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D75102-342C-4D4F-935D-F23950198A83}" v="18" dt="2022-04-11T21:40:55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>
        <p:scale>
          <a:sx n="84" d="100"/>
          <a:sy n="84" d="100"/>
        </p:scale>
        <p:origin x="643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57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436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198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353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471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467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156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2467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2190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532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052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8252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287606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ircraft_maintenance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worldskillsteamuk/22544963063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cherlund.blogspot.com/2019/09/how-to-start-your-career-as-robotics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worldskillsteamuk/8191570742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nio.com/transportation-vehicles/aeroplanes-aircrafts/airplane-airport-business-engine-runway-technology-transportation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udenttube.info/my-aim-of-life-to-become-an-engineer" TargetMode="External"/><Relationship Id="rId5" Type="http://schemas.openxmlformats.org/officeDocument/2006/relationships/hyperlink" Target="https://www.brightnetwork.co.uk/career-path-guides/bright-guide-engineering/skills-attributes-engineering/" TargetMode="External"/><Relationship Id="rId4" Type="http://schemas.openxmlformats.org/officeDocument/2006/relationships/hyperlink" Target="https://targetjobs.co.uk/careers-advice/engineering/what-skills-do-engineering-employers-loo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picture containing plane, airplane, indoor, airport&#10;&#10;Description automatically generated">
            <a:extLst>
              <a:ext uri="{FF2B5EF4-FFF2-40B4-BE49-F238E27FC236}">
                <a16:creationId xmlns:a16="http://schemas.microsoft.com/office/drawing/2014/main" id="{A28C7397-2DB4-47AC-9B53-8D3804CF22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645"/>
          <a:stretch/>
        </p:blipFill>
        <p:spPr>
          <a:xfrm>
            <a:off x="-3" y="-2"/>
            <a:ext cx="1218882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85A9BF-8A1F-441F-85FB-2236DD317B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7538" y="3592286"/>
            <a:ext cx="6204251" cy="732825"/>
          </a:xfrm>
        </p:spPr>
        <p:txBody>
          <a:bodyPr>
            <a:normAutofit fontScale="90000"/>
          </a:bodyPr>
          <a:lstStyle/>
          <a:p>
            <a:r>
              <a:rPr lang="en-GB" sz="5600" dirty="0">
                <a:solidFill>
                  <a:schemeClr val="tx1"/>
                </a:solidFill>
              </a:rPr>
              <a:t>Aerospace engineering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4BE2EC-DFE6-4500-9A69-6332F61A64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97538" y="4645152"/>
            <a:ext cx="5560912" cy="1143000"/>
          </a:xfrm>
        </p:spPr>
        <p:txBody>
          <a:bodyPr>
            <a:normAutofit/>
          </a:bodyPr>
          <a:lstStyle/>
          <a:p>
            <a:r>
              <a:rPr lang="en-GB" dirty="0"/>
              <a:t>Abdel Al Jaradat id:2123454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5FBD20C-DCED-4E97-9C65-AA32D674C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939" y="1091146"/>
            <a:ext cx="3694176" cy="458114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65D272AE-5070-4F7B-B22F-21AF42D2A4C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263" r="3970" b="-3"/>
          <a:stretch/>
        </p:blipFill>
        <p:spPr>
          <a:xfrm>
            <a:off x="1286936" y="1254281"/>
            <a:ext cx="3364187" cy="4254879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43977" y="4474741"/>
            <a:ext cx="5339201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878ADD5-32A0-4948-8C5F-C3F908F115D8}"/>
              </a:ext>
            </a:extLst>
          </p:cNvPr>
          <p:cNvSpPr txBox="1"/>
          <p:nvPr/>
        </p:nvSpPr>
        <p:spPr>
          <a:xfrm>
            <a:off x="2206388" y="150725"/>
            <a:ext cx="839792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Academic and employability skills</a:t>
            </a:r>
          </a:p>
        </p:txBody>
      </p:sp>
    </p:spTree>
    <p:extLst>
      <p:ext uri="{BB962C8B-B14F-4D97-AF65-F5344CB8AC3E}">
        <p14:creationId xmlns:p14="http://schemas.microsoft.com/office/powerpoint/2010/main" val="1021292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3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CB5ABB-1E1A-48AB-8B6B-686ECF1B7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47930"/>
            <a:ext cx="3448259" cy="638070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What is my goal</a:t>
            </a:r>
          </a:p>
        </p:txBody>
      </p:sp>
      <p:cxnSp>
        <p:nvCxnSpPr>
          <p:cNvPr id="43" name="Straight Connector 3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Content Placeholder 17">
            <a:extLst>
              <a:ext uri="{FF2B5EF4-FFF2-40B4-BE49-F238E27FC236}">
                <a16:creationId xmlns:a16="http://schemas.microsoft.com/office/drawing/2014/main" id="{4D8342FF-3AFC-0BCC-D4FE-8C90E352E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84452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Every kid aspires to be someone when they grow up. He chooses a specific goal himself and works diligently to achieve it. Without ambition, life is purposeless. Ambition makes a person active and hard-working.</a:t>
            </a:r>
            <a:endParaRPr lang="en-US" sz="2400" dirty="0">
              <a:solidFill>
                <a:srgbClr val="FFFFFF"/>
              </a:solidFill>
            </a:endParaRPr>
          </a:p>
        </p:txBody>
      </p:sp>
      <p:pic>
        <p:nvPicPr>
          <p:cNvPr id="13" name="Content Placeholder 12" descr="A picture containing building, outdoor, plane, airplane&#10;&#10;Description automatically generated">
            <a:extLst>
              <a:ext uri="{FF2B5EF4-FFF2-40B4-BE49-F238E27FC236}">
                <a16:creationId xmlns:a16="http://schemas.microsoft.com/office/drawing/2014/main" id="{C773506D-6FF6-4EEC-A272-5ADE130091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611" r="9956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6245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indoor, person, person, ceiling&#10;&#10;Description automatically generated">
            <a:extLst>
              <a:ext uri="{FF2B5EF4-FFF2-40B4-BE49-F238E27FC236}">
                <a16:creationId xmlns:a16="http://schemas.microsoft.com/office/drawing/2014/main" id="{3339497D-9F45-4B5F-9BD3-FACE854C25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303" r="-1" b="1088"/>
          <a:stretch/>
        </p:blipFill>
        <p:spPr>
          <a:xfrm>
            <a:off x="1524" y="-52242"/>
            <a:ext cx="1218895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8600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E542A-E4AB-429B-9A84-5A30CB9B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9772" y="1419273"/>
            <a:ext cx="3153580" cy="1358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</a:rPr>
              <a:t>skills and characteristics of aerospace engineer</a:t>
            </a:r>
          </a:p>
        </p:txBody>
      </p:sp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27643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C86B6D5-36CC-4AAD-BD32-78C4D4A74326}"/>
              </a:ext>
            </a:extLst>
          </p:cNvPr>
          <p:cNvSpPr txBox="1"/>
          <p:nvPr/>
        </p:nvSpPr>
        <p:spPr>
          <a:xfrm>
            <a:off x="8089772" y="2978254"/>
            <a:ext cx="3153580" cy="2444238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600" dirty="0"/>
              <a:t> Aerospace engineers often must work with professionals involved with designing aircraft spacecraft and other components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600" dirty="0"/>
              <a:t>You must be a team player and communicate well with other partners.</a:t>
            </a:r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6558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Two people looking at a computer&#10;&#10;Description automatically generated with low confidence">
            <a:extLst>
              <a:ext uri="{FF2B5EF4-FFF2-40B4-BE49-F238E27FC236}">
                <a16:creationId xmlns:a16="http://schemas.microsoft.com/office/drawing/2014/main" id="{1D4865A9-DC4B-4D86-ADFE-248F1B7437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855" r="-1" b="7854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E3FBE7-6165-422A-9611-5EBD88382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tx1"/>
                </a:solidFill>
              </a:rPr>
              <a:t>Engineer skills that are important to employers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ED8C4-9646-4332-B8D9-699A09EFF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 An analytical mind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 Quick thinker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 Team player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 Technical skills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 Team management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071749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6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3831AE-937B-4BBF-9563-793E01DF3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Skills I have And skills I need to improve</a:t>
            </a:r>
          </a:p>
        </p:txBody>
      </p: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C541CA9-730E-47B9-B6C3-833FCA3662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029" r="25063" b="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30" name="Straight Connector 18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0F1C2-8800-4799-8643-9CBA6B901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0864" y="2546224"/>
            <a:ext cx="3118291" cy="2982595"/>
          </a:xfrm>
        </p:spPr>
        <p:txBody>
          <a:bodyPr>
            <a:normAutofit fontScale="40000" lnSpcReduction="20000"/>
          </a:bodyPr>
          <a:lstStyle/>
          <a:p>
            <a:pPr marL="0" indent="0">
              <a:buClr>
                <a:schemeClr val="tx1"/>
              </a:buClr>
              <a:buNone/>
            </a:pPr>
            <a:r>
              <a:rPr lang="en-GB" sz="1800" dirty="0">
                <a:solidFill>
                  <a:srgbClr val="FFFFFF"/>
                </a:solidFill>
              </a:rPr>
              <a:t> </a:t>
            </a:r>
            <a:r>
              <a:rPr lang="en-GB" sz="6000" dirty="0">
                <a:solidFill>
                  <a:srgbClr val="FFFFFF"/>
                </a:solidFill>
              </a:rPr>
              <a:t>-Skills I have 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rgbClr val="FFFFFF"/>
                </a:solidFill>
              </a:rPr>
              <a:t>  Creative thinking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6000" dirty="0">
              <a:solidFill>
                <a:srgbClr val="FFFFFF"/>
              </a:solidFill>
            </a:endParaRP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rgbClr val="FFFFFF"/>
                </a:solidFill>
              </a:rPr>
              <a:t>  Passion for learning</a:t>
            </a:r>
          </a:p>
          <a:p>
            <a:pPr marL="0" indent="0">
              <a:buClr>
                <a:schemeClr val="tx1"/>
              </a:buClr>
              <a:buNone/>
            </a:pPr>
            <a:endParaRPr lang="en-GB" sz="6000" dirty="0">
              <a:solidFill>
                <a:srgbClr val="FFFFFF"/>
              </a:solidFill>
            </a:endParaRP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rgbClr val="FFFFFF"/>
                </a:solidFill>
              </a:rPr>
              <a:t>  Good Listener 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C45310-C921-4636-817F-808C668E1154}"/>
              </a:ext>
            </a:extLst>
          </p:cNvPr>
          <p:cNvSpPr txBox="1"/>
          <p:nvPr/>
        </p:nvSpPr>
        <p:spPr>
          <a:xfrm>
            <a:off x="8191894" y="2460395"/>
            <a:ext cx="3299380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200" dirty="0"/>
              <a:t> </a:t>
            </a:r>
            <a:r>
              <a:rPr lang="en-GB" sz="2400" dirty="0"/>
              <a:t>Skills I need to Improve </a:t>
            </a:r>
          </a:p>
          <a:p>
            <a:pPr marL="342900" indent="-342900"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dirty="0" err="1"/>
              <a:t>Comunication</a:t>
            </a:r>
            <a:endParaRPr lang="en-GB" sz="2400" dirty="0"/>
          </a:p>
          <a:p>
            <a:pPr>
              <a:spcAft>
                <a:spcPts val="600"/>
              </a:spcAft>
              <a:buClr>
                <a:schemeClr val="tx1"/>
              </a:buClr>
            </a:pPr>
            <a:endParaRPr lang="en-GB" sz="2400" dirty="0"/>
          </a:p>
          <a:p>
            <a:pPr marL="342900" indent="-342900"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IT skills</a:t>
            </a:r>
          </a:p>
          <a:p>
            <a:pPr>
              <a:spcAft>
                <a:spcPts val="600"/>
              </a:spcAft>
              <a:buClr>
                <a:schemeClr val="tx1"/>
              </a:buClr>
            </a:pPr>
            <a:endParaRPr lang="en-GB" sz="2400" dirty="0"/>
          </a:p>
          <a:p>
            <a:pPr marL="342900" indent="-342900"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Knowledge</a:t>
            </a:r>
          </a:p>
          <a:p>
            <a:pPr>
              <a:spcAft>
                <a:spcPts val="600"/>
              </a:spcAft>
              <a:buClr>
                <a:schemeClr val="tx1"/>
              </a:buClr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768375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large white airplane at an airport&#10;&#10;Description automatically generated with low confidence">
            <a:extLst>
              <a:ext uri="{FF2B5EF4-FFF2-40B4-BE49-F238E27FC236}">
                <a16:creationId xmlns:a16="http://schemas.microsoft.com/office/drawing/2014/main" id="{92CD8C1B-54FC-4EBA-A33D-8F556320E4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7"/>
          <a:stretch/>
        </p:blipFill>
        <p:spPr>
          <a:xfrm>
            <a:off x="20" y="10"/>
            <a:ext cx="12186295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8599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564CF8-967F-495A-B357-34EA95EA1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9772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References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3792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5D840-36D8-438F-B507-026B4AB50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9772" y="2978254"/>
            <a:ext cx="3153580" cy="24442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200">
                <a:solidFill>
                  <a:srgbClr val="FFFFFF"/>
                </a:solidFill>
                <a:hlinkClick r:id="rId4"/>
              </a:rPr>
              <a:t> </a:t>
            </a:r>
            <a:r>
              <a:rPr lang="en-GB" sz="1200">
                <a:solidFill>
                  <a:srgbClr val="FFFFFF"/>
                </a:solidFill>
              </a:rPr>
              <a:t>Target Jobs: </a:t>
            </a:r>
            <a:r>
              <a:rPr lang="en-GB" sz="1200">
                <a:solidFill>
                  <a:srgbClr val="FFFFFF"/>
                </a:solidFill>
                <a:hlinkClick r:id="rId4"/>
              </a:rPr>
              <a:t>https://targetjobs.co.uk/careers-advice/engineering/what-skills-do-engineering-employers-look</a:t>
            </a:r>
            <a:r>
              <a:rPr lang="en-GB" sz="1200">
                <a:solidFill>
                  <a:srgbClr val="FFFFFF"/>
                </a:solidFill>
              </a:rPr>
              <a:t> </a:t>
            </a:r>
          </a:p>
          <a:p>
            <a:pPr>
              <a:lnSpc>
                <a:spcPct val="10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200">
                <a:solidFill>
                  <a:srgbClr val="FFFFFF"/>
                </a:solidFill>
              </a:rPr>
              <a:t> Bright network: </a:t>
            </a:r>
            <a:r>
              <a:rPr lang="en-GB" sz="1200">
                <a:solidFill>
                  <a:srgbClr val="FFFFFF"/>
                </a:solidFill>
                <a:hlinkClick r:id="rId5"/>
              </a:rPr>
              <a:t>https://www.brightnetwork.co.uk/career-path-guides/bright-guide-engineering/skills-attributes-engineering/</a:t>
            </a:r>
            <a:r>
              <a:rPr lang="en-GB" sz="1200">
                <a:solidFill>
                  <a:srgbClr val="FFFFFF"/>
                </a:solidFill>
              </a:rPr>
              <a:t> </a:t>
            </a:r>
          </a:p>
          <a:p>
            <a:pPr>
              <a:lnSpc>
                <a:spcPct val="10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200">
                <a:solidFill>
                  <a:srgbClr val="FFFFFF"/>
                </a:solidFill>
              </a:rPr>
              <a:t> Student tube: </a:t>
            </a:r>
            <a:r>
              <a:rPr lang="en-GB" sz="1200">
                <a:solidFill>
                  <a:srgbClr val="FFFFFF"/>
                </a:solidFill>
                <a:hlinkClick r:id="rId6"/>
              </a:rPr>
              <a:t>https://studenttube.info/my-aim-of-life-to-become-an-engineer</a:t>
            </a:r>
            <a:r>
              <a:rPr lang="en-GB" sz="12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1" name="!!footer rectangle">
            <a:extLst>
              <a:ext uri="{FF2B5EF4-FFF2-40B4-BE49-F238E27FC236}">
                <a16:creationId xmlns:a16="http://schemas.microsoft.com/office/drawing/2014/main" id="{7363FFA6-C551-4935-A474-8B2482E55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573102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261A2E"/>
      </a:dk2>
      <a:lt2>
        <a:srgbClr val="F0F3F3"/>
      </a:lt2>
      <a:accent1>
        <a:srgbClr val="C34D60"/>
      </a:accent1>
      <a:accent2>
        <a:srgbClr val="B13B80"/>
      </a:accent2>
      <a:accent3>
        <a:srgbClr val="C34DC3"/>
      </a:accent3>
      <a:accent4>
        <a:srgbClr val="803BB1"/>
      </a:accent4>
      <a:accent5>
        <a:srgbClr val="614DC3"/>
      </a:accent5>
      <a:accent6>
        <a:srgbClr val="3B58B1"/>
      </a:accent6>
      <a:hlink>
        <a:srgbClr val="7952C5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d1a17051b5631d030e6d6a91677d5f90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95e2332df86e99e2a29cfe6ca225e2fc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A92D8B3-802A-4866-97E5-ED867C02DF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3013475-2080-4F6E-881B-E81288E4DA6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9ADFAA9-EFD3-4C95-A592-FB7991B41619}">
  <ds:schemaRefs>
    <ds:schemaRef ds:uri="http://www.w3.org/XML/1998/namespace"/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2fff46f4-612e-44ba-884a-bcd0b08f5dc6"/>
    <ds:schemaRef ds:uri="2185e222-3c8d-40d1-8655-532d5209bd26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196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Tw Cen MT</vt:lpstr>
      <vt:lpstr>RetrospectVTI</vt:lpstr>
      <vt:lpstr>Aerospace engineering </vt:lpstr>
      <vt:lpstr>What is my goal</vt:lpstr>
      <vt:lpstr>skills and characteristics of aerospace engineer</vt:lpstr>
      <vt:lpstr>Engineer skills that are important to employers</vt:lpstr>
      <vt:lpstr>Skills I have And skills I need to improve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Abdel Rahman Al Jaradat (2123454)</dc:creator>
  <cp:lastModifiedBy>Abdel Rahman Al Jaradat (2123454)</cp:lastModifiedBy>
  <cp:revision>3</cp:revision>
  <dcterms:created xsi:type="dcterms:W3CDTF">2022-04-11T18:09:58Z</dcterms:created>
  <dcterms:modified xsi:type="dcterms:W3CDTF">2022-04-11T21:49:44Z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