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4" r:id="rId4"/>
  </p:sldMasterIdLst>
  <p:notesMasterIdLst>
    <p:notesMasterId r:id="rId14"/>
  </p:notesMasterIdLst>
  <p:handoutMasterIdLst>
    <p:handoutMasterId r:id="rId15"/>
  </p:handoutMasterIdLst>
  <p:sldIdLst>
    <p:sldId id="256" r:id="rId5"/>
    <p:sldId id="258" r:id="rId6"/>
    <p:sldId id="260" r:id="rId7"/>
    <p:sldId id="264" r:id="rId8"/>
    <p:sldId id="275" r:id="rId9"/>
    <p:sldId id="276" r:id="rId10"/>
    <p:sldId id="277" r:id="rId11"/>
    <p:sldId id="278" r:id="rId12"/>
    <p:sldId id="274" r:id="rId13"/>
  </p:sldIdLst>
  <p:sldSz cx="12192000" cy="6858000"/>
  <p:notesSz cx="6858000" cy="9144000"/>
  <p:defaultTextStyle>
    <a:defPPr rtl="0">
      <a:defRPr lang="pl-pl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5033" autoAdjust="0"/>
  </p:normalViewPr>
  <p:slideViewPr>
    <p:cSldViewPr snapToGrid="0" snapToObjects="1">
      <p:cViewPr varScale="1">
        <p:scale>
          <a:sx n="70" d="100"/>
          <a:sy n="70" d="100"/>
        </p:scale>
        <p:origin x="1094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76" d="100"/>
          <a:sy n="76" d="100"/>
        </p:scale>
        <p:origin x="409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5B76ED-C686-4E97-9A28-74231B4FDDD1}" type="doc">
      <dgm:prSet loTypeId="urn:microsoft.com/office/officeart/2009/3/layout/CircleRelationship" loCatId="relationship" qsTypeId="urn:microsoft.com/office/officeart/2005/8/quickstyle/simple4" qsCatId="simple" csTypeId="urn:microsoft.com/office/officeart/2005/8/colors/accent1_2" csCatId="accent1" phldr="1"/>
      <dgm:spPr/>
      <dgm:t>
        <a:bodyPr rtlCol="0"/>
        <a:lstStyle/>
        <a:p>
          <a:pPr rtl="0"/>
          <a:endParaRPr lang="en-US"/>
        </a:p>
      </dgm:t>
    </dgm:pt>
    <dgm:pt modelId="{B388C4F7-DD86-40E4-BA83-6838C8E845B2}">
      <dgm:prSet phldrT="[Text]" custT="1"/>
      <dgm:spPr/>
      <dgm:t>
        <a:bodyPr rtlCol="0"/>
        <a:lstStyle/>
        <a:p>
          <a:pPr rtl="0"/>
          <a:r>
            <a:rPr lang="en-US" sz="1800" dirty="0"/>
            <a:t>Understanding digital technologies that support effective and efficient workflow</a:t>
          </a:r>
          <a:endParaRPr lang="pl-PL" sz="1800" b="1" noProof="0" dirty="0"/>
        </a:p>
      </dgm:t>
    </dgm:pt>
    <dgm:pt modelId="{4F4EFEB2-AE6B-4B4E-A388-E726479684C1}" type="parTrans" cxnId="{FDEC3F6B-F860-4E8B-8B14-455DBFCFBFB4}">
      <dgm:prSet/>
      <dgm:spPr/>
      <dgm:t>
        <a:bodyPr rtlCol="0"/>
        <a:lstStyle/>
        <a:p>
          <a:pPr rtl="0"/>
          <a:endParaRPr lang="pl-PL" noProof="0" dirty="0"/>
        </a:p>
      </dgm:t>
    </dgm:pt>
    <dgm:pt modelId="{BEE196C3-EEB3-4935-976F-A713EF603EEA}" type="sibTrans" cxnId="{FDEC3F6B-F860-4E8B-8B14-455DBFCFBFB4}">
      <dgm:prSet/>
      <dgm:spPr/>
      <dgm:t>
        <a:bodyPr rtlCol="0"/>
        <a:lstStyle/>
        <a:p>
          <a:pPr rtl="0"/>
          <a:endParaRPr lang="pl-PL" noProof="0" dirty="0"/>
        </a:p>
      </dgm:t>
    </dgm:pt>
    <dgm:pt modelId="{27C8F191-CB8B-4A89-9EDF-D94B6E4ADC92}">
      <dgm:prSet phldrT="[Text]" custT="1"/>
      <dgm:spPr/>
      <dgm:t>
        <a:bodyPr rtlCol="0"/>
        <a:lstStyle/>
        <a:p>
          <a:pPr rtl="0"/>
          <a:r>
            <a:rPr lang="en-US" sz="1600" dirty="0"/>
            <a:t>Acquiring knowledge </a:t>
          </a:r>
        </a:p>
        <a:p>
          <a:pPr rtl="0"/>
          <a:r>
            <a:rPr lang="en-US" sz="1600" dirty="0"/>
            <a:t>and practical skills </a:t>
          </a:r>
        </a:p>
        <a:p>
          <a:pPr rtl="0"/>
          <a:r>
            <a:rPr lang="en-US" sz="1600" dirty="0"/>
            <a:t>in various industries</a:t>
          </a:r>
          <a:endParaRPr lang="pl-PL" sz="1600" b="1" noProof="0" dirty="0"/>
        </a:p>
      </dgm:t>
    </dgm:pt>
    <dgm:pt modelId="{8EFDF7C7-310E-4ED5-B739-2186FB69ED8A}" type="parTrans" cxnId="{4E26289A-3825-4A9C-991F-8AB8A7EFD597}">
      <dgm:prSet/>
      <dgm:spPr/>
      <dgm:t>
        <a:bodyPr rtlCol="0"/>
        <a:lstStyle/>
        <a:p>
          <a:pPr rtl="0"/>
          <a:endParaRPr lang="pl-PL" noProof="0" dirty="0"/>
        </a:p>
      </dgm:t>
    </dgm:pt>
    <dgm:pt modelId="{755F5D09-ECCD-4FC5-B350-FED951F57983}" type="sibTrans" cxnId="{4E26289A-3825-4A9C-991F-8AB8A7EFD597}">
      <dgm:prSet/>
      <dgm:spPr/>
      <dgm:t>
        <a:bodyPr rtlCol="0"/>
        <a:lstStyle/>
        <a:p>
          <a:pPr rtl="0"/>
          <a:endParaRPr lang="pl-PL" noProof="0" dirty="0"/>
        </a:p>
      </dgm:t>
    </dgm:pt>
    <dgm:pt modelId="{AEFF5EA2-6931-4098-96C8-31AE53CB425B}">
      <dgm:prSet phldrT="[Text]" custT="1"/>
      <dgm:spPr/>
      <dgm:t>
        <a:bodyPr rtlCol="0"/>
        <a:lstStyle/>
        <a:p>
          <a:pPr rtl="0"/>
          <a:r>
            <a:rPr lang="pl-PL" sz="1600" b="0" noProof="0" dirty="0"/>
            <a:t>Office software products</a:t>
          </a:r>
          <a:endParaRPr lang="pl-PL" sz="1100" b="0" noProof="0" dirty="0"/>
        </a:p>
      </dgm:t>
    </dgm:pt>
    <dgm:pt modelId="{AC52CE11-07EF-42A7-A67A-2231908FD231}" type="parTrans" cxnId="{2D96128D-55F5-4B46-B071-9EA8CDCA9DCD}">
      <dgm:prSet/>
      <dgm:spPr/>
      <dgm:t>
        <a:bodyPr rtlCol="0"/>
        <a:lstStyle/>
        <a:p>
          <a:pPr rtl="0"/>
          <a:endParaRPr lang="pl-PL" noProof="0" dirty="0"/>
        </a:p>
      </dgm:t>
    </dgm:pt>
    <dgm:pt modelId="{FB25E557-3597-4AEA-B1FC-EA99A632BFB1}" type="sibTrans" cxnId="{2D96128D-55F5-4B46-B071-9EA8CDCA9DCD}">
      <dgm:prSet/>
      <dgm:spPr/>
      <dgm:t>
        <a:bodyPr rtlCol="0"/>
        <a:lstStyle/>
        <a:p>
          <a:pPr rtl="0"/>
          <a:endParaRPr lang="pl-PL" noProof="0" dirty="0"/>
        </a:p>
      </dgm:t>
    </dgm:pt>
    <dgm:pt modelId="{EC323DFF-E2DA-4381-8948-5F3D2CD82207}" type="pres">
      <dgm:prSet presAssocID="{BE5B76ED-C686-4E97-9A28-74231B4FDDD1}" presName="Name0" presStyleCnt="0">
        <dgm:presLayoutVars>
          <dgm:chMax val="1"/>
          <dgm:chPref val="1"/>
        </dgm:presLayoutVars>
      </dgm:prSet>
      <dgm:spPr/>
    </dgm:pt>
    <dgm:pt modelId="{A6EEB127-C2F5-4C0D-B108-CC2B3F78F4F1}" type="pres">
      <dgm:prSet presAssocID="{B388C4F7-DD86-40E4-BA83-6838C8E845B2}" presName="Parent" presStyleLbl="node0" presStyleIdx="0" presStyleCnt="1">
        <dgm:presLayoutVars>
          <dgm:chMax val="5"/>
          <dgm:chPref val="5"/>
        </dgm:presLayoutVars>
      </dgm:prSet>
      <dgm:spPr/>
    </dgm:pt>
    <dgm:pt modelId="{8A0FF0D8-0AF7-44A4-833E-7EA23A507B5A}" type="pres">
      <dgm:prSet presAssocID="{B388C4F7-DD86-40E4-BA83-6838C8E845B2}" presName="Accent1" presStyleLbl="node1" presStyleIdx="0" presStyleCnt="13"/>
      <dgm:spPr/>
    </dgm:pt>
    <dgm:pt modelId="{F988BAF3-9DE2-4A25-84FE-B7C476401BC3}" type="pres">
      <dgm:prSet presAssocID="{B388C4F7-DD86-40E4-BA83-6838C8E845B2}" presName="Accent2" presStyleLbl="node1" presStyleIdx="1" presStyleCnt="13"/>
      <dgm:spPr/>
    </dgm:pt>
    <dgm:pt modelId="{6288D093-07AF-4EEB-B57C-FB5DA4420E30}" type="pres">
      <dgm:prSet presAssocID="{B388C4F7-DD86-40E4-BA83-6838C8E845B2}" presName="Accent3" presStyleLbl="node1" presStyleIdx="2" presStyleCnt="13" custLinFactNeighborX="-43531" custLinFactNeighborY="50180"/>
      <dgm:spPr/>
    </dgm:pt>
    <dgm:pt modelId="{099685E2-34CD-4723-A342-ED2D0CA22ECA}" type="pres">
      <dgm:prSet presAssocID="{B388C4F7-DD86-40E4-BA83-6838C8E845B2}" presName="Accent4" presStyleLbl="node1" presStyleIdx="3" presStyleCnt="13"/>
      <dgm:spPr/>
    </dgm:pt>
    <dgm:pt modelId="{282F7230-9226-4387-9620-3DC67223F95C}" type="pres">
      <dgm:prSet presAssocID="{B388C4F7-DD86-40E4-BA83-6838C8E845B2}" presName="Accent5" presStyleLbl="node1" presStyleIdx="4" presStyleCnt="13"/>
      <dgm:spPr/>
    </dgm:pt>
    <dgm:pt modelId="{2682D7C4-37F7-4CA1-B102-AED7627E9C93}" type="pres">
      <dgm:prSet presAssocID="{B388C4F7-DD86-40E4-BA83-6838C8E845B2}" presName="Accent6" presStyleLbl="node1" presStyleIdx="5" presStyleCnt="13"/>
      <dgm:spPr/>
    </dgm:pt>
    <dgm:pt modelId="{CCDD2561-1FC5-4EA6-AD90-3ADAF62A41D1}" type="pres">
      <dgm:prSet presAssocID="{27C8F191-CB8B-4A89-9EDF-D94B6E4ADC92}" presName="Child1" presStyleLbl="node1" presStyleIdx="6" presStyleCnt="13" custScaleX="154590" custScaleY="127827" custLinFactNeighborX="-12602" custLinFactNeighborY="-36753">
        <dgm:presLayoutVars>
          <dgm:chMax val="0"/>
          <dgm:chPref val="0"/>
        </dgm:presLayoutVars>
      </dgm:prSet>
      <dgm:spPr/>
    </dgm:pt>
    <dgm:pt modelId="{DD36342D-1CB9-480B-9443-592ECACCB1B2}" type="pres">
      <dgm:prSet presAssocID="{27C8F191-CB8B-4A89-9EDF-D94B6E4ADC92}" presName="Accent7" presStyleCnt="0"/>
      <dgm:spPr/>
    </dgm:pt>
    <dgm:pt modelId="{2470B0FE-F3CE-48F3-AE82-73016C487D68}" type="pres">
      <dgm:prSet presAssocID="{27C8F191-CB8B-4A89-9EDF-D94B6E4ADC92}" presName="AccentHold1" presStyleLbl="node1" presStyleIdx="7" presStyleCnt="13"/>
      <dgm:spPr/>
    </dgm:pt>
    <dgm:pt modelId="{1C5C821B-7AF3-4B1C-B3FE-45A337B82741}" type="pres">
      <dgm:prSet presAssocID="{27C8F191-CB8B-4A89-9EDF-D94B6E4ADC92}" presName="Accent8" presStyleCnt="0"/>
      <dgm:spPr/>
    </dgm:pt>
    <dgm:pt modelId="{48BC9D73-B86D-4378-970E-5CD650E31618}" type="pres">
      <dgm:prSet presAssocID="{27C8F191-CB8B-4A89-9EDF-D94B6E4ADC92}" presName="AccentHold2" presStyleLbl="node1" presStyleIdx="8" presStyleCnt="13"/>
      <dgm:spPr/>
    </dgm:pt>
    <dgm:pt modelId="{EB301C3D-F1F9-4A72-AC54-827EBC1AD812}" type="pres">
      <dgm:prSet presAssocID="{AEFF5EA2-6931-4098-96C8-31AE53CB425B}" presName="Child2" presStyleLbl="node1" presStyleIdx="9" presStyleCnt="13" custScaleX="155423" custScaleY="155423" custLinFactNeighborX="9472" custLinFactNeighborY="9573">
        <dgm:presLayoutVars>
          <dgm:chMax val="0"/>
          <dgm:chPref val="0"/>
        </dgm:presLayoutVars>
      </dgm:prSet>
      <dgm:spPr/>
    </dgm:pt>
    <dgm:pt modelId="{6B30F03A-93BA-441A-ABF4-25C2455DF7C0}" type="pres">
      <dgm:prSet presAssocID="{AEFF5EA2-6931-4098-96C8-31AE53CB425B}" presName="Accent9" presStyleCnt="0"/>
      <dgm:spPr/>
    </dgm:pt>
    <dgm:pt modelId="{0DF8FB3E-B0B0-40D8-B039-0C7B496BBA97}" type="pres">
      <dgm:prSet presAssocID="{AEFF5EA2-6931-4098-96C8-31AE53CB425B}" presName="AccentHold1" presStyleLbl="node1" presStyleIdx="10" presStyleCnt="13"/>
      <dgm:spPr/>
    </dgm:pt>
    <dgm:pt modelId="{37FA1CD0-A7DC-4E74-BDC2-224405012EB0}" type="pres">
      <dgm:prSet presAssocID="{AEFF5EA2-6931-4098-96C8-31AE53CB425B}" presName="Accent10" presStyleCnt="0"/>
      <dgm:spPr/>
    </dgm:pt>
    <dgm:pt modelId="{022614F8-042B-41CB-A6A7-8094C903EB2F}" type="pres">
      <dgm:prSet presAssocID="{AEFF5EA2-6931-4098-96C8-31AE53CB425B}" presName="AccentHold2" presStyleLbl="node1" presStyleIdx="11" presStyleCnt="13"/>
      <dgm:spPr/>
    </dgm:pt>
    <dgm:pt modelId="{BA4661A9-DFAB-468E-97BE-F29D08FF69A9}" type="pres">
      <dgm:prSet presAssocID="{AEFF5EA2-6931-4098-96C8-31AE53CB425B}" presName="Accent11" presStyleCnt="0"/>
      <dgm:spPr/>
    </dgm:pt>
    <dgm:pt modelId="{C85BB588-B4E8-4D50-9280-4D4F2686007C}" type="pres">
      <dgm:prSet presAssocID="{AEFF5EA2-6931-4098-96C8-31AE53CB425B}" presName="AccentHold3" presStyleLbl="node1" presStyleIdx="12" presStyleCnt="13"/>
      <dgm:spPr/>
    </dgm:pt>
  </dgm:ptLst>
  <dgm:cxnLst>
    <dgm:cxn modelId="{9443D217-9168-4ECF-A563-7C2F4C998EAA}" type="presOf" srcId="{27C8F191-CB8B-4A89-9EDF-D94B6E4ADC92}" destId="{CCDD2561-1FC5-4EA6-AD90-3ADAF62A41D1}" srcOrd="0" destOrd="0" presId="urn:microsoft.com/office/officeart/2009/3/layout/CircleRelationship"/>
    <dgm:cxn modelId="{FDEC3F6B-F860-4E8B-8B14-455DBFCFBFB4}" srcId="{BE5B76ED-C686-4E97-9A28-74231B4FDDD1}" destId="{B388C4F7-DD86-40E4-BA83-6838C8E845B2}" srcOrd="0" destOrd="0" parTransId="{4F4EFEB2-AE6B-4B4E-A388-E726479684C1}" sibTransId="{BEE196C3-EEB3-4935-976F-A713EF603EEA}"/>
    <dgm:cxn modelId="{2D96128D-55F5-4B46-B071-9EA8CDCA9DCD}" srcId="{B388C4F7-DD86-40E4-BA83-6838C8E845B2}" destId="{AEFF5EA2-6931-4098-96C8-31AE53CB425B}" srcOrd="1" destOrd="0" parTransId="{AC52CE11-07EF-42A7-A67A-2231908FD231}" sibTransId="{FB25E557-3597-4AEA-B1FC-EA99A632BFB1}"/>
    <dgm:cxn modelId="{4E26289A-3825-4A9C-991F-8AB8A7EFD597}" srcId="{B388C4F7-DD86-40E4-BA83-6838C8E845B2}" destId="{27C8F191-CB8B-4A89-9EDF-D94B6E4ADC92}" srcOrd="0" destOrd="0" parTransId="{8EFDF7C7-310E-4ED5-B739-2186FB69ED8A}" sibTransId="{755F5D09-ECCD-4FC5-B350-FED951F57983}"/>
    <dgm:cxn modelId="{61F4EB9B-7EBC-4FC4-B727-C4A1C0EF0E59}" type="presOf" srcId="{AEFF5EA2-6931-4098-96C8-31AE53CB425B}" destId="{EB301C3D-F1F9-4A72-AC54-827EBC1AD812}" srcOrd="0" destOrd="0" presId="urn:microsoft.com/office/officeart/2009/3/layout/CircleRelationship"/>
    <dgm:cxn modelId="{873563D0-860F-487F-97A2-E4B8D49A3DAA}" type="presOf" srcId="{B388C4F7-DD86-40E4-BA83-6838C8E845B2}" destId="{A6EEB127-C2F5-4C0D-B108-CC2B3F78F4F1}" srcOrd="0" destOrd="0" presId="urn:microsoft.com/office/officeart/2009/3/layout/CircleRelationship"/>
    <dgm:cxn modelId="{A3AC16E3-96A0-4DCE-A502-BF3413F7EEBB}" type="presOf" srcId="{BE5B76ED-C686-4E97-9A28-74231B4FDDD1}" destId="{EC323DFF-E2DA-4381-8948-5F3D2CD82207}" srcOrd="0" destOrd="0" presId="urn:microsoft.com/office/officeart/2009/3/layout/CircleRelationship"/>
    <dgm:cxn modelId="{7D45573C-4EBD-433F-BFA4-B1A529D7A12E}" type="presParOf" srcId="{EC323DFF-E2DA-4381-8948-5F3D2CD82207}" destId="{A6EEB127-C2F5-4C0D-B108-CC2B3F78F4F1}" srcOrd="0" destOrd="0" presId="urn:microsoft.com/office/officeart/2009/3/layout/CircleRelationship"/>
    <dgm:cxn modelId="{F969CC6B-49AF-4CFA-905C-5A439FA65BB3}" type="presParOf" srcId="{EC323DFF-E2DA-4381-8948-5F3D2CD82207}" destId="{8A0FF0D8-0AF7-44A4-833E-7EA23A507B5A}" srcOrd="1" destOrd="0" presId="urn:microsoft.com/office/officeart/2009/3/layout/CircleRelationship"/>
    <dgm:cxn modelId="{0B13118F-EC84-4BBC-B9D4-F016C42736A0}" type="presParOf" srcId="{EC323DFF-E2DA-4381-8948-5F3D2CD82207}" destId="{F988BAF3-9DE2-4A25-84FE-B7C476401BC3}" srcOrd="2" destOrd="0" presId="urn:microsoft.com/office/officeart/2009/3/layout/CircleRelationship"/>
    <dgm:cxn modelId="{5A4C313A-14FE-4D34-9BAF-E781C66DAB07}" type="presParOf" srcId="{EC323DFF-E2DA-4381-8948-5F3D2CD82207}" destId="{6288D093-07AF-4EEB-B57C-FB5DA4420E30}" srcOrd="3" destOrd="0" presId="urn:microsoft.com/office/officeart/2009/3/layout/CircleRelationship"/>
    <dgm:cxn modelId="{D6ACDC7E-1588-4451-A7EF-95F6F8F98E10}" type="presParOf" srcId="{EC323DFF-E2DA-4381-8948-5F3D2CD82207}" destId="{099685E2-34CD-4723-A342-ED2D0CA22ECA}" srcOrd="4" destOrd="0" presId="urn:microsoft.com/office/officeart/2009/3/layout/CircleRelationship"/>
    <dgm:cxn modelId="{BF445524-7631-46A4-A9F8-F7CB08035DDB}" type="presParOf" srcId="{EC323DFF-E2DA-4381-8948-5F3D2CD82207}" destId="{282F7230-9226-4387-9620-3DC67223F95C}" srcOrd="5" destOrd="0" presId="urn:microsoft.com/office/officeart/2009/3/layout/CircleRelationship"/>
    <dgm:cxn modelId="{218BBC07-C0B0-48B2-980B-148E51AEE23B}" type="presParOf" srcId="{EC323DFF-E2DA-4381-8948-5F3D2CD82207}" destId="{2682D7C4-37F7-4CA1-B102-AED7627E9C93}" srcOrd="6" destOrd="0" presId="urn:microsoft.com/office/officeart/2009/3/layout/CircleRelationship"/>
    <dgm:cxn modelId="{AA1E1669-BD7D-411E-94D4-913E8566F654}" type="presParOf" srcId="{EC323DFF-E2DA-4381-8948-5F3D2CD82207}" destId="{CCDD2561-1FC5-4EA6-AD90-3ADAF62A41D1}" srcOrd="7" destOrd="0" presId="urn:microsoft.com/office/officeart/2009/3/layout/CircleRelationship"/>
    <dgm:cxn modelId="{D0F07794-37F8-4175-8296-9725EA64B2E3}" type="presParOf" srcId="{EC323DFF-E2DA-4381-8948-5F3D2CD82207}" destId="{DD36342D-1CB9-480B-9443-592ECACCB1B2}" srcOrd="8" destOrd="0" presId="urn:microsoft.com/office/officeart/2009/3/layout/CircleRelationship"/>
    <dgm:cxn modelId="{8AE7B659-C31F-4F52-9686-C1ABB63B1EA9}" type="presParOf" srcId="{DD36342D-1CB9-480B-9443-592ECACCB1B2}" destId="{2470B0FE-F3CE-48F3-AE82-73016C487D68}" srcOrd="0" destOrd="0" presId="urn:microsoft.com/office/officeart/2009/3/layout/CircleRelationship"/>
    <dgm:cxn modelId="{5834BBB2-34B9-46B9-948C-3BC456B978F5}" type="presParOf" srcId="{EC323DFF-E2DA-4381-8948-5F3D2CD82207}" destId="{1C5C821B-7AF3-4B1C-B3FE-45A337B82741}" srcOrd="9" destOrd="0" presId="urn:microsoft.com/office/officeart/2009/3/layout/CircleRelationship"/>
    <dgm:cxn modelId="{639DABF8-5BDE-484F-A747-33E9F42E376F}" type="presParOf" srcId="{1C5C821B-7AF3-4B1C-B3FE-45A337B82741}" destId="{48BC9D73-B86D-4378-970E-5CD650E31618}" srcOrd="0" destOrd="0" presId="urn:microsoft.com/office/officeart/2009/3/layout/CircleRelationship"/>
    <dgm:cxn modelId="{318F3B25-56D7-4CD3-80CD-4ECF6ABE9097}" type="presParOf" srcId="{EC323DFF-E2DA-4381-8948-5F3D2CD82207}" destId="{EB301C3D-F1F9-4A72-AC54-827EBC1AD812}" srcOrd="10" destOrd="0" presId="urn:microsoft.com/office/officeart/2009/3/layout/CircleRelationship"/>
    <dgm:cxn modelId="{5F192FAF-AA29-4119-9D75-AAF74B2D984A}" type="presParOf" srcId="{EC323DFF-E2DA-4381-8948-5F3D2CD82207}" destId="{6B30F03A-93BA-441A-ABF4-25C2455DF7C0}" srcOrd="11" destOrd="0" presId="urn:microsoft.com/office/officeart/2009/3/layout/CircleRelationship"/>
    <dgm:cxn modelId="{FF4ED7F3-8BF5-4BCE-8EC2-0B8ACBB19BC4}" type="presParOf" srcId="{6B30F03A-93BA-441A-ABF4-25C2455DF7C0}" destId="{0DF8FB3E-B0B0-40D8-B039-0C7B496BBA97}" srcOrd="0" destOrd="0" presId="urn:microsoft.com/office/officeart/2009/3/layout/CircleRelationship"/>
    <dgm:cxn modelId="{89500581-5988-46A4-9DF9-3A7B84A68823}" type="presParOf" srcId="{EC323DFF-E2DA-4381-8948-5F3D2CD82207}" destId="{37FA1CD0-A7DC-4E74-BDC2-224405012EB0}" srcOrd="12" destOrd="0" presId="urn:microsoft.com/office/officeart/2009/3/layout/CircleRelationship"/>
    <dgm:cxn modelId="{7957AFA6-FEBB-441D-B867-7098C7F0D056}" type="presParOf" srcId="{37FA1CD0-A7DC-4E74-BDC2-224405012EB0}" destId="{022614F8-042B-41CB-A6A7-8094C903EB2F}" srcOrd="0" destOrd="0" presId="urn:microsoft.com/office/officeart/2009/3/layout/CircleRelationship"/>
    <dgm:cxn modelId="{93B1B3BC-398A-43F6-862B-AA461BA776D1}" type="presParOf" srcId="{EC323DFF-E2DA-4381-8948-5F3D2CD82207}" destId="{BA4661A9-DFAB-468E-97BE-F29D08FF69A9}" srcOrd="13" destOrd="0" presId="urn:microsoft.com/office/officeart/2009/3/layout/CircleRelationship"/>
    <dgm:cxn modelId="{063A3997-1101-4FAD-B1B6-AA0965152552}" type="presParOf" srcId="{BA4661A9-DFAB-468E-97BE-F29D08FF69A9}" destId="{C85BB588-B4E8-4D50-9280-4D4F2686007C}" srcOrd="0" destOrd="0" presId="urn:microsoft.com/office/officeart/2009/3/layout/CircleRelationship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E5B76ED-C686-4E97-9A28-74231B4FDDD1}" type="doc">
      <dgm:prSet loTypeId="urn:microsoft.com/office/officeart/2009/3/layout/CircleRelationship" loCatId="relationship" qsTypeId="urn:microsoft.com/office/officeart/2005/8/quickstyle/simple4" qsCatId="simple" csTypeId="urn:microsoft.com/office/officeart/2005/8/colors/accent1_2" csCatId="accent1" phldr="1"/>
      <dgm:spPr/>
      <dgm:t>
        <a:bodyPr rtlCol="0"/>
        <a:lstStyle/>
        <a:p>
          <a:pPr rtl="0"/>
          <a:endParaRPr lang="en-US"/>
        </a:p>
      </dgm:t>
    </dgm:pt>
    <dgm:pt modelId="{B388C4F7-DD86-40E4-BA83-6838C8E845B2}">
      <dgm:prSet phldrT="[Text]" custT="1"/>
      <dgm:spPr/>
      <dgm:t>
        <a:bodyPr rtlCol="0"/>
        <a:lstStyle/>
        <a:p>
          <a:pPr rtl="0"/>
          <a:r>
            <a:rPr lang="en-US" sz="1800" dirty="0"/>
            <a:t>Cloud technologies</a:t>
          </a:r>
        </a:p>
        <a:p>
          <a:pPr rtl="0"/>
          <a:r>
            <a:rPr lang="en-US" sz="1800" b="0" noProof="0" dirty="0"/>
            <a:t>Data analysis</a:t>
          </a:r>
        </a:p>
        <a:p>
          <a:pPr rtl="0"/>
          <a:r>
            <a:rPr lang="en-US" sz="1800" b="0" noProof="0" dirty="0"/>
            <a:t>Data storage</a:t>
          </a:r>
        </a:p>
        <a:p>
          <a:pPr rtl="0"/>
          <a:endParaRPr lang="pl-PL" sz="1800" b="1" noProof="0" dirty="0"/>
        </a:p>
      </dgm:t>
    </dgm:pt>
    <dgm:pt modelId="{4F4EFEB2-AE6B-4B4E-A388-E726479684C1}" type="parTrans" cxnId="{FDEC3F6B-F860-4E8B-8B14-455DBFCFBFB4}">
      <dgm:prSet/>
      <dgm:spPr/>
      <dgm:t>
        <a:bodyPr rtlCol="0"/>
        <a:lstStyle/>
        <a:p>
          <a:pPr rtl="0"/>
          <a:endParaRPr lang="pl-PL" noProof="0" dirty="0"/>
        </a:p>
      </dgm:t>
    </dgm:pt>
    <dgm:pt modelId="{BEE196C3-EEB3-4935-976F-A713EF603EEA}" type="sibTrans" cxnId="{FDEC3F6B-F860-4E8B-8B14-455DBFCFBFB4}">
      <dgm:prSet/>
      <dgm:spPr/>
      <dgm:t>
        <a:bodyPr rtlCol="0"/>
        <a:lstStyle/>
        <a:p>
          <a:pPr rtl="0"/>
          <a:endParaRPr lang="pl-PL" noProof="0" dirty="0"/>
        </a:p>
      </dgm:t>
    </dgm:pt>
    <dgm:pt modelId="{27C8F191-CB8B-4A89-9EDF-D94B6E4ADC92}">
      <dgm:prSet phldrT="[Text]" custT="1"/>
      <dgm:spPr/>
      <dgm:t>
        <a:bodyPr rtlCol="0"/>
        <a:lstStyle/>
        <a:p>
          <a:pPr rtl="0"/>
          <a:r>
            <a:rPr lang="en-US" sz="1600" dirty="0"/>
            <a:t>Internet history</a:t>
          </a:r>
        </a:p>
        <a:p>
          <a:pPr rtl="0"/>
          <a:r>
            <a:rPr lang="en-US" sz="1600" b="0" noProof="0" dirty="0"/>
            <a:t>Internet components</a:t>
          </a:r>
          <a:endParaRPr lang="pl-PL" sz="1600" b="0" noProof="0" dirty="0"/>
        </a:p>
      </dgm:t>
    </dgm:pt>
    <dgm:pt modelId="{8EFDF7C7-310E-4ED5-B739-2186FB69ED8A}" type="parTrans" cxnId="{4E26289A-3825-4A9C-991F-8AB8A7EFD597}">
      <dgm:prSet/>
      <dgm:spPr/>
      <dgm:t>
        <a:bodyPr rtlCol="0"/>
        <a:lstStyle/>
        <a:p>
          <a:pPr rtl="0"/>
          <a:endParaRPr lang="pl-PL" noProof="0" dirty="0"/>
        </a:p>
      </dgm:t>
    </dgm:pt>
    <dgm:pt modelId="{755F5D09-ECCD-4FC5-B350-FED951F57983}" type="sibTrans" cxnId="{4E26289A-3825-4A9C-991F-8AB8A7EFD597}">
      <dgm:prSet/>
      <dgm:spPr/>
      <dgm:t>
        <a:bodyPr rtlCol="0"/>
        <a:lstStyle/>
        <a:p>
          <a:pPr rtl="0"/>
          <a:endParaRPr lang="pl-PL" noProof="0" dirty="0"/>
        </a:p>
      </dgm:t>
    </dgm:pt>
    <dgm:pt modelId="{AEFF5EA2-6931-4098-96C8-31AE53CB425B}">
      <dgm:prSet phldrT="[Text]" custT="1"/>
      <dgm:spPr/>
      <dgm:t>
        <a:bodyPr rtlCol="0"/>
        <a:lstStyle/>
        <a:p>
          <a:pPr rtl="0"/>
          <a:r>
            <a:rPr lang="en-US" sz="1600" dirty="0">
              <a:solidFill>
                <a:schemeClr val="tx1"/>
              </a:solidFill>
            </a:rPr>
            <a:t>Computer Software </a:t>
          </a:r>
        </a:p>
        <a:p>
          <a:pPr rtl="0"/>
          <a:r>
            <a:rPr lang="en-GB" sz="1600" b="0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rPr>
            <a:t>System Software</a:t>
          </a:r>
        </a:p>
        <a:p>
          <a:pPr rtl="0"/>
          <a:r>
            <a:rPr lang="en-GB" sz="1600" b="0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rPr>
            <a:t>Application software</a:t>
          </a:r>
          <a:endParaRPr lang="pl-PL" sz="1100" b="0" noProof="0" dirty="0"/>
        </a:p>
      </dgm:t>
    </dgm:pt>
    <dgm:pt modelId="{AC52CE11-07EF-42A7-A67A-2231908FD231}" type="parTrans" cxnId="{2D96128D-55F5-4B46-B071-9EA8CDCA9DCD}">
      <dgm:prSet/>
      <dgm:spPr/>
      <dgm:t>
        <a:bodyPr rtlCol="0"/>
        <a:lstStyle/>
        <a:p>
          <a:pPr rtl="0"/>
          <a:endParaRPr lang="pl-PL" noProof="0" dirty="0"/>
        </a:p>
      </dgm:t>
    </dgm:pt>
    <dgm:pt modelId="{FB25E557-3597-4AEA-B1FC-EA99A632BFB1}" type="sibTrans" cxnId="{2D96128D-55F5-4B46-B071-9EA8CDCA9DCD}">
      <dgm:prSet/>
      <dgm:spPr/>
      <dgm:t>
        <a:bodyPr rtlCol="0"/>
        <a:lstStyle/>
        <a:p>
          <a:pPr rtl="0"/>
          <a:endParaRPr lang="pl-PL" noProof="0" dirty="0"/>
        </a:p>
      </dgm:t>
    </dgm:pt>
    <dgm:pt modelId="{1BA9BD90-F4D0-450C-8DAD-05C9A681F6B1}">
      <dgm:prSet phldrT="[Text]" custScaleX="154590" custScaleY="127827" custLinFactNeighborX="-12602" custLinFactNeighborY="-36753"/>
      <dgm:spPr/>
      <dgm:t>
        <a:bodyPr/>
        <a:lstStyle/>
        <a:p>
          <a:endParaRPr lang="pl-PL"/>
        </a:p>
      </dgm:t>
    </dgm:pt>
    <dgm:pt modelId="{DCE9F5C1-641A-45EC-A6C0-93B02FEA0E1D}" type="parTrans" cxnId="{313E22A1-197B-429D-B580-7D62B16C3445}">
      <dgm:prSet/>
      <dgm:spPr/>
      <dgm:t>
        <a:bodyPr/>
        <a:lstStyle/>
        <a:p>
          <a:endParaRPr lang="pl-PL"/>
        </a:p>
      </dgm:t>
    </dgm:pt>
    <dgm:pt modelId="{2E670FE9-7A1F-4A46-A971-751434561ACA}" type="sibTrans" cxnId="{313E22A1-197B-429D-B580-7D62B16C3445}">
      <dgm:prSet/>
      <dgm:spPr/>
      <dgm:t>
        <a:bodyPr/>
        <a:lstStyle/>
        <a:p>
          <a:endParaRPr lang="pl-PL"/>
        </a:p>
      </dgm:t>
    </dgm:pt>
    <dgm:pt modelId="{EB6BDBFE-7B76-4356-A474-D8EEC97111E2}">
      <dgm:prSet phldrT="[Text]" custScaleX="154590" custScaleY="127827" custLinFactNeighborX="-12602" custLinFactNeighborY="-36753"/>
      <dgm:spPr/>
      <dgm:t>
        <a:bodyPr/>
        <a:lstStyle/>
        <a:p>
          <a:endParaRPr lang="pl-PL"/>
        </a:p>
      </dgm:t>
    </dgm:pt>
    <dgm:pt modelId="{B88E3D20-6C46-4D58-80FA-CD3EDCC4F9AB}" type="parTrans" cxnId="{B4C38C29-88A6-45A9-BD81-46FA183C5AB1}">
      <dgm:prSet/>
      <dgm:spPr/>
      <dgm:t>
        <a:bodyPr/>
        <a:lstStyle/>
        <a:p>
          <a:endParaRPr lang="pl-PL"/>
        </a:p>
      </dgm:t>
    </dgm:pt>
    <dgm:pt modelId="{C2829CD9-7AEB-4673-BF72-1562427AF138}" type="sibTrans" cxnId="{B4C38C29-88A6-45A9-BD81-46FA183C5AB1}">
      <dgm:prSet/>
      <dgm:spPr/>
      <dgm:t>
        <a:bodyPr/>
        <a:lstStyle/>
        <a:p>
          <a:endParaRPr lang="pl-PL"/>
        </a:p>
      </dgm:t>
    </dgm:pt>
    <dgm:pt modelId="{FFCAD984-5F27-4DDA-A2C0-E46D551AD486}">
      <dgm:prSet phldrT="[Text]" custScaleX="155423" custScaleY="155423" custLinFactNeighborX="9472" custLinFactNeighborY="9573"/>
      <dgm:spPr/>
      <dgm:t>
        <a:bodyPr/>
        <a:lstStyle/>
        <a:p>
          <a:endParaRPr lang="pl-PL"/>
        </a:p>
      </dgm:t>
    </dgm:pt>
    <dgm:pt modelId="{573E26C1-250F-4053-8554-3F1620746BFC}" type="parTrans" cxnId="{2F77E627-D25C-43A4-A957-3B1D25CADF10}">
      <dgm:prSet/>
      <dgm:spPr/>
      <dgm:t>
        <a:bodyPr/>
        <a:lstStyle/>
        <a:p>
          <a:endParaRPr lang="pl-PL"/>
        </a:p>
      </dgm:t>
    </dgm:pt>
    <dgm:pt modelId="{8B1410FD-C923-46A3-8F3F-D70D43EB185F}" type="sibTrans" cxnId="{2F77E627-D25C-43A4-A957-3B1D25CADF10}">
      <dgm:prSet/>
      <dgm:spPr/>
      <dgm:t>
        <a:bodyPr/>
        <a:lstStyle/>
        <a:p>
          <a:endParaRPr lang="pl-PL"/>
        </a:p>
      </dgm:t>
    </dgm:pt>
    <dgm:pt modelId="{EC323DFF-E2DA-4381-8948-5F3D2CD82207}" type="pres">
      <dgm:prSet presAssocID="{BE5B76ED-C686-4E97-9A28-74231B4FDDD1}" presName="Name0" presStyleCnt="0">
        <dgm:presLayoutVars>
          <dgm:chMax val="1"/>
          <dgm:chPref val="1"/>
        </dgm:presLayoutVars>
      </dgm:prSet>
      <dgm:spPr/>
    </dgm:pt>
    <dgm:pt modelId="{A6EEB127-C2F5-4C0D-B108-CC2B3F78F4F1}" type="pres">
      <dgm:prSet presAssocID="{B388C4F7-DD86-40E4-BA83-6838C8E845B2}" presName="Parent" presStyleLbl="node0" presStyleIdx="0" presStyleCnt="1" custScaleX="73481" custScaleY="62560" custLinFactNeighborX="-11865" custLinFactNeighborY="-2567">
        <dgm:presLayoutVars>
          <dgm:chMax val="5"/>
          <dgm:chPref val="5"/>
        </dgm:presLayoutVars>
      </dgm:prSet>
      <dgm:spPr/>
    </dgm:pt>
    <dgm:pt modelId="{8A0FF0D8-0AF7-44A4-833E-7EA23A507B5A}" type="pres">
      <dgm:prSet presAssocID="{B388C4F7-DD86-40E4-BA83-6838C8E845B2}" presName="Accent1" presStyleLbl="node1" presStyleIdx="0" presStyleCnt="13" custScaleX="443491" custScaleY="425965" custLinFactX="100000" custLinFactY="300000" custLinFactNeighborX="147423" custLinFactNeighborY="322700"/>
      <dgm:spPr/>
    </dgm:pt>
    <dgm:pt modelId="{F988BAF3-9DE2-4A25-84FE-B7C476401BC3}" type="pres">
      <dgm:prSet presAssocID="{B388C4F7-DD86-40E4-BA83-6838C8E845B2}" presName="Accent2" presStyleLbl="node1" presStyleIdx="1" presStyleCnt="13"/>
      <dgm:spPr/>
    </dgm:pt>
    <dgm:pt modelId="{6288D093-07AF-4EEB-B57C-FB5DA4420E30}" type="pres">
      <dgm:prSet presAssocID="{B388C4F7-DD86-40E4-BA83-6838C8E845B2}" presName="Accent3" presStyleLbl="node1" presStyleIdx="2" presStyleCnt="13" custLinFactNeighborX="-43531" custLinFactNeighborY="50180"/>
      <dgm:spPr/>
    </dgm:pt>
    <dgm:pt modelId="{099685E2-34CD-4723-A342-ED2D0CA22ECA}" type="pres">
      <dgm:prSet presAssocID="{B388C4F7-DD86-40E4-BA83-6838C8E845B2}" presName="Accent4" presStyleLbl="node1" presStyleIdx="3" presStyleCnt="13"/>
      <dgm:spPr/>
    </dgm:pt>
    <dgm:pt modelId="{282F7230-9226-4387-9620-3DC67223F95C}" type="pres">
      <dgm:prSet presAssocID="{B388C4F7-DD86-40E4-BA83-6838C8E845B2}" presName="Accent5" presStyleLbl="node1" presStyleIdx="4" presStyleCnt="13"/>
      <dgm:spPr/>
    </dgm:pt>
    <dgm:pt modelId="{2682D7C4-37F7-4CA1-B102-AED7627E9C93}" type="pres">
      <dgm:prSet presAssocID="{B388C4F7-DD86-40E4-BA83-6838C8E845B2}" presName="Accent6" presStyleLbl="node1" presStyleIdx="5" presStyleCnt="13"/>
      <dgm:spPr/>
    </dgm:pt>
    <dgm:pt modelId="{CCDD2561-1FC5-4EA6-AD90-3ADAF62A41D1}" type="pres">
      <dgm:prSet presAssocID="{27C8F191-CB8B-4A89-9EDF-D94B6E4ADC92}" presName="Child1" presStyleLbl="node1" presStyleIdx="6" presStyleCnt="13" custScaleX="154590" custScaleY="127827" custLinFactNeighborX="-12602" custLinFactNeighborY="-36753">
        <dgm:presLayoutVars>
          <dgm:chMax val="0"/>
          <dgm:chPref val="0"/>
        </dgm:presLayoutVars>
      </dgm:prSet>
      <dgm:spPr/>
    </dgm:pt>
    <dgm:pt modelId="{DD36342D-1CB9-480B-9443-592ECACCB1B2}" type="pres">
      <dgm:prSet presAssocID="{27C8F191-CB8B-4A89-9EDF-D94B6E4ADC92}" presName="Accent7" presStyleCnt="0"/>
      <dgm:spPr/>
    </dgm:pt>
    <dgm:pt modelId="{2470B0FE-F3CE-48F3-AE82-73016C487D68}" type="pres">
      <dgm:prSet presAssocID="{27C8F191-CB8B-4A89-9EDF-D94B6E4ADC92}" presName="AccentHold1" presStyleLbl="node1" presStyleIdx="7" presStyleCnt="13"/>
      <dgm:spPr/>
    </dgm:pt>
    <dgm:pt modelId="{1C5C821B-7AF3-4B1C-B3FE-45A337B82741}" type="pres">
      <dgm:prSet presAssocID="{27C8F191-CB8B-4A89-9EDF-D94B6E4ADC92}" presName="Accent8" presStyleCnt="0"/>
      <dgm:spPr/>
    </dgm:pt>
    <dgm:pt modelId="{48BC9D73-B86D-4378-970E-5CD650E31618}" type="pres">
      <dgm:prSet presAssocID="{27C8F191-CB8B-4A89-9EDF-D94B6E4ADC92}" presName="AccentHold2" presStyleLbl="node1" presStyleIdx="8" presStyleCnt="13"/>
      <dgm:spPr/>
    </dgm:pt>
    <dgm:pt modelId="{EB301C3D-F1F9-4A72-AC54-827EBC1AD812}" type="pres">
      <dgm:prSet presAssocID="{AEFF5EA2-6931-4098-96C8-31AE53CB425B}" presName="Child2" presStyleLbl="node1" presStyleIdx="9" presStyleCnt="13" custScaleX="155423" custScaleY="155423" custLinFactNeighborX="9472" custLinFactNeighborY="9573">
        <dgm:presLayoutVars>
          <dgm:chMax val="0"/>
          <dgm:chPref val="0"/>
        </dgm:presLayoutVars>
      </dgm:prSet>
      <dgm:spPr/>
    </dgm:pt>
    <dgm:pt modelId="{6B30F03A-93BA-441A-ABF4-25C2455DF7C0}" type="pres">
      <dgm:prSet presAssocID="{AEFF5EA2-6931-4098-96C8-31AE53CB425B}" presName="Accent9" presStyleCnt="0"/>
      <dgm:spPr/>
    </dgm:pt>
    <dgm:pt modelId="{0DF8FB3E-B0B0-40D8-B039-0C7B496BBA97}" type="pres">
      <dgm:prSet presAssocID="{AEFF5EA2-6931-4098-96C8-31AE53CB425B}" presName="AccentHold1" presStyleLbl="node1" presStyleIdx="10" presStyleCnt="13"/>
      <dgm:spPr/>
    </dgm:pt>
    <dgm:pt modelId="{37FA1CD0-A7DC-4E74-BDC2-224405012EB0}" type="pres">
      <dgm:prSet presAssocID="{AEFF5EA2-6931-4098-96C8-31AE53CB425B}" presName="Accent10" presStyleCnt="0"/>
      <dgm:spPr/>
    </dgm:pt>
    <dgm:pt modelId="{022614F8-042B-41CB-A6A7-8094C903EB2F}" type="pres">
      <dgm:prSet presAssocID="{AEFF5EA2-6931-4098-96C8-31AE53CB425B}" presName="AccentHold2" presStyleLbl="node1" presStyleIdx="11" presStyleCnt="13"/>
      <dgm:spPr/>
    </dgm:pt>
    <dgm:pt modelId="{BA4661A9-DFAB-468E-97BE-F29D08FF69A9}" type="pres">
      <dgm:prSet presAssocID="{AEFF5EA2-6931-4098-96C8-31AE53CB425B}" presName="Accent11" presStyleCnt="0"/>
      <dgm:spPr/>
    </dgm:pt>
    <dgm:pt modelId="{C85BB588-B4E8-4D50-9280-4D4F2686007C}" type="pres">
      <dgm:prSet presAssocID="{AEFF5EA2-6931-4098-96C8-31AE53CB425B}" presName="AccentHold3" presStyleLbl="node1" presStyleIdx="12" presStyleCnt="13"/>
      <dgm:spPr/>
    </dgm:pt>
  </dgm:ptLst>
  <dgm:cxnLst>
    <dgm:cxn modelId="{9443D217-9168-4ECF-A563-7C2F4C998EAA}" type="presOf" srcId="{27C8F191-CB8B-4A89-9EDF-D94B6E4ADC92}" destId="{CCDD2561-1FC5-4EA6-AD90-3ADAF62A41D1}" srcOrd="0" destOrd="0" presId="urn:microsoft.com/office/officeart/2009/3/layout/CircleRelationship"/>
    <dgm:cxn modelId="{2F77E627-D25C-43A4-A957-3B1D25CADF10}" srcId="{BE5B76ED-C686-4E97-9A28-74231B4FDDD1}" destId="{FFCAD984-5F27-4DDA-A2C0-E46D551AD486}" srcOrd="3" destOrd="0" parTransId="{573E26C1-250F-4053-8554-3F1620746BFC}" sibTransId="{8B1410FD-C923-46A3-8F3F-D70D43EB185F}"/>
    <dgm:cxn modelId="{B4C38C29-88A6-45A9-BD81-46FA183C5AB1}" srcId="{BE5B76ED-C686-4E97-9A28-74231B4FDDD1}" destId="{EB6BDBFE-7B76-4356-A474-D8EEC97111E2}" srcOrd="2" destOrd="0" parTransId="{B88E3D20-6C46-4D58-80FA-CD3EDCC4F9AB}" sibTransId="{C2829CD9-7AEB-4673-BF72-1562427AF138}"/>
    <dgm:cxn modelId="{FDEC3F6B-F860-4E8B-8B14-455DBFCFBFB4}" srcId="{BE5B76ED-C686-4E97-9A28-74231B4FDDD1}" destId="{B388C4F7-DD86-40E4-BA83-6838C8E845B2}" srcOrd="0" destOrd="0" parTransId="{4F4EFEB2-AE6B-4B4E-A388-E726479684C1}" sibTransId="{BEE196C3-EEB3-4935-976F-A713EF603EEA}"/>
    <dgm:cxn modelId="{2D96128D-55F5-4B46-B071-9EA8CDCA9DCD}" srcId="{B388C4F7-DD86-40E4-BA83-6838C8E845B2}" destId="{AEFF5EA2-6931-4098-96C8-31AE53CB425B}" srcOrd="1" destOrd="0" parTransId="{AC52CE11-07EF-42A7-A67A-2231908FD231}" sibTransId="{FB25E557-3597-4AEA-B1FC-EA99A632BFB1}"/>
    <dgm:cxn modelId="{4E26289A-3825-4A9C-991F-8AB8A7EFD597}" srcId="{B388C4F7-DD86-40E4-BA83-6838C8E845B2}" destId="{27C8F191-CB8B-4A89-9EDF-D94B6E4ADC92}" srcOrd="0" destOrd="0" parTransId="{8EFDF7C7-310E-4ED5-B739-2186FB69ED8A}" sibTransId="{755F5D09-ECCD-4FC5-B350-FED951F57983}"/>
    <dgm:cxn modelId="{61F4EB9B-7EBC-4FC4-B727-C4A1C0EF0E59}" type="presOf" srcId="{AEFF5EA2-6931-4098-96C8-31AE53CB425B}" destId="{EB301C3D-F1F9-4A72-AC54-827EBC1AD812}" srcOrd="0" destOrd="0" presId="urn:microsoft.com/office/officeart/2009/3/layout/CircleRelationship"/>
    <dgm:cxn modelId="{313E22A1-197B-429D-B580-7D62B16C3445}" srcId="{BE5B76ED-C686-4E97-9A28-74231B4FDDD1}" destId="{1BA9BD90-F4D0-450C-8DAD-05C9A681F6B1}" srcOrd="1" destOrd="0" parTransId="{DCE9F5C1-641A-45EC-A6C0-93B02FEA0E1D}" sibTransId="{2E670FE9-7A1F-4A46-A971-751434561ACA}"/>
    <dgm:cxn modelId="{873563D0-860F-487F-97A2-E4B8D49A3DAA}" type="presOf" srcId="{B388C4F7-DD86-40E4-BA83-6838C8E845B2}" destId="{A6EEB127-C2F5-4C0D-B108-CC2B3F78F4F1}" srcOrd="0" destOrd="0" presId="urn:microsoft.com/office/officeart/2009/3/layout/CircleRelationship"/>
    <dgm:cxn modelId="{A3AC16E3-96A0-4DCE-A502-BF3413F7EEBB}" type="presOf" srcId="{BE5B76ED-C686-4E97-9A28-74231B4FDDD1}" destId="{EC323DFF-E2DA-4381-8948-5F3D2CD82207}" srcOrd="0" destOrd="0" presId="urn:microsoft.com/office/officeart/2009/3/layout/CircleRelationship"/>
    <dgm:cxn modelId="{7D45573C-4EBD-433F-BFA4-B1A529D7A12E}" type="presParOf" srcId="{EC323DFF-E2DA-4381-8948-5F3D2CD82207}" destId="{A6EEB127-C2F5-4C0D-B108-CC2B3F78F4F1}" srcOrd="0" destOrd="0" presId="urn:microsoft.com/office/officeart/2009/3/layout/CircleRelationship"/>
    <dgm:cxn modelId="{F969CC6B-49AF-4CFA-905C-5A439FA65BB3}" type="presParOf" srcId="{EC323DFF-E2DA-4381-8948-5F3D2CD82207}" destId="{8A0FF0D8-0AF7-44A4-833E-7EA23A507B5A}" srcOrd="1" destOrd="0" presId="urn:microsoft.com/office/officeart/2009/3/layout/CircleRelationship"/>
    <dgm:cxn modelId="{0B13118F-EC84-4BBC-B9D4-F016C42736A0}" type="presParOf" srcId="{EC323DFF-E2DA-4381-8948-5F3D2CD82207}" destId="{F988BAF3-9DE2-4A25-84FE-B7C476401BC3}" srcOrd="2" destOrd="0" presId="urn:microsoft.com/office/officeart/2009/3/layout/CircleRelationship"/>
    <dgm:cxn modelId="{5A4C313A-14FE-4D34-9BAF-E781C66DAB07}" type="presParOf" srcId="{EC323DFF-E2DA-4381-8948-5F3D2CD82207}" destId="{6288D093-07AF-4EEB-B57C-FB5DA4420E30}" srcOrd="3" destOrd="0" presId="urn:microsoft.com/office/officeart/2009/3/layout/CircleRelationship"/>
    <dgm:cxn modelId="{D6ACDC7E-1588-4451-A7EF-95F6F8F98E10}" type="presParOf" srcId="{EC323DFF-E2DA-4381-8948-5F3D2CD82207}" destId="{099685E2-34CD-4723-A342-ED2D0CA22ECA}" srcOrd="4" destOrd="0" presId="urn:microsoft.com/office/officeart/2009/3/layout/CircleRelationship"/>
    <dgm:cxn modelId="{BF445524-7631-46A4-A9F8-F7CB08035DDB}" type="presParOf" srcId="{EC323DFF-E2DA-4381-8948-5F3D2CD82207}" destId="{282F7230-9226-4387-9620-3DC67223F95C}" srcOrd="5" destOrd="0" presId="urn:microsoft.com/office/officeart/2009/3/layout/CircleRelationship"/>
    <dgm:cxn modelId="{218BBC07-C0B0-48B2-980B-148E51AEE23B}" type="presParOf" srcId="{EC323DFF-E2DA-4381-8948-5F3D2CD82207}" destId="{2682D7C4-37F7-4CA1-B102-AED7627E9C93}" srcOrd="6" destOrd="0" presId="urn:microsoft.com/office/officeart/2009/3/layout/CircleRelationship"/>
    <dgm:cxn modelId="{AA1E1669-BD7D-411E-94D4-913E8566F654}" type="presParOf" srcId="{EC323DFF-E2DA-4381-8948-5F3D2CD82207}" destId="{CCDD2561-1FC5-4EA6-AD90-3ADAF62A41D1}" srcOrd="7" destOrd="0" presId="urn:microsoft.com/office/officeart/2009/3/layout/CircleRelationship"/>
    <dgm:cxn modelId="{D0F07794-37F8-4175-8296-9725EA64B2E3}" type="presParOf" srcId="{EC323DFF-E2DA-4381-8948-5F3D2CD82207}" destId="{DD36342D-1CB9-480B-9443-592ECACCB1B2}" srcOrd="8" destOrd="0" presId="urn:microsoft.com/office/officeart/2009/3/layout/CircleRelationship"/>
    <dgm:cxn modelId="{8AE7B659-C31F-4F52-9686-C1ABB63B1EA9}" type="presParOf" srcId="{DD36342D-1CB9-480B-9443-592ECACCB1B2}" destId="{2470B0FE-F3CE-48F3-AE82-73016C487D68}" srcOrd="0" destOrd="0" presId="urn:microsoft.com/office/officeart/2009/3/layout/CircleRelationship"/>
    <dgm:cxn modelId="{5834BBB2-34B9-46B9-948C-3BC456B978F5}" type="presParOf" srcId="{EC323DFF-E2DA-4381-8948-5F3D2CD82207}" destId="{1C5C821B-7AF3-4B1C-B3FE-45A337B82741}" srcOrd="9" destOrd="0" presId="urn:microsoft.com/office/officeart/2009/3/layout/CircleRelationship"/>
    <dgm:cxn modelId="{639DABF8-5BDE-484F-A747-33E9F42E376F}" type="presParOf" srcId="{1C5C821B-7AF3-4B1C-B3FE-45A337B82741}" destId="{48BC9D73-B86D-4378-970E-5CD650E31618}" srcOrd="0" destOrd="0" presId="urn:microsoft.com/office/officeart/2009/3/layout/CircleRelationship"/>
    <dgm:cxn modelId="{318F3B25-56D7-4CD3-80CD-4ECF6ABE9097}" type="presParOf" srcId="{EC323DFF-E2DA-4381-8948-5F3D2CD82207}" destId="{EB301C3D-F1F9-4A72-AC54-827EBC1AD812}" srcOrd="10" destOrd="0" presId="urn:microsoft.com/office/officeart/2009/3/layout/CircleRelationship"/>
    <dgm:cxn modelId="{5F192FAF-AA29-4119-9D75-AAF74B2D984A}" type="presParOf" srcId="{EC323DFF-E2DA-4381-8948-5F3D2CD82207}" destId="{6B30F03A-93BA-441A-ABF4-25C2455DF7C0}" srcOrd="11" destOrd="0" presId="urn:microsoft.com/office/officeart/2009/3/layout/CircleRelationship"/>
    <dgm:cxn modelId="{FF4ED7F3-8BF5-4BCE-8EC2-0B8ACBB19BC4}" type="presParOf" srcId="{6B30F03A-93BA-441A-ABF4-25C2455DF7C0}" destId="{0DF8FB3E-B0B0-40D8-B039-0C7B496BBA97}" srcOrd="0" destOrd="0" presId="urn:microsoft.com/office/officeart/2009/3/layout/CircleRelationship"/>
    <dgm:cxn modelId="{89500581-5988-46A4-9DF9-3A7B84A68823}" type="presParOf" srcId="{EC323DFF-E2DA-4381-8948-5F3D2CD82207}" destId="{37FA1CD0-A7DC-4E74-BDC2-224405012EB0}" srcOrd="12" destOrd="0" presId="urn:microsoft.com/office/officeart/2009/3/layout/CircleRelationship"/>
    <dgm:cxn modelId="{7957AFA6-FEBB-441D-B867-7098C7F0D056}" type="presParOf" srcId="{37FA1CD0-A7DC-4E74-BDC2-224405012EB0}" destId="{022614F8-042B-41CB-A6A7-8094C903EB2F}" srcOrd="0" destOrd="0" presId="urn:microsoft.com/office/officeart/2009/3/layout/CircleRelationship"/>
    <dgm:cxn modelId="{93B1B3BC-398A-43F6-862B-AA461BA776D1}" type="presParOf" srcId="{EC323DFF-E2DA-4381-8948-5F3D2CD82207}" destId="{BA4661A9-DFAB-468E-97BE-F29D08FF69A9}" srcOrd="13" destOrd="0" presId="urn:microsoft.com/office/officeart/2009/3/layout/CircleRelationship"/>
    <dgm:cxn modelId="{063A3997-1101-4FAD-B1B6-AA0965152552}" type="presParOf" srcId="{BA4661A9-DFAB-468E-97BE-F29D08FF69A9}" destId="{C85BB588-B4E8-4D50-9280-4D4F2686007C}" srcOrd="0" destOrd="0" presId="urn:microsoft.com/office/officeart/2009/3/layout/CircleRelationship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EEB127-C2F5-4C0D-B108-CC2B3F78F4F1}">
      <dsp:nvSpPr>
        <dsp:cNvPr id="0" name=""/>
        <dsp:cNvSpPr/>
      </dsp:nvSpPr>
      <dsp:spPr>
        <a:xfrm>
          <a:off x="1864715" y="340981"/>
          <a:ext cx="4036925" cy="403683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rtlCol="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Understanding digital technologies that support effective and efficient workflow</a:t>
          </a:r>
          <a:endParaRPr lang="pl-PL" sz="1800" b="1" kern="1200" noProof="0" dirty="0"/>
        </a:p>
      </dsp:txBody>
      <dsp:txXfrm>
        <a:off x="2455909" y="932162"/>
        <a:ext cx="2854537" cy="2854476"/>
      </dsp:txXfrm>
    </dsp:sp>
    <dsp:sp modelId="{8A0FF0D8-0AF7-44A4-833E-7EA23A507B5A}">
      <dsp:nvSpPr>
        <dsp:cNvPr id="0" name=""/>
        <dsp:cNvSpPr/>
      </dsp:nvSpPr>
      <dsp:spPr>
        <a:xfrm>
          <a:off x="4168098" y="157060"/>
          <a:ext cx="448964" cy="44895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988BAF3-9DE2-4A25-84FE-B7C476401BC3}">
      <dsp:nvSpPr>
        <dsp:cNvPr id="0" name=""/>
        <dsp:cNvSpPr/>
      </dsp:nvSpPr>
      <dsp:spPr>
        <a:xfrm>
          <a:off x="3104998" y="4077886"/>
          <a:ext cx="325086" cy="32539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288D093-07AF-4EEB-B57C-FB5DA4420E30}">
      <dsp:nvSpPr>
        <dsp:cNvPr id="0" name=""/>
        <dsp:cNvSpPr/>
      </dsp:nvSpPr>
      <dsp:spPr>
        <a:xfrm>
          <a:off x="6019896" y="2142582"/>
          <a:ext cx="325086" cy="32539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9685E2-34CD-4723-A342-ED2D0CA22ECA}">
      <dsp:nvSpPr>
        <dsp:cNvPr id="0" name=""/>
        <dsp:cNvSpPr/>
      </dsp:nvSpPr>
      <dsp:spPr>
        <a:xfrm>
          <a:off x="4605800" y="4424036"/>
          <a:ext cx="448964" cy="44895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82F7230-9226-4387-9620-3DC67223F95C}">
      <dsp:nvSpPr>
        <dsp:cNvPr id="0" name=""/>
        <dsp:cNvSpPr/>
      </dsp:nvSpPr>
      <dsp:spPr>
        <a:xfrm>
          <a:off x="3197343" y="795125"/>
          <a:ext cx="325086" cy="32539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682D7C4-37F7-4CA1-B102-AED7627E9C93}">
      <dsp:nvSpPr>
        <dsp:cNvPr id="0" name=""/>
        <dsp:cNvSpPr/>
      </dsp:nvSpPr>
      <dsp:spPr>
        <a:xfrm>
          <a:off x="2172533" y="2656504"/>
          <a:ext cx="325086" cy="32539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DD2561-1FC5-4EA6-AD90-3ADAF62A41D1}">
      <dsp:nvSpPr>
        <dsp:cNvPr id="0" name=""/>
        <dsp:cNvSpPr/>
      </dsp:nvSpPr>
      <dsp:spPr>
        <a:xfrm>
          <a:off x="0" y="238321"/>
          <a:ext cx="2537127" cy="209722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rtlCol="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Acquiring knowledge </a:t>
          </a:r>
        </a:p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and practical skills </a:t>
          </a:r>
        </a:p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in various industries</a:t>
          </a:r>
          <a:endParaRPr lang="pl-PL" sz="1600" b="1" kern="1200" noProof="0" dirty="0"/>
        </a:p>
      </dsp:txBody>
      <dsp:txXfrm>
        <a:off x="371554" y="545452"/>
        <a:ext cx="1794019" cy="1482961"/>
      </dsp:txXfrm>
    </dsp:sp>
    <dsp:sp modelId="{2470B0FE-F3CE-48F3-AE82-73016C487D68}">
      <dsp:nvSpPr>
        <dsp:cNvPr id="0" name=""/>
        <dsp:cNvSpPr/>
      </dsp:nvSpPr>
      <dsp:spPr>
        <a:xfrm>
          <a:off x="3713878" y="809273"/>
          <a:ext cx="448964" cy="44895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8BC9D73-B86D-4378-970E-5CD650E31618}">
      <dsp:nvSpPr>
        <dsp:cNvPr id="0" name=""/>
        <dsp:cNvSpPr/>
      </dsp:nvSpPr>
      <dsp:spPr>
        <a:xfrm>
          <a:off x="757320" y="3191291"/>
          <a:ext cx="811589" cy="81161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B301C3D-F1F9-4A72-AC54-827EBC1AD812}">
      <dsp:nvSpPr>
        <dsp:cNvPr id="0" name=""/>
        <dsp:cNvSpPr/>
      </dsp:nvSpPr>
      <dsp:spPr>
        <a:xfrm>
          <a:off x="6015964" y="1"/>
          <a:ext cx="2550798" cy="254998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rtlCol="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b="0" kern="1200" noProof="0" dirty="0"/>
            <a:t>Office software products</a:t>
          </a:r>
          <a:endParaRPr lang="pl-PL" sz="1100" b="0" kern="1200" noProof="0" dirty="0"/>
        </a:p>
      </dsp:txBody>
      <dsp:txXfrm>
        <a:off x="6389520" y="373437"/>
        <a:ext cx="1803686" cy="1803111"/>
      </dsp:txXfrm>
    </dsp:sp>
    <dsp:sp modelId="{0DF8FB3E-B0B0-40D8-B039-0C7B496BBA97}">
      <dsp:nvSpPr>
        <dsp:cNvPr id="0" name=""/>
        <dsp:cNvSpPr/>
      </dsp:nvSpPr>
      <dsp:spPr>
        <a:xfrm>
          <a:off x="5583311" y="1430362"/>
          <a:ext cx="448964" cy="44895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22614F8-042B-41CB-A6A7-8094C903EB2F}">
      <dsp:nvSpPr>
        <dsp:cNvPr id="0" name=""/>
        <dsp:cNvSpPr/>
      </dsp:nvSpPr>
      <dsp:spPr>
        <a:xfrm>
          <a:off x="448751" y="4157114"/>
          <a:ext cx="325086" cy="32539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85BB588-B4E8-4D50-9280-4D4F2686007C}">
      <dsp:nvSpPr>
        <dsp:cNvPr id="0" name=""/>
        <dsp:cNvSpPr/>
      </dsp:nvSpPr>
      <dsp:spPr>
        <a:xfrm>
          <a:off x="3690604" y="3694009"/>
          <a:ext cx="325086" cy="32539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EEB127-C2F5-4C0D-B108-CC2B3F78F4F1}">
      <dsp:nvSpPr>
        <dsp:cNvPr id="0" name=""/>
        <dsp:cNvSpPr/>
      </dsp:nvSpPr>
      <dsp:spPr>
        <a:xfrm>
          <a:off x="1921010" y="1201852"/>
          <a:ext cx="2966373" cy="25254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rtlCol="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Cloud technologies</a:t>
          </a:r>
        </a:p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noProof="0" dirty="0"/>
            <a:t>Data analysis</a:t>
          </a:r>
        </a:p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noProof="0" dirty="0"/>
            <a:t>Data storage</a:t>
          </a:r>
        </a:p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1800" b="1" kern="1200" noProof="0" dirty="0"/>
        </a:p>
      </dsp:txBody>
      <dsp:txXfrm>
        <a:off x="2355425" y="1571695"/>
        <a:ext cx="2097543" cy="1785760"/>
      </dsp:txXfrm>
    </dsp:sp>
    <dsp:sp modelId="{8A0FF0D8-0AF7-44A4-833E-7EA23A507B5A}">
      <dsp:nvSpPr>
        <dsp:cNvPr id="0" name=""/>
        <dsp:cNvSpPr/>
      </dsp:nvSpPr>
      <dsp:spPr>
        <a:xfrm>
          <a:off x="4507863" y="2429793"/>
          <a:ext cx="1991116" cy="191239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988BAF3-9DE2-4A25-84FE-B7C476401BC3}">
      <dsp:nvSpPr>
        <dsp:cNvPr id="0" name=""/>
        <dsp:cNvSpPr/>
      </dsp:nvSpPr>
      <dsp:spPr>
        <a:xfrm>
          <a:off x="3104998" y="4286687"/>
          <a:ext cx="325086" cy="32539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288D093-07AF-4EEB-B57C-FB5DA4420E30}">
      <dsp:nvSpPr>
        <dsp:cNvPr id="0" name=""/>
        <dsp:cNvSpPr/>
      </dsp:nvSpPr>
      <dsp:spPr>
        <a:xfrm>
          <a:off x="6019896" y="2351382"/>
          <a:ext cx="325086" cy="32539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9685E2-34CD-4723-A342-ED2D0CA22ECA}">
      <dsp:nvSpPr>
        <dsp:cNvPr id="0" name=""/>
        <dsp:cNvSpPr/>
      </dsp:nvSpPr>
      <dsp:spPr>
        <a:xfrm>
          <a:off x="4605800" y="4632836"/>
          <a:ext cx="448964" cy="44895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82F7230-9226-4387-9620-3DC67223F95C}">
      <dsp:nvSpPr>
        <dsp:cNvPr id="0" name=""/>
        <dsp:cNvSpPr/>
      </dsp:nvSpPr>
      <dsp:spPr>
        <a:xfrm>
          <a:off x="3197343" y="1003926"/>
          <a:ext cx="325086" cy="32539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682D7C4-37F7-4CA1-B102-AED7627E9C93}">
      <dsp:nvSpPr>
        <dsp:cNvPr id="0" name=""/>
        <dsp:cNvSpPr/>
      </dsp:nvSpPr>
      <dsp:spPr>
        <a:xfrm>
          <a:off x="2172533" y="2865305"/>
          <a:ext cx="325086" cy="32539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DD2561-1FC5-4EA6-AD90-3ADAF62A41D1}">
      <dsp:nvSpPr>
        <dsp:cNvPr id="0" name=""/>
        <dsp:cNvSpPr/>
      </dsp:nvSpPr>
      <dsp:spPr>
        <a:xfrm>
          <a:off x="0" y="447121"/>
          <a:ext cx="2537127" cy="209722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rtlCol="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Internet history</a:t>
          </a:r>
        </a:p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noProof="0" dirty="0"/>
            <a:t>Internet components</a:t>
          </a:r>
          <a:endParaRPr lang="pl-PL" sz="1600" b="0" kern="1200" noProof="0" dirty="0"/>
        </a:p>
      </dsp:txBody>
      <dsp:txXfrm>
        <a:off x="371554" y="754252"/>
        <a:ext cx="1794019" cy="1482961"/>
      </dsp:txXfrm>
    </dsp:sp>
    <dsp:sp modelId="{2470B0FE-F3CE-48F3-AE82-73016C487D68}">
      <dsp:nvSpPr>
        <dsp:cNvPr id="0" name=""/>
        <dsp:cNvSpPr/>
      </dsp:nvSpPr>
      <dsp:spPr>
        <a:xfrm>
          <a:off x="3713878" y="1018074"/>
          <a:ext cx="448964" cy="44895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8BC9D73-B86D-4378-970E-5CD650E31618}">
      <dsp:nvSpPr>
        <dsp:cNvPr id="0" name=""/>
        <dsp:cNvSpPr/>
      </dsp:nvSpPr>
      <dsp:spPr>
        <a:xfrm>
          <a:off x="757320" y="3400091"/>
          <a:ext cx="811589" cy="81161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B301C3D-F1F9-4A72-AC54-827EBC1AD812}">
      <dsp:nvSpPr>
        <dsp:cNvPr id="0" name=""/>
        <dsp:cNvSpPr/>
      </dsp:nvSpPr>
      <dsp:spPr>
        <a:xfrm>
          <a:off x="6015964" y="208801"/>
          <a:ext cx="2550798" cy="254998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rtlCol="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Computer Software </a:t>
          </a:r>
        </a:p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rPr>
            <a:t>System Software</a:t>
          </a:r>
        </a:p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rPr>
            <a:t>Application software</a:t>
          </a:r>
          <a:endParaRPr lang="pl-PL" sz="1100" b="0" kern="1200" noProof="0" dirty="0"/>
        </a:p>
      </dsp:txBody>
      <dsp:txXfrm>
        <a:off x="6389520" y="582237"/>
        <a:ext cx="1803686" cy="1803111"/>
      </dsp:txXfrm>
    </dsp:sp>
    <dsp:sp modelId="{0DF8FB3E-B0B0-40D8-B039-0C7B496BBA97}">
      <dsp:nvSpPr>
        <dsp:cNvPr id="0" name=""/>
        <dsp:cNvSpPr/>
      </dsp:nvSpPr>
      <dsp:spPr>
        <a:xfrm>
          <a:off x="5583311" y="1639162"/>
          <a:ext cx="448964" cy="44895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22614F8-042B-41CB-A6A7-8094C903EB2F}">
      <dsp:nvSpPr>
        <dsp:cNvPr id="0" name=""/>
        <dsp:cNvSpPr/>
      </dsp:nvSpPr>
      <dsp:spPr>
        <a:xfrm>
          <a:off x="448751" y="4365914"/>
          <a:ext cx="325086" cy="32539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85BB588-B4E8-4D50-9280-4D4F2686007C}">
      <dsp:nvSpPr>
        <dsp:cNvPr id="0" name=""/>
        <dsp:cNvSpPr/>
      </dsp:nvSpPr>
      <dsp:spPr>
        <a:xfrm>
          <a:off x="3690604" y="3902810"/>
          <a:ext cx="325086" cy="32539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główek — symbol zastępczy 1">
            <a:extLst>
              <a:ext uri="{FF2B5EF4-FFF2-40B4-BE49-F238E27FC236}">
                <a16:creationId xmlns:a16="http://schemas.microsoft.com/office/drawing/2014/main" id="{737F2D40-DF92-4ADE-A761-CBF896599CA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pl-PL"/>
          </a:p>
        </p:txBody>
      </p:sp>
      <p:sp>
        <p:nvSpPr>
          <p:cNvPr id="3" name="Data — symbol zastępczy 2">
            <a:extLst>
              <a:ext uri="{FF2B5EF4-FFF2-40B4-BE49-F238E27FC236}">
                <a16:creationId xmlns:a16="http://schemas.microsoft.com/office/drawing/2014/main" id="{874F42E9-55BA-437C-85B3-324B4E2BF26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0F02BD45-7AE7-40D2-B2E3-76203E8DA82E}" type="datetime1">
              <a:rPr lang="pl-PL" smtClean="0"/>
              <a:t>29.04.2024</a:t>
            </a:fld>
            <a:endParaRPr lang="pl-PL"/>
          </a:p>
        </p:txBody>
      </p:sp>
      <p:sp>
        <p:nvSpPr>
          <p:cNvPr id="4" name="Stopka — symbol zastępczy 3">
            <a:extLst>
              <a:ext uri="{FF2B5EF4-FFF2-40B4-BE49-F238E27FC236}">
                <a16:creationId xmlns:a16="http://schemas.microsoft.com/office/drawing/2014/main" id="{407DF0FD-84A5-462F-A0AC-B2CEF6020C4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pl-PL"/>
          </a:p>
        </p:txBody>
      </p:sp>
      <p:sp>
        <p:nvSpPr>
          <p:cNvPr id="5" name="Numer slajdu — symbol zastępczy 4">
            <a:extLst>
              <a:ext uri="{FF2B5EF4-FFF2-40B4-BE49-F238E27FC236}">
                <a16:creationId xmlns:a16="http://schemas.microsoft.com/office/drawing/2014/main" id="{5D85C710-014C-4C89-9B64-843B9863CEB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EC605DA-80A8-4B7B-B889-6C5700BB4CE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6653922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główek — symbol zastępcz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pl-PL" noProof="0"/>
          </a:p>
        </p:txBody>
      </p:sp>
      <p:sp>
        <p:nvSpPr>
          <p:cNvPr id="3" name="Data — symbol zastępcz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67269338-22E7-4ADD-9527-FB7420C93A94}" type="datetime1">
              <a:rPr lang="pl-PL" noProof="0" smtClean="0"/>
              <a:t>29.04.2024</a:t>
            </a:fld>
            <a:endParaRPr lang="pl-PL" noProof="0"/>
          </a:p>
        </p:txBody>
      </p:sp>
      <p:sp>
        <p:nvSpPr>
          <p:cNvPr id="4" name="Obraz slajdu — symbol zastępcz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pl-PL" noProof="0"/>
          </a:p>
        </p:txBody>
      </p:sp>
      <p:sp>
        <p:nvSpPr>
          <p:cNvPr id="5" name="Notatki — symbol zastępcz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pl-PL" noProof="0" dirty="0"/>
              <a:t>Kliknij, aby edytować style wzorca tekstu</a:t>
            </a:r>
          </a:p>
          <a:p>
            <a:pPr lvl="1" rtl="0"/>
            <a:r>
              <a:rPr lang="pl-PL" noProof="0" dirty="0"/>
              <a:t>Drugi poziom</a:t>
            </a:r>
          </a:p>
          <a:p>
            <a:pPr lvl="2" rtl="0"/>
            <a:r>
              <a:rPr lang="pl-PL" noProof="0" dirty="0"/>
              <a:t>Trzeci poziom</a:t>
            </a:r>
          </a:p>
          <a:p>
            <a:pPr lvl="3" rtl="0"/>
            <a:r>
              <a:rPr lang="pl-PL" noProof="0" dirty="0"/>
              <a:t>Czwarty poziom</a:t>
            </a:r>
          </a:p>
          <a:p>
            <a:pPr lvl="4" rtl="0"/>
            <a:r>
              <a:rPr lang="pl-PL" noProof="0" dirty="0"/>
              <a:t>Piąty poziom</a:t>
            </a:r>
          </a:p>
        </p:txBody>
      </p:sp>
      <p:sp>
        <p:nvSpPr>
          <p:cNvPr id="6" name="Stopka — symbol zastępcz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pl-PL" noProof="0"/>
          </a:p>
        </p:txBody>
      </p:sp>
      <p:sp>
        <p:nvSpPr>
          <p:cNvPr id="7" name="Numer slajdu — symbol zastępcz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3544625-0ADF-4414-89A2-9E135F0C849F}" type="slidenum">
              <a:rPr lang="pl-PL" noProof="0" smtClean="0"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112222809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F3544625-0ADF-4414-89A2-9E135F0C849F}" type="slidenum">
              <a:rPr lang="pl-PL" smtClean="0"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498086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F3544625-0ADF-4414-89A2-9E135F0C849F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366540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F3544625-0ADF-4414-89A2-9E135F0C849F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240312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F3544625-0ADF-4414-89A2-9E135F0C849F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3010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F3544625-0ADF-4414-89A2-9E135F0C849F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084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F3544625-0ADF-4414-89A2-9E135F0C849F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865198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F3544625-0ADF-4414-89A2-9E135F0C849F}" type="slidenum">
              <a:rPr lang="pl-P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461875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F3544625-0ADF-4414-89A2-9E135F0C849F}" type="slidenum">
              <a:rPr lang="pl-P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770746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F3544625-0ADF-4414-89A2-9E135F0C849F}" type="slidenum">
              <a:rPr lang="pl-PL" smtClean="0"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4834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 hasCustomPrompt="1"/>
          </p:nvPr>
        </p:nvSpPr>
        <p:spPr>
          <a:xfrm>
            <a:off x="3962399" y="1964267"/>
            <a:ext cx="7197726" cy="2421464"/>
          </a:xfrm>
        </p:spPr>
        <p:txBody>
          <a:bodyPr rtlCol="0"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pPr rtl="0"/>
            <a:r>
              <a:rPr lang="pl-PL" noProof="0"/>
              <a:t>Kliknij, aby edytować styl wzorca tytułu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rtlCol="0"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pl-PL" noProof="0"/>
              <a:t>Kliknij, aby edytować styl wzorca podtytułu</a:t>
            </a:r>
          </a:p>
        </p:txBody>
      </p:sp>
      <p:sp>
        <p:nvSpPr>
          <p:cNvPr id="4" name="Data — symbol zastępczy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 rtlCol="0"/>
          <a:lstStyle/>
          <a:p>
            <a:pPr rtl="0"/>
            <a:fld id="{62FF8FB8-BA7A-455F-92BE-6E6B24F6D32F}" type="datetime1">
              <a:rPr lang="pl-PL" noProof="0" smtClean="0"/>
              <a:t>29.04.2024</a:t>
            </a:fld>
            <a:endParaRPr lang="pl-PL" noProof="0"/>
          </a:p>
        </p:txBody>
      </p:sp>
      <p:sp>
        <p:nvSpPr>
          <p:cNvPr id="5" name="Stopka — symbol zastępczy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6" name="Numer slajdu — symbol zastępczy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 rtlCol="0"/>
          <a:lstStyle/>
          <a:p>
            <a:pPr rtl="0"/>
            <a:fld id="{69E57DC2-970A-4B3E-BB1C-7A09969E49DF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22023250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pl-PL" noProof="0"/>
              <a:t>Kliknij, aby edytować styl wzorca tytułu</a:t>
            </a:r>
          </a:p>
        </p:txBody>
      </p:sp>
      <p:sp>
        <p:nvSpPr>
          <p:cNvPr id="3" name="Zawartość — symbol zastępczy 2"/>
          <p:cNvSpPr>
            <a:spLocks noGrp="1"/>
          </p:cNvSpPr>
          <p:nvPr>
            <p:ph idx="1"/>
          </p:nvPr>
        </p:nvSpPr>
        <p:spPr/>
        <p:txBody>
          <a:bodyPr rtlCol="0" anchor="ctr"/>
          <a:lstStyle/>
          <a:p>
            <a:pPr lvl="0" rtl="0"/>
            <a:r>
              <a:rPr lang="pl-PL" noProof="0"/>
              <a:t>Kliknij, aby edytować style wzorca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</a:p>
        </p:txBody>
      </p:sp>
      <p:sp>
        <p:nvSpPr>
          <p:cNvPr id="4" name="Data — symbol zastępczy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703E609-E889-4A23-BF5B-322AF6AF8DDC}" type="datetime1">
              <a:rPr lang="pl-PL" noProof="0" smtClean="0"/>
              <a:t>29.04.2024</a:t>
            </a:fld>
            <a:endParaRPr lang="pl-PL" noProof="0"/>
          </a:p>
        </p:txBody>
      </p:sp>
      <p:sp>
        <p:nvSpPr>
          <p:cNvPr id="5" name="Stopka — symbol zastępczy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6" name="Numer slajdu — symbol zastępczy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pl-PL" noProof="0" smtClean="0"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2466546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 hasCustomPrompt="1"/>
          </p:nvPr>
        </p:nvSpPr>
        <p:spPr>
          <a:xfrm>
            <a:off x="685800" y="3308581"/>
            <a:ext cx="10131427" cy="1468800"/>
          </a:xfrm>
        </p:spPr>
        <p:txBody>
          <a:bodyPr rtlCol="0" anchor="b"/>
          <a:lstStyle>
            <a:lvl1pPr algn="l">
              <a:defRPr sz="4000" b="0" cap="all"/>
            </a:lvl1pPr>
          </a:lstStyle>
          <a:p>
            <a:pPr rtl="0"/>
            <a:r>
              <a:rPr lang="pl-PL" noProof="0"/>
              <a:t>Kliknij, aby edytować styl wzorca tytułu</a:t>
            </a:r>
          </a:p>
        </p:txBody>
      </p:sp>
      <p:sp>
        <p:nvSpPr>
          <p:cNvPr id="3" name="Tekst — symbol zastępczy 2"/>
          <p:cNvSpPr>
            <a:spLocks noGrp="1"/>
          </p:cNvSpPr>
          <p:nvPr>
            <p:ph type="body" idx="1" hasCustomPrompt="1"/>
          </p:nvPr>
        </p:nvSpPr>
        <p:spPr>
          <a:xfrm>
            <a:off x="685799" y="4777381"/>
            <a:ext cx="10131428" cy="860400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l-PL" noProof="0"/>
              <a:t>Kliknij, aby edytować style wzorców tekstu</a:t>
            </a:r>
          </a:p>
        </p:txBody>
      </p:sp>
      <p:sp>
        <p:nvSpPr>
          <p:cNvPr id="4" name="Data — symbol zastępczy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FC65EB1-29A4-40F0-A681-50D5A3D1E3DE}" type="datetime1">
              <a:rPr lang="pl-PL" noProof="0" smtClean="0"/>
              <a:t>29.04.2024</a:t>
            </a:fld>
            <a:endParaRPr lang="pl-PL" noProof="0"/>
          </a:p>
        </p:txBody>
      </p:sp>
      <p:sp>
        <p:nvSpPr>
          <p:cNvPr id="5" name="Stopka — symbol zastępczy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6" name="Numer slajdu — symbol zastępczy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1074580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pl-PL" noProof="0"/>
              <a:t>Kliknij, aby edytować styl wzorca tytułu</a:t>
            </a:r>
          </a:p>
        </p:txBody>
      </p:sp>
      <p:sp>
        <p:nvSpPr>
          <p:cNvPr id="3" name="Zawartość — symbol zastępczy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 rtlCol="0">
            <a:normAutofit/>
          </a:bodyPr>
          <a:lstStyle/>
          <a:p>
            <a:pPr lvl="0" rtl="0"/>
            <a:r>
              <a:rPr lang="pl-PL" noProof="0"/>
              <a:t>Kliknij, aby edytować style wzorca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</a:p>
        </p:txBody>
      </p:sp>
      <p:sp>
        <p:nvSpPr>
          <p:cNvPr id="4" name="Zawartość — symbol zastępczy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 rtlCol="0">
            <a:normAutofit/>
          </a:bodyPr>
          <a:lstStyle/>
          <a:p>
            <a:pPr lvl="0" rtl="0"/>
            <a:r>
              <a:rPr lang="pl-PL" noProof="0"/>
              <a:t>Kliknij, aby edytować style wzorca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</a:p>
        </p:txBody>
      </p:sp>
      <p:sp>
        <p:nvSpPr>
          <p:cNvPr id="5" name="Data — symbol zastępczy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4CFE978-31F1-44BC-BC63-4895A46CC030}" type="datetime1">
              <a:rPr lang="pl-PL" noProof="0" smtClean="0"/>
              <a:t>29.04.2024</a:t>
            </a:fld>
            <a:endParaRPr lang="pl-PL" noProof="0"/>
          </a:p>
        </p:txBody>
      </p:sp>
      <p:sp>
        <p:nvSpPr>
          <p:cNvPr id="6" name="Stopka — symbol zastępczy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7" name="Numer slajdu — symbol zastępczy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pl-PL" noProof="0" smtClean="0"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1623104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pl-PL" noProof="0"/>
              <a:t>Kliknij, aby edytować styl wzorca tytułu</a:t>
            </a:r>
          </a:p>
        </p:txBody>
      </p:sp>
      <p:sp>
        <p:nvSpPr>
          <p:cNvPr id="3" name="Tekst — symbol zastępczy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sp>
        <p:nvSpPr>
          <p:cNvPr id="4" name="Zawartość — symbol zastępczy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rtlCol="0" anchor="t">
            <a:normAutofit/>
          </a:bodyPr>
          <a:lstStyle/>
          <a:p>
            <a:pPr lvl="0" rtl="0"/>
            <a:r>
              <a:rPr lang="pl-PL" noProof="0"/>
              <a:t>Kliknij, aby edytować style wzorca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</a:p>
        </p:txBody>
      </p:sp>
      <p:sp>
        <p:nvSpPr>
          <p:cNvPr id="5" name="Tekst — symbol zastępczy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sp>
        <p:nvSpPr>
          <p:cNvPr id="6" name="Zawartość — symbol zastępczy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rtlCol="0" anchor="t">
            <a:normAutofit/>
          </a:bodyPr>
          <a:lstStyle/>
          <a:p>
            <a:pPr lvl="0" rtl="0"/>
            <a:r>
              <a:rPr lang="pl-PL" noProof="0"/>
              <a:t>Kliknij, aby edytować style wzorca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</a:p>
        </p:txBody>
      </p:sp>
      <p:sp>
        <p:nvSpPr>
          <p:cNvPr id="7" name="Data — symbol zastępczy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7138BC0-5FAC-476A-A041-DA20749060AB}" type="datetime1">
              <a:rPr lang="pl-PL" noProof="0" smtClean="0"/>
              <a:t>29.04.2024</a:t>
            </a:fld>
            <a:endParaRPr lang="pl-PL" noProof="0"/>
          </a:p>
        </p:txBody>
      </p:sp>
      <p:sp>
        <p:nvSpPr>
          <p:cNvPr id="8" name="Stopka — symbol zastępczy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9" name="Numer slajdu — symbol zastępczy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pl-PL" noProof="0" smtClean="0"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1987299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pl-PL" noProof="0"/>
              <a:t>Kliknij, aby edytować styl wzorca tytułu</a:t>
            </a:r>
          </a:p>
        </p:txBody>
      </p:sp>
      <p:sp>
        <p:nvSpPr>
          <p:cNvPr id="3" name="Data — symbol zastępczy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728C386-48CB-46B2-8269-E81C385640C6}" type="datetime1">
              <a:rPr lang="pl-PL" noProof="0" smtClean="0"/>
              <a:t>29.04.2024</a:t>
            </a:fld>
            <a:endParaRPr lang="pl-PL" noProof="0"/>
          </a:p>
        </p:txBody>
      </p:sp>
      <p:sp>
        <p:nvSpPr>
          <p:cNvPr id="4" name="Stopka — symbol zastępczy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5" name="Numer slajdu — symbol zastępczy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pl-PL" noProof="0" smtClean="0"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4240550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a — symbol zastępczy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F80718-B72C-457E-9A2C-65F652BF5327}" type="datetime1">
              <a:rPr lang="pl-PL" noProof="0" smtClean="0"/>
              <a:t>29.04.2024</a:t>
            </a:fld>
            <a:endParaRPr lang="pl-PL" noProof="0"/>
          </a:p>
        </p:txBody>
      </p:sp>
      <p:sp>
        <p:nvSpPr>
          <p:cNvPr id="3" name="Stopka — symbol zastępczy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pl-PL" noProof="0" smtClean="0"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3293073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 hasCustomPrompt="1"/>
          </p:nvPr>
        </p:nvSpPr>
        <p:spPr>
          <a:xfrm>
            <a:off x="685800" y="2074333"/>
            <a:ext cx="3680885" cy="1371600"/>
          </a:xfrm>
        </p:spPr>
        <p:txBody>
          <a:bodyPr rtlCol="0" anchor="b">
            <a:normAutofit/>
          </a:bodyPr>
          <a:lstStyle>
            <a:lvl1pPr algn="l">
              <a:defRPr sz="2400" b="0"/>
            </a:lvl1pPr>
          </a:lstStyle>
          <a:p>
            <a:pPr rtl="0"/>
            <a:r>
              <a:rPr lang="pl-PL" noProof="0"/>
              <a:t>Kliknij, aby edytować styl wzorca tytułu</a:t>
            </a:r>
          </a:p>
        </p:txBody>
      </p:sp>
      <p:sp>
        <p:nvSpPr>
          <p:cNvPr id="3" name="Zawartość — symbol zastępczy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rtlCol="0" anchor="ctr">
            <a:normAutofit/>
          </a:bodyPr>
          <a:lstStyle/>
          <a:p>
            <a:pPr lvl="0" rtl="0"/>
            <a:r>
              <a:rPr lang="pl-PL" noProof="0"/>
              <a:t>Kliknij, aby edytować style wzorca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</a:p>
        </p:txBody>
      </p:sp>
      <p:sp>
        <p:nvSpPr>
          <p:cNvPr id="4" name="Tekst — symbol zastępczy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rtlCol="0"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sp>
        <p:nvSpPr>
          <p:cNvPr id="5" name="Data — symbol zastępczy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6A3BEB9-9CCF-421E-B6F9-FACE97DE733E}" type="datetime1">
              <a:rPr lang="pl-PL" noProof="0" smtClean="0"/>
              <a:t>29.04.2024</a:t>
            </a:fld>
            <a:endParaRPr lang="pl-PL" noProof="0"/>
          </a:p>
        </p:txBody>
      </p:sp>
      <p:sp>
        <p:nvSpPr>
          <p:cNvPr id="6" name="Stopka — symbol zastępczy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7" name="Numer slajdu — symbol zastępczy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11409764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 hasCustomPrompt="1"/>
          </p:nvPr>
        </p:nvSpPr>
        <p:spPr>
          <a:xfrm>
            <a:off x="685800" y="1600200"/>
            <a:ext cx="6164653" cy="1371600"/>
          </a:xfrm>
        </p:spPr>
        <p:txBody>
          <a:bodyPr rtlCol="0" anchor="b">
            <a:normAutofit/>
          </a:bodyPr>
          <a:lstStyle>
            <a:lvl1pPr algn="l">
              <a:defRPr sz="2800" b="0"/>
            </a:lvl1pPr>
          </a:lstStyle>
          <a:p>
            <a:pPr rtl="0"/>
            <a:r>
              <a:rPr lang="pl-PL" noProof="0"/>
              <a:t>Kliknij, aby edytować styl wzorca tytułu</a:t>
            </a:r>
          </a:p>
        </p:txBody>
      </p:sp>
      <p:sp>
        <p:nvSpPr>
          <p:cNvPr id="14" name="Obraz — symbol zastępczy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pl-PL" noProof="0"/>
              <a:t>Kliknij ikonę, aby dodać obraz</a:t>
            </a:r>
          </a:p>
        </p:txBody>
      </p:sp>
      <p:sp>
        <p:nvSpPr>
          <p:cNvPr id="4" name="Tekst — symbol zastępczy 3"/>
          <p:cNvSpPr>
            <a:spLocks noGrp="1"/>
          </p:cNvSpPr>
          <p:nvPr>
            <p:ph type="body" sz="half" idx="2" hasCustomPrompt="1"/>
          </p:nvPr>
        </p:nvSpPr>
        <p:spPr>
          <a:xfrm>
            <a:off x="685800" y="2971800"/>
            <a:ext cx="6164653" cy="1828800"/>
          </a:xfrm>
        </p:spPr>
        <p:txBody>
          <a:bodyPr rtlCol="0"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pl-PL" noProof="0"/>
              <a:t>Kliknij, aby edytować style wzorców tekstu</a:t>
            </a:r>
          </a:p>
        </p:txBody>
      </p:sp>
      <p:sp>
        <p:nvSpPr>
          <p:cNvPr id="5" name="Data — symbol zastępczy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F238BC7-04B2-4C92-8C66-ACC7590995C1}" type="datetime1">
              <a:rPr lang="pl-PL" noProof="0" smtClean="0"/>
              <a:t>29.04.2024</a:t>
            </a:fld>
            <a:endParaRPr lang="pl-PL" noProof="0"/>
          </a:p>
        </p:txBody>
      </p:sp>
      <p:sp>
        <p:nvSpPr>
          <p:cNvPr id="6" name="Stopka — symbol zastępczy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7" name="Numer slajdu — symbol zastępczy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2179080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zny 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 hasCustomPrompt="1"/>
          </p:nvPr>
        </p:nvSpPr>
        <p:spPr>
          <a:xfrm>
            <a:off x="685800" y="4732865"/>
            <a:ext cx="10131427" cy="566738"/>
          </a:xfrm>
        </p:spPr>
        <p:txBody>
          <a:bodyPr rtlCol="0" anchor="b">
            <a:normAutofit/>
          </a:bodyPr>
          <a:lstStyle>
            <a:lvl1pPr algn="l">
              <a:defRPr sz="2400" b="0"/>
            </a:lvl1pPr>
          </a:lstStyle>
          <a:p>
            <a:pPr rtl="0"/>
            <a:r>
              <a:rPr lang="pl-PL" noProof="0"/>
              <a:t>Kliknij, aby edytować styl wzorca tytułu</a:t>
            </a:r>
          </a:p>
        </p:txBody>
      </p:sp>
      <p:sp>
        <p:nvSpPr>
          <p:cNvPr id="3" name="Obraz — symbol zastępczy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pl-PL" noProof="0"/>
              <a:t>Kliknij ikonę, aby dodać obraz</a:t>
            </a:r>
          </a:p>
        </p:txBody>
      </p:sp>
      <p:sp>
        <p:nvSpPr>
          <p:cNvPr id="4" name="Tekst — symbol zastępczy 3"/>
          <p:cNvSpPr>
            <a:spLocks noGrp="1"/>
          </p:cNvSpPr>
          <p:nvPr>
            <p:ph type="body" sz="half" idx="2" hasCustomPrompt="1"/>
          </p:nvPr>
        </p:nvSpPr>
        <p:spPr>
          <a:xfrm>
            <a:off x="685800" y="5299603"/>
            <a:ext cx="10131427" cy="49371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pl-PL" noProof="0"/>
              <a:t>Kliknij, aby edytować style wzorców tekstu</a:t>
            </a:r>
          </a:p>
        </p:txBody>
      </p:sp>
      <p:sp>
        <p:nvSpPr>
          <p:cNvPr id="5" name="Data — symbol zastępczy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CFBC3A9-3AE2-4C12-AFAB-6AF07B98C2BE}" type="datetime1">
              <a:rPr lang="pl-PL" noProof="0" smtClean="0"/>
              <a:t>29.04.2024</a:t>
            </a:fld>
            <a:endParaRPr lang="pl-PL" noProof="0"/>
          </a:p>
        </p:txBody>
      </p:sp>
      <p:sp>
        <p:nvSpPr>
          <p:cNvPr id="6" name="Stopka — symbol zastępczy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7" name="Numer slajdu — symbol zastępczy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3386312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 hasCustomPrompt="1"/>
          </p:nvPr>
        </p:nvSpPr>
        <p:spPr>
          <a:xfrm>
            <a:off x="685801" y="609601"/>
            <a:ext cx="10131427" cy="3124199"/>
          </a:xfrm>
        </p:spPr>
        <p:txBody>
          <a:bodyPr rtlCol="0" anchor="ctr">
            <a:normAutofit/>
          </a:bodyPr>
          <a:lstStyle>
            <a:lvl1pPr algn="l">
              <a:defRPr sz="3200" b="0" cap="none"/>
            </a:lvl1pPr>
          </a:lstStyle>
          <a:p>
            <a:pPr rtl="0"/>
            <a:r>
              <a:rPr lang="pl-PL" noProof="0"/>
              <a:t>Kliknij, aby edytować styl wzorca tytułu</a:t>
            </a:r>
          </a:p>
        </p:txBody>
      </p:sp>
      <p:sp>
        <p:nvSpPr>
          <p:cNvPr id="3" name="Tekst — symbol zastępczy 2"/>
          <p:cNvSpPr>
            <a:spLocks noGrp="1"/>
          </p:cNvSpPr>
          <p:nvPr>
            <p:ph type="body" idx="1" hasCustomPrompt="1"/>
          </p:nvPr>
        </p:nvSpPr>
        <p:spPr>
          <a:xfrm>
            <a:off x="685800" y="4343400"/>
            <a:ext cx="10131428" cy="1447800"/>
          </a:xfrm>
        </p:spPr>
        <p:txBody>
          <a:bodyPr rtlCol="0"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l-PL" noProof="0"/>
              <a:t>Kliknij, aby edytować style wzorców tekstu</a:t>
            </a:r>
          </a:p>
        </p:txBody>
      </p:sp>
      <p:sp>
        <p:nvSpPr>
          <p:cNvPr id="4" name="Data — symbol zastępczy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3622DA1-6691-427C-BA34-86A9A65737C5}" type="datetime1">
              <a:rPr lang="pl-PL" noProof="0" smtClean="0"/>
              <a:t>29.04.2024</a:t>
            </a:fld>
            <a:endParaRPr lang="pl-PL" noProof="0"/>
          </a:p>
        </p:txBody>
      </p:sp>
      <p:sp>
        <p:nvSpPr>
          <p:cNvPr id="5" name="Stopka — symbol zastępczy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6" name="Numer slajdu — symbol zastępczy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34980088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ytat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Pole tekstowe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pl-PL" sz="8000" noProof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Pole tekstowe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pl-PL" sz="8000" noProof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ytuł 1"/>
          <p:cNvSpPr>
            <a:spLocks noGrp="1"/>
          </p:cNvSpPr>
          <p:nvPr>
            <p:ph type="title" hasCustomPrompt="1"/>
          </p:nvPr>
        </p:nvSpPr>
        <p:spPr>
          <a:xfrm>
            <a:off x="992267" y="609601"/>
            <a:ext cx="9550399" cy="2743199"/>
          </a:xfrm>
        </p:spPr>
        <p:txBody>
          <a:bodyPr rtlCol="0"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pPr rtl="0"/>
            <a:r>
              <a:rPr lang="pl-PL" noProof="0"/>
              <a:t>Kliknij, aby edytować styl wzorca tytułu</a:t>
            </a:r>
          </a:p>
        </p:txBody>
      </p:sp>
      <p:sp>
        <p:nvSpPr>
          <p:cNvPr id="10" name="Tekst — symbol zastępczy 9"/>
          <p:cNvSpPr>
            <a:spLocks noGrp="1"/>
          </p:cNvSpPr>
          <p:nvPr>
            <p:ph type="body" sz="quarter" idx="13" hasCustomPrompt="1"/>
          </p:nvPr>
        </p:nvSpPr>
        <p:spPr>
          <a:xfrm>
            <a:off x="1097875" y="3352800"/>
            <a:ext cx="9339184" cy="381000"/>
          </a:xfrm>
        </p:spPr>
        <p:txBody>
          <a:bodyPr rtlCol="0"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rtl="0"/>
            <a:r>
              <a:rPr lang="pl-PL" noProof="0"/>
              <a:t>Kliknij, aby edytować style wzorców tekstu</a:t>
            </a:r>
          </a:p>
        </p:txBody>
      </p:sp>
      <p:sp>
        <p:nvSpPr>
          <p:cNvPr id="3" name="Tekst — symbol zastępczy 2"/>
          <p:cNvSpPr>
            <a:spLocks noGrp="1"/>
          </p:cNvSpPr>
          <p:nvPr>
            <p:ph type="body" idx="1" hasCustomPrompt="1"/>
          </p:nvPr>
        </p:nvSpPr>
        <p:spPr>
          <a:xfrm>
            <a:off x="687465" y="4343400"/>
            <a:ext cx="10152367" cy="1447800"/>
          </a:xfrm>
        </p:spPr>
        <p:txBody>
          <a:bodyPr rtlCol="0"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l-PL" noProof="0"/>
              <a:t>Kliknij, aby edytować style wzorców tekstu</a:t>
            </a:r>
          </a:p>
        </p:txBody>
      </p:sp>
      <p:sp>
        <p:nvSpPr>
          <p:cNvPr id="4" name="Data — symbol zastępczy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C6496F3-BB5F-4328-AD2B-2748E185B067}" type="datetime1">
              <a:rPr lang="pl-PL" noProof="0" smtClean="0"/>
              <a:t>29.04.2024</a:t>
            </a:fld>
            <a:endParaRPr lang="pl-PL" noProof="0"/>
          </a:p>
        </p:txBody>
      </p:sp>
      <p:sp>
        <p:nvSpPr>
          <p:cNvPr id="5" name="Stopka — symbol zastępczy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6" name="Numer slajdu — symbol zastępczy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3205053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 hasCustomPrompt="1"/>
          </p:nvPr>
        </p:nvSpPr>
        <p:spPr>
          <a:xfrm>
            <a:off x="685802" y="3308581"/>
            <a:ext cx="10131425" cy="1468800"/>
          </a:xfrm>
        </p:spPr>
        <p:txBody>
          <a:bodyPr rtlCol="0" anchor="b">
            <a:normAutofit/>
          </a:bodyPr>
          <a:lstStyle>
            <a:lvl1pPr algn="l">
              <a:defRPr sz="3200" b="0" cap="none"/>
            </a:lvl1pPr>
          </a:lstStyle>
          <a:p>
            <a:pPr rtl="0"/>
            <a:r>
              <a:rPr lang="pl-PL" noProof="0"/>
              <a:t>Kliknij, aby edytować styl wzorca tytułu</a:t>
            </a:r>
          </a:p>
        </p:txBody>
      </p:sp>
      <p:sp>
        <p:nvSpPr>
          <p:cNvPr id="3" name="Tekst — symbol zastępczy 2"/>
          <p:cNvSpPr>
            <a:spLocks noGrp="1"/>
          </p:cNvSpPr>
          <p:nvPr>
            <p:ph type="body" idx="1" hasCustomPrompt="1"/>
          </p:nvPr>
        </p:nvSpPr>
        <p:spPr>
          <a:xfrm>
            <a:off x="685801" y="4777381"/>
            <a:ext cx="10131426" cy="860400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l-PL" noProof="0"/>
              <a:t>Kliknij, aby edytować style wzorców tekstu</a:t>
            </a:r>
          </a:p>
        </p:txBody>
      </p:sp>
      <p:sp>
        <p:nvSpPr>
          <p:cNvPr id="4" name="Data — symbol zastępczy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B9F6C7F-443A-4342-B493-96D6B1E07EB7}" type="datetime1">
              <a:rPr lang="pl-PL" noProof="0" smtClean="0"/>
              <a:t>29.04.2024</a:t>
            </a:fld>
            <a:endParaRPr lang="pl-PL" noProof="0"/>
          </a:p>
        </p:txBody>
      </p:sp>
      <p:sp>
        <p:nvSpPr>
          <p:cNvPr id="5" name="Stopka — symbol zastępczy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6" name="Numer slajdu — symbol zastępczy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21785693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ytat — 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Pole tekstowe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pl-PL" sz="8000" noProof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Pole tekstowe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pl-PL" sz="8000" noProof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ytuł 1"/>
          <p:cNvSpPr>
            <a:spLocks noGrp="1"/>
          </p:cNvSpPr>
          <p:nvPr>
            <p:ph type="title" hasCustomPrompt="1"/>
          </p:nvPr>
        </p:nvSpPr>
        <p:spPr>
          <a:xfrm>
            <a:off x="992267" y="609601"/>
            <a:ext cx="9550399" cy="2743199"/>
          </a:xfrm>
        </p:spPr>
        <p:txBody>
          <a:bodyPr rtlCol="0"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pPr rtl="0"/>
            <a:r>
              <a:rPr lang="pl-PL" noProof="0"/>
              <a:t>Kliknij, aby edytować styl wzorca tytułu</a:t>
            </a:r>
          </a:p>
        </p:txBody>
      </p:sp>
      <p:sp>
        <p:nvSpPr>
          <p:cNvPr id="10" name="Tekst — symbol zastępczy 9"/>
          <p:cNvSpPr>
            <a:spLocks noGrp="1"/>
          </p:cNvSpPr>
          <p:nvPr>
            <p:ph type="body" sz="quarter" idx="13" hasCustomPrompt="1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 rtl="0">
              <a:spcBef>
                <a:spcPct val="0"/>
              </a:spcBef>
              <a:buNone/>
            </a:pPr>
            <a:r>
              <a:rPr lang="pl-PL" noProof="0"/>
              <a:t>Kliknij, aby edytować style wzorców tekstu</a:t>
            </a:r>
          </a:p>
        </p:txBody>
      </p:sp>
      <p:sp>
        <p:nvSpPr>
          <p:cNvPr id="3" name="Tekst — symbol zastępczy 2"/>
          <p:cNvSpPr>
            <a:spLocks noGrp="1"/>
          </p:cNvSpPr>
          <p:nvPr>
            <p:ph type="body" idx="1" hasCustomPrompt="1"/>
          </p:nvPr>
        </p:nvSpPr>
        <p:spPr>
          <a:xfrm>
            <a:off x="685799" y="4775200"/>
            <a:ext cx="10135436" cy="1016000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l-PL" noProof="0"/>
              <a:t>Kliknij, aby edytować style wzorców tekstu</a:t>
            </a:r>
          </a:p>
        </p:txBody>
      </p:sp>
      <p:sp>
        <p:nvSpPr>
          <p:cNvPr id="4" name="Data — symbol zastępczy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8A02C7A-2092-4896-9B07-86C26C94EEE7}" type="datetime1">
              <a:rPr lang="pl-PL" noProof="0" smtClean="0"/>
              <a:t>29.04.2024</a:t>
            </a:fld>
            <a:endParaRPr lang="pl-PL" noProof="0"/>
          </a:p>
        </p:txBody>
      </p:sp>
      <p:sp>
        <p:nvSpPr>
          <p:cNvPr id="5" name="Stopka — symbol zastępczy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6" name="Numer slajdu — symbol zastępczy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30441876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 hasCustomPrompt="1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 rtl="0"/>
            <a:r>
              <a:rPr lang="pl-PL" noProof="0"/>
              <a:t>Kliknij, aby edytować styl wzorca tytułu</a:t>
            </a:r>
          </a:p>
        </p:txBody>
      </p:sp>
      <p:sp>
        <p:nvSpPr>
          <p:cNvPr id="10" name="Tekst — symbol zastępczy 9"/>
          <p:cNvSpPr>
            <a:spLocks noGrp="1"/>
          </p:cNvSpPr>
          <p:nvPr>
            <p:ph type="body" sz="quarter" idx="13" hasCustomPrompt="1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 rtl="0">
              <a:spcBef>
                <a:spcPct val="0"/>
              </a:spcBef>
              <a:buNone/>
            </a:pPr>
            <a:r>
              <a:rPr lang="pl-PL" noProof="0"/>
              <a:t>Kliknij, aby edytować style wzorców tekstu</a:t>
            </a:r>
          </a:p>
        </p:txBody>
      </p:sp>
      <p:sp>
        <p:nvSpPr>
          <p:cNvPr id="3" name="Tekst — symbol zastępczy 2"/>
          <p:cNvSpPr>
            <a:spLocks noGrp="1"/>
          </p:cNvSpPr>
          <p:nvPr>
            <p:ph type="body" idx="1" hasCustomPrompt="1"/>
          </p:nvPr>
        </p:nvSpPr>
        <p:spPr>
          <a:xfrm>
            <a:off x="685800" y="4343400"/>
            <a:ext cx="10131428" cy="1447800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l-PL" noProof="0"/>
              <a:t>Kliknij, aby edytować style wzorców tekstu</a:t>
            </a:r>
          </a:p>
        </p:txBody>
      </p:sp>
      <p:sp>
        <p:nvSpPr>
          <p:cNvPr id="4" name="Data — symbol zastępczy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E6ED11C-140F-4D59-B4AF-06EA19872884}" type="datetime1">
              <a:rPr lang="pl-PL" noProof="0" smtClean="0"/>
              <a:t>29.04.2024</a:t>
            </a:fld>
            <a:endParaRPr lang="pl-PL" noProof="0"/>
          </a:p>
        </p:txBody>
      </p:sp>
      <p:sp>
        <p:nvSpPr>
          <p:cNvPr id="5" name="Stopka — symbol zastępczy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6" name="Numer slajdu — symbol zastępczy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42859608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ytuł 1"/>
          <p:cNvSpPr>
            <a:spLocks noGrp="1"/>
          </p:cNvSpPr>
          <p:nvPr>
            <p:ph type="title" hasCustomPrompt="1"/>
          </p:nvPr>
        </p:nvSpPr>
        <p:spPr>
          <a:xfrm>
            <a:off x="685801" y="609600"/>
            <a:ext cx="10131425" cy="1456267"/>
          </a:xfrm>
        </p:spPr>
        <p:txBody>
          <a:bodyPr rtlCol="0"/>
          <a:lstStyle/>
          <a:p>
            <a:pPr rtl="0"/>
            <a:r>
              <a:rPr lang="pl-PL" noProof="0"/>
              <a:t>Kliknij, aby edytować styl wzorca tytułu</a:t>
            </a:r>
          </a:p>
        </p:txBody>
      </p:sp>
      <p:sp>
        <p:nvSpPr>
          <p:cNvPr id="3" name="Tekst pionowy — symbol zastępczy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 anchor="t"/>
          <a:lstStyle/>
          <a:p>
            <a:pPr lvl="0" rtl="0"/>
            <a:r>
              <a:rPr lang="pl-PL" noProof="0"/>
              <a:t>Kliknij, aby edytować style wzorców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</a:p>
        </p:txBody>
      </p:sp>
      <p:sp>
        <p:nvSpPr>
          <p:cNvPr id="4" name="Data — symbol zastępczy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83AD336-530C-4A6A-8990-05133E0F44F4}" type="datetime1">
              <a:rPr lang="pl-PL" noProof="0" smtClean="0"/>
              <a:t>29.04.2024</a:t>
            </a:fld>
            <a:endParaRPr lang="pl-PL" noProof="0"/>
          </a:p>
        </p:txBody>
      </p:sp>
      <p:sp>
        <p:nvSpPr>
          <p:cNvPr id="5" name="Stopka — symbol zastępczy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6" name="Numer slajdu — symbol zastępczy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pl-PL" noProof="0" smtClean="0"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22021260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ytuł pionowy 1"/>
          <p:cNvSpPr>
            <a:spLocks noGrp="1"/>
          </p:cNvSpPr>
          <p:nvPr>
            <p:ph type="title" orient="vert" hasCustomPrompt="1"/>
          </p:nvPr>
        </p:nvSpPr>
        <p:spPr>
          <a:xfrm>
            <a:off x="8658675" y="609599"/>
            <a:ext cx="2158552" cy="5181601"/>
          </a:xfrm>
        </p:spPr>
        <p:txBody>
          <a:bodyPr vert="eaVert" rtlCol="0"/>
          <a:lstStyle/>
          <a:p>
            <a:pPr rtl="0"/>
            <a:r>
              <a:rPr lang="pl-PL" noProof="0"/>
              <a:t>Kliknij, aby edytować styl wzorca tytułu</a:t>
            </a:r>
          </a:p>
        </p:txBody>
      </p:sp>
      <p:sp>
        <p:nvSpPr>
          <p:cNvPr id="3" name="Tekst pionowy — symbol zastępczy 2"/>
          <p:cNvSpPr>
            <a:spLocks noGrp="1"/>
          </p:cNvSpPr>
          <p:nvPr>
            <p:ph type="body" orient="vert" idx="1" hasCustomPrompt="1"/>
          </p:nvPr>
        </p:nvSpPr>
        <p:spPr>
          <a:xfrm>
            <a:off x="685800" y="609600"/>
            <a:ext cx="7832116" cy="5181600"/>
          </a:xfrm>
        </p:spPr>
        <p:txBody>
          <a:bodyPr vert="eaVert" rtlCol="0" anchor="t"/>
          <a:lstStyle/>
          <a:p>
            <a:pPr lvl="0" rtl="0"/>
            <a:r>
              <a:rPr lang="pl-PL" noProof="0"/>
              <a:t>Kliknij, aby edytować style wzorców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</a:p>
        </p:txBody>
      </p:sp>
      <p:sp>
        <p:nvSpPr>
          <p:cNvPr id="4" name="Data — symbol zastępczy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A7D2C6A-F878-4E83-B14D-D291AA94328A}" type="datetime1">
              <a:rPr lang="pl-PL" noProof="0" smtClean="0"/>
              <a:t>29.04.2024</a:t>
            </a:fld>
            <a:endParaRPr lang="pl-PL" noProof="0"/>
          </a:p>
        </p:txBody>
      </p:sp>
      <p:sp>
        <p:nvSpPr>
          <p:cNvPr id="5" name="Stopka — symbol zastępczy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6" name="Numer slajdu — symbol zastępczy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pl-PL" noProof="0" smtClean="0"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2447542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— symbol zastępczy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pl-PL" noProof="0"/>
              <a:t>Kliknij, aby edytować styl wzorca tytułu</a:t>
            </a:r>
          </a:p>
        </p:txBody>
      </p:sp>
      <p:sp>
        <p:nvSpPr>
          <p:cNvPr id="3" name="Tekst — symbol zastępczy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rtl="0"/>
            <a:r>
              <a:rPr lang="pl-PL" noProof="0" dirty="0"/>
              <a:t>Kliknij, aby edytować style wzorca tekstu</a:t>
            </a:r>
          </a:p>
          <a:p>
            <a:pPr lvl="1" rtl="0"/>
            <a:r>
              <a:rPr lang="pl-PL" noProof="0" dirty="0"/>
              <a:t>Drugi poziom</a:t>
            </a:r>
          </a:p>
          <a:p>
            <a:pPr lvl="2" rtl="0"/>
            <a:r>
              <a:rPr lang="pl-PL" noProof="0" dirty="0"/>
              <a:t>Trzeci poziom</a:t>
            </a:r>
          </a:p>
          <a:p>
            <a:pPr lvl="3" rtl="0"/>
            <a:r>
              <a:rPr lang="pl-PL" noProof="0" dirty="0"/>
              <a:t>Czwarty poziom</a:t>
            </a:r>
          </a:p>
          <a:p>
            <a:pPr lvl="4" rtl="0"/>
            <a:r>
              <a:rPr lang="pl-PL" noProof="0" dirty="0"/>
              <a:t>Piąty poziom</a:t>
            </a:r>
          </a:p>
        </p:txBody>
      </p:sp>
      <p:sp>
        <p:nvSpPr>
          <p:cNvPr id="4" name="Data — symbol zastępczy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rtl="0"/>
            <a:fld id="{0E539C85-3D7E-4236-B3FD-83B7A0763C2D}" type="datetime1">
              <a:rPr lang="pl-PL" noProof="0" smtClean="0"/>
              <a:t>29.04.2024</a:t>
            </a:fld>
            <a:endParaRPr lang="pl-PL" noProof="0" dirty="0"/>
          </a:p>
        </p:txBody>
      </p:sp>
      <p:sp>
        <p:nvSpPr>
          <p:cNvPr id="5" name="Stopka — symbol zastępczy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rtl="0"/>
            <a:endParaRPr lang="pl-PL" noProof="0"/>
          </a:p>
        </p:txBody>
      </p:sp>
      <p:sp>
        <p:nvSpPr>
          <p:cNvPr id="6" name="Numer slajdu — symbol zastępczy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rtl="0"/>
            <a:fld id="{69E57DC2-970A-4B3E-BB1C-7A09969E49DF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6450657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59" r:id="rId15"/>
    <p:sldLayoutId id="2147483760" r:id="rId16"/>
    <p:sldLayoutId id="2147483761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jp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6.jp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nocne niebo z dalekimi górami na horyzoncie">
            <a:extLst>
              <a:ext uri="{FF2B5EF4-FFF2-40B4-BE49-F238E27FC236}">
                <a16:creationId xmlns:a16="http://schemas.microsoft.com/office/drawing/2014/main" id="{7C454B0C-0819-4D56-9275-BCE254DA659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id="{340C7600-5BA8-4A54-887F-74AF87750A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62399" y="2554817"/>
            <a:ext cx="7197726" cy="2421464"/>
          </a:xfrm>
        </p:spPr>
        <p:txBody>
          <a:bodyPr rtlCol="0">
            <a:normAutofit/>
          </a:bodyPr>
          <a:lstStyle/>
          <a:p>
            <a:pPr rtl="0"/>
            <a:r>
              <a:rPr lang="en-GB" b="1" noProof="1"/>
              <a:t>Digital technologies</a:t>
            </a:r>
            <a:endParaRPr lang="pl-PL" b="1" noProof="1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AE584786-6548-4BB4-95FD-977AD1F362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62399" y="4976282"/>
            <a:ext cx="7197726" cy="1405467"/>
          </a:xfrm>
        </p:spPr>
        <p:txBody>
          <a:bodyPr rtlCol="0">
            <a:normAutofit/>
          </a:bodyPr>
          <a:lstStyle/>
          <a:p>
            <a:pPr rtl="0"/>
            <a:r>
              <a:rPr lang="en-GB" noProof="1">
                <a:solidFill>
                  <a:schemeClr val="accent1">
                    <a:lumMod val="40000"/>
                    <a:lumOff val="60000"/>
                  </a:schemeClr>
                </a:solidFill>
              </a:rPr>
              <a:t>Gabriela Ciuba</a:t>
            </a:r>
          </a:p>
          <a:p>
            <a:pPr rtl="0"/>
            <a:r>
              <a:rPr lang="en-GB" noProof="1">
                <a:solidFill>
                  <a:schemeClr val="accent1">
                    <a:lumMod val="40000"/>
                    <a:lumOff val="60000"/>
                  </a:schemeClr>
                </a:solidFill>
              </a:rPr>
              <a:t>1806307</a:t>
            </a:r>
          </a:p>
          <a:p>
            <a:r>
              <a:rPr lang="en-GB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Supervisor</a:t>
            </a:r>
            <a:r>
              <a:rPr lang="en-GB" dirty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GB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Mark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Huntly</a:t>
            </a:r>
            <a:endParaRPr lang="pl-PL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rtl="0"/>
            <a:endParaRPr lang="pl-PL" noProof="1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72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E99F444-FCBD-B140-9C05-E443FA080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609600"/>
            <a:ext cx="6143423" cy="1456267"/>
          </a:xfrm>
        </p:spPr>
        <p:txBody>
          <a:bodyPr rtlCol="0">
            <a:normAutofit/>
          </a:bodyPr>
          <a:lstStyle/>
          <a:p>
            <a:pPr rtl="0"/>
            <a:r>
              <a:rPr lang="en-GB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IT experience at the beginning of the Module </a:t>
            </a:r>
            <a:endParaRPr lang="pl-PL" sz="3200" noProof="1"/>
          </a:p>
        </p:txBody>
      </p:sp>
      <p:grpSp>
        <p:nvGrpSpPr>
          <p:cNvPr id="179" name="Grupa 178">
            <a:extLst>
              <a:ext uri="{FF2B5EF4-FFF2-40B4-BE49-F238E27FC236}">
                <a16:creationId xmlns:a16="http://schemas.microsoft.com/office/drawing/2014/main" id="{CFEF753B-CA1B-4178-80F5-095B7FEA2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21267604">
            <a:off x="8565602" y="3905595"/>
            <a:ext cx="3639934" cy="3163289"/>
            <a:chOff x="5281603" y="104899"/>
            <a:chExt cx="6910397" cy="6005491"/>
          </a:xfrm>
        </p:grpSpPr>
        <p:sp>
          <p:nvSpPr>
            <p:cNvPr id="180" name="Dowolny kształt 98">
              <a:extLst>
                <a:ext uri="{FF2B5EF4-FFF2-40B4-BE49-F238E27FC236}">
                  <a16:creationId xmlns:a16="http://schemas.microsoft.com/office/drawing/2014/main" id="{86C68ECC-F0A0-411E-A303-6DC0707A36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281603" y="104899"/>
              <a:ext cx="6896713" cy="6005491"/>
            </a:xfrm>
            <a:custGeom>
              <a:avLst/>
              <a:gdLst>
                <a:gd name="connsiteX0" fmla="*/ 3912717 w 6896713"/>
                <a:gd name="connsiteY0" fmla="*/ 0 h 6005491"/>
                <a:gd name="connsiteX1" fmla="*/ 6679426 w 6896713"/>
                <a:gd name="connsiteY1" fmla="*/ 1146008 h 6005491"/>
                <a:gd name="connsiteX2" fmla="*/ 6896713 w 6896713"/>
                <a:gd name="connsiteY2" fmla="*/ 1385085 h 6005491"/>
                <a:gd name="connsiteX3" fmla="*/ 6896713 w 6896713"/>
                <a:gd name="connsiteY3" fmla="*/ 1431256 h 6005491"/>
                <a:gd name="connsiteX4" fmla="*/ 6657442 w 6896713"/>
                <a:gd name="connsiteY4" fmla="*/ 1167992 h 6005491"/>
                <a:gd name="connsiteX5" fmla="*/ 3912717 w 6896713"/>
                <a:gd name="connsiteY5" fmla="*/ 31089 h 6005491"/>
                <a:gd name="connsiteX6" fmla="*/ 31089 w 6896713"/>
                <a:gd name="connsiteY6" fmla="*/ 3912717 h 6005491"/>
                <a:gd name="connsiteX7" fmla="*/ 593046 w 6896713"/>
                <a:gd name="connsiteY7" fmla="*/ 5925483 h 6005491"/>
                <a:gd name="connsiteX8" fmla="*/ 633874 w 6896713"/>
                <a:gd name="connsiteY8" fmla="*/ 5989169 h 6005491"/>
                <a:gd name="connsiteX9" fmla="*/ 607415 w 6896713"/>
                <a:gd name="connsiteY9" fmla="*/ 6005491 h 6005491"/>
                <a:gd name="connsiteX10" fmla="*/ 566458 w 6896713"/>
                <a:gd name="connsiteY10" fmla="*/ 5941603 h 6005491"/>
                <a:gd name="connsiteX11" fmla="*/ 0 w 6896713"/>
                <a:gd name="connsiteY11" fmla="*/ 3912717 h 6005491"/>
                <a:gd name="connsiteX12" fmla="*/ 3912717 w 6896713"/>
                <a:gd name="connsiteY12" fmla="*/ 0 h 6005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896713" h="6005491">
                  <a:moveTo>
                    <a:pt x="3912717" y="0"/>
                  </a:moveTo>
                  <a:cubicBezTo>
                    <a:pt x="4993184" y="0"/>
                    <a:pt x="5971363" y="437946"/>
                    <a:pt x="6679426" y="1146008"/>
                  </a:cubicBezTo>
                  <a:lnTo>
                    <a:pt x="6896713" y="1385085"/>
                  </a:lnTo>
                  <a:lnTo>
                    <a:pt x="6896713" y="1431256"/>
                  </a:lnTo>
                  <a:lnTo>
                    <a:pt x="6657442" y="1167992"/>
                  </a:lnTo>
                  <a:cubicBezTo>
                    <a:pt x="5955006" y="465555"/>
                    <a:pt x="4984599" y="31089"/>
                    <a:pt x="3912717" y="31089"/>
                  </a:cubicBezTo>
                  <a:cubicBezTo>
                    <a:pt x="1768953" y="31089"/>
                    <a:pt x="31089" y="1768953"/>
                    <a:pt x="31089" y="3912717"/>
                  </a:cubicBezTo>
                  <a:cubicBezTo>
                    <a:pt x="31089" y="4649636"/>
                    <a:pt x="236442" y="5338592"/>
                    <a:pt x="593046" y="5925483"/>
                  </a:cubicBezTo>
                  <a:lnTo>
                    <a:pt x="633874" y="5989169"/>
                  </a:lnTo>
                  <a:lnTo>
                    <a:pt x="607415" y="6005491"/>
                  </a:lnTo>
                  <a:lnTo>
                    <a:pt x="566458" y="5941603"/>
                  </a:lnTo>
                  <a:cubicBezTo>
                    <a:pt x="206998" y="5350013"/>
                    <a:pt x="0" y="4655538"/>
                    <a:pt x="0" y="3912717"/>
                  </a:cubicBezTo>
                  <a:cubicBezTo>
                    <a:pt x="0" y="1751783"/>
                    <a:pt x="1751783" y="0"/>
                    <a:pt x="3912717" y="0"/>
                  </a:cubicBezTo>
                  <a:close/>
                </a:path>
              </a:pathLst>
            </a:custGeom>
            <a:solidFill>
              <a:srgbClr val="FFFFFF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pl-PL" noProof="1"/>
            </a:p>
          </p:txBody>
        </p:sp>
        <p:grpSp>
          <p:nvGrpSpPr>
            <p:cNvPr id="181" name="Grupa 180">
              <a:extLst>
                <a:ext uri="{FF2B5EF4-FFF2-40B4-BE49-F238E27FC236}">
                  <a16:creationId xmlns:a16="http://schemas.microsoft.com/office/drawing/2014/main" id="{6A21E140-4ECB-4C42-BDC7-F4351513DA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516018" y="331504"/>
              <a:ext cx="6675982" cy="5235326"/>
              <a:chOff x="5516018" y="331504"/>
              <a:chExt cx="6675982" cy="5235326"/>
            </a:xfrm>
          </p:grpSpPr>
          <p:cxnSp>
            <p:nvCxnSpPr>
              <p:cNvPr id="182" name="Łącznik prosty 181">
                <a:extLst>
                  <a:ext uri="{FF2B5EF4-FFF2-40B4-BE49-F238E27FC236}">
                    <a16:creationId xmlns:a16="http://schemas.microsoft.com/office/drawing/2014/main" id="{2940CFC5-AC4C-4746-A3B9-3DD434FF6DE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flipH="1">
                <a:off x="9266830" y="33150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Łącznik prosty 182">
                <a:extLst>
                  <a:ext uri="{FF2B5EF4-FFF2-40B4-BE49-F238E27FC236}">
                    <a16:creationId xmlns:a16="http://schemas.microsoft.com/office/drawing/2014/main" id="{6EC95677-9C92-4D0D-91D4-E07380F2502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20000" flipH="1">
                <a:off x="9408861" y="33832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Łącznik prosty 183">
                <a:extLst>
                  <a:ext uri="{FF2B5EF4-FFF2-40B4-BE49-F238E27FC236}">
                    <a16:creationId xmlns:a16="http://schemas.microsoft.com/office/drawing/2014/main" id="{097602B2-71E1-4395-9C47-DE48B712AE8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40000" flipH="1">
                <a:off x="9551700" y="347636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Łącznik prosty 184">
                <a:extLst>
                  <a:ext uri="{FF2B5EF4-FFF2-40B4-BE49-F238E27FC236}">
                    <a16:creationId xmlns:a16="http://schemas.microsoft.com/office/drawing/2014/main" id="{7FC50570-F1A9-4DB3-A64D-3A21A588820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360000" flipH="1">
                <a:off x="9688748" y="36808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Łącznik prosty 185">
                <a:extLst>
                  <a:ext uri="{FF2B5EF4-FFF2-40B4-BE49-F238E27FC236}">
                    <a16:creationId xmlns:a16="http://schemas.microsoft.com/office/drawing/2014/main" id="{88E4F209-3FDA-4C17-A86D-59990132FF4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540000" flipH="1">
                <a:off x="9824866" y="38922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Łącznik prosty 186">
                <a:extLst>
                  <a:ext uri="{FF2B5EF4-FFF2-40B4-BE49-F238E27FC236}">
                    <a16:creationId xmlns:a16="http://schemas.microsoft.com/office/drawing/2014/main" id="{9950C402-F8DC-4C99-90A8-CD67BDEC6CB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660000" flipH="1">
                <a:off x="9966867" y="417549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Łącznik prosty 187">
                <a:extLst>
                  <a:ext uri="{FF2B5EF4-FFF2-40B4-BE49-F238E27FC236}">
                    <a16:creationId xmlns:a16="http://schemas.microsoft.com/office/drawing/2014/main" id="{76483FEF-FBDD-456C-AD52-B6D166FB1C0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780000" flipH="1">
                <a:off x="10104425" y="44587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Łącznik prosty 188">
                <a:extLst>
                  <a:ext uri="{FF2B5EF4-FFF2-40B4-BE49-F238E27FC236}">
                    <a16:creationId xmlns:a16="http://schemas.microsoft.com/office/drawing/2014/main" id="{DA316CA5-D470-4E6D-A6E8-D35DB7725D2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900000" flipH="1">
                <a:off x="10240513" y="47948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Łącznik prosty 189">
                <a:extLst>
                  <a:ext uri="{FF2B5EF4-FFF2-40B4-BE49-F238E27FC236}">
                    <a16:creationId xmlns:a16="http://schemas.microsoft.com/office/drawing/2014/main" id="{8BFA4937-71AA-4400-8DCD-20E5DF05017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080000" flipH="1">
                <a:off x="10373882" y="52435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1" name="Łącznik prosty 190">
                <a:extLst>
                  <a:ext uri="{FF2B5EF4-FFF2-40B4-BE49-F238E27FC236}">
                    <a16:creationId xmlns:a16="http://schemas.microsoft.com/office/drawing/2014/main" id="{768FA0D4-7119-47B3-8329-0978770774F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200000" flipH="1">
                <a:off x="10505632" y="57062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" name="Łącznik prosty 191">
                <a:extLst>
                  <a:ext uri="{FF2B5EF4-FFF2-40B4-BE49-F238E27FC236}">
                    <a16:creationId xmlns:a16="http://schemas.microsoft.com/office/drawing/2014/main" id="{62C433AC-8114-47CC-9467-FCB5FE9807B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320000" flipH="1">
                <a:off x="10637382" y="62134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" name="Łącznik prosty 192">
                <a:extLst>
                  <a:ext uri="{FF2B5EF4-FFF2-40B4-BE49-F238E27FC236}">
                    <a16:creationId xmlns:a16="http://schemas.microsoft.com/office/drawing/2014/main" id="{BF9CB489-BA36-4004-A019-75FBA23CCB9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440000" flipH="1">
                <a:off x="10760965" y="690439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4" name="Łącznik prosty 193">
                <a:extLst>
                  <a:ext uri="{FF2B5EF4-FFF2-40B4-BE49-F238E27FC236}">
                    <a16:creationId xmlns:a16="http://schemas.microsoft.com/office/drawing/2014/main" id="{B4C060E4-E790-4A31-B683-EA834FCF4E2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620000" flipH="1">
                <a:off x="10888991" y="75509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" name="Łącznik prosty 194">
                <a:extLst>
                  <a:ext uri="{FF2B5EF4-FFF2-40B4-BE49-F238E27FC236}">
                    <a16:creationId xmlns:a16="http://schemas.microsoft.com/office/drawing/2014/main" id="{13F00D2A-400F-4678-BB33-16B61650F47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740000" flipH="1">
                <a:off x="11010193" y="81974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6" name="Łącznik prosty 195">
                <a:extLst>
                  <a:ext uri="{FF2B5EF4-FFF2-40B4-BE49-F238E27FC236}">
                    <a16:creationId xmlns:a16="http://schemas.microsoft.com/office/drawing/2014/main" id="{46AABFD4-3727-4DF4-933A-C0A090248A8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860000" flipH="1">
                <a:off x="11129014" y="895662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" name="Łącznik prosty 196">
                <a:extLst>
                  <a:ext uri="{FF2B5EF4-FFF2-40B4-BE49-F238E27FC236}">
                    <a16:creationId xmlns:a16="http://schemas.microsoft.com/office/drawing/2014/main" id="{6CC40A87-D067-41BF-B368-A197EC0D9DF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980000" flipH="1">
                <a:off x="11249872" y="96809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" name="Łącznik prosty 197">
                <a:extLst>
                  <a:ext uri="{FF2B5EF4-FFF2-40B4-BE49-F238E27FC236}">
                    <a16:creationId xmlns:a16="http://schemas.microsoft.com/office/drawing/2014/main" id="{E116F92B-7098-4139-AC77-75B4CE3323F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160000" flipH="1">
                <a:off x="11366875" y="104808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9" name="Łącznik prosty 198">
                <a:extLst>
                  <a:ext uri="{FF2B5EF4-FFF2-40B4-BE49-F238E27FC236}">
                    <a16:creationId xmlns:a16="http://schemas.microsoft.com/office/drawing/2014/main" id="{CFDF485C-38E7-4C0D-A2A7-3F1DE3B918A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280000" flipH="1">
                <a:off x="11474058" y="113152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" name="Łącznik prosty 199">
                <a:extLst>
                  <a:ext uri="{FF2B5EF4-FFF2-40B4-BE49-F238E27FC236}">
                    <a16:creationId xmlns:a16="http://schemas.microsoft.com/office/drawing/2014/main" id="{BF6DBD12-21A0-4F07-953F-D3B3486C151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400000" flipH="1">
                <a:off x="11583303" y="122179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1" name="Łącznik prosty 200">
                <a:extLst>
                  <a:ext uri="{FF2B5EF4-FFF2-40B4-BE49-F238E27FC236}">
                    <a16:creationId xmlns:a16="http://schemas.microsoft.com/office/drawing/2014/main" id="{554F4E42-5B16-41F4-8FF4-2EB134C1FE1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520000" flipH="1">
                <a:off x="11685344" y="1321772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" name="Łącznik prosty 201">
                <a:extLst>
                  <a:ext uri="{FF2B5EF4-FFF2-40B4-BE49-F238E27FC236}">
                    <a16:creationId xmlns:a16="http://schemas.microsoft.com/office/drawing/2014/main" id="{6F4CC20F-EBF6-4AFE-9A4F-68ACC7513B4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700000" flipH="1">
                <a:off x="11787704" y="141763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3" name="Łącznik prosty 202">
                <a:extLst>
                  <a:ext uri="{FF2B5EF4-FFF2-40B4-BE49-F238E27FC236}">
                    <a16:creationId xmlns:a16="http://schemas.microsoft.com/office/drawing/2014/main" id="{FA745DE2-9816-4D5B-BB41-BE1874612FF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820000" flipH="1">
                <a:off x="11880859" y="151793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4" name="Łącznik prosty 203">
                <a:extLst>
                  <a:ext uri="{FF2B5EF4-FFF2-40B4-BE49-F238E27FC236}">
                    <a16:creationId xmlns:a16="http://schemas.microsoft.com/office/drawing/2014/main" id="{D5B5D721-5554-457C-BE2F-BCA2505CADF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940000" flipH="1">
                <a:off x="11969252" y="1627437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" name="Łącznik prosty 204">
                <a:extLst>
                  <a:ext uri="{FF2B5EF4-FFF2-40B4-BE49-F238E27FC236}">
                    <a16:creationId xmlns:a16="http://schemas.microsoft.com/office/drawing/2014/main" id="{BAFF390C-48FB-4FA5-998E-6DDDF9D2B41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3060000" flipH="1">
                <a:off x="12062016" y="173601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6" name="Łącznik prosty 205">
                <a:extLst>
                  <a:ext uri="{FF2B5EF4-FFF2-40B4-BE49-F238E27FC236}">
                    <a16:creationId xmlns:a16="http://schemas.microsoft.com/office/drawing/2014/main" id="{F4B2E647-1CF4-4AF8-9AF5-8EAB6D6E888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flipH="1">
                <a:off x="12074680" y="1910249"/>
                <a:ext cx="117320" cy="82912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" name="Łącznik prosty 206">
                <a:extLst>
                  <a:ext uri="{FF2B5EF4-FFF2-40B4-BE49-F238E27FC236}">
                    <a16:creationId xmlns:a16="http://schemas.microsoft.com/office/drawing/2014/main" id="{46DA8C50-AA32-47D8-8DCB-DE9624E60EF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flipH="1">
                <a:off x="12149943" y="2083594"/>
                <a:ext cx="39676" cy="21436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8" name="Łącznik prosty 207">
                <a:extLst>
                  <a:ext uri="{FF2B5EF4-FFF2-40B4-BE49-F238E27FC236}">
                    <a16:creationId xmlns:a16="http://schemas.microsoft.com/office/drawing/2014/main" id="{51ED6412-8EBC-4680-B7D2-65A4F73BBBD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80000" flipH="1">
                <a:off x="9127990" y="33425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9" name="Łącznik prosty 208">
                <a:extLst>
                  <a:ext uri="{FF2B5EF4-FFF2-40B4-BE49-F238E27FC236}">
                    <a16:creationId xmlns:a16="http://schemas.microsoft.com/office/drawing/2014/main" id="{2983F033-A214-4959-956E-4B50B7AC660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00000" flipH="1">
                <a:off x="8987576" y="33663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" name="Łącznik prosty 209">
                <a:extLst>
                  <a:ext uri="{FF2B5EF4-FFF2-40B4-BE49-F238E27FC236}">
                    <a16:creationId xmlns:a16="http://schemas.microsoft.com/office/drawing/2014/main" id="{A77F30C3-5A8C-4BEB-95C1-A7B9C0961F3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20000" flipH="1">
                <a:off x="8844859" y="351176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1" name="Łącznik prosty 210">
                <a:extLst>
                  <a:ext uri="{FF2B5EF4-FFF2-40B4-BE49-F238E27FC236}">
                    <a16:creationId xmlns:a16="http://schemas.microsoft.com/office/drawing/2014/main" id="{99A432F5-9A86-437C-8108-7945FA72EC4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40000" flipH="1">
                <a:off x="8706904" y="365719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" name="Łącznik prosty 211">
                <a:extLst>
                  <a:ext uri="{FF2B5EF4-FFF2-40B4-BE49-F238E27FC236}">
                    <a16:creationId xmlns:a16="http://schemas.microsoft.com/office/drawing/2014/main" id="{4F8B1465-BA18-4D1C-ADED-D4BAA7638AA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720000" flipH="1">
                <a:off x="8568008" y="38789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3" name="Łącznik prosty 212">
                <a:extLst>
                  <a:ext uri="{FF2B5EF4-FFF2-40B4-BE49-F238E27FC236}">
                    <a16:creationId xmlns:a16="http://schemas.microsoft.com/office/drawing/2014/main" id="{45DD7842-E27E-4461-B9C8-63AD2F0C44F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840000" flipH="1">
                <a:off x="8429112" y="41006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" name="Łącznik prosty 213">
                <a:extLst>
                  <a:ext uri="{FF2B5EF4-FFF2-40B4-BE49-F238E27FC236}">
                    <a16:creationId xmlns:a16="http://schemas.microsoft.com/office/drawing/2014/main" id="{3C45934F-49A5-4EDB-A9A3-5540D74AB1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960000" flipH="1">
                <a:off x="8294968" y="446219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5" name="Łącznik prosty 214">
                <a:extLst>
                  <a:ext uri="{FF2B5EF4-FFF2-40B4-BE49-F238E27FC236}">
                    <a16:creationId xmlns:a16="http://schemas.microsoft.com/office/drawing/2014/main" id="{EEF9B0E3-0DC0-4D03-A02B-8F62D905F4F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080000" flipH="1">
                <a:off x="8160824" y="48237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6" name="Łącznik prosty 215">
                <a:extLst>
                  <a:ext uri="{FF2B5EF4-FFF2-40B4-BE49-F238E27FC236}">
                    <a16:creationId xmlns:a16="http://schemas.microsoft.com/office/drawing/2014/main" id="{2B1998C4-BF81-4332-A399-AD43467F677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260000" flipH="1">
                <a:off x="8027689" y="53184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" name="Łącznik prosty 216">
                <a:extLst>
                  <a:ext uri="{FF2B5EF4-FFF2-40B4-BE49-F238E27FC236}">
                    <a16:creationId xmlns:a16="http://schemas.microsoft.com/office/drawing/2014/main" id="{44CFAF52-7684-46F2-8DFD-70A7F36DB0E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380000" flipH="1">
                <a:off x="7894554" y="58132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8" name="Łącznik prosty 217">
                <a:extLst>
                  <a:ext uri="{FF2B5EF4-FFF2-40B4-BE49-F238E27FC236}">
                    <a16:creationId xmlns:a16="http://schemas.microsoft.com/office/drawing/2014/main" id="{93EFB5D1-BDF7-40B6-BBEA-D489CE79F15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500000" flipH="1">
                <a:off x="7761419" y="63079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" name="Łącznik prosty 218">
                <a:extLst>
                  <a:ext uri="{FF2B5EF4-FFF2-40B4-BE49-F238E27FC236}">
                    <a16:creationId xmlns:a16="http://schemas.microsoft.com/office/drawing/2014/main" id="{B5A98777-A259-461F-A9B2-21DFC45C179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620000" flipH="1">
                <a:off x="7636645" y="68980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0" name="Łącznik prosty 219">
                <a:extLst>
                  <a:ext uri="{FF2B5EF4-FFF2-40B4-BE49-F238E27FC236}">
                    <a16:creationId xmlns:a16="http://schemas.microsoft.com/office/drawing/2014/main" id="{0F795195-D966-482A-8D47-6265C00F6D0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800000" flipH="1">
                <a:off x="7511871" y="75119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1" name="Łącznik prosty 220">
                <a:extLst>
                  <a:ext uri="{FF2B5EF4-FFF2-40B4-BE49-F238E27FC236}">
                    <a16:creationId xmlns:a16="http://schemas.microsoft.com/office/drawing/2014/main" id="{6E881E12-FFE1-441E-B36B-804289472BA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920000" flipH="1">
                <a:off x="7387899" y="81977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2" name="Łącznik prosty 221">
                <a:extLst>
                  <a:ext uri="{FF2B5EF4-FFF2-40B4-BE49-F238E27FC236}">
                    <a16:creationId xmlns:a16="http://schemas.microsoft.com/office/drawing/2014/main" id="{61DBEB97-C3B3-4646-9760-227E20B1555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040000" flipH="1">
                <a:off x="7268530" y="89316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3" name="Łącznik prosty 222">
                <a:extLst>
                  <a:ext uri="{FF2B5EF4-FFF2-40B4-BE49-F238E27FC236}">
                    <a16:creationId xmlns:a16="http://schemas.microsoft.com/office/drawing/2014/main" id="{0BA17FBA-A611-4CA2-9CDC-E073B889C4C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160000" flipH="1">
                <a:off x="7152030" y="97658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" name="Łącznik prosty 223">
                <a:extLst>
                  <a:ext uri="{FF2B5EF4-FFF2-40B4-BE49-F238E27FC236}">
                    <a16:creationId xmlns:a16="http://schemas.microsoft.com/office/drawing/2014/main" id="{1B66F6D2-50DA-4E7A-8583-E9159CD9622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340000" flipH="1">
                <a:off x="7041695" y="106002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5" name="Łącznik prosty 224">
                <a:extLst>
                  <a:ext uri="{FF2B5EF4-FFF2-40B4-BE49-F238E27FC236}">
                    <a16:creationId xmlns:a16="http://schemas.microsoft.com/office/drawing/2014/main" id="{DD181CC7-8652-404A-B5C7-58004FD15F3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460000" flipH="1">
                <a:off x="6931360" y="1143466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" name="Łącznik prosty 225">
                <a:extLst>
                  <a:ext uri="{FF2B5EF4-FFF2-40B4-BE49-F238E27FC236}">
                    <a16:creationId xmlns:a16="http://schemas.microsoft.com/office/drawing/2014/main" id="{75706D69-47CD-47E3-83C9-EDB4EAF58C8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580000" flipH="1">
                <a:off x="6819070" y="123586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7" name="Łącznik prosty 226">
                <a:extLst>
                  <a:ext uri="{FF2B5EF4-FFF2-40B4-BE49-F238E27FC236}">
                    <a16:creationId xmlns:a16="http://schemas.microsoft.com/office/drawing/2014/main" id="{2ADC21AA-CD21-436C-A9D7-DC4167E5008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700000" flipH="1">
                <a:off x="6721359" y="1332746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8" name="Łącznik prosty 227">
                <a:extLst>
                  <a:ext uri="{FF2B5EF4-FFF2-40B4-BE49-F238E27FC236}">
                    <a16:creationId xmlns:a16="http://schemas.microsoft.com/office/drawing/2014/main" id="{4702CCCC-772F-4AF1-8201-73C25371105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880000" flipH="1">
                <a:off x="6617467" y="142942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" name="Łącznik prosty 228">
                <a:extLst>
                  <a:ext uri="{FF2B5EF4-FFF2-40B4-BE49-F238E27FC236}">
                    <a16:creationId xmlns:a16="http://schemas.microsoft.com/office/drawing/2014/main" id="{62AAD2B7-288B-42CF-804B-E33B84D747A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000000" flipH="1">
                <a:off x="6520032" y="152728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0" name="Łącznik prosty 229">
                <a:extLst>
                  <a:ext uri="{FF2B5EF4-FFF2-40B4-BE49-F238E27FC236}">
                    <a16:creationId xmlns:a16="http://schemas.microsoft.com/office/drawing/2014/main" id="{D51CCD7B-95EB-4EE4-BAED-4308C80BF36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120000" flipH="1">
                <a:off x="6429579" y="164161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1" name="Łącznik prosty 230">
                <a:extLst>
                  <a:ext uri="{FF2B5EF4-FFF2-40B4-BE49-F238E27FC236}">
                    <a16:creationId xmlns:a16="http://schemas.microsoft.com/office/drawing/2014/main" id="{F92C4B5C-D0FB-4C0A-B5FA-2C7DDF7625C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240000" flipH="1">
                <a:off x="6340532" y="175042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2" name="Łącznik prosty 231">
                <a:extLst>
                  <a:ext uri="{FF2B5EF4-FFF2-40B4-BE49-F238E27FC236}">
                    <a16:creationId xmlns:a16="http://schemas.microsoft.com/office/drawing/2014/main" id="{64D2931E-A280-496D-99C1-5C2A820CB4D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420000" flipH="1">
                <a:off x="6261757" y="186017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3" name="Łącznik prosty 232">
                <a:extLst>
                  <a:ext uri="{FF2B5EF4-FFF2-40B4-BE49-F238E27FC236}">
                    <a16:creationId xmlns:a16="http://schemas.microsoft.com/office/drawing/2014/main" id="{ED33CBE3-55B1-43CF-96B9-2E994EBCEA3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540000" flipH="1">
                <a:off x="6184144" y="1979619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4" name="Łącznik prosty 233">
                <a:extLst>
                  <a:ext uri="{FF2B5EF4-FFF2-40B4-BE49-F238E27FC236}">
                    <a16:creationId xmlns:a16="http://schemas.microsoft.com/office/drawing/2014/main" id="{16C6D563-A48C-4E6B-AE46-2CCE38A6601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660000" flipH="1">
                <a:off x="6106531" y="209906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5" name="Łącznik prosty 234">
                <a:extLst>
                  <a:ext uri="{FF2B5EF4-FFF2-40B4-BE49-F238E27FC236}">
                    <a16:creationId xmlns:a16="http://schemas.microsoft.com/office/drawing/2014/main" id="{AD0ABECB-C92E-4F76-89A6-1334939CDF8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780000" flipH="1">
                <a:off x="6043206" y="2222556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6" name="Łącznik prosty 235">
                <a:extLst>
                  <a:ext uri="{FF2B5EF4-FFF2-40B4-BE49-F238E27FC236}">
                    <a16:creationId xmlns:a16="http://schemas.microsoft.com/office/drawing/2014/main" id="{8C258514-FFA8-4DE3-9B25-D55705AC3BD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960000" flipH="1">
                <a:off x="5978913" y="234430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7" name="Łącznik prosty 236">
                <a:extLst>
                  <a:ext uri="{FF2B5EF4-FFF2-40B4-BE49-F238E27FC236}">
                    <a16:creationId xmlns:a16="http://schemas.microsoft.com/office/drawing/2014/main" id="{C2B9E312-EEBF-4783-B25E-D7DD0D6E712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080000" flipH="1">
                <a:off x="5912438" y="247067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8" name="Łącznik prosty 237">
                <a:extLst>
                  <a:ext uri="{FF2B5EF4-FFF2-40B4-BE49-F238E27FC236}">
                    <a16:creationId xmlns:a16="http://schemas.microsoft.com/office/drawing/2014/main" id="{7CB21139-A4D5-4D0F-9AD0-868FFC4240F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200000" flipH="1">
                <a:off x="5858875" y="2600922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9" name="Łącznik prosty 238">
                <a:extLst>
                  <a:ext uri="{FF2B5EF4-FFF2-40B4-BE49-F238E27FC236}">
                    <a16:creationId xmlns:a16="http://schemas.microsoft.com/office/drawing/2014/main" id="{E72FF9AC-BC86-42FD-8DF7-72429C958CA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320000" flipH="1">
                <a:off x="5808182" y="273404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0" name="Łącznik prosty 239">
                <a:extLst>
                  <a:ext uri="{FF2B5EF4-FFF2-40B4-BE49-F238E27FC236}">
                    <a16:creationId xmlns:a16="http://schemas.microsoft.com/office/drawing/2014/main" id="{23D09EAB-27F8-4FAC-91C2-4942ABA7408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500000" flipH="1">
                <a:off x="5773263" y="286686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1" name="Łącznik prosty 240">
                <a:extLst>
                  <a:ext uri="{FF2B5EF4-FFF2-40B4-BE49-F238E27FC236}">
                    <a16:creationId xmlns:a16="http://schemas.microsoft.com/office/drawing/2014/main" id="{10D82CB2-C309-4CCD-9FB1-EF8F4407ECC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620000" flipH="1">
                <a:off x="5735963" y="300206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2" name="Łącznik prosty 241">
                <a:extLst>
                  <a:ext uri="{FF2B5EF4-FFF2-40B4-BE49-F238E27FC236}">
                    <a16:creationId xmlns:a16="http://schemas.microsoft.com/office/drawing/2014/main" id="{3625D6FE-BC58-4E33-B4E9-282D5CB75E0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740000" flipH="1">
                <a:off x="5700105" y="313891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3" name="Łącznik prosty 242">
                <a:extLst>
                  <a:ext uri="{FF2B5EF4-FFF2-40B4-BE49-F238E27FC236}">
                    <a16:creationId xmlns:a16="http://schemas.microsoft.com/office/drawing/2014/main" id="{2158CF66-DCD3-4627-9675-61B42A30371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860000" flipH="1">
                <a:off x="5665939" y="3275489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4" name="Łącznik prosty 243">
                <a:extLst>
                  <a:ext uri="{FF2B5EF4-FFF2-40B4-BE49-F238E27FC236}">
                    <a16:creationId xmlns:a16="http://schemas.microsoft.com/office/drawing/2014/main" id="{44ED85B9-D0C1-4222-B4BC-E81876EC388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040000" flipH="1">
                <a:off x="5644476" y="341425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5" name="Łącznik prosty 244">
                <a:extLst>
                  <a:ext uri="{FF2B5EF4-FFF2-40B4-BE49-F238E27FC236}">
                    <a16:creationId xmlns:a16="http://schemas.microsoft.com/office/drawing/2014/main" id="{1299F075-06C0-46B8-A3F7-1D7E8D6001D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160000" flipH="1">
                <a:off x="5626530" y="355462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6" name="Łącznik prosty 245">
                <a:extLst>
                  <a:ext uri="{FF2B5EF4-FFF2-40B4-BE49-F238E27FC236}">
                    <a16:creationId xmlns:a16="http://schemas.microsoft.com/office/drawing/2014/main" id="{AEA87578-2C04-4651-A5BF-81D06050C9F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280000" flipH="1">
                <a:off x="5616429" y="369183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7" name="Łącznik prosty 246">
                <a:extLst>
                  <a:ext uri="{FF2B5EF4-FFF2-40B4-BE49-F238E27FC236}">
                    <a16:creationId xmlns:a16="http://schemas.microsoft.com/office/drawing/2014/main" id="{12A8551E-D8EB-40F2-AD25-87484A17D2F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400000" flipH="1">
                <a:off x="5611319" y="383537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8" name="Łącznik prosty 247">
                <a:extLst>
                  <a:ext uri="{FF2B5EF4-FFF2-40B4-BE49-F238E27FC236}">
                    <a16:creationId xmlns:a16="http://schemas.microsoft.com/office/drawing/2014/main" id="{AC1E0E32-3B75-404A-9165-57337825085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580000" flipH="1">
                <a:off x="5608540" y="3975726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9" name="Łącznik prosty 248">
                <a:extLst>
                  <a:ext uri="{FF2B5EF4-FFF2-40B4-BE49-F238E27FC236}">
                    <a16:creationId xmlns:a16="http://schemas.microsoft.com/office/drawing/2014/main" id="{4A410333-16BA-443A-B24F-418ED77536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700000" flipH="1">
                <a:off x="5605761" y="411607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0" name="Łącznik prosty 249">
                <a:extLst>
                  <a:ext uri="{FF2B5EF4-FFF2-40B4-BE49-F238E27FC236}">
                    <a16:creationId xmlns:a16="http://schemas.microsoft.com/office/drawing/2014/main" id="{271589D1-7914-4EA7-B6B4-C1E7EA5FE67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820000" flipH="1">
                <a:off x="5624195" y="425421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1" name="Łącznik prosty 250">
                <a:extLst>
                  <a:ext uri="{FF2B5EF4-FFF2-40B4-BE49-F238E27FC236}">
                    <a16:creationId xmlns:a16="http://schemas.microsoft.com/office/drawing/2014/main" id="{E62A5ACA-F5D5-41F3-9549-06DB799C4D1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940000" flipH="1">
                <a:off x="5642629" y="439235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2" name="Łącznik prosty 251">
                <a:extLst>
                  <a:ext uri="{FF2B5EF4-FFF2-40B4-BE49-F238E27FC236}">
                    <a16:creationId xmlns:a16="http://schemas.microsoft.com/office/drawing/2014/main" id="{EA254CA6-3565-4CD0-8BEB-C94A533C011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120000" flipH="1">
                <a:off x="5654818" y="453638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3" name="Łącznik prosty 252">
                <a:extLst>
                  <a:ext uri="{FF2B5EF4-FFF2-40B4-BE49-F238E27FC236}">
                    <a16:creationId xmlns:a16="http://schemas.microsoft.com/office/drawing/2014/main" id="{E62203F9-E5BE-44F8-8D43-31EEF85E922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240000" flipH="1">
                <a:off x="5684446" y="4671367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4" name="Łącznik prosty 253">
                <a:extLst>
                  <a:ext uri="{FF2B5EF4-FFF2-40B4-BE49-F238E27FC236}">
                    <a16:creationId xmlns:a16="http://schemas.microsoft.com/office/drawing/2014/main" id="{FC43FC58-4722-4D22-88C1-652EB165851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360000" flipH="1">
                <a:off x="5714074" y="480873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5" name="Łącznik prosty 254">
                <a:extLst>
                  <a:ext uri="{FF2B5EF4-FFF2-40B4-BE49-F238E27FC236}">
                    <a16:creationId xmlns:a16="http://schemas.microsoft.com/office/drawing/2014/main" id="{D4C87F1C-06F8-43CD-8920-F525A5504B5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480000" flipH="1">
                <a:off x="5748464" y="494847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6" name="Łącznik prosty 255">
                <a:extLst>
                  <a:ext uri="{FF2B5EF4-FFF2-40B4-BE49-F238E27FC236}">
                    <a16:creationId xmlns:a16="http://schemas.microsoft.com/office/drawing/2014/main" id="{F75BF2BA-0DFF-4812-986E-9F2286A9F46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660000" flipH="1">
                <a:off x="5792091" y="5077607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7" name="Łącznik prosty 256">
                <a:extLst>
                  <a:ext uri="{FF2B5EF4-FFF2-40B4-BE49-F238E27FC236}">
                    <a16:creationId xmlns:a16="http://schemas.microsoft.com/office/drawing/2014/main" id="{7B79CBCB-DE00-4F16-A2FC-E54EF816BA3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780000" flipH="1">
                <a:off x="5847441" y="521122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8" name="Łącznik prosty 257">
                <a:extLst>
                  <a:ext uri="{FF2B5EF4-FFF2-40B4-BE49-F238E27FC236}">
                    <a16:creationId xmlns:a16="http://schemas.microsoft.com/office/drawing/2014/main" id="{DEA1374B-AC49-4266-965E-1F9CD9E53BC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900000" flipH="1">
                <a:off x="5900410" y="534245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9" name="Łącznik prosty 258">
                <a:extLst>
                  <a:ext uri="{FF2B5EF4-FFF2-40B4-BE49-F238E27FC236}">
                    <a16:creationId xmlns:a16="http://schemas.microsoft.com/office/drawing/2014/main" id="{325DE178-9F40-48D5-B0A9-4B032474225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7020000" flipH="1">
                <a:off x="5955760" y="547369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61" name="Grupa 260">
            <a:extLst>
              <a:ext uri="{FF2B5EF4-FFF2-40B4-BE49-F238E27FC236}">
                <a16:creationId xmlns:a16="http://schemas.microsoft.com/office/drawing/2014/main" id="{29858C9E-401F-4216-8087-A25D1B5881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5392608">
            <a:off x="7397406" y="-618857"/>
            <a:ext cx="4915057" cy="4271437"/>
            <a:chOff x="5281603" y="104899"/>
            <a:chExt cx="6910397" cy="6005491"/>
          </a:xfrm>
        </p:grpSpPr>
        <p:sp>
          <p:nvSpPr>
            <p:cNvPr id="262" name="Dowolny kształt 17">
              <a:extLst>
                <a:ext uri="{FF2B5EF4-FFF2-40B4-BE49-F238E27FC236}">
                  <a16:creationId xmlns:a16="http://schemas.microsoft.com/office/drawing/2014/main" id="{D963FBC5-E6AD-44F8-AF49-6F5B5BF9DB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281603" y="104899"/>
              <a:ext cx="6896713" cy="6005491"/>
            </a:xfrm>
            <a:custGeom>
              <a:avLst/>
              <a:gdLst>
                <a:gd name="connsiteX0" fmla="*/ 3912717 w 6896713"/>
                <a:gd name="connsiteY0" fmla="*/ 0 h 6005491"/>
                <a:gd name="connsiteX1" fmla="*/ 6679426 w 6896713"/>
                <a:gd name="connsiteY1" fmla="*/ 1146008 h 6005491"/>
                <a:gd name="connsiteX2" fmla="*/ 6896713 w 6896713"/>
                <a:gd name="connsiteY2" fmla="*/ 1385085 h 6005491"/>
                <a:gd name="connsiteX3" fmla="*/ 6896713 w 6896713"/>
                <a:gd name="connsiteY3" fmla="*/ 1431256 h 6005491"/>
                <a:gd name="connsiteX4" fmla="*/ 6657442 w 6896713"/>
                <a:gd name="connsiteY4" fmla="*/ 1167992 h 6005491"/>
                <a:gd name="connsiteX5" fmla="*/ 3912717 w 6896713"/>
                <a:gd name="connsiteY5" fmla="*/ 31089 h 6005491"/>
                <a:gd name="connsiteX6" fmla="*/ 31089 w 6896713"/>
                <a:gd name="connsiteY6" fmla="*/ 3912717 h 6005491"/>
                <a:gd name="connsiteX7" fmla="*/ 593046 w 6896713"/>
                <a:gd name="connsiteY7" fmla="*/ 5925483 h 6005491"/>
                <a:gd name="connsiteX8" fmla="*/ 633874 w 6896713"/>
                <a:gd name="connsiteY8" fmla="*/ 5989169 h 6005491"/>
                <a:gd name="connsiteX9" fmla="*/ 607415 w 6896713"/>
                <a:gd name="connsiteY9" fmla="*/ 6005491 h 6005491"/>
                <a:gd name="connsiteX10" fmla="*/ 566458 w 6896713"/>
                <a:gd name="connsiteY10" fmla="*/ 5941603 h 6005491"/>
                <a:gd name="connsiteX11" fmla="*/ 0 w 6896713"/>
                <a:gd name="connsiteY11" fmla="*/ 3912717 h 6005491"/>
                <a:gd name="connsiteX12" fmla="*/ 3912717 w 6896713"/>
                <a:gd name="connsiteY12" fmla="*/ 0 h 6005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896713" h="6005491">
                  <a:moveTo>
                    <a:pt x="3912717" y="0"/>
                  </a:moveTo>
                  <a:cubicBezTo>
                    <a:pt x="4993184" y="0"/>
                    <a:pt x="5971363" y="437946"/>
                    <a:pt x="6679426" y="1146008"/>
                  </a:cubicBezTo>
                  <a:lnTo>
                    <a:pt x="6896713" y="1385085"/>
                  </a:lnTo>
                  <a:lnTo>
                    <a:pt x="6896713" y="1431256"/>
                  </a:lnTo>
                  <a:lnTo>
                    <a:pt x="6657442" y="1167992"/>
                  </a:lnTo>
                  <a:cubicBezTo>
                    <a:pt x="5955006" y="465555"/>
                    <a:pt x="4984599" y="31089"/>
                    <a:pt x="3912717" y="31089"/>
                  </a:cubicBezTo>
                  <a:cubicBezTo>
                    <a:pt x="1768953" y="31089"/>
                    <a:pt x="31089" y="1768953"/>
                    <a:pt x="31089" y="3912717"/>
                  </a:cubicBezTo>
                  <a:cubicBezTo>
                    <a:pt x="31089" y="4649636"/>
                    <a:pt x="236442" y="5338592"/>
                    <a:pt x="593046" y="5925483"/>
                  </a:cubicBezTo>
                  <a:lnTo>
                    <a:pt x="633874" y="5989169"/>
                  </a:lnTo>
                  <a:lnTo>
                    <a:pt x="607415" y="6005491"/>
                  </a:lnTo>
                  <a:lnTo>
                    <a:pt x="566458" y="5941603"/>
                  </a:lnTo>
                  <a:cubicBezTo>
                    <a:pt x="206998" y="5350013"/>
                    <a:pt x="0" y="4655538"/>
                    <a:pt x="0" y="3912717"/>
                  </a:cubicBezTo>
                  <a:cubicBezTo>
                    <a:pt x="0" y="1751783"/>
                    <a:pt x="1751783" y="0"/>
                    <a:pt x="3912717" y="0"/>
                  </a:cubicBezTo>
                  <a:close/>
                </a:path>
              </a:pathLst>
            </a:custGeom>
            <a:solidFill>
              <a:srgbClr val="FFFFFF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pl-PL" noProof="1"/>
            </a:p>
          </p:txBody>
        </p:sp>
        <p:grpSp>
          <p:nvGrpSpPr>
            <p:cNvPr id="263" name="Grupa 262">
              <a:extLst>
                <a:ext uri="{FF2B5EF4-FFF2-40B4-BE49-F238E27FC236}">
                  <a16:creationId xmlns:a16="http://schemas.microsoft.com/office/drawing/2014/main" id="{EF1F68DE-2C0A-4FBF-8033-8DFBB75AE2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516018" y="331504"/>
              <a:ext cx="6675982" cy="5235326"/>
              <a:chOff x="5516018" y="331504"/>
              <a:chExt cx="6675982" cy="5235326"/>
            </a:xfrm>
          </p:grpSpPr>
          <p:cxnSp>
            <p:nvCxnSpPr>
              <p:cNvPr id="264" name="Łącznik prosty 263">
                <a:extLst>
                  <a:ext uri="{FF2B5EF4-FFF2-40B4-BE49-F238E27FC236}">
                    <a16:creationId xmlns:a16="http://schemas.microsoft.com/office/drawing/2014/main" id="{1C147FEA-3E5D-4830-B91C-78418FE209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flipH="1">
                <a:off x="9266830" y="33150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5" name="Łącznik prosty 264">
                <a:extLst>
                  <a:ext uri="{FF2B5EF4-FFF2-40B4-BE49-F238E27FC236}">
                    <a16:creationId xmlns:a16="http://schemas.microsoft.com/office/drawing/2014/main" id="{C91F075D-8726-4FD6-BE73-EDCD7607303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20000" flipH="1">
                <a:off x="9408861" y="33832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6" name="Łącznik prosty 265">
                <a:extLst>
                  <a:ext uri="{FF2B5EF4-FFF2-40B4-BE49-F238E27FC236}">
                    <a16:creationId xmlns:a16="http://schemas.microsoft.com/office/drawing/2014/main" id="{0BDE3685-352D-4E32-9662-2C6C92E20F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40000" flipH="1">
                <a:off x="9551700" y="347636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7" name="Łącznik prosty 266">
                <a:extLst>
                  <a:ext uri="{FF2B5EF4-FFF2-40B4-BE49-F238E27FC236}">
                    <a16:creationId xmlns:a16="http://schemas.microsoft.com/office/drawing/2014/main" id="{10A2922F-AA86-4B02-80C4-409D71A0AD7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360000" flipH="1">
                <a:off x="9688748" y="36808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8" name="Łącznik prosty 267">
                <a:extLst>
                  <a:ext uri="{FF2B5EF4-FFF2-40B4-BE49-F238E27FC236}">
                    <a16:creationId xmlns:a16="http://schemas.microsoft.com/office/drawing/2014/main" id="{A23C72B0-E133-40CF-A094-E239AD994B2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540000" flipH="1">
                <a:off x="9824866" y="38922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9" name="Łącznik prosty 268">
                <a:extLst>
                  <a:ext uri="{FF2B5EF4-FFF2-40B4-BE49-F238E27FC236}">
                    <a16:creationId xmlns:a16="http://schemas.microsoft.com/office/drawing/2014/main" id="{63F2DFC9-23E2-4429-911D-AA55B034054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660000" flipH="1">
                <a:off x="9966867" y="417549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0" name="Łącznik prosty 269">
                <a:extLst>
                  <a:ext uri="{FF2B5EF4-FFF2-40B4-BE49-F238E27FC236}">
                    <a16:creationId xmlns:a16="http://schemas.microsoft.com/office/drawing/2014/main" id="{E71590EC-7AA6-47B3-AFF5-6E9A1B8B1C7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780000" flipH="1">
                <a:off x="10104425" y="44587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1" name="Łącznik prosty 270">
                <a:extLst>
                  <a:ext uri="{FF2B5EF4-FFF2-40B4-BE49-F238E27FC236}">
                    <a16:creationId xmlns:a16="http://schemas.microsoft.com/office/drawing/2014/main" id="{23C6AC81-5D5E-4224-B222-B731E90F1C7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900000" flipH="1">
                <a:off x="10240513" y="47948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2" name="Łącznik prosty 271">
                <a:extLst>
                  <a:ext uri="{FF2B5EF4-FFF2-40B4-BE49-F238E27FC236}">
                    <a16:creationId xmlns:a16="http://schemas.microsoft.com/office/drawing/2014/main" id="{164FB43F-3082-49BF-A7C5-72A42773D43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080000" flipH="1">
                <a:off x="10373882" y="52435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3" name="Łącznik prosty 272">
                <a:extLst>
                  <a:ext uri="{FF2B5EF4-FFF2-40B4-BE49-F238E27FC236}">
                    <a16:creationId xmlns:a16="http://schemas.microsoft.com/office/drawing/2014/main" id="{C9F3EE03-5655-4428-86AC-F579E8F339B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200000" flipH="1">
                <a:off x="10505632" y="57062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4" name="Łącznik prosty 273">
                <a:extLst>
                  <a:ext uri="{FF2B5EF4-FFF2-40B4-BE49-F238E27FC236}">
                    <a16:creationId xmlns:a16="http://schemas.microsoft.com/office/drawing/2014/main" id="{EF7335E6-5FFD-4206-9AF0-1791A88C9A0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320000" flipH="1">
                <a:off x="10637382" y="62134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5" name="Łącznik prosty 274">
                <a:extLst>
                  <a:ext uri="{FF2B5EF4-FFF2-40B4-BE49-F238E27FC236}">
                    <a16:creationId xmlns:a16="http://schemas.microsoft.com/office/drawing/2014/main" id="{CE837EB7-EE63-4B6B-9334-1B8055AD9F3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440000" flipH="1">
                <a:off x="10760965" y="690439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6" name="Łącznik prosty 275">
                <a:extLst>
                  <a:ext uri="{FF2B5EF4-FFF2-40B4-BE49-F238E27FC236}">
                    <a16:creationId xmlns:a16="http://schemas.microsoft.com/office/drawing/2014/main" id="{4EE8D5FB-B44C-43C8-A4F4-D786090733F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620000" flipH="1">
                <a:off x="10888991" y="75509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7" name="Łącznik prosty 276">
                <a:extLst>
                  <a:ext uri="{FF2B5EF4-FFF2-40B4-BE49-F238E27FC236}">
                    <a16:creationId xmlns:a16="http://schemas.microsoft.com/office/drawing/2014/main" id="{8847AA0E-6A2D-41F5-A9B5-3A2F3B87528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740000" flipH="1">
                <a:off x="11010193" y="81974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8" name="Łącznik prosty 277">
                <a:extLst>
                  <a:ext uri="{FF2B5EF4-FFF2-40B4-BE49-F238E27FC236}">
                    <a16:creationId xmlns:a16="http://schemas.microsoft.com/office/drawing/2014/main" id="{9E4D651B-C768-4CBE-B971-A3CA38D803F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860000" flipH="1">
                <a:off x="11129014" y="895662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9" name="Łącznik prosty 278">
                <a:extLst>
                  <a:ext uri="{FF2B5EF4-FFF2-40B4-BE49-F238E27FC236}">
                    <a16:creationId xmlns:a16="http://schemas.microsoft.com/office/drawing/2014/main" id="{913496D3-4182-4D80-9A16-89DBB740861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980000" flipH="1">
                <a:off x="11249872" y="96809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0" name="Łącznik prosty 279">
                <a:extLst>
                  <a:ext uri="{FF2B5EF4-FFF2-40B4-BE49-F238E27FC236}">
                    <a16:creationId xmlns:a16="http://schemas.microsoft.com/office/drawing/2014/main" id="{088D4C91-F0F7-4549-B54A-CC855FD3A78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160000" flipH="1">
                <a:off x="11366875" y="104808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1" name="Łącznik prosty 280">
                <a:extLst>
                  <a:ext uri="{FF2B5EF4-FFF2-40B4-BE49-F238E27FC236}">
                    <a16:creationId xmlns:a16="http://schemas.microsoft.com/office/drawing/2014/main" id="{84885948-783E-4197-B942-2DDCD542EA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280000" flipH="1">
                <a:off x="11474058" y="113152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2" name="Łącznik prosty 281">
                <a:extLst>
                  <a:ext uri="{FF2B5EF4-FFF2-40B4-BE49-F238E27FC236}">
                    <a16:creationId xmlns:a16="http://schemas.microsoft.com/office/drawing/2014/main" id="{2837E330-008B-45A6-98A5-CE7D6FBBE10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400000" flipH="1">
                <a:off x="11583303" y="122179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3" name="Łącznik prosty 282">
                <a:extLst>
                  <a:ext uri="{FF2B5EF4-FFF2-40B4-BE49-F238E27FC236}">
                    <a16:creationId xmlns:a16="http://schemas.microsoft.com/office/drawing/2014/main" id="{DD807602-B947-4984-8017-D89F3B0ADBA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520000" flipH="1">
                <a:off x="11685344" y="1321772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4" name="Łącznik prosty 283">
                <a:extLst>
                  <a:ext uri="{FF2B5EF4-FFF2-40B4-BE49-F238E27FC236}">
                    <a16:creationId xmlns:a16="http://schemas.microsoft.com/office/drawing/2014/main" id="{57AA37C4-9C24-41F1-98CA-BBD9BE15956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700000" flipH="1">
                <a:off x="11787704" y="141763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5" name="Łącznik prosty 284">
                <a:extLst>
                  <a:ext uri="{FF2B5EF4-FFF2-40B4-BE49-F238E27FC236}">
                    <a16:creationId xmlns:a16="http://schemas.microsoft.com/office/drawing/2014/main" id="{692CF8CD-056F-4556-939F-1EFF0FECEC1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820000" flipH="1">
                <a:off x="11880859" y="151793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6" name="Łącznik prosty 285">
                <a:extLst>
                  <a:ext uri="{FF2B5EF4-FFF2-40B4-BE49-F238E27FC236}">
                    <a16:creationId xmlns:a16="http://schemas.microsoft.com/office/drawing/2014/main" id="{A29F3FAC-18B2-4886-9A93-44B7AD01DF6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2940000" flipH="1">
                <a:off x="11969252" y="1627437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7" name="Łącznik prosty 286">
                <a:extLst>
                  <a:ext uri="{FF2B5EF4-FFF2-40B4-BE49-F238E27FC236}">
                    <a16:creationId xmlns:a16="http://schemas.microsoft.com/office/drawing/2014/main" id="{35B536E5-4149-49B5-8119-04FF4A5ACF3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3060000" flipH="1">
                <a:off x="12062016" y="173601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8" name="Łącznik prosty 287">
                <a:extLst>
                  <a:ext uri="{FF2B5EF4-FFF2-40B4-BE49-F238E27FC236}">
                    <a16:creationId xmlns:a16="http://schemas.microsoft.com/office/drawing/2014/main" id="{4A2B8B6A-D5D3-4DAA-AB4B-A1C1086B408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flipH="1">
                <a:off x="12074680" y="1910249"/>
                <a:ext cx="117320" cy="82912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9" name="Łącznik prosty 288">
                <a:extLst>
                  <a:ext uri="{FF2B5EF4-FFF2-40B4-BE49-F238E27FC236}">
                    <a16:creationId xmlns:a16="http://schemas.microsoft.com/office/drawing/2014/main" id="{F8E4C672-BE9E-4026-992B-B2FE6C13618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flipH="1">
                <a:off x="12149943" y="2083594"/>
                <a:ext cx="39676" cy="21436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0" name="Łącznik prosty 289">
                <a:extLst>
                  <a:ext uri="{FF2B5EF4-FFF2-40B4-BE49-F238E27FC236}">
                    <a16:creationId xmlns:a16="http://schemas.microsoft.com/office/drawing/2014/main" id="{AC36DA4E-F1E7-4B68-ADA1-4F132BDCF23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80000" flipH="1">
                <a:off x="9127990" y="33425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1" name="Łącznik prosty 290">
                <a:extLst>
                  <a:ext uri="{FF2B5EF4-FFF2-40B4-BE49-F238E27FC236}">
                    <a16:creationId xmlns:a16="http://schemas.microsoft.com/office/drawing/2014/main" id="{EB5D2532-6A77-4DE1-8BB0-37AA33FD9F2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00000" flipH="1">
                <a:off x="8987576" y="33663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2" name="Łącznik prosty 291">
                <a:extLst>
                  <a:ext uri="{FF2B5EF4-FFF2-40B4-BE49-F238E27FC236}">
                    <a16:creationId xmlns:a16="http://schemas.microsoft.com/office/drawing/2014/main" id="{BF234A36-BE57-450D-BDA2-AD70152CF5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20000" flipH="1">
                <a:off x="8844859" y="351176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3" name="Łącznik prosty 292">
                <a:extLst>
                  <a:ext uri="{FF2B5EF4-FFF2-40B4-BE49-F238E27FC236}">
                    <a16:creationId xmlns:a16="http://schemas.microsoft.com/office/drawing/2014/main" id="{D461473E-1290-4BD0-B4DF-3C95DCE0F61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40000" flipH="1">
                <a:off x="8706904" y="365719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4" name="Łącznik prosty 293">
                <a:extLst>
                  <a:ext uri="{FF2B5EF4-FFF2-40B4-BE49-F238E27FC236}">
                    <a16:creationId xmlns:a16="http://schemas.microsoft.com/office/drawing/2014/main" id="{50325318-A62D-4427-B613-AF5E076E3D3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720000" flipH="1">
                <a:off x="8568008" y="38789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5" name="Łącznik prosty 294">
                <a:extLst>
                  <a:ext uri="{FF2B5EF4-FFF2-40B4-BE49-F238E27FC236}">
                    <a16:creationId xmlns:a16="http://schemas.microsoft.com/office/drawing/2014/main" id="{3F928DB9-6B46-43EF-A7CF-C4B9830CA51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840000" flipH="1">
                <a:off x="8429112" y="41006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6" name="Łącznik prosty 295">
                <a:extLst>
                  <a:ext uri="{FF2B5EF4-FFF2-40B4-BE49-F238E27FC236}">
                    <a16:creationId xmlns:a16="http://schemas.microsoft.com/office/drawing/2014/main" id="{BA011901-65F6-4D44-BD40-744878B6B2D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960000" flipH="1">
                <a:off x="8294968" y="446219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7" name="Łącznik prosty 296">
                <a:extLst>
                  <a:ext uri="{FF2B5EF4-FFF2-40B4-BE49-F238E27FC236}">
                    <a16:creationId xmlns:a16="http://schemas.microsoft.com/office/drawing/2014/main" id="{E838496B-B788-4873-9E1C-9B4442984E6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080000" flipH="1">
                <a:off x="8160824" y="48237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8" name="Łącznik prosty 297">
                <a:extLst>
                  <a:ext uri="{FF2B5EF4-FFF2-40B4-BE49-F238E27FC236}">
                    <a16:creationId xmlns:a16="http://schemas.microsoft.com/office/drawing/2014/main" id="{A15262F7-23A5-4A6B-BD2C-44CF82ECDEE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260000" flipH="1">
                <a:off x="8027689" y="53184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9" name="Łącznik prosty 298">
                <a:extLst>
                  <a:ext uri="{FF2B5EF4-FFF2-40B4-BE49-F238E27FC236}">
                    <a16:creationId xmlns:a16="http://schemas.microsoft.com/office/drawing/2014/main" id="{B5857A42-75EB-4FF2-AF41-2D612A687D3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380000" flipH="1">
                <a:off x="7894554" y="58132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0" name="Łącznik prosty 299">
                <a:extLst>
                  <a:ext uri="{FF2B5EF4-FFF2-40B4-BE49-F238E27FC236}">
                    <a16:creationId xmlns:a16="http://schemas.microsoft.com/office/drawing/2014/main" id="{3FC449E1-9573-406B-A201-3E897E668A4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500000" flipH="1">
                <a:off x="7761419" y="63079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1" name="Łącznik prosty 300">
                <a:extLst>
                  <a:ext uri="{FF2B5EF4-FFF2-40B4-BE49-F238E27FC236}">
                    <a16:creationId xmlns:a16="http://schemas.microsoft.com/office/drawing/2014/main" id="{71001847-954F-46EC-97E7-E38732517B9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620000" flipH="1">
                <a:off x="7636645" y="68980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2" name="Łącznik prosty 301">
                <a:extLst>
                  <a:ext uri="{FF2B5EF4-FFF2-40B4-BE49-F238E27FC236}">
                    <a16:creationId xmlns:a16="http://schemas.microsoft.com/office/drawing/2014/main" id="{F3B040FD-D427-4F90-8CFC-D4295224879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800000" flipH="1">
                <a:off x="7511871" y="75119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3" name="Łącznik prosty 302">
                <a:extLst>
                  <a:ext uri="{FF2B5EF4-FFF2-40B4-BE49-F238E27FC236}">
                    <a16:creationId xmlns:a16="http://schemas.microsoft.com/office/drawing/2014/main" id="{975C627A-78ED-4D2B-9F9E-26BE2C0A750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1920000" flipH="1">
                <a:off x="7387899" y="81977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4" name="Łącznik prosty 303">
                <a:extLst>
                  <a:ext uri="{FF2B5EF4-FFF2-40B4-BE49-F238E27FC236}">
                    <a16:creationId xmlns:a16="http://schemas.microsoft.com/office/drawing/2014/main" id="{2523831A-B9F1-40EF-B113-873BEFA6609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040000" flipH="1">
                <a:off x="7268530" y="89316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5" name="Łącznik prosty 304">
                <a:extLst>
                  <a:ext uri="{FF2B5EF4-FFF2-40B4-BE49-F238E27FC236}">
                    <a16:creationId xmlns:a16="http://schemas.microsoft.com/office/drawing/2014/main" id="{07483313-610C-403C-811D-EE70A78046D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160000" flipH="1">
                <a:off x="7152030" y="97658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6" name="Łącznik prosty 305">
                <a:extLst>
                  <a:ext uri="{FF2B5EF4-FFF2-40B4-BE49-F238E27FC236}">
                    <a16:creationId xmlns:a16="http://schemas.microsoft.com/office/drawing/2014/main" id="{E1CE5A29-BB15-441C-B3CD-3D3EE2163DA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340000" flipH="1">
                <a:off x="7041695" y="106002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7" name="Łącznik prosty 306">
                <a:extLst>
                  <a:ext uri="{FF2B5EF4-FFF2-40B4-BE49-F238E27FC236}">
                    <a16:creationId xmlns:a16="http://schemas.microsoft.com/office/drawing/2014/main" id="{E476D005-3155-4DEF-88DE-068B497DED9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460000" flipH="1">
                <a:off x="6931360" y="1143466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8" name="Łącznik prosty 307">
                <a:extLst>
                  <a:ext uri="{FF2B5EF4-FFF2-40B4-BE49-F238E27FC236}">
                    <a16:creationId xmlns:a16="http://schemas.microsoft.com/office/drawing/2014/main" id="{2628975E-6165-407B-8A45-7F23746BCC6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580000" flipH="1">
                <a:off x="6819070" y="123586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9" name="Łącznik prosty 308">
                <a:extLst>
                  <a:ext uri="{FF2B5EF4-FFF2-40B4-BE49-F238E27FC236}">
                    <a16:creationId xmlns:a16="http://schemas.microsoft.com/office/drawing/2014/main" id="{6A69F000-3171-47D5-8EFE-4F201716C07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700000" flipH="1">
                <a:off x="6721359" y="1332746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0" name="Łącznik prosty 309">
                <a:extLst>
                  <a:ext uri="{FF2B5EF4-FFF2-40B4-BE49-F238E27FC236}">
                    <a16:creationId xmlns:a16="http://schemas.microsoft.com/office/drawing/2014/main" id="{60092325-1C07-4FBC-9C9C-42244C9B9DC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2880000" flipH="1">
                <a:off x="6617467" y="142942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1" name="Łącznik prosty 310">
                <a:extLst>
                  <a:ext uri="{FF2B5EF4-FFF2-40B4-BE49-F238E27FC236}">
                    <a16:creationId xmlns:a16="http://schemas.microsoft.com/office/drawing/2014/main" id="{2A33CB00-75FF-4DFF-9D6A-CEF5EA2E260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000000" flipH="1">
                <a:off x="6520032" y="152728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2" name="Łącznik prosty 311">
                <a:extLst>
                  <a:ext uri="{FF2B5EF4-FFF2-40B4-BE49-F238E27FC236}">
                    <a16:creationId xmlns:a16="http://schemas.microsoft.com/office/drawing/2014/main" id="{139B85FF-580E-435C-8523-23A0352695B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120000" flipH="1">
                <a:off x="6429579" y="164161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3" name="Łącznik prosty 312">
                <a:extLst>
                  <a:ext uri="{FF2B5EF4-FFF2-40B4-BE49-F238E27FC236}">
                    <a16:creationId xmlns:a16="http://schemas.microsoft.com/office/drawing/2014/main" id="{C53E7419-AF0F-4B69-88BF-853EDC328C5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240000" flipH="1">
                <a:off x="6340532" y="175042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4" name="Łącznik prosty 313">
                <a:extLst>
                  <a:ext uri="{FF2B5EF4-FFF2-40B4-BE49-F238E27FC236}">
                    <a16:creationId xmlns:a16="http://schemas.microsoft.com/office/drawing/2014/main" id="{052C8AEF-9C9D-4737-BA0F-DBB3BF0C04C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420000" flipH="1">
                <a:off x="6261757" y="186017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5" name="Łącznik prosty 314">
                <a:extLst>
                  <a:ext uri="{FF2B5EF4-FFF2-40B4-BE49-F238E27FC236}">
                    <a16:creationId xmlns:a16="http://schemas.microsoft.com/office/drawing/2014/main" id="{6ADDDBC2-F0DB-4038-98D0-B38749D8C0E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540000" flipH="1">
                <a:off x="6184144" y="1979619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6" name="Łącznik prosty 315">
                <a:extLst>
                  <a:ext uri="{FF2B5EF4-FFF2-40B4-BE49-F238E27FC236}">
                    <a16:creationId xmlns:a16="http://schemas.microsoft.com/office/drawing/2014/main" id="{E5F14C72-98E5-4A6C-BA03-5E105AA4D4C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660000" flipH="1">
                <a:off x="6106531" y="209906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7" name="Łącznik prosty 316">
                <a:extLst>
                  <a:ext uri="{FF2B5EF4-FFF2-40B4-BE49-F238E27FC236}">
                    <a16:creationId xmlns:a16="http://schemas.microsoft.com/office/drawing/2014/main" id="{9ACEF013-464E-44D2-9B83-863E69077E1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780000" flipH="1">
                <a:off x="6043206" y="2222556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8" name="Łącznik prosty 317">
                <a:extLst>
                  <a:ext uri="{FF2B5EF4-FFF2-40B4-BE49-F238E27FC236}">
                    <a16:creationId xmlns:a16="http://schemas.microsoft.com/office/drawing/2014/main" id="{3141F09F-05CE-4CE9-9F5A-861FBC31A83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3960000" flipH="1">
                <a:off x="5978913" y="234430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9" name="Łącznik prosty 318">
                <a:extLst>
                  <a:ext uri="{FF2B5EF4-FFF2-40B4-BE49-F238E27FC236}">
                    <a16:creationId xmlns:a16="http://schemas.microsoft.com/office/drawing/2014/main" id="{7ED70A3C-4B21-4941-9F11-00A51A748A0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080000" flipH="1">
                <a:off x="5912438" y="247067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0" name="Łącznik prosty 319">
                <a:extLst>
                  <a:ext uri="{FF2B5EF4-FFF2-40B4-BE49-F238E27FC236}">
                    <a16:creationId xmlns:a16="http://schemas.microsoft.com/office/drawing/2014/main" id="{11927814-33EF-4FBA-95F7-4138C1C7CEC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200000" flipH="1">
                <a:off x="5858875" y="2600922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1" name="Łącznik prosty 320">
                <a:extLst>
                  <a:ext uri="{FF2B5EF4-FFF2-40B4-BE49-F238E27FC236}">
                    <a16:creationId xmlns:a16="http://schemas.microsoft.com/office/drawing/2014/main" id="{F4D2B900-3BAC-4EE3-AB6E-9F3212F4DCA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320000" flipH="1">
                <a:off x="5808182" y="273404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2" name="Łącznik prosty 321">
                <a:extLst>
                  <a:ext uri="{FF2B5EF4-FFF2-40B4-BE49-F238E27FC236}">
                    <a16:creationId xmlns:a16="http://schemas.microsoft.com/office/drawing/2014/main" id="{FB00017B-AD65-4759-8A6A-B03C70E07BA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500000" flipH="1">
                <a:off x="5773263" y="286686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3" name="Łącznik prosty 322">
                <a:extLst>
                  <a:ext uri="{FF2B5EF4-FFF2-40B4-BE49-F238E27FC236}">
                    <a16:creationId xmlns:a16="http://schemas.microsoft.com/office/drawing/2014/main" id="{22C4A8E2-640F-4D30-99EC-A2D2B0FD6E5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620000" flipH="1">
                <a:off x="5735963" y="300206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4" name="Łącznik prosty 323">
                <a:extLst>
                  <a:ext uri="{FF2B5EF4-FFF2-40B4-BE49-F238E27FC236}">
                    <a16:creationId xmlns:a16="http://schemas.microsoft.com/office/drawing/2014/main" id="{9492085E-DF05-4380-B8C2-93832478CFE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740000" flipH="1">
                <a:off x="5700105" y="313891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5" name="Łącznik prosty 324">
                <a:extLst>
                  <a:ext uri="{FF2B5EF4-FFF2-40B4-BE49-F238E27FC236}">
                    <a16:creationId xmlns:a16="http://schemas.microsoft.com/office/drawing/2014/main" id="{49750F82-33DB-42EE-B31F-CC5DE7EBA14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4860000" flipH="1">
                <a:off x="5665939" y="3275489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6" name="Łącznik prosty 325">
                <a:extLst>
                  <a:ext uri="{FF2B5EF4-FFF2-40B4-BE49-F238E27FC236}">
                    <a16:creationId xmlns:a16="http://schemas.microsoft.com/office/drawing/2014/main" id="{60B9848F-8B4C-4440-9BF6-98A4F3F72C0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040000" flipH="1">
                <a:off x="5644476" y="341425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7" name="Łącznik prosty 326">
                <a:extLst>
                  <a:ext uri="{FF2B5EF4-FFF2-40B4-BE49-F238E27FC236}">
                    <a16:creationId xmlns:a16="http://schemas.microsoft.com/office/drawing/2014/main" id="{E7AA0900-78F5-4163-807F-3DEE6DCBB10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160000" flipH="1">
                <a:off x="5626530" y="355462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8" name="Łącznik prosty 327">
                <a:extLst>
                  <a:ext uri="{FF2B5EF4-FFF2-40B4-BE49-F238E27FC236}">
                    <a16:creationId xmlns:a16="http://schemas.microsoft.com/office/drawing/2014/main" id="{0F627689-9632-474B-B3A8-EC1A82A36E6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280000" flipH="1">
                <a:off x="5616429" y="3691831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9" name="Łącznik prosty 328">
                <a:extLst>
                  <a:ext uri="{FF2B5EF4-FFF2-40B4-BE49-F238E27FC236}">
                    <a16:creationId xmlns:a16="http://schemas.microsoft.com/office/drawing/2014/main" id="{71C6CB03-F81D-48A2-BF05-98D4EF2CC20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400000" flipH="1">
                <a:off x="5611319" y="383537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0" name="Łącznik prosty 329">
                <a:extLst>
                  <a:ext uri="{FF2B5EF4-FFF2-40B4-BE49-F238E27FC236}">
                    <a16:creationId xmlns:a16="http://schemas.microsoft.com/office/drawing/2014/main" id="{12FB4D2F-4789-48A1-A4AA-F318ED2BA5B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580000" flipH="1">
                <a:off x="5608540" y="3975726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1" name="Łącznik prosty 330">
                <a:extLst>
                  <a:ext uri="{FF2B5EF4-FFF2-40B4-BE49-F238E27FC236}">
                    <a16:creationId xmlns:a16="http://schemas.microsoft.com/office/drawing/2014/main" id="{64B8907A-2A80-490C-AACF-678CA6DE19D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700000" flipH="1">
                <a:off x="5605761" y="411607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2" name="Łącznik prosty 331">
                <a:extLst>
                  <a:ext uri="{FF2B5EF4-FFF2-40B4-BE49-F238E27FC236}">
                    <a16:creationId xmlns:a16="http://schemas.microsoft.com/office/drawing/2014/main" id="{A175CCF3-4796-4C76-A92E-B495335FB45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820000" flipH="1">
                <a:off x="5624195" y="425421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3" name="Łącznik prosty 332">
                <a:extLst>
                  <a:ext uri="{FF2B5EF4-FFF2-40B4-BE49-F238E27FC236}">
                    <a16:creationId xmlns:a16="http://schemas.microsoft.com/office/drawing/2014/main" id="{8CFC6D15-64F3-449C-8C0B-3FCB2976D26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5940000" flipH="1">
                <a:off x="5642629" y="439235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4" name="Łącznik prosty 333">
                <a:extLst>
                  <a:ext uri="{FF2B5EF4-FFF2-40B4-BE49-F238E27FC236}">
                    <a16:creationId xmlns:a16="http://schemas.microsoft.com/office/drawing/2014/main" id="{008AA4A6-DD28-4235-AAE3-CC28DF83430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120000" flipH="1">
                <a:off x="5654818" y="4536385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5" name="Łącznik prosty 334">
                <a:extLst>
                  <a:ext uri="{FF2B5EF4-FFF2-40B4-BE49-F238E27FC236}">
                    <a16:creationId xmlns:a16="http://schemas.microsoft.com/office/drawing/2014/main" id="{3D393E8B-AAB8-4606-A4FA-815EDABDD12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240000" flipH="1">
                <a:off x="5684446" y="4671367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6" name="Łącznik prosty 335">
                <a:extLst>
                  <a:ext uri="{FF2B5EF4-FFF2-40B4-BE49-F238E27FC236}">
                    <a16:creationId xmlns:a16="http://schemas.microsoft.com/office/drawing/2014/main" id="{8BA7B770-7EB6-4AC1-B028-9C45DEE440E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360000" flipH="1">
                <a:off x="5714074" y="4808730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7" name="Łącznik prosty 336">
                <a:extLst>
                  <a:ext uri="{FF2B5EF4-FFF2-40B4-BE49-F238E27FC236}">
                    <a16:creationId xmlns:a16="http://schemas.microsoft.com/office/drawing/2014/main" id="{D87B822C-3951-4E65-A45D-7160FAC3FD0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480000" flipH="1">
                <a:off x="5748464" y="4948474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8" name="Łącznik prosty 337">
                <a:extLst>
                  <a:ext uri="{FF2B5EF4-FFF2-40B4-BE49-F238E27FC236}">
                    <a16:creationId xmlns:a16="http://schemas.microsoft.com/office/drawing/2014/main" id="{54B9CDF0-DC54-4868-B60A-6840FDE6A29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660000" flipH="1">
                <a:off x="5792091" y="5077607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9" name="Łącznik prosty 338">
                <a:extLst>
                  <a:ext uri="{FF2B5EF4-FFF2-40B4-BE49-F238E27FC236}">
                    <a16:creationId xmlns:a16="http://schemas.microsoft.com/office/drawing/2014/main" id="{3706BEC8-029B-4E0F-A55F-A552E1DE26C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780000" flipH="1">
                <a:off x="5847441" y="521122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0" name="Łącznik prosty 339">
                <a:extLst>
                  <a:ext uri="{FF2B5EF4-FFF2-40B4-BE49-F238E27FC236}">
                    <a16:creationId xmlns:a16="http://schemas.microsoft.com/office/drawing/2014/main" id="{25EBA5EB-4807-4E96-BA08-B6B74AE040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6900000" flipH="1">
                <a:off x="5900410" y="5342458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1" name="Łącznik prosty 340">
                <a:extLst>
                  <a:ext uri="{FF2B5EF4-FFF2-40B4-BE49-F238E27FC236}">
                    <a16:creationId xmlns:a16="http://schemas.microsoft.com/office/drawing/2014/main" id="{5548885E-CABE-42B5-B06A-1E6B9B19811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-7020000" flipH="1">
                <a:off x="5955760" y="5473693"/>
                <a:ext cx="3394" cy="182880"/>
              </a:xfrm>
              <a:prstGeom prst="line">
                <a:avLst/>
              </a:prstGeom>
              <a:ln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7" name="Obraz 6" descr="abstrakcyjny obraz punktów świetlnych">
            <a:extLst>
              <a:ext uri="{FF2B5EF4-FFF2-40B4-BE49-F238E27FC236}">
                <a16:creationId xmlns:a16="http://schemas.microsoft.com/office/drawing/2014/main" id="{FE6C54C5-D2F4-48F8-B65E-7506F07BCCF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3268" r="4773" b="-1"/>
          <a:stretch/>
        </p:blipFill>
        <p:spPr>
          <a:xfrm>
            <a:off x="8055588" y="-3863"/>
            <a:ext cx="4132754" cy="3445946"/>
          </a:xfrm>
          <a:custGeom>
            <a:avLst/>
            <a:gdLst>
              <a:gd name="connsiteX0" fmla="*/ 303228 w 4638368"/>
              <a:gd name="connsiteY0" fmla="*/ 0 h 3867534"/>
              <a:gd name="connsiteX1" fmla="*/ 4638368 w 4638368"/>
              <a:gd name="connsiteY1" fmla="*/ 0 h 3867534"/>
              <a:gd name="connsiteX2" fmla="*/ 4638368 w 4638368"/>
              <a:gd name="connsiteY2" fmla="*/ 2952747 h 3867534"/>
              <a:gd name="connsiteX3" fmla="*/ 4585825 w 4638368"/>
              <a:gd name="connsiteY3" fmla="*/ 3013864 h 3867534"/>
              <a:gd name="connsiteX4" fmla="*/ 2641346 w 4638368"/>
              <a:gd name="connsiteY4" fmla="*/ 3867534 h 3867534"/>
              <a:gd name="connsiteX5" fmla="*/ 0 w 4638368"/>
              <a:gd name="connsiteY5" fmla="*/ 1226188 h 3867534"/>
              <a:gd name="connsiteX6" fmla="*/ 260466 w 4638368"/>
              <a:gd name="connsiteY6" fmla="*/ 81056 h 3867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638368" h="3867534">
                <a:moveTo>
                  <a:pt x="303228" y="0"/>
                </a:moveTo>
                <a:lnTo>
                  <a:pt x="4638368" y="0"/>
                </a:lnTo>
                <a:lnTo>
                  <a:pt x="4638368" y="2952747"/>
                </a:lnTo>
                <a:lnTo>
                  <a:pt x="4585825" y="3013864"/>
                </a:lnTo>
                <a:cubicBezTo>
                  <a:pt x="4103088" y="3538671"/>
                  <a:pt x="3410622" y="3867534"/>
                  <a:pt x="2641346" y="3867534"/>
                </a:cubicBezTo>
                <a:cubicBezTo>
                  <a:pt x="1182571" y="3867534"/>
                  <a:pt x="0" y="2684963"/>
                  <a:pt x="0" y="1226188"/>
                </a:cubicBezTo>
                <a:cubicBezTo>
                  <a:pt x="0" y="815907"/>
                  <a:pt x="93544" y="427475"/>
                  <a:pt x="260466" y="81056"/>
                </a:cubicBezTo>
                <a:close/>
              </a:path>
            </a:pathLst>
          </a:custGeom>
        </p:spPr>
      </p:pic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270F4AD4-466B-69A2-1A3B-599C63123F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6996" y="2369104"/>
            <a:ext cx="6447110" cy="3842249"/>
          </a:xfrm>
        </p:spPr>
        <p:txBody>
          <a:bodyPr>
            <a:normAutofit/>
          </a:bodyPr>
          <a:lstStyle/>
          <a:p>
            <a:r>
              <a:rPr lang="en-US" sz="2400" dirty="0"/>
              <a:t>Interest in mathematics and science</a:t>
            </a:r>
          </a:p>
          <a:p>
            <a:r>
              <a:rPr lang="en-US" sz="2400" dirty="0"/>
              <a:t>Education at the BTEC level at an Economics and IT school in Poland</a:t>
            </a:r>
          </a:p>
          <a:p>
            <a:r>
              <a:rPr lang="en-US" sz="2400" dirty="0"/>
              <a:t>Professional work as a team leader, problem solver and auditor</a:t>
            </a:r>
          </a:p>
          <a:p>
            <a:r>
              <a:rPr lang="en-US" sz="2400" dirty="0"/>
              <a:t>The use of digital technology in everyday professional work</a:t>
            </a:r>
          </a:p>
          <a:p>
            <a:endParaRPr lang="en-US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13824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188652B-B439-4AB5-8773-417F1E0517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5855" y="609600"/>
            <a:ext cx="8554473" cy="1456267"/>
          </a:xfrm>
        </p:spPr>
        <p:txBody>
          <a:bodyPr rtlCol="0"/>
          <a:lstStyle/>
          <a:p>
            <a:pPr rtl="0"/>
            <a:r>
              <a:rPr lang="pl-PL" dirty="0" err="1"/>
              <a:t>personal</a:t>
            </a:r>
            <a:r>
              <a:rPr lang="pl-PL" dirty="0"/>
              <a:t> development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2B5A62A4-C0DE-2A8E-F049-B9482C9972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1604433"/>
            <a:ext cx="10131425" cy="3649133"/>
          </a:xfrm>
        </p:spPr>
        <p:txBody>
          <a:bodyPr>
            <a:normAutofit/>
          </a:bodyPr>
          <a:lstStyle/>
          <a:p>
            <a:r>
              <a:rPr lang="pl-PL" sz="2400" dirty="0"/>
              <a:t>Focus on </a:t>
            </a:r>
            <a:r>
              <a:rPr lang="pl-PL" sz="2400" dirty="0" err="1"/>
              <a:t>continuous</a:t>
            </a:r>
            <a:r>
              <a:rPr lang="pl-PL" sz="2400" dirty="0"/>
              <a:t> </a:t>
            </a:r>
            <a:r>
              <a:rPr lang="pl-PL" sz="2400" dirty="0" err="1"/>
              <a:t>personal</a:t>
            </a:r>
            <a:r>
              <a:rPr lang="pl-PL" sz="2400" dirty="0"/>
              <a:t> development</a:t>
            </a:r>
            <a:endParaRPr lang="en-GB" sz="2400" dirty="0"/>
          </a:p>
          <a:p>
            <a:r>
              <a:rPr lang="en-US" sz="2400" dirty="0"/>
              <a:t>Courses and trainings in applications and software used in business</a:t>
            </a:r>
          </a:p>
          <a:p>
            <a:r>
              <a:rPr lang="en-US" sz="2400" dirty="0"/>
              <a:t>Interest in programming languages and database analysis and willingness to develop in this direction</a:t>
            </a:r>
            <a:endParaRPr lang="en-GB" sz="2400" dirty="0"/>
          </a:p>
          <a:p>
            <a:r>
              <a:rPr lang="en-US" sz="2400" dirty="0"/>
              <a:t>In the era of very rapid technological development, I want to expand my skills constantly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1429390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awartość — symbol zastępczy 3" descr="nocne niebo z górami na horyzoncie">
            <a:extLst>
              <a:ext uri="{FF2B5EF4-FFF2-40B4-BE49-F238E27FC236}">
                <a16:creationId xmlns:a16="http://schemas.microsoft.com/office/drawing/2014/main" id="{2739CFE1-3E46-48B5-9BDB-769492BA7A5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3"/>
          <a:srcRect t="4555" b="4555"/>
          <a:stretch/>
        </p:blipFill>
        <p:spPr>
          <a:xfrm>
            <a:off x="-600" y="-1226"/>
            <a:ext cx="12193200" cy="6860452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6090347" y="706999"/>
                </a:moveTo>
                <a:cubicBezTo>
                  <a:pt x="4588386" y="706999"/>
                  <a:pt x="3370806" y="1924579"/>
                  <a:pt x="3370806" y="3426541"/>
                </a:cubicBezTo>
                <a:cubicBezTo>
                  <a:pt x="3370806" y="4928503"/>
                  <a:pt x="4588386" y="6146083"/>
                  <a:pt x="6090347" y="6146083"/>
                </a:cubicBezTo>
                <a:cubicBezTo>
                  <a:pt x="7592308" y="6146083"/>
                  <a:pt x="8809888" y="4928503"/>
                  <a:pt x="8809888" y="3426541"/>
                </a:cubicBezTo>
                <a:cubicBezTo>
                  <a:pt x="8809888" y="1924579"/>
                  <a:pt x="7592308" y="706999"/>
                  <a:pt x="6090347" y="706999"/>
                </a:cubicBezTo>
                <a:close/>
                <a:moveTo>
                  <a:pt x="6082303" y="247854"/>
                </a:moveTo>
                <a:cubicBezTo>
                  <a:pt x="7836802" y="247854"/>
                  <a:pt x="9259104" y="1671227"/>
                  <a:pt x="9259104" y="3427045"/>
                </a:cubicBezTo>
                <a:cubicBezTo>
                  <a:pt x="9259104" y="5182864"/>
                  <a:pt x="7836802" y="6606237"/>
                  <a:pt x="6082303" y="6606237"/>
                </a:cubicBezTo>
                <a:cubicBezTo>
                  <a:pt x="4327804" y="6606237"/>
                  <a:pt x="2905502" y="5182864"/>
                  <a:pt x="2905502" y="3427045"/>
                </a:cubicBezTo>
                <a:cubicBezTo>
                  <a:pt x="2905502" y="1671227"/>
                  <a:pt x="4327804" y="247854"/>
                  <a:pt x="6082303" y="247854"/>
                </a:cubicBezTo>
                <a:close/>
                <a:moveTo>
                  <a:pt x="9560257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9560255" y="6858000"/>
                </a:lnTo>
                <a:lnTo>
                  <a:pt x="9704262" y="6706843"/>
                </a:lnTo>
                <a:cubicBezTo>
                  <a:pt x="10490530" y="5841105"/>
                  <a:pt x="10969748" y="4691058"/>
                  <a:pt x="10969748" y="3428999"/>
                </a:cubicBezTo>
                <a:cubicBezTo>
                  <a:pt x="10969748" y="2166941"/>
                  <a:pt x="10490530" y="1016894"/>
                  <a:pt x="9704262" y="151155"/>
                </a:cubicBezTo>
                <a:close/>
                <a:moveTo>
                  <a:pt x="7947654" y="0"/>
                </a:moveTo>
                <a:lnTo>
                  <a:pt x="8099035" y="0"/>
                </a:lnTo>
                <a:lnTo>
                  <a:pt x="8158569" y="34257"/>
                </a:lnTo>
                <a:cubicBezTo>
                  <a:pt x="9305381" y="731601"/>
                  <a:pt x="10071441" y="1993601"/>
                  <a:pt x="10071441" y="3434659"/>
                </a:cubicBezTo>
                <a:cubicBezTo>
                  <a:pt x="10071441" y="4875717"/>
                  <a:pt x="9305381" y="6137716"/>
                  <a:pt x="8158569" y="6835060"/>
                </a:cubicBezTo>
                <a:lnTo>
                  <a:pt x="8118703" y="6858000"/>
                </a:lnTo>
                <a:lnTo>
                  <a:pt x="7923440" y="6858000"/>
                </a:lnTo>
                <a:lnTo>
                  <a:pt x="7938929" y="6850061"/>
                </a:lnTo>
                <a:cubicBezTo>
                  <a:pt x="9153123" y="6189975"/>
                  <a:pt x="9977382" y="4902579"/>
                  <a:pt x="9977382" y="3422520"/>
                </a:cubicBezTo>
                <a:cubicBezTo>
                  <a:pt x="9977382" y="2009739"/>
                  <a:pt x="9226353" y="772500"/>
                  <a:pt x="8102044" y="88839"/>
                </a:cubicBezTo>
                <a:close/>
                <a:moveTo>
                  <a:pt x="4097777" y="0"/>
                </a:moveTo>
                <a:lnTo>
                  <a:pt x="4216953" y="0"/>
                </a:lnTo>
                <a:lnTo>
                  <a:pt x="4062563" y="88839"/>
                </a:lnTo>
                <a:cubicBezTo>
                  <a:pt x="2938253" y="772500"/>
                  <a:pt x="2187224" y="2009739"/>
                  <a:pt x="2187224" y="3422520"/>
                </a:cubicBezTo>
                <a:cubicBezTo>
                  <a:pt x="2187224" y="4902579"/>
                  <a:pt x="3011483" y="6189975"/>
                  <a:pt x="4225677" y="6850061"/>
                </a:cubicBezTo>
                <a:lnTo>
                  <a:pt x="4241167" y="6858000"/>
                </a:lnTo>
                <a:lnTo>
                  <a:pt x="4078110" y="6858000"/>
                </a:lnTo>
                <a:lnTo>
                  <a:pt x="4038243" y="6835060"/>
                </a:lnTo>
                <a:cubicBezTo>
                  <a:pt x="2891431" y="6137716"/>
                  <a:pt x="2125371" y="4875717"/>
                  <a:pt x="2125371" y="3434659"/>
                </a:cubicBezTo>
                <a:cubicBezTo>
                  <a:pt x="2125371" y="1993601"/>
                  <a:pt x="2891431" y="731601"/>
                  <a:pt x="4038243" y="34257"/>
                </a:cubicBezTo>
                <a:close/>
                <a:moveTo>
                  <a:pt x="0" y="0"/>
                </a:moveTo>
                <a:lnTo>
                  <a:pt x="2636555" y="0"/>
                </a:lnTo>
                <a:lnTo>
                  <a:pt x="2492551" y="151155"/>
                </a:lnTo>
                <a:cubicBezTo>
                  <a:pt x="1706282" y="1016894"/>
                  <a:pt x="1227064" y="2166941"/>
                  <a:pt x="1227064" y="3428999"/>
                </a:cubicBezTo>
                <a:cubicBezTo>
                  <a:pt x="1227064" y="4691058"/>
                  <a:pt x="1706282" y="5841105"/>
                  <a:pt x="2492551" y="6706843"/>
                </a:cubicBezTo>
                <a:lnTo>
                  <a:pt x="2636557" y="6858000"/>
                </a:lnTo>
                <a:lnTo>
                  <a:pt x="0" y="6858000"/>
                </a:lnTo>
                <a:close/>
              </a:path>
            </a:pathLst>
          </a:custGeom>
          <a:ln w="60325" cmpd="dbl">
            <a:solidFill>
              <a:schemeClr val="tx1">
                <a:alpha val="40000"/>
              </a:schemeClr>
            </a:solidFill>
          </a:ln>
        </p:spPr>
      </p:pic>
      <p:graphicFrame>
        <p:nvGraphicFramePr>
          <p:cNvPr id="5" name="Zawartość — symbol zastępczy 4" descr="Grafika SmartArt">
            <a:extLst>
              <a:ext uri="{FF2B5EF4-FFF2-40B4-BE49-F238E27FC236}">
                <a16:creationId xmlns:a16="http://schemas.microsoft.com/office/drawing/2014/main" id="{21A182E9-AC38-4344-9247-5AB4B8F03A26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48574866"/>
              </p:ext>
            </p:extLst>
          </p:nvPr>
        </p:nvGraphicFramePr>
        <p:xfrm>
          <a:off x="2035922" y="1728410"/>
          <a:ext cx="8566763" cy="47159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ytuł 1">
            <a:extLst>
              <a:ext uri="{FF2B5EF4-FFF2-40B4-BE49-F238E27FC236}">
                <a16:creationId xmlns:a16="http://schemas.microsoft.com/office/drawing/2014/main" id="{144E241E-3110-4B1C-B9B0-F17B90FEE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8903" y="787400"/>
            <a:ext cx="7390680" cy="12784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 rtl="0"/>
            <a:r>
              <a:rPr lang="en-GB" dirty="0"/>
              <a:t>Digital technologies module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7482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awartość — symbol zastępczy 3" descr="nocne niebo z górami na horyzoncie">
            <a:extLst>
              <a:ext uri="{FF2B5EF4-FFF2-40B4-BE49-F238E27FC236}">
                <a16:creationId xmlns:a16="http://schemas.microsoft.com/office/drawing/2014/main" id="{2739CFE1-3E46-48B5-9BDB-769492BA7A5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3"/>
          <a:srcRect t="4555" b="4555"/>
          <a:stretch/>
        </p:blipFill>
        <p:spPr>
          <a:xfrm>
            <a:off x="-600" y="-1226"/>
            <a:ext cx="12193200" cy="6860452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6090347" y="706999"/>
                </a:moveTo>
                <a:cubicBezTo>
                  <a:pt x="4588386" y="706999"/>
                  <a:pt x="3370806" y="1924579"/>
                  <a:pt x="3370806" y="3426541"/>
                </a:cubicBezTo>
                <a:cubicBezTo>
                  <a:pt x="3370806" y="4928503"/>
                  <a:pt x="4588386" y="6146083"/>
                  <a:pt x="6090347" y="6146083"/>
                </a:cubicBezTo>
                <a:cubicBezTo>
                  <a:pt x="7592308" y="6146083"/>
                  <a:pt x="8809888" y="4928503"/>
                  <a:pt x="8809888" y="3426541"/>
                </a:cubicBezTo>
                <a:cubicBezTo>
                  <a:pt x="8809888" y="1924579"/>
                  <a:pt x="7592308" y="706999"/>
                  <a:pt x="6090347" y="706999"/>
                </a:cubicBezTo>
                <a:close/>
                <a:moveTo>
                  <a:pt x="6082303" y="247854"/>
                </a:moveTo>
                <a:cubicBezTo>
                  <a:pt x="7836802" y="247854"/>
                  <a:pt x="9259104" y="1671227"/>
                  <a:pt x="9259104" y="3427045"/>
                </a:cubicBezTo>
                <a:cubicBezTo>
                  <a:pt x="9259104" y="5182864"/>
                  <a:pt x="7836802" y="6606237"/>
                  <a:pt x="6082303" y="6606237"/>
                </a:cubicBezTo>
                <a:cubicBezTo>
                  <a:pt x="4327804" y="6606237"/>
                  <a:pt x="2905502" y="5182864"/>
                  <a:pt x="2905502" y="3427045"/>
                </a:cubicBezTo>
                <a:cubicBezTo>
                  <a:pt x="2905502" y="1671227"/>
                  <a:pt x="4327804" y="247854"/>
                  <a:pt x="6082303" y="247854"/>
                </a:cubicBezTo>
                <a:close/>
                <a:moveTo>
                  <a:pt x="9560257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9560255" y="6858000"/>
                </a:lnTo>
                <a:lnTo>
                  <a:pt x="9704262" y="6706843"/>
                </a:lnTo>
                <a:cubicBezTo>
                  <a:pt x="10490530" y="5841105"/>
                  <a:pt x="10969748" y="4691058"/>
                  <a:pt x="10969748" y="3428999"/>
                </a:cubicBezTo>
                <a:cubicBezTo>
                  <a:pt x="10969748" y="2166941"/>
                  <a:pt x="10490530" y="1016894"/>
                  <a:pt x="9704262" y="151155"/>
                </a:cubicBezTo>
                <a:close/>
                <a:moveTo>
                  <a:pt x="7947654" y="0"/>
                </a:moveTo>
                <a:lnTo>
                  <a:pt x="8099035" y="0"/>
                </a:lnTo>
                <a:lnTo>
                  <a:pt x="8158569" y="34257"/>
                </a:lnTo>
                <a:cubicBezTo>
                  <a:pt x="9305381" y="731601"/>
                  <a:pt x="10071441" y="1993601"/>
                  <a:pt x="10071441" y="3434659"/>
                </a:cubicBezTo>
                <a:cubicBezTo>
                  <a:pt x="10071441" y="4875717"/>
                  <a:pt x="9305381" y="6137716"/>
                  <a:pt x="8158569" y="6835060"/>
                </a:cubicBezTo>
                <a:lnTo>
                  <a:pt x="8118703" y="6858000"/>
                </a:lnTo>
                <a:lnTo>
                  <a:pt x="7923440" y="6858000"/>
                </a:lnTo>
                <a:lnTo>
                  <a:pt x="7938929" y="6850061"/>
                </a:lnTo>
                <a:cubicBezTo>
                  <a:pt x="9153123" y="6189975"/>
                  <a:pt x="9977382" y="4902579"/>
                  <a:pt x="9977382" y="3422520"/>
                </a:cubicBezTo>
                <a:cubicBezTo>
                  <a:pt x="9977382" y="2009739"/>
                  <a:pt x="9226353" y="772500"/>
                  <a:pt x="8102044" y="88839"/>
                </a:cubicBezTo>
                <a:close/>
                <a:moveTo>
                  <a:pt x="4097777" y="0"/>
                </a:moveTo>
                <a:lnTo>
                  <a:pt x="4216953" y="0"/>
                </a:lnTo>
                <a:lnTo>
                  <a:pt x="4062563" y="88839"/>
                </a:lnTo>
                <a:cubicBezTo>
                  <a:pt x="2938253" y="772500"/>
                  <a:pt x="2187224" y="2009739"/>
                  <a:pt x="2187224" y="3422520"/>
                </a:cubicBezTo>
                <a:cubicBezTo>
                  <a:pt x="2187224" y="4902579"/>
                  <a:pt x="3011483" y="6189975"/>
                  <a:pt x="4225677" y="6850061"/>
                </a:cubicBezTo>
                <a:lnTo>
                  <a:pt x="4241167" y="6858000"/>
                </a:lnTo>
                <a:lnTo>
                  <a:pt x="4078110" y="6858000"/>
                </a:lnTo>
                <a:lnTo>
                  <a:pt x="4038243" y="6835060"/>
                </a:lnTo>
                <a:cubicBezTo>
                  <a:pt x="2891431" y="6137716"/>
                  <a:pt x="2125371" y="4875717"/>
                  <a:pt x="2125371" y="3434659"/>
                </a:cubicBezTo>
                <a:cubicBezTo>
                  <a:pt x="2125371" y="1993601"/>
                  <a:pt x="2891431" y="731601"/>
                  <a:pt x="4038243" y="34257"/>
                </a:cubicBezTo>
                <a:close/>
                <a:moveTo>
                  <a:pt x="0" y="0"/>
                </a:moveTo>
                <a:lnTo>
                  <a:pt x="2636555" y="0"/>
                </a:lnTo>
                <a:lnTo>
                  <a:pt x="2492551" y="151155"/>
                </a:lnTo>
                <a:cubicBezTo>
                  <a:pt x="1706282" y="1016894"/>
                  <a:pt x="1227064" y="2166941"/>
                  <a:pt x="1227064" y="3428999"/>
                </a:cubicBezTo>
                <a:cubicBezTo>
                  <a:pt x="1227064" y="4691058"/>
                  <a:pt x="1706282" y="5841105"/>
                  <a:pt x="2492551" y="6706843"/>
                </a:cubicBezTo>
                <a:lnTo>
                  <a:pt x="2636557" y="6858000"/>
                </a:lnTo>
                <a:lnTo>
                  <a:pt x="0" y="6858000"/>
                </a:lnTo>
                <a:close/>
              </a:path>
            </a:pathLst>
          </a:custGeom>
          <a:ln w="60325" cmpd="dbl">
            <a:solidFill>
              <a:schemeClr val="tx1">
                <a:alpha val="40000"/>
              </a:schemeClr>
            </a:solidFill>
          </a:ln>
        </p:spPr>
      </p:pic>
      <p:graphicFrame>
        <p:nvGraphicFramePr>
          <p:cNvPr id="5" name="Zawartość — symbol zastępczy 4" descr="Grafika SmartArt">
            <a:extLst>
              <a:ext uri="{FF2B5EF4-FFF2-40B4-BE49-F238E27FC236}">
                <a16:creationId xmlns:a16="http://schemas.microsoft.com/office/drawing/2014/main" id="{21A182E9-AC38-4344-9247-5AB4B8F03A26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586289121"/>
              </p:ext>
            </p:extLst>
          </p:nvPr>
        </p:nvGraphicFramePr>
        <p:xfrm>
          <a:off x="2035922" y="1728410"/>
          <a:ext cx="8566763" cy="47159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ytuł 1">
            <a:extLst>
              <a:ext uri="{FF2B5EF4-FFF2-40B4-BE49-F238E27FC236}">
                <a16:creationId xmlns:a16="http://schemas.microsoft.com/office/drawing/2014/main" id="{144E241E-3110-4B1C-B9B0-F17B90FEE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8903" y="787400"/>
            <a:ext cx="7390680" cy="12784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 rtl="0"/>
            <a:r>
              <a:rPr lang="en-GB" dirty="0"/>
              <a:t>Digital technologies module</a:t>
            </a:r>
            <a:endParaRPr lang="pl-PL" dirty="0"/>
          </a:p>
        </p:txBody>
      </p:sp>
      <p:sp>
        <p:nvSpPr>
          <p:cNvPr id="3" name="Owal 2">
            <a:extLst>
              <a:ext uri="{FF2B5EF4-FFF2-40B4-BE49-F238E27FC236}">
                <a16:creationId xmlns:a16="http://schemas.microsoft.com/office/drawing/2014/main" id="{3ED162A3-2681-E48E-F17E-23B80BED362F}"/>
              </a:ext>
            </a:extLst>
          </p:cNvPr>
          <p:cNvSpPr/>
          <p:nvPr/>
        </p:nvSpPr>
        <p:spPr>
          <a:xfrm>
            <a:off x="6319303" y="2065867"/>
            <a:ext cx="448964" cy="448956"/>
          </a:xfrm>
          <a:prstGeom prst="ellips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pl-PL"/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348768D3-2BA5-0E74-27B1-12C19F4715CB}"/>
              </a:ext>
            </a:extLst>
          </p:cNvPr>
          <p:cNvSpPr txBox="1"/>
          <p:nvPr/>
        </p:nvSpPr>
        <p:spPr>
          <a:xfrm>
            <a:off x="6942159" y="4792134"/>
            <a:ext cx="132997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dirty="0"/>
              <a:t>Artificial</a:t>
            </a:r>
          </a:p>
          <a:p>
            <a:pPr algn="ctr"/>
            <a:r>
              <a:rPr lang="en-GB" sz="2000" dirty="0" err="1"/>
              <a:t>Inteligence</a:t>
            </a: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3380564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E99F444-FCBD-B140-9C05-E443FA080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609600"/>
            <a:ext cx="6143423" cy="1456267"/>
          </a:xfrm>
        </p:spPr>
        <p:txBody>
          <a:bodyPr rtlCol="0">
            <a:normAutofit/>
          </a:bodyPr>
          <a:lstStyle/>
          <a:p>
            <a:pPr rtl="0"/>
            <a:r>
              <a:rPr lang="en-GB" sz="3200" dirty="0"/>
              <a:t>Digital technologies module</a:t>
            </a:r>
            <a:endParaRPr lang="pl-PL" sz="3200" noProof="1"/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270F4AD4-466B-69A2-1A3B-599C63123F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3091543"/>
            <a:ext cx="6447110" cy="3995057"/>
          </a:xfrm>
        </p:spPr>
        <p:txBody>
          <a:bodyPr>
            <a:normAutofit fontScale="92500"/>
          </a:bodyPr>
          <a:lstStyle/>
          <a:p>
            <a:r>
              <a:rPr lang="en-US" sz="2400" dirty="0"/>
              <a:t>A huge amount of knowledge and practical application</a:t>
            </a:r>
          </a:p>
          <a:p>
            <a:r>
              <a:rPr lang="en-US" sz="2400" dirty="0"/>
              <a:t>Online and on-campus classes conducted in an interesting way</a:t>
            </a:r>
          </a:p>
          <a:p>
            <a:r>
              <a:rPr lang="en-US" sz="2400" dirty="0"/>
              <a:t>Online classes conducted using the MS Teams communication tool</a:t>
            </a:r>
          </a:p>
          <a:p>
            <a:r>
              <a:rPr lang="en-US" sz="2400" dirty="0"/>
              <a:t>Support and help at every stage of learning</a:t>
            </a:r>
          </a:p>
          <a:p>
            <a:r>
              <a:rPr lang="en-US" sz="2400" dirty="0"/>
              <a:t>Engaging students to participate in practical classes</a:t>
            </a:r>
          </a:p>
          <a:p>
            <a:r>
              <a:rPr lang="en-US" sz="2400" dirty="0"/>
              <a:t>Even my cats love these online classes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dirty="0"/>
          </a:p>
          <a:p>
            <a:endParaRPr lang="pl-PL" dirty="0"/>
          </a:p>
        </p:txBody>
      </p:sp>
      <p:pic>
        <p:nvPicPr>
          <p:cNvPr id="4" name="Obraz 3" descr="Obraz zawierający tekst, kot, komputer, w pomieszczeniu&#10;&#10;Opis wygenerowany automatycznie">
            <a:extLst>
              <a:ext uri="{FF2B5EF4-FFF2-40B4-BE49-F238E27FC236}">
                <a16:creationId xmlns:a16="http://schemas.microsoft.com/office/drawing/2014/main" id="{57C3B543-61D8-9EC7-A347-530C990445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8500" y="-91911"/>
            <a:ext cx="5143500" cy="6858000"/>
          </a:xfrm>
          <a:prstGeom prst="flowChartConnector">
            <a:avLst/>
          </a:prstGeom>
        </p:spPr>
      </p:pic>
    </p:spTree>
    <p:extLst>
      <p:ext uri="{BB962C8B-B14F-4D97-AF65-F5344CB8AC3E}">
        <p14:creationId xmlns:p14="http://schemas.microsoft.com/office/powerpoint/2010/main" val="187810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188652B-B439-4AB5-8773-417F1E0517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609600"/>
            <a:ext cx="9403288" cy="1456267"/>
          </a:xfrm>
        </p:spPr>
        <p:txBody>
          <a:bodyPr rtlCol="0">
            <a:normAutofit fontScale="90000"/>
          </a:bodyPr>
          <a:lstStyle/>
          <a:p>
            <a:pPr rtl="0"/>
            <a:r>
              <a:rPr lang="en-US" dirty="0"/>
              <a:t>Expanding knowledge and skills by participating in classes on the Google platform</a:t>
            </a:r>
            <a:endParaRPr lang="pl-PL" dirty="0"/>
          </a:p>
        </p:txBody>
      </p:sp>
      <p:pic>
        <p:nvPicPr>
          <p:cNvPr id="7" name="Symbol zastępczy zawartości 6" descr="Obraz zawierający tekst, zrzut ekranu, System operacyjny, oprogramowanie&#10;&#10;Opis wygenerowany automatycznie">
            <a:extLst>
              <a:ext uri="{FF2B5EF4-FFF2-40B4-BE49-F238E27FC236}">
                <a16:creationId xmlns:a16="http://schemas.microsoft.com/office/drawing/2014/main" id="{26B6EF85-5389-A31E-0597-220FDE5A88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51414" y="2065867"/>
            <a:ext cx="4736031" cy="3649662"/>
          </a:xfrm>
        </p:spPr>
      </p:pic>
      <p:pic>
        <p:nvPicPr>
          <p:cNvPr id="9" name="Obraz 8" descr="Obraz zawierający tekst, zrzut ekranu, System operacyjny, oprogramowanie&#10;&#10;Opis wygenerowany automatycznie">
            <a:extLst>
              <a:ext uri="{FF2B5EF4-FFF2-40B4-BE49-F238E27FC236}">
                <a16:creationId xmlns:a16="http://schemas.microsoft.com/office/drawing/2014/main" id="{887241AC-6A10-C79A-31CB-983AA9AA8B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8993" y="2065867"/>
            <a:ext cx="4751789" cy="3649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512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188652B-B439-4AB5-8773-417F1E0517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969" y="228600"/>
            <a:ext cx="9577459" cy="1456267"/>
          </a:xfrm>
        </p:spPr>
        <p:txBody>
          <a:bodyPr rtlCol="0">
            <a:normAutofit fontScale="90000"/>
          </a:bodyPr>
          <a:lstStyle/>
          <a:p>
            <a:pPr rtl="0"/>
            <a:r>
              <a:rPr lang="en-US" dirty="0"/>
              <a:t>Expanding knowledge and skills by participating in classes on the Google platform</a:t>
            </a:r>
            <a:endParaRPr lang="pl-PL" dirty="0"/>
          </a:p>
        </p:txBody>
      </p:sp>
      <p:pic>
        <p:nvPicPr>
          <p:cNvPr id="17" name="Symbol zastępczy zawartości 16" descr="Obraz zawierający tekst, zrzut ekranu, Czcionka&#10;&#10;Opis wygenerowany automatycznie">
            <a:extLst>
              <a:ext uri="{FF2B5EF4-FFF2-40B4-BE49-F238E27FC236}">
                <a16:creationId xmlns:a16="http://schemas.microsoft.com/office/drawing/2014/main" id="{CAAF9A73-0458-C610-A3A7-C8EE872CC7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98574" y="1571512"/>
            <a:ext cx="3263680" cy="2520000"/>
          </a:xfrm>
        </p:spPr>
      </p:pic>
      <p:pic>
        <p:nvPicPr>
          <p:cNvPr id="19" name="Obraz 18" descr="Obraz zawierający tekst, zrzut ekranu, Czcionka, design&#10;&#10;Opis wygenerowany automatycznie">
            <a:extLst>
              <a:ext uri="{FF2B5EF4-FFF2-40B4-BE49-F238E27FC236}">
                <a16:creationId xmlns:a16="http://schemas.microsoft.com/office/drawing/2014/main" id="{2E072CD3-EE59-7B1F-BDB7-FA935918B3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0521" y="4174424"/>
            <a:ext cx="3286430" cy="2520000"/>
          </a:xfrm>
          <a:prstGeom prst="rect">
            <a:avLst/>
          </a:prstGeom>
        </p:spPr>
      </p:pic>
      <p:pic>
        <p:nvPicPr>
          <p:cNvPr id="21" name="Obraz 20" descr="Obraz zawierający tekst, zrzut ekranu, Czcionka&#10;&#10;Opis wygenerowany automatycznie">
            <a:extLst>
              <a:ext uri="{FF2B5EF4-FFF2-40B4-BE49-F238E27FC236}">
                <a16:creationId xmlns:a16="http://schemas.microsoft.com/office/drawing/2014/main" id="{54423BCB-F75E-953E-AE27-95EB425894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0294" y="1571512"/>
            <a:ext cx="3276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126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plamy światła">
            <a:extLst>
              <a:ext uri="{FF2B5EF4-FFF2-40B4-BE49-F238E27FC236}">
                <a16:creationId xmlns:a16="http://schemas.microsoft.com/office/drawing/2014/main" id="{20A520D0-11CF-4639-8537-F56A8A2FDCF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id="{D44BCB7C-A6FC-4118-9027-468ECFDE64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62399" y="2573867"/>
            <a:ext cx="7197726" cy="2421464"/>
          </a:xfrm>
        </p:spPr>
        <p:txBody>
          <a:bodyPr rtlCol="0">
            <a:normAutofit/>
          </a:bodyPr>
          <a:lstStyle/>
          <a:p>
            <a:pPr rtl="0"/>
            <a:r>
              <a:rPr lang="en-GB" dirty="0"/>
              <a:t>Thank you</a:t>
            </a:r>
            <a:r>
              <a:rPr lang="pl-PL" dirty="0"/>
              <a:t>!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4B64FA72-B055-4AE3-A6FD-8071BD687C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62399" y="4995332"/>
            <a:ext cx="7197726" cy="1405467"/>
          </a:xfrm>
        </p:spPr>
        <p:txBody>
          <a:bodyPr rtlCol="0">
            <a:normAutofit/>
          </a:bodyPr>
          <a:lstStyle/>
          <a:p>
            <a:pPr rtl="0"/>
            <a:r>
              <a:rPr lang="en-US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I look forward to the next module</a:t>
            </a:r>
            <a:endParaRPr lang="pl-PL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930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klepienie niebieskie">
  <a:themeElements>
    <a:clrScheme name="Celestial">
      <a:dk1>
        <a:sysClr val="windowText" lastClr="000000"/>
      </a:dk1>
      <a:lt1>
        <a:sysClr val="window" lastClr="FFFFFF"/>
      </a:lt1>
      <a:dk2>
        <a:srgbClr val="3F296A"/>
      </a:dk2>
      <a:lt2>
        <a:srgbClr val="EBEBEB"/>
      </a:lt2>
      <a:accent1>
        <a:srgbClr val="E84574"/>
      </a:accent1>
      <a:accent2>
        <a:srgbClr val="798FF2"/>
      </a:accent2>
      <a:accent3>
        <a:srgbClr val="95C369"/>
      </a:accent3>
      <a:accent4>
        <a:srgbClr val="EE875A"/>
      </a:accent4>
      <a:accent5>
        <a:srgbClr val="C363E8"/>
      </a:accent5>
      <a:accent6>
        <a:srgbClr val="6AADC8"/>
      </a:accent6>
      <a:hlink>
        <a:srgbClr val="FE80C7"/>
      </a:hlink>
      <a:folHlink>
        <a:srgbClr val="FBA3EC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0521431_TF22566005_Win32" id="{45884FA6-8CEA-43E3-916D-FB1BCA5313CF}" vid="{7AA3192B-271A-4BD7-8C2C-2B3B38D56C65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93813dd7ca6ad654711aa0ab317e03a3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f11dc0ce689dd3925e84e4e35398c6e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F08B90B-70ED-4539-9C14-FB2728D9064F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A0D51BCB-0419-432E-B7F1-25548446A62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E8D3305-1D9D-4BC8-A40F-6F8AE50BD76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Motyw futurystyczny</Template>
  <TotalTime>169</TotalTime>
  <Words>240</Words>
  <Application>Microsoft Office PowerPoint</Application>
  <PresentationFormat>Panoramiczny</PresentationFormat>
  <Paragraphs>54</Paragraphs>
  <Slides>9</Slides>
  <Notes>9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Sklepienie niebieskie</vt:lpstr>
      <vt:lpstr>Digital technologies</vt:lpstr>
      <vt:lpstr>IT experience at the beginning of the Module </vt:lpstr>
      <vt:lpstr>personal development</vt:lpstr>
      <vt:lpstr>Digital technologies module</vt:lpstr>
      <vt:lpstr>Digital technologies module</vt:lpstr>
      <vt:lpstr>Digital technologies module</vt:lpstr>
      <vt:lpstr>Expanding knowledge and skills by participating in classes on the Google platform</vt:lpstr>
      <vt:lpstr>Expanding knowledge and skills by participating in classes on the Google platform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technologies</dc:title>
  <dc:creator>Gabriela Ciuba</dc:creator>
  <cp:lastModifiedBy>Gabriela Ciuba</cp:lastModifiedBy>
  <cp:revision>10</cp:revision>
  <dcterms:created xsi:type="dcterms:W3CDTF">2024-04-29T11:21:31Z</dcterms:created>
  <dcterms:modified xsi:type="dcterms:W3CDTF">2024-04-29T18:14:16Z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