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0"/>
  </p:notesMasterIdLst>
  <p:sldIdLst>
    <p:sldId id="719" r:id="rId24"/>
    <p:sldId id="772" r:id="rId25"/>
    <p:sldId id="787" r:id="rId26"/>
    <p:sldId id="790" r:id="rId27"/>
    <p:sldId id="791" r:id="rId28"/>
    <p:sldId id="792" r:id="rId29"/>
    <p:sldId id="786" r:id="rId30"/>
    <p:sldId id="793" r:id="rId31"/>
    <p:sldId id="788" r:id="rId32"/>
    <p:sldId id="789" r:id="rId33"/>
    <p:sldId id="796" r:id="rId34"/>
    <p:sldId id="794" r:id="rId35"/>
    <p:sldId id="795" r:id="rId36"/>
    <p:sldId id="797" r:id="rId37"/>
    <p:sldId id="798" r:id="rId38"/>
    <p:sldId id="732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BAA78DC-8D1F-4090-BE63-FB43432FBA5D}" v="39" dt="2024-04-22T09:58:35.68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114" y="7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notesMaster" Target="notesMasters/notesMaster1.xml"/><Relationship Id="rId45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microsoft.com/office/2015/10/relationships/revisionInfo" Target="revisionInfo.xml"/><Relationship Id="rId20" Type="http://schemas.openxmlformats.org/officeDocument/2006/relationships/slideMaster" Target="slideMasters/slideMaster17.xml"/><Relationship Id="rId41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4BAA78DC-8D1F-4090-BE63-FB43432FBA5D}"/>
    <pc:docChg chg="undo custSel addSld delSld modSld sldOrd">
      <pc:chgData name="Jenifer Prince Devaraj" userId="c3fb109c-09d1-42a6-93f4-69472d709861" providerId="ADAL" clId="{4BAA78DC-8D1F-4090-BE63-FB43432FBA5D}" dt="2024-04-22T11:36:26.707" v="1520" actId="47"/>
      <pc:docMkLst>
        <pc:docMk/>
      </pc:docMkLst>
      <pc:sldChg chg="modSp mod">
        <pc:chgData name="Jenifer Prince Devaraj" userId="c3fb109c-09d1-42a6-93f4-69472d709861" providerId="ADAL" clId="{4BAA78DC-8D1F-4090-BE63-FB43432FBA5D}" dt="2024-04-22T09:59:12.307" v="1504" actId="6549"/>
        <pc:sldMkLst>
          <pc:docMk/>
          <pc:sldMk cId="3119007398" sldId="719"/>
        </pc:sldMkLst>
        <pc:spChg chg="mod">
          <ac:chgData name="Jenifer Prince Devaraj" userId="c3fb109c-09d1-42a6-93f4-69472d709861" providerId="ADAL" clId="{4BAA78DC-8D1F-4090-BE63-FB43432FBA5D}" dt="2024-04-22T09:59:12.307" v="1504" actId="6549"/>
          <ac:spMkLst>
            <pc:docMk/>
            <pc:sldMk cId="3119007398" sldId="719"/>
            <ac:spMk id="6" creationId="{F3B438A1-91DD-CFEB-4B84-C60FBE33A096}"/>
          </ac:spMkLst>
        </pc:spChg>
      </pc:sldChg>
      <pc:sldChg chg="addSp delSp modSp mod">
        <pc:chgData name="Jenifer Prince Devaraj" userId="c3fb109c-09d1-42a6-93f4-69472d709861" providerId="ADAL" clId="{4BAA78DC-8D1F-4090-BE63-FB43432FBA5D}" dt="2024-04-22T09:59:06.880" v="1503" actId="20577"/>
        <pc:sldMkLst>
          <pc:docMk/>
          <pc:sldMk cId="270595904" sldId="772"/>
        </pc:sldMkLst>
        <pc:spChg chg="add mod">
          <ac:chgData name="Jenifer Prince Devaraj" userId="c3fb109c-09d1-42a6-93f4-69472d709861" providerId="ADAL" clId="{4BAA78DC-8D1F-4090-BE63-FB43432FBA5D}" dt="2024-04-22T08:32:45.265" v="767" actId="20577"/>
          <ac:spMkLst>
            <pc:docMk/>
            <pc:sldMk cId="270595904" sldId="772"/>
            <ac:spMk id="6" creationId="{3983AA02-12E6-35DB-3629-780B6B6C0143}"/>
          </ac:spMkLst>
        </pc:spChg>
        <pc:spChg chg="mod">
          <ac:chgData name="Jenifer Prince Devaraj" userId="c3fb109c-09d1-42a6-93f4-69472d709861" providerId="ADAL" clId="{4BAA78DC-8D1F-4090-BE63-FB43432FBA5D}" dt="2024-04-22T09:59:06.880" v="1503" actId="20577"/>
          <ac:spMkLst>
            <pc:docMk/>
            <pc:sldMk cId="270595904" sldId="772"/>
            <ac:spMk id="8" creationId="{5475B975-3470-0F80-B893-D83A4A42F76D}"/>
          </ac:spMkLst>
        </pc:spChg>
        <pc:picChg chg="del">
          <ac:chgData name="Jenifer Prince Devaraj" userId="c3fb109c-09d1-42a6-93f4-69472d709861" providerId="ADAL" clId="{4BAA78DC-8D1F-4090-BE63-FB43432FBA5D}" dt="2024-04-18T10:03:52.057" v="3" actId="478"/>
          <ac:picMkLst>
            <pc:docMk/>
            <pc:sldMk cId="270595904" sldId="772"/>
            <ac:picMk id="4" creationId="{3DBCFAA0-E98F-685C-4342-2B1E55591ADB}"/>
          </ac:picMkLst>
        </pc:picChg>
        <pc:picChg chg="add mod">
          <ac:chgData name="Jenifer Prince Devaraj" userId="c3fb109c-09d1-42a6-93f4-69472d709861" providerId="ADAL" clId="{4BAA78DC-8D1F-4090-BE63-FB43432FBA5D}" dt="2024-04-22T08:31:56.405" v="739" actId="1076"/>
          <ac:picMkLst>
            <pc:docMk/>
            <pc:sldMk cId="270595904" sldId="772"/>
            <ac:picMk id="4" creationId="{8AAF90BF-592E-1DAC-022C-E84318A6E874}"/>
          </ac:picMkLst>
        </pc:picChg>
        <pc:picChg chg="add mod">
          <ac:chgData name="Jenifer Prince Devaraj" userId="c3fb109c-09d1-42a6-93f4-69472d709861" providerId="ADAL" clId="{4BAA78DC-8D1F-4090-BE63-FB43432FBA5D}" dt="2024-04-22T08:26:42.508" v="646" actId="1076"/>
          <ac:picMkLst>
            <pc:docMk/>
            <pc:sldMk cId="270595904" sldId="772"/>
            <ac:picMk id="9" creationId="{5D885FAC-933F-23E2-67C4-7CF8BA3D4F9F}"/>
          </ac:picMkLst>
        </pc:picChg>
        <pc:picChg chg="add del mod">
          <ac:chgData name="Jenifer Prince Devaraj" userId="c3fb109c-09d1-42a6-93f4-69472d709861" providerId="ADAL" clId="{4BAA78DC-8D1F-4090-BE63-FB43432FBA5D}" dt="2024-04-22T08:20:27.903" v="583" actId="478"/>
          <ac:picMkLst>
            <pc:docMk/>
            <pc:sldMk cId="270595904" sldId="772"/>
            <ac:picMk id="10" creationId="{852573C8-09C6-75B9-0472-70CDB0F36B4D}"/>
          </ac:picMkLst>
        </pc:picChg>
        <pc:picChg chg="add mod">
          <ac:chgData name="Jenifer Prince Devaraj" userId="c3fb109c-09d1-42a6-93f4-69472d709861" providerId="ADAL" clId="{4BAA78DC-8D1F-4090-BE63-FB43432FBA5D}" dt="2024-04-22T08:31:58.959" v="740" actId="1076"/>
          <ac:picMkLst>
            <pc:docMk/>
            <pc:sldMk cId="270595904" sldId="772"/>
            <ac:picMk id="11" creationId="{3A4464CE-2026-93A0-7755-7433980C5F7C}"/>
          </ac:picMkLst>
        </pc:picChg>
        <pc:picChg chg="add mod">
          <ac:chgData name="Jenifer Prince Devaraj" userId="c3fb109c-09d1-42a6-93f4-69472d709861" providerId="ADAL" clId="{4BAA78DC-8D1F-4090-BE63-FB43432FBA5D}" dt="2024-04-22T08:32:07.693" v="745" actId="1076"/>
          <ac:picMkLst>
            <pc:docMk/>
            <pc:sldMk cId="270595904" sldId="772"/>
            <ac:picMk id="13" creationId="{8A75EB0A-D504-51F5-60C2-8566B980AB1F}"/>
          </ac:picMkLst>
        </pc:picChg>
        <pc:picChg chg="add mod">
          <ac:chgData name="Jenifer Prince Devaraj" userId="c3fb109c-09d1-42a6-93f4-69472d709861" providerId="ADAL" clId="{4BAA78DC-8D1F-4090-BE63-FB43432FBA5D}" dt="2024-04-22T08:32:25.711" v="755" actId="1076"/>
          <ac:picMkLst>
            <pc:docMk/>
            <pc:sldMk cId="270595904" sldId="772"/>
            <ac:picMk id="15" creationId="{810B2C7C-2AB2-C8A6-B089-6A056FAFE701}"/>
          </ac:picMkLst>
        </pc:picChg>
        <pc:picChg chg="add del mod">
          <ac:chgData name="Jenifer Prince Devaraj" userId="c3fb109c-09d1-42a6-93f4-69472d709861" providerId="ADAL" clId="{4BAA78DC-8D1F-4090-BE63-FB43432FBA5D}" dt="2024-04-22T08:30:44.009" v="706" actId="478"/>
          <ac:picMkLst>
            <pc:docMk/>
            <pc:sldMk cId="270595904" sldId="772"/>
            <ac:picMk id="17" creationId="{301982D0-B599-DE28-9033-9925B61F5415}"/>
          </ac:picMkLst>
        </pc:picChg>
        <pc:picChg chg="add del mod">
          <ac:chgData name="Jenifer Prince Devaraj" userId="c3fb109c-09d1-42a6-93f4-69472d709861" providerId="ADAL" clId="{4BAA78DC-8D1F-4090-BE63-FB43432FBA5D}" dt="2024-04-22T08:29:01.023" v="702" actId="478"/>
          <ac:picMkLst>
            <pc:docMk/>
            <pc:sldMk cId="270595904" sldId="772"/>
            <ac:picMk id="19" creationId="{B079A563-5B2C-5C55-FFDF-51CE3E96A31C}"/>
          </ac:picMkLst>
        </pc:picChg>
        <pc:picChg chg="add mod">
          <ac:chgData name="Jenifer Prince Devaraj" userId="c3fb109c-09d1-42a6-93f4-69472d709861" providerId="ADAL" clId="{4BAA78DC-8D1F-4090-BE63-FB43432FBA5D}" dt="2024-04-22T08:32:48.570" v="768" actId="1076"/>
          <ac:picMkLst>
            <pc:docMk/>
            <pc:sldMk cId="270595904" sldId="772"/>
            <ac:picMk id="21" creationId="{2EC1F08F-CF91-70A1-F6AD-0C829CE31F39}"/>
          </ac:picMkLst>
        </pc:picChg>
        <pc:picChg chg="del">
          <ac:chgData name="Jenifer Prince Devaraj" userId="c3fb109c-09d1-42a6-93f4-69472d709861" providerId="ADAL" clId="{4BAA78DC-8D1F-4090-BE63-FB43432FBA5D}" dt="2024-04-18T10:03:54.664" v="4" actId="478"/>
          <ac:picMkLst>
            <pc:docMk/>
            <pc:sldMk cId="270595904" sldId="772"/>
            <ac:picMk id="26" creationId="{8EC6F8E0-5C85-3404-A573-819075780CBE}"/>
          </ac:picMkLst>
        </pc:picChg>
      </pc:sldChg>
      <pc:sldChg chg="del">
        <pc:chgData name="Jenifer Prince Devaraj" userId="c3fb109c-09d1-42a6-93f4-69472d709861" providerId="ADAL" clId="{4BAA78DC-8D1F-4090-BE63-FB43432FBA5D}" dt="2024-04-22T08:04:59.506" v="408" actId="47"/>
        <pc:sldMkLst>
          <pc:docMk/>
          <pc:sldMk cId="2958178474" sldId="773"/>
        </pc:sldMkLst>
      </pc:sldChg>
      <pc:sldChg chg="del">
        <pc:chgData name="Jenifer Prince Devaraj" userId="c3fb109c-09d1-42a6-93f4-69472d709861" providerId="ADAL" clId="{4BAA78DC-8D1F-4090-BE63-FB43432FBA5D}" dt="2024-04-22T08:04:59.883" v="409" actId="47"/>
        <pc:sldMkLst>
          <pc:docMk/>
          <pc:sldMk cId="2942920006" sldId="774"/>
        </pc:sldMkLst>
      </pc:sldChg>
      <pc:sldChg chg="del">
        <pc:chgData name="Jenifer Prince Devaraj" userId="c3fb109c-09d1-42a6-93f4-69472d709861" providerId="ADAL" clId="{4BAA78DC-8D1F-4090-BE63-FB43432FBA5D}" dt="2024-04-22T08:05:00.288" v="410" actId="47"/>
        <pc:sldMkLst>
          <pc:docMk/>
          <pc:sldMk cId="3729459313" sldId="775"/>
        </pc:sldMkLst>
      </pc:sldChg>
      <pc:sldChg chg="del">
        <pc:chgData name="Jenifer Prince Devaraj" userId="c3fb109c-09d1-42a6-93f4-69472d709861" providerId="ADAL" clId="{4BAA78DC-8D1F-4090-BE63-FB43432FBA5D}" dt="2024-04-22T08:05:00.657" v="411" actId="47"/>
        <pc:sldMkLst>
          <pc:docMk/>
          <pc:sldMk cId="1028501558" sldId="776"/>
        </pc:sldMkLst>
      </pc:sldChg>
      <pc:sldChg chg="del">
        <pc:chgData name="Jenifer Prince Devaraj" userId="c3fb109c-09d1-42a6-93f4-69472d709861" providerId="ADAL" clId="{4BAA78DC-8D1F-4090-BE63-FB43432FBA5D}" dt="2024-04-22T08:05:00.940" v="412" actId="47"/>
        <pc:sldMkLst>
          <pc:docMk/>
          <pc:sldMk cId="952087621" sldId="777"/>
        </pc:sldMkLst>
      </pc:sldChg>
      <pc:sldChg chg="del">
        <pc:chgData name="Jenifer Prince Devaraj" userId="c3fb109c-09d1-42a6-93f4-69472d709861" providerId="ADAL" clId="{4BAA78DC-8D1F-4090-BE63-FB43432FBA5D}" dt="2024-04-22T08:05:01.290" v="413" actId="47"/>
        <pc:sldMkLst>
          <pc:docMk/>
          <pc:sldMk cId="1561850519" sldId="778"/>
        </pc:sldMkLst>
      </pc:sldChg>
      <pc:sldChg chg="del">
        <pc:chgData name="Jenifer Prince Devaraj" userId="c3fb109c-09d1-42a6-93f4-69472d709861" providerId="ADAL" clId="{4BAA78DC-8D1F-4090-BE63-FB43432FBA5D}" dt="2024-04-22T08:05:01.616" v="414" actId="47"/>
        <pc:sldMkLst>
          <pc:docMk/>
          <pc:sldMk cId="1771127284" sldId="779"/>
        </pc:sldMkLst>
      </pc:sldChg>
      <pc:sldChg chg="del">
        <pc:chgData name="Jenifer Prince Devaraj" userId="c3fb109c-09d1-42a6-93f4-69472d709861" providerId="ADAL" clId="{4BAA78DC-8D1F-4090-BE63-FB43432FBA5D}" dt="2024-04-22T08:05:01.942" v="415" actId="47"/>
        <pc:sldMkLst>
          <pc:docMk/>
          <pc:sldMk cId="2397671003" sldId="780"/>
        </pc:sldMkLst>
      </pc:sldChg>
      <pc:sldChg chg="del">
        <pc:chgData name="Jenifer Prince Devaraj" userId="c3fb109c-09d1-42a6-93f4-69472d709861" providerId="ADAL" clId="{4BAA78DC-8D1F-4090-BE63-FB43432FBA5D}" dt="2024-04-22T08:05:02.238" v="416" actId="47"/>
        <pc:sldMkLst>
          <pc:docMk/>
          <pc:sldMk cId="2830418875" sldId="781"/>
        </pc:sldMkLst>
      </pc:sldChg>
      <pc:sldChg chg="del">
        <pc:chgData name="Jenifer Prince Devaraj" userId="c3fb109c-09d1-42a6-93f4-69472d709861" providerId="ADAL" clId="{4BAA78DC-8D1F-4090-BE63-FB43432FBA5D}" dt="2024-04-22T08:05:04.230" v="420" actId="47"/>
        <pc:sldMkLst>
          <pc:docMk/>
          <pc:sldMk cId="3628229427" sldId="782"/>
        </pc:sldMkLst>
      </pc:sldChg>
      <pc:sldChg chg="del">
        <pc:chgData name="Jenifer Prince Devaraj" userId="c3fb109c-09d1-42a6-93f4-69472d709861" providerId="ADAL" clId="{4BAA78DC-8D1F-4090-BE63-FB43432FBA5D}" dt="2024-04-22T08:05:02.655" v="417" actId="47"/>
        <pc:sldMkLst>
          <pc:docMk/>
          <pc:sldMk cId="1799982519" sldId="783"/>
        </pc:sldMkLst>
      </pc:sldChg>
      <pc:sldChg chg="del">
        <pc:chgData name="Jenifer Prince Devaraj" userId="c3fb109c-09d1-42a6-93f4-69472d709861" providerId="ADAL" clId="{4BAA78DC-8D1F-4090-BE63-FB43432FBA5D}" dt="2024-04-22T08:05:03.398" v="419" actId="47"/>
        <pc:sldMkLst>
          <pc:docMk/>
          <pc:sldMk cId="2842243938" sldId="784"/>
        </pc:sldMkLst>
      </pc:sldChg>
      <pc:sldChg chg="del">
        <pc:chgData name="Jenifer Prince Devaraj" userId="c3fb109c-09d1-42a6-93f4-69472d709861" providerId="ADAL" clId="{4BAA78DC-8D1F-4090-BE63-FB43432FBA5D}" dt="2024-04-22T08:05:03.021" v="418" actId="47"/>
        <pc:sldMkLst>
          <pc:docMk/>
          <pc:sldMk cId="407842697" sldId="785"/>
        </pc:sldMkLst>
      </pc:sldChg>
      <pc:sldChg chg="addSp delSp modSp add mod">
        <pc:chgData name="Jenifer Prince Devaraj" userId="c3fb109c-09d1-42a6-93f4-69472d709861" providerId="ADAL" clId="{4BAA78DC-8D1F-4090-BE63-FB43432FBA5D}" dt="2024-04-22T09:58:40.371" v="1493" actId="20577"/>
        <pc:sldMkLst>
          <pc:docMk/>
          <pc:sldMk cId="1550120643" sldId="786"/>
        </pc:sldMkLst>
        <pc:spChg chg="mod">
          <ac:chgData name="Jenifer Prince Devaraj" userId="c3fb109c-09d1-42a6-93f4-69472d709861" providerId="ADAL" clId="{4BAA78DC-8D1F-4090-BE63-FB43432FBA5D}" dt="2024-04-22T08:45:29.213" v="939" actId="20577"/>
          <ac:spMkLst>
            <pc:docMk/>
            <pc:sldMk cId="1550120643" sldId="786"/>
            <ac:spMk id="6" creationId="{3983AA02-12E6-35DB-3629-780B6B6C0143}"/>
          </ac:spMkLst>
        </pc:spChg>
        <pc:spChg chg="mod">
          <ac:chgData name="Jenifer Prince Devaraj" userId="c3fb109c-09d1-42a6-93f4-69472d709861" providerId="ADAL" clId="{4BAA78DC-8D1F-4090-BE63-FB43432FBA5D}" dt="2024-04-22T09:58:40.371" v="1493" actId="20577"/>
          <ac:spMkLst>
            <pc:docMk/>
            <pc:sldMk cId="1550120643" sldId="786"/>
            <ac:spMk id="8" creationId="{5475B975-3470-0F80-B893-D83A4A42F76D}"/>
          </ac:spMkLst>
        </pc:spChg>
        <pc:spChg chg="add mod">
          <ac:chgData name="Jenifer Prince Devaraj" userId="c3fb109c-09d1-42a6-93f4-69472d709861" providerId="ADAL" clId="{4BAA78DC-8D1F-4090-BE63-FB43432FBA5D}" dt="2024-04-22T08:50:14.311" v="1063" actId="20577"/>
          <ac:spMkLst>
            <pc:docMk/>
            <pc:sldMk cId="1550120643" sldId="786"/>
            <ac:spMk id="10" creationId="{DFF16FF4-81E1-B34F-AEF9-4387BA020EA9}"/>
          </ac:spMkLst>
        </pc:spChg>
        <pc:spChg chg="mod">
          <ac:chgData name="Jenifer Prince Devaraj" userId="c3fb109c-09d1-42a6-93f4-69472d709861" providerId="ADAL" clId="{4BAA78DC-8D1F-4090-BE63-FB43432FBA5D}" dt="2024-04-18T10:08:32.820" v="175" actId="20577"/>
          <ac:spMkLst>
            <pc:docMk/>
            <pc:sldMk cId="1550120643" sldId="786"/>
            <ac:spMk id="27" creationId="{8F21EABA-3048-8B24-1F55-26C2ABC44773}"/>
          </ac:spMkLst>
        </pc:spChg>
        <pc:picChg chg="add mod">
          <ac:chgData name="Jenifer Prince Devaraj" userId="c3fb109c-09d1-42a6-93f4-69472d709861" providerId="ADAL" clId="{4BAA78DC-8D1F-4090-BE63-FB43432FBA5D}" dt="2024-04-22T08:05:35.464" v="425" actId="1076"/>
          <ac:picMkLst>
            <pc:docMk/>
            <pc:sldMk cId="1550120643" sldId="786"/>
            <ac:picMk id="2" creationId="{29FD399E-8855-36B0-4E5E-81FFA7C75B7C}"/>
          </ac:picMkLst>
        </pc:picChg>
        <pc:picChg chg="add mod">
          <ac:chgData name="Jenifer Prince Devaraj" userId="c3fb109c-09d1-42a6-93f4-69472d709861" providerId="ADAL" clId="{4BAA78DC-8D1F-4090-BE63-FB43432FBA5D}" dt="2024-04-22T08:49:47.288" v="1053" actId="1076"/>
          <ac:picMkLst>
            <pc:docMk/>
            <pc:sldMk cId="1550120643" sldId="786"/>
            <ac:picMk id="7" creationId="{FBEFB212-AA82-42A2-939A-5C8C50247797}"/>
          </ac:picMkLst>
        </pc:picChg>
        <pc:picChg chg="del">
          <ac:chgData name="Jenifer Prince Devaraj" userId="c3fb109c-09d1-42a6-93f4-69472d709861" providerId="ADAL" clId="{4BAA78DC-8D1F-4090-BE63-FB43432FBA5D}" dt="2024-04-18T10:09:34.617" v="198" actId="478"/>
          <ac:picMkLst>
            <pc:docMk/>
            <pc:sldMk cId="1550120643" sldId="786"/>
            <ac:picMk id="9" creationId="{5D885FAC-933F-23E2-67C4-7CF8BA3D4F9F}"/>
          </ac:picMkLst>
        </pc:picChg>
        <pc:picChg chg="del">
          <ac:chgData name="Jenifer Prince Devaraj" userId="c3fb109c-09d1-42a6-93f4-69472d709861" providerId="ADAL" clId="{4BAA78DC-8D1F-4090-BE63-FB43432FBA5D}" dt="2024-04-18T10:09:36.331" v="199" actId="478"/>
          <ac:picMkLst>
            <pc:docMk/>
            <pc:sldMk cId="1550120643" sldId="786"/>
            <ac:picMk id="11" creationId="{3A4464CE-2026-93A0-7755-7433980C5F7C}"/>
          </ac:picMkLst>
        </pc:picChg>
      </pc:sldChg>
      <pc:sldChg chg="addSp delSp modSp add mod">
        <pc:chgData name="Jenifer Prince Devaraj" userId="c3fb109c-09d1-42a6-93f4-69472d709861" providerId="ADAL" clId="{4BAA78DC-8D1F-4090-BE63-FB43432FBA5D}" dt="2024-04-22T09:59:01.737" v="1501" actId="20577"/>
        <pc:sldMkLst>
          <pc:docMk/>
          <pc:sldMk cId="1144578598" sldId="787"/>
        </pc:sldMkLst>
        <pc:spChg chg="add mod">
          <ac:chgData name="Jenifer Prince Devaraj" userId="c3fb109c-09d1-42a6-93f4-69472d709861" providerId="ADAL" clId="{4BAA78DC-8D1F-4090-BE63-FB43432FBA5D}" dt="2024-04-22T08:33:09.963" v="771" actId="1076"/>
          <ac:spMkLst>
            <pc:docMk/>
            <pc:sldMk cId="1144578598" sldId="787"/>
            <ac:spMk id="4" creationId="{E4C3A4CF-49D0-4842-94B9-F4CABBDCF389}"/>
          </ac:spMkLst>
        </pc:spChg>
        <pc:spChg chg="mod">
          <ac:chgData name="Jenifer Prince Devaraj" userId="c3fb109c-09d1-42a6-93f4-69472d709861" providerId="ADAL" clId="{4BAA78DC-8D1F-4090-BE63-FB43432FBA5D}" dt="2024-04-18T10:14:20.391" v="361" actId="20577"/>
          <ac:spMkLst>
            <pc:docMk/>
            <pc:sldMk cId="1144578598" sldId="787"/>
            <ac:spMk id="6" creationId="{3983AA02-12E6-35DB-3629-780B6B6C0143}"/>
          </ac:spMkLst>
        </pc:spChg>
        <pc:spChg chg="add mod">
          <ac:chgData name="Jenifer Prince Devaraj" userId="c3fb109c-09d1-42a6-93f4-69472d709861" providerId="ADAL" clId="{4BAA78DC-8D1F-4090-BE63-FB43432FBA5D}" dt="2024-04-18T10:18:02.925" v="406" actId="6549"/>
          <ac:spMkLst>
            <pc:docMk/>
            <pc:sldMk cId="1144578598" sldId="787"/>
            <ac:spMk id="7" creationId="{65402966-740B-3686-F946-14B7E0040E29}"/>
          </ac:spMkLst>
        </pc:spChg>
        <pc:spChg chg="mod">
          <ac:chgData name="Jenifer Prince Devaraj" userId="c3fb109c-09d1-42a6-93f4-69472d709861" providerId="ADAL" clId="{4BAA78DC-8D1F-4090-BE63-FB43432FBA5D}" dt="2024-04-22T09:59:01.737" v="1501" actId="20577"/>
          <ac:spMkLst>
            <pc:docMk/>
            <pc:sldMk cId="1144578598" sldId="787"/>
            <ac:spMk id="8" creationId="{5475B975-3470-0F80-B893-D83A4A42F76D}"/>
          </ac:spMkLst>
        </pc:spChg>
        <pc:picChg chg="add mod">
          <ac:chgData name="Jenifer Prince Devaraj" userId="c3fb109c-09d1-42a6-93f4-69472d709861" providerId="ADAL" clId="{4BAA78DC-8D1F-4090-BE63-FB43432FBA5D}" dt="2024-04-18T10:15:32.407" v="385" actId="1076"/>
          <ac:picMkLst>
            <pc:docMk/>
            <pc:sldMk cId="1144578598" sldId="787"/>
            <ac:picMk id="2" creationId="{C9A47355-F8FA-F43D-B1E2-A250FE171F81}"/>
          </ac:picMkLst>
        </pc:picChg>
        <pc:picChg chg="add del mod">
          <ac:chgData name="Jenifer Prince Devaraj" userId="c3fb109c-09d1-42a6-93f4-69472d709861" providerId="ADAL" clId="{4BAA78DC-8D1F-4090-BE63-FB43432FBA5D}" dt="2024-04-18T10:17:46.281" v="402" actId="21"/>
          <ac:picMkLst>
            <pc:docMk/>
            <pc:sldMk cId="1144578598" sldId="787"/>
            <ac:picMk id="4" creationId="{FD53D971-BF1C-BA57-4600-9AFE21D16E57}"/>
          </ac:picMkLst>
        </pc:picChg>
        <pc:picChg chg="mod">
          <ac:chgData name="Jenifer Prince Devaraj" userId="c3fb109c-09d1-42a6-93f4-69472d709861" providerId="ADAL" clId="{4BAA78DC-8D1F-4090-BE63-FB43432FBA5D}" dt="2024-04-18T10:17:28.269" v="397" actId="1076"/>
          <ac:picMkLst>
            <pc:docMk/>
            <pc:sldMk cId="1144578598" sldId="787"/>
            <ac:picMk id="9" creationId="{5D885FAC-933F-23E2-67C4-7CF8BA3D4F9F}"/>
          </ac:picMkLst>
        </pc:picChg>
        <pc:picChg chg="add mod">
          <ac:chgData name="Jenifer Prince Devaraj" userId="c3fb109c-09d1-42a6-93f4-69472d709861" providerId="ADAL" clId="{4BAA78DC-8D1F-4090-BE63-FB43432FBA5D}" dt="2024-04-18T10:18:07.593" v="407" actId="1076"/>
          <ac:picMkLst>
            <pc:docMk/>
            <pc:sldMk cId="1144578598" sldId="787"/>
            <ac:picMk id="10" creationId="{6D90FAF6-214F-A686-75A2-A517A4560BC4}"/>
          </ac:picMkLst>
        </pc:picChg>
        <pc:picChg chg="del">
          <ac:chgData name="Jenifer Prince Devaraj" userId="c3fb109c-09d1-42a6-93f4-69472d709861" providerId="ADAL" clId="{4BAA78DC-8D1F-4090-BE63-FB43432FBA5D}" dt="2024-04-18T10:10:56.231" v="258" actId="478"/>
          <ac:picMkLst>
            <pc:docMk/>
            <pc:sldMk cId="1144578598" sldId="787"/>
            <ac:picMk id="11" creationId="{3A4464CE-2026-93A0-7755-7433980C5F7C}"/>
          </ac:picMkLst>
        </pc:picChg>
        <pc:picChg chg="add mod">
          <ac:chgData name="Jenifer Prince Devaraj" userId="c3fb109c-09d1-42a6-93f4-69472d709861" providerId="ADAL" clId="{4BAA78DC-8D1F-4090-BE63-FB43432FBA5D}" dt="2024-04-18T10:17:51.760" v="404" actId="1076"/>
          <ac:picMkLst>
            <pc:docMk/>
            <pc:sldMk cId="1144578598" sldId="787"/>
            <ac:picMk id="12" creationId="{FD53D971-BF1C-BA57-4600-9AFE21D16E57}"/>
          </ac:picMkLst>
        </pc:picChg>
      </pc:sldChg>
      <pc:sldChg chg="addSp delSp modSp add mod">
        <pc:chgData name="Jenifer Prince Devaraj" userId="c3fb109c-09d1-42a6-93f4-69472d709861" providerId="ADAL" clId="{4BAA78DC-8D1F-4090-BE63-FB43432FBA5D}" dt="2024-04-22T09:58:31.172" v="1489"/>
        <pc:sldMkLst>
          <pc:docMk/>
          <pc:sldMk cId="4094459496" sldId="788"/>
        </pc:sldMkLst>
        <pc:spChg chg="add mod">
          <ac:chgData name="Jenifer Prince Devaraj" userId="c3fb109c-09d1-42a6-93f4-69472d709861" providerId="ADAL" clId="{4BAA78DC-8D1F-4090-BE63-FB43432FBA5D}" dt="2024-04-22T09:58:31.172" v="1489"/>
          <ac:spMkLst>
            <pc:docMk/>
            <pc:sldMk cId="4094459496" sldId="788"/>
            <ac:spMk id="2" creationId="{B51EEE8E-DC62-FF0B-9D7B-59DBB86958F8}"/>
          </ac:spMkLst>
        </pc:spChg>
        <pc:spChg chg="mod">
          <ac:chgData name="Jenifer Prince Devaraj" userId="c3fb109c-09d1-42a6-93f4-69472d709861" providerId="ADAL" clId="{4BAA78DC-8D1F-4090-BE63-FB43432FBA5D}" dt="2024-04-22T09:37:33.662" v="1335" actId="20577"/>
          <ac:spMkLst>
            <pc:docMk/>
            <pc:sldMk cId="4094459496" sldId="788"/>
            <ac:spMk id="6" creationId="{3983AA02-12E6-35DB-3629-780B6B6C0143}"/>
          </ac:spMkLst>
        </pc:spChg>
        <pc:spChg chg="del">
          <ac:chgData name="Jenifer Prince Devaraj" userId="c3fb109c-09d1-42a6-93f4-69472d709861" providerId="ADAL" clId="{4BAA78DC-8D1F-4090-BE63-FB43432FBA5D}" dt="2024-04-22T09:58:30.752" v="1488" actId="478"/>
          <ac:spMkLst>
            <pc:docMk/>
            <pc:sldMk cId="4094459496" sldId="788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4BAA78DC-8D1F-4090-BE63-FB43432FBA5D}" dt="2024-04-22T08:06:04.399" v="435" actId="20577"/>
          <ac:spMkLst>
            <pc:docMk/>
            <pc:sldMk cId="4094459496" sldId="788"/>
            <ac:spMk id="27" creationId="{8F21EABA-3048-8B24-1F55-26C2ABC44773}"/>
          </ac:spMkLst>
        </pc:spChg>
        <pc:picChg chg="add del mod">
          <ac:chgData name="Jenifer Prince Devaraj" userId="c3fb109c-09d1-42a6-93f4-69472d709861" providerId="ADAL" clId="{4BAA78DC-8D1F-4090-BE63-FB43432FBA5D}" dt="2024-04-22T08:08:29.503" v="540" actId="478"/>
          <ac:picMkLst>
            <pc:docMk/>
            <pc:sldMk cId="4094459496" sldId="788"/>
            <ac:picMk id="2" creationId="{3E439A22-20D3-3A50-F22A-B578C021A691}"/>
          </ac:picMkLst>
        </pc:picChg>
        <pc:picChg chg="add del mod">
          <ac:chgData name="Jenifer Prince Devaraj" userId="c3fb109c-09d1-42a6-93f4-69472d709861" providerId="ADAL" clId="{4BAA78DC-8D1F-4090-BE63-FB43432FBA5D}" dt="2024-04-22T08:08:31.047" v="541" actId="478"/>
          <ac:picMkLst>
            <pc:docMk/>
            <pc:sldMk cId="4094459496" sldId="788"/>
            <ac:picMk id="4" creationId="{D0D2EA83-E100-FBBC-AFB4-CBB3DF426A95}"/>
          </ac:picMkLst>
        </pc:picChg>
        <pc:picChg chg="add del mod">
          <ac:chgData name="Jenifer Prince Devaraj" userId="c3fb109c-09d1-42a6-93f4-69472d709861" providerId="ADAL" clId="{4BAA78DC-8D1F-4090-BE63-FB43432FBA5D}" dt="2024-04-22T09:34:03.888" v="1253" actId="478"/>
          <ac:picMkLst>
            <pc:docMk/>
            <pc:sldMk cId="4094459496" sldId="788"/>
            <ac:picMk id="7" creationId="{5FF49235-9B3F-6FA8-131E-F39346CCBEEA}"/>
          </ac:picMkLst>
        </pc:picChg>
        <pc:picChg chg="add mod">
          <ac:chgData name="Jenifer Prince Devaraj" userId="c3fb109c-09d1-42a6-93f4-69472d709861" providerId="ADAL" clId="{4BAA78DC-8D1F-4090-BE63-FB43432FBA5D}" dt="2024-04-22T09:35:07.392" v="1326" actId="1076"/>
          <ac:picMkLst>
            <pc:docMk/>
            <pc:sldMk cId="4094459496" sldId="788"/>
            <ac:picMk id="9" creationId="{7F273CFB-0926-0E7D-0162-439708539714}"/>
          </ac:picMkLst>
        </pc:picChg>
      </pc:sldChg>
      <pc:sldChg chg="addSp delSp modSp add mod">
        <pc:chgData name="Jenifer Prince Devaraj" userId="c3fb109c-09d1-42a6-93f4-69472d709861" providerId="ADAL" clId="{4BAA78DC-8D1F-4090-BE63-FB43432FBA5D}" dt="2024-04-22T11:24:02.637" v="1512" actId="478"/>
        <pc:sldMkLst>
          <pc:docMk/>
          <pc:sldMk cId="71613243" sldId="789"/>
        </pc:sldMkLst>
        <pc:spChg chg="mod">
          <ac:chgData name="Jenifer Prince Devaraj" userId="c3fb109c-09d1-42a6-93f4-69472d709861" providerId="ADAL" clId="{4BAA78DC-8D1F-4090-BE63-FB43432FBA5D}" dt="2024-04-22T09:56:21.592" v="1468" actId="5793"/>
          <ac:spMkLst>
            <pc:docMk/>
            <pc:sldMk cId="71613243" sldId="789"/>
            <ac:spMk id="6" creationId="{3983AA02-12E6-35DB-3629-780B6B6C0143}"/>
          </ac:spMkLst>
        </pc:spChg>
        <pc:spChg chg="add mod">
          <ac:chgData name="Jenifer Prince Devaraj" userId="c3fb109c-09d1-42a6-93f4-69472d709861" providerId="ADAL" clId="{4BAA78DC-8D1F-4090-BE63-FB43432FBA5D}" dt="2024-04-22T09:58:24.506" v="1487"/>
          <ac:spMkLst>
            <pc:docMk/>
            <pc:sldMk cId="71613243" sldId="789"/>
            <ac:spMk id="7" creationId="{2436A1D7-224D-62ED-96A3-CE264DE6E367}"/>
          </ac:spMkLst>
        </pc:spChg>
        <pc:spChg chg="del">
          <ac:chgData name="Jenifer Prince Devaraj" userId="c3fb109c-09d1-42a6-93f4-69472d709861" providerId="ADAL" clId="{4BAA78DC-8D1F-4090-BE63-FB43432FBA5D}" dt="2024-04-22T09:58:24.103" v="1486" actId="478"/>
          <ac:spMkLst>
            <pc:docMk/>
            <pc:sldMk cId="71613243" sldId="789"/>
            <ac:spMk id="8" creationId="{5475B975-3470-0F80-B893-D83A4A42F76D}"/>
          </ac:spMkLst>
        </pc:spChg>
        <pc:picChg chg="add del mod">
          <ac:chgData name="Jenifer Prince Devaraj" userId="c3fb109c-09d1-42a6-93f4-69472d709861" providerId="ADAL" clId="{4BAA78DC-8D1F-4090-BE63-FB43432FBA5D}" dt="2024-04-22T11:24:02.637" v="1512" actId="478"/>
          <ac:picMkLst>
            <pc:docMk/>
            <pc:sldMk cId="71613243" sldId="789"/>
            <ac:picMk id="2" creationId="{3E439A22-20D3-3A50-F22A-B578C021A691}"/>
          </ac:picMkLst>
        </pc:picChg>
        <pc:picChg chg="add del mod">
          <ac:chgData name="Jenifer Prince Devaraj" userId="c3fb109c-09d1-42a6-93f4-69472d709861" providerId="ADAL" clId="{4BAA78DC-8D1F-4090-BE63-FB43432FBA5D}" dt="2024-04-22T11:24:00.294" v="1509" actId="478"/>
          <ac:picMkLst>
            <pc:docMk/>
            <pc:sldMk cId="71613243" sldId="789"/>
            <ac:picMk id="4" creationId="{D0D2EA83-E100-FBBC-AFB4-CBB3DF426A95}"/>
          </ac:picMkLst>
        </pc:picChg>
        <pc:picChg chg="add del mod">
          <ac:chgData name="Jenifer Prince Devaraj" userId="c3fb109c-09d1-42a6-93f4-69472d709861" providerId="ADAL" clId="{4BAA78DC-8D1F-4090-BE63-FB43432FBA5D}" dt="2024-04-22T11:24:02.019" v="1511" actId="22"/>
          <ac:picMkLst>
            <pc:docMk/>
            <pc:sldMk cId="71613243" sldId="789"/>
            <ac:picMk id="10" creationId="{AE63BCD1-2B6B-2987-8742-E8BAA0BECE52}"/>
          </ac:picMkLst>
        </pc:picChg>
      </pc:sldChg>
      <pc:sldChg chg="addSp delSp modSp add mod">
        <pc:chgData name="Jenifer Prince Devaraj" userId="c3fb109c-09d1-42a6-93f4-69472d709861" providerId="ADAL" clId="{4BAA78DC-8D1F-4090-BE63-FB43432FBA5D}" dt="2024-04-22T09:58:56.594" v="1499" actId="20577"/>
        <pc:sldMkLst>
          <pc:docMk/>
          <pc:sldMk cId="1266890209" sldId="790"/>
        </pc:sldMkLst>
        <pc:spChg chg="mod">
          <ac:chgData name="Jenifer Prince Devaraj" userId="c3fb109c-09d1-42a6-93f4-69472d709861" providerId="ADAL" clId="{4BAA78DC-8D1F-4090-BE63-FB43432FBA5D}" dt="2024-04-22T08:39:49.574" v="857" actId="20577"/>
          <ac:spMkLst>
            <pc:docMk/>
            <pc:sldMk cId="1266890209" sldId="790"/>
            <ac:spMk id="6" creationId="{3983AA02-12E6-35DB-3629-780B6B6C0143}"/>
          </ac:spMkLst>
        </pc:spChg>
        <pc:spChg chg="mod">
          <ac:chgData name="Jenifer Prince Devaraj" userId="c3fb109c-09d1-42a6-93f4-69472d709861" providerId="ADAL" clId="{4BAA78DC-8D1F-4090-BE63-FB43432FBA5D}" dt="2024-04-22T08:40:23.936" v="882" actId="20577"/>
          <ac:spMkLst>
            <pc:docMk/>
            <pc:sldMk cId="1266890209" sldId="790"/>
            <ac:spMk id="7" creationId="{65402966-740B-3686-F946-14B7E0040E29}"/>
          </ac:spMkLst>
        </pc:spChg>
        <pc:spChg chg="mod">
          <ac:chgData name="Jenifer Prince Devaraj" userId="c3fb109c-09d1-42a6-93f4-69472d709861" providerId="ADAL" clId="{4BAA78DC-8D1F-4090-BE63-FB43432FBA5D}" dt="2024-04-22T09:58:56.594" v="1499" actId="20577"/>
          <ac:spMkLst>
            <pc:docMk/>
            <pc:sldMk cId="1266890209" sldId="790"/>
            <ac:spMk id="8" creationId="{5475B975-3470-0F80-B893-D83A4A42F76D}"/>
          </ac:spMkLst>
        </pc:spChg>
        <pc:picChg chg="del">
          <ac:chgData name="Jenifer Prince Devaraj" userId="c3fb109c-09d1-42a6-93f4-69472d709861" providerId="ADAL" clId="{4BAA78DC-8D1F-4090-BE63-FB43432FBA5D}" dt="2024-04-22T08:19:35.003" v="569" actId="478"/>
          <ac:picMkLst>
            <pc:docMk/>
            <pc:sldMk cId="1266890209" sldId="790"/>
            <ac:picMk id="2" creationId="{C9A47355-F8FA-F43D-B1E2-A250FE171F81}"/>
          </ac:picMkLst>
        </pc:picChg>
        <pc:picChg chg="del">
          <ac:chgData name="Jenifer Prince Devaraj" userId="c3fb109c-09d1-42a6-93f4-69472d709861" providerId="ADAL" clId="{4BAA78DC-8D1F-4090-BE63-FB43432FBA5D}" dt="2024-04-22T08:19:58.154" v="577" actId="478"/>
          <ac:picMkLst>
            <pc:docMk/>
            <pc:sldMk cId="1266890209" sldId="790"/>
            <ac:picMk id="9" creationId="{5D885FAC-933F-23E2-67C4-7CF8BA3D4F9F}"/>
          </ac:picMkLst>
        </pc:picChg>
        <pc:picChg chg="del">
          <ac:chgData name="Jenifer Prince Devaraj" userId="c3fb109c-09d1-42a6-93f4-69472d709861" providerId="ADAL" clId="{4BAA78DC-8D1F-4090-BE63-FB43432FBA5D}" dt="2024-04-22T08:20:32.022" v="584" actId="478"/>
          <ac:picMkLst>
            <pc:docMk/>
            <pc:sldMk cId="1266890209" sldId="790"/>
            <ac:picMk id="10" creationId="{6D90FAF6-214F-A686-75A2-A517A4560BC4}"/>
          </ac:picMkLst>
        </pc:picChg>
        <pc:picChg chg="add mod">
          <ac:chgData name="Jenifer Prince Devaraj" userId="c3fb109c-09d1-42a6-93f4-69472d709861" providerId="ADAL" clId="{4BAA78DC-8D1F-4090-BE63-FB43432FBA5D}" dt="2024-04-22T08:19:41.644" v="572" actId="1076"/>
          <ac:picMkLst>
            <pc:docMk/>
            <pc:sldMk cId="1266890209" sldId="790"/>
            <ac:picMk id="11" creationId="{BA77FC6B-CE52-7AEF-2829-5DDFDEFD11AD}"/>
          </ac:picMkLst>
        </pc:picChg>
        <pc:picChg chg="del">
          <ac:chgData name="Jenifer Prince Devaraj" userId="c3fb109c-09d1-42a6-93f4-69472d709861" providerId="ADAL" clId="{4BAA78DC-8D1F-4090-BE63-FB43432FBA5D}" dt="2024-04-22T08:19:59.972" v="578" actId="478"/>
          <ac:picMkLst>
            <pc:docMk/>
            <pc:sldMk cId="1266890209" sldId="790"/>
            <ac:picMk id="12" creationId="{FD53D971-BF1C-BA57-4600-9AFE21D16E57}"/>
          </ac:picMkLst>
        </pc:picChg>
        <pc:picChg chg="add mod">
          <ac:chgData name="Jenifer Prince Devaraj" userId="c3fb109c-09d1-42a6-93f4-69472d709861" providerId="ADAL" clId="{4BAA78DC-8D1F-4090-BE63-FB43432FBA5D}" dt="2024-04-22T08:33:28.215" v="773" actId="1076"/>
          <ac:picMkLst>
            <pc:docMk/>
            <pc:sldMk cId="1266890209" sldId="790"/>
            <ac:picMk id="13" creationId="{4CC62763-D04E-C937-11E8-D8EC8F5A2FB5}"/>
          </ac:picMkLst>
        </pc:picChg>
        <pc:picChg chg="add mod">
          <ac:chgData name="Jenifer Prince Devaraj" userId="c3fb109c-09d1-42a6-93f4-69472d709861" providerId="ADAL" clId="{4BAA78DC-8D1F-4090-BE63-FB43432FBA5D}" dt="2024-04-22T08:34:56.566" v="794" actId="1076"/>
          <ac:picMkLst>
            <pc:docMk/>
            <pc:sldMk cId="1266890209" sldId="790"/>
            <ac:picMk id="14" creationId="{0626CFEB-7278-E6C6-5F35-8E3AA7477A91}"/>
          </ac:picMkLst>
        </pc:picChg>
        <pc:picChg chg="add mod">
          <ac:chgData name="Jenifer Prince Devaraj" userId="c3fb109c-09d1-42a6-93f4-69472d709861" providerId="ADAL" clId="{4BAA78DC-8D1F-4090-BE63-FB43432FBA5D}" dt="2024-04-22T08:37:03.624" v="809" actId="1076"/>
          <ac:picMkLst>
            <pc:docMk/>
            <pc:sldMk cId="1266890209" sldId="790"/>
            <ac:picMk id="16" creationId="{BBA63E5F-036A-1E9E-5EBB-0AA90C265B8C}"/>
          </ac:picMkLst>
        </pc:picChg>
      </pc:sldChg>
      <pc:sldChg chg="addSp delSp modSp add mod">
        <pc:chgData name="Jenifer Prince Devaraj" userId="c3fb109c-09d1-42a6-93f4-69472d709861" providerId="ADAL" clId="{4BAA78DC-8D1F-4090-BE63-FB43432FBA5D}" dt="2024-04-22T09:58:49.828" v="1497" actId="20577"/>
        <pc:sldMkLst>
          <pc:docMk/>
          <pc:sldMk cId="3932207736" sldId="791"/>
        </pc:sldMkLst>
        <pc:spChg chg="mod">
          <ac:chgData name="Jenifer Prince Devaraj" userId="c3fb109c-09d1-42a6-93f4-69472d709861" providerId="ADAL" clId="{4BAA78DC-8D1F-4090-BE63-FB43432FBA5D}" dt="2024-04-22T08:50:26.324" v="1064" actId="1076"/>
          <ac:spMkLst>
            <pc:docMk/>
            <pc:sldMk cId="3932207736" sldId="791"/>
            <ac:spMk id="6" creationId="{3983AA02-12E6-35DB-3629-780B6B6C0143}"/>
          </ac:spMkLst>
        </pc:spChg>
        <pc:spChg chg="mod">
          <ac:chgData name="Jenifer Prince Devaraj" userId="c3fb109c-09d1-42a6-93f4-69472d709861" providerId="ADAL" clId="{4BAA78DC-8D1F-4090-BE63-FB43432FBA5D}" dt="2024-04-22T08:40:51.868" v="914" actId="20577"/>
          <ac:spMkLst>
            <pc:docMk/>
            <pc:sldMk cId="3932207736" sldId="791"/>
            <ac:spMk id="7" creationId="{65402966-740B-3686-F946-14B7E0040E29}"/>
          </ac:spMkLst>
        </pc:spChg>
        <pc:spChg chg="mod">
          <ac:chgData name="Jenifer Prince Devaraj" userId="c3fb109c-09d1-42a6-93f4-69472d709861" providerId="ADAL" clId="{4BAA78DC-8D1F-4090-BE63-FB43432FBA5D}" dt="2024-04-22T09:58:49.828" v="1497" actId="20577"/>
          <ac:spMkLst>
            <pc:docMk/>
            <pc:sldMk cId="3932207736" sldId="791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4BAA78DC-8D1F-4090-BE63-FB43432FBA5D}" dt="2024-04-22T08:50:29.693" v="1065" actId="1076"/>
          <ac:spMkLst>
            <pc:docMk/>
            <pc:sldMk cId="3932207736" sldId="791"/>
            <ac:spMk id="27" creationId="{8F21EABA-3048-8B24-1F55-26C2ABC44773}"/>
          </ac:spMkLst>
        </pc:spChg>
        <pc:picChg chg="add mod">
          <ac:chgData name="Jenifer Prince Devaraj" userId="c3fb109c-09d1-42a6-93f4-69472d709861" providerId="ADAL" clId="{4BAA78DC-8D1F-4090-BE63-FB43432FBA5D}" dt="2024-04-22T08:37:23.673" v="813" actId="1076"/>
          <ac:picMkLst>
            <pc:docMk/>
            <pc:sldMk cId="3932207736" sldId="791"/>
            <ac:picMk id="2" creationId="{83C0D651-9EC4-C33F-397C-9E3049682AA2}"/>
          </ac:picMkLst>
        </pc:picChg>
        <pc:picChg chg="add mod">
          <ac:chgData name="Jenifer Prince Devaraj" userId="c3fb109c-09d1-42a6-93f4-69472d709861" providerId="ADAL" clId="{4BAA78DC-8D1F-4090-BE63-FB43432FBA5D}" dt="2024-04-22T08:37:44.077" v="820" actId="1076"/>
          <ac:picMkLst>
            <pc:docMk/>
            <pc:sldMk cId="3932207736" sldId="791"/>
            <ac:picMk id="4" creationId="{1DECE0E5-8BF4-5DA9-1695-125A189A27EB}"/>
          </ac:picMkLst>
        </pc:picChg>
        <pc:picChg chg="add mod">
          <ac:chgData name="Jenifer Prince Devaraj" userId="c3fb109c-09d1-42a6-93f4-69472d709861" providerId="ADAL" clId="{4BAA78DC-8D1F-4090-BE63-FB43432FBA5D}" dt="2024-04-22T08:35:45.209" v="802" actId="1076"/>
          <ac:picMkLst>
            <pc:docMk/>
            <pc:sldMk cId="3932207736" sldId="791"/>
            <ac:picMk id="10" creationId="{3627064C-C47E-428E-2B61-F0EDBC9AF555}"/>
          </ac:picMkLst>
        </pc:picChg>
        <pc:picChg chg="del">
          <ac:chgData name="Jenifer Prince Devaraj" userId="c3fb109c-09d1-42a6-93f4-69472d709861" providerId="ADAL" clId="{4BAA78DC-8D1F-4090-BE63-FB43432FBA5D}" dt="2024-04-22T08:34:29.585" v="789" actId="478"/>
          <ac:picMkLst>
            <pc:docMk/>
            <pc:sldMk cId="3932207736" sldId="791"/>
            <ac:picMk id="11" creationId="{BA77FC6B-CE52-7AEF-2829-5DDFDEFD11AD}"/>
          </ac:picMkLst>
        </pc:picChg>
        <pc:picChg chg="del">
          <ac:chgData name="Jenifer Prince Devaraj" userId="c3fb109c-09d1-42a6-93f4-69472d709861" providerId="ADAL" clId="{4BAA78DC-8D1F-4090-BE63-FB43432FBA5D}" dt="2024-04-22T08:34:02.246" v="782" actId="478"/>
          <ac:picMkLst>
            <pc:docMk/>
            <pc:sldMk cId="3932207736" sldId="791"/>
            <ac:picMk id="13" creationId="{4CC62763-D04E-C937-11E8-D8EC8F5A2FB5}"/>
          </ac:picMkLst>
        </pc:picChg>
        <pc:picChg chg="del">
          <ac:chgData name="Jenifer Prince Devaraj" userId="c3fb109c-09d1-42a6-93f4-69472d709861" providerId="ADAL" clId="{4BAA78DC-8D1F-4090-BE63-FB43432FBA5D}" dt="2024-04-22T08:34:13.104" v="784" actId="478"/>
          <ac:picMkLst>
            <pc:docMk/>
            <pc:sldMk cId="3932207736" sldId="791"/>
            <ac:picMk id="14" creationId="{0626CFEB-7278-E6C6-5F35-8E3AA7477A91}"/>
          </ac:picMkLst>
        </pc:picChg>
        <pc:picChg chg="add mod">
          <ac:chgData name="Jenifer Prince Devaraj" userId="c3fb109c-09d1-42a6-93f4-69472d709861" providerId="ADAL" clId="{4BAA78DC-8D1F-4090-BE63-FB43432FBA5D}" dt="2024-04-22T08:37:19.547" v="812" actId="1076"/>
          <ac:picMkLst>
            <pc:docMk/>
            <pc:sldMk cId="3932207736" sldId="791"/>
            <ac:picMk id="15" creationId="{26E2147D-DB6D-CF57-4905-67480EA3DA5E}"/>
          </ac:picMkLst>
        </pc:picChg>
      </pc:sldChg>
      <pc:sldChg chg="delSp modSp add mod ord">
        <pc:chgData name="Jenifer Prince Devaraj" userId="c3fb109c-09d1-42a6-93f4-69472d709861" providerId="ADAL" clId="{4BAA78DC-8D1F-4090-BE63-FB43432FBA5D}" dt="2024-04-22T09:58:44.418" v="1495" actId="20577"/>
        <pc:sldMkLst>
          <pc:docMk/>
          <pc:sldMk cId="1943684198" sldId="792"/>
        </pc:sldMkLst>
        <pc:spChg chg="mod">
          <ac:chgData name="Jenifer Prince Devaraj" userId="c3fb109c-09d1-42a6-93f4-69472d709861" providerId="ADAL" clId="{4BAA78DC-8D1F-4090-BE63-FB43432FBA5D}" dt="2024-04-22T08:52:54.213" v="1067" actId="20577"/>
          <ac:spMkLst>
            <pc:docMk/>
            <pc:sldMk cId="1943684198" sldId="792"/>
            <ac:spMk id="6" creationId="{3983AA02-12E6-35DB-3629-780B6B6C0143}"/>
          </ac:spMkLst>
        </pc:spChg>
        <pc:spChg chg="mod">
          <ac:chgData name="Jenifer Prince Devaraj" userId="c3fb109c-09d1-42a6-93f4-69472d709861" providerId="ADAL" clId="{4BAA78DC-8D1F-4090-BE63-FB43432FBA5D}" dt="2024-04-22T09:58:44.418" v="1495" actId="20577"/>
          <ac:spMkLst>
            <pc:docMk/>
            <pc:sldMk cId="1943684198" sldId="792"/>
            <ac:spMk id="8" creationId="{5475B975-3470-0F80-B893-D83A4A42F76D}"/>
          </ac:spMkLst>
        </pc:spChg>
        <pc:picChg chg="del">
          <ac:chgData name="Jenifer Prince Devaraj" userId="c3fb109c-09d1-42a6-93f4-69472d709861" providerId="ADAL" clId="{4BAA78DC-8D1F-4090-BE63-FB43432FBA5D}" dt="2024-04-22T08:45:15.643" v="930" actId="478"/>
          <ac:picMkLst>
            <pc:docMk/>
            <pc:sldMk cId="1943684198" sldId="792"/>
            <ac:picMk id="2" creationId="{29FD399E-8855-36B0-4E5E-81FFA7C75B7C}"/>
          </ac:picMkLst>
        </pc:picChg>
      </pc:sldChg>
      <pc:sldChg chg="addSp delSp modSp add mod">
        <pc:chgData name="Jenifer Prince Devaraj" userId="c3fb109c-09d1-42a6-93f4-69472d709861" providerId="ADAL" clId="{4BAA78DC-8D1F-4090-BE63-FB43432FBA5D}" dt="2024-04-22T09:58:35.686" v="1491"/>
        <pc:sldMkLst>
          <pc:docMk/>
          <pc:sldMk cId="3316483625" sldId="793"/>
        </pc:sldMkLst>
        <pc:spChg chg="add mod">
          <ac:chgData name="Jenifer Prince Devaraj" userId="c3fb109c-09d1-42a6-93f4-69472d709861" providerId="ADAL" clId="{4BAA78DC-8D1F-4090-BE63-FB43432FBA5D}" dt="2024-04-22T09:58:35.686" v="1491"/>
          <ac:spMkLst>
            <pc:docMk/>
            <pc:sldMk cId="3316483625" sldId="793"/>
            <ac:spMk id="2" creationId="{DC8C7687-5B71-584D-0A24-A8199EEBE90C}"/>
          </ac:spMkLst>
        </pc:spChg>
        <pc:spChg chg="mod">
          <ac:chgData name="Jenifer Prince Devaraj" userId="c3fb109c-09d1-42a6-93f4-69472d709861" providerId="ADAL" clId="{4BAA78DC-8D1F-4090-BE63-FB43432FBA5D}" dt="2024-04-22T08:53:11.588" v="1075"/>
          <ac:spMkLst>
            <pc:docMk/>
            <pc:sldMk cId="3316483625" sldId="793"/>
            <ac:spMk id="6" creationId="{3983AA02-12E6-35DB-3629-780B6B6C0143}"/>
          </ac:spMkLst>
        </pc:spChg>
        <pc:spChg chg="del">
          <ac:chgData name="Jenifer Prince Devaraj" userId="c3fb109c-09d1-42a6-93f4-69472d709861" providerId="ADAL" clId="{4BAA78DC-8D1F-4090-BE63-FB43432FBA5D}" dt="2024-04-22T09:58:35.285" v="1490" actId="478"/>
          <ac:spMkLst>
            <pc:docMk/>
            <pc:sldMk cId="3316483625" sldId="793"/>
            <ac:spMk id="8" creationId="{5475B975-3470-0F80-B893-D83A4A42F76D}"/>
          </ac:spMkLst>
        </pc:spChg>
        <pc:picChg chg="del">
          <ac:chgData name="Jenifer Prince Devaraj" userId="c3fb109c-09d1-42a6-93f4-69472d709861" providerId="ADAL" clId="{4BAA78DC-8D1F-4090-BE63-FB43432FBA5D}" dt="2024-04-22T08:53:13.504" v="1076" actId="478"/>
          <ac:picMkLst>
            <pc:docMk/>
            <pc:sldMk cId="3316483625" sldId="793"/>
            <ac:picMk id="2" creationId="{29FD399E-8855-36B0-4E5E-81FFA7C75B7C}"/>
          </ac:picMkLst>
        </pc:picChg>
        <pc:picChg chg="add mod">
          <ac:chgData name="Jenifer Prince Devaraj" userId="c3fb109c-09d1-42a6-93f4-69472d709861" providerId="ADAL" clId="{4BAA78DC-8D1F-4090-BE63-FB43432FBA5D}" dt="2024-04-22T08:53:19.319" v="1078" actId="1076"/>
          <ac:picMkLst>
            <pc:docMk/>
            <pc:sldMk cId="3316483625" sldId="793"/>
            <ac:picMk id="4" creationId="{2854B902-7F0D-BE9A-6802-EAEC5ADD2E73}"/>
          </ac:picMkLst>
        </pc:picChg>
      </pc:sldChg>
      <pc:sldChg chg="addSp delSp modSp add mod">
        <pc:chgData name="Jenifer Prince Devaraj" userId="c3fb109c-09d1-42a6-93f4-69472d709861" providerId="ADAL" clId="{4BAA78DC-8D1F-4090-BE63-FB43432FBA5D}" dt="2024-04-22T11:31:59.869" v="1518" actId="1076"/>
        <pc:sldMkLst>
          <pc:docMk/>
          <pc:sldMk cId="1231501639" sldId="794"/>
        </pc:sldMkLst>
        <pc:spChg chg="add mod">
          <ac:chgData name="Jenifer Prince Devaraj" userId="c3fb109c-09d1-42a6-93f4-69472d709861" providerId="ADAL" clId="{4BAA78DC-8D1F-4090-BE63-FB43432FBA5D}" dt="2024-04-22T09:58:15.477" v="1483"/>
          <ac:spMkLst>
            <pc:docMk/>
            <pc:sldMk cId="1231501639" sldId="794"/>
            <ac:spMk id="2" creationId="{79C474A5-AF8B-0569-1394-A7B549D2D475}"/>
          </ac:spMkLst>
        </pc:spChg>
        <pc:spChg chg="mod">
          <ac:chgData name="Jenifer Prince Devaraj" userId="c3fb109c-09d1-42a6-93f4-69472d709861" providerId="ADAL" clId="{4BAA78DC-8D1F-4090-BE63-FB43432FBA5D}" dt="2024-04-22T09:56:27.914" v="1473" actId="20577"/>
          <ac:spMkLst>
            <pc:docMk/>
            <pc:sldMk cId="1231501639" sldId="794"/>
            <ac:spMk id="6" creationId="{3983AA02-12E6-35DB-3629-780B6B6C0143}"/>
          </ac:spMkLst>
        </pc:spChg>
        <pc:spChg chg="del mod">
          <ac:chgData name="Jenifer Prince Devaraj" userId="c3fb109c-09d1-42a6-93f4-69472d709861" providerId="ADAL" clId="{4BAA78DC-8D1F-4090-BE63-FB43432FBA5D}" dt="2024-04-22T09:58:15.045" v="1482" actId="478"/>
          <ac:spMkLst>
            <pc:docMk/>
            <pc:sldMk cId="1231501639" sldId="794"/>
            <ac:spMk id="8" creationId="{5475B975-3470-0F80-B893-D83A4A42F76D}"/>
          </ac:spMkLst>
        </pc:spChg>
        <pc:picChg chg="del">
          <ac:chgData name="Jenifer Prince Devaraj" userId="c3fb109c-09d1-42a6-93f4-69472d709861" providerId="ADAL" clId="{4BAA78DC-8D1F-4090-BE63-FB43432FBA5D}" dt="2024-04-22T09:07:38.363" v="1131" actId="478"/>
          <ac:picMkLst>
            <pc:docMk/>
            <pc:sldMk cId="1231501639" sldId="794"/>
            <ac:picMk id="2" creationId="{3E439A22-20D3-3A50-F22A-B578C021A691}"/>
          </ac:picMkLst>
        </pc:picChg>
        <pc:picChg chg="del">
          <ac:chgData name="Jenifer Prince Devaraj" userId="c3fb109c-09d1-42a6-93f4-69472d709861" providerId="ADAL" clId="{4BAA78DC-8D1F-4090-BE63-FB43432FBA5D}" dt="2024-04-22T09:09:19.523" v="1142" actId="478"/>
          <ac:picMkLst>
            <pc:docMk/>
            <pc:sldMk cId="1231501639" sldId="794"/>
            <ac:picMk id="4" creationId="{D0D2EA83-E100-FBBC-AFB4-CBB3DF426A95}"/>
          </ac:picMkLst>
        </pc:picChg>
        <pc:picChg chg="add mod">
          <ac:chgData name="Jenifer Prince Devaraj" userId="c3fb109c-09d1-42a6-93f4-69472d709861" providerId="ADAL" clId="{4BAA78DC-8D1F-4090-BE63-FB43432FBA5D}" dt="2024-04-22T11:24:53.454" v="1515" actId="1076"/>
          <ac:picMkLst>
            <pc:docMk/>
            <pc:sldMk cId="1231501639" sldId="794"/>
            <ac:picMk id="7" creationId="{E221C986-A98E-5C9D-88C3-DE4F3C0BC778}"/>
          </ac:picMkLst>
        </pc:picChg>
        <pc:picChg chg="add del mod">
          <ac:chgData name="Jenifer Prince Devaraj" userId="c3fb109c-09d1-42a6-93f4-69472d709861" providerId="ADAL" clId="{4BAA78DC-8D1F-4090-BE63-FB43432FBA5D}" dt="2024-04-22T09:27:05.041" v="1241" actId="478"/>
          <ac:picMkLst>
            <pc:docMk/>
            <pc:sldMk cId="1231501639" sldId="794"/>
            <ac:picMk id="9" creationId="{2385BCCC-097E-617F-6456-0985076D5A78}"/>
          </ac:picMkLst>
        </pc:picChg>
        <pc:picChg chg="add mod">
          <ac:chgData name="Jenifer Prince Devaraj" userId="c3fb109c-09d1-42a6-93f4-69472d709861" providerId="ADAL" clId="{4BAA78DC-8D1F-4090-BE63-FB43432FBA5D}" dt="2024-04-22T11:31:59.869" v="1518" actId="1076"/>
          <ac:picMkLst>
            <pc:docMk/>
            <pc:sldMk cId="1231501639" sldId="794"/>
            <ac:picMk id="10" creationId="{384DD398-97AC-1FBA-F80B-05D1968ED6C2}"/>
          </ac:picMkLst>
        </pc:picChg>
        <pc:picChg chg="add del mod">
          <ac:chgData name="Jenifer Prince Devaraj" userId="c3fb109c-09d1-42a6-93f4-69472d709861" providerId="ADAL" clId="{4BAA78DC-8D1F-4090-BE63-FB43432FBA5D}" dt="2024-04-22T09:30:09.925" v="1247" actId="478"/>
          <ac:picMkLst>
            <pc:docMk/>
            <pc:sldMk cId="1231501639" sldId="794"/>
            <ac:picMk id="11" creationId="{E6DF6871-2938-7904-0B93-6CA19412B18B}"/>
          </ac:picMkLst>
        </pc:picChg>
        <pc:picChg chg="add del mod">
          <ac:chgData name="Jenifer Prince Devaraj" userId="c3fb109c-09d1-42a6-93f4-69472d709861" providerId="ADAL" clId="{4BAA78DC-8D1F-4090-BE63-FB43432FBA5D}" dt="2024-04-22T09:30:06.312" v="1244" actId="478"/>
          <ac:picMkLst>
            <pc:docMk/>
            <pc:sldMk cId="1231501639" sldId="794"/>
            <ac:picMk id="13" creationId="{7C09D619-9276-EACF-5DE1-05F8328AEC62}"/>
          </ac:picMkLst>
        </pc:picChg>
        <pc:picChg chg="add del mod">
          <ac:chgData name="Jenifer Prince Devaraj" userId="c3fb109c-09d1-42a6-93f4-69472d709861" providerId="ADAL" clId="{4BAA78DC-8D1F-4090-BE63-FB43432FBA5D}" dt="2024-04-22T11:31:56.671" v="1516" actId="478"/>
          <ac:picMkLst>
            <pc:docMk/>
            <pc:sldMk cId="1231501639" sldId="794"/>
            <ac:picMk id="15" creationId="{18EBA467-93C8-3CBF-31EB-90A95030DC0C}"/>
          </ac:picMkLst>
        </pc:picChg>
        <pc:picChg chg="add del mod">
          <ac:chgData name="Jenifer Prince Devaraj" userId="c3fb109c-09d1-42a6-93f4-69472d709861" providerId="ADAL" clId="{4BAA78DC-8D1F-4090-BE63-FB43432FBA5D}" dt="2024-04-22T11:24:17.228" v="1513" actId="478"/>
          <ac:picMkLst>
            <pc:docMk/>
            <pc:sldMk cId="1231501639" sldId="794"/>
            <ac:picMk id="17" creationId="{B5DFBB80-4A1E-3D03-A97C-32793A0639DA}"/>
          </ac:picMkLst>
        </pc:picChg>
      </pc:sldChg>
      <pc:sldChg chg="addSp delSp modSp add mod ord">
        <pc:chgData name="Jenifer Prince Devaraj" userId="c3fb109c-09d1-42a6-93f4-69472d709861" providerId="ADAL" clId="{4BAA78DC-8D1F-4090-BE63-FB43432FBA5D}" dt="2024-04-22T09:58:10.665" v="1481"/>
        <pc:sldMkLst>
          <pc:docMk/>
          <pc:sldMk cId="1406989412" sldId="795"/>
        </pc:sldMkLst>
        <pc:spChg chg="add mod">
          <ac:chgData name="Jenifer Prince Devaraj" userId="c3fb109c-09d1-42a6-93f4-69472d709861" providerId="ADAL" clId="{4BAA78DC-8D1F-4090-BE63-FB43432FBA5D}" dt="2024-04-22T09:58:10.665" v="1481"/>
          <ac:spMkLst>
            <pc:docMk/>
            <pc:sldMk cId="1406989412" sldId="795"/>
            <ac:spMk id="4" creationId="{EAB5F159-BCB6-9A10-9023-BFE0495B9EB7}"/>
          </ac:spMkLst>
        </pc:spChg>
        <pc:spChg chg="mod">
          <ac:chgData name="Jenifer Prince Devaraj" userId="c3fb109c-09d1-42a6-93f4-69472d709861" providerId="ADAL" clId="{4BAA78DC-8D1F-4090-BE63-FB43432FBA5D}" dt="2024-04-22T09:48:55.335" v="1460" actId="114"/>
          <ac:spMkLst>
            <pc:docMk/>
            <pc:sldMk cId="1406989412" sldId="795"/>
            <ac:spMk id="6" creationId="{3983AA02-12E6-35DB-3629-780B6B6C0143}"/>
          </ac:spMkLst>
        </pc:spChg>
        <pc:spChg chg="del">
          <ac:chgData name="Jenifer Prince Devaraj" userId="c3fb109c-09d1-42a6-93f4-69472d709861" providerId="ADAL" clId="{4BAA78DC-8D1F-4090-BE63-FB43432FBA5D}" dt="2024-04-22T09:58:10.253" v="1480" actId="478"/>
          <ac:spMkLst>
            <pc:docMk/>
            <pc:sldMk cId="1406989412" sldId="795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4BAA78DC-8D1F-4090-BE63-FB43432FBA5D}" dt="2024-04-22T09:09:53.777" v="1151" actId="20577"/>
          <ac:spMkLst>
            <pc:docMk/>
            <pc:sldMk cId="1406989412" sldId="795"/>
            <ac:spMk id="27" creationId="{8F21EABA-3048-8B24-1F55-26C2ABC44773}"/>
          </ac:spMkLst>
        </pc:spChg>
        <pc:picChg chg="add mod">
          <ac:chgData name="Jenifer Prince Devaraj" userId="c3fb109c-09d1-42a6-93f4-69472d709861" providerId="ADAL" clId="{4BAA78DC-8D1F-4090-BE63-FB43432FBA5D}" dt="2024-04-22T09:48:47.887" v="1458" actId="1076"/>
          <ac:picMkLst>
            <pc:docMk/>
            <pc:sldMk cId="1406989412" sldId="795"/>
            <ac:picMk id="2" creationId="{556124E6-F110-E324-8560-E3BA1111E54E}"/>
          </ac:picMkLst>
        </pc:picChg>
      </pc:sldChg>
      <pc:sldChg chg="addSp delSp modSp add mod ord">
        <pc:chgData name="Jenifer Prince Devaraj" userId="c3fb109c-09d1-42a6-93f4-69472d709861" providerId="ADAL" clId="{4BAA78DC-8D1F-4090-BE63-FB43432FBA5D}" dt="2024-04-22T09:58:20.026" v="1485"/>
        <pc:sldMkLst>
          <pc:docMk/>
          <pc:sldMk cId="3771379570" sldId="796"/>
        </pc:sldMkLst>
        <pc:spChg chg="add mod">
          <ac:chgData name="Jenifer Prince Devaraj" userId="c3fb109c-09d1-42a6-93f4-69472d709861" providerId="ADAL" clId="{4BAA78DC-8D1F-4090-BE63-FB43432FBA5D}" dt="2024-04-22T09:58:20.026" v="1485"/>
          <ac:spMkLst>
            <pc:docMk/>
            <pc:sldMk cId="3771379570" sldId="796"/>
            <ac:spMk id="2" creationId="{A12A4AF9-5AFA-D930-0A3B-8A0FD3E44730}"/>
          </ac:spMkLst>
        </pc:spChg>
        <pc:spChg chg="mod">
          <ac:chgData name="Jenifer Prince Devaraj" userId="c3fb109c-09d1-42a6-93f4-69472d709861" providerId="ADAL" clId="{4BAA78DC-8D1F-4090-BE63-FB43432FBA5D}" dt="2024-04-22T09:55:35.170" v="1467" actId="20577"/>
          <ac:spMkLst>
            <pc:docMk/>
            <pc:sldMk cId="3771379570" sldId="796"/>
            <ac:spMk id="6" creationId="{3983AA02-12E6-35DB-3629-780B6B6C0143}"/>
          </ac:spMkLst>
        </pc:spChg>
        <pc:spChg chg="del">
          <ac:chgData name="Jenifer Prince Devaraj" userId="c3fb109c-09d1-42a6-93f4-69472d709861" providerId="ADAL" clId="{4BAA78DC-8D1F-4090-BE63-FB43432FBA5D}" dt="2024-04-22T09:58:19.597" v="1484" actId="478"/>
          <ac:spMkLst>
            <pc:docMk/>
            <pc:sldMk cId="3771379570" sldId="796"/>
            <ac:spMk id="8" creationId="{5475B975-3470-0F80-B893-D83A4A42F76D}"/>
          </ac:spMkLst>
        </pc:spChg>
        <pc:picChg chg="add del mod">
          <ac:chgData name="Jenifer Prince Devaraj" userId="c3fb109c-09d1-42a6-93f4-69472d709861" providerId="ADAL" clId="{4BAA78DC-8D1F-4090-BE63-FB43432FBA5D}" dt="2024-04-22T09:38:32.497" v="1358" actId="478"/>
          <ac:picMkLst>
            <pc:docMk/>
            <pc:sldMk cId="3771379570" sldId="796"/>
            <ac:picMk id="2" creationId="{961DB84F-378E-2279-60DE-43C17B20CBEF}"/>
          </ac:picMkLst>
        </pc:picChg>
        <pc:picChg chg="add mod">
          <ac:chgData name="Jenifer Prince Devaraj" userId="c3fb109c-09d1-42a6-93f4-69472d709861" providerId="ADAL" clId="{4BAA78DC-8D1F-4090-BE63-FB43432FBA5D}" dt="2024-04-22T09:38:37.376" v="1361" actId="1076"/>
          <ac:picMkLst>
            <pc:docMk/>
            <pc:sldMk cId="3771379570" sldId="796"/>
            <ac:picMk id="7" creationId="{C125FC29-737B-5D9B-5ADC-31AEB7E0F065}"/>
          </ac:picMkLst>
        </pc:picChg>
        <pc:picChg chg="del">
          <ac:chgData name="Jenifer Prince Devaraj" userId="c3fb109c-09d1-42a6-93f4-69472d709861" providerId="ADAL" clId="{4BAA78DC-8D1F-4090-BE63-FB43432FBA5D}" dt="2024-04-22T09:37:45.721" v="1336" actId="478"/>
          <ac:picMkLst>
            <pc:docMk/>
            <pc:sldMk cId="3771379570" sldId="796"/>
            <ac:picMk id="9" creationId="{7F273CFB-0926-0E7D-0162-439708539714}"/>
          </ac:picMkLst>
        </pc:picChg>
      </pc:sldChg>
      <pc:sldChg chg="addSp delSp modSp add mod">
        <pc:chgData name="Jenifer Prince Devaraj" userId="c3fb109c-09d1-42a6-93f4-69472d709861" providerId="ADAL" clId="{4BAA78DC-8D1F-4090-BE63-FB43432FBA5D}" dt="2024-04-22T09:58:05.259" v="1479"/>
        <pc:sldMkLst>
          <pc:docMk/>
          <pc:sldMk cId="2173069969" sldId="797"/>
        </pc:sldMkLst>
        <pc:spChg chg="add mod">
          <ac:chgData name="Jenifer Prince Devaraj" userId="c3fb109c-09d1-42a6-93f4-69472d709861" providerId="ADAL" clId="{4BAA78DC-8D1F-4090-BE63-FB43432FBA5D}" dt="2024-04-22T09:58:05.259" v="1479"/>
          <ac:spMkLst>
            <pc:docMk/>
            <pc:sldMk cId="2173069969" sldId="797"/>
            <ac:spMk id="2" creationId="{A6C73645-0222-2720-8750-285E99CB1110}"/>
          </ac:spMkLst>
        </pc:spChg>
        <pc:spChg chg="mod">
          <ac:chgData name="Jenifer Prince Devaraj" userId="c3fb109c-09d1-42a6-93f4-69472d709861" providerId="ADAL" clId="{4BAA78DC-8D1F-4090-BE63-FB43432FBA5D}" dt="2024-04-22T09:44:22.675" v="1389" actId="20577"/>
          <ac:spMkLst>
            <pc:docMk/>
            <pc:sldMk cId="2173069969" sldId="797"/>
            <ac:spMk id="6" creationId="{3983AA02-12E6-35DB-3629-780B6B6C0143}"/>
          </ac:spMkLst>
        </pc:spChg>
        <pc:spChg chg="del">
          <ac:chgData name="Jenifer Prince Devaraj" userId="c3fb109c-09d1-42a6-93f4-69472d709861" providerId="ADAL" clId="{4BAA78DC-8D1F-4090-BE63-FB43432FBA5D}" dt="2024-04-22T09:58:04.630" v="1478" actId="478"/>
          <ac:spMkLst>
            <pc:docMk/>
            <pc:sldMk cId="2173069969" sldId="797"/>
            <ac:spMk id="8" creationId="{5475B975-3470-0F80-B893-D83A4A42F76D}"/>
          </ac:spMkLst>
        </pc:spChg>
        <pc:picChg chg="del">
          <ac:chgData name="Jenifer Prince Devaraj" userId="c3fb109c-09d1-42a6-93f4-69472d709861" providerId="ADAL" clId="{4BAA78DC-8D1F-4090-BE63-FB43432FBA5D}" dt="2024-04-22T09:39:07.086" v="1363" actId="478"/>
          <ac:picMkLst>
            <pc:docMk/>
            <pc:sldMk cId="2173069969" sldId="797"/>
            <ac:picMk id="2" creationId="{556124E6-F110-E324-8560-E3BA1111E54E}"/>
          </ac:picMkLst>
        </pc:picChg>
        <pc:picChg chg="add mod">
          <ac:chgData name="Jenifer Prince Devaraj" userId="c3fb109c-09d1-42a6-93f4-69472d709861" providerId="ADAL" clId="{4BAA78DC-8D1F-4090-BE63-FB43432FBA5D}" dt="2024-04-22T09:39:37.357" v="1372" actId="1076"/>
          <ac:picMkLst>
            <pc:docMk/>
            <pc:sldMk cId="2173069969" sldId="797"/>
            <ac:picMk id="4" creationId="{64F7CFE9-1F2C-33A1-49BC-939CAF9AEFC4}"/>
          </ac:picMkLst>
        </pc:picChg>
        <pc:picChg chg="add mod">
          <ac:chgData name="Jenifer Prince Devaraj" userId="c3fb109c-09d1-42a6-93f4-69472d709861" providerId="ADAL" clId="{4BAA78DC-8D1F-4090-BE63-FB43432FBA5D}" dt="2024-04-22T09:44:24.545" v="1390" actId="1076"/>
          <ac:picMkLst>
            <pc:docMk/>
            <pc:sldMk cId="2173069969" sldId="797"/>
            <ac:picMk id="7" creationId="{A0129ECF-B19E-7E50-7B39-178EAD558C20}"/>
          </ac:picMkLst>
        </pc:picChg>
      </pc:sldChg>
      <pc:sldChg chg="addSp delSp modSp add mod">
        <pc:chgData name="Jenifer Prince Devaraj" userId="c3fb109c-09d1-42a6-93f4-69472d709861" providerId="ADAL" clId="{4BAA78DC-8D1F-4090-BE63-FB43432FBA5D}" dt="2024-04-22T09:57:59.985" v="1477"/>
        <pc:sldMkLst>
          <pc:docMk/>
          <pc:sldMk cId="2810482428" sldId="798"/>
        </pc:sldMkLst>
        <pc:spChg chg="add mod">
          <ac:chgData name="Jenifer Prince Devaraj" userId="c3fb109c-09d1-42a6-93f4-69472d709861" providerId="ADAL" clId="{4BAA78DC-8D1F-4090-BE63-FB43432FBA5D}" dt="2024-04-22T09:57:59.985" v="1477"/>
          <ac:spMkLst>
            <pc:docMk/>
            <pc:sldMk cId="2810482428" sldId="798"/>
            <ac:spMk id="4" creationId="{F5E7F544-97B9-7883-3F52-68C055DC4DEC}"/>
          </ac:spMkLst>
        </pc:spChg>
        <pc:spChg chg="mod">
          <ac:chgData name="Jenifer Prince Devaraj" userId="c3fb109c-09d1-42a6-93f4-69472d709861" providerId="ADAL" clId="{4BAA78DC-8D1F-4090-BE63-FB43432FBA5D}" dt="2024-04-22T09:47:19.495" v="1433"/>
          <ac:spMkLst>
            <pc:docMk/>
            <pc:sldMk cId="2810482428" sldId="798"/>
            <ac:spMk id="6" creationId="{3983AA02-12E6-35DB-3629-780B6B6C0143}"/>
          </ac:spMkLst>
        </pc:spChg>
        <pc:spChg chg="del">
          <ac:chgData name="Jenifer Prince Devaraj" userId="c3fb109c-09d1-42a6-93f4-69472d709861" providerId="ADAL" clId="{4BAA78DC-8D1F-4090-BE63-FB43432FBA5D}" dt="2024-04-22T09:57:59.501" v="1476" actId="478"/>
          <ac:spMkLst>
            <pc:docMk/>
            <pc:sldMk cId="2810482428" sldId="798"/>
            <ac:spMk id="8" creationId="{5475B975-3470-0F80-B893-D83A4A42F76D}"/>
          </ac:spMkLst>
        </pc:spChg>
        <pc:picChg chg="add mod">
          <ac:chgData name="Jenifer Prince Devaraj" userId="c3fb109c-09d1-42a6-93f4-69472d709861" providerId="ADAL" clId="{4BAA78DC-8D1F-4090-BE63-FB43432FBA5D}" dt="2024-04-22T09:46:10.727" v="1423" actId="1076"/>
          <ac:picMkLst>
            <pc:docMk/>
            <pc:sldMk cId="2810482428" sldId="798"/>
            <ac:picMk id="2" creationId="{44B438AE-6A88-C383-65FD-D498E3059B5C}"/>
          </ac:picMkLst>
        </pc:picChg>
        <pc:picChg chg="del">
          <ac:chgData name="Jenifer Prince Devaraj" userId="c3fb109c-09d1-42a6-93f4-69472d709861" providerId="ADAL" clId="{4BAA78DC-8D1F-4090-BE63-FB43432FBA5D}" dt="2024-04-22T09:46:05.038" v="1421" actId="478"/>
          <ac:picMkLst>
            <pc:docMk/>
            <pc:sldMk cId="2810482428" sldId="798"/>
            <ac:picMk id="4" creationId="{64F7CFE9-1F2C-33A1-49BC-939CAF9AEFC4}"/>
          </ac:picMkLst>
        </pc:picChg>
        <pc:picChg chg="del">
          <ac:chgData name="Jenifer Prince Devaraj" userId="c3fb109c-09d1-42a6-93f4-69472d709861" providerId="ADAL" clId="{4BAA78DC-8D1F-4090-BE63-FB43432FBA5D}" dt="2024-04-22T09:47:32.492" v="1434" actId="478"/>
          <ac:picMkLst>
            <pc:docMk/>
            <pc:sldMk cId="2810482428" sldId="798"/>
            <ac:picMk id="7" creationId="{A0129ECF-B19E-7E50-7B39-178EAD558C20}"/>
          </ac:picMkLst>
        </pc:picChg>
        <pc:picChg chg="add mod">
          <ac:chgData name="Jenifer Prince Devaraj" userId="c3fb109c-09d1-42a6-93f4-69472d709861" providerId="ADAL" clId="{4BAA78DC-8D1F-4090-BE63-FB43432FBA5D}" dt="2024-04-22T09:47:35.470" v="1436" actId="1076"/>
          <ac:picMkLst>
            <pc:docMk/>
            <pc:sldMk cId="2810482428" sldId="798"/>
            <ac:picMk id="9" creationId="{CB69F958-2C58-2CAE-662D-3461A20DD0E0}"/>
          </ac:picMkLst>
        </pc:picChg>
      </pc:sldChg>
      <pc:sldChg chg="new del">
        <pc:chgData name="Jenifer Prince Devaraj" userId="c3fb109c-09d1-42a6-93f4-69472d709861" providerId="ADAL" clId="{4BAA78DC-8D1F-4090-BE63-FB43432FBA5D}" dt="2024-04-22T11:36:26.707" v="1520" actId="47"/>
        <pc:sldMkLst>
          <pc:docMk/>
          <pc:sldMk cId="3449064394" sldId="79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22/04/2024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27.png"/><Relationship Id="rId4" Type="http://schemas.openxmlformats.org/officeDocument/2006/relationships/image" Target="../media/image3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35.png"/><Relationship Id="rId4" Type="http://schemas.openxmlformats.org/officeDocument/2006/relationships/image" Target="../media/image2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F3B438A1-91DD-CFEB-4B84-C60FBE33A096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Name	: Signals and System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Code		:  ACDA4009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Topic			:  Revision 2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1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3AA02-12E6-35DB-3629-780B6B6C0143}"/>
              </a:ext>
            </a:extLst>
          </p:cNvPr>
          <p:cNvSpPr txBox="1"/>
          <p:nvPr/>
        </p:nvSpPr>
        <p:spPr>
          <a:xfrm>
            <a:off x="558800" y="1830210"/>
            <a:ext cx="11297920" cy="65504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50000"/>
              </a:lnSpc>
              <a:buFont typeface="+mj-lt"/>
              <a:buAutoNum type="romanLcParenBoth"/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Identify the Signal and provide the name of the function below and illustrate its graphical representations.</a:t>
            </a: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r>
              <a:rPr lang="en-GB" sz="18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 </a:t>
            </a:r>
            <a:r>
              <a:rPr lang="en-GB" sz="1200" b="1" dirty="0">
                <a:latin typeface="Cambria" panose="02040503050406030204" pitchFamily="18" charset="0"/>
                <a:ea typeface="Times New Roman" panose="02020603050405020304" pitchFamily="18" charset="0"/>
              </a:rPr>
              <a:t>(a)                                 	       			(d) 						</a:t>
            </a:r>
          </a:p>
          <a:p>
            <a:pPr lvl="0">
              <a:lnSpc>
                <a:spcPct val="150000"/>
              </a:lnSpc>
              <a:buSzPts val="1200"/>
            </a:pPr>
            <a:endParaRPr lang="en-GB" sz="1200" b="1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200" b="1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200" b="1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200" b="1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r>
              <a:rPr lang="en-GB" sz="1200" b="1" dirty="0">
                <a:latin typeface="Cambria" panose="02040503050406030204" pitchFamily="18" charset="0"/>
                <a:ea typeface="Times New Roman" panose="02020603050405020304" pitchFamily="18" charset="0"/>
              </a:rPr>
              <a:t>(b) 		          			(e)</a:t>
            </a:r>
          </a:p>
          <a:p>
            <a:pPr lvl="0">
              <a:lnSpc>
                <a:spcPct val="150000"/>
              </a:lnSpc>
              <a:buSzPts val="1200"/>
            </a:pPr>
            <a:endParaRPr lang="en-GB" sz="1200" b="1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200" b="1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200" b="1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r>
              <a:rPr lang="en-GB" sz="1200" b="1" dirty="0">
                <a:latin typeface="Cambria" panose="02040503050406030204" pitchFamily="18" charset="0"/>
                <a:ea typeface="Times New Roman" panose="02020603050405020304" pitchFamily="18" charset="0"/>
              </a:rPr>
              <a:t>(c)					(f)</a:t>
            </a:r>
          </a:p>
          <a:p>
            <a:pPr lvl="0">
              <a:lnSpc>
                <a:spcPct val="150000"/>
              </a:lnSpc>
              <a:buSzPts val="1200"/>
            </a:pPr>
            <a:endParaRPr lang="en-GB" sz="1200" b="1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200" b="1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200" b="1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200" b="1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200" b="1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200" b="1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200" b="1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		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D885FAC-933F-23E2-67C4-7CF8BA3D4F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0757" y="2556393"/>
            <a:ext cx="1384300" cy="69215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A4464CE-2026-93A0-7755-7433980C5F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1458" y="4001120"/>
            <a:ext cx="1521460" cy="64338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AAF90BF-592E-1DAC-022C-E84318A6E87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7181" y="5298265"/>
            <a:ext cx="1455737" cy="78461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A75EB0A-D504-51F5-60C2-8566B980AB1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45431" y="2690995"/>
            <a:ext cx="2324952" cy="64338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810B2C7C-2AB2-C8A6-B089-6A056FAFE70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13779" y="4121439"/>
            <a:ext cx="1310737" cy="523064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2EC1F08F-CF91-70A1-F6AD-0C829CE31F3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37406" y="5298265"/>
            <a:ext cx="2232977" cy="559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5959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1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3AA02-12E6-35DB-3629-780B6B6C0143}"/>
              </a:ext>
            </a:extLst>
          </p:cNvPr>
          <p:cNvSpPr txBox="1"/>
          <p:nvPr/>
        </p:nvSpPr>
        <p:spPr>
          <a:xfrm>
            <a:off x="548640" y="2037469"/>
            <a:ext cx="3647440" cy="54424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(a) 				</a:t>
            </a: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Signal: Continuous time signal</a:t>
            </a: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Function  : Unit Step Function</a:t>
            </a:r>
          </a:p>
          <a:p>
            <a:pPr lvl="0">
              <a:lnSpc>
                <a:spcPct val="150000"/>
              </a:lnSpc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</a:t>
            </a: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raphical representations.</a:t>
            </a: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r>
              <a:rPr lang="en-GB" sz="18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 </a:t>
            </a:r>
            <a:endParaRPr lang="en-GB" sz="1200" b="1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		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D885FAC-933F-23E2-67C4-7CF8BA3D4F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2020" y="2386311"/>
            <a:ext cx="1898650" cy="949325"/>
          </a:xfrm>
          <a:prstGeom prst="rect">
            <a:avLst/>
          </a:prstGeom>
        </p:spPr>
      </p:pic>
      <p:pic>
        <p:nvPicPr>
          <p:cNvPr id="2" name="Picture 1" descr="A graph of a function&#10;&#10;Description automatically generated">
            <a:extLst>
              <a:ext uri="{FF2B5EF4-FFF2-40B4-BE49-F238E27FC236}">
                <a16:creationId xmlns:a16="http://schemas.microsoft.com/office/drawing/2014/main" id="{C9A47355-F8FA-F43D-B1E2-A250FE171F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760" y="5070275"/>
            <a:ext cx="2252981" cy="1277897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5402966-740B-3686-F946-14B7E0040E29}"/>
              </a:ext>
            </a:extLst>
          </p:cNvPr>
          <p:cNvSpPr txBox="1"/>
          <p:nvPr/>
        </p:nvSpPr>
        <p:spPr>
          <a:xfrm>
            <a:off x="4629150" y="2208783"/>
            <a:ext cx="424180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(b)</a:t>
            </a:r>
          </a:p>
          <a:p>
            <a:endParaRPr lang="en-GB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Signal: Discrete Time Signal</a:t>
            </a: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Function  : Unit impulse Function</a:t>
            </a:r>
          </a:p>
          <a:p>
            <a:pPr lvl="0">
              <a:lnSpc>
                <a:spcPct val="150000"/>
              </a:lnSpc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</a:t>
            </a: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raphical representations.</a:t>
            </a: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pic>
        <p:nvPicPr>
          <p:cNvPr id="10" name="Picture 9" descr="A line with dots and numbers&#10;&#10;Description automatically generated">
            <a:extLst>
              <a:ext uri="{FF2B5EF4-FFF2-40B4-BE49-F238E27FC236}">
                <a16:creationId xmlns:a16="http://schemas.microsoft.com/office/drawing/2014/main" id="{6D90FAF6-214F-A686-75A2-A517A4560BC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2200" y="5338369"/>
            <a:ext cx="3023870" cy="9493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D53D971-BF1C-BA57-4600-9AFE21D16E5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39567" y="2581425"/>
            <a:ext cx="2244946" cy="949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45785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1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3AA02-12E6-35DB-3629-780B6B6C0143}"/>
              </a:ext>
            </a:extLst>
          </p:cNvPr>
          <p:cNvSpPr txBox="1"/>
          <p:nvPr/>
        </p:nvSpPr>
        <p:spPr>
          <a:xfrm>
            <a:off x="548640" y="2037469"/>
            <a:ext cx="3647440" cy="54424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(c) 				</a:t>
            </a: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Signal: Discrete Time Signal</a:t>
            </a: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Function  : Unit Step Function</a:t>
            </a:r>
          </a:p>
          <a:p>
            <a:pPr lvl="0">
              <a:lnSpc>
                <a:spcPct val="150000"/>
              </a:lnSpc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</a:t>
            </a: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raphical representations.</a:t>
            </a: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r>
              <a:rPr lang="en-GB" sz="18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 </a:t>
            </a:r>
            <a:endParaRPr lang="en-GB" sz="1200" b="1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		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5402966-740B-3686-F946-14B7E0040E29}"/>
              </a:ext>
            </a:extLst>
          </p:cNvPr>
          <p:cNvSpPr txBox="1"/>
          <p:nvPr/>
        </p:nvSpPr>
        <p:spPr>
          <a:xfrm>
            <a:off x="6318368" y="1975844"/>
            <a:ext cx="42418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(d)</a:t>
            </a:r>
          </a:p>
          <a:p>
            <a:endParaRPr lang="en-GB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Signal :Continuous time signal</a:t>
            </a: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Function  : Unit Rectangular Signal</a:t>
            </a:r>
          </a:p>
          <a:p>
            <a:pPr lvl="0">
              <a:lnSpc>
                <a:spcPct val="150000"/>
              </a:lnSpc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</a:t>
            </a: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raphical representations.</a:t>
            </a: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A77FC6B-CE52-7AEF-2829-5DDFDEFD11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640" y="5129375"/>
            <a:ext cx="3829367" cy="111943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CC62763-D04E-C937-11E8-D8EC8F5A2F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2261" y="2500041"/>
            <a:ext cx="1455737" cy="78461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626CFEB-7278-E6C6-5F35-8E3AA7477A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5701" y="2287830"/>
            <a:ext cx="2324952" cy="64338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BBA63E5F-036A-1E9E-5EBB-0AA90C265B8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67030" y="4758695"/>
            <a:ext cx="3141460" cy="1325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68902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81280" y="131245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1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3AA02-12E6-35DB-3629-780B6B6C0143}"/>
              </a:ext>
            </a:extLst>
          </p:cNvPr>
          <p:cNvSpPr txBox="1"/>
          <p:nvPr/>
        </p:nvSpPr>
        <p:spPr>
          <a:xfrm>
            <a:off x="419521" y="1656469"/>
            <a:ext cx="3647440" cy="54424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(e) 				</a:t>
            </a: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Signal: Continuous time signal</a:t>
            </a: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Function  : Unit Ramp Signal</a:t>
            </a:r>
          </a:p>
          <a:p>
            <a:pPr lvl="0">
              <a:lnSpc>
                <a:spcPct val="150000"/>
              </a:lnSpc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</a:t>
            </a: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raphical representations.</a:t>
            </a: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r>
              <a:rPr lang="en-GB" sz="18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 </a:t>
            </a:r>
            <a:endParaRPr lang="en-GB" sz="1200" b="1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		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5402966-740B-3686-F946-14B7E0040E29}"/>
              </a:ext>
            </a:extLst>
          </p:cNvPr>
          <p:cNvSpPr txBox="1"/>
          <p:nvPr/>
        </p:nvSpPr>
        <p:spPr>
          <a:xfrm>
            <a:off x="5558790" y="2193000"/>
            <a:ext cx="42418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(f)</a:t>
            </a:r>
          </a:p>
          <a:p>
            <a:endParaRPr lang="en-GB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Signal: Discrete Time Signal</a:t>
            </a: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Function  : Unit Ramp Signal</a:t>
            </a:r>
          </a:p>
          <a:p>
            <a:pPr lvl="0">
              <a:lnSpc>
                <a:spcPct val="150000"/>
              </a:lnSpc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</a:t>
            </a: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raphical representations.</a:t>
            </a: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3C0D651-9EC4-C33F-397C-9E3049682A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4394" y="2445114"/>
            <a:ext cx="1310737" cy="52306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DECE0E5-8BF4-5DA9-1695-125A189A27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54902" y="2106640"/>
            <a:ext cx="2232977" cy="55915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627064C-C47E-428E-2B61-F0EDBC9AF55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68991" y="4428746"/>
            <a:ext cx="3273013" cy="172783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26E2147D-DB6D-CF57-4905-67480EA3DA5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3079" y="4636583"/>
            <a:ext cx="3077845" cy="1450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22077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2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3AA02-12E6-35DB-3629-780B6B6C0143}"/>
              </a:ext>
            </a:extLst>
          </p:cNvPr>
          <p:cNvSpPr txBox="1"/>
          <p:nvPr/>
        </p:nvSpPr>
        <p:spPr>
          <a:xfrm>
            <a:off x="558800" y="1830210"/>
            <a:ext cx="10027920" cy="29494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00050" lvl="0" indent="-400050">
              <a:lnSpc>
                <a:spcPct val="150000"/>
              </a:lnSpc>
              <a:buAutoNum type="romanLcParenBoth"/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Generate a rectangular pulse for x(t) with unit amplitude and a duration of 2-time units.</a:t>
            </a: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00050" lvl="0" indent="-400050">
              <a:lnSpc>
                <a:spcPct val="150000"/>
              </a:lnSpc>
              <a:buAutoNum type="romanLcParenBoth"/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Generate a triangular pulse for c(t) with the amplitude of 3 and a duration of 4-time units</a:t>
            </a: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400050" lvl="0" indent="-400050">
              <a:lnSpc>
                <a:spcPct val="150000"/>
              </a:lnSpc>
              <a:buAutoNum type="romanLcParenBoth"/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Plot a rectangular pulse x(t) for unit amplitude and unit duration.	</a:t>
            </a: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						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r>
              <a:rPr lang="en-GB" sz="18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 </a:t>
            </a:r>
            <a:endParaRPr lang="en-GB" sz="1200" b="1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		</a:t>
            </a:r>
          </a:p>
        </p:txBody>
      </p:sp>
    </p:spTree>
    <p:extLst>
      <p:ext uri="{BB962C8B-B14F-4D97-AF65-F5344CB8AC3E}">
        <p14:creationId xmlns:p14="http://schemas.microsoft.com/office/powerpoint/2010/main" val="19436841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2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3AA02-12E6-35DB-3629-780B6B6C0143}"/>
              </a:ext>
            </a:extLst>
          </p:cNvPr>
          <p:cNvSpPr txBox="1"/>
          <p:nvPr/>
        </p:nvSpPr>
        <p:spPr>
          <a:xfrm>
            <a:off x="558800" y="1830210"/>
            <a:ext cx="4714240" cy="3364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dirty="0" err="1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) </a:t>
            </a: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Generate a rectangular pulse for x(t) with unit amplitude and a duration of 2-time units. 		</a:t>
            </a: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						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r>
              <a:rPr lang="en-GB" sz="18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 </a:t>
            </a:r>
            <a:endParaRPr lang="en-GB" sz="1200" b="1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		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9FD399E-8855-36B0-4E5E-81FFA7C75B7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505" y="3543300"/>
            <a:ext cx="2495550" cy="147828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BEFB212-AA82-42A2-939A-5C8C502477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29999" y="3345180"/>
            <a:ext cx="2564546" cy="171958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FF16FF4-81E1-B34F-AEF9-4387BA020EA9}"/>
              </a:ext>
            </a:extLst>
          </p:cNvPr>
          <p:cNvSpPr txBox="1"/>
          <p:nvPr/>
        </p:nvSpPr>
        <p:spPr>
          <a:xfrm>
            <a:off x="6644640" y="1728517"/>
            <a:ext cx="4439920" cy="12874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(ii) Generate a triangular pulse for c(t) with the amplitude of 3 and a duration of 4-time units</a:t>
            </a: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501206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2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3AA02-12E6-35DB-3629-780B6B6C0143}"/>
              </a:ext>
            </a:extLst>
          </p:cNvPr>
          <p:cNvSpPr txBox="1"/>
          <p:nvPr/>
        </p:nvSpPr>
        <p:spPr>
          <a:xfrm>
            <a:off x="558800" y="1830210"/>
            <a:ext cx="4714240" cy="3364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(iii) </a:t>
            </a:r>
            <a:r>
              <a:rPr lang="en-GB" sz="18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Plot a rectangular pulse x(t) for unit amplitude and unit duratio</a:t>
            </a:r>
            <a:r>
              <a:rPr lang="en-GB" sz="18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n. </a:t>
            </a: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</a:t>
            </a: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						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r>
              <a:rPr lang="en-GB" sz="18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 </a:t>
            </a:r>
            <a:endParaRPr lang="en-GB" sz="1200" b="1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		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BEFB212-AA82-42A2-939A-5C8C502477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29999" y="3345180"/>
            <a:ext cx="2564546" cy="171958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FF16FF4-81E1-B34F-AEF9-4387BA020EA9}"/>
              </a:ext>
            </a:extLst>
          </p:cNvPr>
          <p:cNvSpPr txBox="1"/>
          <p:nvPr/>
        </p:nvSpPr>
        <p:spPr>
          <a:xfrm>
            <a:off x="6644640" y="1728517"/>
            <a:ext cx="4439920" cy="12874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(ii) Generate a triangular pulse for c(t) with the amplitude of 3 and a duration of 4-time units</a:t>
            </a: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854B902-7F0D-BE9A-6802-EAEC5ADD2E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2860" y="3345180"/>
            <a:ext cx="2695575" cy="20002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C8C7687-5B71-584D-0A24-A8199EEBE90C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64836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3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3AA02-12E6-35DB-3629-780B6B6C0143}"/>
              </a:ext>
            </a:extLst>
          </p:cNvPr>
          <p:cNvSpPr txBox="1"/>
          <p:nvPr/>
        </p:nvSpPr>
        <p:spPr>
          <a:xfrm>
            <a:off x="558800" y="1830210"/>
            <a:ext cx="9880600" cy="37804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</a:t>
            </a: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AutoNum type="alphaLcParenBoth"/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Consider the rectangular  pulse below </a:t>
            </a: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Illustrate the time shift  and time variant representation for rectangular function </a:t>
            </a: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y(t)=x(2t+3) </a:t>
            </a: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		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F273CFB-0926-0E7D-0162-43970853971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385" y="2745740"/>
            <a:ext cx="2495550" cy="147828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51EEE8E-DC62-FF0B-9D7B-59DBB86958F8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44594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3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3AA02-12E6-35DB-3629-780B6B6C0143}"/>
              </a:ext>
            </a:extLst>
          </p:cNvPr>
          <p:cNvSpPr txBox="1"/>
          <p:nvPr/>
        </p:nvSpPr>
        <p:spPr>
          <a:xfrm>
            <a:off x="558800" y="1830210"/>
            <a:ext cx="9880600" cy="3364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</a:t>
            </a: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y(t)=x(2t+3) </a:t>
            </a: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	</a:t>
            </a: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Time Shift						Time Variant			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r>
              <a:rPr lang="en-GB" sz="18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 </a:t>
            </a:r>
            <a:endParaRPr lang="en-GB" sz="1200" b="1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		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E439A22-20D3-3A50-F22A-B578C021A69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199" y="3613383"/>
            <a:ext cx="3361373" cy="1764141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0D2EA83-E100-FBBC-AFB4-CBB3DF426A9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3787" y="3698134"/>
            <a:ext cx="3361373" cy="1927923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2436A1D7-224D-62ED-96A3-CE264DE6E367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6132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3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3AA02-12E6-35DB-3629-780B6B6C0143}"/>
              </a:ext>
            </a:extLst>
          </p:cNvPr>
          <p:cNvSpPr txBox="1"/>
          <p:nvPr/>
        </p:nvSpPr>
        <p:spPr>
          <a:xfrm>
            <a:off x="558800" y="1830210"/>
            <a:ext cx="9880600" cy="41959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</a:t>
            </a: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(b) Consider the rectangular  pulse below </a:t>
            </a: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Illustrate the time shift  and time variant representation for rectangular function </a:t>
            </a: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u(t) = y(2t+2)</a:t>
            </a:r>
            <a:endParaRPr lang="en-GB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2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</a:t>
            </a:r>
          </a:p>
          <a:p>
            <a:pPr lvl="0">
              <a:lnSpc>
                <a:spcPct val="150000"/>
              </a:lnSpc>
              <a:buSzPts val="1200"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		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125FC29-737B-5D9B-5ADC-31AEB7E0F0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949" y="2757487"/>
            <a:ext cx="2811708" cy="165703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2A4AF9-5AFA-D930-0A3B-8A0FD3E44730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13795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3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3AA02-12E6-35DB-3629-780B6B6C0143}"/>
              </a:ext>
            </a:extLst>
          </p:cNvPr>
          <p:cNvSpPr txBox="1"/>
          <p:nvPr/>
        </p:nvSpPr>
        <p:spPr>
          <a:xfrm>
            <a:off x="558800" y="1830210"/>
            <a:ext cx="9880600" cy="3364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</a:t>
            </a: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u(t) = y(2t+2)</a:t>
            </a:r>
            <a:endParaRPr lang="en-GB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	</a:t>
            </a: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Time Shift						Time Variant			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r>
              <a:rPr lang="en-GB" sz="18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 </a:t>
            </a:r>
            <a:endParaRPr lang="en-GB" sz="1200" b="1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		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C474A5-AF8B-0569-1394-A7B549D2D475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221C986-A98E-5C9D-88C3-DE4F3C0BC7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5442" y="3625346"/>
            <a:ext cx="3800475" cy="280035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84DD398-97AC-1FBA-F80B-05D1968ED6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283" y="3771702"/>
            <a:ext cx="4314825" cy="2266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15016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3AA02-12E6-35DB-3629-780B6B6C0143}"/>
              </a:ext>
            </a:extLst>
          </p:cNvPr>
          <p:cNvSpPr txBox="1"/>
          <p:nvPr/>
        </p:nvSpPr>
        <p:spPr>
          <a:xfrm>
            <a:off x="558800" y="1830210"/>
            <a:ext cx="9880600" cy="41959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For the  triangular pulse x(t) shown below, sketch the time scaling for each of the following derived from x(t)</a:t>
            </a: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AutoNum type="alphaLcParenBoth"/>
            </a:pPr>
            <a:r>
              <a:rPr lang="en-GB" sz="1800" i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x(3t)</a:t>
            </a:r>
          </a:p>
          <a:p>
            <a:pPr marL="342900" lvl="0" indent="-342900">
              <a:lnSpc>
                <a:spcPct val="150000"/>
              </a:lnSpc>
              <a:buAutoNum type="alphaLcParenBoth"/>
            </a:pPr>
            <a:r>
              <a:rPr lang="en-GB" i="1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x(3t+2)</a:t>
            </a:r>
          </a:p>
          <a:p>
            <a:pPr marL="342900" lvl="0" indent="-342900">
              <a:lnSpc>
                <a:spcPct val="150000"/>
              </a:lnSpc>
              <a:buAutoNum type="alphaLcParenBoth"/>
            </a:pPr>
            <a:r>
              <a:rPr lang="en-GB" sz="1800" i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x(-2t-1)</a:t>
            </a:r>
          </a:p>
          <a:p>
            <a:pPr marL="342900" lvl="0" indent="-342900">
              <a:lnSpc>
                <a:spcPct val="150000"/>
              </a:lnSpc>
              <a:buAutoNum type="alphaLcParenBoth"/>
            </a:pPr>
            <a:r>
              <a:rPr lang="en-GB" sz="1800" i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x(3t)+x(3t+2)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6124E6-F110-E324-8560-E3BA1111E5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4900" y="2816368"/>
            <a:ext cx="2270325" cy="1373406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EAB5F159-BCB6-9A10-9023-BFE0495B9EB7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69894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3AA02-12E6-35DB-3629-780B6B6C0143}"/>
              </a:ext>
            </a:extLst>
          </p:cNvPr>
          <p:cNvSpPr txBox="1"/>
          <p:nvPr/>
        </p:nvSpPr>
        <p:spPr>
          <a:xfrm>
            <a:off x="558800" y="1830210"/>
            <a:ext cx="9880600" cy="871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50000"/>
              </a:lnSpc>
              <a:buAutoNum type="alphaLcParenBoth"/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x(3t)							(b) </a:t>
            </a: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x(3t+2)</a:t>
            </a: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AutoNum type="alphaLcParenBoth"/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4F7CFE9-1F2C-33A1-49BC-939CAF9AEF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315" y="2643318"/>
            <a:ext cx="3476625" cy="25431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0129ECF-B19E-7E50-7B39-178EAD558C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1174" y="2488324"/>
            <a:ext cx="3409950" cy="25908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6C73645-0222-2720-8750-285E99CB1110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30699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3AA02-12E6-35DB-3629-780B6B6C0143}"/>
              </a:ext>
            </a:extLst>
          </p:cNvPr>
          <p:cNvSpPr txBox="1"/>
          <p:nvPr/>
        </p:nvSpPr>
        <p:spPr>
          <a:xfrm>
            <a:off x="558800" y="1830210"/>
            <a:ext cx="9880600" cy="456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(c) 	x(-2t-1)					</a:t>
            </a: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(d) </a:t>
            </a: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x(3t)+x(3t+2)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4B438AE-6A88-C383-65FD-D498E3059B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0700" y="2813729"/>
            <a:ext cx="3371850" cy="245745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B69F958-2C58-2CAE-662D-3461A20DD0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86342" y="2681649"/>
            <a:ext cx="3352800" cy="2486025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F5E7F544-97B9-7883-3F52-68C055DC4DEC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04824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775</Words>
  <Application>Microsoft Office PowerPoint</Application>
  <PresentationFormat>Widescreen</PresentationFormat>
  <Paragraphs>206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16</vt:i4>
      </vt:variant>
    </vt:vector>
  </HeadingPairs>
  <TitlesOfParts>
    <vt:vector size="42" baseType="lpstr">
      <vt:lpstr>Arial</vt:lpstr>
      <vt:lpstr>Book Antiqua</vt:lpstr>
      <vt:lpstr>Calibri</vt:lpstr>
      <vt:lpstr>Calibri Light</vt:lpstr>
      <vt:lpstr>Cambria</vt:lpstr>
      <vt:lpstr>Times New Roman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6</cp:revision>
  <dcterms:created xsi:type="dcterms:W3CDTF">2021-03-09T15:35:42Z</dcterms:created>
  <dcterms:modified xsi:type="dcterms:W3CDTF">2024-04-22T11:36:27Z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