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79" r:id="rId26"/>
    <p:sldId id="281" r:id="rId27"/>
    <p:sldId id="282" r:id="rId28"/>
    <p:sldId id="283" r:id="rId29"/>
    <p:sldId id="287" r:id="rId30"/>
    <p:sldId id="288" r:id="rId31"/>
    <p:sldId id="284" r:id="rId32"/>
    <p:sldId id="285" r:id="rId33"/>
    <p:sldId id="286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19304B-99C9-5538-556E-DB2F89DFA3F1}" v="619" dt="2026-08-11T11:33:06.664"/>
    <p1510:client id="{94629866-FB90-6762-DE82-51AF3C03BCF8}" v="4" dt="2026-08-11T14:29:35.3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1719304B-99C9-5538-556E-DB2F89DFA3F1}"/>
    <pc:docChg chg="addSld delSld modSld addMainMaster delMainMaster">
      <pc:chgData name="Corey Edwards" userId="S::corey.edwards@uwtsd.ac.uk::7a967df3-e232-40a5-b10c-dee8f912d80a" providerId="AD" clId="Web-{1719304B-99C9-5538-556E-DB2F89DFA3F1}" dt="2026-08-11T11:33:06.664" v="632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1719304B-99C9-5538-556E-DB2F89DFA3F1}" dt="2026-08-11T11:10:20.989" v="14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1719304B-99C9-5538-556E-DB2F89DFA3F1}" dt="2026-08-11T11:10:20.989" v="1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10:20.989" v="1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7.161" v="13"/>
          <ac:spMkLst>
            <pc:docMk/>
            <pc:sldMk cId="109857222" sldId="256"/>
            <ac:spMk id="5" creationId="{80B98925-0550-1AFB-C1DC-02792400FB71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7.161" v="13"/>
          <ac:spMkLst>
            <pc:docMk/>
            <pc:sldMk cId="109857222" sldId="256"/>
            <ac:spMk id="7" creationId="{0DBFCB27-760B-5FF3-72F5-581461CE16FD}"/>
          </ac:spMkLst>
        </pc:spChg>
        <pc:spChg chg="add">
          <ac:chgData name="Corey Edwards" userId="S::corey.edwards@uwtsd.ac.uk::7a967df3-e232-40a5-b10c-dee8f912d80a" providerId="AD" clId="Web-{1719304B-99C9-5538-556E-DB2F89DFA3F1}" dt="2026-08-11T11:10:20.989" v="14"/>
          <ac:spMkLst>
            <pc:docMk/>
            <pc:sldMk cId="109857222" sldId="256"/>
            <ac:spMk id="8" creationId="{1E644DE9-8D09-43E2-BA69-F57482CFC93A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0.598" v="9"/>
          <ac:spMkLst>
            <pc:docMk/>
            <pc:sldMk cId="109857222" sldId="256"/>
            <ac:spMk id="9" creationId="{EA164D6B-6878-4B9F-A2D0-985D39B17B46}"/>
          </ac:spMkLst>
        </pc:spChg>
        <pc:spChg chg="add">
          <ac:chgData name="Corey Edwards" userId="S::corey.edwards@uwtsd.ac.uk::7a967df3-e232-40a5-b10c-dee8f912d80a" providerId="AD" clId="Web-{1719304B-99C9-5538-556E-DB2F89DFA3F1}" dt="2026-08-11T11:10:20.989" v="14"/>
          <ac:spMkLst>
            <pc:docMk/>
            <pc:sldMk cId="109857222" sldId="256"/>
            <ac:spMk id="10" creationId="{6C23C919-B32E-40FF-B3D8-631316E84E3E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0.598" v="9"/>
          <ac:spMkLst>
            <pc:docMk/>
            <pc:sldMk cId="109857222" sldId="256"/>
            <ac:spMk id="11" creationId="{362F176A-9349-4CD7-8042-59C0200C8CE9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0.598" v="9"/>
          <ac:spMkLst>
            <pc:docMk/>
            <pc:sldMk cId="109857222" sldId="256"/>
            <ac:spMk id="13" creationId="{4E9A171F-91A7-42F8-B25C-E38B244E757C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0.598" v="9"/>
          <ac:spMkLst>
            <pc:docMk/>
            <pc:sldMk cId="109857222" sldId="256"/>
            <ac:spMk id="15" creationId="{064738AB-B6BE-4867-889A-52CE4AC8DBD0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0.598" v="9"/>
          <ac:spMkLst>
            <pc:docMk/>
            <pc:sldMk cId="109857222" sldId="256"/>
            <ac:spMk id="17" creationId="{57851D67-7085-40E2-B146-F91433A28E08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0.598" v="9"/>
          <ac:spMkLst>
            <pc:docMk/>
            <pc:sldMk cId="109857222" sldId="256"/>
            <ac:spMk id="19" creationId="{9C969C2C-E7E3-4052-87D4-61E733EC1BBD}"/>
          </ac:spMkLst>
        </pc:spChg>
        <pc:spChg chg="add del">
          <ac:chgData name="Corey Edwards" userId="S::corey.edwards@uwtsd.ac.uk::7a967df3-e232-40a5-b10c-dee8f912d80a" providerId="AD" clId="Web-{1719304B-99C9-5538-556E-DB2F89DFA3F1}" dt="2026-08-11T11:10:10.598" v="9"/>
          <ac:spMkLst>
            <pc:docMk/>
            <pc:sldMk cId="109857222" sldId="256"/>
            <ac:spMk id="21" creationId="{7C60369F-A41B-4D6E-8990-30E2715C5730}"/>
          </ac:spMkLst>
        </pc:spChg>
        <pc:picChg chg="add del">
          <ac:chgData name="Corey Edwards" userId="S::corey.edwards@uwtsd.ac.uk::7a967df3-e232-40a5-b10c-dee8f912d80a" providerId="AD" clId="Web-{1719304B-99C9-5538-556E-DB2F89DFA3F1}" dt="2026-08-11T11:10:10.598" v="9"/>
          <ac:picMkLst>
            <pc:docMk/>
            <pc:sldMk cId="109857222" sldId="256"/>
            <ac:picMk id="4" creationId="{F33E50E1-D35C-5942-E4BA-6EDF7EFC72E3}"/>
          </ac:picMkLst>
        </pc:picChg>
        <pc:picChg chg="add del">
          <ac:chgData name="Corey Edwards" userId="S::corey.edwards@uwtsd.ac.uk::7a967df3-e232-40a5-b10c-dee8f912d80a" providerId="AD" clId="Web-{1719304B-99C9-5538-556E-DB2F89DFA3F1}" dt="2026-08-11T11:10:17.161" v="13"/>
          <ac:picMkLst>
            <pc:docMk/>
            <pc:sldMk cId="109857222" sldId="256"/>
            <ac:picMk id="6" creationId="{74C83654-D51E-D8A6-6CEE-108A88C7A093}"/>
          </ac:picMkLst>
        </pc:picChg>
        <pc:picChg chg="add">
          <ac:chgData name="Corey Edwards" userId="S::corey.edwards@uwtsd.ac.uk::7a967df3-e232-40a5-b10c-dee8f912d80a" providerId="AD" clId="Web-{1719304B-99C9-5538-556E-DB2F89DFA3F1}" dt="2026-08-11T11:10:20.989" v="14"/>
          <ac:picMkLst>
            <pc:docMk/>
            <pc:sldMk cId="109857222" sldId="256"/>
            <ac:picMk id="12" creationId="{B6912C1D-BA88-E9FE-3561-2FE5F30F1C9B}"/>
          </ac:picMkLst>
        </pc:picChg>
      </pc:sldChg>
      <pc:sldChg chg="modSp new">
        <pc:chgData name="Corey Edwards" userId="S::corey.edwards@uwtsd.ac.uk::7a967df3-e232-40a5-b10c-dee8f912d80a" providerId="AD" clId="Web-{1719304B-99C9-5538-556E-DB2F89DFA3F1}" dt="2026-08-11T11:10:55.225" v="45" actId="20577"/>
        <pc:sldMkLst>
          <pc:docMk/>
          <pc:sldMk cId="1218329513" sldId="257"/>
        </pc:sldMkLst>
        <pc:spChg chg="mod">
          <ac:chgData name="Corey Edwards" userId="S::corey.edwards@uwtsd.ac.uk::7a967df3-e232-40a5-b10c-dee8f912d80a" providerId="AD" clId="Web-{1719304B-99C9-5538-556E-DB2F89DFA3F1}" dt="2026-08-11T11:10:28.208" v="19" actId="20577"/>
          <ac:spMkLst>
            <pc:docMk/>
            <pc:sldMk cId="1218329513" sldId="257"/>
            <ac:spMk id="2" creationId="{FFCB7C9F-A9EC-564E-4B13-59AE9A16C289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10:55.225" v="45" actId="20577"/>
          <ac:spMkLst>
            <pc:docMk/>
            <pc:sldMk cId="1218329513" sldId="257"/>
            <ac:spMk id="3" creationId="{C695CCD0-B4AB-558B-C45B-C840A1F36E3E}"/>
          </ac:spMkLst>
        </pc:spChg>
      </pc:sldChg>
      <pc:sldChg chg="new del">
        <pc:chgData name="Corey Edwards" userId="S::corey.edwards@uwtsd.ac.uk::7a967df3-e232-40a5-b10c-dee8f912d80a" providerId="AD" clId="Web-{1719304B-99C9-5538-556E-DB2F89DFA3F1}" dt="2026-08-11T11:10:09.161" v="8"/>
        <pc:sldMkLst>
          <pc:docMk/>
          <pc:sldMk cId="2393737405" sldId="257"/>
        </pc:sldMkLst>
      </pc:sldChg>
      <pc:sldChg chg="new del">
        <pc:chgData name="Corey Edwards" userId="S::corey.edwards@uwtsd.ac.uk::7a967df3-e232-40a5-b10c-dee8f912d80a" providerId="AD" clId="Web-{1719304B-99C9-5538-556E-DB2F89DFA3F1}" dt="2026-08-11T11:10:16.864" v="12"/>
        <pc:sldMkLst>
          <pc:docMk/>
          <pc:sldMk cId="2798666475" sldId="257"/>
        </pc:sldMkLst>
      </pc:sldChg>
      <pc:sldChg chg="modSp new">
        <pc:chgData name="Corey Edwards" userId="S::corey.edwards@uwtsd.ac.uk::7a967df3-e232-40a5-b10c-dee8f912d80a" providerId="AD" clId="Web-{1719304B-99C9-5538-556E-DB2F89DFA3F1}" dt="2026-08-11T11:11:20.507" v="73" actId="20577"/>
        <pc:sldMkLst>
          <pc:docMk/>
          <pc:sldMk cId="1822906533" sldId="258"/>
        </pc:sldMkLst>
        <pc:spChg chg="mod">
          <ac:chgData name="Corey Edwards" userId="S::corey.edwards@uwtsd.ac.uk::7a967df3-e232-40a5-b10c-dee8f912d80a" providerId="AD" clId="Web-{1719304B-99C9-5538-556E-DB2F89DFA3F1}" dt="2026-08-11T11:11:08.710" v="51" actId="20577"/>
          <ac:spMkLst>
            <pc:docMk/>
            <pc:sldMk cId="1822906533" sldId="258"/>
            <ac:spMk id="2" creationId="{433A0232-F612-BA41-DC78-9321C6B34271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11:20.507" v="73" actId="20577"/>
          <ac:spMkLst>
            <pc:docMk/>
            <pc:sldMk cId="1822906533" sldId="258"/>
            <ac:spMk id="3" creationId="{B08FF3D1-2BAD-0724-C0AF-E6BA210366CF}"/>
          </ac:spMkLst>
        </pc:spChg>
      </pc:sldChg>
      <pc:sldChg chg="modSp new">
        <pc:chgData name="Corey Edwards" userId="S::corey.edwards@uwtsd.ac.uk::7a967df3-e232-40a5-b10c-dee8f912d80a" providerId="AD" clId="Web-{1719304B-99C9-5538-556E-DB2F89DFA3F1}" dt="2026-08-11T11:14:04.888" v="121" actId="20577"/>
        <pc:sldMkLst>
          <pc:docMk/>
          <pc:sldMk cId="2927568032" sldId="259"/>
        </pc:sldMkLst>
        <pc:spChg chg="mod">
          <ac:chgData name="Corey Edwards" userId="S::corey.edwards@uwtsd.ac.uk::7a967df3-e232-40a5-b10c-dee8f912d80a" providerId="AD" clId="Web-{1719304B-99C9-5538-556E-DB2F89DFA3F1}" dt="2026-08-11T11:11:31.585" v="80" actId="20577"/>
          <ac:spMkLst>
            <pc:docMk/>
            <pc:sldMk cId="2927568032" sldId="259"/>
            <ac:spMk id="2" creationId="{1FE19311-BC46-D5A0-F64A-3AA07E6767F7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14:04.888" v="121" actId="20577"/>
          <ac:spMkLst>
            <pc:docMk/>
            <pc:sldMk cId="2927568032" sldId="259"/>
            <ac:spMk id="3" creationId="{DA9C755E-A4BE-D2D2-CFB6-2245B8034758}"/>
          </ac:spMkLst>
        </pc:spChg>
      </pc:sldChg>
      <pc:sldChg chg="add">
        <pc:chgData name="Corey Edwards" userId="S::corey.edwards@uwtsd.ac.uk::7a967df3-e232-40a5-b10c-dee8f912d80a" providerId="AD" clId="Web-{1719304B-99C9-5538-556E-DB2F89DFA3F1}" dt="2026-08-11T11:12:05.509" v="81"/>
        <pc:sldMkLst>
          <pc:docMk/>
          <pc:sldMk cId="2352817993" sldId="260"/>
        </pc:sldMkLst>
      </pc:sldChg>
      <pc:sldChg chg="add">
        <pc:chgData name="Corey Edwards" userId="S::corey.edwards@uwtsd.ac.uk::7a967df3-e232-40a5-b10c-dee8f912d80a" providerId="AD" clId="Web-{1719304B-99C9-5538-556E-DB2F89DFA3F1}" dt="2026-08-11T11:12:05.618" v="82"/>
        <pc:sldMkLst>
          <pc:docMk/>
          <pc:sldMk cId="2815019651" sldId="261"/>
        </pc:sldMkLst>
      </pc:sldChg>
      <pc:sldChg chg="add">
        <pc:chgData name="Corey Edwards" userId="S::corey.edwards@uwtsd.ac.uk::7a967df3-e232-40a5-b10c-dee8f912d80a" providerId="AD" clId="Web-{1719304B-99C9-5538-556E-DB2F89DFA3F1}" dt="2026-08-11T11:12:05.727" v="83"/>
        <pc:sldMkLst>
          <pc:docMk/>
          <pc:sldMk cId="4225515906" sldId="262"/>
        </pc:sldMkLst>
      </pc:sldChg>
      <pc:sldChg chg="add">
        <pc:chgData name="Corey Edwards" userId="S::corey.edwards@uwtsd.ac.uk::7a967df3-e232-40a5-b10c-dee8f912d80a" providerId="AD" clId="Web-{1719304B-99C9-5538-556E-DB2F89DFA3F1}" dt="2026-08-11T11:12:05.837" v="84"/>
        <pc:sldMkLst>
          <pc:docMk/>
          <pc:sldMk cId="2211135674" sldId="263"/>
        </pc:sldMkLst>
      </pc:sldChg>
      <pc:sldChg chg="add">
        <pc:chgData name="Corey Edwards" userId="S::corey.edwards@uwtsd.ac.uk::7a967df3-e232-40a5-b10c-dee8f912d80a" providerId="AD" clId="Web-{1719304B-99C9-5538-556E-DB2F89DFA3F1}" dt="2026-08-11T11:12:05.915" v="85"/>
        <pc:sldMkLst>
          <pc:docMk/>
          <pc:sldMk cId="4152099256" sldId="264"/>
        </pc:sldMkLst>
      </pc:sldChg>
      <pc:sldChg chg="add">
        <pc:chgData name="Corey Edwards" userId="S::corey.edwards@uwtsd.ac.uk::7a967df3-e232-40a5-b10c-dee8f912d80a" providerId="AD" clId="Web-{1719304B-99C9-5538-556E-DB2F89DFA3F1}" dt="2026-08-11T11:12:06.040" v="86"/>
        <pc:sldMkLst>
          <pc:docMk/>
          <pc:sldMk cId="1187721755" sldId="265"/>
        </pc:sldMkLst>
      </pc:sldChg>
      <pc:sldChg chg="add">
        <pc:chgData name="Corey Edwards" userId="S::corey.edwards@uwtsd.ac.uk::7a967df3-e232-40a5-b10c-dee8f912d80a" providerId="AD" clId="Web-{1719304B-99C9-5538-556E-DB2F89DFA3F1}" dt="2026-08-11T11:12:06.227" v="87"/>
        <pc:sldMkLst>
          <pc:docMk/>
          <pc:sldMk cId="4047888293" sldId="266"/>
        </pc:sldMkLst>
      </pc:sldChg>
      <pc:sldChg chg="add">
        <pc:chgData name="Corey Edwards" userId="S::corey.edwards@uwtsd.ac.uk::7a967df3-e232-40a5-b10c-dee8f912d80a" providerId="AD" clId="Web-{1719304B-99C9-5538-556E-DB2F89DFA3F1}" dt="2026-08-11T11:12:06.321" v="88"/>
        <pc:sldMkLst>
          <pc:docMk/>
          <pc:sldMk cId="3008245284" sldId="267"/>
        </pc:sldMkLst>
      </pc:sldChg>
      <pc:sldChg chg="add">
        <pc:chgData name="Corey Edwards" userId="S::corey.edwards@uwtsd.ac.uk::7a967df3-e232-40a5-b10c-dee8f912d80a" providerId="AD" clId="Web-{1719304B-99C9-5538-556E-DB2F89DFA3F1}" dt="2026-08-11T11:12:06.384" v="89"/>
        <pc:sldMkLst>
          <pc:docMk/>
          <pc:sldMk cId="4266393197" sldId="268"/>
        </pc:sldMkLst>
      </pc:sldChg>
      <pc:sldChg chg="add">
        <pc:chgData name="Corey Edwards" userId="S::corey.edwards@uwtsd.ac.uk::7a967df3-e232-40a5-b10c-dee8f912d80a" providerId="AD" clId="Web-{1719304B-99C9-5538-556E-DB2F89DFA3F1}" dt="2026-08-11T11:12:06.493" v="90"/>
        <pc:sldMkLst>
          <pc:docMk/>
          <pc:sldMk cId="1367870415" sldId="269"/>
        </pc:sldMkLst>
      </pc:sldChg>
      <pc:sldChg chg="add">
        <pc:chgData name="Corey Edwards" userId="S::corey.edwards@uwtsd.ac.uk::7a967df3-e232-40a5-b10c-dee8f912d80a" providerId="AD" clId="Web-{1719304B-99C9-5538-556E-DB2F89DFA3F1}" dt="2026-08-11T11:12:06.696" v="91"/>
        <pc:sldMkLst>
          <pc:docMk/>
          <pc:sldMk cId="4246005633" sldId="270"/>
        </pc:sldMkLst>
      </pc:sldChg>
      <pc:sldChg chg="modSp new">
        <pc:chgData name="Corey Edwards" userId="S::corey.edwards@uwtsd.ac.uk::7a967df3-e232-40a5-b10c-dee8f912d80a" providerId="AD" clId="Web-{1719304B-99C9-5538-556E-DB2F89DFA3F1}" dt="2026-08-11T11:16:07.486" v="168" actId="20577"/>
        <pc:sldMkLst>
          <pc:docMk/>
          <pc:sldMk cId="4035157471" sldId="271"/>
        </pc:sldMkLst>
        <pc:spChg chg="mod">
          <ac:chgData name="Corey Edwards" userId="S::corey.edwards@uwtsd.ac.uk::7a967df3-e232-40a5-b10c-dee8f912d80a" providerId="AD" clId="Web-{1719304B-99C9-5538-556E-DB2F89DFA3F1}" dt="2026-08-11T11:14:19.998" v="126" actId="20577"/>
          <ac:spMkLst>
            <pc:docMk/>
            <pc:sldMk cId="4035157471" sldId="271"/>
            <ac:spMk id="2" creationId="{D530F54E-A046-F740-96B7-0B3EB960BA2E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16:07.486" v="168" actId="20577"/>
          <ac:spMkLst>
            <pc:docMk/>
            <pc:sldMk cId="4035157471" sldId="271"/>
            <ac:spMk id="3" creationId="{5C6EB20C-106B-592B-986F-BD38FC6B91CD}"/>
          </ac:spMkLst>
        </pc:spChg>
      </pc:sldChg>
      <pc:sldChg chg="modSp new">
        <pc:chgData name="Corey Edwards" userId="S::corey.edwards@uwtsd.ac.uk::7a967df3-e232-40a5-b10c-dee8f912d80a" providerId="AD" clId="Web-{1719304B-99C9-5538-556E-DB2F89DFA3F1}" dt="2026-08-11T11:17:23.848" v="230" actId="20577"/>
        <pc:sldMkLst>
          <pc:docMk/>
          <pc:sldMk cId="2914201353" sldId="272"/>
        </pc:sldMkLst>
        <pc:spChg chg="mod">
          <ac:chgData name="Corey Edwards" userId="S::corey.edwards@uwtsd.ac.uk::7a967df3-e232-40a5-b10c-dee8f912d80a" providerId="AD" clId="Web-{1719304B-99C9-5538-556E-DB2F89DFA3F1}" dt="2026-08-11T11:16:40.612" v="176" actId="20577"/>
          <ac:spMkLst>
            <pc:docMk/>
            <pc:sldMk cId="2914201353" sldId="272"/>
            <ac:spMk id="2" creationId="{55D7DA02-3D8B-C831-7874-E3E4CE79B499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17:23.848" v="230" actId="20577"/>
          <ac:spMkLst>
            <pc:docMk/>
            <pc:sldMk cId="2914201353" sldId="272"/>
            <ac:spMk id="3" creationId="{F97CBFE7-0187-5BAC-FBBC-4B413F66F1E2}"/>
          </ac:spMkLst>
        </pc:spChg>
      </pc:sldChg>
      <pc:sldChg chg="modSp new">
        <pc:chgData name="Corey Edwards" userId="S::corey.edwards@uwtsd.ac.uk::7a967df3-e232-40a5-b10c-dee8f912d80a" providerId="AD" clId="Web-{1719304B-99C9-5538-556E-DB2F89DFA3F1}" dt="2026-08-11T11:23:39.253" v="288" actId="20577"/>
        <pc:sldMkLst>
          <pc:docMk/>
          <pc:sldMk cId="1278636110" sldId="273"/>
        </pc:sldMkLst>
        <pc:spChg chg="mod">
          <ac:chgData name="Corey Edwards" userId="S::corey.edwards@uwtsd.ac.uk::7a967df3-e232-40a5-b10c-dee8f912d80a" providerId="AD" clId="Web-{1719304B-99C9-5538-556E-DB2F89DFA3F1}" dt="2026-08-11T11:21:58.749" v="236" actId="20577"/>
          <ac:spMkLst>
            <pc:docMk/>
            <pc:sldMk cId="1278636110" sldId="273"/>
            <ac:spMk id="2" creationId="{7DE68EC5-1BDF-7CDC-E3D7-37EDB1EF96F2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23:39.253" v="288" actId="20577"/>
          <ac:spMkLst>
            <pc:docMk/>
            <pc:sldMk cId="1278636110" sldId="273"/>
            <ac:spMk id="3" creationId="{4E3BAAC7-9A70-3D8E-45EA-16B9FD52A059}"/>
          </ac:spMkLst>
        </pc:spChg>
      </pc:sldChg>
      <pc:sldChg chg="modSp new">
        <pc:chgData name="Corey Edwards" userId="S::corey.edwards@uwtsd.ac.uk::7a967df3-e232-40a5-b10c-dee8f912d80a" providerId="AD" clId="Web-{1719304B-99C9-5538-556E-DB2F89DFA3F1}" dt="2026-08-11T11:22:57.564" v="264" actId="20577"/>
        <pc:sldMkLst>
          <pc:docMk/>
          <pc:sldMk cId="4075873751" sldId="274"/>
        </pc:sldMkLst>
        <pc:spChg chg="mod">
          <ac:chgData name="Corey Edwards" userId="S::corey.edwards@uwtsd.ac.uk::7a967df3-e232-40a5-b10c-dee8f912d80a" providerId="AD" clId="Web-{1719304B-99C9-5538-556E-DB2F89DFA3F1}" dt="2026-08-11T11:22:51.470" v="257" actId="20577"/>
          <ac:spMkLst>
            <pc:docMk/>
            <pc:sldMk cId="4075873751" sldId="274"/>
            <ac:spMk id="2" creationId="{C330C6C5-0567-513B-7A45-5D2CCE60B184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22:57.564" v="264" actId="20577"/>
          <ac:spMkLst>
            <pc:docMk/>
            <pc:sldMk cId="4075873751" sldId="274"/>
            <ac:spMk id="3" creationId="{BEDF01BA-634E-5412-D614-314F68D4AD28}"/>
          </ac:spMkLst>
        </pc:spChg>
      </pc:sldChg>
      <pc:sldChg chg="modSp new">
        <pc:chgData name="Corey Edwards" userId="S::corey.edwards@uwtsd.ac.uk::7a967df3-e232-40a5-b10c-dee8f912d80a" providerId="AD" clId="Web-{1719304B-99C9-5538-556E-DB2F89DFA3F1}" dt="2026-08-11T11:24:23.083" v="379" actId="20577"/>
        <pc:sldMkLst>
          <pc:docMk/>
          <pc:sldMk cId="531392173" sldId="275"/>
        </pc:sldMkLst>
        <pc:spChg chg="mod">
          <ac:chgData name="Corey Edwards" userId="S::corey.edwards@uwtsd.ac.uk::7a967df3-e232-40a5-b10c-dee8f912d80a" providerId="AD" clId="Web-{1719304B-99C9-5538-556E-DB2F89DFA3F1}" dt="2026-08-11T11:23:12.393" v="269" actId="20577"/>
          <ac:spMkLst>
            <pc:docMk/>
            <pc:sldMk cId="531392173" sldId="275"/>
            <ac:spMk id="2" creationId="{3F4C96B3-3202-7C51-049F-4300F28489A3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24:23.083" v="379" actId="20577"/>
          <ac:spMkLst>
            <pc:docMk/>
            <pc:sldMk cId="531392173" sldId="275"/>
            <ac:spMk id="3" creationId="{31695476-4FE0-8D29-D949-6E97FD46D2C6}"/>
          </ac:spMkLst>
        </pc:spChg>
      </pc:sldChg>
      <pc:sldChg chg="modSp add">
        <pc:chgData name="Corey Edwards" userId="S::corey.edwards@uwtsd.ac.uk::7a967df3-e232-40a5-b10c-dee8f912d80a" providerId="AD" clId="Web-{1719304B-99C9-5538-556E-DB2F89DFA3F1}" dt="2026-08-11T11:28:44.077" v="400" actId="20577"/>
        <pc:sldMkLst>
          <pc:docMk/>
          <pc:sldMk cId="110476156" sldId="276"/>
        </pc:sldMkLst>
        <pc:spChg chg="mod">
          <ac:chgData name="Corey Edwards" userId="S::corey.edwards@uwtsd.ac.uk::7a967df3-e232-40a5-b10c-dee8f912d80a" providerId="AD" clId="Web-{1719304B-99C9-5538-556E-DB2F89DFA3F1}" dt="2026-08-11T11:28:44.077" v="400" actId="20577"/>
          <ac:spMkLst>
            <pc:docMk/>
            <pc:sldMk cId="110476156" sldId="276"/>
            <ac:spMk id="3" creationId="{1566ED18-39EF-F35D-27B5-42B593E76F45}"/>
          </ac:spMkLst>
        </pc:spChg>
      </pc:sldChg>
      <pc:sldChg chg="modSp new del">
        <pc:chgData name="Corey Edwards" userId="S::corey.edwards@uwtsd.ac.uk::7a967df3-e232-40a5-b10c-dee8f912d80a" providerId="AD" clId="Web-{1719304B-99C9-5538-556E-DB2F89DFA3F1}" dt="2026-08-11T11:28:21.060" v="386"/>
        <pc:sldMkLst>
          <pc:docMk/>
          <pc:sldMk cId="388189144" sldId="276"/>
        </pc:sldMkLst>
        <pc:spChg chg="mod">
          <ac:chgData name="Corey Edwards" userId="S::corey.edwards@uwtsd.ac.uk::7a967df3-e232-40a5-b10c-dee8f912d80a" providerId="AD" clId="Web-{1719304B-99C9-5538-556E-DB2F89DFA3F1}" dt="2026-08-11T11:24:40.693" v="385" actId="20577"/>
          <ac:spMkLst>
            <pc:docMk/>
            <pc:sldMk cId="388189144" sldId="276"/>
            <ac:spMk id="2" creationId="{6D8D93C1-577F-3401-12A1-7947A7945E6B}"/>
          </ac:spMkLst>
        </pc:spChg>
      </pc:sldChg>
      <pc:sldChg chg="add">
        <pc:chgData name="Corey Edwards" userId="S::corey.edwards@uwtsd.ac.uk::7a967df3-e232-40a5-b10c-dee8f912d80a" providerId="AD" clId="Web-{1719304B-99C9-5538-556E-DB2F89DFA3F1}" dt="2026-08-11T11:28:25.170" v="388"/>
        <pc:sldMkLst>
          <pc:docMk/>
          <pc:sldMk cId="4045544240" sldId="277"/>
        </pc:sldMkLst>
      </pc:sldChg>
      <pc:sldChg chg="add">
        <pc:chgData name="Corey Edwards" userId="S::corey.edwards@uwtsd.ac.uk::7a967df3-e232-40a5-b10c-dee8f912d80a" providerId="AD" clId="Web-{1719304B-99C9-5538-556E-DB2F89DFA3F1}" dt="2026-08-11T11:28:25.217" v="389"/>
        <pc:sldMkLst>
          <pc:docMk/>
          <pc:sldMk cId="1441625098" sldId="278"/>
        </pc:sldMkLst>
      </pc:sldChg>
      <pc:sldChg chg="add">
        <pc:chgData name="Corey Edwards" userId="S::corey.edwards@uwtsd.ac.uk::7a967df3-e232-40a5-b10c-dee8f912d80a" providerId="AD" clId="Web-{1719304B-99C9-5538-556E-DB2F89DFA3F1}" dt="2026-08-11T11:28:25.295" v="390"/>
        <pc:sldMkLst>
          <pc:docMk/>
          <pc:sldMk cId="3595856662" sldId="279"/>
        </pc:sldMkLst>
      </pc:sldChg>
      <pc:sldChg chg="modSp add">
        <pc:chgData name="Corey Edwards" userId="S::corey.edwards@uwtsd.ac.uk::7a967df3-e232-40a5-b10c-dee8f912d80a" providerId="AD" clId="Web-{1719304B-99C9-5538-556E-DB2F89DFA3F1}" dt="2026-08-11T11:29:05.796" v="402" actId="20577"/>
        <pc:sldMkLst>
          <pc:docMk/>
          <pc:sldMk cId="3891240182" sldId="280"/>
        </pc:sldMkLst>
        <pc:spChg chg="mod">
          <ac:chgData name="Corey Edwards" userId="S::corey.edwards@uwtsd.ac.uk::7a967df3-e232-40a5-b10c-dee8f912d80a" providerId="AD" clId="Web-{1719304B-99C9-5538-556E-DB2F89DFA3F1}" dt="2026-08-11T11:29:05.796" v="402" actId="20577"/>
          <ac:spMkLst>
            <pc:docMk/>
            <pc:sldMk cId="3891240182" sldId="280"/>
            <ac:spMk id="3" creationId="{FF709035-C5DD-26D6-5773-A04BDBEBD1E9}"/>
          </ac:spMkLst>
        </pc:spChg>
      </pc:sldChg>
      <pc:sldChg chg="add">
        <pc:chgData name="Corey Edwards" userId="S::corey.edwards@uwtsd.ac.uk::7a967df3-e232-40a5-b10c-dee8f912d80a" providerId="AD" clId="Web-{1719304B-99C9-5538-556E-DB2F89DFA3F1}" dt="2026-08-11T11:28:25.482" v="392"/>
        <pc:sldMkLst>
          <pc:docMk/>
          <pc:sldMk cId="4212115153" sldId="281"/>
        </pc:sldMkLst>
      </pc:sldChg>
      <pc:sldChg chg="add">
        <pc:chgData name="Corey Edwards" userId="S::corey.edwards@uwtsd.ac.uk::7a967df3-e232-40a5-b10c-dee8f912d80a" providerId="AD" clId="Web-{1719304B-99C9-5538-556E-DB2F89DFA3F1}" dt="2026-08-11T11:28:25.607" v="393"/>
        <pc:sldMkLst>
          <pc:docMk/>
          <pc:sldMk cId="3836633608" sldId="282"/>
        </pc:sldMkLst>
      </pc:sldChg>
      <pc:sldChg chg="add">
        <pc:chgData name="Corey Edwards" userId="S::corey.edwards@uwtsd.ac.uk::7a967df3-e232-40a5-b10c-dee8f912d80a" providerId="AD" clId="Web-{1719304B-99C9-5538-556E-DB2F89DFA3F1}" dt="2026-08-11T11:28:25.670" v="394"/>
        <pc:sldMkLst>
          <pc:docMk/>
          <pc:sldMk cId="3637049156" sldId="283"/>
        </pc:sldMkLst>
      </pc:sldChg>
      <pc:sldChg chg="add">
        <pc:chgData name="Corey Edwards" userId="S::corey.edwards@uwtsd.ac.uk::7a967df3-e232-40a5-b10c-dee8f912d80a" providerId="AD" clId="Web-{1719304B-99C9-5538-556E-DB2F89DFA3F1}" dt="2026-08-11T11:28:25.873" v="397"/>
        <pc:sldMkLst>
          <pc:docMk/>
          <pc:sldMk cId="1834261133" sldId="284"/>
        </pc:sldMkLst>
      </pc:sldChg>
      <pc:sldChg chg="add">
        <pc:chgData name="Corey Edwards" userId="S::corey.edwards@uwtsd.ac.uk::7a967df3-e232-40a5-b10c-dee8f912d80a" providerId="AD" clId="Web-{1719304B-99C9-5538-556E-DB2F89DFA3F1}" dt="2026-08-11T11:28:25.935" v="398"/>
        <pc:sldMkLst>
          <pc:docMk/>
          <pc:sldMk cId="3960802555" sldId="285"/>
        </pc:sldMkLst>
      </pc:sldChg>
      <pc:sldChg chg="add">
        <pc:chgData name="Corey Edwards" userId="S::corey.edwards@uwtsd.ac.uk::7a967df3-e232-40a5-b10c-dee8f912d80a" providerId="AD" clId="Web-{1719304B-99C9-5538-556E-DB2F89DFA3F1}" dt="2026-08-11T11:28:26.029" v="399"/>
        <pc:sldMkLst>
          <pc:docMk/>
          <pc:sldMk cId="1870574972" sldId="286"/>
        </pc:sldMkLst>
      </pc:sldChg>
      <pc:sldChg chg="add">
        <pc:chgData name="Corey Edwards" userId="S::corey.edwards@uwtsd.ac.uk::7a967df3-e232-40a5-b10c-dee8f912d80a" providerId="AD" clId="Web-{1719304B-99C9-5538-556E-DB2F89DFA3F1}" dt="2026-08-11T11:28:25.717" v="395"/>
        <pc:sldMkLst>
          <pc:docMk/>
          <pc:sldMk cId="4080279133" sldId="287"/>
        </pc:sldMkLst>
      </pc:sldChg>
      <pc:sldChg chg="modSp add">
        <pc:chgData name="Corey Edwards" userId="S::corey.edwards@uwtsd.ac.uk::7a967df3-e232-40a5-b10c-dee8f912d80a" providerId="AD" clId="Web-{1719304B-99C9-5538-556E-DB2F89DFA3F1}" dt="2026-08-11T11:29:10.359" v="405" actId="20577"/>
        <pc:sldMkLst>
          <pc:docMk/>
          <pc:sldMk cId="2012707040" sldId="288"/>
        </pc:sldMkLst>
        <pc:spChg chg="mod">
          <ac:chgData name="Corey Edwards" userId="S::corey.edwards@uwtsd.ac.uk::7a967df3-e232-40a5-b10c-dee8f912d80a" providerId="AD" clId="Web-{1719304B-99C9-5538-556E-DB2F89DFA3F1}" dt="2026-08-11T11:29:10.359" v="405" actId="20577"/>
          <ac:spMkLst>
            <pc:docMk/>
            <pc:sldMk cId="2012707040" sldId="288"/>
            <ac:spMk id="3" creationId="{504DCD31-5C9C-C550-BBA4-8EDDBCEE7671}"/>
          </ac:spMkLst>
        </pc:spChg>
      </pc:sldChg>
      <pc:sldChg chg="modSp new">
        <pc:chgData name="Corey Edwards" userId="S::corey.edwards@uwtsd.ac.uk::7a967df3-e232-40a5-b10c-dee8f912d80a" providerId="AD" clId="Web-{1719304B-99C9-5538-556E-DB2F89DFA3F1}" dt="2026-08-11T11:30:19.033" v="528" actId="20577"/>
        <pc:sldMkLst>
          <pc:docMk/>
          <pc:sldMk cId="1108435304" sldId="289"/>
        </pc:sldMkLst>
        <pc:spChg chg="mod">
          <ac:chgData name="Corey Edwards" userId="S::corey.edwards@uwtsd.ac.uk::7a967df3-e232-40a5-b10c-dee8f912d80a" providerId="AD" clId="Web-{1719304B-99C9-5538-556E-DB2F89DFA3F1}" dt="2026-08-11T11:29:34" v="421" actId="20577"/>
          <ac:spMkLst>
            <pc:docMk/>
            <pc:sldMk cId="1108435304" sldId="289"/>
            <ac:spMk id="2" creationId="{E20356BD-D1D4-FF66-D3FE-9E7261339CC4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30:19.033" v="528" actId="20577"/>
          <ac:spMkLst>
            <pc:docMk/>
            <pc:sldMk cId="1108435304" sldId="289"/>
            <ac:spMk id="3" creationId="{0D66D858-48DA-7338-5A5F-CCA8235A2932}"/>
          </ac:spMkLst>
        </pc:spChg>
      </pc:sldChg>
      <pc:sldChg chg="addSp delSp modSp new addAnim delAnim">
        <pc:chgData name="Corey Edwards" userId="S::corey.edwards@uwtsd.ac.uk::7a967df3-e232-40a5-b10c-dee8f912d80a" providerId="AD" clId="Web-{1719304B-99C9-5538-556E-DB2F89DFA3F1}" dt="2026-08-11T11:31:34.145" v="547"/>
        <pc:sldMkLst>
          <pc:docMk/>
          <pc:sldMk cId="4055030086" sldId="290"/>
        </pc:sldMkLst>
        <pc:spChg chg="mod">
          <ac:chgData name="Corey Edwards" userId="S::corey.edwards@uwtsd.ac.uk::7a967df3-e232-40a5-b10c-dee8f912d80a" providerId="AD" clId="Web-{1719304B-99C9-5538-556E-DB2F89DFA3F1}" dt="2026-08-11T11:30:44.237" v="530" actId="20577"/>
          <ac:spMkLst>
            <pc:docMk/>
            <pc:sldMk cId="4055030086" sldId="290"/>
            <ac:spMk id="2" creationId="{3B1125AD-65CE-2FBE-D8CE-B25E6785B360}"/>
          </ac:spMkLst>
        </pc:spChg>
        <pc:spChg chg="del">
          <ac:chgData name="Corey Edwards" userId="S::corey.edwards@uwtsd.ac.uk::7a967df3-e232-40a5-b10c-dee8f912d80a" providerId="AD" clId="Web-{1719304B-99C9-5538-556E-DB2F89DFA3F1}" dt="2026-08-11T11:30:46.565" v="531"/>
          <ac:spMkLst>
            <pc:docMk/>
            <pc:sldMk cId="4055030086" sldId="290"/>
            <ac:spMk id="3" creationId="{35EFF0CF-F94A-FB5F-3016-D3960B196C8C}"/>
          </ac:spMkLst>
        </pc:spChg>
        <pc:graphicFrameChg chg="add mod ord modGraphic">
          <ac:chgData name="Corey Edwards" userId="S::corey.edwards@uwtsd.ac.uk::7a967df3-e232-40a5-b10c-dee8f912d80a" providerId="AD" clId="Web-{1719304B-99C9-5538-556E-DB2F89DFA3F1}" dt="2026-08-11T11:31:34.145" v="547"/>
          <ac:graphicFrameMkLst>
            <pc:docMk/>
            <pc:sldMk cId="4055030086" sldId="290"/>
            <ac:graphicFrameMk id="5" creationId="{66654C77-8ED0-186E-5D0F-BD1DD0BE0D28}"/>
          </ac:graphicFrameMkLst>
        </pc:graphicFrameChg>
      </pc:sldChg>
      <pc:sldChg chg="addSp delSp modSp add replId">
        <pc:chgData name="Corey Edwards" userId="S::corey.edwards@uwtsd.ac.uk::7a967df3-e232-40a5-b10c-dee8f912d80a" providerId="AD" clId="Web-{1719304B-99C9-5538-556E-DB2F89DFA3F1}" dt="2026-08-11T11:31:29.208" v="546"/>
        <pc:sldMkLst>
          <pc:docMk/>
          <pc:sldMk cId="2283962767" sldId="291"/>
        </pc:sldMkLst>
        <pc:spChg chg="add del mod">
          <ac:chgData name="Corey Edwards" userId="S::corey.edwards@uwtsd.ac.uk::7a967df3-e232-40a5-b10c-dee8f912d80a" providerId="AD" clId="Web-{1719304B-99C9-5538-556E-DB2F89DFA3F1}" dt="2026-08-11T11:31:29.208" v="546"/>
          <ac:spMkLst>
            <pc:docMk/>
            <pc:sldMk cId="2283962767" sldId="291"/>
            <ac:spMk id="7" creationId="{35E1C73D-76E0-2893-3704-D0583F588128}"/>
          </ac:spMkLst>
        </pc:spChg>
        <pc:graphicFrameChg chg="add mod modGraphic">
          <ac:chgData name="Corey Edwards" userId="S::corey.edwards@uwtsd.ac.uk::7a967df3-e232-40a5-b10c-dee8f912d80a" providerId="AD" clId="Web-{1719304B-99C9-5538-556E-DB2F89DFA3F1}" dt="2026-08-11T11:31:26.192" v="545"/>
          <ac:graphicFrameMkLst>
            <pc:docMk/>
            <pc:sldMk cId="2283962767" sldId="291"/>
            <ac:graphicFrameMk id="4" creationId="{6CF6A0BB-F9C4-876F-9109-E68A60B6C267}"/>
          </ac:graphicFrameMkLst>
        </pc:graphicFrameChg>
        <pc:graphicFrameChg chg="del">
          <ac:chgData name="Corey Edwards" userId="S::corey.edwards@uwtsd.ac.uk::7a967df3-e232-40a5-b10c-dee8f912d80a" providerId="AD" clId="Web-{1719304B-99C9-5538-556E-DB2F89DFA3F1}" dt="2026-08-11T11:31:20.364" v="543"/>
          <ac:graphicFrameMkLst>
            <pc:docMk/>
            <pc:sldMk cId="2283962767" sldId="291"/>
            <ac:graphicFrameMk id="5" creationId="{F8A48900-33BF-7483-E97A-E962834B57ED}"/>
          </ac:graphicFrameMkLst>
        </pc:graphicFrameChg>
      </pc:sldChg>
      <pc:sldChg chg="modSp new">
        <pc:chgData name="Corey Edwards" userId="S::corey.edwards@uwtsd.ac.uk::7a967df3-e232-40a5-b10c-dee8f912d80a" providerId="AD" clId="Web-{1719304B-99C9-5538-556E-DB2F89DFA3F1}" dt="2026-08-11T11:31:55.974" v="563" actId="20577"/>
        <pc:sldMkLst>
          <pc:docMk/>
          <pc:sldMk cId="2094723402" sldId="292"/>
        </pc:sldMkLst>
        <pc:spChg chg="mod">
          <ac:chgData name="Corey Edwards" userId="S::corey.edwards@uwtsd.ac.uk::7a967df3-e232-40a5-b10c-dee8f912d80a" providerId="AD" clId="Web-{1719304B-99C9-5538-556E-DB2F89DFA3F1}" dt="2026-08-11T11:31:49.802" v="562" actId="20577"/>
          <ac:spMkLst>
            <pc:docMk/>
            <pc:sldMk cId="2094723402" sldId="292"/>
            <ac:spMk id="2" creationId="{7E46C115-C838-0236-B9F1-9A36E929FCBF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31:55.974" v="563" actId="20577"/>
          <ac:spMkLst>
            <pc:docMk/>
            <pc:sldMk cId="2094723402" sldId="292"/>
            <ac:spMk id="3" creationId="{4930EAED-4FC3-E02F-D665-09A067A2378D}"/>
          </ac:spMkLst>
        </pc:spChg>
      </pc:sldChg>
      <pc:sldChg chg="modSp new">
        <pc:chgData name="Corey Edwards" userId="S::corey.edwards@uwtsd.ac.uk::7a967df3-e232-40a5-b10c-dee8f912d80a" providerId="AD" clId="Web-{1719304B-99C9-5538-556E-DB2F89DFA3F1}" dt="2026-08-11T11:32:32.679" v="615" actId="20577"/>
        <pc:sldMkLst>
          <pc:docMk/>
          <pc:sldMk cId="3997161420" sldId="293"/>
        </pc:sldMkLst>
        <pc:spChg chg="mod">
          <ac:chgData name="Corey Edwards" userId="S::corey.edwards@uwtsd.ac.uk::7a967df3-e232-40a5-b10c-dee8f912d80a" providerId="AD" clId="Web-{1719304B-99C9-5538-556E-DB2F89DFA3F1}" dt="2026-08-11T11:32:09.881" v="570" actId="20577"/>
          <ac:spMkLst>
            <pc:docMk/>
            <pc:sldMk cId="3997161420" sldId="293"/>
            <ac:spMk id="2" creationId="{7C5E98EC-C18E-A193-5685-3213192D1C25}"/>
          </ac:spMkLst>
        </pc:spChg>
        <pc:spChg chg="mod">
          <ac:chgData name="Corey Edwards" userId="S::corey.edwards@uwtsd.ac.uk::7a967df3-e232-40a5-b10c-dee8f912d80a" providerId="AD" clId="Web-{1719304B-99C9-5538-556E-DB2F89DFA3F1}" dt="2026-08-11T11:32:32.679" v="615" actId="20577"/>
          <ac:spMkLst>
            <pc:docMk/>
            <pc:sldMk cId="3997161420" sldId="293"/>
            <ac:spMk id="3" creationId="{6D640180-61D1-B60A-073D-229C20D05800}"/>
          </ac:spMkLst>
        </pc:spChg>
      </pc:sldChg>
      <pc:sldChg chg="add">
        <pc:chgData name="Corey Edwards" userId="S::corey.edwards@uwtsd.ac.uk::7a967df3-e232-40a5-b10c-dee8f912d80a" providerId="AD" clId="Web-{1719304B-99C9-5538-556E-DB2F89DFA3F1}" dt="2026-08-11T11:33:05.899" v="622"/>
        <pc:sldMkLst>
          <pc:docMk/>
          <pc:sldMk cId="4126283469" sldId="294"/>
        </pc:sldMkLst>
      </pc:sldChg>
      <pc:sldChg chg="modSp new del">
        <pc:chgData name="Corey Edwards" userId="S::corey.edwards@uwtsd.ac.uk::7a967df3-e232-40a5-b10c-dee8f912d80a" providerId="AD" clId="Web-{1719304B-99C9-5538-556E-DB2F89DFA3F1}" dt="2026-08-11T11:33:01.867" v="621"/>
        <pc:sldMkLst>
          <pc:docMk/>
          <pc:sldMk cId="4173038071" sldId="294"/>
        </pc:sldMkLst>
        <pc:spChg chg="mod">
          <ac:chgData name="Corey Edwards" userId="S::corey.edwards@uwtsd.ac.uk::7a967df3-e232-40a5-b10c-dee8f912d80a" providerId="AD" clId="Web-{1719304B-99C9-5538-556E-DB2F89DFA3F1}" dt="2026-08-11T11:32:40.617" v="620" actId="20577"/>
          <ac:spMkLst>
            <pc:docMk/>
            <pc:sldMk cId="4173038071" sldId="294"/>
            <ac:spMk id="2" creationId="{CC435798-0EC5-CB43-6335-31E6D9F12083}"/>
          </ac:spMkLst>
        </pc:spChg>
      </pc:sldChg>
      <pc:sldChg chg="add">
        <pc:chgData name="Corey Edwards" userId="S::corey.edwards@uwtsd.ac.uk::7a967df3-e232-40a5-b10c-dee8f912d80a" providerId="AD" clId="Web-{1719304B-99C9-5538-556E-DB2F89DFA3F1}" dt="2026-08-11T11:33:06.133" v="623"/>
        <pc:sldMkLst>
          <pc:docMk/>
          <pc:sldMk cId="704466026" sldId="295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242" v="624"/>
        <pc:sldMkLst>
          <pc:docMk/>
          <pc:sldMk cId="3596229238" sldId="296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305" v="625"/>
        <pc:sldMkLst>
          <pc:docMk/>
          <pc:sldMk cId="41021479" sldId="297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352" v="626"/>
        <pc:sldMkLst>
          <pc:docMk/>
          <pc:sldMk cId="2972485679" sldId="298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399" v="627"/>
        <pc:sldMkLst>
          <pc:docMk/>
          <pc:sldMk cId="283760710" sldId="299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461" v="628"/>
        <pc:sldMkLst>
          <pc:docMk/>
          <pc:sldMk cId="68466642" sldId="300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508" v="629"/>
        <pc:sldMkLst>
          <pc:docMk/>
          <pc:sldMk cId="3352387316" sldId="301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555" v="630"/>
        <pc:sldMkLst>
          <pc:docMk/>
          <pc:sldMk cId="4170462546" sldId="302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618" v="631"/>
        <pc:sldMkLst>
          <pc:docMk/>
          <pc:sldMk cId="2821262231" sldId="303"/>
        </pc:sldMkLst>
      </pc:sldChg>
      <pc:sldChg chg="add">
        <pc:chgData name="Corey Edwards" userId="S::corey.edwards@uwtsd.ac.uk::7a967df3-e232-40a5-b10c-dee8f912d80a" providerId="AD" clId="Web-{1719304B-99C9-5538-556E-DB2F89DFA3F1}" dt="2026-08-11T11:33:06.664" v="632"/>
        <pc:sldMkLst>
          <pc:docMk/>
          <pc:sldMk cId="2818663078" sldId="304"/>
        </pc:sldMkLst>
      </pc:sldChg>
      <pc:sldMasterChg chg="add del addSldLayout delSldLayout">
        <pc:chgData name="Corey Edwards" userId="S::corey.edwards@uwtsd.ac.uk::7a967df3-e232-40a5-b10c-dee8f912d80a" providerId="AD" clId="Web-{1719304B-99C9-5538-556E-DB2F89DFA3F1}" dt="2026-08-11T11:10:20.989" v="14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719304B-99C9-5538-556E-DB2F89DFA3F1}" dt="2026-08-11T11:10:17.161" v="13"/>
        <pc:sldMasterMkLst>
          <pc:docMk/>
          <pc:sldMasterMk cId="3614001590" sldId="2147483721"/>
        </pc:sldMasterMkLst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2930935505" sldId="2147483710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3467196575" sldId="2147483711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751452048" sldId="2147483712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263987275" sldId="2147483713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2511320074" sldId="2147483714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4127840506" sldId="2147483715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3897455760" sldId="2147483716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343481269" sldId="2147483717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629913079" sldId="2147483718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2645118160" sldId="2147483719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7.161" v="13"/>
          <pc:sldLayoutMkLst>
            <pc:docMk/>
            <pc:sldMasterMk cId="3614001590" sldId="2147483721"/>
            <pc:sldLayoutMk cId="3668649089" sldId="2147483720"/>
          </pc:sldLayoutMkLst>
        </pc:sldLayoutChg>
      </pc:sldMasterChg>
      <pc:sldMasterChg chg="add addSldLayout">
        <pc:chgData name="Corey Edwards" userId="S::corey.edwards@uwtsd.ac.uk::7a967df3-e232-40a5-b10c-dee8f912d80a" providerId="AD" clId="Web-{1719304B-99C9-5538-556E-DB2F89DFA3F1}" dt="2026-08-11T11:10:20.989" v="14"/>
        <pc:sldMasterMkLst>
          <pc:docMk/>
          <pc:sldMasterMk cId="2449529605" sldId="2147483734"/>
        </pc:sldMasterMkLst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1820770203" sldId="2147483723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1885833834" sldId="2147483724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1306946882" sldId="2147483725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1293528882" sldId="2147483726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2428044283" sldId="2147483727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940715401" sldId="2147483728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2059978669" sldId="2147483729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511675020" sldId="2147483730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2264624756" sldId="2147483731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416536925" sldId="2147483732"/>
          </pc:sldLayoutMkLst>
        </pc:sldLayoutChg>
        <pc:sldLayoutChg chg="add">
          <pc:chgData name="Corey Edwards" userId="S::corey.edwards@uwtsd.ac.uk::7a967df3-e232-40a5-b10c-dee8f912d80a" providerId="AD" clId="Web-{1719304B-99C9-5538-556E-DB2F89DFA3F1}" dt="2026-08-11T11:10:20.989" v="14"/>
          <pc:sldLayoutMkLst>
            <pc:docMk/>
            <pc:sldMasterMk cId="2449529605" sldId="2147483734"/>
            <pc:sldLayoutMk cId="4028787624" sldId="2147483733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1719304B-99C9-5538-556E-DB2F89DFA3F1}" dt="2026-08-11T11:10:10.598" v="9"/>
        <pc:sldMasterMkLst>
          <pc:docMk/>
          <pc:sldMasterMk cId="1303466358" sldId="2147483773"/>
        </pc:sldMasterMkLst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798416894" sldId="2147483762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4125351913" sldId="2147483763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389673476" sldId="2147483764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3069337986" sldId="2147483765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1665260839" sldId="2147483766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1671720815" sldId="2147483767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950059109" sldId="2147483768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208093076" sldId="2147483769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3970712082" sldId="2147483770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3065325928" sldId="2147483771"/>
          </pc:sldLayoutMkLst>
        </pc:sldLayoutChg>
        <pc:sldLayoutChg chg="add del">
          <pc:chgData name="Corey Edwards" userId="S::corey.edwards@uwtsd.ac.uk::7a967df3-e232-40a5-b10c-dee8f912d80a" providerId="AD" clId="Web-{1719304B-99C9-5538-556E-DB2F89DFA3F1}" dt="2026-08-11T11:10:10.598" v="9"/>
          <pc:sldLayoutMkLst>
            <pc:docMk/>
            <pc:sldMasterMk cId="1303466358" sldId="2147483773"/>
            <pc:sldLayoutMk cId="4211237031" sldId="2147483772"/>
          </pc:sldLayoutMkLst>
        </pc:sldLayoutChg>
      </pc:sldMasterChg>
    </pc:docChg>
  </pc:docChgLst>
  <pc:docChgLst>
    <pc:chgData name="Corey Edwards" userId="S::corey.edwards@uwtsd.ac.uk::7a967df3-e232-40a5-b10c-dee8f912d80a" providerId="AD" clId="Web-{94629866-FB90-6762-DE82-51AF3C03BCF8}"/>
    <pc:docChg chg="modSld sldOrd">
      <pc:chgData name="Corey Edwards" userId="S::corey.edwards@uwtsd.ac.uk::7a967df3-e232-40a5-b10c-dee8f912d80a" providerId="AD" clId="Web-{94629866-FB90-6762-DE82-51AF3C03BCF8}" dt="2026-08-11T14:29:47.729" v="11"/>
      <pc:docMkLst>
        <pc:docMk/>
      </pc:docMkLst>
      <pc:sldChg chg="addSp delSp modSp mod setBg">
        <pc:chgData name="Corey Edwards" userId="S::corey.edwards@uwtsd.ac.uk::7a967df3-e232-40a5-b10c-dee8f912d80a" providerId="AD" clId="Web-{94629866-FB90-6762-DE82-51AF3C03BCF8}" dt="2026-08-11T14:28:23.148" v="0"/>
        <pc:sldMkLst>
          <pc:docMk/>
          <pc:sldMk cId="1218329513" sldId="257"/>
        </pc:sldMkLst>
        <pc:spChg chg="mod">
          <ac:chgData name="Corey Edwards" userId="S::corey.edwards@uwtsd.ac.uk::7a967df3-e232-40a5-b10c-dee8f912d80a" providerId="AD" clId="Web-{94629866-FB90-6762-DE82-51AF3C03BCF8}" dt="2026-08-11T14:28:23.148" v="0"/>
          <ac:spMkLst>
            <pc:docMk/>
            <pc:sldMk cId="1218329513" sldId="257"/>
            <ac:spMk id="2" creationId="{FFCB7C9F-A9EC-564E-4B13-59AE9A16C289}"/>
          </ac:spMkLst>
        </pc:spChg>
        <pc:spChg chg="del">
          <ac:chgData name="Corey Edwards" userId="S::corey.edwards@uwtsd.ac.uk::7a967df3-e232-40a5-b10c-dee8f912d80a" providerId="AD" clId="Web-{94629866-FB90-6762-DE82-51AF3C03BCF8}" dt="2026-08-11T14:28:23.148" v="0"/>
          <ac:spMkLst>
            <pc:docMk/>
            <pc:sldMk cId="1218329513" sldId="257"/>
            <ac:spMk id="3" creationId="{C695CCD0-B4AB-558B-C45B-C840A1F36E3E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23.148" v="0"/>
          <ac:spMkLst>
            <pc:docMk/>
            <pc:sldMk cId="1218329513" sldId="25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23.148" v="0"/>
          <ac:spMkLst>
            <pc:docMk/>
            <pc:sldMk cId="1218329513" sldId="25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94629866-FB90-6762-DE82-51AF3C03BCF8}" dt="2026-08-11T14:28:23.148" v="0"/>
          <ac:grpSpMkLst>
            <pc:docMk/>
            <pc:sldMk cId="1218329513" sldId="257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94629866-FB90-6762-DE82-51AF3C03BCF8}" dt="2026-08-11T14:28:23.148" v="0"/>
          <ac:graphicFrameMkLst>
            <pc:docMk/>
            <pc:sldMk cId="1218329513" sldId="257"/>
            <ac:graphicFrameMk id="5" creationId="{CDEB729C-72AF-1AC5-0AAA-FF0930A4BC8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94629866-FB90-6762-DE82-51AF3C03BCF8}" dt="2026-08-11T14:28:30.508" v="1"/>
        <pc:sldMkLst>
          <pc:docMk/>
          <pc:sldMk cId="1822906533" sldId="258"/>
        </pc:sldMkLst>
        <pc:spChg chg="mod">
          <ac:chgData name="Corey Edwards" userId="S::corey.edwards@uwtsd.ac.uk::7a967df3-e232-40a5-b10c-dee8f912d80a" providerId="AD" clId="Web-{94629866-FB90-6762-DE82-51AF3C03BCF8}" dt="2026-08-11T14:28:30.508" v="1"/>
          <ac:spMkLst>
            <pc:docMk/>
            <pc:sldMk cId="1822906533" sldId="258"/>
            <ac:spMk id="2" creationId="{433A0232-F612-BA41-DC78-9321C6B34271}"/>
          </ac:spMkLst>
        </pc:spChg>
        <pc:spChg chg="del">
          <ac:chgData name="Corey Edwards" userId="S::corey.edwards@uwtsd.ac.uk::7a967df3-e232-40a5-b10c-dee8f912d80a" providerId="AD" clId="Web-{94629866-FB90-6762-DE82-51AF3C03BCF8}" dt="2026-08-11T14:28:30.508" v="1"/>
          <ac:spMkLst>
            <pc:docMk/>
            <pc:sldMk cId="1822906533" sldId="258"/>
            <ac:spMk id="3" creationId="{B08FF3D1-2BAD-0724-C0AF-E6BA210366CF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30.508" v="1"/>
          <ac:spMkLst>
            <pc:docMk/>
            <pc:sldMk cId="1822906533" sldId="25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30.508" v="1"/>
          <ac:spMkLst>
            <pc:docMk/>
            <pc:sldMk cId="1822906533" sldId="25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94629866-FB90-6762-DE82-51AF3C03BCF8}" dt="2026-08-11T14:28:30.508" v="1"/>
          <ac:grpSpMkLst>
            <pc:docMk/>
            <pc:sldMk cId="1822906533" sldId="258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94629866-FB90-6762-DE82-51AF3C03BCF8}" dt="2026-08-11T14:28:30.508" v="1"/>
          <ac:graphicFrameMkLst>
            <pc:docMk/>
            <pc:sldMk cId="1822906533" sldId="258"/>
            <ac:graphicFrameMk id="5" creationId="{5B4CBB1E-A6D2-E5C5-9D43-180F5176C172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94629866-FB90-6762-DE82-51AF3C03BCF8}" dt="2026-08-11T14:28:36.227" v="2"/>
        <pc:sldMkLst>
          <pc:docMk/>
          <pc:sldMk cId="2927568032" sldId="259"/>
        </pc:sldMkLst>
        <pc:spChg chg="mod">
          <ac:chgData name="Corey Edwards" userId="S::corey.edwards@uwtsd.ac.uk::7a967df3-e232-40a5-b10c-dee8f912d80a" providerId="AD" clId="Web-{94629866-FB90-6762-DE82-51AF3C03BCF8}" dt="2026-08-11T14:28:36.227" v="2"/>
          <ac:spMkLst>
            <pc:docMk/>
            <pc:sldMk cId="2927568032" sldId="259"/>
            <ac:spMk id="2" creationId="{1FE19311-BC46-D5A0-F64A-3AA07E6767F7}"/>
          </ac:spMkLst>
        </pc:spChg>
        <pc:spChg chg="del">
          <ac:chgData name="Corey Edwards" userId="S::corey.edwards@uwtsd.ac.uk::7a967df3-e232-40a5-b10c-dee8f912d80a" providerId="AD" clId="Web-{94629866-FB90-6762-DE82-51AF3C03BCF8}" dt="2026-08-11T14:28:36.227" v="2"/>
          <ac:spMkLst>
            <pc:docMk/>
            <pc:sldMk cId="2927568032" sldId="259"/>
            <ac:spMk id="3" creationId="{DA9C755E-A4BE-D2D2-CFB6-2245B8034758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36.227" v="2"/>
          <ac:spMkLst>
            <pc:docMk/>
            <pc:sldMk cId="2927568032" sldId="25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36.227" v="2"/>
          <ac:spMkLst>
            <pc:docMk/>
            <pc:sldMk cId="2927568032" sldId="25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94629866-FB90-6762-DE82-51AF3C03BCF8}" dt="2026-08-11T14:28:36.227" v="2"/>
          <ac:grpSpMkLst>
            <pc:docMk/>
            <pc:sldMk cId="2927568032" sldId="259"/>
            <ac:grpSpMk id="13" creationId="{191D96BF-0605-446D-9590-F9A64BF8E7F9}"/>
          </ac:grpSpMkLst>
        </pc:grpChg>
        <pc:graphicFrameChg chg="add">
          <ac:chgData name="Corey Edwards" userId="S::corey.edwards@uwtsd.ac.uk::7a967df3-e232-40a5-b10c-dee8f912d80a" providerId="AD" clId="Web-{94629866-FB90-6762-DE82-51AF3C03BCF8}" dt="2026-08-11T14:28:36.227" v="2"/>
          <ac:graphicFrameMkLst>
            <pc:docMk/>
            <pc:sldMk cId="2927568032" sldId="259"/>
            <ac:graphicFrameMk id="5" creationId="{CAD26358-6764-826D-38DD-3DFEECBB5A8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94629866-FB90-6762-DE82-51AF3C03BCF8}" dt="2026-08-11T14:28:43.742" v="3"/>
        <pc:sldMkLst>
          <pc:docMk/>
          <pc:sldMk cId="4035157471" sldId="271"/>
        </pc:sldMkLst>
        <pc:spChg chg="mod">
          <ac:chgData name="Corey Edwards" userId="S::corey.edwards@uwtsd.ac.uk::7a967df3-e232-40a5-b10c-dee8f912d80a" providerId="AD" clId="Web-{94629866-FB90-6762-DE82-51AF3C03BCF8}" dt="2026-08-11T14:28:43.742" v="3"/>
          <ac:spMkLst>
            <pc:docMk/>
            <pc:sldMk cId="4035157471" sldId="271"/>
            <ac:spMk id="2" creationId="{D530F54E-A046-F740-96B7-0B3EB960BA2E}"/>
          </ac:spMkLst>
        </pc:spChg>
        <pc:spChg chg="del">
          <ac:chgData name="Corey Edwards" userId="S::corey.edwards@uwtsd.ac.uk::7a967df3-e232-40a5-b10c-dee8f912d80a" providerId="AD" clId="Web-{94629866-FB90-6762-DE82-51AF3C03BCF8}" dt="2026-08-11T14:28:43.742" v="3"/>
          <ac:spMkLst>
            <pc:docMk/>
            <pc:sldMk cId="4035157471" sldId="271"/>
            <ac:spMk id="3" creationId="{5C6EB20C-106B-592B-986F-BD38FC6B91CD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43.742" v="3"/>
          <ac:spMkLst>
            <pc:docMk/>
            <pc:sldMk cId="4035157471" sldId="27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43.742" v="3"/>
          <ac:spMkLst>
            <pc:docMk/>
            <pc:sldMk cId="4035157471" sldId="27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94629866-FB90-6762-DE82-51AF3C03BCF8}" dt="2026-08-11T14:28:43.742" v="3"/>
          <ac:grpSpMkLst>
            <pc:docMk/>
            <pc:sldMk cId="4035157471" sldId="271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94629866-FB90-6762-DE82-51AF3C03BCF8}" dt="2026-08-11T14:28:43.742" v="3"/>
          <ac:graphicFrameMkLst>
            <pc:docMk/>
            <pc:sldMk cId="4035157471" sldId="271"/>
            <ac:graphicFrameMk id="5" creationId="{EBB91A64-1BD5-03FA-77B5-C0BD0A0F8E8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94629866-FB90-6762-DE82-51AF3C03BCF8}" dt="2026-08-11T14:28:53.805" v="4"/>
        <pc:sldMkLst>
          <pc:docMk/>
          <pc:sldMk cId="110476156" sldId="276"/>
        </pc:sldMkLst>
        <pc:spChg chg="mod">
          <ac:chgData name="Corey Edwards" userId="S::corey.edwards@uwtsd.ac.uk::7a967df3-e232-40a5-b10c-dee8f912d80a" providerId="AD" clId="Web-{94629866-FB90-6762-DE82-51AF3C03BCF8}" dt="2026-08-11T14:28:53.805" v="4"/>
          <ac:spMkLst>
            <pc:docMk/>
            <pc:sldMk cId="110476156" sldId="276"/>
            <ac:spMk id="2" creationId="{B95FE97F-A069-7D6C-4282-B79A29A086BC}"/>
          </ac:spMkLst>
        </pc:spChg>
        <pc:spChg chg="del">
          <ac:chgData name="Corey Edwards" userId="S::corey.edwards@uwtsd.ac.uk::7a967df3-e232-40a5-b10c-dee8f912d80a" providerId="AD" clId="Web-{94629866-FB90-6762-DE82-51AF3C03BCF8}" dt="2026-08-11T14:28:53.805" v="4"/>
          <ac:spMkLst>
            <pc:docMk/>
            <pc:sldMk cId="110476156" sldId="276"/>
            <ac:spMk id="3" creationId="{1566ED18-39EF-F35D-27B5-42B593E76F45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53.805" v="4"/>
          <ac:spMkLst>
            <pc:docMk/>
            <pc:sldMk cId="110476156" sldId="27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8:53.805" v="4"/>
          <ac:spMkLst>
            <pc:docMk/>
            <pc:sldMk cId="110476156" sldId="27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94629866-FB90-6762-DE82-51AF3C03BCF8}" dt="2026-08-11T14:28:53.805" v="4"/>
          <ac:grpSpMkLst>
            <pc:docMk/>
            <pc:sldMk cId="110476156" sldId="276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94629866-FB90-6762-DE82-51AF3C03BCF8}" dt="2026-08-11T14:28:53.805" v="4"/>
          <ac:graphicFrameMkLst>
            <pc:docMk/>
            <pc:sldMk cId="110476156" sldId="276"/>
            <ac:graphicFrameMk id="5" creationId="{573AC105-90DF-0C2E-D333-A91549AAC8ED}"/>
          </ac:graphicFrameMkLst>
        </pc:graphicFrameChg>
      </pc:sldChg>
      <pc:sldChg chg="modSp">
        <pc:chgData name="Corey Edwards" userId="S::corey.edwards@uwtsd.ac.uk::7a967df3-e232-40a5-b10c-dee8f912d80a" providerId="AD" clId="Web-{94629866-FB90-6762-DE82-51AF3C03BCF8}" dt="2026-08-11T14:29:09.368" v="6" actId="20577"/>
        <pc:sldMkLst>
          <pc:docMk/>
          <pc:sldMk cId="3595856662" sldId="279"/>
        </pc:sldMkLst>
        <pc:spChg chg="mod">
          <ac:chgData name="Corey Edwards" userId="S::corey.edwards@uwtsd.ac.uk::7a967df3-e232-40a5-b10c-dee8f912d80a" providerId="AD" clId="Web-{94629866-FB90-6762-DE82-51AF3C03BCF8}" dt="2026-08-11T14:29:09.368" v="6" actId="20577"/>
          <ac:spMkLst>
            <pc:docMk/>
            <pc:sldMk cId="3595856662" sldId="279"/>
            <ac:spMk id="3" creationId="{7664302E-89A9-C0C8-5D45-7FF92FEA2E4F}"/>
          </ac:spMkLst>
        </pc:spChg>
      </pc:sldChg>
      <pc:sldChg chg="ord">
        <pc:chgData name="Corey Edwards" userId="S::corey.edwards@uwtsd.ac.uk::7a967df3-e232-40a5-b10c-dee8f912d80a" providerId="AD" clId="Web-{94629866-FB90-6762-DE82-51AF3C03BCF8}" dt="2026-08-11T14:29:12.744" v="7"/>
        <pc:sldMkLst>
          <pc:docMk/>
          <pc:sldMk cId="3891240182" sldId="280"/>
        </pc:sldMkLst>
      </pc:sldChg>
      <pc:sldChg chg="modSp">
        <pc:chgData name="Corey Edwards" userId="S::corey.edwards@uwtsd.ac.uk::7a967df3-e232-40a5-b10c-dee8f912d80a" providerId="AD" clId="Web-{94629866-FB90-6762-DE82-51AF3C03BCF8}" dt="2026-08-11T14:29:29.041" v="8"/>
        <pc:sldMkLst>
          <pc:docMk/>
          <pc:sldMk cId="4055030086" sldId="290"/>
        </pc:sldMkLst>
        <pc:graphicFrameChg chg="modGraphic">
          <ac:chgData name="Corey Edwards" userId="S::corey.edwards@uwtsd.ac.uk::7a967df3-e232-40a5-b10c-dee8f912d80a" providerId="AD" clId="Web-{94629866-FB90-6762-DE82-51AF3C03BCF8}" dt="2026-08-11T14:29:29.041" v="8"/>
          <ac:graphicFrameMkLst>
            <pc:docMk/>
            <pc:sldMk cId="4055030086" sldId="290"/>
            <ac:graphicFrameMk id="5" creationId="{66654C77-8ED0-186E-5D0F-BD1DD0BE0D28}"/>
          </ac:graphicFrameMkLst>
        </pc:graphicFrameChg>
      </pc:sldChg>
      <pc:sldChg chg="modSp">
        <pc:chgData name="Corey Edwards" userId="S::corey.edwards@uwtsd.ac.uk::7a967df3-e232-40a5-b10c-dee8f912d80a" providerId="AD" clId="Web-{94629866-FB90-6762-DE82-51AF3C03BCF8}" dt="2026-08-11T14:29:35.322" v="9"/>
        <pc:sldMkLst>
          <pc:docMk/>
          <pc:sldMk cId="2283962767" sldId="291"/>
        </pc:sldMkLst>
        <pc:graphicFrameChg chg="modGraphic">
          <ac:chgData name="Corey Edwards" userId="S::corey.edwards@uwtsd.ac.uk::7a967df3-e232-40a5-b10c-dee8f912d80a" providerId="AD" clId="Web-{94629866-FB90-6762-DE82-51AF3C03BCF8}" dt="2026-08-11T14:29:35.322" v="9"/>
          <ac:graphicFrameMkLst>
            <pc:docMk/>
            <pc:sldMk cId="2283962767" sldId="291"/>
            <ac:graphicFrameMk id="4" creationId="{6CF6A0BB-F9C4-876F-9109-E68A60B6C26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94629866-FB90-6762-DE82-51AF3C03BCF8}" dt="2026-08-11T14:29:42.229" v="10"/>
        <pc:sldMkLst>
          <pc:docMk/>
          <pc:sldMk cId="2094723402" sldId="292"/>
        </pc:sldMkLst>
        <pc:spChg chg="mod">
          <ac:chgData name="Corey Edwards" userId="S::corey.edwards@uwtsd.ac.uk::7a967df3-e232-40a5-b10c-dee8f912d80a" providerId="AD" clId="Web-{94629866-FB90-6762-DE82-51AF3C03BCF8}" dt="2026-08-11T14:29:42.229" v="10"/>
          <ac:spMkLst>
            <pc:docMk/>
            <pc:sldMk cId="2094723402" sldId="292"/>
            <ac:spMk id="2" creationId="{7E46C115-C838-0236-B9F1-9A36E929FCBF}"/>
          </ac:spMkLst>
        </pc:spChg>
        <pc:spChg chg="del">
          <ac:chgData name="Corey Edwards" userId="S::corey.edwards@uwtsd.ac.uk::7a967df3-e232-40a5-b10c-dee8f912d80a" providerId="AD" clId="Web-{94629866-FB90-6762-DE82-51AF3C03BCF8}" dt="2026-08-11T14:29:42.229" v="10"/>
          <ac:spMkLst>
            <pc:docMk/>
            <pc:sldMk cId="2094723402" sldId="292"/>
            <ac:spMk id="3" creationId="{4930EAED-4FC3-E02F-D665-09A067A2378D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9:42.229" v="10"/>
          <ac:spMkLst>
            <pc:docMk/>
            <pc:sldMk cId="2094723402" sldId="29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9:42.229" v="10"/>
          <ac:spMkLst>
            <pc:docMk/>
            <pc:sldMk cId="2094723402" sldId="29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94629866-FB90-6762-DE82-51AF3C03BCF8}" dt="2026-08-11T14:29:42.229" v="10"/>
          <ac:grpSpMkLst>
            <pc:docMk/>
            <pc:sldMk cId="2094723402" sldId="292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94629866-FB90-6762-DE82-51AF3C03BCF8}" dt="2026-08-11T14:29:42.229" v="10"/>
          <ac:graphicFrameMkLst>
            <pc:docMk/>
            <pc:sldMk cId="2094723402" sldId="292"/>
            <ac:graphicFrameMk id="5" creationId="{203342C2-48D1-649B-FFC0-1902A143A8A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94629866-FB90-6762-DE82-51AF3C03BCF8}" dt="2026-08-11T14:29:47.729" v="11"/>
        <pc:sldMkLst>
          <pc:docMk/>
          <pc:sldMk cId="3997161420" sldId="293"/>
        </pc:sldMkLst>
        <pc:spChg chg="mod">
          <ac:chgData name="Corey Edwards" userId="S::corey.edwards@uwtsd.ac.uk::7a967df3-e232-40a5-b10c-dee8f912d80a" providerId="AD" clId="Web-{94629866-FB90-6762-DE82-51AF3C03BCF8}" dt="2026-08-11T14:29:47.729" v="11"/>
          <ac:spMkLst>
            <pc:docMk/>
            <pc:sldMk cId="3997161420" sldId="293"/>
            <ac:spMk id="2" creationId="{7C5E98EC-C18E-A193-5685-3213192D1C25}"/>
          </ac:spMkLst>
        </pc:spChg>
        <pc:spChg chg="del">
          <ac:chgData name="Corey Edwards" userId="S::corey.edwards@uwtsd.ac.uk::7a967df3-e232-40a5-b10c-dee8f912d80a" providerId="AD" clId="Web-{94629866-FB90-6762-DE82-51AF3C03BCF8}" dt="2026-08-11T14:29:47.729" v="11"/>
          <ac:spMkLst>
            <pc:docMk/>
            <pc:sldMk cId="3997161420" sldId="293"/>
            <ac:spMk id="3" creationId="{6D640180-61D1-B60A-073D-229C20D05800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9:47.729" v="11"/>
          <ac:spMkLst>
            <pc:docMk/>
            <pc:sldMk cId="3997161420" sldId="29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94629866-FB90-6762-DE82-51AF3C03BCF8}" dt="2026-08-11T14:29:47.729" v="11"/>
          <ac:spMkLst>
            <pc:docMk/>
            <pc:sldMk cId="3997161420" sldId="29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94629866-FB90-6762-DE82-51AF3C03BCF8}" dt="2026-08-11T14:29:47.729" v="11"/>
          <ac:grpSpMkLst>
            <pc:docMk/>
            <pc:sldMk cId="3997161420" sldId="293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94629866-FB90-6762-DE82-51AF3C03BCF8}" dt="2026-08-11T14:29:47.729" v="11"/>
          <ac:graphicFrameMkLst>
            <pc:docMk/>
            <pc:sldMk cId="3997161420" sldId="293"/>
            <ac:graphicFrameMk id="5" creationId="{302922D1-7F07-225E-BC6E-9191843F0A75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5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_rels/data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5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D4318B-18A9-41CD-9D8C-B04C808E909B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1ECDE4-EA2D-4D50-B60C-75A25946393D}">
      <dgm:prSet/>
      <dgm:spPr/>
      <dgm:t>
        <a:bodyPr/>
        <a:lstStyle/>
        <a:p>
          <a:r>
            <a:rPr lang="en-US"/>
            <a:t>Aim: To move from the collection of data to the utilisation of data. </a:t>
          </a:r>
        </a:p>
      </dgm:t>
    </dgm:pt>
    <dgm:pt modelId="{025C95C1-A4C7-42EB-9964-2BC612781032}" type="parTrans" cxnId="{D19C59C6-9C05-4078-BE14-22DA7ACB17C4}">
      <dgm:prSet/>
      <dgm:spPr/>
      <dgm:t>
        <a:bodyPr/>
        <a:lstStyle/>
        <a:p>
          <a:endParaRPr lang="en-US"/>
        </a:p>
      </dgm:t>
    </dgm:pt>
    <dgm:pt modelId="{BF22E220-C10C-48BC-8739-9EAE7905C8C3}" type="sibTrans" cxnId="{D19C59C6-9C05-4078-BE14-22DA7ACB17C4}">
      <dgm:prSet/>
      <dgm:spPr/>
      <dgm:t>
        <a:bodyPr/>
        <a:lstStyle/>
        <a:p>
          <a:endParaRPr lang="en-US"/>
        </a:p>
      </dgm:t>
    </dgm:pt>
    <dgm:pt modelId="{A50D90CE-7DD6-4DAC-B660-ECAA7737406D}">
      <dgm:prSet/>
      <dgm:spPr/>
      <dgm:t>
        <a:bodyPr/>
        <a:lstStyle/>
        <a:p>
          <a:r>
            <a:rPr lang="en-US"/>
            <a:t>Explain the purpose of data analysis.</a:t>
          </a:r>
        </a:p>
      </dgm:t>
    </dgm:pt>
    <dgm:pt modelId="{372787CD-F302-4899-905E-ABA0A1B72495}" type="parTrans" cxnId="{0DC5203B-C5B7-446B-BC66-5FFA933677FE}">
      <dgm:prSet/>
      <dgm:spPr/>
      <dgm:t>
        <a:bodyPr/>
        <a:lstStyle/>
        <a:p>
          <a:endParaRPr lang="en-US"/>
        </a:p>
      </dgm:t>
    </dgm:pt>
    <dgm:pt modelId="{F455D992-E6D7-46DB-9FC4-C57267956054}" type="sibTrans" cxnId="{0DC5203B-C5B7-446B-BC66-5FFA933677FE}">
      <dgm:prSet/>
      <dgm:spPr/>
      <dgm:t>
        <a:bodyPr/>
        <a:lstStyle/>
        <a:p>
          <a:endParaRPr lang="en-US"/>
        </a:p>
      </dgm:t>
    </dgm:pt>
    <dgm:pt modelId="{65A9756B-5367-4DAF-8607-3CF4CD2AC41E}">
      <dgm:prSet/>
      <dgm:spPr/>
      <dgm:t>
        <a:bodyPr/>
        <a:lstStyle/>
        <a:p>
          <a:r>
            <a:rPr lang="en-US"/>
            <a:t>Calculate and interpret simple descriptive statistics.</a:t>
          </a:r>
        </a:p>
      </dgm:t>
    </dgm:pt>
    <dgm:pt modelId="{1CA9715E-EAB3-47CC-8F6F-172F8E940604}" type="parTrans" cxnId="{87D5AC00-EABA-41CD-82DD-9B01EF49233B}">
      <dgm:prSet/>
      <dgm:spPr/>
      <dgm:t>
        <a:bodyPr/>
        <a:lstStyle/>
        <a:p>
          <a:endParaRPr lang="en-US"/>
        </a:p>
      </dgm:t>
    </dgm:pt>
    <dgm:pt modelId="{E08F23E7-A104-4418-81EB-0E98EDBC25DF}" type="sibTrans" cxnId="{87D5AC00-EABA-41CD-82DD-9B01EF49233B}">
      <dgm:prSet/>
      <dgm:spPr/>
      <dgm:t>
        <a:bodyPr/>
        <a:lstStyle/>
        <a:p>
          <a:endParaRPr lang="en-US"/>
        </a:p>
      </dgm:t>
    </dgm:pt>
    <dgm:pt modelId="{6C2F0B3E-2516-4064-9E8E-CDFE48CCD709}">
      <dgm:prSet/>
      <dgm:spPr/>
      <dgm:t>
        <a:bodyPr/>
        <a:lstStyle/>
        <a:p>
          <a:r>
            <a:rPr lang="en-US"/>
            <a:t>Recognise common statistical tests and when they are used.</a:t>
          </a:r>
        </a:p>
      </dgm:t>
    </dgm:pt>
    <dgm:pt modelId="{1C4AD166-2263-4647-BC39-C28913C1890B}" type="parTrans" cxnId="{2C182C86-CE78-4971-884E-E8E993E340D5}">
      <dgm:prSet/>
      <dgm:spPr/>
      <dgm:t>
        <a:bodyPr/>
        <a:lstStyle/>
        <a:p>
          <a:endParaRPr lang="en-US"/>
        </a:p>
      </dgm:t>
    </dgm:pt>
    <dgm:pt modelId="{9DD41FB7-7208-413C-B599-96F0CC09202E}" type="sibTrans" cxnId="{2C182C86-CE78-4971-884E-E8E993E340D5}">
      <dgm:prSet/>
      <dgm:spPr/>
      <dgm:t>
        <a:bodyPr/>
        <a:lstStyle/>
        <a:p>
          <a:endParaRPr lang="en-US"/>
        </a:p>
      </dgm:t>
    </dgm:pt>
    <dgm:pt modelId="{90C2BBFC-86BB-4F2F-9AB9-6CEBCCDCC81E}">
      <dgm:prSet/>
      <dgm:spPr/>
      <dgm:t>
        <a:bodyPr/>
        <a:lstStyle/>
        <a:p>
          <a:r>
            <a:rPr lang="en-US"/>
            <a:t>Explain the basic principles of thematic analysis.</a:t>
          </a:r>
        </a:p>
      </dgm:t>
    </dgm:pt>
    <dgm:pt modelId="{185B16BD-A57F-4EB7-97AD-8808BAFB38FA}" type="parTrans" cxnId="{163AE778-E8EB-4A6A-BCFE-42BED6856441}">
      <dgm:prSet/>
      <dgm:spPr/>
      <dgm:t>
        <a:bodyPr/>
        <a:lstStyle/>
        <a:p>
          <a:endParaRPr lang="en-US"/>
        </a:p>
      </dgm:t>
    </dgm:pt>
    <dgm:pt modelId="{CF0C1DC8-E13C-435D-8DC8-DD6132D1CDC0}" type="sibTrans" cxnId="{163AE778-E8EB-4A6A-BCFE-42BED6856441}">
      <dgm:prSet/>
      <dgm:spPr/>
      <dgm:t>
        <a:bodyPr/>
        <a:lstStyle/>
        <a:p>
          <a:endParaRPr lang="en-US"/>
        </a:p>
      </dgm:t>
    </dgm:pt>
    <dgm:pt modelId="{D4706B2A-BF93-4D73-BA12-9BDEA47800C4}">
      <dgm:prSet/>
      <dgm:spPr/>
      <dgm:t>
        <a:bodyPr/>
        <a:lstStyle/>
        <a:p>
          <a:r>
            <a:rPr lang="en-US"/>
            <a:t>Apply simple analysis techniques to example data.</a:t>
          </a:r>
        </a:p>
      </dgm:t>
    </dgm:pt>
    <dgm:pt modelId="{23574CA8-0720-43E4-AC5F-7D0BC57A5630}" type="parTrans" cxnId="{2F9D1FE1-A81A-4105-B6D4-E733826D0ADF}">
      <dgm:prSet/>
      <dgm:spPr/>
      <dgm:t>
        <a:bodyPr/>
        <a:lstStyle/>
        <a:p>
          <a:endParaRPr lang="en-US"/>
        </a:p>
      </dgm:t>
    </dgm:pt>
    <dgm:pt modelId="{63F860E8-0AC6-4759-B5E7-390D1342ABB0}" type="sibTrans" cxnId="{2F9D1FE1-A81A-4105-B6D4-E733826D0ADF}">
      <dgm:prSet/>
      <dgm:spPr/>
      <dgm:t>
        <a:bodyPr/>
        <a:lstStyle/>
        <a:p>
          <a:endParaRPr lang="en-US"/>
        </a:p>
      </dgm:t>
    </dgm:pt>
    <dgm:pt modelId="{F3823960-1B80-414C-B4B5-F2FC89C23BBE}">
      <dgm:prSet/>
      <dgm:spPr/>
      <dgm:t>
        <a:bodyPr/>
        <a:lstStyle/>
        <a:p>
          <a:r>
            <a:rPr lang="en-US"/>
            <a:t>Justify an analysis approach within a research proposal.</a:t>
          </a:r>
        </a:p>
      </dgm:t>
    </dgm:pt>
    <dgm:pt modelId="{9D76DA1F-5EB2-494D-AEFA-7AE092A5184F}" type="parTrans" cxnId="{8449CD7B-A672-4F54-AAFB-68EBAB8D590F}">
      <dgm:prSet/>
      <dgm:spPr/>
      <dgm:t>
        <a:bodyPr/>
        <a:lstStyle/>
        <a:p>
          <a:endParaRPr lang="en-US"/>
        </a:p>
      </dgm:t>
    </dgm:pt>
    <dgm:pt modelId="{91AAD6AA-E61C-4537-B5CA-7B0CDFC2E92A}" type="sibTrans" cxnId="{8449CD7B-A672-4F54-AAFB-68EBAB8D590F}">
      <dgm:prSet/>
      <dgm:spPr/>
      <dgm:t>
        <a:bodyPr/>
        <a:lstStyle/>
        <a:p>
          <a:endParaRPr lang="en-US"/>
        </a:p>
      </dgm:t>
    </dgm:pt>
    <dgm:pt modelId="{EB446790-1AAE-414A-A9B9-D5E09E377348}" type="pres">
      <dgm:prSet presAssocID="{FED4318B-18A9-41CD-9D8C-B04C808E909B}" presName="root" presStyleCnt="0">
        <dgm:presLayoutVars>
          <dgm:dir/>
          <dgm:resizeHandles val="exact"/>
        </dgm:presLayoutVars>
      </dgm:prSet>
      <dgm:spPr/>
    </dgm:pt>
    <dgm:pt modelId="{01FCC7F9-A574-4575-9D1E-F4AC478FAFF8}" type="pres">
      <dgm:prSet presAssocID="{731ECDE4-EA2D-4D50-B60C-75A25946393D}" presName="compNode" presStyleCnt="0"/>
      <dgm:spPr/>
    </dgm:pt>
    <dgm:pt modelId="{CCA62CFA-D85A-4036-AAB3-B776EDC36F54}" type="pres">
      <dgm:prSet presAssocID="{731ECDE4-EA2D-4D50-B60C-75A25946393D}" presName="bgRect" presStyleLbl="bgShp" presStyleIdx="0" presStyleCnt="7"/>
      <dgm:spPr/>
    </dgm:pt>
    <dgm:pt modelId="{33233CF4-48A2-4278-BDCF-93A1BA9B73AE}" type="pres">
      <dgm:prSet presAssocID="{731ECDE4-EA2D-4D50-B60C-75A25946393D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52B9C3B0-E757-4AD9-A222-F9581A7E6086}" type="pres">
      <dgm:prSet presAssocID="{731ECDE4-EA2D-4D50-B60C-75A25946393D}" presName="spaceRect" presStyleCnt="0"/>
      <dgm:spPr/>
    </dgm:pt>
    <dgm:pt modelId="{CF14625E-3B68-45D8-8787-DB3C063116E3}" type="pres">
      <dgm:prSet presAssocID="{731ECDE4-EA2D-4D50-B60C-75A25946393D}" presName="parTx" presStyleLbl="revTx" presStyleIdx="0" presStyleCnt="7">
        <dgm:presLayoutVars>
          <dgm:chMax val="0"/>
          <dgm:chPref val="0"/>
        </dgm:presLayoutVars>
      </dgm:prSet>
      <dgm:spPr/>
    </dgm:pt>
    <dgm:pt modelId="{D5D1D345-9297-474E-8A06-E8A6951D4FF0}" type="pres">
      <dgm:prSet presAssocID="{BF22E220-C10C-48BC-8739-9EAE7905C8C3}" presName="sibTrans" presStyleCnt="0"/>
      <dgm:spPr/>
    </dgm:pt>
    <dgm:pt modelId="{D8D36C76-F8AD-4439-A38E-85389A80CF27}" type="pres">
      <dgm:prSet presAssocID="{A50D90CE-7DD6-4DAC-B660-ECAA7737406D}" presName="compNode" presStyleCnt="0"/>
      <dgm:spPr/>
    </dgm:pt>
    <dgm:pt modelId="{5E55A81C-EBB2-4C35-84B4-B50CF3DEEE4C}" type="pres">
      <dgm:prSet presAssocID="{A50D90CE-7DD6-4DAC-B660-ECAA7737406D}" presName="bgRect" presStyleLbl="bgShp" presStyleIdx="1" presStyleCnt="7"/>
      <dgm:spPr/>
    </dgm:pt>
    <dgm:pt modelId="{88D33B0D-3B69-40AF-BB68-B445C82E72DC}" type="pres">
      <dgm:prSet presAssocID="{A50D90CE-7DD6-4DAC-B660-ECAA7737406D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7C23972-F33B-410D-A638-E0C30DE13411}" type="pres">
      <dgm:prSet presAssocID="{A50D90CE-7DD6-4DAC-B660-ECAA7737406D}" presName="spaceRect" presStyleCnt="0"/>
      <dgm:spPr/>
    </dgm:pt>
    <dgm:pt modelId="{FDE1BABC-9B6C-4AE9-80EA-0D9212E4954C}" type="pres">
      <dgm:prSet presAssocID="{A50D90CE-7DD6-4DAC-B660-ECAA7737406D}" presName="parTx" presStyleLbl="revTx" presStyleIdx="1" presStyleCnt="7">
        <dgm:presLayoutVars>
          <dgm:chMax val="0"/>
          <dgm:chPref val="0"/>
        </dgm:presLayoutVars>
      </dgm:prSet>
      <dgm:spPr/>
    </dgm:pt>
    <dgm:pt modelId="{FAFC9D8D-74C4-4D06-952D-E980C272ED60}" type="pres">
      <dgm:prSet presAssocID="{F455D992-E6D7-46DB-9FC4-C57267956054}" presName="sibTrans" presStyleCnt="0"/>
      <dgm:spPr/>
    </dgm:pt>
    <dgm:pt modelId="{55938C8F-9AC5-497A-A340-6CEB3B6AF418}" type="pres">
      <dgm:prSet presAssocID="{65A9756B-5367-4DAF-8607-3CF4CD2AC41E}" presName="compNode" presStyleCnt="0"/>
      <dgm:spPr/>
    </dgm:pt>
    <dgm:pt modelId="{AD11506E-B1F6-4C3A-9891-74E4D0BC6D2F}" type="pres">
      <dgm:prSet presAssocID="{65A9756B-5367-4DAF-8607-3CF4CD2AC41E}" presName="bgRect" presStyleLbl="bgShp" presStyleIdx="2" presStyleCnt="7"/>
      <dgm:spPr/>
    </dgm:pt>
    <dgm:pt modelId="{A3FFD0AE-80ED-4AF1-9077-7B6F969FB794}" type="pres">
      <dgm:prSet presAssocID="{65A9756B-5367-4DAF-8607-3CF4CD2AC41E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EC7C0DD7-DACF-4DF2-B00A-9BB71C4B3D4D}" type="pres">
      <dgm:prSet presAssocID="{65A9756B-5367-4DAF-8607-3CF4CD2AC41E}" presName="spaceRect" presStyleCnt="0"/>
      <dgm:spPr/>
    </dgm:pt>
    <dgm:pt modelId="{0991FB98-0F65-40F1-BFBE-64A0E9832FC5}" type="pres">
      <dgm:prSet presAssocID="{65A9756B-5367-4DAF-8607-3CF4CD2AC41E}" presName="parTx" presStyleLbl="revTx" presStyleIdx="2" presStyleCnt="7">
        <dgm:presLayoutVars>
          <dgm:chMax val="0"/>
          <dgm:chPref val="0"/>
        </dgm:presLayoutVars>
      </dgm:prSet>
      <dgm:spPr/>
    </dgm:pt>
    <dgm:pt modelId="{02BC8E35-85A1-4883-AC95-44805350AA39}" type="pres">
      <dgm:prSet presAssocID="{E08F23E7-A104-4418-81EB-0E98EDBC25DF}" presName="sibTrans" presStyleCnt="0"/>
      <dgm:spPr/>
    </dgm:pt>
    <dgm:pt modelId="{652148A1-2252-4A40-BF5F-41C7BBFFC8F3}" type="pres">
      <dgm:prSet presAssocID="{6C2F0B3E-2516-4064-9E8E-CDFE48CCD709}" presName="compNode" presStyleCnt="0"/>
      <dgm:spPr/>
    </dgm:pt>
    <dgm:pt modelId="{A18DDCE6-8B81-4DCE-9167-887D8D1C0B0F}" type="pres">
      <dgm:prSet presAssocID="{6C2F0B3E-2516-4064-9E8E-CDFE48CCD709}" presName="bgRect" presStyleLbl="bgShp" presStyleIdx="3" presStyleCnt="7"/>
      <dgm:spPr/>
    </dgm:pt>
    <dgm:pt modelId="{2776A1F4-AB28-40BA-97B8-B5FB245A76B2}" type="pres">
      <dgm:prSet presAssocID="{6C2F0B3E-2516-4064-9E8E-CDFE48CCD709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0DE07BF-3A34-4EB0-8540-9C4943F25564}" type="pres">
      <dgm:prSet presAssocID="{6C2F0B3E-2516-4064-9E8E-CDFE48CCD709}" presName="spaceRect" presStyleCnt="0"/>
      <dgm:spPr/>
    </dgm:pt>
    <dgm:pt modelId="{2193652B-3828-4021-BAB3-7FFB8F32E389}" type="pres">
      <dgm:prSet presAssocID="{6C2F0B3E-2516-4064-9E8E-CDFE48CCD709}" presName="parTx" presStyleLbl="revTx" presStyleIdx="3" presStyleCnt="7">
        <dgm:presLayoutVars>
          <dgm:chMax val="0"/>
          <dgm:chPref val="0"/>
        </dgm:presLayoutVars>
      </dgm:prSet>
      <dgm:spPr/>
    </dgm:pt>
    <dgm:pt modelId="{7EFAF3EA-7824-4E58-8859-470F806351BF}" type="pres">
      <dgm:prSet presAssocID="{9DD41FB7-7208-413C-B599-96F0CC09202E}" presName="sibTrans" presStyleCnt="0"/>
      <dgm:spPr/>
    </dgm:pt>
    <dgm:pt modelId="{6D46A771-FAD4-43CA-A385-5627199D29B4}" type="pres">
      <dgm:prSet presAssocID="{90C2BBFC-86BB-4F2F-9AB9-6CEBCCDCC81E}" presName="compNode" presStyleCnt="0"/>
      <dgm:spPr/>
    </dgm:pt>
    <dgm:pt modelId="{B4498E98-0879-4CFC-B472-A76EAADD0AF6}" type="pres">
      <dgm:prSet presAssocID="{90C2BBFC-86BB-4F2F-9AB9-6CEBCCDCC81E}" presName="bgRect" presStyleLbl="bgShp" presStyleIdx="4" presStyleCnt="7"/>
      <dgm:spPr/>
    </dgm:pt>
    <dgm:pt modelId="{42DDF754-8AB8-4D23-B8E6-A9F0437E7A4D}" type="pres">
      <dgm:prSet presAssocID="{90C2BBFC-86BB-4F2F-9AB9-6CEBCCDCC81E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F1C66B1-9EF6-4A3F-8AD6-499A9E64ADA8}" type="pres">
      <dgm:prSet presAssocID="{90C2BBFC-86BB-4F2F-9AB9-6CEBCCDCC81E}" presName="spaceRect" presStyleCnt="0"/>
      <dgm:spPr/>
    </dgm:pt>
    <dgm:pt modelId="{570AB470-DAF7-4BDE-B43F-C8B506FC896C}" type="pres">
      <dgm:prSet presAssocID="{90C2BBFC-86BB-4F2F-9AB9-6CEBCCDCC81E}" presName="parTx" presStyleLbl="revTx" presStyleIdx="4" presStyleCnt="7">
        <dgm:presLayoutVars>
          <dgm:chMax val="0"/>
          <dgm:chPref val="0"/>
        </dgm:presLayoutVars>
      </dgm:prSet>
      <dgm:spPr/>
    </dgm:pt>
    <dgm:pt modelId="{095EE8DB-F4F2-41D7-8451-7668ACF296CE}" type="pres">
      <dgm:prSet presAssocID="{CF0C1DC8-E13C-435D-8DC8-DD6132D1CDC0}" presName="sibTrans" presStyleCnt="0"/>
      <dgm:spPr/>
    </dgm:pt>
    <dgm:pt modelId="{D3402A1B-FAF8-4244-B85C-9F37F2F0319B}" type="pres">
      <dgm:prSet presAssocID="{D4706B2A-BF93-4D73-BA12-9BDEA47800C4}" presName="compNode" presStyleCnt="0"/>
      <dgm:spPr/>
    </dgm:pt>
    <dgm:pt modelId="{A61D379A-6F8F-47BB-B9C2-AD8D2884E26F}" type="pres">
      <dgm:prSet presAssocID="{D4706B2A-BF93-4D73-BA12-9BDEA47800C4}" presName="bgRect" presStyleLbl="bgShp" presStyleIdx="5" presStyleCnt="7"/>
      <dgm:spPr/>
    </dgm:pt>
    <dgm:pt modelId="{48FD7944-FF53-4A6D-BB54-45104BD263FA}" type="pres">
      <dgm:prSet presAssocID="{D4706B2A-BF93-4D73-BA12-9BDEA47800C4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Pie Chart"/>
        </a:ext>
      </dgm:extLst>
    </dgm:pt>
    <dgm:pt modelId="{9309D346-E9B3-4610-AA8D-838B1C4A1859}" type="pres">
      <dgm:prSet presAssocID="{D4706B2A-BF93-4D73-BA12-9BDEA47800C4}" presName="spaceRect" presStyleCnt="0"/>
      <dgm:spPr/>
    </dgm:pt>
    <dgm:pt modelId="{4503B6A8-F0AE-48FF-A3A3-6DAF6F86C57A}" type="pres">
      <dgm:prSet presAssocID="{D4706B2A-BF93-4D73-BA12-9BDEA47800C4}" presName="parTx" presStyleLbl="revTx" presStyleIdx="5" presStyleCnt="7">
        <dgm:presLayoutVars>
          <dgm:chMax val="0"/>
          <dgm:chPref val="0"/>
        </dgm:presLayoutVars>
      </dgm:prSet>
      <dgm:spPr/>
    </dgm:pt>
    <dgm:pt modelId="{2A32AA64-6060-4AB2-90C0-E7D943EBDA21}" type="pres">
      <dgm:prSet presAssocID="{63F860E8-0AC6-4759-B5E7-390D1342ABB0}" presName="sibTrans" presStyleCnt="0"/>
      <dgm:spPr/>
    </dgm:pt>
    <dgm:pt modelId="{51A0D562-76FE-46DC-BBAC-E64033E3118B}" type="pres">
      <dgm:prSet presAssocID="{F3823960-1B80-414C-B4B5-F2FC89C23BBE}" presName="compNode" presStyleCnt="0"/>
      <dgm:spPr/>
    </dgm:pt>
    <dgm:pt modelId="{3C7BC23A-5AA9-4347-82E7-AD57FCED6A06}" type="pres">
      <dgm:prSet presAssocID="{F3823960-1B80-414C-B4B5-F2FC89C23BBE}" presName="bgRect" presStyleLbl="bgShp" presStyleIdx="6" presStyleCnt="7"/>
      <dgm:spPr/>
    </dgm:pt>
    <dgm:pt modelId="{E9CF5FE2-223C-4F62-A1DC-ACC5B722A5E5}" type="pres">
      <dgm:prSet presAssocID="{F3823960-1B80-414C-B4B5-F2FC89C23BBE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5328793-FAD4-401B-B1DC-26E8289D59F4}" type="pres">
      <dgm:prSet presAssocID="{F3823960-1B80-414C-B4B5-F2FC89C23BBE}" presName="spaceRect" presStyleCnt="0"/>
      <dgm:spPr/>
    </dgm:pt>
    <dgm:pt modelId="{9EE2A814-B4F2-49BC-A4A8-C60153991EC3}" type="pres">
      <dgm:prSet presAssocID="{F3823960-1B80-414C-B4B5-F2FC89C23BBE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87D5AC00-EABA-41CD-82DD-9B01EF49233B}" srcId="{FED4318B-18A9-41CD-9D8C-B04C808E909B}" destId="{65A9756B-5367-4DAF-8607-3CF4CD2AC41E}" srcOrd="2" destOrd="0" parTransId="{1CA9715E-EAB3-47CC-8F6F-172F8E940604}" sibTransId="{E08F23E7-A104-4418-81EB-0E98EDBC25DF}"/>
    <dgm:cxn modelId="{5B05881D-93EE-49F6-AB8D-36641BACA2F3}" type="presOf" srcId="{731ECDE4-EA2D-4D50-B60C-75A25946393D}" destId="{CF14625E-3B68-45D8-8787-DB3C063116E3}" srcOrd="0" destOrd="0" presId="urn:microsoft.com/office/officeart/2018/2/layout/IconVerticalSolidList"/>
    <dgm:cxn modelId="{87ACC027-2BAB-4889-8BD0-EED8D309DFF8}" type="presOf" srcId="{90C2BBFC-86BB-4F2F-9AB9-6CEBCCDCC81E}" destId="{570AB470-DAF7-4BDE-B43F-C8B506FC896C}" srcOrd="0" destOrd="0" presId="urn:microsoft.com/office/officeart/2018/2/layout/IconVerticalSolidList"/>
    <dgm:cxn modelId="{0DC5203B-C5B7-446B-BC66-5FFA933677FE}" srcId="{FED4318B-18A9-41CD-9D8C-B04C808E909B}" destId="{A50D90CE-7DD6-4DAC-B660-ECAA7737406D}" srcOrd="1" destOrd="0" parTransId="{372787CD-F302-4899-905E-ABA0A1B72495}" sibTransId="{F455D992-E6D7-46DB-9FC4-C57267956054}"/>
    <dgm:cxn modelId="{40E3A666-A68A-4973-A134-4B0CFB06D062}" type="presOf" srcId="{A50D90CE-7DD6-4DAC-B660-ECAA7737406D}" destId="{FDE1BABC-9B6C-4AE9-80EA-0D9212E4954C}" srcOrd="0" destOrd="0" presId="urn:microsoft.com/office/officeart/2018/2/layout/IconVerticalSolidList"/>
    <dgm:cxn modelId="{64750755-F477-410F-9150-58BF74BCC9EE}" type="presOf" srcId="{D4706B2A-BF93-4D73-BA12-9BDEA47800C4}" destId="{4503B6A8-F0AE-48FF-A3A3-6DAF6F86C57A}" srcOrd="0" destOrd="0" presId="urn:microsoft.com/office/officeart/2018/2/layout/IconVerticalSolidList"/>
    <dgm:cxn modelId="{163AE778-E8EB-4A6A-BCFE-42BED6856441}" srcId="{FED4318B-18A9-41CD-9D8C-B04C808E909B}" destId="{90C2BBFC-86BB-4F2F-9AB9-6CEBCCDCC81E}" srcOrd="4" destOrd="0" parTransId="{185B16BD-A57F-4EB7-97AD-8808BAFB38FA}" sibTransId="{CF0C1DC8-E13C-435D-8DC8-DD6132D1CDC0}"/>
    <dgm:cxn modelId="{8449CD7B-A672-4F54-AAFB-68EBAB8D590F}" srcId="{FED4318B-18A9-41CD-9D8C-B04C808E909B}" destId="{F3823960-1B80-414C-B4B5-F2FC89C23BBE}" srcOrd="6" destOrd="0" parTransId="{9D76DA1F-5EB2-494D-AEFA-7AE092A5184F}" sibTransId="{91AAD6AA-E61C-4537-B5CA-7B0CDFC2E92A}"/>
    <dgm:cxn modelId="{2C182C86-CE78-4971-884E-E8E993E340D5}" srcId="{FED4318B-18A9-41CD-9D8C-B04C808E909B}" destId="{6C2F0B3E-2516-4064-9E8E-CDFE48CCD709}" srcOrd="3" destOrd="0" parTransId="{1C4AD166-2263-4647-BC39-C28913C1890B}" sibTransId="{9DD41FB7-7208-413C-B599-96F0CC09202E}"/>
    <dgm:cxn modelId="{77D03197-93B1-4341-A3B2-A865B111DAAD}" type="presOf" srcId="{65A9756B-5367-4DAF-8607-3CF4CD2AC41E}" destId="{0991FB98-0F65-40F1-BFBE-64A0E9832FC5}" srcOrd="0" destOrd="0" presId="urn:microsoft.com/office/officeart/2018/2/layout/IconVerticalSolidList"/>
    <dgm:cxn modelId="{EDF008B7-37D1-476C-840F-5D151F70E166}" type="presOf" srcId="{F3823960-1B80-414C-B4B5-F2FC89C23BBE}" destId="{9EE2A814-B4F2-49BC-A4A8-C60153991EC3}" srcOrd="0" destOrd="0" presId="urn:microsoft.com/office/officeart/2018/2/layout/IconVerticalSolidList"/>
    <dgm:cxn modelId="{6C8E15B9-CD63-4539-A29B-CC01049A9ACF}" type="presOf" srcId="{FED4318B-18A9-41CD-9D8C-B04C808E909B}" destId="{EB446790-1AAE-414A-A9B9-D5E09E377348}" srcOrd="0" destOrd="0" presId="urn:microsoft.com/office/officeart/2018/2/layout/IconVerticalSolidList"/>
    <dgm:cxn modelId="{D19C59C6-9C05-4078-BE14-22DA7ACB17C4}" srcId="{FED4318B-18A9-41CD-9D8C-B04C808E909B}" destId="{731ECDE4-EA2D-4D50-B60C-75A25946393D}" srcOrd="0" destOrd="0" parTransId="{025C95C1-A4C7-42EB-9964-2BC612781032}" sibTransId="{BF22E220-C10C-48BC-8739-9EAE7905C8C3}"/>
    <dgm:cxn modelId="{34BFEDD5-42D4-4EE3-AA1D-0FFE100D1763}" type="presOf" srcId="{6C2F0B3E-2516-4064-9E8E-CDFE48CCD709}" destId="{2193652B-3828-4021-BAB3-7FFB8F32E389}" srcOrd="0" destOrd="0" presId="urn:microsoft.com/office/officeart/2018/2/layout/IconVerticalSolidList"/>
    <dgm:cxn modelId="{2F9D1FE1-A81A-4105-B6D4-E733826D0ADF}" srcId="{FED4318B-18A9-41CD-9D8C-B04C808E909B}" destId="{D4706B2A-BF93-4D73-BA12-9BDEA47800C4}" srcOrd="5" destOrd="0" parTransId="{23574CA8-0720-43E4-AC5F-7D0BC57A5630}" sibTransId="{63F860E8-0AC6-4759-B5E7-390D1342ABB0}"/>
    <dgm:cxn modelId="{E1D95B87-308E-43C5-B746-DF89AA6653D3}" type="presParOf" srcId="{EB446790-1AAE-414A-A9B9-D5E09E377348}" destId="{01FCC7F9-A574-4575-9D1E-F4AC478FAFF8}" srcOrd="0" destOrd="0" presId="urn:microsoft.com/office/officeart/2018/2/layout/IconVerticalSolidList"/>
    <dgm:cxn modelId="{57F97B93-3206-4862-B47B-66F4FC9499A4}" type="presParOf" srcId="{01FCC7F9-A574-4575-9D1E-F4AC478FAFF8}" destId="{CCA62CFA-D85A-4036-AAB3-B776EDC36F54}" srcOrd="0" destOrd="0" presId="urn:microsoft.com/office/officeart/2018/2/layout/IconVerticalSolidList"/>
    <dgm:cxn modelId="{1442079D-5318-4E59-8921-4177F4363644}" type="presParOf" srcId="{01FCC7F9-A574-4575-9D1E-F4AC478FAFF8}" destId="{33233CF4-48A2-4278-BDCF-93A1BA9B73AE}" srcOrd="1" destOrd="0" presId="urn:microsoft.com/office/officeart/2018/2/layout/IconVerticalSolidList"/>
    <dgm:cxn modelId="{E8EA5D72-DBAE-4586-9A70-7E3CD914F21B}" type="presParOf" srcId="{01FCC7F9-A574-4575-9D1E-F4AC478FAFF8}" destId="{52B9C3B0-E757-4AD9-A222-F9581A7E6086}" srcOrd="2" destOrd="0" presId="urn:microsoft.com/office/officeart/2018/2/layout/IconVerticalSolidList"/>
    <dgm:cxn modelId="{A5ACC109-2FD6-46CF-8368-CC56B8640EB0}" type="presParOf" srcId="{01FCC7F9-A574-4575-9D1E-F4AC478FAFF8}" destId="{CF14625E-3B68-45D8-8787-DB3C063116E3}" srcOrd="3" destOrd="0" presId="urn:microsoft.com/office/officeart/2018/2/layout/IconVerticalSolidList"/>
    <dgm:cxn modelId="{75A99EED-AA0A-4AF0-9A28-B00D6D65628B}" type="presParOf" srcId="{EB446790-1AAE-414A-A9B9-D5E09E377348}" destId="{D5D1D345-9297-474E-8A06-E8A6951D4FF0}" srcOrd="1" destOrd="0" presId="urn:microsoft.com/office/officeart/2018/2/layout/IconVerticalSolidList"/>
    <dgm:cxn modelId="{7C9DAB36-09F0-4B20-A19A-04BA5DEAE72E}" type="presParOf" srcId="{EB446790-1AAE-414A-A9B9-D5E09E377348}" destId="{D8D36C76-F8AD-4439-A38E-85389A80CF27}" srcOrd="2" destOrd="0" presId="urn:microsoft.com/office/officeart/2018/2/layout/IconVerticalSolidList"/>
    <dgm:cxn modelId="{3C87FCC4-B645-486C-BBF4-C558980BAE7A}" type="presParOf" srcId="{D8D36C76-F8AD-4439-A38E-85389A80CF27}" destId="{5E55A81C-EBB2-4C35-84B4-B50CF3DEEE4C}" srcOrd="0" destOrd="0" presId="urn:microsoft.com/office/officeart/2018/2/layout/IconVerticalSolidList"/>
    <dgm:cxn modelId="{3A721EAF-D26D-4954-B563-E42266E49AC5}" type="presParOf" srcId="{D8D36C76-F8AD-4439-A38E-85389A80CF27}" destId="{88D33B0D-3B69-40AF-BB68-B445C82E72DC}" srcOrd="1" destOrd="0" presId="urn:microsoft.com/office/officeart/2018/2/layout/IconVerticalSolidList"/>
    <dgm:cxn modelId="{59FC4FC7-8328-4FBF-A9A2-56CEE3C31FE1}" type="presParOf" srcId="{D8D36C76-F8AD-4439-A38E-85389A80CF27}" destId="{37C23972-F33B-410D-A638-E0C30DE13411}" srcOrd="2" destOrd="0" presId="urn:microsoft.com/office/officeart/2018/2/layout/IconVerticalSolidList"/>
    <dgm:cxn modelId="{81290671-69F2-4CC7-A313-F329A251AE89}" type="presParOf" srcId="{D8D36C76-F8AD-4439-A38E-85389A80CF27}" destId="{FDE1BABC-9B6C-4AE9-80EA-0D9212E4954C}" srcOrd="3" destOrd="0" presId="urn:microsoft.com/office/officeart/2018/2/layout/IconVerticalSolidList"/>
    <dgm:cxn modelId="{D5A00215-9121-4C6D-8107-FFF48ADBBCB2}" type="presParOf" srcId="{EB446790-1AAE-414A-A9B9-D5E09E377348}" destId="{FAFC9D8D-74C4-4D06-952D-E980C272ED60}" srcOrd="3" destOrd="0" presId="urn:microsoft.com/office/officeart/2018/2/layout/IconVerticalSolidList"/>
    <dgm:cxn modelId="{E88D7EF6-FF53-478B-9263-3C70CFE4C671}" type="presParOf" srcId="{EB446790-1AAE-414A-A9B9-D5E09E377348}" destId="{55938C8F-9AC5-497A-A340-6CEB3B6AF418}" srcOrd="4" destOrd="0" presId="urn:microsoft.com/office/officeart/2018/2/layout/IconVerticalSolidList"/>
    <dgm:cxn modelId="{F231BDCE-EFBC-4D13-B584-B2508C1F252E}" type="presParOf" srcId="{55938C8F-9AC5-497A-A340-6CEB3B6AF418}" destId="{AD11506E-B1F6-4C3A-9891-74E4D0BC6D2F}" srcOrd="0" destOrd="0" presId="urn:microsoft.com/office/officeart/2018/2/layout/IconVerticalSolidList"/>
    <dgm:cxn modelId="{9522145C-16C0-471B-BA07-A67805008F40}" type="presParOf" srcId="{55938C8F-9AC5-497A-A340-6CEB3B6AF418}" destId="{A3FFD0AE-80ED-4AF1-9077-7B6F969FB794}" srcOrd="1" destOrd="0" presId="urn:microsoft.com/office/officeart/2018/2/layout/IconVerticalSolidList"/>
    <dgm:cxn modelId="{5C156623-8F44-4EB4-8BD9-56E21F9EC677}" type="presParOf" srcId="{55938C8F-9AC5-497A-A340-6CEB3B6AF418}" destId="{EC7C0DD7-DACF-4DF2-B00A-9BB71C4B3D4D}" srcOrd="2" destOrd="0" presId="urn:microsoft.com/office/officeart/2018/2/layout/IconVerticalSolidList"/>
    <dgm:cxn modelId="{2E35621F-1635-4181-AFAD-AFE80AC78FBF}" type="presParOf" srcId="{55938C8F-9AC5-497A-A340-6CEB3B6AF418}" destId="{0991FB98-0F65-40F1-BFBE-64A0E9832FC5}" srcOrd="3" destOrd="0" presId="urn:microsoft.com/office/officeart/2018/2/layout/IconVerticalSolidList"/>
    <dgm:cxn modelId="{F6664B43-F6B1-42CC-A4B1-57919E1B4F87}" type="presParOf" srcId="{EB446790-1AAE-414A-A9B9-D5E09E377348}" destId="{02BC8E35-85A1-4883-AC95-44805350AA39}" srcOrd="5" destOrd="0" presId="urn:microsoft.com/office/officeart/2018/2/layout/IconVerticalSolidList"/>
    <dgm:cxn modelId="{33941FF0-A7B3-41A6-886E-D7076601EB7A}" type="presParOf" srcId="{EB446790-1AAE-414A-A9B9-D5E09E377348}" destId="{652148A1-2252-4A40-BF5F-41C7BBFFC8F3}" srcOrd="6" destOrd="0" presId="urn:microsoft.com/office/officeart/2018/2/layout/IconVerticalSolidList"/>
    <dgm:cxn modelId="{F400E325-CFE5-464D-B1AB-5A2F810559E9}" type="presParOf" srcId="{652148A1-2252-4A40-BF5F-41C7BBFFC8F3}" destId="{A18DDCE6-8B81-4DCE-9167-887D8D1C0B0F}" srcOrd="0" destOrd="0" presId="urn:microsoft.com/office/officeart/2018/2/layout/IconVerticalSolidList"/>
    <dgm:cxn modelId="{896064C5-E8C2-4D80-B210-F3A973AB3531}" type="presParOf" srcId="{652148A1-2252-4A40-BF5F-41C7BBFFC8F3}" destId="{2776A1F4-AB28-40BA-97B8-B5FB245A76B2}" srcOrd="1" destOrd="0" presId="urn:microsoft.com/office/officeart/2018/2/layout/IconVerticalSolidList"/>
    <dgm:cxn modelId="{D591BC39-363F-4B28-A90D-4993DF78B4D8}" type="presParOf" srcId="{652148A1-2252-4A40-BF5F-41C7BBFFC8F3}" destId="{20DE07BF-3A34-4EB0-8540-9C4943F25564}" srcOrd="2" destOrd="0" presId="urn:microsoft.com/office/officeart/2018/2/layout/IconVerticalSolidList"/>
    <dgm:cxn modelId="{18371249-C7B9-4600-AABF-B80A0C0361C7}" type="presParOf" srcId="{652148A1-2252-4A40-BF5F-41C7BBFFC8F3}" destId="{2193652B-3828-4021-BAB3-7FFB8F32E389}" srcOrd="3" destOrd="0" presId="urn:microsoft.com/office/officeart/2018/2/layout/IconVerticalSolidList"/>
    <dgm:cxn modelId="{C3BA7EC9-CBEE-4F0B-9E66-B8A6E5535BC7}" type="presParOf" srcId="{EB446790-1AAE-414A-A9B9-D5E09E377348}" destId="{7EFAF3EA-7824-4E58-8859-470F806351BF}" srcOrd="7" destOrd="0" presId="urn:microsoft.com/office/officeart/2018/2/layout/IconVerticalSolidList"/>
    <dgm:cxn modelId="{24112575-373F-4E4E-BCA1-7725E578CA63}" type="presParOf" srcId="{EB446790-1AAE-414A-A9B9-D5E09E377348}" destId="{6D46A771-FAD4-43CA-A385-5627199D29B4}" srcOrd="8" destOrd="0" presId="urn:microsoft.com/office/officeart/2018/2/layout/IconVerticalSolidList"/>
    <dgm:cxn modelId="{D983D0F4-7207-4641-A282-574F053EF92B}" type="presParOf" srcId="{6D46A771-FAD4-43CA-A385-5627199D29B4}" destId="{B4498E98-0879-4CFC-B472-A76EAADD0AF6}" srcOrd="0" destOrd="0" presId="urn:microsoft.com/office/officeart/2018/2/layout/IconVerticalSolidList"/>
    <dgm:cxn modelId="{85C36664-BEC4-485D-ADFC-99091AAE99F8}" type="presParOf" srcId="{6D46A771-FAD4-43CA-A385-5627199D29B4}" destId="{42DDF754-8AB8-4D23-B8E6-A9F0437E7A4D}" srcOrd="1" destOrd="0" presId="urn:microsoft.com/office/officeart/2018/2/layout/IconVerticalSolidList"/>
    <dgm:cxn modelId="{3A422D52-464A-4C4B-A008-FF44AE802BD1}" type="presParOf" srcId="{6D46A771-FAD4-43CA-A385-5627199D29B4}" destId="{7F1C66B1-9EF6-4A3F-8AD6-499A9E64ADA8}" srcOrd="2" destOrd="0" presId="urn:microsoft.com/office/officeart/2018/2/layout/IconVerticalSolidList"/>
    <dgm:cxn modelId="{8F698BBD-EBC8-4B92-A837-A162C8377FC8}" type="presParOf" srcId="{6D46A771-FAD4-43CA-A385-5627199D29B4}" destId="{570AB470-DAF7-4BDE-B43F-C8B506FC896C}" srcOrd="3" destOrd="0" presId="urn:microsoft.com/office/officeart/2018/2/layout/IconVerticalSolidList"/>
    <dgm:cxn modelId="{5501FC6A-38B2-43F3-8608-376AD538866B}" type="presParOf" srcId="{EB446790-1AAE-414A-A9B9-D5E09E377348}" destId="{095EE8DB-F4F2-41D7-8451-7668ACF296CE}" srcOrd="9" destOrd="0" presId="urn:microsoft.com/office/officeart/2018/2/layout/IconVerticalSolidList"/>
    <dgm:cxn modelId="{8BA0059B-5CBE-4E4E-A1A5-5DEC17DB4C27}" type="presParOf" srcId="{EB446790-1AAE-414A-A9B9-D5E09E377348}" destId="{D3402A1B-FAF8-4244-B85C-9F37F2F0319B}" srcOrd="10" destOrd="0" presId="urn:microsoft.com/office/officeart/2018/2/layout/IconVerticalSolidList"/>
    <dgm:cxn modelId="{82F2BF12-625F-4BF9-B5FF-96866BDD5C7A}" type="presParOf" srcId="{D3402A1B-FAF8-4244-B85C-9F37F2F0319B}" destId="{A61D379A-6F8F-47BB-B9C2-AD8D2884E26F}" srcOrd="0" destOrd="0" presId="urn:microsoft.com/office/officeart/2018/2/layout/IconVerticalSolidList"/>
    <dgm:cxn modelId="{AC0BE825-AF7D-4131-9AA5-B36ADFADCEFF}" type="presParOf" srcId="{D3402A1B-FAF8-4244-B85C-9F37F2F0319B}" destId="{48FD7944-FF53-4A6D-BB54-45104BD263FA}" srcOrd="1" destOrd="0" presId="urn:microsoft.com/office/officeart/2018/2/layout/IconVerticalSolidList"/>
    <dgm:cxn modelId="{D93FD108-5EF1-4EED-B76A-5086668C0EB2}" type="presParOf" srcId="{D3402A1B-FAF8-4244-B85C-9F37F2F0319B}" destId="{9309D346-E9B3-4610-AA8D-838B1C4A1859}" srcOrd="2" destOrd="0" presId="urn:microsoft.com/office/officeart/2018/2/layout/IconVerticalSolidList"/>
    <dgm:cxn modelId="{3ADFD45E-D750-46C4-933F-07523BEA1CF6}" type="presParOf" srcId="{D3402A1B-FAF8-4244-B85C-9F37F2F0319B}" destId="{4503B6A8-F0AE-48FF-A3A3-6DAF6F86C57A}" srcOrd="3" destOrd="0" presId="urn:microsoft.com/office/officeart/2018/2/layout/IconVerticalSolidList"/>
    <dgm:cxn modelId="{257D442E-5B05-452F-A95B-6489F807AD53}" type="presParOf" srcId="{EB446790-1AAE-414A-A9B9-D5E09E377348}" destId="{2A32AA64-6060-4AB2-90C0-E7D943EBDA21}" srcOrd="11" destOrd="0" presId="urn:microsoft.com/office/officeart/2018/2/layout/IconVerticalSolidList"/>
    <dgm:cxn modelId="{FE1164AB-8AB8-4C01-BB5A-01A19B5876C3}" type="presParOf" srcId="{EB446790-1AAE-414A-A9B9-D5E09E377348}" destId="{51A0D562-76FE-46DC-BBAC-E64033E3118B}" srcOrd="12" destOrd="0" presId="urn:microsoft.com/office/officeart/2018/2/layout/IconVerticalSolidList"/>
    <dgm:cxn modelId="{03EAF6DC-E353-43D1-BC98-7E98B8FDD5CB}" type="presParOf" srcId="{51A0D562-76FE-46DC-BBAC-E64033E3118B}" destId="{3C7BC23A-5AA9-4347-82E7-AD57FCED6A06}" srcOrd="0" destOrd="0" presId="urn:microsoft.com/office/officeart/2018/2/layout/IconVerticalSolidList"/>
    <dgm:cxn modelId="{24B64CF9-57D5-4046-A40D-F39A4EEFE095}" type="presParOf" srcId="{51A0D562-76FE-46DC-BBAC-E64033E3118B}" destId="{E9CF5FE2-223C-4F62-A1DC-ACC5B722A5E5}" srcOrd="1" destOrd="0" presId="urn:microsoft.com/office/officeart/2018/2/layout/IconVerticalSolidList"/>
    <dgm:cxn modelId="{C36D07EF-3330-4464-82D1-A57D98E4A1F2}" type="presParOf" srcId="{51A0D562-76FE-46DC-BBAC-E64033E3118B}" destId="{95328793-FAD4-401B-B1DC-26E8289D59F4}" srcOrd="2" destOrd="0" presId="urn:microsoft.com/office/officeart/2018/2/layout/IconVerticalSolidList"/>
    <dgm:cxn modelId="{1F1CA667-82CA-42A9-A889-7B49C35F3C32}" type="presParOf" srcId="{51A0D562-76FE-46DC-BBAC-E64033E3118B}" destId="{9EE2A814-B4F2-49BC-A4A8-C60153991E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8A4AAC-A694-419C-9D46-0756FE33DC9C}" type="doc">
      <dgm:prSet loTypeId="urn:microsoft.com/office/officeart/2008/layout/LinedList" loCatId="list" qsTypeId="urn:microsoft.com/office/officeart/2005/8/quickstyle/simple1#10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08419916-89A0-4DC4-85FC-288BA92988BF}">
      <dgm:prSet/>
      <dgm:spPr/>
      <dgm:t>
        <a:bodyPr/>
        <a:lstStyle/>
        <a:p>
          <a:r>
            <a:rPr lang="en-US"/>
            <a:t>Group A</a:t>
          </a:r>
        </a:p>
      </dgm:t>
    </dgm:pt>
    <dgm:pt modelId="{C944237A-54F4-4DFF-8318-2523CE1C02F3}" type="parTrans" cxnId="{B93DF2B4-0180-439D-B92E-221B5A6D1DB1}">
      <dgm:prSet/>
      <dgm:spPr/>
      <dgm:t>
        <a:bodyPr/>
        <a:lstStyle/>
        <a:p>
          <a:endParaRPr lang="en-US"/>
        </a:p>
      </dgm:t>
    </dgm:pt>
    <dgm:pt modelId="{1B328E00-161A-4FC8-AF90-F1058740A421}" type="sibTrans" cxnId="{B93DF2B4-0180-439D-B92E-221B5A6D1DB1}">
      <dgm:prSet/>
      <dgm:spPr/>
      <dgm:t>
        <a:bodyPr/>
        <a:lstStyle/>
        <a:p>
          <a:endParaRPr lang="en-US"/>
        </a:p>
      </dgm:t>
    </dgm:pt>
    <dgm:pt modelId="{4B78D40B-786D-43A3-89FC-CCEDAC224489}">
      <dgm:prSet/>
      <dgm:spPr/>
      <dgm:t>
        <a:bodyPr/>
        <a:lstStyle/>
        <a:p>
          <a:r>
            <a:rPr lang="en-US"/>
            <a:t>Stress scores:</a:t>
          </a:r>
        </a:p>
      </dgm:t>
    </dgm:pt>
    <dgm:pt modelId="{7323457E-BF6F-4E00-860D-897696F4BEED}" type="parTrans" cxnId="{75D361AB-C01D-4873-948C-CA87A5B251B7}">
      <dgm:prSet/>
      <dgm:spPr/>
      <dgm:t>
        <a:bodyPr/>
        <a:lstStyle/>
        <a:p>
          <a:endParaRPr lang="en-US"/>
        </a:p>
      </dgm:t>
    </dgm:pt>
    <dgm:pt modelId="{1BC663CA-9885-4D5B-9D0F-A4628C6B669B}" type="sibTrans" cxnId="{75D361AB-C01D-4873-948C-CA87A5B251B7}">
      <dgm:prSet/>
      <dgm:spPr/>
      <dgm:t>
        <a:bodyPr/>
        <a:lstStyle/>
        <a:p>
          <a:endParaRPr lang="en-US"/>
        </a:p>
      </dgm:t>
    </dgm:pt>
    <dgm:pt modelId="{4C27C508-67EA-4456-A9A6-047B3DD096E4}">
      <dgm:prSet/>
      <dgm:spPr/>
      <dgm:t>
        <a:bodyPr/>
        <a:lstStyle/>
        <a:p>
          <a:r>
            <a:rPr lang="en-US"/>
            <a:t>2, 3, 3, 4, 3</a:t>
          </a:r>
        </a:p>
      </dgm:t>
    </dgm:pt>
    <dgm:pt modelId="{4E30183F-D8F8-4462-971A-0E6058660229}" type="parTrans" cxnId="{2ADA6BCB-EFEF-4553-9ABD-30FE06F17A9D}">
      <dgm:prSet/>
      <dgm:spPr/>
      <dgm:t>
        <a:bodyPr/>
        <a:lstStyle/>
        <a:p>
          <a:endParaRPr lang="en-US"/>
        </a:p>
      </dgm:t>
    </dgm:pt>
    <dgm:pt modelId="{23A6614A-8F4D-4E73-8A20-449A0F902D18}" type="sibTrans" cxnId="{2ADA6BCB-EFEF-4553-9ABD-30FE06F17A9D}">
      <dgm:prSet/>
      <dgm:spPr/>
      <dgm:t>
        <a:bodyPr/>
        <a:lstStyle/>
        <a:p>
          <a:endParaRPr lang="en-US"/>
        </a:p>
      </dgm:t>
    </dgm:pt>
    <dgm:pt modelId="{29798698-777A-4F67-83CD-437464980B0D}">
      <dgm:prSet/>
      <dgm:spPr/>
      <dgm:t>
        <a:bodyPr/>
        <a:lstStyle/>
        <a:p>
          <a:r>
            <a:rPr lang="en-US"/>
            <a:t>Group B</a:t>
          </a:r>
        </a:p>
      </dgm:t>
    </dgm:pt>
    <dgm:pt modelId="{C5AEFD95-D0BF-4388-8F2F-7285561876D3}" type="parTrans" cxnId="{0483DBD1-884B-4D3E-913C-479BC83538E7}">
      <dgm:prSet/>
      <dgm:spPr/>
      <dgm:t>
        <a:bodyPr/>
        <a:lstStyle/>
        <a:p>
          <a:endParaRPr lang="en-US"/>
        </a:p>
      </dgm:t>
    </dgm:pt>
    <dgm:pt modelId="{FB353F0A-D6CC-4E62-90DF-F605A47AC34F}" type="sibTrans" cxnId="{0483DBD1-884B-4D3E-913C-479BC83538E7}">
      <dgm:prSet/>
      <dgm:spPr/>
      <dgm:t>
        <a:bodyPr/>
        <a:lstStyle/>
        <a:p>
          <a:endParaRPr lang="en-US"/>
        </a:p>
      </dgm:t>
    </dgm:pt>
    <dgm:pt modelId="{2C07459C-2F99-4642-ABB4-B9847979B3A9}">
      <dgm:prSet/>
      <dgm:spPr/>
      <dgm:t>
        <a:bodyPr/>
        <a:lstStyle/>
        <a:p>
          <a:r>
            <a:rPr lang="en-US"/>
            <a:t>Stress scores:</a:t>
          </a:r>
        </a:p>
      </dgm:t>
    </dgm:pt>
    <dgm:pt modelId="{BB39B8A5-DDFF-465F-9A5E-0B8BA44EE509}" type="parTrans" cxnId="{761AC938-F7EA-4C28-93AC-19495CB3AB34}">
      <dgm:prSet/>
      <dgm:spPr/>
      <dgm:t>
        <a:bodyPr/>
        <a:lstStyle/>
        <a:p>
          <a:endParaRPr lang="en-US"/>
        </a:p>
      </dgm:t>
    </dgm:pt>
    <dgm:pt modelId="{D9B58D53-F04B-4E4A-A5FF-D9BDCD33D6C6}" type="sibTrans" cxnId="{761AC938-F7EA-4C28-93AC-19495CB3AB34}">
      <dgm:prSet/>
      <dgm:spPr/>
      <dgm:t>
        <a:bodyPr/>
        <a:lstStyle/>
        <a:p>
          <a:endParaRPr lang="en-US"/>
        </a:p>
      </dgm:t>
    </dgm:pt>
    <dgm:pt modelId="{0B453703-53CF-49E0-8192-E94750848813}">
      <dgm:prSet/>
      <dgm:spPr/>
      <dgm:t>
        <a:bodyPr/>
        <a:lstStyle/>
        <a:p>
          <a:r>
            <a:rPr lang="en-US"/>
            <a:t>1, 5, 2, 5, 2</a:t>
          </a:r>
        </a:p>
      </dgm:t>
    </dgm:pt>
    <dgm:pt modelId="{0E0EDDA7-4A4D-42FB-9F6B-339CA4600517}" type="parTrans" cxnId="{A2DE0FD4-A64B-4BA3-9073-9064C89DDC7D}">
      <dgm:prSet/>
      <dgm:spPr/>
      <dgm:t>
        <a:bodyPr/>
        <a:lstStyle/>
        <a:p>
          <a:endParaRPr lang="en-US"/>
        </a:p>
      </dgm:t>
    </dgm:pt>
    <dgm:pt modelId="{F918AA33-91D4-4AE9-B91E-6C1E67702CD5}" type="sibTrans" cxnId="{A2DE0FD4-A64B-4BA3-9073-9064C89DDC7D}">
      <dgm:prSet/>
      <dgm:spPr/>
      <dgm:t>
        <a:bodyPr/>
        <a:lstStyle/>
        <a:p>
          <a:endParaRPr lang="en-US"/>
        </a:p>
      </dgm:t>
    </dgm:pt>
    <dgm:pt modelId="{3AFD16DF-F594-42DC-8C97-0DDE04EF8D6E}">
      <dgm:prSet/>
      <dgm:spPr/>
      <dgm:t>
        <a:bodyPr/>
        <a:lstStyle/>
        <a:p>
          <a:r>
            <a:rPr lang="en-US"/>
            <a:t>Who is more stressed?</a:t>
          </a:r>
        </a:p>
      </dgm:t>
    </dgm:pt>
    <dgm:pt modelId="{930738B5-1753-4561-ADCE-3CA52F8BC580}" type="parTrans" cxnId="{7C3458EE-5DE8-4133-8FA2-B05E5A130C20}">
      <dgm:prSet/>
      <dgm:spPr/>
      <dgm:t>
        <a:bodyPr/>
        <a:lstStyle/>
        <a:p>
          <a:endParaRPr lang="en-US"/>
        </a:p>
      </dgm:t>
    </dgm:pt>
    <dgm:pt modelId="{A3202FA9-12BD-4727-B09F-12463889623F}" type="sibTrans" cxnId="{7C3458EE-5DE8-4133-8FA2-B05E5A130C20}">
      <dgm:prSet/>
      <dgm:spPr/>
      <dgm:t>
        <a:bodyPr/>
        <a:lstStyle/>
        <a:p>
          <a:endParaRPr lang="en-US"/>
        </a:p>
      </dgm:t>
    </dgm:pt>
    <dgm:pt modelId="{4BC71725-CD0C-4C8B-9740-B93A8938C443}" type="pres">
      <dgm:prSet presAssocID="{698A4AAC-A694-419C-9D46-0756FE33DC9C}" presName="vert0" presStyleCnt="0">
        <dgm:presLayoutVars>
          <dgm:dir/>
          <dgm:animOne val="branch"/>
          <dgm:animLvl val="lvl"/>
        </dgm:presLayoutVars>
      </dgm:prSet>
      <dgm:spPr/>
    </dgm:pt>
    <dgm:pt modelId="{EA811558-57CA-4622-9AE2-73A14D86E9F2}" type="pres">
      <dgm:prSet presAssocID="{08419916-89A0-4DC4-85FC-288BA92988BF}" presName="thickLine" presStyleLbl="alignNode1" presStyleIdx="0" presStyleCnt="7"/>
      <dgm:spPr/>
    </dgm:pt>
    <dgm:pt modelId="{D11C72AC-25E0-456B-B37C-6DB89E0E594F}" type="pres">
      <dgm:prSet presAssocID="{08419916-89A0-4DC4-85FC-288BA92988BF}" presName="horz1" presStyleCnt="0"/>
      <dgm:spPr/>
    </dgm:pt>
    <dgm:pt modelId="{8C4B11A3-7BF4-42A8-AD43-5FFC87B273C5}" type="pres">
      <dgm:prSet presAssocID="{08419916-89A0-4DC4-85FC-288BA92988BF}" presName="tx1" presStyleLbl="revTx" presStyleIdx="0" presStyleCnt="7"/>
      <dgm:spPr/>
    </dgm:pt>
    <dgm:pt modelId="{380DCF89-B380-49C9-B885-5D5C4351EFA1}" type="pres">
      <dgm:prSet presAssocID="{08419916-89A0-4DC4-85FC-288BA92988BF}" presName="vert1" presStyleCnt="0"/>
      <dgm:spPr/>
    </dgm:pt>
    <dgm:pt modelId="{A2346181-C232-4F68-81F6-1126669063B9}" type="pres">
      <dgm:prSet presAssocID="{4B78D40B-786D-43A3-89FC-CCEDAC224489}" presName="thickLine" presStyleLbl="alignNode1" presStyleIdx="1" presStyleCnt="7"/>
      <dgm:spPr/>
    </dgm:pt>
    <dgm:pt modelId="{DC60AC88-ECF5-414E-8344-7C09F462AEC9}" type="pres">
      <dgm:prSet presAssocID="{4B78D40B-786D-43A3-89FC-CCEDAC224489}" presName="horz1" presStyleCnt="0"/>
      <dgm:spPr/>
    </dgm:pt>
    <dgm:pt modelId="{5AC71610-EA57-481E-9C1E-5E9C9C69245B}" type="pres">
      <dgm:prSet presAssocID="{4B78D40B-786D-43A3-89FC-CCEDAC224489}" presName="tx1" presStyleLbl="revTx" presStyleIdx="1" presStyleCnt="7"/>
      <dgm:spPr/>
    </dgm:pt>
    <dgm:pt modelId="{9E266A89-5207-4F4C-9BCF-3E89CDB08E8F}" type="pres">
      <dgm:prSet presAssocID="{4B78D40B-786D-43A3-89FC-CCEDAC224489}" presName="vert1" presStyleCnt="0"/>
      <dgm:spPr/>
    </dgm:pt>
    <dgm:pt modelId="{FE3F33E9-BA3B-46E3-8BA6-881906B15EEC}" type="pres">
      <dgm:prSet presAssocID="{4C27C508-67EA-4456-A9A6-047B3DD096E4}" presName="thickLine" presStyleLbl="alignNode1" presStyleIdx="2" presStyleCnt="7"/>
      <dgm:spPr/>
    </dgm:pt>
    <dgm:pt modelId="{7A088481-41EA-434A-B609-C90439A4BD51}" type="pres">
      <dgm:prSet presAssocID="{4C27C508-67EA-4456-A9A6-047B3DD096E4}" presName="horz1" presStyleCnt="0"/>
      <dgm:spPr/>
    </dgm:pt>
    <dgm:pt modelId="{83585DFF-ECB2-47A8-8C2E-EB0248C4AD20}" type="pres">
      <dgm:prSet presAssocID="{4C27C508-67EA-4456-A9A6-047B3DD096E4}" presName="tx1" presStyleLbl="revTx" presStyleIdx="2" presStyleCnt="7"/>
      <dgm:spPr/>
    </dgm:pt>
    <dgm:pt modelId="{D51BE091-D7EF-485F-86AE-2795AAE5186D}" type="pres">
      <dgm:prSet presAssocID="{4C27C508-67EA-4456-A9A6-047B3DD096E4}" presName="vert1" presStyleCnt="0"/>
      <dgm:spPr/>
    </dgm:pt>
    <dgm:pt modelId="{9FA2AFD1-85EE-48CE-A8B3-49934D9C7E75}" type="pres">
      <dgm:prSet presAssocID="{29798698-777A-4F67-83CD-437464980B0D}" presName="thickLine" presStyleLbl="alignNode1" presStyleIdx="3" presStyleCnt="7"/>
      <dgm:spPr/>
    </dgm:pt>
    <dgm:pt modelId="{235CC66B-A591-45A0-9916-DA4744FAB3AA}" type="pres">
      <dgm:prSet presAssocID="{29798698-777A-4F67-83CD-437464980B0D}" presName="horz1" presStyleCnt="0"/>
      <dgm:spPr/>
    </dgm:pt>
    <dgm:pt modelId="{39D022DA-A772-4226-8BF6-A1FB50DAB311}" type="pres">
      <dgm:prSet presAssocID="{29798698-777A-4F67-83CD-437464980B0D}" presName="tx1" presStyleLbl="revTx" presStyleIdx="3" presStyleCnt="7"/>
      <dgm:spPr/>
    </dgm:pt>
    <dgm:pt modelId="{A769FB16-D25B-4FAB-AFF3-764E0B6833F3}" type="pres">
      <dgm:prSet presAssocID="{29798698-777A-4F67-83CD-437464980B0D}" presName="vert1" presStyleCnt="0"/>
      <dgm:spPr/>
    </dgm:pt>
    <dgm:pt modelId="{94FA16F8-49C2-4057-9E1D-C0DCC3CC4A60}" type="pres">
      <dgm:prSet presAssocID="{2C07459C-2F99-4642-ABB4-B9847979B3A9}" presName="thickLine" presStyleLbl="alignNode1" presStyleIdx="4" presStyleCnt="7"/>
      <dgm:spPr/>
    </dgm:pt>
    <dgm:pt modelId="{B111AACA-0D8F-4EFA-A166-751FE436362A}" type="pres">
      <dgm:prSet presAssocID="{2C07459C-2F99-4642-ABB4-B9847979B3A9}" presName="horz1" presStyleCnt="0"/>
      <dgm:spPr/>
    </dgm:pt>
    <dgm:pt modelId="{61DDC487-957D-482D-A657-AAF39C28BD51}" type="pres">
      <dgm:prSet presAssocID="{2C07459C-2F99-4642-ABB4-B9847979B3A9}" presName="tx1" presStyleLbl="revTx" presStyleIdx="4" presStyleCnt="7"/>
      <dgm:spPr/>
    </dgm:pt>
    <dgm:pt modelId="{1CD5FAF6-4A11-45E5-9B48-B23865ED2781}" type="pres">
      <dgm:prSet presAssocID="{2C07459C-2F99-4642-ABB4-B9847979B3A9}" presName="vert1" presStyleCnt="0"/>
      <dgm:spPr/>
    </dgm:pt>
    <dgm:pt modelId="{BC678F5B-7341-49FC-9C31-10F6E9C5E0F9}" type="pres">
      <dgm:prSet presAssocID="{0B453703-53CF-49E0-8192-E94750848813}" presName="thickLine" presStyleLbl="alignNode1" presStyleIdx="5" presStyleCnt="7"/>
      <dgm:spPr/>
    </dgm:pt>
    <dgm:pt modelId="{52AFCEA0-E408-4E5F-8528-B15B48C56B8F}" type="pres">
      <dgm:prSet presAssocID="{0B453703-53CF-49E0-8192-E94750848813}" presName="horz1" presStyleCnt="0"/>
      <dgm:spPr/>
    </dgm:pt>
    <dgm:pt modelId="{BCA9929E-5761-44A4-8A02-DC1E6A9146AE}" type="pres">
      <dgm:prSet presAssocID="{0B453703-53CF-49E0-8192-E94750848813}" presName="tx1" presStyleLbl="revTx" presStyleIdx="5" presStyleCnt="7"/>
      <dgm:spPr/>
    </dgm:pt>
    <dgm:pt modelId="{A09580DB-7559-4D7A-A6F5-D77551FF3ADA}" type="pres">
      <dgm:prSet presAssocID="{0B453703-53CF-49E0-8192-E94750848813}" presName="vert1" presStyleCnt="0"/>
      <dgm:spPr/>
    </dgm:pt>
    <dgm:pt modelId="{5960557E-47EE-48F5-B23D-B25EC89C6F5D}" type="pres">
      <dgm:prSet presAssocID="{3AFD16DF-F594-42DC-8C97-0DDE04EF8D6E}" presName="thickLine" presStyleLbl="alignNode1" presStyleIdx="6" presStyleCnt="7"/>
      <dgm:spPr/>
    </dgm:pt>
    <dgm:pt modelId="{D4452DE2-52A3-4271-B5B5-5E6C027215E9}" type="pres">
      <dgm:prSet presAssocID="{3AFD16DF-F594-42DC-8C97-0DDE04EF8D6E}" presName="horz1" presStyleCnt="0"/>
      <dgm:spPr/>
    </dgm:pt>
    <dgm:pt modelId="{13C5D241-0039-44F7-88DC-3C9C13F0E157}" type="pres">
      <dgm:prSet presAssocID="{3AFD16DF-F594-42DC-8C97-0DDE04EF8D6E}" presName="tx1" presStyleLbl="revTx" presStyleIdx="6" presStyleCnt="7"/>
      <dgm:spPr/>
    </dgm:pt>
    <dgm:pt modelId="{F1B4B110-EEAF-401C-9EFF-E5E633282F34}" type="pres">
      <dgm:prSet presAssocID="{3AFD16DF-F594-42DC-8C97-0DDE04EF8D6E}" presName="vert1" presStyleCnt="0"/>
      <dgm:spPr/>
    </dgm:pt>
  </dgm:ptLst>
  <dgm:cxnLst>
    <dgm:cxn modelId="{FD2CA117-11A9-4CEB-91E4-4D4D3EEB1510}" type="presOf" srcId="{4B78D40B-786D-43A3-89FC-CCEDAC224489}" destId="{5AC71610-EA57-481E-9C1E-5E9C9C69245B}" srcOrd="0" destOrd="0" presId="urn:microsoft.com/office/officeart/2008/layout/LinedList"/>
    <dgm:cxn modelId="{0035E21E-2488-438A-881B-C3B6006EA33C}" type="presOf" srcId="{08419916-89A0-4DC4-85FC-288BA92988BF}" destId="{8C4B11A3-7BF4-42A8-AD43-5FFC87B273C5}" srcOrd="0" destOrd="0" presId="urn:microsoft.com/office/officeart/2008/layout/LinedList"/>
    <dgm:cxn modelId="{761AC938-F7EA-4C28-93AC-19495CB3AB34}" srcId="{698A4AAC-A694-419C-9D46-0756FE33DC9C}" destId="{2C07459C-2F99-4642-ABB4-B9847979B3A9}" srcOrd="4" destOrd="0" parTransId="{BB39B8A5-DDFF-465F-9A5E-0B8BA44EE509}" sibTransId="{D9B58D53-F04B-4E4A-A5FF-D9BDCD33D6C6}"/>
    <dgm:cxn modelId="{0A75A197-C560-45B2-A4BC-65B2E84A56A7}" type="presOf" srcId="{2C07459C-2F99-4642-ABB4-B9847979B3A9}" destId="{61DDC487-957D-482D-A657-AAF39C28BD51}" srcOrd="0" destOrd="0" presId="urn:microsoft.com/office/officeart/2008/layout/LinedList"/>
    <dgm:cxn modelId="{75D361AB-C01D-4873-948C-CA87A5B251B7}" srcId="{698A4AAC-A694-419C-9D46-0756FE33DC9C}" destId="{4B78D40B-786D-43A3-89FC-CCEDAC224489}" srcOrd="1" destOrd="0" parTransId="{7323457E-BF6F-4E00-860D-897696F4BEED}" sibTransId="{1BC663CA-9885-4D5B-9D0F-A4628C6B669B}"/>
    <dgm:cxn modelId="{B93DF2B4-0180-439D-B92E-221B5A6D1DB1}" srcId="{698A4AAC-A694-419C-9D46-0756FE33DC9C}" destId="{08419916-89A0-4DC4-85FC-288BA92988BF}" srcOrd="0" destOrd="0" parTransId="{C944237A-54F4-4DFF-8318-2523CE1C02F3}" sibTransId="{1B328E00-161A-4FC8-AF90-F1058740A421}"/>
    <dgm:cxn modelId="{49BF9CBC-3BC4-4138-984E-C696F91BDE42}" type="presOf" srcId="{698A4AAC-A694-419C-9D46-0756FE33DC9C}" destId="{4BC71725-CD0C-4C8B-9740-B93A8938C443}" srcOrd="0" destOrd="0" presId="urn:microsoft.com/office/officeart/2008/layout/LinedList"/>
    <dgm:cxn modelId="{DBE7E0BC-5FB5-4932-851D-FC79E1FCE60C}" type="presOf" srcId="{29798698-777A-4F67-83CD-437464980B0D}" destId="{39D022DA-A772-4226-8BF6-A1FB50DAB311}" srcOrd="0" destOrd="0" presId="urn:microsoft.com/office/officeart/2008/layout/LinedList"/>
    <dgm:cxn modelId="{6BD907CA-D43C-49C2-AD82-73E1311DC7E7}" type="presOf" srcId="{4C27C508-67EA-4456-A9A6-047B3DD096E4}" destId="{83585DFF-ECB2-47A8-8C2E-EB0248C4AD20}" srcOrd="0" destOrd="0" presId="urn:microsoft.com/office/officeart/2008/layout/LinedList"/>
    <dgm:cxn modelId="{2ADA6BCB-EFEF-4553-9ABD-30FE06F17A9D}" srcId="{698A4AAC-A694-419C-9D46-0756FE33DC9C}" destId="{4C27C508-67EA-4456-A9A6-047B3DD096E4}" srcOrd="2" destOrd="0" parTransId="{4E30183F-D8F8-4462-971A-0E6058660229}" sibTransId="{23A6614A-8F4D-4E73-8A20-449A0F902D18}"/>
    <dgm:cxn modelId="{0483DBD1-884B-4D3E-913C-479BC83538E7}" srcId="{698A4AAC-A694-419C-9D46-0756FE33DC9C}" destId="{29798698-777A-4F67-83CD-437464980B0D}" srcOrd="3" destOrd="0" parTransId="{C5AEFD95-D0BF-4388-8F2F-7285561876D3}" sibTransId="{FB353F0A-D6CC-4E62-90DF-F605A47AC34F}"/>
    <dgm:cxn modelId="{A2DE0FD4-A64B-4BA3-9073-9064C89DDC7D}" srcId="{698A4AAC-A694-419C-9D46-0756FE33DC9C}" destId="{0B453703-53CF-49E0-8192-E94750848813}" srcOrd="5" destOrd="0" parTransId="{0E0EDDA7-4A4D-42FB-9F6B-339CA4600517}" sibTransId="{F918AA33-91D4-4AE9-B91E-6C1E67702CD5}"/>
    <dgm:cxn modelId="{6A3B4AD6-7E68-4812-B248-D81F7D3A6105}" type="presOf" srcId="{0B453703-53CF-49E0-8192-E94750848813}" destId="{BCA9929E-5761-44A4-8A02-DC1E6A9146AE}" srcOrd="0" destOrd="0" presId="urn:microsoft.com/office/officeart/2008/layout/LinedList"/>
    <dgm:cxn modelId="{7C3458EE-5DE8-4133-8FA2-B05E5A130C20}" srcId="{698A4AAC-A694-419C-9D46-0756FE33DC9C}" destId="{3AFD16DF-F594-42DC-8C97-0DDE04EF8D6E}" srcOrd="6" destOrd="0" parTransId="{930738B5-1753-4561-ADCE-3CA52F8BC580}" sibTransId="{A3202FA9-12BD-4727-B09F-12463889623F}"/>
    <dgm:cxn modelId="{591872FF-27FD-4C6C-9B28-6842A9692FCB}" type="presOf" srcId="{3AFD16DF-F594-42DC-8C97-0DDE04EF8D6E}" destId="{13C5D241-0039-44F7-88DC-3C9C13F0E157}" srcOrd="0" destOrd="0" presId="urn:microsoft.com/office/officeart/2008/layout/LinedList"/>
    <dgm:cxn modelId="{C0394E64-9840-4AC7-8B09-896977AA41CC}" type="presParOf" srcId="{4BC71725-CD0C-4C8B-9740-B93A8938C443}" destId="{EA811558-57CA-4622-9AE2-73A14D86E9F2}" srcOrd="0" destOrd="0" presId="urn:microsoft.com/office/officeart/2008/layout/LinedList"/>
    <dgm:cxn modelId="{0EE558D4-10B0-4EB7-85C8-57133F754E69}" type="presParOf" srcId="{4BC71725-CD0C-4C8B-9740-B93A8938C443}" destId="{D11C72AC-25E0-456B-B37C-6DB89E0E594F}" srcOrd="1" destOrd="0" presId="urn:microsoft.com/office/officeart/2008/layout/LinedList"/>
    <dgm:cxn modelId="{71A29493-0024-4FF3-B753-55D8AF281723}" type="presParOf" srcId="{D11C72AC-25E0-456B-B37C-6DB89E0E594F}" destId="{8C4B11A3-7BF4-42A8-AD43-5FFC87B273C5}" srcOrd="0" destOrd="0" presId="urn:microsoft.com/office/officeart/2008/layout/LinedList"/>
    <dgm:cxn modelId="{BDD3E0AB-CEA3-41E2-B8BE-A7927E1AC537}" type="presParOf" srcId="{D11C72AC-25E0-456B-B37C-6DB89E0E594F}" destId="{380DCF89-B380-49C9-B885-5D5C4351EFA1}" srcOrd="1" destOrd="0" presId="urn:microsoft.com/office/officeart/2008/layout/LinedList"/>
    <dgm:cxn modelId="{C68F9F6C-D707-47AE-B7EF-2306FC75EEBB}" type="presParOf" srcId="{4BC71725-CD0C-4C8B-9740-B93A8938C443}" destId="{A2346181-C232-4F68-81F6-1126669063B9}" srcOrd="2" destOrd="0" presId="urn:microsoft.com/office/officeart/2008/layout/LinedList"/>
    <dgm:cxn modelId="{3C7FF47A-C388-43BA-AFDA-81644FC0A347}" type="presParOf" srcId="{4BC71725-CD0C-4C8B-9740-B93A8938C443}" destId="{DC60AC88-ECF5-414E-8344-7C09F462AEC9}" srcOrd="3" destOrd="0" presId="urn:microsoft.com/office/officeart/2008/layout/LinedList"/>
    <dgm:cxn modelId="{A73D27FC-1107-4D70-912F-EE83CCAB7E83}" type="presParOf" srcId="{DC60AC88-ECF5-414E-8344-7C09F462AEC9}" destId="{5AC71610-EA57-481E-9C1E-5E9C9C69245B}" srcOrd="0" destOrd="0" presId="urn:microsoft.com/office/officeart/2008/layout/LinedList"/>
    <dgm:cxn modelId="{FA37C0E1-8640-42C7-96F6-CC2F9E61EBC3}" type="presParOf" srcId="{DC60AC88-ECF5-414E-8344-7C09F462AEC9}" destId="{9E266A89-5207-4F4C-9BCF-3E89CDB08E8F}" srcOrd="1" destOrd="0" presId="urn:microsoft.com/office/officeart/2008/layout/LinedList"/>
    <dgm:cxn modelId="{6373AA25-AE8E-4E74-9B68-94179B05498B}" type="presParOf" srcId="{4BC71725-CD0C-4C8B-9740-B93A8938C443}" destId="{FE3F33E9-BA3B-46E3-8BA6-881906B15EEC}" srcOrd="4" destOrd="0" presId="urn:microsoft.com/office/officeart/2008/layout/LinedList"/>
    <dgm:cxn modelId="{9DC8D9AF-BFC7-4C7F-B623-55007F162F39}" type="presParOf" srcId="{4BC71725-CD0C-4C8B-9740-B93A8938C443}" destId="{7A088481-41EA-434A-B609-C90439A4BD51}" srcOrd="5" destOrd="0" presId="urn:microsoft.com/office/officeart/2008/layout/LinedList"/>
    <dgm:cxn modelId="{B121AA44-74DF-4237-9450-AFAFA8CF9E18}" type="presParOf" srcId="{7A088481-41EA-434A-B609-C90439A4BD51}" destId="{83585DFF-ECB2-47A8-8C2E-EB0248C4AD20}" srcOrd="0" destOrd="0" presId="urn:microsoft.com/office/officeart/2008/layout/LinedList"/>
    <dgm:cxn modelId="{D7A12427-6389-4C87-BB8B-E15FAEE19EF5}" type="presParOf" srcId="{7A088481-41EA-434A-B609-C90439A4BD51}" destId="{D51BE091-D7EF-485F-86AE-2795AAE5186D}" srcOrd="1" destOrd="0" presId="urn:microsoft.com/office/officeart/2008/layout/LinedList"/>
    <dgm:cxn modelId="{CE177B0A-5355-4FB5-B858-28097D3EA5BD}" type="presParOf" srcId="{4BC71725-CD0C-4C8B-9740-B93A8938C443}" destId="{9FA2AFD1-85EE-48CE-A8B3-49934D9C7E75}" srcOrd="6" destOrd="0" presId="urn:microsoft.com/office/officeart/2008/layout/LinedList"/>
    <dgm:cxn modelId="{BC13D685-3782-4018-9B1A-4AE274A263B3}" type="presParOf" srcId="{4BC71725-CD0C-4C8B-9740-B93A8938C443}" destId="{235CC66B-A591-45A0-9916-DA4744FAB3AA}" srcOrd="7" destOrd="0" presId="urn:microsoft.com/office/officeart/2008/layout/LinedList"/>
    <dgm:cxn modelId="{A4FBC4F3-4F02-42F6-A164-AF7B20732985}" type="presParOf" srcId="{235CC66B-A591-45A0-9916-DA4744FAB3AA}" destId="{39D022DA-A772-4226-8BF6-A1FB50DAB311}" srcOrd="0" destOrd="0" presId="urn:microsoft.com/office/officeart/2008/layout/LinedList"/>
    <dgm:cxn modelId="{9FA9A231-E6CF-4F74-A5BD-779AEF750C9B}" type="presParOf" srcId="{235CC66B-A591-45A0-9916-DA4744FAB3AA}" destId="{A769FB16-D25B-4FAB-AFF3-764E0B6833F3}" srcOrd="1" destOrd="0" presId="urn:microsoft.com/office/officeart/2008/layout/LinedList"/>
    <dgm:cxn modelId="{C68580A0-EBEA-4E38-A717-FF74C234BE9F}" type="presParOf" srcId="{4BC71725-CD0C-4C8B-9740-B93A8938C443}" destId="{94FA16F8-49C2-4057-9E1D-C0DCC3CC4A60}" srcOrd="8" destOrd="0" presId="urn:microsoft.com/office/officeart/2008/layout/LinedList"/>
    <dgm:cxn modelId="{9F518902-B525-4321-A128-865277FCA434}" type="presParOf" srcId="{4BC71725-CD0C-4C8B-9740-B93A8938C443}" destId="{B111AACA-0D8F-4EFA-A166-751FE436362A}" srcOrd="9" destOrd="0" presId="urn:microsoft.com/office/officeart/2008/layout/LinedList"/>
    <dgm:cxn modelId="{317D0187-5C1A-4B65-8BD5-08049A7B6372}" type="presParOf" srcId="{B111AACA-0D8F-4EFA-A166-751FE436362A}" destId="{61DDC487-957D-482D-A657-AAF39C28BD51}" srcOrd="0" destOrd="0" presId="urn:microsoft.com/office/officeart/2008/layout/LinedList"/>
    <dgm:cxn modelId="{CC20E8D9-01FA-49A1-A3A8-915B81133E21}" type="presParOf" srcId="{B111AACA-0D8F-4EFA-A166-751FE436362A}" destId="{1CD5FAF6-4A11-45E5-9B48-B23865ED2781}" srcOrd="1" destOrd="0" presId="urn:microsoft.com/office/officeart/2008/layout/LinedList"/>
    <dgm:cxn modelId="{F636B030-5078-4095-A0B1-04F2B6CF0583}" type="presParOf" srcId="{4BC71725-CD0C-4C8B-9740-B93A8938C443}" destId="{BC678F5B-7341-49FC-9C31-10F6E9C5E0F9}" srcOrd="10" destOrd="0" presId="urn:microsoft.com/office/officeart/2008/layout/LinedList"/>
    <dgm:cxn modelId="{D9131E6A-6923-458D-AE01-3C667B4392DE}" type="presParOf" srcId="{4BC71725-CD0C-4C8B-9740-B93A8938C443}" destId="{52AFCEA0-E408-4E5F-8528-B15B48C56B8F}" srcOrd="11" destOrd="0" presId="urn:microsoft.com/office/officeart/2008/layout/LinedList"/>
    <dgm:cxn modelId="{6B91AF4C-9F21-400A-BD5F-BF005914ECC4}" type="presParOf" srcId="{52AFCEA0-E408-4E5F-8528-B15B48C56B8F}" destId="{BCA9929E-5761-44A4-8A02-DC1E6A9146AE}" srcOrd="0" destOrd="0" presId="urn:microsoft.com/office/officeart/2008/layout/LinedList"/>
    <dgm:cxn modelId="{27974F8B-D61C-4DEA-8F58-881BABE98FC4}" type="presParOf" srcId="{52AFCEA0-E408-4E5F-8528-B15B48C56B8F}" destId="{A09580DB-7559-4D7A-A6F5-D77551FF3ADA}" srcOrd="1" destOrd="0" presId="urn:microsoft.com/office/officeart/2008/layout/LinedList"/>
    <dgm:cxn modelId="{59EE31F7-FE22-4482-8E90-1B5563B9A6D5}" type="presParOf" srcId="{4BC71725-CD0C-4C8B-9740-B93A8938C443}" destId="{5960557E-47EE-48F5-B23D-B25EC89C6F5D}" srcOrd="12" destOrd="0" presId="urn:microsoft.com/office/officeart/2008/layout/LinedList"/>
    <dgm:cxn modelId="{4F998367-0CCE-46EC-9BD3-8D7C12007059}" type="presParOf" srcId="{4BC71725-CD0C-4C8B-9740-B93A8938C443}" destId="{D4452DE2-52A3-4271-B5B5-5E6C027215E9}" srcOrd="13" destOrd="0" presId="urn:microsoft.com/office/officeart/2008/layout/LinedList"/>
    <dgm:cxn modelId="{0B9E3B30-07C9-4CFA-8898-74C40A0F07BB}" type="presParOf" srcId="{D4452DE2-52A3-4271-B5B5-5E6C027215E9}" destId="{13C5D241-0039-44F7-88DC-3C9C13F0E157}" srcOrd="0" destOrd="0" presId="urn:microsoft.com/office/officeart/2008/layout/LinedList"/>
    <dgm:cxn modelId="{A96E51D6-6074-498E-8E2E-29290D947ACF}" type="presParOf" srcId="{D4452DE2-52A3-4271-B5B5-5E6C027215E9}" destId="{F1B4B110-EEAF-401C-9EFF-E5E633282F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5F3023-1945-4F39-A0F3-F2BB6A1C1F72}" type="doc">
      <dgm:prSet loTypeId="urn:microsoft.com/office/officeart/2005/8/layout/list1" loCatId="list" qsTypeId="urn:microsoft.com/office/officeart/2005/8/quickstyle/simple1#22" qsCatId="simple" csTypeId="urn:microsoft.com/office/officeart/2005/8/colors/colorful1#4" csCatId="colorful"/>
      <dgm:spPr/>
      <dgm:t>
        <a:bodyPr/>
        <a:lstStyle/>
        <a:p>
          <a:endParaRPr lang="en-US"/>
        </a:p>
      </dgm:t>
    </dgm:pt>
    <dgm:pt modelId="{9136D061-79E7-4014-B918-6CD1A984F08A}">
      <dgm:prSet/>
      <dgm:spPr/>
      <dgm:t>
        <a:bodyPr/>
        <a:lstStyle/>
        <a:p>
          <a:r>
            <a:rPr lang="en-US"/>
            <a:t>Why do we need to use the data? </a:t>
          </a:r>
        </a:p>
      </dgm:t>
    </dgm:pt>
    <dgm:pt modelId="{C17B73E2-2E0C-4562-B223-D62C314F284C}" type="parTrans" cxnId="{1A9A7162-2F90-48C9-A53D-1E68375BAE13}">
      <dgm:prSet/>
      <dgm:spPr/>
      <dgm:t>
        <a:bodyPr/>
        <a:lstStyle/>
        <a:p>
          <a:endParaRPr lang="en-US"/>
        </a:p>
      </dgm:t>
    </dgm:pt>
    <dgm:pt modelId="{3CCCE540-5F0E-449B-9894-329105F39AF4}" type="sibTrans" cxnId="{1A9A7162-2F90-48C9-A53D-1E68375BAE13}">
      <dgm:prSet/>
      <dgm:spPr/>
      <dgm:t>
        <a:bodyPr/>
        <a:lstStyle/>
        <a:p>
          <a:endParaRPr lang="en-US"/>
        </a:p>
      </dgm:t>
    </dgm:pt>
    <dgm:pt modelId="{6622F33D-5885-4A31-B88A-9D92234466D1}">
      <dgm:prSet/>
      <dgm:spPr/>
      <dgm:t>
        <a:bodyPr/>
        <a:lstStyle/>
        <a:p>
          <a:r>
            <a:rPr lang="en-US"/>
            <a:t>Answer questions</a:t>
          </a:r>
        </a:p>
      </dgm:t>
    </dgm:pt>
    <dgm:pt modelId="{D97096E4-F4CD-44FF-BCB3-F11D6EC0624C}" type="parTrans" cxnId="{79D2A881-F89C-4657-AA3B-B80DEB1B1355}">
      <dgm:prSet/>
      <dgm:spPr/>
      <dgm:t>
        <a:bodyPr/>
        <a:lstStyle/>
        <a:p>
          <a:endParaRPr lang="en-US"/>
        </a:p>
      </dgm:t>
    </dgm:pt>
    <dgm:pt modelId="{033D7A87-9379-4C5A-A118-CFA89B4BF18B}" type="sibTrans" cxnId="{79D2A881-F89C-4657-AA3B-B80DEB1B1355}">
      <dgm:prSet/>
      <dgm:spPr/>
      <dgm:t>
        <a:bodyPr/>
        <a:lstStyle/>
        <a:p>
          <a:endParaRPr lang="en-US"/>
        </a:p>
      </dgm:t>
    </dgm:pt>
    <dgm:pt modelId="{D127ECB5-A9A9-4DEA-ABB2-D9BE1A808E88}">
      <dgm:prSet/>
      <dgm:spPr/>
      <dgm:t>
        <a:bodyPr/>
        <a:lstStyle/>
        <a:p>
          <a:r>
            <a:rPr lang="en-US"/>
            <a:t>Identify patterns</a:t>
          </a:r>
        </a:p>
      </dgm:t>
    </dgm:pt>
    <dgm:pt modelId="{B7D2D26D-4308-472E-9472-E605A59B0852}" type="parTrans" cxnId="{5C65600B-712F-4472-BFFD-BCF813740056}">
      <dgm:prSet/>
      <dgm:spPr/>
      <dgm:t>
        <a:bodyPr/>
        <a:lstStyle/>
        <a:p>
          <a:endParaRPr lang="en-US"/>
        </a:p>
      </dgm:t>
    </dgm:pt>
    <dgm:pt modelId="{7A0CA290-FF50-4F66-9D4B-5ED21E929036}" type="sibTrans" cxnId="{5C65600B-712F-4472-BFFD-BCF813740056}">
      <dgm:prSet/>
      <dgm:spPr/>
      <dgm:t>
        <a:bodyPr/>
        <a:lstStyle/>
        <a:p>
          <a:endParaRPr lang="en-US"/>
        </a:p>
      </dgm:t>
    </dgm:pt>
    <dgm:pt modelId="{007F9025-B57E-42CC-B50B-31C77A36A785}">
      <dgm:prSet/>
      <dgm:spPr/>
      <dgm:t>
        <a:bodyPr/>
        <a:lstStyle/>
        <a:p>
          <a:r>
            <a:rPr lang="en-US"/>
            <a:t>Reach conclusions</a:t>
          </a:r>
        </a:p>
      </dgm:t>
    </dgm:pt>
    <dgm:pt modelId="{3B221BC9-F3BB-43C7-B8C2-5243FE765D47}" type="parTrans" cxnId="{9F794DB8-F8B0-448D-ADB0-52ED367C29B4}">
      <dgm:prSet/>
      <dgm:spPr/>
      <dgm:t>
        <a:bodyPr/>
        <a:lstStyle/>
        <a:p>
          <a:endParaRPr lang="en-US"/>
        </a:p>
      </dgm:t>
    </dgm:pt>
    <dgm:pt modelId="{18D4723F-AEE0-4DD2-BBEB-6A409C571328}" type="sibTrans" cxnId="{9F794DB8-F8B0-448D-ADB0-52ED367C29B4}">
      <dgm:prSet/>
      <dgm:spPr/>
      <dgm:t>
        <a:bodyPr/>
        <a:lstStyle/>
        <a:p>
          <a:endParaRPr lang="en-US"/>
        </a:p>
      </dgm:t>
    </dgm:pt>
    <dgm:pt modelId="{47DCF920-8ED4-413D-A02F-31E00117C05C}" type="pres">
      <dgm:prSet presAssocID="{4E5F3023-1945-4F39-A0F3-F2BB6A1C1F72}" presName="linear" presStyleCnt="0">
        <dgm:presLayoutVars>
          <dgm:dir/>
          <dgm:animLvl val="lvl"/>
          <dgm:resizeHandles val="exact"/>
        </dgm:presLayoutVars>
      </dgm:prSet>
      <dgm:spPr/>
    </dgm:pt>
    <dgm:pt modelId="{7A0795A9-FA08-4AFB-ACA9-1C5CE3DE2753}" type="pres">
      <dgm:prSet presAssocID="{9136D061-79E7-4014-B918-6CD1A984F08A}" presName="parentLin" presStyleCnt="0"/>
      <dgm:spPr/>
    </dgm:pt>
    <dgm:pt modelId="{23339525-75F5-4077-B4DD-25ED7A44BEBC}" type="pres">
      <dgm:prSet presAssocID="{9136D061-79E7-4014-B918-6CD1A984F08A}" presName="parentLeftMargin" presStyleLbl="node1" presStyleIdx="0" presStyleCnt="4"/>
      <dgm:spPr/>
    </dgm:pt>
    <dgm:pt modelId="{33CE0E19-E56C-4012-9BAE-217BA5C2C0B2}" type="pres">
      <dgm:prSet presAssocID="{9136D061-79E7-4014-B918-6CD1A984F0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933FD4C-E20D-460E-A5CB-FDE8B0EF3C7E}" type="pres">
      <dgm:prSet presAssocID="{9136D061-79E7-4014-B918-6CD1A984F08A}" presName="negativeSpace" presStyleCnt="0"/>
      <dgm:spPr/>
    </dgm:pt>
    <dgm:pt modelId="{CA70B5CA-5339-4C38-88F9-1363870646D3}" type="pres">
      <dgm:prSet presAssocID="{9136D061-79E7-4014-B918-6CD1A984F08A}" presName="childText" presStyleLbl="conFgAcc1" presStyleIdx="0" presStyleCnt="4">
        <dgm:presLayoutVars>
          <dgm:bulletEnabled val="1"/>
        </dgm:presLayoutVars>
      </dgm:prSet>
      <dgm:spPr/>
    </dgm:pt>
    <dgm:pt modelId="{E288BF43-6B8C-492F-961B-96FDEF6F6B3E}" type="pres">
      <dgm:prSet presAssocID="{3CCCE540-5F0E-449B-9894-329105F39AF4}" presName="spaceBetweenRectangles" presStyleCnt="0"/>
      <dgm:spPr/>
    </dgm:pt>
    <dgm:pt modelId="{5FCFA61C-7653-4FE5-9600-18811E03EFD6}" type="pres">
      <dgm:prSet presAssocID="{6622F33D-5885-4A31-B88A-9D92234466D1}" presName="parentLin" presStyleCnt="0"/>
      <dgm:spPr/>
    </dgm:pt>
    <dgm:pt modelId="{C64B5AB8-C1C8-409F-9801-AEE1E31740DC}" type="pres">
      <dgm:prSet presAssocID="{6622F33D-5885-4A31-B88A-9D92234466D1}" presName="parentLeftMargin" presStyleLbl="node1" presStyleIdx="0" presStyleCnt="4"/>
      <dgm:spPr/>
    </dgm:pt>
    <dgm:pt modelId="{CD6735BF-8468-4EBD-AE35-ED1C3729AB4D}" type="pres">
      <dgm:prSet presAssocID="{6622F33D-5885-4A31-B88A-9D92234466D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588495D-EF6C-4B6B-BB50-AFF10657DFFD}" type="pres">
      <dgm:prSet presAssocID="{6622F33D-5885-4A31-B88A-9D92234466D1}" presName="negativeSpace" presStyleCnt="0"/>
      <dgm:spPr/>
    </dgm:pt>
    <dgm:pt modelId="{200C0A5B-5C13-45FD-B1A7-273146B7DE4A}" type="pres">
      <dgm:prSet presAssocID="{6622F33D-5885-4A31-B88A-9D92234466D1}" presName="childText" presStyleLbl="conFgAcc1" presStyleIdx="1" presStyleCnt="4">
        <dgm:presLayoutVars>
          <dgm:bulletEnabled val="1"/>
        </dgm:presLayoutVars>
      </dgm:prSet>
      <dgm:spPr/>
    </dgm:pt>
    <dgm:pt modelId="{C2A6AEAF-FD00-46A0-934D-31F0F3C558B4}" type="pres">
      <dgm:prSet presAssocID="{033D7A87-9379-4C5A-A118-CFA89B4BF18B}" presName="spaceBetweenRectangles" presStyleCnt="0"/>
      <dgm:spPr/>
    </dgm:pt>
    <dgm:pt modelId="{780600C8-0BB1-4CE7-92BB-9D9FB9500723}" type="pres">
      <dgm:prSet presAssocID="{D127ECB5-A9A9-4DEA-ABB2-D9BE1A808E88}" presName="parentLin" presStyleCnt="0"/>
      <dgm:spPr/>
    </dgm:pt>
    <dgm:pt modelId="{8FE7A379-4F98-46E2-849C-D316E04B8FB3}" type="pres">
      <dgm:prSet presAssocID="{D127ECB5-A9A9-4DEA-ABB2-D9BE1A808E88}" presName="parentLeftMargin" presStyleLbl="node1" presStyleIdx="1" presStyleCnt="4"/>
      <dgm:spPr/>
    </dgm:pt>
    <dgm:pt modelId="{AE40F2CA-5851-4CA7-A785-F9159727EB47}" type="pres">
      <dgm:prSet presAssocID="{D127ECB5-A9A9-4DEA-ABB2-D9BE1A808E8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BB3F87-9110-4782-9989-FEC3CC7CD55B}" type="pres">
      <dgm:prSet presAssocID="{D127ECB5-A9A9-4DEA-ABB2-D9BE1A808E88}" presName="negativeSpace" presStyleCnt="0"/>
      <dgm:spPr/>
    </dgm:pt>
    <dgm:pt modelId="{18247793-EAF5-4FD3-94E2-8420DDE385E9}" type="pres">
      <dgm:prSet presAssocID="{D127ECB5-A9A9-4DEA-ABB2-D9BE1A808E88}" presName="childText" presStyleLbl="conFgAcc1" presStyleIdx="2" presStyleCnt="4">
        <dgm:presLayoutVars>
          <dgm:bulletEnabled val="1"/>
        </dgm:presLayoutVars>
      </dgm:prSet>
      <dgm:spPr/>
    </dgm:pt>
    <dgm:pt modelId="{6A5D46EE-5335-4850-BB8A-E50E6685235D}" type="pres">
      <dgm:prSet presAssocID="{7A0CA290-FF50-4F66-9D4B-5ED21E929036}" presName="spaceBetweenRectangles" presStyleCnt="0"/>
      <dgm:spPr/>
    </dgm:pt>
    <dgm:pt modelId="{AFF347D7-8B6C-474E-AC9C-A4CB6C603B4F}" type="pres">
      <dgm:prSet presAssocID="{007F9025-B57E-42CC-B50B-31C77A36A785}" presName="parentLin" presStyleCnt="0"/>
      <dgm:spPr/>
    </dgm:pt>
    <dgm:pt modelId="{0A58BADD-BE89-4ADD-8946-F597C1FAFA4F}" type="pres">
      <dgm:prSet presAssocID="{007F9025-B57E-42CC-B50B-31C77A36A785}" presName="parentLeftMargin" presStyleLbl="node1" presStyleIdx="2" presStyleCnt="4"/>
      <dgm:spPr/>
    </dgm:pt>
    <dgm:pt modelId="{C59737B2-E07A-4947-9C52-59E82AAE41C3}" type="pres">
      <dgm:prSet presAssocID="{007F9025-B57E-42CC-B50B-31C77A36A78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CD6A739-E5E3-422B-85D4-13ECAA9C71D5}" type="pres">
      <dgm:prSet presAssocID="{007F9025-B57E-42CC-B50B-31C77A36A785}" presName="negativeSpace" presStyleCnt="0"/>
      <dgm:spPr/>
    </dgm:pt>
    <dgm:pt modelId="{9E259B94-9248-4E3E-AD20-4E9264E96F8D}" type="pres">
      <dgm:prSet presAssocID="{007F9025-B57E-42CC-B50B-31C77A36A78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C65600B-712F-4472-BFFD-BCF813740056}" srcId="{4E5F3023-1945-4F39-A0F3-F2BB6A1C1F72}" destId="{D127ECB5-A9A9-4DEA-ABB2-D9BE1A808E88}" srcOrd="2" destOrd="0" parTransId="{B7D2D26D-4308-472E-9472-E605A59B0852}" sibTransId="{7A0CA290-FF50-4F66-9D4B-5ED21E929036}"/>
    <dgm:cxn modelId="{74D4903C-E31F-43DE-9410-1D157F4E0BFB}" type="presOf" srcId="{D127ECB5-A9A9-4DEA-ABB2-D9BE1A808E88}" destId="{8FE7A379-4F98-46E2-849C-D316E04B8FB3}" srcOrd="0" destOrd="0" presId="urn:microsoft.com/office/officeart/2005/8/layout/list1"/>
    <dgm:cxn modelId="{A5E5563D-E3E8-4396-A95B-84BBF3683A8E}" type="presOf" srcId="{6622F33D-5885-4A31-B88A-9D92234466D1}" destId="{C64B5AB8-C1C8-409F-9801-AEE1E31740DC}" srcOrd="0" destOrd="0" presId="urn:microsoft.com/office/officeart/2005/8/layout/list1"/>
    <dgm:cxn modelId="{64B0CB61-76D4-42C9-844C-B58AED510448}" type="presOf" srcId="{9136D061-79E7-4014-B918-6CD1A984F08A}" destId="{23339525-75F5-4077-B4DD-25ED7A44BEBC}" srcOrd="0" destOrd="0" presId="urn:microsoft.com/office/officeart/2005/8/layout/list1"/>
    <dgm:cxn modelId="{1A9A7162-2F90-48C9-A53D-1E68375BAE13}" srcId="{4E5F3023-1945-4F39-A0F3-F2BB6A1C1F72}" destId="{9136D061-79E7-4014-B918-6CD1A984F08A}" srcOrd="0" destOrd="0" parTransId="{C17B73E2-2E0C-4562-B223-D62C314F284C}" sibTransId="{3CCCE540-5F0E-449B-9894-329105F39AF4}"/>
    <dgm:cxn modelId="{0ED2AC73-F2F3-4834-9B13-EC6EA8DD4AED}" type="presOf" srcId="{007F9025-B57E-42CC-B50B-31C77A36A785}" destId="{0A58BADD-BE89-4ADD-8946-F597C1FAFA4F}" srcOrd="0" destOrd="0" presId="urn:microsoft.com/office/officeart/2005/8/layout/list1"/>
    <dgm:cxn modelId="{79D2A881-F89C-4657-AA3B-B80DEB1B1355}" srcId="{4E5F3023-1945-4F39-A0F3-F2BB6A1C1F72}" destId="{6622F33D-5885-4A31-B88A-9D92234466D1}" srcOrd="1" destOrd="0" parTransId="{D97096E4-F4CD-44FF-BCB3-F11D6EC0624C}" sibTransId="{033D7A87-9379-4C5A-A118-CFA89B4BF18B}"/>
    <dgm:cxn modelId="{4ADC1C8C-9113-401D-B11C-B8CB9EABDBFE}" type="presOf" srcId="{007F9025-B57E-42CC-B50B-31C77A36A785}" destId="{C59737B2-E07A-4947-9C52-59E82AAE41C3}" srcOrd="1" destOrd="0" presId="urn:microsoft.com/office/officeart/2005/8/layout/list1"/>
    <dgm:cxn modelId="{042577A6-CF48-4231-9F3B-DDE992485330}" type="presOf" srcId="{9136D061-79E7-4014-B918-6CD1A984F08A}" destId="{33CE0E19-E56C-4012-9BAE-217BA5C2C0B2}" srcOrd="1" destOrd="0" presId="urn:microsoft.com/office/officeart/2005/8/layout/list1"/>
    <dgm:cxn modelId="{AE0553A8-DAA9-4FED-993F-2CB9073DCECD}" type="presOf" srcId="{6622F33D-5885-4A31-B88A-9D92234466D1}" destId="{CD6735BF-8468-4EBD-AE35-ED1C3729AB4D}" srcOrd="1" destOrd="0" presId="urn:microsoft.com/office/officeart/2005/8/layout/list1"/>
    <dgm:cxn modelId="{9F794DB8-F8B0-448D-ADB0-52ED367C29B4}" srcId="{4E5F3023-1945-4F39-A0F3-F2BB6A1C1F72}" destId="{007F9025-B57E-42CC-B50B-31C77A36A785}" srcOrd="3" destOrd="0" parTransId="{3B221BC9-F3BB-43C7-B8C2-5243FE765D47}" sibTransId="{18D4723F-AEE0-4DD2-BBEB-6A409C571328}"/>
    <dgm:cxn modelId="{48036CB9-8623-4850-A934-59D93497D5AB}" type="presOf" srcId="{4E5F3023-1945-4F39-A0F3-F2BB6A1C1F72}" destId="{47DCF920-8ED4-413D-A02F-31E00117C05C}" srcOrd="0" destOrd="0" presId="urn:microsoft.com/office/officeart/2005/8/layout/list1"/>
    <dgm:cxn modelId="{9FF11FF0-5EBA-4754-8D6F-5687EF7E4A46}" type="presOf" srcId="{D127ECB5-A9A9-4DEA-ABB2-D9BE1A808E88}" destId="{AE40F2CA-5851-4CA7-A785-F9159727EB47}" srcOrd="1" destOrd="0" presId="urn:microsoft.com/office/officeart/2005/8/layout/list1"/>
    <dgm:cxn modelId="{4BE6619C-5748-4CF7-9ABB-A9C46E051123}" type="presParOf" srcId="{47DCF920-8ED4-413D-A02F-31E00117C05C}" destId="{7A0795A9-FA08-4AFB-ACA9-1C5CE3DE2753}" srcOrd="0" destOrd="0" presId="urn:microsoft.com/office/officeart/2005/8/layout/list1"/>
    <dgm:cxn modelId="{87B5FC61-805B-48A6-986D-F95FD16BC29D}" type="presParOf" srcId="{7A0795A9-FA08-4AFB-ACA9-1C5CE3DE2753}" destId="{23339525-75F5-4077-B4DD-25ED7A44BEBC}" srcOrd="0" destOrd="0" presId="urn:microsoft.com/office/officeart/2005/8/layout/list1"/>
    <dgm:cxn modelId="{71C2CE20-F4F1-4FEF-88E3-9C61BB171B03}" type="presParOf" srcId="{7A0795A9-FA08-4AFB-ACA9-1C5CE3DE2753}" destId="{33CE0E19-E56C-4012-9BAE-217BA5C2C0B2}" srcOrd="1" destOrd="0" presId="urn:microsoft.com/office/officeart/2005/8/layout/list1"/>
    <dgm:cxn modelId="{A8AD1A2E-4DFF-4565-9A41-E9A8522BB3C2}" type="presParOf" srcId="{47DCF920-8ED4-413D-A02F-31E00117C05C}" destId="{3933FD4C-E20D-460E-A5CB-FDE8B0EF3C7E}" srcOrd="1" destOrd="0" presId="urn:microsoft.com/office/officeart/2005/8/layout/list1"/>
    <dgm:cxn modelId="{6360B6C1-B8BC-4385-8FD2-87A40D566FB0}" type="presParOf" srcId="{47DCF920-8ED4-413D-A02F-31E00117C05C}" destId="{CA70B5CA-5339-4C38-88F9-1363870646D3}" srcOrd="2" destOrd="0" presId="urn:microsoft.com/office/officeart/2005/8/layout/list1"/>
    <dgm:cxn modelId="{1625A99A-2774-41C1-A925-0DC1F4218046}" type="presParOf" srcId="{47DCF920-8ED4-413D-A02F-31E00117C05C}" destId="{E288BF43-6B8C-492F-961B-96FDEF6F6B3E}" srcOrd="3" destOrd="0" presId="urn:microsoft.com/office/officeart/2005/8/layout/list1"/>
    <dgm:cxn modelId="{6467FFD8-0570-4755-A5E8-0338994F6AB6}" type="presParOf" srcId="{47DCF920-8ED4-413D-A02F-31E00117C05C}" destId="{5FCFA61C-7653-4FE5-9600-18811E03EFD6}" srcOrd="4" destOrd="0" presId="urn:microsoft.com/office/officeart/2005/8/layout/list1"/>
    <dgm:cxn modelId="{61DDF647-EC18-43F9-953D-280407269BF5}" type="presParOf" srcId="{5FCFA61C-7653-4FE5-9600-18811E03EFD6}" destId="{C64B5AB8-C1C8-409F-9801-AEE1E31740DC}" srcOrd="0" destOrd="0" presId="urn:microsoft.com/office/officeart/2005/8/layout/list1"/>
    <dgm:cxn modelId="{763007E1-4545-4AFD-BDEA-D017D475FA96}" type="presParOf" srcId="{5FCFA61C-7653-4FE5-9600-18811E03EFD6}" destId="{CD6735BF-8468-4EBD-AE35-ED1C3729AB4D}" srcOrd="1" destOrd="0" presId="urn:microsoft.com/office/officeart/2005/8/layout/list1"/>
    <dgm:cxn modelId="{2F13BAF2-2BC0-4FAD-B64C-6798B0891697}" type="presParOf" srcId="{47DCF920-8ED4-413D-A02F-31E00117C05C}" destId="{5588495D-EF6C-4B6B-BB50-AFF10657DFFD}" srcOrd="5" destOrd="0" presId="urn:microsoft.com/office/officeart/2005/8/layout/list1"/>
    <dgm:cxn modelId="{E5683504-A7C7-4AC8-8EE4-BDD432F56327}" type="presParOf" srcId="{47DCF920-8ED4-413D-A02F-31E00117C05C}" destId="{200C0A5B-5C13-45FD-B1A7-273146B7DE4A}" srcOrd="6" destOrd="0" presId="urn:microsoft.com/office/officeart/2005/8/layout/list1"/>
    <dgm:cxn modelId="{6BF3618A-3FEF-445C-B76B-A72F08E5E752}" type="presParOf" srcId="{47DCF920-8ED4-413D-A02F-31E00117C05C}" destId="{C2A6AEAF-FD00-46A0-934D-31F0F3C558B4}" srcOrd="7" destOrd="0" presId="urn:microsoft.com/office/officeart/2005/8/layout/list1"/>
    <dgm:cxn modelId="{B9E175B7-2A79-409A-8279-8FB4F0DF2BE2}" type="presParOf" srcId="{47DCF920-8ED4-413D-A02F-31E00117C05C}" destId="{780600C8-0BB1-4CE7-92BB-9D9FB9500723}" srcOrd="8" destOrd="0" presId="urn:microsoft.com/office/officeart/2005/8/layout/list1"/>
    <dgm:cxn modelId="{FC82D8F5-573F-4A69-90FD-B3D7BFA80DA6}" type="presParOf" srcId="{780600C8-0BB1-4CE7-92BB-9D9FB9500723}" destId="{8FE7A379-4F98-46E2-849C-D316E04B8FB3}" srcOrd="0" destOrd="0" presId="urn:microsoft.com/office/officeart/2005/8/layout/list1"/>
    <dgm:cxn modelId="{8EFE3695-9F16-401F-88F9-6CC7D2CF4F40}" type="presParOf" srcId="{780600C8-0BB1-4CE7-92BB-9D9FB9500723}" destId="{AE40F2CA-5851-4CA7-A785-F9159727EB47}" srcOrd="1" destOrd="0" presId="urn:microsoft.com/office/officeart/2005/8/layout/list1"/>
    <dgm:cxn modelId="{75E03379-C158-40D4-AF69-38CBDDB46922}" type="presParOf" srcId="{47DCF920-8ED4-413D-A02F-31E00117C05C}" destId="{DEBB3F87-9110-4782-9989-FEC3CC7CD55B}" srcOrd="9" destOrd="0" presId="urn:microsoft.com/office/officeart/2005/8/layout/list1"/>
    <dgm:cxn modelId="{BCAC274A-5687-49F6-9095-4E25FED96A99}" type="presParOf" srcId="{47DCF920-8ED4-413D-A02F-31E00117C05C}" destId="{18247793-EAF5-4FD3-94E2-8420DDE385E9}" srcOrd="10" destOrd="0" presId="urn:microsoft.com/office/officeart/2005/8/layout/list1"/>
    <dgm:cxn modelId="{4C824486-BED8-41E6-BF7A-4855EFEF0C5F}" type="presParOf" srcId="{47DCF920-8ED4-413D-A02F-31E00117C05C}" destId="{6A5D46EE-5335-4850-BB8A-E50E6685235D}" srcOrd="11" destOrd="0" presId="urn:microsoft.com/office/officeart/2005/8/layout/list1"/>
    <dgm:cxn modelId="{E2042C36-5711-4B13-9193-548C77CC8C53}" type="presParOf" srcId="{47DCF920-8ED4-413D-A02F-31E00117C05C}" destId="{AFF347D7-8B6C-474E-AC9C-A4CB6C603B4F}" srcOrd="12" destOrd="0" presId="urn:microsoft.com/office/officeart/2005/8/layout/list1"/>
    <dgm:cxn modelId="{1A6008CD-1CFA-4FB5-A157-C933B25E922E}" type="presParOf" srcId="{AFF347D7-8B6C-474E-AC9C-A4CB6C603B4F}" destId="{0A58BADD-BE89-4ADD-8946-F597C1FAFA4F}" srcOrd="0" destOrd="0" presId="urn:microsoft.com/office/officeart/2005/8/layout/list1"/>
    <dgm:cxn modelId="{B867B8CD-084F-4F8D-BFF2-3075A57A400B}" type="presParOf" srcId="{AFF347D7-8B6C-474E-AC9C-A4CB6C603B4F}" destId="{C59737B2-E07A-4947-9C52-59E82AAE41C3}" srcOrd="1" destOrd="0" presId="urn:microsoft.com/office/officeart/2005/8/layout/list1"/>
    <dgm:cxn modelId="{AC09A9B8-1ED0-488C-930F-6BBBC25CF78B}" type="presParOf" srcId="{47DCF920-8ED4-413D-A02F-31E00117C05C}" destId="{BCD6A739-E5E3-422B-85D4-13ECAA9C71D5}" srcOrd="13" destOrd="0" presId="urn:microsoft.com/office/officeart/2005/8/layout/list1"/>
    <dgm:cxn modelId="{11F8932D-6937-4C1B-84C3-17DA07698712}" type="presParOf" srcId="{47DCF920-8ED4-413D-A02F-31E00117C05C}" destId="{9E259B94-9248-4E3E-AD20-4E9264E96F8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79143C1-6C15-4B5D-A922-4ED7F73313D5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DDE4B74-838C-4954-9413-65D8EEA21EF2}">
      <dgm:prSet/>
      <dgm:spPr/>
      <dgm:t>
        <a:bodyPr/>
        <a:lstStyle/>
        <a:p>
          <a:r>
            <a:rPr lang="en-GB"/>
            <a:t>What is statistics, really?</a:t>
          </a:r>
          <a:endParaRPr lang="en-US"/>
        </a:p>
      </dgm:t>
    </dgm:pt>
    <dgm:pt modelId="{629522C0-9BF2-440D-90EC-BF7994437BCD}" type="parTrans" cxnId="{B161DF55-3CD2-44CC-9C87-F1EFED7E782F}">
      <dgm:prSet/>
      <dgm:spPr/>
      <dgm:t>
        <a:bodyPr/>
        <a:lstStyle/>
        <a:p>
          <a:endParaRPr lang="en-US"/>
        </a:p>
      </dgm:t>
    </dgm:pt>
    <dgm:pt modelId="{0E257E89-F02E-44EE-865C-0FE097287C7C}" type="sibTrans" cxnId="{B161DF55-3CD2-44CC-9C87-F1EFED7E782F}">
      <dgm:prSet/>
      <dgm:spPr/>
      <dgm:t>
        <a:bodyPr/>
        <a:lstStyle/>
        <a:p>
          <a:endParaRPr lang="en-US"/>
        </a:p>
      </dgm:t>
    </dgm:pt>
    <dgm:pt modelId="{1363488B-D6B8-467C-B849-522715DDACA5}">
      <dgm:prSet/>
      <dgm:spPr/>
      <dgm:t>
        <a:bodyPr/>
        <a:lstStyle/>
        <a:p>
          <a:r>
            <a:rPr lang="en-GB"/>
            <a:t>The science of collecting, organising, analysing, and interpreting data to draw conclusions and make predictions.</a:t>
          </a:r>
          <a:endParaRPr lang="en-US"/>
        </a:p>
      </dgm:t>
    </dgm:pt>
    <dgm:pt modelId="{4D20EC95-70A1-4F4E-B8F8-611ECE342316}" type="parTrans" cxnId="{ED025DD8-C31F-4E36-BF6D-033D0324153B}">
      <dgm:prSet/>
      <dgm:spPr/>
      <dgm:t>
        <a:bodyPr/>
        <a:lstStyle/>
        <a:p>
          <a:endParaRPr lang="en-US"/>
        </a:p>
      </dgm:t>
    </dgm:pt>
    <dgm:pt modelId="{C5C0F0D6-4A19-4997-B29E-1FB48938F473}" type="sibTrans" cxnId="{ED025DD8-C31F-4E36-BF6D-033D0324153B}">
      <dgm:prSet/>
      <dgm:spPr/>
      <dgm:t>
        <a:bodyPr/>
        <a:lstStyle/>
        <a:p>
          <a:endParaRPr lang="en-US"/>
        </a:p>
      </dgm:t>
    </dgm:pt>
    <dgm:pt modelId="{42F3BAD9-72E6-4DE8-9E93-692EFAC0DDB9}">
      <dgm:prSet/>
      <dgm:spPr/>
      <dgm:t>
        <a:bodyPr/>
        <a:lstStyle/>
        <a:p>
          <a:r>
            <a:rPr lang="en-GB"/>
            <a:t>How many of you are scared by this?</a:t>
          </a:r>
          <a:endParaRPr lang="en-US"/>
        </a:p>
      </dgm:t>
    </dgm:pt>
    <dgm:pt modelId="{5E2616A7-D9EC-42C5-8917-8F04ACEA1B3A}" type="parTrans" cxnId="{EE8D2D72-0DA5-4464-A89A-FD706339338E}">
      <dgm:prSet/>
      <dgm:spPr/>
      <dgm:t>
        <a:bodyPr/>
        <a:lstStyle/>
        <a:p>
          <a:endParaRPr lang="en-US"/>
        </a:p>
      </dgm:t>
    </dgm:pt>
    <dgm:pt modelId="{36B63985-D2ED-4F0D-8732-D6D1EE92E5D2}" type="sibTrans" cxnId="{EE8D2D72-0DA5-4464-A89A-FD706339338E}">
      <dgm:prSet/>
      <dgm:spPr/>
      <dgm:t>
        <a:bodyPr/>
        <a:lstStyle/>
        <a:p>
          <a:endParaRPr lang="en-US"/>
        </a:p>
      </dgm:t>
    </dgm:pt>
    <dgm:pt modelId="{3B3C19BF-8634-4275-95F4-02084BDDDEE1}" type="pres">
      <dgm:prSet presAssocID="{A79143C1-6C15-4B5D-A922-4ED7F73313D5}" presName="root" presStyleCnt="0">
        <dgm:presLayoutVars>
          <dgm:dir/>
          <dgm:resizeHandles val="exact"/>
        </dgm:presLayoutVars>
      </dgm:prSet>
      <dgm:spPr/>
    </dgm:pt>
    <dgm:pt modelId="{A44206CF-DDF3-4D18-A0EC-420081AD3374}" type="pres">
      <dgm:prSet presAssocID="{8DDE4B74-838C-4954-9413-65D8EEA21EF2}" presName="compNode" presStyleCnt="0"/>
      <dgm:spPr/>
    </dgm:pt>
    <dgm:pt modelId="{9A64630A-0665-427B-8E74-8789363B123B}" type="pres">
      <dgm:prSet presAssocID="{8DDE4B74-838C-4954-9413-65D8EEA21EF2}" presName="bgRect" presStyleLbl="bgShp" presStyleIdx="0" presStyleCnt="3"/>
      <dgm:spPr/>
    </dgm:pt>
    <dgm:pt modelId="{C77C4B5D-A483-462A-B207-DE1B1B523098}" type="pres">
      <dgm:prSet presAssocID="{8DDE4B74-838C-4954-9413-65D8EEA21EF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80BFE2DB-F53E-40B5-A73B-DD719E39E586}" type="pres">
      <dgm:prSet presAssocID="{8DDE4B74-838C-4954-9413-65D8EEA21EF2}" presName="spaceRect" presStyleCnt="0"/>
      <dgm:spPr/>
    </dgm:pt>
    <dgm:pt modelId="{38778DCC-182F-423E-A5BF-0ABB4BEC610C}" type="pres">
      <dgm:prSet presAssocID="{8DDE4B74-838C-4954-9413-65D8EEA21EF2}" presName="parTx" presStyleLbl="revTx" presStyleIdx="0" presStyleCnt="3">
        <dgm:presLayoutVars>
          <dgm:chMax val="0"/>
          <dgm:chPref val="0"/>
        </dgm:presLayoutVars>
      </dgm:prSet>
      <dgm:spPr/>
    </dgm:pt>
    <dgm:pt modelId="{B9B8BE56-6CD8-480A-BCDD-75281A1B89F4}" type="pres">
      <dgm:prSet presAssocID="{0E257E89-F02E-44EE-865C-0FE097287C7C}" presName="sibTrans" presStyleCnt="0"/>
      <dgm:spPr/>
    </dgm:pt>
    <dgm:pt modelId="{2BB54007-018E-4CA0-A2B6-7C4AF8753062}" type="pres">
      <dgm:prSet presAssocID="{1363488B-D6B8-467C-B849-522715DDACA5}" presName="compNode" presStyleCnt="0"/>
      <dgm:spPr/>
    </dgm:pt>
    <dgm:pt modelId="{B35A064E-5538-484B-8D21-C33C7A3AF791}" type="pres">
      <dgm:prSet presAssocID="{1363488B-D6B8-467C-B849-522715DDACA5}" presName="bgRect" presStyleLbl="bgShp" presStyleIdx="1" presStyleCnt="3"/>
      <dgm:spPr/>
    </dgm:pt>
    <dgm:pt modelId="{0735B7B9-7E61-4EBA-A214-709617180EE8}" type="pres">
      <dgm:prSet presAssocID="{1363488B-D6B8-467C-B849-522715DDACA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FA1ED397-52DC-4945-AD6F-D0140B65763B}" type="pres">
      <dgm:prSet presAssocID="{1363488B-D6B8-467C-B849-522715DDACA5}" presName="spaceRect" presStyleCnt="0"/>
      <dgm:spPr/>
    </dgm:pt>
    <dgm:pt modelId="{85AF0CFD-49DD-4ED4-BDE6-157A681E395F}" type="pres">
      <dgm:prSet presAssocID="{1363488B-D6B8-467C-B849-522715DDACA5}" presName="parTx" presStyleLbl="revTx" presStyleIdx="1" presStyleCnt="3">
        <dgm:presLayoutVars>
          <dgm:chMax val="0"/>
          <dgm:chPref val="0"/>
        </dgm:presLayoutVars>
      </dgm:prSet>
      <dgm:spPr/>
    </dgm:pt>
    <dgm:pt modelId="{1F8B61C4-A62C-4B2C-90A9-02C8C4881522}" type="pres">
      <dgm:prSet presAssocID="{C5C0F0D6-4A19-4997-B29E-1FB48938F473}" presName="sibTrans" presStyleCnt="0"/>
      <dgm:spPr/>
    </dgm:pt>
    <dgm:pt modelId="{1AB0D983-3507-467F-81F4-296340F9AC76}" type="pres">
      <dgm:prSet presAssocID="{42F3BAD9-72E6-4DE8-9E93-692EFAC0DDB9}" presName="compNode" presStyleCnt="0"/>
      <dgm:spPr/>
    </dgm:pt>
    <dgm:pt modelId="{9BF863E2-78D4-4817-86BD-0A17F73BE4F1}" type="pres">
      <dgm:prSet presAssocID="{42F3BAD9-72E6-4DE8-9E93-692EFAC0DDB9}" presName="bgRect" presStyleLbl="bgShp" presStyleIdx="2" presStyleCnt="3"/>
      <dgm:spPr/>
    </dgm:pt>
    <dgm:pt modelId="{DC0BA507-852E-40DE-B448-0AF7235F6EBF}" type="pres">
      <dgm:prSet presAssocID="{42F3BAD9-72E6-4DE8-9E93-692EFAC0DDB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rprised Face with Solid Fill"/>
        </a:ext>
      </dgm:extLst>
    </dgm:pt>
    <dgm:pt modelId="{B027536C-044E-4D91-9424-572FE3D3CBE4}" type="pres">
      <dgm:prSet presAssocID="{42F3BAD9-72E6-4DE8-9E93-692EFAC0DDB9}" presName="spaceRect" presStyleCnt="0"/>
      <dgm:spPr/>
    </dgm:pt>
    <dgm:pt modelId="{4081D75C-4FCB-41DC-AB2C-46595BFA9AA6}" type="pres">
      <dgm:prSet presAssocID="{42F3BAD9-72E6-4DE8-9E93-692EFAC0DDB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99EF543-5A27-414B-BBCC-529163158830}" type="presOf" srcId="{8DDE4B74-838C-4954-9413-65D8EEA21EF2}" destId="{38778DCC-182F-423E-A5BF-0ABB4BEC610C}" srcOrd="0" destOrd="0" presId="urn:microsoft.com/office/officeart/2018/2/layout/IconVerticalSolidList"/>
    <dgm:cxn modelId="{F7F8006B-08AB-4704-AAE4-CFDD06310D8D}" type="presOf" srcId="{1363488B-D6B8-467C-B849-522715DDACA5}" destId="{85AF0CFD-49DD-4ED4-BDE6-157A681E395F}" srcOrd="0" destOrd="0" presId="urn:microsoft.com/office/officeart/2018/2/layout/IconVerticalSolidList"/>
    <dgm:cxn modelId="{055B904C-4C2C-4ED2-BA34-81CF4E207FA0}" type="presOf" srcId="{42F3BAD9-72E6-4DE8-9E93-692EFAC0DDB9}" destId="{4081D75C-4FCB-41DC-AB2C-46595BFA9AA6}" srcOrd="0" destOrd="0" presId="urn:microsoft.com/office/officeart/2018/2/layout/IconVerticalSolidList"/>
    <dgm:cxn modelId="{EE8D2D72-0DA5-4464-A89A-FD706339338E}" srcId="{A79143C1-6C15-4B5D-A922-4ED7F73313D5}" destId="{42F3BAD9-72E6-4DE8-9E93-692EFAC0DDB9}" srcOrd="2" destOrd="0" parTransId="{5E2616A7-D9EC-42C5-8917-8F04ACEA1B3A}" sibTransId="{36B63985-D2ED-4F0D-8732-D6D1EE92E5D2}"/>
    <dgm:cxn modelId="{B161DF55-3CD2-44CC-9C87-F1EFED7E782F}" srcId="{A79143C1-6C15-4B5D-A922-4ED7F73313D5}" destId="{8DDE4B74-838C-4954-9413-65D8EEA21EF2}" srcOrd="0" destOrd="0" parTransId="{629522C0-9BF2-440D-90EC-BF7994437BCD}" sibTransId="{0E257E89-F02E-44EE-865C-0FE097287C7C}"/>
    <dgm:cxn modelId="{5A17BEA1-4B3E-4ABF-9D70-CCAE27EB2A72}" type="presOf" srcId="{A79143C1-6C15-4B5D-A922-4ED7F73313D5}" destId="{3B3C19BF-8634-4275-95F4-02084BDDDEE1}" srcOrd="0" destOrd="0" presId="urn:microsoft.com/office/officeart/2018/2/layout/IconVerticalSolidList"/>
    <dgm:cxn modelId="{ED025DD8-C31F-4E36-BF6D-033D0324153B}" srcId="{A79143C1-6C15-4B5D-A922-4ED7F73313D5}" destId="{1363488B-D6B8-467C-B849-522715DDACA5}" srcOrd="1" destOrd="0" parTransId="{4D20EC95-70A1-4F4E-B8F8-611ECE342316}" sibTransId="{C5C0F0D6-4A19-4997-B29E-1FB48938F473}"/>
    <dgm:cxn modelId="{CF36A742-C29B-4703-8749-77C03B163DC2}" type="presParOf" srcId="{3B3C19BF-8634-4275-95F4-02084BDDDEE1}" destId="{A44206CF-DDF3-4D18-A0EC-420081AD3374}" srcOrd="0" destOrd="0" presId="urn:microsoft.com/office/officeart/2018/2/layout/IconVerticalSolidList"/>
    <dgm:cxn modelId="{C28921CF-BC82-4245-B15A-B36D3EAECEA9}" type="presParOf" srcId="{A44206CF-DDF3-4D18-A0EC-420081AD3374}" destId="{9A64630A-0665-427B-8E74-8789363B123B}" srcOrd="0" destOrd="0" presId="urn:microsoft.com/office/officeart/2018/2/layout/IconVerticalSolidList"/>
    <dgm:cxn modelId="{A2CDF750-CD7D-452D-BAAB-F2A184AAD6DC}" type="presParOf" srcId="{A44206CF-DDF3-4D18-A0EC-420081AD3374}" destId="{C77C4B5D-A483-462A-B207-DE1B1B523098}" srcOrd="1" destOrd="0" presId="urn:microsoft.com/office/officeart/2018/2/layout/IconVerticalSolidList"/>
    <dgm:cxn modelId="{BC7E05E9-0965-4FF9-8FB3-047715B4CB51}" type="presParOf" srcId="{A44206CF-DDF3-4D18-A0EC-420081AD3374}" destId="{80BFE2DB-F53E-40B5-A73B-DD719E39E586}" srcOrd="2" destOrd="0" presId="urn:microsoft.com/office/officeart/2018/2/layout/IconVerticalSolidList"/>
    <dgm:cxn modelId="{16CB99F0-764F-4D36-AC7D-FE3022DCDE4A}" type="presParOf" srcId="{A44206CF-DDF3-4D18-A0EC-420081AD3374}" destId="{38778DCC-182F-423E-A5BF-0ABB4BEC610C}" srcOrd="3" destOrd="0" presId="urn:microsoft.com/office/officeart/2018/2/layout/IconVerticalSolidList"/>
    <dgm:cxn modelId="{E93E42C2-388F-4F61-8DAD-F9FBBA92A2E5}" type="presParOf" srcId="{3B3C19BF-8634-4275-95F4-02084BDDDEE1}" destId="{B9B8BE56-6CD8-480A-BCDD-75281A1B89F4}" srcOrd="1" destOrd="0" presId="urn:microsoft.com/office/officeart/2018/2/layout/IconVerticalSolidList"/>
    <dgm:cxn modelId="{B89FEE3D-161B-41A6-8AAB-A03FBE3F1390}" type="presParOf" srcId="{3B3C19BF-8634-4275-95F4-02084BDDDEE1}" destId="{2BB54007-018E-4CA0-A2B6-7C4AF8753062}" srcOrd="2" destOrd="0" presId="urn:microsoft.com/office/officeart/2018/2/layout/IconVerticalSolidList"/>
    <dgm:cxn modelId="{2CBAFF1D-953F-4108-B817-7D424A2F05ED}" type="presParOf" srcId="{2BB54007-018E-4CA0-A2B6-7C4AF8753062}" destId="{B35A064E-5538-484B-8D21-C33C7A3AF791}" srcOrd="0" destOrd="0" presId="urn:microsoft.com/office/officeart/2018/2/layout/IconVerticalSolidList"/>
    <dgm:cxn modelId="{F69E7621-F8F1-4AAE-940F-CE5AF6218DCE}" type="presParOf" srcId="{2BB54007-018E-4CA0-A2B6-7C4AF8753062}" destId="{0735B7B9-7E61-4EBA-A214-709617180EE8}" srcOrd="1" destOrd="0" presId="urn:microsoft.com/office/officeart/2018/2/layout/IconVerticalSolidList"/>
    <dgm:cxn modelId="{201D54BC-1844-4545-BFB6-C676A85FF29D}" type="presParOf" srcId="{2BB54007-018E-4CA0-A2B6-7C4AF8753062}" destId="{FA1ED397-52DC-4945-AD6F-D0140B65763B}" srcOrd="2" destOrd="0" presId="urn:microsoft.com/office/officeart/2018/2/layout/IconVerticalSolidList"/>
    <dgm:cxn modelId="{603B5EBC-AD7D-45F4-94B6-134DE81F4770}" type="presParOf" srcId="{2BB54007-018E-4CA0-A2B6-7C4AF8753062}" destId="{85AF0CFD-49DD-4ED4-BDE6-157A681E395F}" srcOrd="3" destOrd="0" presId="urn:microsoft.com/office/officeart/2018/2/layout/IconVerticalSolidList"/>
    <dgm:cxn modelId="{699ECC4A-94B2-494D-BA04-1272EF5B49B8}" type="presParOf" srcId="{3B3C19BF-8634-4275-95F4-02084BDDDEE1}" destId="{1F8B61C4-A62C-4B2C-90A9-02C8C4881522}" srcOrd="3" destOrd="0" presId="urn:microsoft.com/office/officeart/2018/2/layout/IconVerticalSolidList"/>
    <dgm:cxn modelId="{94781930-0C2C-4556-99AE-C49D39FB8706}" type="presParOf" srcId="{3B3C19BF-8634-4275-95F4-02084BDDDEE1}" destId="{1AB0D983-3507-467F-81F4-296340F9AC76}" srcOrd="4" destOrd="0" presId="urn:microsoft.com/office/officeart/2018/2/layout/IconVerticalSolidList"/>
    <dgm:cxn modelId="{3E9CB0BF-76F3-49CD-AA56-ADEA5DFE8F13}" type="presParOf" srcId="{1AB0D983-3507-467F-81F4-296340F9AC76}" destId="{9BF863E2-78D4-4817-86BD-0A17F73BE4F1}" srcOrd="0" destOrd="0" presId="urn:microsoft.com/office/officeart/2018/2/layout/IconVerticalSolidList"/>
    <dgm:cxn modelId="{3AB36083-4A04-4113-B9BA-8640732CE07B}" type="presParOf" srcId="{1AB0D983-3507-467F-81F4-296340F9AC76}" destId="{DC0BA507-852E-40DE-B448-0AF7235F6EBF}" srcOrd="1" destOrd="0" presId="urn:microsoft.com/office/officeart/2018/2/layout/IconVerticalSolidList"/>
    <dgm:cxn modelId="{88FA7459-7DE1-48E2-BEF2-AC63F470B124}" type="presParOf" srcId="{1AB0D983-3507-467F-81F4-296340F9AC76}" destId="{B027536C-044E-4D91-9424-572FE3D3CBE4}" srcOrd="2" destOrd="0" presId="urn:microsoft.com/office/officeart/2018/2/layout/IconVerticalSolidList"/>
    <dgm:cxn modelId="{F185F3C3-1B1E-43A1-9487-A588918D9D48}" type="presParOf" srcId="{1AB0D983-3507-467F-81F4-296340F9AC76}" destId="{4081D75C-4FCB-41DC-AB2C-46595BFA9A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5D1EFB-EB1B-4BB4-82A0-837548DB3143}" type="doc">
      <dgm:prSet loTypeId="urn:microsoft.com/office/officeart/2005/8/layout/vList2" loCatId="list" qsTypeId="urn:microsoft.com/office/officeart/2005/8/quickstyle/simple4#1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402C81FB-9C51-49BB-8E73-7B75DB8DEAC6}">
      <dgm:prSet/>
      <dgm:spPr/>
      <dgm:t>
        <a:bodyPr/>
        <a:lstStyle/>
        <a:p>
          <a:r>
            <a:rPr lang="en-US"/>
            <a:t>Evidence-based practice in HSC</a:t>
          </a:r>
        </a:p>
      </dgm:t>
    </dgm:pt>
    <dgm:pt modelId="{79B1B9FB-6895-40D6-8A2E-BF54E1D38CFB}" type="parTrans" cxnId="{13538F9C-3096-4A70-8445-276D724309C9}">
      <dgm:prSet/>
      <dgm:spPr/>
      <dgm:t>
        <a:bodyPr/>
        <a:lstStyle/>
        <a:p>
          <a:endParaRPr lang="en-US"/>
        </a:p>
      </dgm:t>
    </dgm:pt>
    <dgm:pt modelId="{77806B42-00F0-44D8-AD62-EE3F1E593061}" type="sibTrans" cxnId="{13538F9C-3096-4A70-8445-276D724309C9}">
      <dgm:prSet/>
      <dgm:spPr/>
      <dgm:t>
        <a:bodyPr/>
        <a:lstStyle/>
        <a:p>
          <a:endParaRPr lang="en-US"/>
        </a:p>
      </dgm:t>
    </dgm:pt>
    <dgm:pt modelId="{F95757F0-FFA9-45AB-8A4E-4D3E1085B507}">
      <dgm:prSet/>
      <dgm:spPr/>
      <dgm:t>
        <a:bodyPr/>
        <a:lstStyle/>
        <a:p>
          <a:r>
            <a:rPr lang="en-US"/>
            <a:t>Resource allocation</a:t>
          </a:r>
        </a:p>
      </dgm:t>
    </dgm:pt>
    <dgm:pt modelId="{F6FB7E3A-0062-48C4-A0C9-F669335BD2BC}" type="parTrans" cxnId="{8E740042-F9F8-4DAC-86FF-623C5E5774A0}">
      <dgm:prSet/>
      <dgm:spPr/>
      <dgm:t>
        <a:bodyPr/>
        <a:lstStyle/>
        <a:p>
          <a:endParaRPr lang="en-US"/>
        </a:p>
      </dgm:t>
    </dgm:pt>
    <dgm:pt modelId="{DE0A6549-6F5C-411D-980D-AB51411C48D5}" type="sibTrans" cxnId="{8E740042-F9F8-4DAC-86FF-623C5E5774A0}">
      <dgm:prSet/>
      <dgm:spPr/>
      <dgm:t>
        <a:bodyPr/>
        <a:lstStyle/>
        <a:p>
          <a:endParaRPr lang="en-US"/>
        </a:p>
      </dgm:t>
    </dgm:pt>
    <dgm:pt modelId="{8AC85A71-EB73-479E-B822-849483A48D97}">
      <dgm:prSet/>
      <dgm:spPr/>
      <dgm:t>
        <a:bodyPr/>
        <a:lstStyle/>
        <a:p>
          <a:r>
            <a:rPr lang="en-US"/>
            <a:t>Patient outcomes</a:t>
          </a:r>
        </a:p>
      </dgm:t>
    </dgm:pt>
    <dgm:pt modelId="{66775A1B-8B53-4277-857E-238F85D959A9}" type="parTrans" cxnId="{15932000-B461-42D1-B615-3879B3D24444}">
      <dgm:prSet/>
      <dgm:spPr/>
      <dgm:t>
        <a:bodyPr/>
        <a:lstStyle/>
        <a:p>
          <a:endParaRPr lang="en-US"/>
        </a:p>
      </dgm:t>
    </dgm:pt>
    <dgm:pt modelId="{E3CDA706-B3AF-41FF-821B-E92E9996B9A1}" type="sibTrans" cxnId="{15932000-B461-42D1-B615-3879B3D24444}">
      <dgm:prSet/>
      <dgm:spPr/>
      <dgm:t>
        <a:bodyPr/>
        <a:lstStyle/>
        <a:p>
          <a:endParaRPr lang="en-US"/>
        </a:p>
      </dgm:t>
    </dgm:pt>
    <dgm:pt modelId="{2C5AEAE2-1575-4B0B-B6EC-F18405593B50}" type="pres">
      <dgm:prSet presAssocID="{9B5D1EFB-EB1B-4BB4-82A0-837548DB3143}" presName="linear" presStyleCnt="0">
        <dgm:presLayoutVars>
          <dgm:animLvl val="lvl"/>
          <dgm:resizeHandles val="exact"/>
        </dgm:presLayoutVars>
      </dgm:prSet>
      <dgm:spPr/>
    </dgm:pt>
    <dgm:pt modelId="{53D7E7EB-BFDC-46D0-83C4-E3B3CE79B796}" type="pres">
      <dgm:prSet presAssocID="{402C81FB-9C51-49BB-8E73-7B75DB8DEAC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99201B6-3F85-45B5-AA9E-963F10B77A5C}" type="pres">
      <dgm:prSet presAssocID="{77806B42-00F0-44D8-AD62-EE3F1E593061}" presName="spacer" presStyleCnt="0"/>
      <dgm:spPr/>
    </dgm:pt>
    <dgm:pt modelId="{FBA29D72-A4C0-49B1-BEA5-12CE0B41E24B}" type="pres">
      <dgm:prSet presAssocID="{F95757F0-FFA9-45AB-8A4E-4D3E1085B50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E6975B-2327-4F26-A347-B9DBE31DCA95}" type="pres">
      <dgm:prSet presAssocID="{DE0A6549-6F5C-411D-980D-AB51411C48D5}" presName="spacer" presStyleCnt="0"/>
      <dgm:spPr/>
    </dgm:pt>
    <dgm:pt modelId="{BE3FC651-81CC-4D9A-BBF5-15D81BBAADFB}" type="pres">
      <dgm:prSet presAssocID="{8AC85A71-EB73-479E-B822-849483A48D9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5932000-B461-42D1-B615-3879B3D24444}" srcId="{9B5D1EFB-EB1B-4BB4-82A0-837548DB3143}" destId="{8AC85A71-EB73-479E-B822-849483A48D97}" srcOrd="2" destOrd="0" parTransId="{66775A1B-8B53-4277-857E-238F85D959A9}" sibTransId="{E3CDA706-B3AF-41FF-821B-E92E9996B9A1}"/>
    <dgm:cxn modelId="{B3A5653E-3180-4AF6-BBBD-6F7902B2AB7D}" type="presOf" srcId="{402C81FB-9C51-49BB-8E73-7B75DB8DEAC6}" destId="{53D7E7EB-BFDC-46D0-83C4-E3B3CE79B796}" srcOrd="0" destOrd="0" presId="urn:microsoft.com/office/officeart/2005/8/layout/vList2"/>
    <dgm:cxn modelId="{8E740042-F9F8-4DAC-86FF-623C5E5774A0}" srcId="{9B5D1EFB-EB1B-4BB4-82A0-837548DB3143}" destId="{F95757F0-FFA9-45AB-8A4E-4D3E1085B507}" srcOrd="1" destOrd="0" parTransId="{F6FB7E3A-0062-48C4-A0C9-F669335BD2BC}" sibTransId="{DE0A6549-6F5C-411D-980D-AB51411C48D5}"/>
    <dgm:cxn modelId="{4492CB72-F8F0-4D18-AA2F-A7673ECF53D4}" type="presOf" srcId="{F95757F0-FFA9-45AB-8A4E-4D3E1085B507}" destId="{FBA29D72-A4C0-49B1-BEA5-12CE0B41E24B}" srcOrd="0" destOrd="0" presId="urn:microsoft.com/office/officeart/2005/8/layout/vList2"/>
    <dgm:cxn modelId="{1B3B9988-1E83-41A0-93C6-D853890FD912}" type="presOf" srcId="{8AC85A71-EB73-479E-B822-849483A48D97}" destId="{BE3FC651-81CC-4D9A-BBF5-15D81BBAADFB}" srcOrd="0" destOrd="0" presId="urn:microsoft.com/office/officeart/2005/8/layout/vList2"/>
    <dgm:cxn modelId="{13538F9C-3096-4A70-8445-276D724309C9}" srcId="{9B5D1EFB-EB1B-4BB4-82A0-837548DB3143}" destId="{402C81FB-9C51-49BB-8E73-7B75DB8DEAC6}" srcOrd="0" destOrd="0" parTransId="{79B1B9FB-6895-40D6-8A2E-BF54E1D38CFB}" sibTransId="{77806B42-00F0-44D8-AD62-EE3F1E593061}"/>
    <dgm:cxn modelId="{AD3B01B6-C63A-4E21-B94B-5022321D39CF}" type="presOf" srcId="{9B5D1EFB-EB1B-4BB4-82A0-837548DB3143}" destId="{2C5AEAE2-1575-4B0B-B6EC-F18405593B50}" srcOrd="0" destOrd="0" presId="urn:microsoft.com/office/officeart/2005/8/layout/vList2"/>
    <dgm:cxn modelId="{3B61D8B6-5E36-405B-B43B-B9E413A02FDD}" type="presParOf" srcId="{2C5AEAE2-1575-4B0B-B6EC-F18405593B50}" destId="{53D7E7EB-BFDC-46D0-83C4-E3B3CE79B796}" srcOrd="0" destOrd="0" presId="urn:microsoft.com/office/officeart/2005/8/layout/vList2"/>
    <dgm:cxn modelId="{B6FFE143-BCC7-4636-8D35-86A60A4C2A6A}" type="presParOf" srcId="{2C5AEAE2-1575-4B0B-B6EC-F18405593B50}" destId="{C99201B6-3F85-45B5-AA9E-963F10B77A5C}" srcOrd="1" destOrd="0" presId="urn:microsoft.com/office/officeart/2005/8/layout/vList2"/>
    <dgm:cxn modelId="{46BAC250-6CC3-4DB8-B47B-CD474B5F9AE0}" type="presParOf" srcId="{2C5AEAE2-1575-4B0B-B6EC-F18405593B50}" destId="{FBA29D72-A4C0-49B1-BEA5-12CE0B41E24B}" srcOrd="2" destOrd="0" presId="urn:microsoft.com/office/officeart/2005/8/layout/vList2"/>
    <dgm:cxn modelId="{FB450043-A5A7-434D-B529-C74E0FF9B21C}" type="presParOf" srcId="{2C5AEAE2-1575-4B0B-B6EC-F18405593B50}" destId="{75E6975B-2327-4F26-A347-B9DBE31DCA95}" srcOrd="3" destOrd="0" presId="urn:microsoft.com/office/officeart/2005/8/layout/vList2"/>
    <dgm:cxn modelId="{852E5894-8360-42C9-97C2-360C67BD49D5}" type="presParOf" srcId="{2C5AEAE2-1575-4B0B-B6EC-F18405593B50}" destId="{BE3FC651-81CC-4D9A-BBF5-15D81BBAADF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4373854-C204-4772-8EF6-B568E7189870}" type="doc">
      <dgm:prSet loTypeId="urn:microsoft.com/office/officeart/2005/8/layout/vList2" loCatId="list" qsTypeId="urn:microsoft.com/office/officeart/2005/8/quickstyle/simple4#2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EA6678B7-CA58-424C-BE0E-5E0B537B65B0}">
      <dgm:prSet/>
      <dgm:spPr/>
      <dgm:t>
        <a:bodyPr/>
        <a:lstStyle/>
        <a:p>
          <a:r>
            <a:rPr lang="en-US"/>
            <a:t>We have already discussed the two main categories of data</a:t>
          </a:r>
        </a:p>
      </dgm:t>
    </dgm:pt>
    <dgm:pt modelId="{5E5781BE-D631-45DF-8A31-C49FEF6E5987}" type="parTrans" cxnId="{48B1FEBB-3F0C-47AB-8714-B8DA6696A78F}">
      <dgm:prSet/>
      <dgm:spPr/>
      <dgm:t>
        <a:bodyPr/>
        <a:lstStyle/>
        <a:p>
          <a:endParaRPr lang="en-US"/>
        </a:p>
      </dgm:t>
    </dgm:pt>
    <dgm:pt modelId="{F58ABBC8-1BC7-4316-8DB5-E5B0E170CC16}" type="sibTrans" cxnId="{48B1FEBB-3F0C-47AB-8714-B8DA6696A78F}">
      <dgm:prSet/>
      <dgm:spPr/>
      <dgm:t>
        <a:bodyPr/>
        <a:lstStyle/>
        <a:p>
          <a:endParaRPr lang="en-US"/>
        </a:p>
      </dgm:t>
    </dgm:pt>
    <dgm:pt modelId="{DA029C97-37EA-48C8-AD5D-B25EE983CB90}">
      <dgm:prSet/>
      <dgm:spPr/>
      <dgm:t>
        <a:bodyPr/>
        <a:lstStyle/>
        <a:p>
          <a:r>
            <a:rPr lang="en-US"/>
            <a:t>Quantitative</a:t>
          </a:r>
        </a:p>
      </dgm:t>
    </dgm:pt>
    <dgm:pt modelId="{C6018E4D-0A4A-41FA-A4F1-5E8EB498D4D7}" type="parTrans" cxnId="{C764E13F-A8E6-43CD-B2A2-7CE16C1362C5}">
      <dgm:prSet/>
      <dgm:spPr/>
      <dgm:t>
        <a:bodyPr/>
        <a:lstStyle/>
        <a:p>
          <a:endParaRPr lang="en-US"/>
        </a:p>
      </dgm:t>
    </dgm:pt>
    <dgm:pt modelId="{1E0DA1EA-80BF-4CFF-B406-F0CDEAF9A082}" type="sibTrans" cxnId="{C764E13F-A8E6-43CD-B2A2-7CE16C1362C5}">
      <dgm:prSet/>
      <dgm:spPr/>
      <dgm:t>
        <a:bodyPr/>
        <a:lstStyle/>
        <a:p>
          <a:endParaRPr lang="en-US"/>
        </a:p>
      </dgm:t>
    </dgm:pt>
    <dgm:pt modelId="{4DA7776C-A0A1-4FAE-8B15-B2593F27A180}">
      <dgm:prSet/>
      <dgm:spPr/>
      <dgm:t>
        <a:bodyPr/>
        <a:lstStyle/>
        <a:p>
          <a:r>
            <a:rPr lang="en-US"/>
            <a:t>Qualitative</a:t>
          </a:r>
        </a:p>
      </dgm:t>
    </dgm:pt>
    <dgm:pt modelId="{178E705F-C103-438D-AB5A-55F57A22BEE9}" type="parTrans" cxnId="{D6C22071-676A-4F2B-AE53-0635EC185240}">
      <dgm:prSet/>
      <dgm:spPr/>
      <dgm:t>
        <a:bodyPr/>
        <a:lstStyle/>
        <a:p>
          <a:endParaRPr lang="en-US"/>
        </a:p>
      </dgm:t>
    </dgm:pt>
    <dgm:pt modelId="{D07B6B12-3203-4164-B09E-DECE7BDE5831}" type="sibTrans" cxnId="{D6C22071-676A-4F2B-AE53-0635EC185240}">
      <dgm:prSet/>
      <dgm:spPr/>
      <dgm:t>
        <a:bodyPr/>
        <a:lstStyle/>
        <a:p>
          <a:endParaRPr lang="en-US"/>
        </a:p>
      </dgm:t>
    </dgm:pt>
    <dgm:pt modelId="{D92DB939-6097-4EAF-86D0-DD50311C67E2}">
      <dgm:prSet/>
      <dgm:spPr/>
      <dgm:t>
        <a:bodyPr/>
        <a:lstStyle/>
        <a:p>
          <a:r>
            <a:rPr lang="en-US"/>
            <a:t>But there are other categorising methods</a:t>
          </a:r>
        </a:p>
      </dgm:t>
    </dgm:pt>
    <dgm:pt modelId="{CF53B66F-A676-4ABE-9FE5-40F84B1CFD9E}" type="parTrans" cxnId="{D30A082D-12F7-412F-95D0-7E2323462AB4}">
      <dgm:prSet/>
      <dgm:spPr/>
      <dgm:t>
        <a:bodyPr/>
        <a:lstStyle/>
        <a:p>
          <a:endParaRPr lang="en-US"/>
        </a:p>
      </dgm:t>
    </dgm:pt>
    <dgm:pt modelId="{9D702F72-A852-4939-8ABA-4D6E6445F89C}" type="sibTrans" cxnId="{D30A082D-12F7-412F-95D0-7E2323462AB4}">
      <dgm:prSet/>
      <dgm:spPr/>
      <dgm:t>
        <a:bodyPr/>
        <a:lstStyle/>
        <a:p>
          <a:endParaRPr lang="en-US"/>
        </a:p>
      </dgm:t>
    </dgm:pt>
    <dgm:pt modelId="{8B5731C3-CD1D-40C1-A37A-A9AF755CAF49}" type="pres">
      <dgm:prSet presAssocID="{D4373854-C204-4772-8EF6-B568E7189870}" presName="linear" presStyleCnt="0">
        <dgm:presLayoutVars>
          <dgm:animLvl val="lvl"/>
          <dgm:resizeHandles val="exact"/>
        </dgm:presLayoutVars>
      </dgm:prSet>
      <dgm:spPr/>
    </dgm:pt>
    <dgm:pt modelId="{CD4BE3FA-BE26-48C2-98DA-16BC39A574B7}" type="pres">
      <dgm:prSet presAssocID="{EA6678B7-CA58-424C-BE0E-5E0B537B65B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3DFFE0A-73D2-4C9A-808B-E02B02EEF559}" type="pres">
      <dgm:prSet presAssocID="{F58ABBC8-1BC7-4316-8DB5-E5B0E170CC16}" presName="spacer" presStyleCnt="0"/>
      <dgm:spPr/>
    </dgm:pt>
    <dgm:pt modelId="{00A66E51-21E8-416E-88A1-C2E659108A53}" type="pres">
      <dgm:prSet presAssocID="{DA029C97-37EA-48C8-AD5D-B25EE983CB9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6A38A5-02F0-4026-A326-85841D5E7E34}" type="pres">
      <dgm:prSet presAssocID="{1E0DA1EA-80BF-4CFF-B406-F0CDEAF9A082}" presName="spacer" presStyleCnt="0"/>
      <dgm:spPr/>
    </dgm:pt>
    <dgm:pt modelId="{11376C57-B8FA-4719-B4C4-8F84CEA439E2}" type="pres">
      <dgm:prSet presAssocID="{4DA7776C-A0A1-4FAE-8B15-B2593F27A18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E89233E-CF4F-42CA-8A63-27C17001AC81}" type="pres">
      <dgm:prSet presAssocID="{D07B6B12-3203-4164-B09E-DECE7BDE5831}" presName="spacer" presStyleCnt="0"/>
      <dgm:spPr/>
    </dgm:pt>
    <dgm:pt modelId="{72A4BACA-32FE-4A07-9101-27481A013456}" type="pres">
      <dgm:prSet presAssocID="{D92DB939-6097-4EAF-86D0-DD50311C67E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9D3970E-61A3-4DC3-B64E-365637C54198}" type="presOf" srcId="{DA029C97-37EA-48C8-AD5D-B25EE983CB90}" destId="{00A66E51-21E8-416E-88A1-C2E659108A53}" srcOrd="0" destOrd="0" presId="urn:microsoft.com/office/officeart/2005/8/layout/vList2"/>
    <dgm:cxn modelId="{1DB9E917-B736-45CA-88E0-C09630EA40CB}" type="presOf" srcId="{EA6678B7-CA58-424C-BE0E-5E0B537B65B0}" destId="{CD4BE3FA-BE26-48C2-98DA-16BC39A574B7}" srcOrd="0" destOrd="0" presId="urn:microsoft.com/office/officeart/2005/8/layout/vList2"/>
    <dgm:cxn modelId="{D774AC19-8A34-439E-81B8-EFBCB6CBC5D4}" type="presOf" srcId="{D92DB939-6097-4EAF-86D0-DD50311C67E2}" destId="{72A4BACA-32FE-4A07-9101-27481A013456}" srcOrd="0" destOrd="0" presId="urn:microsoft.com/office/officeart/2005/8/layout/vList2"/>
    <dgm:cxn modelId="{D30A082D-12F7-412F-95D0-7E2323462AB4}" srcId="{D4373854-C204-4772-8EF6-B568E7189870}" destId="{D92DB939-6097-4EAF-86D0-DD50311C67E2}" srcOrd="3" destOrd="0" parTransId="{CF53B66F-A676-4ABE-9FE5-40F84B1CFD9E}" sibTransId="{9D702F72-A852-4939-8ABA-4D6E6445F89C}"/>
    <dgm:cxn modelId="{C764E13F-A8E6-43CD-B2A2-7CE16C1362C5}" srcId="{D4373854-C204-4772-8EF6-B568E7189870}" destId="{DA029C97-37EA-48C8-AD5D-B25EE983CB90}" srcOrd="1" destOrd="0" parTransId="{C6018E4D-0A4A-41FA-A4F1-5E8EB498D4D7}" sibTransId="{1E0DA1EA-80BF-4CFF-B406-F0CDEAF9A082}"/>
    <dgm:cxn modelId="{D6C22071-676A-4F2B-AE53-0635EC185240}" srcId="{D4373854-C204-4772-8EF6-B568E7189870}" destId="{4DA7776C-A0A1-4FAE-8B15-B2593F27A180}" srcOrd="2" destOrd="0" parTransId="{178E705F-C103-438D-AB5A-55F57A22BEE9}" sibTransId="{D07B6B12-3203-4164-B09E-DECE7BDE5831}"/>
    <dgm:cxn modelId="{48B1FEBB-3F0C-47AB-8714-B8DA6696A78F}" srcId="{D4373854-C204-4772-8EF6-B568E7189870}" destId="{EA6678B7-CA58-424C-BE0E-5E0B537B65B0}" srcOrd="0" destOrd="0" parTransId="{5E5781BE-D631-45DF-8A31-C49FEF6E5987}" sibTransId="{F58ABBC8-1BC7-4316-8DB5-E5B0E170CC16}"/>
    <dgm:cxn modelId="{CFC3D0D1-ED83-40C0-9CE2-FEFA6079C294}" type="presOf" srcId="{D4373854-C204-4772-8EF6-B568E7189870}" destId="{8B5731C3-CD1D-40C1-A37A-A9AF755CAF49}" srcOrd="0" destOrd="0" presId="urn:microsoft.com/office/officeart/2005/8/layout/vList2"/>
    <dgm:cxn modelId="{FA7284EB-F886-465C-A12A-4B50AD882209}" type="presOf" srcId="{4DA7776C-A0A1-4FAE-8B15-B2593F27A180}" destId="{11376C57-B8FA-4719-B4C4-8F84CEA439E2}" srcOrd="0" destOrd="0" presId="urn:microsoft.com/office/officeart/2005/8/layout/vList2"/>
    <dgm:cxn modelId="{31BE0C16-97A3-49E8-AFA3-80758ACA8131}" type="presParOf" srcId="{8B5731C3-CD1D-40C1-A37A-A9AF755CAF49}" destId="{CD4BE3FA-BE26-48C2-98DA-16BC39A574B7}" srcOrd="0" destOrd="0" presId="urn:microsoft.com/office/officeart/2005/8/layout/vList2"/>
    <dgm:cxn modelId="{5C3E8F35-5D66-4B17-8CB0-A1FE3B9AF828}" type="presParOf" srcId="{8B5731C3-CD1D-40C1-A37A-A9AF755CAF49}" destId="{63DFFE0A-73D2-4C9A-808B-E02B02EEF559}" srcOrd="1" destOrd="0" presId="urn:microsoft.com/office/officeart/2005/8/layout/vList2"/>
    <dgm:cxn modelId="{6E62D456-41E8-45A9-9F3D-7F3109D40F67}" type="presParOf" srcId="{8B5731C3-CD1D-40C1-A37A-A9AF755CAF49}" destId="{00A66E51-21E8-416E-88A1-C2E659108A53}" srcOrd="2" destOrd="0" presId="urn:microsoft.com/office/officeart/2005/8/layout/vList2"/>
    <dgm:cxn modelId="{2A54E002-50EE-4915-A1F6-3F57F3D81417}" type="presParOf" srcId="{8B5731C3-CD1D-40C1-A37A-A9AF755CAF49}" destId="{3C6A38A5-02F0-4026-A326-85841D5E7E34}" srcOrd="3" destOrd="0" presId="urn:microsoft.com/office/officeart/2005/8/layout/vList2"/>
    <dgm:cxn modelId="{645EB8B9-E8BB-4953-B0AF-8DF5668EE874}" type="presParOf" srcId="{8B5731C3-CD1D-40C1-A37A-A9AF755CAF49}" destId="{11376C57-B8FA-4719-B4C4-8F84CEA439E2}" srcOrd="4" destOrd="0" presId="urn:microsoft.com/office/officeart/2005/8/layout/vList2"/>
    <dgm:cxn modelId="{402C19AE-4A64-4BC5-A79D-75E017478EBC}" type="presParOf" srcId="{8B5731C3-CD1D-40C1-A37A-A9AF755CAF49}" destId="{CE89233E-CF4F-42CA-8A63-27C17001AC81}" srcOrd="5" destOrd="0" presId="urn:microsoft.com/office/officeart/2005/8/layout/vList2"/>
    <dgm:cxn modelId="{AFE3886F-3A18-4CBF-9C3E-2E06846847BE}" type="presParOf" srcId="{8B5731C3-CD1D-40C1-A37A-A9AF755CAF49}" destId="{72A4BACA-32FE-4A07-9101-27481A01345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C34229A-E813-4BAD-8182-697CA611C5E5}" type="doc">
      <dgm:prSet loTypeId="urn:microsoft.com/office/officeart/2005/8/layout/hierarchy1" loCatId="hierarchy" qsTypeId="urn:microsoft.com/office/officeart/2005/8/quickstyle/simple4#3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854FACF7-D59D-4AC6-8480-AA67F346D8DA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3100">
              <a:latin typeface="Avenir Next LT Pro Light"/>
              <a:ea typeface="+mn-ea"/>
              <a:cs typeface="+mn-cs"/>
            </a:rPr>
            <a:t>Nominal</a:t>
          </a:r>
        </a:p>
      </dgm:t>
    </dgm:pt>
    <dgm:pt modelId="{D9CEB10D-014A-405C-BD65-170A24BDF315}" type="parTrans" cxnId="{C4544FD7-DA7E-4F2F-AFE4-068FE1FA0A40}">
      <dgm:prSet/>
      <dgm:spPr/>
      <dgm:t>
        <a:bodyPr/>
        <a:lstStyle/>
        <a:p>
          <a:endParaRPr lang="en-US"/>
        </a:p>
      </dgm:t>
    </dgm:pt>
    <dgm:pt modelId="{E1167872-AE19-4629-87E3-820F599370D3}" type="sibTrans" cxnId="{C4544FD7-DA7E-4F2F-AFE4-068FE1FA0A40}">
      <dgm:prSet/>
      <dgm:spPr/>
      <dgm:t>
        <a:bodyPr/>
        <a:lstStyle/>
        <a:p>
          <a:endParaRPr lang="en-US"/>
        </a:p>
      </dgm:t>
    </dgm:pt>
    <dgm:pt modelId="{4D45C534-D580-40A3-8515-32B0C2A9F06A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3100">
              <a:latin typeface="Avenir Next LT Pro Light"/>
              <a:ea typeface="+mn-ea"/>
              <a:cs typeface="+mn-cs"/>
            </a:rPr>
            <a:t>Ordinal</a:t>
          </a:r>
        </a:p>
      </dgm:t>
    </dgm:pt>
    <dgm:pt modelId="{4FBF9512-DC26-48B7-B90C-CED51AE0C2AC}" type="parTrans" cxnId="{2D84C546-60B5-49C5-AD26-7ECEA393D206}">
      <dgm:prSet/>
      <dgm:spPr/>
      <dgm:t>
        <a:bodyPr/>
        <a:lstStyle/>
        <a:p>
          <a:endParaRPr lang="en-US"/>
        </a:p>
      </dgm:t>
    </dgm:pt>
    <dgm:pt modelId="{D9F8DD54-00E2-409E-B6BD-51612E498494}" type="sibTrans" cxnId="{2D84C546-60B5-49C5-AD26-7ECEA393D206}">
      <dgm:prSet/>
      <dgm:spPr/>
      <dgm:t>
        <a:bodyPr/>
        <a:lstStyle/>
        <a:p>
          <a:endParaRPr lang="en-US"/>
        </a:p>
      </dgm:t>
    </dgm:pt>
    <dgm:pt modelId="{AD10BFE7-4795-4CE5-8801-62CDD0D18031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3100">
              <a:latin typeface="Avenir Next LT Pro Light"/>
              <a:ea typeface="+mn-ea"/>
              <a:cs typeface="+mn-cs"/>
            </a:rPr>
            <a:t>Interval</a:t>
          </a:r>
        </a:p>
      </dgm:t>
    </dgm:pt>
    <dgm:pt modelId="{8385ABA5-A15B-47A7-ABB4-97169E9DB4EE}" type="parTrans" cxnId="{9226C4A0-8338-4942-9368-26595BE913A4}">
      <dgm:prSet/>
      <dgm:spPr/>
      <dgm:t>
        <a:bodyPr/>
        <a:lstStyle/>
        <a:p>
          <a:endParaRPr lang="en-US"/>
        </a:p>
      </dgm:t>
    </dgm:pt>
    <dgm:pt modelId="{4F9F1D24-6D43-4328-8B7D-0E25215DCE0B}" type="sibTrans" cxnId="{9226C4A0-8338-4942-9368-26595BE913A4}">
      <dgm:prSet/>
      <dgm:spPr/>
      <dgm:t>
        <a:bodyPr/>
        <a:lstStyle/>
        <a:p>
          <a:endParaRPr lang="en-US"/>
        </a:p>
      </dgm:t>
    </dgm:pt>
    <dgm:pt modelId="{13623476-3B04-4DD3-9697-0BC482AD1D2F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3100" dirty="0">
              <a:latin typeface="Avenir Next LT Pro Light"/>
              <a:ea typeface="+mn-ea"/>
              <a:cs typeface="+mn-cs"/>
            </a:rPr>
            <a:t>Ratio</a:t>
          </a:r>
        </a:p>
      </dgm:t>
    </dgm:pt>
    <dgm:pt modelId="{910EE86D-B309-42DD-8116-64562463C087}" type="parTrans" cxnId="{1BE9F1FC-57A2-44F0-BF3B-46755F8F3A8B}">
      <dgm:prSet/>
      <dgm:spPr/>
      <dgm:t>
        <a:bodyPr/>
        <a:lstStyle/>
        <a:p>
          <a:endParaRPr lang="en-US"/>
        </a:p>
      </dgm:t>
    </dgm:pt>
    <dgm:pt modelId="{416B2A0D-D83D-4E3D-BCD7-8B0DE97C1BA2}" type="sibTrans" cxnId="{1BE9F1FC-57A2-44F0-BF3B-46755F8F3A8B}">
      <dgm:prSet/>
      <dgm:spPr/>
      <dgm:t>
        <a:bodyPr/>
        <a:lstStyle/>
        <a:p>
          <a:endParaRPr lang="en-US"/>
        </a:p>
      </dgm:t>
    </dgm:pt>
    <dgm:pt modelId="{0A891455-53FC-4A82-857A-9CFCF055BC37}">
      <dgm:prSet phldr="0"/>
      <dgm:spPr/>
      <dgm:t>
        <a:bodyPr/>
        <a:lstStyle/>
        <a:p>
          <a:pPr algn="ctr">
            <a:lnSpc>
              <a:spcPct val="90000"/>
            </a:lnSpc>
          </a:pPr>
          <a:r>
            <a:rPr lang="en-US" sz="3100" dirty="0">
              <a:latin typeface="Avenir Next LT Pro Light"/>
              <a:ea typeface="+mn-ea"/>
              <a:cs typeface="+mn-cs"/>
            </a:rPr>
            <a:t>Binary</a:t>
          </a:r>
        </a:p>
      </dgm:t>
    </dgm:pt>
    <dgm:pt modelId="{C4CAC2CC-6337-413A-A6F3-A41B28DADC88}" type="parTrans" cxnId="{3F889247-123F-4487-B070-029969CE9E0D}">
      <dgm:prSet/>
      <dgm:spPr/>
    </dgm:pt>
    <dgm:pt modelId="{A3FBCDE4-8388-44BE-B2C9-3F2777297DF1}" type="sibTrans" cxnId="{3F889247-123F-4487-B070-029969CE9E0D}">
      <dgm:prSet/>
      <dgm:spPr/>
    </dgm:pt>
    <dgm:pt modelId="{1EE87365-2D1F-44C4-8000-D49341E47EE3}" type="pres">
      <dgm:prSet presAssocID="{4C34229A-E813-4BAD-8182-697CA611C5E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E9F2257-C0BD-4107-9B34-60B8C21B31E6}" type="pres">
      <dgm:prSet presAssocID="{854FACF7-D59D-4AC6-8480-AA67F346D8DA}" presName="hierRoot1" presStyleCnt="0"/>
      <dgm:spPr/>
    </dgm:pt>
    <dgm:pt modelId="{CAE9A74B-A7BD-47BD-9A74-704F2FAEFC30}" type="pres">
      <dgm:prSet presAssocID="{854FACF7-D59D-4AC6-8480-AA67F346D8DA}" presName="composite" presStyleCnt="0"/>
      <dgm:spPr/>
    </dgm:pt>
    <dgm:pt modelId="{84944C1B-19F3-4C19-81CF-781E6AD8D141}" type="pres">
      <dgm:prSet presAssocID="{854FACF7-D59D-4AC6-8480-AA67F346D8DA}" presName="background" presStyleLbl="node0" presStyleIdx="0" presStyleCnt="5"/>
      <dgm:spPr/>
    </dgm:pt>
    <dgm:pt modelId="{69071598-0018-459F-A9AD-480D0579E4FB}" type="pres">
      <dgm:prSet presAssocID="{854FACF7-D59D-4AC6-8480-AA67F346D8DA}" presName="text" presStyleLbl="fgAcc0" presStyleIdx="0" presStyleCnt="5">
        <dgm:presLayoutVars>
          <dgm:chPref val="3"/>
        </dgm:presLayoutVars>
      </dgm:prSet>
      <dgm:spPr/>
    </dgm:pt>
    <dgm:pt modelId="{3B0D0D3D-62C3-4E1D-A27E-A2B9F0A27D86}" type="pres">
      <dgm:prSet presAssocID="{854FACF7-D59D-4AC6-8480-AA67F346D8DA}" presName="hierChild2" presStyleCnt="0"/>
      <dgm:spPr/>
    </dgm:pt>
    <dgm:pt modelId="{99508D95-1262-4352-BB1A-3F5E0471ADC7}" type="pres">
      <dgm:prSet presAssocID="{4D45C534-D580-40A3-8515-32B0C2A9F06A}" presName="hierRoot1" presStyleCnt="0"/>
      <dgm:spPr/>
    </dgm:pt>
    <dgm:pt modelId="{2725E65D-AEAD-4EEE-B2D7-67072711C880}" type="pres">
      <dgm:prSet presAssocID="{4D45C534-D580-40A3-8515-32B0C2A9F06A}" presName="composite" presStyleCnt="0"/>
      <dgm:spPr/>
    </dgm:pt>
    <dgm:pt modelId="{E426CAE2-509C-4D0A-AB24-00C87F9231B1}" type="pres">
      <dgm:prSet presAssocID="{4D45C534-D580-40A3-8515-32B0C2A9F06A}" presName="background" presStyleLbl="node0" presStyleIdx="1" presStyleCnt="5"/>
      <dgm:spPr/>
    </dgm:pt>
    <dgm:pt modelId="{9B76F153-6D52-4E06-8B59-6D9B666323B6}" type="pres">
      <dgm:prSet presAssocID="{4D45C534-D580-40A3-8515-32B0C2A9F06A}" presName="text" presStyleLbl="fgAcc0" presStyleIdx="1" presStyleCnt="5">
        <dgm:presLayoutVars>
          <dgm:chPref val="3"/>
        </dgm:presLayoutVars>
      </dgm:prSet>
      <dgm:spPr/>
    </dgm:pt>
    <dgm:pt modelId="{B1C4ABAB-E1B5-4366-BA6C-C50763AC3942}" type="pres">
      <dgm:prSet presAssocID="{4D45C534-D580-40A3-8515-32B0C2A9F06A}" presName="hierChild2" presStyleCnt="0"/>
      <dgm:spPr/>
    </dgm:pt>
    <dgm:pt modelId="{2BC3317D-6F90-4E55-883C-4F19F00C492E}" type="pres">
      <dgm:prSet presAssocID="{AD10BFE7-4795-4CE5-8801-62CDD0D18031}" presName="hierRoot1" presStyleCnt="0"/>
      <dgm:spPr/>
    </dgm:pt>
    <dgm:pt modelId="{0F8649BA-1C4C-4EBD-9B12-5A1F0D91F766}" type="pres">
      <dgm:prSet presAssocID="{AD10BFE7-4795-4CE5-8801-62CDD0D18031}" presName="composite" presStyleCnt="0"/>
      <dgm:spPr/>
    </dgm:pt>
    <dgm:pt modelId="{2D673D1B-A4A8-4866-A02C-10FEB22819B8}" type="pres">
      <dgm:prSet presAssocID="{AD10BFE7-4795-4CE5-8801-62CDD0D18031}" presName="background" presStyleLbl="node0" presStyleIdx="2" presStyleCnt="5"/>
      <dgm:spPr/>
    </dgm:pt>
    <dgm:pt modelId="{C627A871-5B4F-401A-8F96-F7A921C23713}" type="pres">
      <dgm:prSet presAssocID="{AD10BFE7-4795-4CE5-8801-62CDD0D18031}" presName="text" presStyleLbl="fgAcc0" presStyleIdx="2" presStyleCnt="5">
        <dgm:presLayoutVars>
          <dgm:chPref val="3"/>
        </dgm:presLayoutVars>
      </dgm:prSet>
      <dgm:spPr/>
    </dgm:pt>
    <dgm:pt modelId="{1E84D13E-F1E2-4112-BFB0-78E29B26F79E}" type="pres">
      <dgm:prSet presAssocID="{AD10BFE7-4795-4CE5-8801-62CDD0D18031}" presName="hierChild2" presStyleCnt="0"/>
      <dgm:spPr/>
    </dgm:pt>
    <dgm:pt modelId="{E747DA92-70F8-4C0D-B656-4AA0A9922003}" type="pres">
      <dgm:prSet presAssocID="{13623476-3B04-4DD3-9697-0BC482AD1D2F}" presName="hierRoot1" presStyleCnt="0"/>
      <dgm:spPr/>
    </dgm:pt>
    <dgm:pt modelId="{075870BA-17B6-4D20-A19C-C200CA2B9939}" type="pres">
      <dgm:prSet presAssocID="{13623476-3B04-4DD3-9697-0BC482AD1D2F}" presName="composite" presStyleCnt="0"/>
      <dgm:spPr/>
    </dgm:pt>
    <dgm:pt modelId="{74B92DDA-6ED2-4FFB-9E82-5AF7CDD86AB9}" type="pres">
      <dgm:prSet presAssocID="{13623476-3B04-4DD3-9697-0BC482AD1D2F}" presName="background" presStyleLbl="node0" presStyleIdx="3" presStyleCnt="5"/>
      <dgm:spPr/>
    </dgm:pt>
    <dgm:pt modelId="{704D642F-8D56-4AE2-AFB6-BA6748CD50D6}" type="pres">
      <dgm:prSet presAssocID="{13623476-3B04-4DD3-9697-0BC482AD1D2F}" presName="text" presStyleLbl="fgAcc0" presStyleIdx="3" presStyleCnt="5">
        <dgm:presLayoutVars>
          <dgm:chPref val="3"/>
        </dgm:presLayoutVars>
      </dgm:prSet>
      <dgm:spPr/>
    </dgm:pt>
    <dgm:pt modelId="{3535D24F-9B25-428F-A4EF-2E1161B1E853}" type="pres">
      <dgm:prSet presAssocID="{13623476-3B04-4DD3-9697-0BC482AD1D2F}" presName="hierChild2" presStyleCnt="0"/>
      <dgm:spPr/>
    </dgm:pt>
    <dgm:pt modelId="{1DA62082-FDE8-4FD2-A8D4-922E7B02E17D}" type="pres">
      <dgm:prSet presAssocID="{0A891455-53FC-4A82-857A-9CFCF055BC37}" presName="hierRoot1" presStyleCnt="0"/>
      <dgm:spPr/>
    </dgm:pt>
    <dgm:pt modelId="{14E2D9A1-3FAD-4E63-B2DA-DF2B9F3E2F0A}" type="pres">
      <dgm:prSet presAssocID="{0A891455-53FC-4A82-857A-9CFCF055BC37}" presName="composite" presStyleCnt="0"/>
      <dgm:spPr/>
    </dgm:pt>
    <dgm:pt modelId="{556DB048-36C8-45F0-9696-2744090C1266}" type="pres">
      <dgm:prSet presAssocID="{0A891455-53FC-4A82-857A-9CFCF055BC37}" presName="background" presStyleLbl="node0" presStyleIdx="4" presStyleCnt="5"/>
      <dgm:spPr/>
    </dgm:pt>
    <dgm:pt modelId="{491A94B2-8AFB-404D-BDDE-3D40443BBCE1}" type="pres">
      <dgm:prSet presAssocID="{0A891455-53FC-4A82-857A-9CFCF055BC37}" presName="text" presStyleLbl="fgAcc0" presStyleIdx="4" presStyleCnt="5">
        <dgm:presLayoutVars>
          <dgm:chPref val="3"/>
        </dgm:presLayoutVars>
      </dgm:prSet>
      <dgm:spPr/>
    </dgm:pt>
    <dgm:pt modelId="{7F515E1C-9038-4473-9D8B-70F48C87CF0D}" type="pres">
      <dgm:prSet presAssocID="{0A891455-53FC-4A82-857A-9CFCF055BC37}" presName="hierChild2" presStyleCnt="0"/>
      <dgm:spPr/>
    </dgm:pt>
  </dgm:ptLst>
  <dgm:cxnLst>
    <dgm:cxn modelId="{8ED71042-7C34-40C7-AC97-6A763210DEA4}" type="presOf" srcId="{0A891455-53FC-4A82-857A-9CFCF055BC37}" destId="{491A94B2-8AFB-404D-BDDE-3D40443BBCE1}" srcOrd="0" destOrd="0" presId="urn:microsoft.com/office/officeart/2005/8/layout/hierarchy1"/>
    <dgm:cxn modelId="{2D84C546-60B5-49C5-AD26-7ECEA393D206}" srcId="{4C34229A-E813-4BAD-8182-697CA611C5E5}" destId="{4D45C534-D580-40A3-8515-32B0C2A9F06A}" srcOrd="1" destOrd="0" parTransId="{4FBF9512-DC26-48B7-B90C-CED51AE0C2AC}" sibTransId="{D9F8DD54-00E2-409E-B6BD-51612E498494}"/>
    <dgm:cxn modelId="{3F889247-123F-4487-B070-029969CE9E0D}" srcId="{4C34229A-E813-4BAD-8182-697CA611C5E5}" destId="{0A891455-53FC-4A82-857A-9CFCF055BC37}" srcOrd="4" destOrd="0" parTransId="{C4CAC2CC-6337-413A-A6F3-A41B28DADC88}" sibTransId="{A3FBCDE4-8388-44BE-B2C9-3F2777297DF1}"/>
    <dgm:cxn modelId="{EFBCDE82-8771-4E13-BFF4-AFB4BADF4EC4}" type="presOf" srcId="{854FACF7-D59D-4AC6-8480-AA67F346D8DA}" destId="{69071598-0018-459F-A9AD-480D0579E4FB}" srcOrd="0" destOrd="0" presId="urn:microsoft.com/office/officeart/2005/8/layout/hierarchy1"/>
    <dgm:cxn modelId="{8425F888-A8F4-42A8-B160-914AA79E3889}" type="presOf" srcId="{AD10BFE7-4795-4CE5-8801-62CDD0D18031}" destId="{C627A871-5B4F-401A-8F96-F7A921C23713}" srcOrd="0" destOrd="0" presId="urn:microsoft.com/office/officeart/2005/8/layout/hierarchy1"/>
    <dgm:cxn modelId="{DF124299-33CD-4688-B165-9B5446EC4757}" type="presOf" srcId="{4C34229A-E813-4BAD-8182-697CA611C5E5}" destId="{1EE87365-2D1F-44C4-8000-D49341E47EE3}" srcOrd="0" destOrd="0" presId="urn:microsoft.com/office/officeart/2005/8/layout/hierarchy1"/>
    <dgm:cxn modelId="{9226C4A0-8338-4942-9368-26595BE913A4}" srcId="{4C34229A-E813-4BAD-8182-697CA611C5E5}" destId="{AD10BFE7-4795-4CE5-8801-62CDD0D18031}" srcOrd="2" destOrd="0" parTransId="{8385ABA5-A15B-47A7-ABB4-97169E9DB4EE}" sibTransId="{4F9F1D24-6D43-4328-8B7D-0E25215DCE0B}"/>
    <dgm:cxn modelId="{8E96DBD2-E53C-4ED8-8897-9DA6C0C72F13}" type="presOf" srcId="{13623476-3B04-4DD3-9697-0BC482AD1D2F}" destId="{704D642F-8D56-4AE2-AFB6-BA6748CD50D6}" srcOrd="0" destOrd="0" presId="urn:microsoft.com/office/officeart/2005/8/layout/hierarchy1"/>
    <dgm:cxn modelId="{C4544FD7-DA7E-4F2F-AFE4-068FE1FA0A40}" srcId="{4C34229A-E813-4BAD-8182-697CA611C5E5}" destId="{854FACF7-D59D-4AC6-8480-AA67F346D8DA}" srcOrd="0" destOrd="0" parTransId="{D9CEB10D-014A-405C-BD65-170A24BDF315}" sibTransId="{E1167872-AE19-4629-87E3-820F599370D3}"/>
    <dgm:cxn modelId="{499BB2F8-2864-4DA3-8767-00E8D6A16631}" type="presOf" srcId="{4D45C534-D580-40A3-8515-32B0C2A9F06A}" destId="{9B76F153-6D52-4E06-8B59-6D9B666323B6}" srcOrd="0" destOrd="0" presId="urn:microsoft.com/office/officeart/2005/8/layout/hierarchy1"/>
    <dgm:cxn modelId="{1BE9F1FC-57A2-44F0-BF3B-46755F8F3A8B}" srcId="{4C34229A-E813-4BAD-8182-697CA611C5E5}" destId="{13623476-3B04-4DD3-9697-0BC482AD1D2F}" srcOrd="3" destOrd="0" parTransId="{910EE86D-B309-42DD-8116-64562463C087}" sibTransId="{416B2A0D-D83D-4E3D-BCD7-8B0DE97C1BA2}"/>
    <dgm:cxn modelId="{D5103C69-1E32-4C4F-BB2D-FB67271A5AC4}" type="presParOf" srcId="{1EE87365-2D1F-44C4-8000-D49341E47EE3}" destId="{9E9F2257-C0BD-4107-9B34-60B8C21B31E6}" srcOrd="0" destOrd="0" presId="urn:microsoft.com/office/officeart/2005/8/layout/hierarchy1"/>
    <dgm:cxn modelId="{A54D7E6C-F293-43BF-A143-C161728FC60E}" type="presParOf" srcId="{9E9F2257-C0BD-4107-9B34-60B8C21B31E6}" destId="{CAE9A74B-A7BD-47BD-9A74-704F2FAEFC30}" srcOrd="0" destOrd="0" presId="urn:microsoft.com/office/officeart/2005/8/layout/hierarchy1"/>
    <dgm:cxn modelId="{CF5D8B9D-7D68-4C4F-AA62-0E19510DD34A}" type="presParOf" srcId="{CAE9A74B-A7BD-47BD-9A74-704F2FAEFC30}" destId="{84944C1B-19F3-4C19-81CF-781E6AD8D141}" srcOrd="0" destOrd="0" presId="urn:microsoft.com/office/officeart/2005/8/layout/hierarchy1"/>
    <dgm:cxn modelId="{F5472477-4E57-4BAF-B4CD-3F406560D40B}" type="presParOf" srcId="{CAE9A74B-A7BD-47BD-9A74-704F2FAEFC30}" destId="{69071598-0018-459F-A9AD-480D0579E4FB}" srcOrd="1" destOrd="0" presId="urn:microsoft.com/office/officeart/2005/8/layout/hierarchy1"/>
    <dgm:cxn modelId="{2CFC0538-2135-4B3D-A6CB-D9AF68182C79}" type="presParOf" srcId="{9E9F2257-C0BD-4107-9B34-60B8C21B31E6}" destId="{3B0D0D3D-62C3-4E1D-A27E-A2B9F0A27D86}" srcOrd="1" destOrd="0" presId="urn:microsoft.com/office/officeart/2005/8/layout/hierarchy1"/>
    <dgm:cxn modelId="{6B578813-2AEC-4DAE-9921-4D0220CC010A}" type="presParOf" srcId="{1EE87365-2D1F-44C4-8000-D49341E47EE3}" destId="{99508D95-1262-4352-BB1A-3F5E0471ADC7}" srcOrd="1" destOrd="0" presId="urn:microsoft.com/office/officeart/2005/8/layout/hierarchy1"/>
    <dgm:cxn modelId="{EE9D5324-CE98-4492-8DA3-A51EB404EFC0}" type="presParOf" srcId="{99508D95-1262-4352-BB1A-3F5E0471ADC7}" destId="{2725E65D-AEAD-4EEE-B2D7-67072711C880}" srcOrd="0" destOrd="0" presId="urn:microsoft.com/office/officeart/2005/8/layout/hierarchy1"/>
    <dgm:cxn modelId="{AE90E1B2-A15D-4066-9190-104354DAD890}" type="presParOf" srcId="{2725E65D-AEAD-4EEE-B2D7-67072711C880}" destId="{E426CAE2-509C-4D0A-AB24-00C87F9231B1}" srcOrd="0" destOrd="0" presId="urn:microsoft.com/office/officeart/2005/8/layout/hierarchy1"/>
    <dgm:cxn modelId="{507726AA-4400-487A-B608-EC138E883657}" type="presParOf" srcId="{2725E65D-AEAD-4EEE-B2D7-67072711C880}" destId="{9B76F153-6D52-4E06-8B59-6D9B666323B6}" srcOrd="1" destOrd="0" presId="urn:microsoft.com/office/officeart/2005/8/layout/hierarchy1"/>
    <dgm:cxn modelId="{6364ACE2-BF01-4B4B-A016-9B2B0DB951B8}" type="presParOf" srcId="{99508D95-1262-4352-BB1A-3F5E0471ADC7}" destId="{B1C4ABAB-E1B5-4366-BA6C-C50763AC3942}" srcOrd="1" destOrd="0" presId="urn:microsoft.com/office/officeart/2005/8/layout/hierarchy1"/>
    <dgm:cxn modelId="{5F0F7E5B-97D9-446D-9C86-3C7671CC9216}" type="presParOf" srcId="{1EE87365-2D1F-44C4-8000-D49341E47EE3}" destId="{2BC3317D-6F90-4E55-883C-4F19F00C492E}" srcOrd="2" destOrd="0" presId="urn:microsoft.com/office/officeart/2005/8/layout/hierarchy1"/>
    <dgm:cxn modelId="{93C48B97-0736-46BE-BAC5-F3A7402CFA2D}" type="presParOf" srcId="{2BC3317D-6F90-4E55-883C-4F19F00C492E}" destId="{0F8649BA-1C4C-4EBD-9B12-5A1F0D91F766}" srcOrd="0" destOrd="0" presId="urn:microsoft.com/office/officeart/2005/8/layout/hierarchy1"/>
    <dgm:cxn modelId="{3666A7D5-A831-4649-9182-DE9A5F84A21E}" type="presParOf" srcId="{0F8649BA-1C4C-4EBD-9B12-5A1F0D91F766}" destId="{2D673D1B-A4A8-4866-A02C-10FEB22819B8}" srcOrd="0" destOrd="0" presId="urn:microsoft.com/office/officeart/2005/8/layout/hierarchy1"/>
    <dgm:cxn modelId="{65FB8634-15AA-4B17-B85C-03DD333A4AEC}" type="presParOf" srcId="{0F8649BA-1C4C-4EBD-9B12-5A1F0D91F766}" destId="{C627A871-5B4F-401A-8F96-F7A921C23713}" srcOrd="1" destOrd="0" presId="urn:microsoft.com/office/officeart/2005/8/layout/hierarchy1"/>
    <dgm:cxn modelId="{F49222D6-C25E-4610-BBFF-91F7047B86DE}" type="presParOf" srcId="{2BC3317D-6F90-4E55-883C-4F19F00C492E}" destId="{1E84D13E-F1E2-4112-BFB0-78E29B26F79E}" srcOrd="1" destOrd="0" presId="urn:microsoft.com/office/officeart/2005/8/layout/hierarchy1"/>
    <dgm:cxn modelId="{5017A42C-439E-4C9F-8B36-613BFE3F08C9}" type="presParOf" srcId="{1EE87365-2D1F-44C4-8000-D49341E47EE3}" destId="{E747DA92-70F8-4C0D-B656-4AA0A9922003}" srcOrd="3" destOrd="0" presId="urn:microsoft.com/office/officeart/2005/8/layout/hierarchy1"/>
    <dgm:cxn modelId="{B970C2B5-6AA2-496C-B67E-7EAA133C6160}" type="presParOf" srcId="{E747DA92-70F8-4C0D-B656-4AA0A9922003}" destId="{075870BA-17B6-4D20-A19C-C200CA2B9939}" srcOrd="0" destOrd="0" presId="urn:microsoft.com/office/officeart/2005/8/layout/hierarchy1"/>
    <dgm:cxn modelId="{2AAAAD67-1185-4A43-B663-EDE9FA153BAE}" type="presParOf" srcId="{075870BA-17B6-4D20-A19C-C200CA2B9939}" destId="{74B92DDA-6ED2-4FFB-9E82-5AF7CDD86AB9}" srcOrd="0" destOrd="0" presId="urn:microsoft.com/office/officeart/2005/8/layout/hierarchy1"/>
    <dgm:cxn modelId="{6C66E2E0-D42A-4C05-9060-4CEE1D8B2527}" type="presParOf" srcId="{075870BA-17B6-4D20-A19C-C200CA2B9939}" destId="{704D642F-8D56-4AE2-AFB6-BA6748CD50D6}" srcOrd="1" destOrd="0" presId="urn:microsoft.com/office/officeart/2005/8/layout/hierarchy1"/>
    <dgm:cxn modelId="{769BF384-985E-4E99-A3F0-B62743BDAE41}" type="presParOf" srcId="{E747DA92-70F8-4C0D-B656-4AA0A9922003}" destId="{3535D24F-9B25-428F-A4EF-2E1161B1E853}" srcOrd="1" destOrd="0" presId="urn:microsoft.com/office/officeart/2005/8/layout/hierarchy1"/>
    <dgm:cxn modelId="{3719411F-3B14-4774-9319-42E352650BFA}" type="presParOf" srcId="{1EE87365-2D1F-44C4-8000-D49341E47EE3}" destId="{1DA62082-FDE8-4FD2-A8D4-922E7B02E17D}" srcOrd="4" destOrd="0" presId="urn:microsoft.com/office/officeart/2005/8/layout/hierarchy1"/>
    <dgm:cxn modelId="{6CA31441-131F-499B-9837-FEDF667E32AC}" type="presParOf" srcId="{1DA62082-FDE8-4FD2-A8D4-922E7B02E17D}" destId="{14E2D9A1-3FAD-4E63-B2DA-DF2B9F3E2F0A}" srcOrd="0" destOrd="0" presId="urn:microsoft.com/office/officeart/2005/8/layout/hierarchy1"/>
    <dgm:cxn modelId="{64721B8F-CEB8-4EC9-8C66-251BD4DAA85B}" type="presParOf" srcId="{14E2D9A1-3FAD-4E63-B2DA-DF2B9F3E2F0A}" destId="{556DB048-36C8-45F0-9696-2744090C1266}" srcOrd="0" destOrd="0" presId="urn:microsoft.com/office/officeart/2005/8/layout/hierarchy1"/>
    <dgm:cxn modelId="{F5800734-68A0-4BAD-AED1-4F1EA875F90B}" type="presParOf" srcId="{14E2D9A1-3FAD-4E63-B2DA-DF2B9F3E2F0A}" destId="{491A94B2-8AFB-404D-BDDE-3D40443BBCE1}" srcOrd="1" destOrd="0" presId="urn:microsoft.com/office/officeart/2005/8/layout/hierarchy1"/>
    <dgm:cxn modelId="{6017B098-5EE5-4FA2-A845-706AE93F7FE4}" type="presParOf" srcId="{1DA62082-FDE8-4FD2-A8D4-922E7B02E17D}" destId="{7F515E1C-9038-4473-9D8B-70F48C87CF0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9BE0FC-12EC-4C86-8669-4E518B58A3C4}" type="doc">
      <dgm:prSet loTypeId="urn:microsoft.com/office/officeart/2008/layout/LinedList" loCatId="list" qsTypeId="urn:microsoft.com/office/officeart/2005/8/quickstyle/simple1#30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B5F21254-A3EA-43DA-9A78-A12C8E0A065B}">
      <dgm:prSet/>
      <dgm:spPr/>
      <dgm:t>
        <a:bodyPr/>
        <a:lstStyle/>
        <a:p>
          <a:r>
            <a:rPr lang="en-US"/>
            <a:t>Analytical methods need to match </a:t>
          </a:r>
        </a:p>
      </dgm:t>
    </dgm:pt>
    <dgm:pt modelId="{8F445BA0-3D96-491C-98E5-8CF7740F7B6E}" type="parTrans" cxnId="{76BF49FB-3CA5-44D6-AB13-328B55500E9B}">
      <dgm:prSet/>
      <dgm:spPr/>
      <dgm:t>
        <a:bodyPr/>
        <a:lstStyle/>
        <a:p>
          <a:endParaRPr lang="en-US"/>
        </a:p>
      </dgm:t>
    </dgm:pt>
    <dgm:pt modelId="{DC09736B-D169-4174-BE81-71D4ADC93B5C}" type="sibTrans" cxnId="{76BF49FB-3CA5-44D6-AB13-328B55500E9B}">
      <dgm:prSet/>
      <dgm:spPr/>
      <dgm:t>
        <a:bodyPr/>
        <a:lstStyle/>
        <a:p>
          <a:endParaRPr lang="en-US"/>
        </a:p>
      </dgm:t>
    </dgm:pt>
    <dgm:pt modelId="{2B23549C-6704-4922-B31C-835BC3EDC8CC}">
      <dgm:prSet/>
      <dgm:spPr/>
      <dgm:t>
        <a:bodyPr/>
        <a:lstStyle/>
        <a:p>
          <a:r>
            <a:rPr lang="en-US"/>
            <a:t>The research question</a:t>
          </a:r>
        </a:p>
      </dgm:t>
    </dgm:pt>
    <dgm:pt modelId="{0BF592E9-9169-4EDF-BFF3-7180F99746DD}" type="parTrans" cxnId="{9DBE3947-8362-4D56-8B93-F331A3707F83}">
      <dgm:prSet/>
      <dgm:spPr/>
      <dgm:t>
        <a:bodyPr/>
        <a:lstStyle/>
        <a:p>
          <a:endParaRPr lang="en-US"/>
        </a:p>
      </dgm:t>
    </dgm:pt>
    <dgm:pt modelId="{655D6AA6-984F-475F-B48D-21EC15C42EFF}" type="sibTrans" cxnId="{9DBE3947-8362-4D56-8B93-F331A3707F83}">
      <dgm:prSet/>
      <dgm:spPr/>
      <dgm:t>
        <a:bodyPr/>
        <a:lstStyle/>
        <a:p>
          <a:endParaRPr lang="en-US"/>
        </a:p>
      </dgm:t>
    </dgm:pt>
    <dgm:pt modelId="{6C40CACE-BA27-43E4-BE72-32AE7BB0FD3F}">
      <dgm:prSet/>
      <dgm:spPr/>
      <dgm:t>
        <a:bodyPr/>
        <a:lstStyle/>
        <a:p>
          <a:r>
            <a:rPr lang="en-US"/>
            <a:t>The methodology</a:t>
          </a:r>
        </a:p>
      </dgm:t>
    </dgm:pt>
    <dgm:pt modelId="{4E6C3C66-2176-4154-9F72-C97B17E12548}" type="parTrans" cxnId="{C35643BA-C62E-40F9-84E9-06E2C4750C58}">
      <dgm:prSet/>
      <dgm:spPr/>
      <dgm:t>
        <a:bodyPr/>
        <a:lstStyle/>
        <a:p>
          <a:endParaRPr lang="en-US"/>
        </a:p>
      </dgm:t>
    </dgm:pt>
    <dgm:pt modelId="{E2A9BF0C-7C0F-450C-9CB6-0CD207EE908D}" type="sibTrans" cxnId="{C35643BA-C62E-40F9-84E9-06E2C4750C58}">
      <dgm:prSet/>
      <dgm:spPr/>
      <dgm:t>
        <a:bodyPr/>
        <a:lstStyle/>
        <a:p>
          <a:endParaRPr lang="en-US"/>
        </a:p>
      </dgm:t>
    </dgm:pt>
    <dgm:pt modelId="{8628D312-94B3-4D37-B818-86A2A79F9515}">
      <dgm:prSet/>
      <dgm:spPr/>
      <dgm:t>
        <a:bodyPr/>
        <a:lstStyle/>
        <a:p>
          <a:r>
            <a:rPr lang="en-US"/>
            <a:t>The data type</a:t>
          </a:r>
        </a:p>
      </dgm:t>
    </dgm:pt>
    <dgm:pt modelId="{A3BB5A36-43EB-456A-ABBC-7D3728A1F415}" type="parTrans" cxnId="{F7E0178C-C099-42C0-8863-B73A03090E0D}">
      <dgm:prSet/>
      <dgm:spPr/>
      <dgm:t>
        <a:bodyPr/>
        <a:lstStyle/>
        <a:p>
          <a:endParaRPr lang="en-US"/>
        </a:p>
      </dgm:t>
    </dgm:pt>
    <dgm:pt modelId="{28D036D9-91DA-40E9-9F30-2CDE432B6526}" type="sibTrans" cxnId="{F7E0178C-C099-42C0-8863-B73A03090E0D}">
      <dgm:prSet/>
      <dgm:spPr/>
      <dgm:t>
        <a:bodyPr/>
        <a:lstStyle/>
        <a:p>
          <a:endParaRPr lang="en-US"/>
        </a:p>
      </dgm:t>
    </dgm:pt>
    <dgm:pt modelId="{0292190E-25E2-4EF5-B1C3-E04659E6F70F}" type="pres">
      <dgm:prSet presAssocID="{AA9BE0FC-12EC-4C86-8669-4E518B58A3C4}" presName="vert0" presStyleCnt="0">
        <dgm:presLayoutVars>
          <dgm:dir/>
          <dgm:animOne val="branch"/>
          <dgm:animLvl val="lvl"/>
        </dgm:presLayoutVars>
      </dgm:prSet>
      <dgm:spPr/>
    </dgm:pt>
    <dgm:pt modelId="{0C26C640-03A0-4428-99D9-1FA9A033F282}" type="pres">
      <dgm:prSet presAssocID="{B5F21254-A3EA-43DA-9A78-A12C8E0A065B}" presName="thickLine" presStyleLbl="alignNode1" presStyleIdx="0" presStyleCnt="4"/>
      <dgm:spPr/>
    </dgm:pt>
    <dgm:pt modelId="{EFED021F-7D14-4BD6-9330-3E557F26B136}" type="pres">
      <dgm:prSet presAssocID="{B5F21254-A3EA-43DA-9A78-A12C8E0A065B}" presName="horz1" presStyleCnt="0"/>
      <dgm:spPr/>
    </dgm:pt>
    <dgm:pt modelId="{5895934C-A0C0-4768-A664-A3F34735DAA6}" type="pres">
      <dgm:prSet presAssocID="{B5F21254-A3EA-43DA-9A78-A12C8E0A065B}" presName="tx1" presStyleLbl="revTx" presStyleIdx="0" presStyleCnt="4"/>
      <dgm:spPr/>
    </dgm:pt>
    <dgm:pt modelId="{A4AAB58C-2626-47DC-B69E-A8BC31C826D1}" type="pres">
      <dgm:prSet presAssocID="{B5F21254-A3EA-43DA-9A78-A12C8E0A065B}" presName="vert1" presStyleCnt="0"/>
      <dgm:spPr/>
    </dgm:pt>
    <dgm:pt modelId="{15BADEAB-4396-49DD-88B0-A1BFC972DF6F}" type="pres">
      <dgm:prSet presAssocID="{2B23549C-6704-4922-B31C-835BC3EDC8CC}" presName="thickLine" presStyleLbl="alignNode1" presStyleIdx="1" presStyleCnt="4"/>
      <dgm:spPr/>
    </dgm:pt>
    <dgm:pt modelId="{A0152C0E-890E-4749-8D88-B774FE16DAFC}" type="pres">
      <dgm:prSet presAssocID="{2B23549C-6704-4922-B31C-835BC3EDC8CC}" presName="horz1" presStyleCnt="0"/>
      <dgm:spPr/>
    </dgm:pt>
    <dgm:pt modelId="{947B4079-7EC0-4CF0-A24B-3E0EED11DA3C}" type="pres">
      <dgm:prSet presAssocID="{2B23549C-6704-4922-B31C-835BC3EDC8CC}" presName="tx1" presStyleLbl="revTx" presStyleIdx="1" presStyleCnt="4"/>
      <dgm:spPr/>
    </dgm:pt>
    <dgm:pt modelId="{CF35CFF8-42E7-4FC4-95F9-CC9E59923297}" type="pres">
      <dgm:prSet presAssocID="{2B23549C-6704-4922-B31C-835BC3EDC8CC}" presName="vert1" presStyleCnt="0"/>
      <dgm:spPr/>
    </dgm:pt>
    <dgm:pt modelId="{28920D1F-47E6-42D4-B15B-AE46C2AD8B83}" type="pres">
      <dgm:prSet presAssocID="{6C40CACE-BA27-43E4-BE72-32AE7BB0FD3F}" presName="thickLine" presStyleLbl="alignNode1" presStyleIdx="2" presStyleCnt="4"/>
      <dgm:spPr/>
    </dgm:pt>
    <dgm:pt modelId="{EB3E5A5D-6CF8-42B1-996E-668E94FE083F}" type="pres">
      <dgm:prSet presAssocID="{6C40CACE-BA27-43E4-BE72-32AE7BB0FD3F}" presName="horz1" presStyleCnt="0"/>
      <dgm:spPr/>
    </dgm:pt>
    <dgm:pt modelId="{1152CB39-0741-4BF4-B559-FEED16B3B75D}" type="pres">
      <dgm:prSet presAssocID="{6C40CACE-BA27-43E4-BE72-32AE7BB0FD3F}" presName="tx1" presStyleLbl="revTx" presStyleIdx="2" presStyleCnt="4"/>
      <dgm:spPr/>
    </dgm:pt>
    <dgm:pt modelId="{C307E75C-679F-4D63-9360-89072607DC36}" type="pres">
      <dgm:prSet presAssocID="{6C40CACE-BA27-43E4-BE72-32AE7BB0FD3F}" presName="vert1" presStyleCnt="0"/>
      <dgm:spPr/>
    </dgm:pt>
    <dgm:pt modelId="{119D6078-6315-422A-A5BA-20BF0085C7D1}" type="pres">
      <dgm:prSet presAssocID="{8628D312-94B3-4D37-B818-86A2A79F9515}" presName="thickLine" presStyleLbl="alignNode1" presStyleIdx="3" presStyleCnt="4"/>
      <dgm:spPr/>
    </dgm:pt>
    <dgm:pt modelId="{2A67DE0F-528E-4053-8FA0-651E23CDB6E6}" type="pres">
      <dgm:prSet presAssocID="{8628D312-94B3-4D37-B818-86A2A79F9515}" presName="horz1" presStyleCnt="0"/>
      <dgm:spPr/>
    </dgm:pt>
    <dgm:pt modelId="{AACC86C6-7247-4559-97DD-32769003483D}" type="pres">
      <dgm:prSet presAssocID="{8628D312-94B3-4D37-B818-86A2A79F9515}" presName="tx1" presStyleLbl="revTx" presStyleIdx="3" presStyleCnt="4"/>
      <dgm:spPr/>
    </dgm:pt>
    <dgm:pt modelId="{8A600FBD-F20F-4BFB-9D6D-99D4C8FF08C1}" type="pres">
      <dgm:prSet presAssocID="{8628D312-94B3-4D37-B818-86A2A79F9515}" presName="vert1" presStyleCnt="0"/>
      <dgm:spPr/>
    </dgm:pt>
  </dgm:ptLst>
  <dgm:cxnLst>
    <dgm:cxn modelId="{0275891B-B58E-4A8C-B16A-ABB087C4900C}" type="presOf" srcId="{2B23549C-6704-4922-B31C-835BC3EDC8CC}" destId="{947B4079-7EC0-4CF0-A24B-3E0EED11DA3C}" srcOrd="0" destOrd="0" presId="urn:microsoft.com/office/officeart/2008/layout/LinedList"/>
    <dgm:cxn modelId="{9DBE3947-8362-4D56-8B93-F331A3707F83}" srcId="{AA9BE0FC-12EC-4C86-8669-4E518B58A3C4}" destId="{2B23549C-6704-4922-B31C-835BC3EDC8CC}" srcOrd="1" destOrd="0" parTransId="{0BF592E9-9169-4EDF-BFF3-7180F99746DD}" sibTransId="{655D6AA6-984F-475F-B48D-21EC15C42EFF}"/>
    <dgm:cxn modelId="{C5CDA86E-6337-4178-AC70-FB648E3F6984}" type="presOf" srcId="{6C40CACE-BA27-43E4-BE72-32AE7BB0FD3F}" destId="{1152CB39-0741-4BF4-B559-FEED16B3B75D}" srcOrd="0" destOrd="0" presId="urn:microsoft.com/office/officeart/2008/layout/LinedList"/>
    <dgm:cxn modelId="{759A7778-D62A-4667-9425-5824AFCD362C}" type="presOf" srcId="{B5F21254-A3EA-43DA-9A78-A12C8E0A065B}" destId="{5895934C-A0C0-4768-A664-A3F34735DAA6}" srcOrd="0" destOrd="0" presId="urn:microsoft.com/office/officeart/2008/layout/LinedList"/>
    <dgm:cxn modelId="{735A6789-CEB0-4FC4-A476-39E6A7D9ABD8}" type="presOf" srcId="{8628D312-94B3-4D37-B818-86A2A79F9515}" destId="{AACC86C6-7247-4559-97DD-32769003483D}" srcOrd="0" destOrd="0" presId="urn:microsoft.com/office/officeart/2008/layout/LinedList"/>
    <dgm:cxn modelId="{F7E0178C-C099-42C0-8863-B73A03090E0D}" srcId="{AA9BE0FC-12EC-4C86-8669-4E518B58A3C4}" destId="{8628D312-94B3-4D37-B818-86A2A79F9515}" srcOrd="3" destOrd="0" parTransId="{A3BB5A36-43EB-456A-ABBC-7D3728A1F415}" sibTransId="{28D036D9-91DA-40E9-9F30-2CDE432B6526}"/>
    <dgm:cxn modelId="{C35643BA-C62E-40F9-84E9-06E2C4750C58}" srcId="{AA9BE0FC-12EC-4C86-8669-4E518B58A3C4}" destId="{6C40CACE-BA27-43E4-BE72-32AE7BB0FD3F}" srcOrd="2" destOrd="0" parTransId="{4E6C3C66-2176-4154-9F72-C97B17E12548}" sibTransId="{E2A9BF0C-7C0F-450C-9CB6-0CD207EE908D}"/>
    <dgm:cxn modelId="{A31E77DF-F3C4-4A24-A112-394E573182C8}" type="presOf" srcId="{AA9BE0FC-12EC-4C86-8669-4E518B58A3C4}" destId="{0292190E-25E2-4EF5-B1C3-E04659E6F70F}" srcOrd="0" destOrd="0" presId="urn:microsoft.com/office/officeart/2008/layout/LinedList"/>
    <dgm:cxn modelId="{76BF49FB-3CA5-44D6-AB13-328B55500E9B}" srcId="{AA9BE0FC-12EC-4C86-8669-4E518B58A3C4}" destId="{B5F21254-A3EA-43DA-9A78-A12C8E0A065B}" srcOrd="0" destOrd="0" parTransId="{8F445BA0-3D96-491C-98E5-8CF7740F7B6E}" sibTransId="{DC09736B-D169-4174-BE81-71D4ADC93B5C}"/>
    <dgm:cxn modelId="{9ED73898-8663-4EAF-BD70-07A44D6017AB}" type="presParOf" srcId="{0292190E-25E2-4EF5-B1C3-E04659E6F70F}" destId="{0C26C640-03A0-4428-99D9-1FA9A033F282}" srcOrd="0" destOrd="0" presId="urn:microsoft.com/office/officeart/2008/layout/LinedList"/>
    <dgm:cxn modelId="{60D345E3-91C7-47F8-8857-E90FFB1F85DD}" type="presParOf" srcId="{0292190E-25E2-4EF5-B1C3-E04659E6F70F}" destId="{EFED021F-7D14-4BD6-9330-3E557F26B136}" srcOrd="1" destOrd="0" presId="urn:microsoft.com/office/officeart/2008/layout/LinedList"/>
    <dgm:cxn modelId="{9A6CC71C-413A-4E25-823A-B41C76A25B57}" type="presParOf" srcId="{EFED021F-7D14-4BD6-9330-3E557F26B136}" destId="{5895934C-A0C0-4768-A664-A3F34735DAA6}" srcOrd="0" destOrd="0" presId="urn:microsoft.com/office/officeart/2008/layout/LinedList"/>
    <dgm:cxn modelId="{6DEF569A-5FCC-47E3-ABD8-4C054A2B1081}" type="presParOf" srcId="{EFED021F-7D14-4BD6-9330-3E557F26B136}" destId="{A4AAB58C-2626-47DC-B69E-A8BC31C826D1}" srcOrd="1" destOrd="0" presId="urn:microsoft.com/office/officeart/2008/layout/LinedList"/>
    <dgm:cxn modelId="{D273D03F-34A6-4705-B57C-C679CE3D61C5}" type="presParOf" srcId="{0292190E-25E2-4EF5-B1C3-E04659E6F70F}" destId="{15BADEAB-4396-49DD-88B0-A1BFC972DF6F}" srcOrd="2" destOrd="0" presId="urn:microsoft.com/office/officeart/2008/layout/LinedList"/>
    <dgm:cxn modelId="{65107BF4-21B0-4B83-9CC0-67BB4DCBCFC1}" type="presParOf" srcId="{0292190E-25E2-4EF5-B1C3-E04659E6F70F}" destId="{A0152C0E-890E-4749-8D88-B774FE16DAFC}" srcOrd="3" destOrd="0" presId="urn:microsoft.com/office/officeart/2008/layout/LinedList"/>
    <dgm:cxn modelId="{5D199D74-CAB8-4BF7-B4E5-672D32B198C2}" type="presParOf" srcId="{A0152C0E-890E-4749-8D88-B774FE16DAFC}" destId="{947B4079-7EC0-4CF0-A24B-3E0EED11DA3C}" srcOrd="0" destOrd="0" presId="urn:microsoft.com/office/officeart/2008/layout/LinedList"/>
    <dgm:cxn modelId="{B2EFD348-B61B-4738-A072-162BDEA9B216}" type="presParOf" srcId="{A0152C0E-890E-4749-8D88-B774FE16DAFC}" destId="{CF35CFF8-42E7-4FC4-95F9-CC9E59923297}" srcOrd="1" destOrd="0" presId="urn:microsoft.com/office/officeart/2008/layout/LinedList"/>
    <dgm:cxn modelId="{E1719F50-CC29-46A9-B380-EB2B5E9CE098}" type="presParOf" srcId="{0292190E-25E2-4EF5-B1C3-E04659E6F70F}" destId="{28920D1F-47E6-42D4-B15B-AE46C2AD8B83}" srcOrd="4" destOrd="0" presId="urn:microsoft.com/office/officeart/2008/layout/LinedList"/>
    <dgm:cxn modelId="{26BE1FB7-E272-48DD-AD77-63524BD4B8F3}" type="presParOf" srcId="{0292190E-25E2-4EF5-B1C3-E04659E6F70F}" destId="{EB3E5A5D-6CF8-42B1-996E-668E94FE083F}" srcOrd="5" destOrd="0" presId="urn:microsoft.com/office/officeart/2008/layout/LinedList"/>
    <dgm:cxn modelId="{4A24AFD2-5C3C-41C1-8569-541BE8C557FA}" type="presParOf" srcId="{EB3E5A5D-6CF8-42B1-996E-668E94FE083F}" destId="{1152CB39-0741-4BF4-B559-FEED16B3B75D}" srcOrd="0" destOrd="0" presId="urn:microsoft.com/office/officeart/2008/layout/LinedList"/>
    <dgm:cxn modelId="{36D9A2F9-EA8F-4A2B-8153-174724BF482C}" type="presParOf" srcId="{EB3E5A5D-6CF8-42B1-996E-668E94FE083F}" destId="{C307E75C-679F-4D63-9360-89072607DC36}" srcOrd="1" destOrd="0" presId="urn:microsoft.com/office/officeart/2008/layout/LinedList"/>
    <dgm:cxn modelId="{AAF95AFC-BC22-4685-B606-DC0215CD2E3E}" type="presParOf" srcId="{0292190E-25E2-4EF5-B1C3-E04659E6F70F}" destId="{119D6078-6315-422A-A5BA-20BF0085C7D1}" srcOrd="6" destOrd="0" presId="urn:microsoft.com/office/officeart/2008/layout/LinedList"/>
    <dgm:cxn modelId="{17239F46-58BA-4B97-A256-24AAE80CCEB1}" type="presParOf" srcId="{0292190E-25E2-4EF5-B1C3-E04659E6F70F}" destId="{2A67DE0F-528E-4053-8FA0-651E23CDB6E6}" srcOrd="7" destOrd="0" presId="urn:microsoft.com/office/officeart/2008/layout/LinedList"/>
    <dgm:cxn modelId="{1B1BBF38-AF34-469E-9418-91C1B53D84C6}" type="presParOf" srcId="{2A67DE0F-528E-4053-8FA0-651E23CDB6E6}" destId="{AACC86C6-7247-4559-97DD-32769003483D}" srcOrd="0" destOrd="0" presId="urn:microsoft.com/office/officeart/2008/layout/LinedList"/>
    <dgm:cxn modelId="{A02DF3AD-DFDE-4AB3-A760-78C8BC33A34A}" type="presParOf" srcId="{2A67DE0F-528E-4053-8FA0-651E23CDB6E6}" destId="{8A600FBD-F20F-4BFB-9D6D-99D4C8FF08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723394E-92CE-451E-BE93-EA0DDF16A046}" type="doc">
      <dgm:prSet loTypeId="urn:microsoft.com/office/officeart/2018/2/layout/IconVerticalSolidList" loCatId="icon" qsTypeId="urn:microsoft.com/office/officeart/2005/8/quickstyle/simple1#2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C5DCBA6-31D8-44D0-9A8D-3439B5BAA4D2}">
      <dgm:prSet/>
      <dgm:spPr/>
      <dgm:t>
        <a:bodyPr/>
        <a:lstStyle/>
        <a:p>
          <a:r>
            <a:rPr lang="en-GB"/>
            <a:t>Central tendency tells us the "middle," but dispersion tells us the "consistency."</a:t>
          </a:r>
          <a:endParaRPr lang="en-US"/>
        </a:p>
      </dgm:t>
    </dgm:pt>
    <dgm:pt modelId="{A91E570B-14E5-47AD-987A-1651CE3995AE}" type="parTrans" cxnId="{B682ADB2-4473-4F73-A308-C5D15B2B7BB9}">
      <dgm:prSet/>
      <dgm:spPr/>
      <dgm:t>
        <a:bodyPr/>
        <a:lstStyle/>
        <a:p>
          <a:endParaRPr lang="en-US"/>
        </a:p>
      </dgm:t>
    </dgm:pt>
    <dgm:pt modelId="{FE3C596A-AF5A-4481-9CBE-7A6D12FBB7C3}" type="sibTrans" cxnId="{B682ADB2-4473-4F73-A308-C5D15B2B7BB9}">
      <dgm:prSet/>
      <dgm:spPr/>
      <dgm:t>
        <a:bodyPr/>
        <a:lstStyle/>
        <a:p>
          <a:endParaRPr lang="en-US"/>
        </a:p>
      </dgm:t>
    </dgm:pt>
    <dgm:pt modelId="{C2BDC4C3-0BBF-4414-B9FC-843865FB6010}">
      <dgm:prSet/>
      <dgm:spPr/>
      <dgm:t>
        <a:bodyPr/>
        <a:lstStyle/>
        <a:p>
          <a:r>
            <a:rPr lang="en-GB" b="1"/>
            <a:t>Range:</a:t>
          </a:r>
          <a:r>
            <a:rPr lang="en-GB"/>
            <a:t> The difference between the highest and lowest value. (Simple but sensitive to outliers).</a:t>
          </a:r>
          <a:endParaRPr lang="en-US"/>
        </a:p>
      </dgm:t>
    </dgm:pt>
    <dgm:pt modelId="{48DA49AC-AD93-4DCF-B8DC-7BB225978E81}" type="parTrans" cxnId="{72034232-FD0D-4C5E-8733-EF5B9C254AE4}">
      <dgm:prSet/>
      <dgm:spPr/>
      <dgm:t>
        <a:bodyPr/>
        <a:lstStyle/>
        <a:p>
          <a:endParaRPr lang="en-US"/>
        </a:p>
      </dgm:t>
    </dgm:pt>
    <dgm:pt modelId="{CEB0CF21-B58A-4E72-A0C8-0AF835E66EA0}" type="sibTrans" cxnId="{72034232-FD0D-4C5E-8733-EF5B9C254AE4}">
      <dgm:prSet/>
      <dgm:spPr/>
      <dgm:t>
        <a:bodyPr/>
        <a:lstStyle/>
        <a:p>
          <a:endParaRPr lang="en-US"/>
        </a:p>
      </dgm:t>
    </dgm:pt>
    <dgm:pt modelId="{4B31512F-44B9-498E-A5E4-C4C49B9F55D8}">
      <dgm:prSet/>
      <dgm:spPr/>
      <dgm:t>
        <a:bodyPr/>
        <a:lstStyle/>
        <a:p>
          <a:r>
            <a:rPr lang="en-GB" b="1"/>
            <a:t>Standard Deviation (SD):</a:t>
          </a:r>
          <a:r>
            <a:rPr lang="en-GB"/>
            <a:t> The average distance of data points from the Mean.</a:t>
          </a:r>
          <a:endParaRPr lang="en-US"/>
        </a:p>
      </dgm:t>
    </dgm:pt>
    <dgm:pt modelId="{1E01E8CD-3E51-4EDD-BDC9-7CEE5D3CB515}" type="parTrans" cxnId="{299CD45F-01DA-4CE5-84CB-FE8A861EC918}">
      <dgm:prSet/>
      <dgm:spPr/>
      <dgm:t>
        <a:bodyPr/>
        <a:lstStyle/>
        <a:p>
          <a:endParaRPr lang="en-US"/>
        </a:p>
      </dgm:t>
    </dgm:pt>
    <dgm:pt modelId="{98E5CB49-5526-48BB-BA54-C0666E83E759}" type="sibTrans" cxnId="{299CD45F-01DA-4CE5-84CB-FE8A861EC918}">
      <dgm:prSet/>
      <dgm:spPr/>
      <dgm:t>
        <a:bodyPr/>
        <a:lstStyle/>
        <a:p>
          <a:endParaRPr lang="en-US"/>
        </a:p>
      </dgm:t>
    </dgm:pt>
    <dgm:pt modelId="{7CE0E0C0-5D67-486C-9302-36C59664B0C3}">
      <dgm:prSet/>
      <dgm:spPr/>
      <dgm:t>
        <a:bodyPr/>
        <a:lstStyle/>
        <a:p>
          <a:r>
            <a:rPr lang="en-GB" b="1"/>
            <a:t>Clinical Relevance</a:t>
          </a:r>
          <a:endParaRPr lang="en-US"/>
        </a:p>
      </dgm:t>
    </dgm:pt>
    <dgm:pt modelId="{C6133C46-8453-4AFD-BF1C-740814BC2A2B}" type="parTrans" cxnId="{1DDA0A50-9655-44E0-8FDD-D268A75023FF}">
      <dgm:prSet/>
      <dgm:spPr/>
      <dgm:t>
        <a:bodyPr/>
        <a:lstStyle/>
        <a:p>
          <a:endParaRPr lang="en-US"/>
        </a:p>
      </dgm:t>
    </dgm:pt>
    <dgm:pt modelId="{CDA55391-81BA-4001-AE3A-A80E240E5763}" type="sibTrans" cxnId="{1DDA0A50-9655-44E0-8FDD-D268A75023FF}">
      <dgm:prSet/>
      <dgm:spPr/>
      <dgm:t>
        <a:bodyPr/>
        <a:lstStyle/>
        <a:p>
          <a:endParaRPr lang="en-US"/>
        </a:p>
      </dgm:t>
    </dgm:pt>
    <dgm:pt modelId="{D809136D-92FC-4E0B-94A9-670DFEF13239}">
      <dgm:prSet/>
      <dgm:spPr/>
      <dgm:t>
        <a:bodyPr/>
        <a:lstStyle/>
        <a:p>
          <a:r>
            <a:rPr lang="en-GB" i="1"/>
            <a:t>"Two drugs may have the same mean pain reduction, but if Drug A has a high SD, it works great for some and poorly for others. We prefer low SD for consistent results."</a:t>
          </a:r>
          <a:endParaRPr lang="en-US"/>
        </a:p>
      </dgm:t>
    </dgm:pt>
    <dgm:pt modelId="{ACC34DB1-BD60-49DC-A36A-00FD40C5A166}" type="parTrans" cxnId="{B9BD5FC0-CDD3-454E-A179-50069AB15E1C}">
      <dgm:prSet/>
      <dgm:spPr/>
      <dgm:t>
        <a:bodyPr/>
        <a:lstStyle/>
        <a:p>
          <a:endParaRPr lang="en-US"/>
        </a:p>
      </dgm:t>
    </dgm:pt>
    <dgm:pt modelId="{120A262E-E72D-4464-9284-101F7D4410F1}" type="sibTrans" cxnId="{B9BD5FC0-CDD3-454E-A179-50069AB15E1C}">
      <dgm:prSet/>
      <dgm:spPr/>
      <dgm:t>
        <a:bodyPr/>
        <a:lstStyle/>
        <a:p>
          <a:endParaRPr lang="en-US"/>
        </a:p>
      </dgm:t>
    </dgm:pt>
    <dgm:pt modelId="{81745EC7-14BF-47C8-9F96-81503A03E001}" type="pres">
      <dgm:prSet presAssocID="{9723394E-92CE-451E-BE93-EA0DDF16A046}" presName="root" presStyleCnt="0">
        <dgm:presLayoutVars>
          <dgm:dir/>
          <dgm:resizeHandles val="exact"/>
        </dgm:presLayoutVars>
      </dgm:prSet>
      <dgm:spPr/>
    </dgm:pt>
    <dgm:pt modelId="{85E6BC15-90FA-4E62-9098-68668DBB3E82}" type="pres">
      <dgm:prSet presAssocID="{DC5DCBA6-31D8-44D0-9A8D-3439B5BAA4D2}" presName="compNode" presStyleCnt="0"/>
      <dgm:spPr/>
    </dgm:pt>
    <dgm:pt modelId="{151B417C-8600-47F2-BFA3-2733A2E9A7DA}" type="pres">
      <dgm:prSet presAssocID="{DC5DCBA6-31D8-44D0-9A8D-3439B5BAA4D2}" presName="bgRect" presStyleLbl="bgShp" presStyleIdx="0" presStyleCnt="5"/>
      <dgm:spPr/>
    </dgm:pt>
    <dgm:pt modelId="{298FB4CD-B98D-4CFA-BDC8-17C5A5B1EB0F}" type="pres">
      <dgm:prSet presAssocID="{DC5DCBA6-31D8-44D0-9A8D-3439B5BAA4D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6B263EEB-F56C-40A0-9454-7E4DCBBBE31C}" type="pres">
      <dgm:prSet presAssocID="{DC5DCBA6-31D8-44D0-9A8D-3439B5BAA4D2}" presName="spaceRect" presStyleCnt="0"/>
      <dgm:spPr/>
    </dgm:pt>
    <dgm:pt modelId="{E525EA63-A45E-4114-B924-60AE0E769847}" type="pres">
      <dgm:prSet presAssocID="{DC5DCBA6-31D8-44D0-9A8D-3439B5BAA4D2}" presName="parTx" presStyleLbl="revTx" presStyleIdx="0" presStyleCnt="5">
        <dgm:presLayoutVars>
          <dgm:chMax val="0"/>
          <dgm:chPref val="0"/>
        </dgm:presLayoutVars>
      </dgm:prSet>
      <dgm:spPr/>
    </dgm:pt>
    <dgm:pt modelId="{F16EFAA8-2DC1-4EDE-B14F-8501FDF9693D}" type="pres">
      <dgm:prSet presAssocID="{FE3C596A-AF5A-4481-9CBE-7A6D12FBB7C3}" presName="sibTrans" presStyleCnt="0"/>
      <dgm:spPr/>
    </dgm:pt>
    <dgm:pt modelId="{389866EA-8CB1-425B-947C-6A8510DB9AD3}" type="pres">
      <dgm:prSet presAssocID="{C2BDC4C3-0BBF-4414-B9FC-843865FB6010}" presName="compNode" presStyleCnt="0"/>
      <dgm:spPr/>
    </dgm:pt>
    <dgm:pt modelId="{1F2AB81E-BAA8-4DA5-8793-16E672672B27}" type="pres">
      <dgm:prSet presAssocID="{C2BDC4C3-0BBF-4414-B9FC-843865FB6010}" presName="bgRect" presStyleLbl="bgShp" presStyleIdx="1" presStyleCnt="5"/>
      <dgm:spPr/>
    </dgm:pt>
    <dgm:pt modelId="{EFD8F08F-737D-498E-A6EA-CEEEF1D4FDA5}" type="pres">
      <dgm:prSet presAssocID="{C2BDC4C3-0BBF-4414-B9FC-843865FB601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E64139B2-36E6-49E9-812B-1428FFEBC7BE}" type="pres">
      <dgm:prSet presAssocID="{C2BDC4C3-0BBF-4414-B9FC-843865FB6010}" presName="spaceRect" presStyleCnt="0"/>
      <dgm:spPr/>
    </dgm:pt>
    <dgm:pt modelId="{0ED39522-CA74-4245-8BFD-60C31AC07952}" type="pres">
      <dgm:prSet presAssocID="{C2BDC4C3-0BBF-4414-B9FC-843865FB6010}" presName="parTx" presStyleLbl="revTx" presStyleIdx="1" presStyleCnt="5">
        <dgm:presLayoutVars>
          <dgm:chMax val="0"/>
          <dgm:chPref val="0"/>
        </dgm:presLayoutVars>
      </dgm:prSet>
      <dgm:spPr/>
    </dgm:pt>
    <dgm:pt modelId="{FABFC030-A8A4-4B63-9506-418AC48A579B}" type="pres">
      <dgm:prSet presAssocID="{CEB0CF21-B58A-4E72-A0C8-0AF835E66EA0}" presName="sibTrans" presStyleCnt="0"/>
      <dgm:spPr/>
    </dgm:pt>
    <dgm:pt modelId="{92A155DA-0FED-48D2-B04F-B376033AB065}" type="pres">
      <dgm:prSet presAssocID="{4B31512F-44B9-498E-A5E4-C4C49B9F55D8}" presName="compNode" presStyleCnt="0"/>
      <dgm:spPr/>
    </dgm:pt>
    <dgm:pt modelId="{7B57C51D-053A-4C13-B194-B1CC681A1969}" type="pres">
      <dgm:prSet presAssocID="{4B31512F-44B9-498E-A5E4-C4C49B9F55D8}" presName="bgRect" presStyleLbl="bgShp" presStyleIdx="2" presStyleCnt="5"/>
      <dgm:spPr/>
    </dgm:pt>
    <dgm:pt modelId="{20CFCB32-1EF7-4A11-B2B2-27BCE98695F8}" type="pres">
      <dgm:prSet presAssocID="{4B31512F-44B9-498E-A5E4-C4C49B9F55D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FE44B59A-D114-4EB3-8F95-3835296C3855}" type="pres">
      <dgm:prSet presAssocID="{4B31512F-44B9-498E-A5E4-C4C49B9F55D8}" presName="spaceRect" presStyleCnt="0"/>
      <dgm:spPr/>
    </dgm:pt>
    <dgm:pt modelId="{06F9F89C-8BBC-4237-9165-737F2EC51F7E}" type="pres">
      <dgm:prSet presAssocID="{4B31512F-44B9-498E-A5E4-C4C49B9F55D8}" presName="parTx" presStyleLbl="revTx" presStyleIdx="2" presStyleCnt="5">
        <dgm:presLayoutVars>
          <dgm:chMax val="0"/>
          <dgm:chPref val="0"/>
        </dgm:presLayoutVars>
      </dgm:prSet>
      <dgm:spPr/>
    </dgm:pt>
    <dgm:pt modelId="{ED8AC1A5-06D4-4F84-BEF5-303079E6E614}" type="pres">
      <dgm:prSet presAssocID="{98E5CB49-5526-48BB-BA54-C0666E83E759}" presName="sibTrans" presStyleCnt="0"/>
      <dgm:spPr/>
    </dgm:pt>
    <dgm:pt modelId="{AA4851E8-5E43-4AC8-93B6-045629582E55}" type="pres">
      <dgm:prSet presAssocID="{7CE0E0C0-5D67-486C-9302-36C59664B0C3}" presName="compNode" presStyleCnt="0"/>
      <dgm:spPr/>
    </dgm:pt>
    <dgm:pt modelId="{67D47CCE-34AB-4E15-9819-68C6671CD9DA}" type="pres">
      <dgm:prSet presAssocID="{7CE0E0C0-5D67-486C-9302-36C59664B0C3}" presName="bgRect" presStyleLbl="bgShp" presStyleIdx="3" presStyleCnt="5"/>
      <dgm:spPr/>
    </dgm:pt>
    <dgm:pt modelId="{449686C8-B986-49CD-B366-DA4279AD894A}" type="pres">
      <dgm:prSet presAssocID="{7CE0E0C0-5D67-486C-9302-36C59664B0C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771D5F8-2105-4FC8-AC96-B39D28AD0A60}" type="pres">
      <dgm:prSet presAssocID="{7CE0E0C0-5D67-486C-9302-36C59664B0C3}" presName="spaceRect" presStyleCnt="0"/>
      <dgm:spPr/>
    </dgm:pt>
    <dgm:pt modelId="{78BA20BA-A132-45BB-B7A6-6133FD1E33D4}" type="pres">
      <dgm:prSet presAssocID="{7CE0E0C0-5D67-486C-9302-36C59664B0C3}" presName="parTx" presStyleLbl="revTx" presStyleIdx="3" presStyleCnt="5">
        <dgm:presLayoutVars>
          <dgm:chMax val="0"/>
          <dgm:chPref val="0"/>
        </dgm:presLayoutVars>
      </dgm:prSet>
      <dgm:spPr/>
    </dgm:pt>
    <dgm:pt modelId="{2A4521E9-44F6-4314-945F-17A87B0384E9}" type="pres">
      <dgm:prSet presAssocID="{CDA55391-81BA-4001-AE3A-A80E240E5763}" presName="sibTrans" presStyleCnt="0"/>
      <dgm:spPr/>
    </dgm:pt>
    <dgm:pt modelId="{58CB77F5-6A3C-4596-BD53-309BF0985737}" type="pres">
      <dgm:prSet presAssocID="{D809136D-92FC-4E0B-94A9-670DFEF13239}" presName="compNode" presStyleCnt="0"/>
      <dgm:spPr/>
    </dgm:pt>
    <dgm:pt modelId="{1C4834CD-60AE-45D9-BE91-737B545EDFFC}" type="pres">
      <dgm:prSet presAssocID="{D809136D-92FC-4E0B-94A9-670DFEF13239}" presName="bgRect" presStyleLbl="bgShp" presStyleIdx="4" presStyleCnt="5"/>
      <dgm:spPr/>
    </dgm:pt>
    <dgm:pt modelId="{DF25914F-62BB-4367-AB17-99F6F43AEAA8}" type="pres">
      <dgm:prSet presAssocID="{D809136D-92FC-4E0B-94A9-670DFEF1323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667F2AC-6261-4D6A-AC1C-0419D7CACDC6}" type="pres">
      <dgm:prSet presAssocID="{D809136D-92FC-4E0B-94A9-670DFEF13239}" presName="spaceRect" presStyleCnt="0"/>
      <dgm:spPr/>
    </dgm:pt>
    <dgm:pt modelId="{853309A0-EE09-402B-81A9-F362661E5828}" type="pres">
      <dgm:prSet presAssocID="{D809136D-92FC-4E0B-94A9-670DFEF1323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3DE5B22-4AEA-48C9-A07C-6FAB637F435E}" type="presOf" srcId="{7CE0E0C0-5D67-486C-9302-36C59664B0C3}" destId="{78BA20BA-A132-45BB-B7A6-6133FD1E33D4}" srcOrd="0" destOrd="0" presId="urn:microsoft.com/office/officeart/2018/2/layout/IconVerticalSolidList"/>
    <dgm:cxn modelId="{72034232-FD0D-4C5E-8733-EF5B9C254AE4}" srcId="{9723394E-92CE-451E-BE93-EA0DDF16A046}" destId="{C2BDC4C3-0BBF-4414-B9FC-843865FB6010}" srcOrd="1" destOrd="0" parTransId="{48DA49AC-AD93-4DCF-B8DC-7BB225978E81}" sibTransId="{CEB0CF21-B58A-4E72-A0C8-0AF835E66EA0}"/>
    <dgm:cxn modelId="{299CD45F-01DA-4CE5-84CB-FE8A861EC918}" srcId="{9723394E-92CE-451E-BE93-EA0DDF16A046}" destId="{4B31512F-44B9-498E-A5E4-C4C49B9F55D8}" srcOrd="2" destOrd="0" parTransId="{1E01E8CD-3E51-4EDD-BDC9-7CEE5D3CB515}" sibTransId="{98E5CB49-5526-48BB-BA54-C0666E83E759}"/>
    <dgm:cxn modelId="{1DDA0A50-9655-44E0-8FDD-D268A75023FF}" srcId="{9723394E-92CE-451E-BE93-EA0DDF16A046}" destId="{7CE0E0C0-5D67-486C-9302-36C59664B0C3}" srcOrd="3" destOrd="0" parTransId="{C6133C46-8453-4AFD-BF1C-740814BC2A2B}" sibTransId="{CDA55391-81BA-4001-AE3A-A80E240E5763}"/>
    <dgm:cxn modelId="{843E3B89-CFF0-42B2-9ED7-E14DC1184B67}" type="presOf" srcId="{4B31512F-44B9-498E-A5E4-C4C49B9F55D8}" destId="{06F9F89C-8BBC-4237-9165-737F2EC51F7E}" srcOrd="0" destOrd="0" presId="urn:microsoft.com/office/officeart/2018/2/layout/IconVerticalSolidList"/>
    <dgm:cxn modelId="{97D7FFA7-2246-44B2-90A1-CA2A68665BB0}" type="presOf" srcId="{C2BDC4C3-0BBF-4414-B9FC-843865FB6010}" destId="{0ED39522-CA74-4245-8BFD-60C31AC07952}" srcOrd="0" destOrd="0" presId="urn:microsoft.com/office/officeart/2018/2/layout/IconVerticalSolidList"/>
    <dgm:cxn modelId="{B682ADB2-4473-4F73-A308-C5D15B2B7BB9}" srcId="{9723394E-92CE-451E-BE93-EA0DDF16A046}" destId="{DC5DCBA6-31D8-44D0-9A8D-3439B5BAA4D2}" srcOrd="0" destOrd="0" parTransId="{A91E570B-14E5-47AD-987A-1651CE3995AE}" sibTransId="{FE3C596A-AF5A-4481-9CBE-7A6D12FBB7C3}"/>
    <dgm:cxn modelId="{4C74AAB5-A513-4F44-9D6E-3F17D1BE058C}" type="presOf" srcId="{DC5DCBA6-31D8-44D0-9A8D-3439B5BAA4D2}" destId="{E525EA63-A45E-4114-B924-60AE0E769847}" srcOrd="0" destOrd="0" presId="urn:microsoft.com/office/officeart/2018/2/layout/IconVerticalSolidList"/>
    <dgm:cxn modelId="{B9BD5FC0-CDD3-454E-A179-50069AB15E1C}" srcId="{9723394E-92CE-451E-BE93-EA0DDF16A046}" destId="{D809136D-92FC-4E0B-94A9-670DFEF13239}" srcOrd="4" destOrd="0" parTransId="{ACC34DB1-BD60-49DC-A36A-00FD40C5A166}" sibTransId="{120A262E-E72D-4464-9284-101F7D4410F1}"/>
    <dgm:cxn modelId="{4EDD2ACD-9967-4511-8D32-BA997009A192}" type="presOf" srcId="{D809136D-92FC-4E0B-94A9-670DFEF13239}" destId="{853309A0-EE09-402B-81A9-F362661E5828}" srcOrd="0" destOrd="0" presId="urn:microsoft.com/office/officeart/2018/2/layout/IconVerticalSolidList"/>
    <dgm:cxn modelId="{51E1A7FE-A71E-4710-9666-442667B6D715}" type="presOf" srcId="{9723394E-92CE-451E-BE93-EA0DDF16A046}" destId="{81745EC7-14BF-47C8-9F96-81503A03E001}" srcOrd="0" destOrd="0" presId="urn:microsoft.com/office/officeart/2018/2/layout/IconVerticalSolidList"/>
    <dgm:cxn modelId="{9E482745-C4D2-4749-B979-354FC4006BB7}" type="presParOf" srcId="{81745EC7-14BF-47C8-9F96-81503A03E001}" destId="{85E6BC15-90FA-4E62-9098-68668DBB3E82}" srcOrd="0" destOrd="0" presId="urn:microsoft.com/office/officeart/2018/2/layout/IconVerticalSolidList"/>
    <dgm:cxn modelId="{13C51E16-7468-4F1C-933D-7C5184963A1C}" type="presParOf" srcId="{85E6BC15-90FA-4E62-9098-68668DBB3E82}" destId="{151B417C-8600-47F2-BFA3-2733A2E9A7DA}" srcOrd="0" destOrd="0" presId="urn:microsoft.com/office/officeart/2018/2/layout/IconVerticalSolidList"/>
    <dgm:cxn modelId="{B8FDB804-FDFF-434B-939F-2D57182E2708}" type="presParOf" srcId="{85E6BC15-90FA-4E62-9098-68668DBB3E82}" destId="{298FB4CD-B98D-4CFA-BDC8-17C5A5B1EB0F}" srcOrd="1" destOrd="0" presId="urn:microsoft.com/office/officeart/2018/2/layout/IconVerticalSolidList"/>
    <dgm:cxn modelId="{164B6E4D-1618-426D-B402-451034C8B545}" type="presParOf" srcId="{85E6BC15-90FA-4E62-9098-68668DBB3E82}" destId="{6B263EEB-F56C-40A0-9454-7E4DCBBBE31C}" srcOrd="2" destOrd="0" presId="urn:microsoft.com/office/officeart/2018/2/layout/IconVerticalSolidList"/>
    <dgm:cxn modelId="{784E5BFE-89F0-4415-8518-455BF44EEA7A}" type="presParOf" srcId="{85E6BC15-90FA-4E62-9098-68668DBB3E82}" destId="{E525EA63-A45E-4114-B924-60AE0E769847}" srcOrd="3" destOrd="0" presId="urn:microsoft.com/office/officeart/2018/2/layout/IconVerticalSolidList"/>
    <dgm:cxn modelId="{0B538136-2E75-41C3-BBBA-72B9F2A10824}" type="presParOf" srcId="{81745EC7-14BF-47C8-9F96-81503A03E001}" destId="{F16EFAA8-2DC1-4EDE-B14F-8501FDF9693D}" srcOrd="1" destOrd="0" presId="urn:microsoft.com/office/officeart/2018/2/layout/IconVerticalSolidList"/>
    <dgm:cxn modelId="{F3C483C5-BDCC-4CB2-B07E-FE166FA09F6D}" type="presParOf" srcId="{81745EC7-14BF-47C8-9F96-81503A03E001}" destId="{389866EA-8CB1-425B-947C-6A8510DB9AD3}" srcOrd="2" destOrd="0" presId="urn:microsoft.com/office/officeart/2018/2/layout/IconVerticalSolidList"/>
    <dgm:cxn modelId="{E5F624A8-2D3E-441B-860C-0582A53886E2}" type="presParOf" srcId="{389866EA-8CB1-425B-947C-6A8510DB9AD3}" destId="{1F2AB81E-BAA8-4DA5-8793-16E672672B27}" srcOrd="0" destOrd="0" presId="urn:microsoft.com/office/officeart/2018/2/layout/IconVerticalSolidList"/>
    <dgm:cxn modelId="{7AB70889-8A58-4EDD-BD91-96CA3E40A25E}" type="presParOf" srcId="{389866EA-8CB1-425B-947C-6A8510DB9AD3}" destId="{EFD8F08F-737D-498E-A6EA-CEEEF1D4FDA5}" srcOrd="1" destOrd="0" presId="urn:microsoft.com/office/officeart/2018/2/layout/IconVerticalSolidList"/>
    <dgm:cxn modelId="{9BF2F460-FC3F-481F-9322-13AA62AEC805}" type="presParOf" srcId="{389866EA-8CB1-425B-947C-6A8510DB9AD3}" destId="{E64139B2-36E6-49E9-812B-1428FFEBC7BE}" srcOrd="2" destOrd="0" presId="urn:microsoft.com/office/officeart/2018/2/layout/IconVerticalSolidList"/>
    <dgm:cxn modelId="{612B726D-77A3-4C6C-8B9D-AF66D01EF52F}" type="presParOf" srcId="{389866EA-8CB1-425B-947C-6A8510DB9AD3}" destId="{0ED39522-CA74-4245-8BFD-60C31AC07952}" srcOrd="3" destOrd="0" presId="urn:microsoft.com/office/officeart/2018/2/layout/IconVerticalSolidList"/>
    <dgm:cxn modelId="{B8FC160B-9326-42F7-9FCE-A3C2339BC2D7}" type="presParOf" srcId="{81745EC7-14BF-47C8-9F96-81503A03E001}" destId="{FABFC030-A8A4-4B63-9506-418AC48A579B}" srcOrd="3" destOrd="0" presId="urn:microsoft.com/office/officeart/2018/2/layout/IconVerticalSolidList"/>
    <dgm:cxn modelId="{0FA11C5D-65F0-4688-9778-1D197BF616A8}" type="presParOf" srcId="{81745EC7-14BF-47C8-9F96-81503A03E001}" destId="{92A155DA-0FED-48D2-B04F-B376033AB065}" srcOrd="4" destOrd="0" presId="urn:microsoft.com/office/officeart/2018/2/layout/IconVerticalSolidList"/>
    <dgm:cxn modelId="{08B95F7A-011E-4CC9-87AD-1912A59E0FDD}" type="presParOf" srcId="{92A155DA-0FED-48D2-B04F-B376033AB065}" destId="{7B57C51D-053A-4C13-B194-B1CC681A1969}" srcOrd="0" destOrd="0" presId="urn:microsoft.com/office/officeart/2018/2/layout/IconVerticalSolidList"/>
    <dgm:cxn modelId="{BDCE7443-8095-4CFC-BD59-3925DD89DEA0}" type="presParOf" srcId="{92A155DA-0FED-48D2-B04F-B376033AB065}" destId="{20CFCB32-1EF7-4A11-B2B2-27BCE98695F8}" srcOrd="1" destOrd="0" presId="urn:microsoft.com/office/officeart/2018/2/layout/IconVerticalSolidList"/>
    <dgm:cxn modelId="{52BB046C-BBC9-4338-BED5-4EE121074EC5}" type="presParOf" srcId="{92A155DA-0FED-48D2-B04F-B376033AB065}" destId="{FE44B59A-D114-4EB3-8F95-3835296C3855}" srcOrd="2" destOrd="0" presId="urn:microsoft.com/office/officeart/2018/2/layout/IconVerticalSolidList"/>
    <dgm:cxn modelId="{705F438D-8347-412B-AB38-B2E11106BBCE}" type="presParOf" srcId="{92A155DA-0FED-48D2-B04F-B376033AB065}" destId="{06F9F89C-8BBC-4237-9165-737F2EC51F7E}" srcOrd="3" destOrd="0" presId="urn:microsoft.com/office/officeart/2018/2/layout/IconVerticalSolidList"/>
    <dgm:cxn modelId="{17CCE85C-E102-42E9-84F7-B756013D44F0}" type="presParOf" srcId="{81745EC7-14BF-47C8-9F96-81503A03E001}" destId="{ED8AC1A5-06D4-4F84-BEF5-303079E6E614}" srcOrd="5" destOrd="0" presId="urn:microsoft.com/office/officeart/2018/2/layout/IconVerticalSolidList"/>
    <dgm:cxn modelId="{FB360A57-6BF4-4017-B994-651DD0D4B46C}" type="presParOf" srcId="{81745EC7-14BF-47C8-9F96-81503A03E001}" destId="{AA4851E8-5E43-4AC8-93B6-045629582E55}" srcOrd="6" destOrd="0" presId="urn:microsoft.com/office/officeart/2018/2/layout/IconVerticalSolidList"/>
    <dgm:cxn modelId="{A04CC7AB-4327-4EAC-861D-75F044C2E4B1}" type="presParOf" srcId="{AA4851E8-5E43-4AC8-93B6-045629582E55}" destId="{67D47CCE-34AB-4E15-9819-68C6671CD9DA}" srcOrd="0" destOrd="0" presId="urn:microsoft.com/office/officeart/2018/2/layout/IconVerticalSolidList"/>
    <dgm:cxn modelId="{67491A1C-0DCA-423A-9DAD-C25F0412A76A}" type="presParOf" srcId="{AA4851E8-5E43-4AC8-93B6-045629582E55}" destId="{449686C8-B986-49CD-B366-DA4279AD894A}" srcOrd="1" destOrd="0" presId="urn:microsoft.com/office/officeart/2018/2/layout/IconVerticalSolidList"/>
    <dgm:cxn modelId="{62DF776C-B078-4001-AEAA-0B55EA085D6C}" type="presParOf" srcId="{AA4851E8-5E43-4AC8-93B6-045629582E55}" destId="{0771D5F8-2105-4FC8-AC96-B39D28AD0A60}" srcOrd="2" destOrd="0" presId="urn:microsoft.com/office/officeart/2018/2/layout/IconVerticalSolidList"/>
    <dgm:cxn modelId="{5F259C20-0710-44BC-A7F3-1E0020A52290}" type="presParOf" srcId="{AA4851E8-5E43-4AC8-93B6-045629582E55}" destId="{78BA20BA-A132-45BB-B7A6-6133FD1E33D4}" srcOrd="3" destOrd="0" presId="urn:microsoft.com/office/officeart/2018/2/layout/IconVerticalSolidList"/>
    <dgm:cxn modelId="{7189ABA8-ABD6-40C8-BC27-8698FC4BF0FF}" type="presParOf" srcId="{81745EC7-14BF-47C8-9F96-81503A03E001}" destId="{2A4521E9-44F6-4314-945F-17A87B0384E9}" srcOrd="7" destOrd="0" presId="urn:microsoft.com/office/officeart/2018/2/layout/IconVerticalSolidList"/>
    <dgm:cxn modelId="{E372A8F2-71A5-4FE4-97A0-07D2E02CF10C}" type="presParOf" srcId="{81745EC7-14BF-47C8-9F96-81503A03E001}" destId="{58CB77F5-6A3C-4596-BD53-309BF0985737}" srcOrd="8" destOrd="0" presId="urn:microsoft.com/office/officeart/2018/2/layout/IconVerticalSolidList"/>
    <dgm:cxn modelId="{A5FE9794-213F-4F05-B784-314E6FF64AB4}" type="presParOf" srcId="{58CB77F5-6A3C-4596-BD53-309BF0985737}" destId="{1C4834CD-60AE-45D9-BE91-737B545EDFFC}" srcOrd="0" destOrd="0" presId="urn:microsoft.com/office/officeart/2018/2/layout/IconVerticalSolidList"/>
    <dgm:cxn modelId="{266201CA-C1C5-4C91-AE6C-4C91FD790D99}" type="presParOf" srcId="{58CB77F5-6A3C-4596-BD53-309BF0985737}" destId="{DF25914F-62BB-4367-AB17-99F6F43AEAA8}" srcOrd="1" destOrd="0" presId="urn:microsoft.com/office/officeart/2018/2/layout/IconVerticalSolidList"/>
    <dgm:cxn modelId="{BBA1686F-DCDE-4E38-BB85-34569FDA134F}" type="presParOf" srcId="{58CB77F5-6A3C-4596-BD53-309BF0985737}" destId="{F667F2AC-6261-4D6A-AC1C-0419D7CACDC6}" srcOrd="2" destOrd="0" presId="urn:microsoft.com/office/officeart/2018/2/layout/IconVerticalSolidList"/>
    <dgm:cxn modelId="{35174B0B-025D-4548-8362-89FDEC29CD79}" type="presParOf" srcId="{58CB77F5-6A3C-4596-BD53-309BF0985737}" destId="{853309A0-EE09-402B-81A9-F362661E58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6127BAA-2046-46DD-8222-36E277006962}" type="doc">
      <dgm:prSet loTypeId="urn:microsoft.com/office/officeart/2005/8/layout/default" loCatId="list" qsTypeId="urn:microsoft.com/office/officeart/2005/8/quickstyle/simple4#4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92C703EB-D714-42CE-8BEE-DA0A43A5A2CB}">
      <dgm:prSet/>
      <dgm:spPr/>
      <dgm:t>
        <a:bodyPr/>
        <a:lstStyle/>
        <a:p>
          <a:r>
            <a:rPr lang="en-GB"/>
            <a:t>This rule helps us identify what is "normal" vs "abnormal" in a population.</a:t>
          </a:r>
          <a:endParaRPr lang="en-US"/>
        </a:p>
      </dgm:t>
    </dgm:pt>
    <dgm:pt modelId="{051EC7E9-B082-42A1-95DF-E8FBED208D49}" type="parTrans" cxnId="{7F3AF4DC-8B2F-4199-AC08-E510DC0B2B99}">
      <dgm:prSet/>
      <dgm:spPr/>
      <dgm:t>
        <a:bodyPr/>
        <a:lstStyle/>
        <a:p>
          <a:endParaRPr lang="en-US"/>
        </a:p>
      </dgm:t>
    </dgm:pt>
    <dgm:pt modelId="{8FEC7DAA-B704-4ED3-9A04-65147B53026D}" type="sibTrans" cxnId="{7F3AF4DC-8B2F-4199-AC08-E510DC0B2B99}">
      <dgm:prSet/>
      <dgm:spPr/>
      <dgm:t>
        <a:bodyPr/>
        <a:lstStyle/>
        <a:p>
          <a:endParaRPr lang="en-US"/>
        </a:p>
      </dgm:t>
    </dgm:pt>
    <dgm:pt modelId="{6C7BAE60-04AA-436B-B813-1C46A326FB58}">
      <dgm:prSet/>
      <dgm:spPr/>
      <dgm:t>
        <a:bodyPr/>
        <a:lstStyle/>
        <a:p>
          <a:r>
            <a:rPr lang="en-GB" b="1"/>
            <a:t>68%</a:t>
          </a:r>
          <a:r>
            <a:rPr lang="en-GB"/>
            <a:t> of values fall within 1 SD of the mean.</a:t>
          </a:r>
          <a:endParaRPr lang="en-US"/>
        </a:p>
      </dgm:t>
    </dgm:pt>
    <dgm:pt modelId="{946228E5-080C-41E5-8C9F-47F63FC32032}" type="parTrans" cxnId="{BF8E2D14-0E8C-4A0E-B4B9-C0195B8433AA}">
      <dgm:prSet/>
      <dgm:spPr/>
      <dgm:t>
        <a:bodyPr/>
        <a:lstStyle/>
        <a:p>
          <a:endParaRPr lang="en-US"/>
        </a:p>
      </dgm:t>
    </dgm:pt>
    <dgm:pt modelId="{CB9DD6D9-E3E9-4D69-8CC6-E5BAB5C5B78C}" type="sibTrans" cxnId="{BF8E2D14-0E8C-4A0E-B4B9-C0195B8433AA}">
      <dgm:prSet/>
      <dgm:spPr/>
      <dgm:t>
        <a:bodyPr/>
        <a:lstStyle/>
        <a:p>
          <a:endParaRPr lang="en-US"/>
        </a:p>
      </dgm:t>
    </dgm:pt>
    <dgm:pt modelId="{4C121E24-1753-4BF6-9EF6-79457E520658}">
      <dgm:prSet/>
      <dgm:spPr/>
      <dgm:t>
        <a:bodyPr/>
        <a:lstStyle/>
        <a:p>
          <a:r>
            <a:rPr lang="en-GB" b="1"/>
            <a:t>95%</a:t>
          </a:r>
          <a:r>
            <a:rPr lang="en-GB"/>
            <a:t> of values fall within 2 SDs. (Often used as the reference range for lab tests).</a:t>
          </a:r>
          <a:endParaRPr lang="en-US"/>
        </a:p>
      </dgm:t>
    </dgm:pt>
    <dgm:pt modelId="{8FEF1AB2-4D18-4FDB-8DAC-F6E8145CAA92}" type="parTrans" cxnId="{2DC950E0-1F73-4426-B027-EBE0B7AFAF1E}">
      <dgm:prSet/>
      <dgm:spPr/>
      <dgm:t>
        <a:bodyPr/>
        <a:lstStyle/>
        <a:p>
          <a:endParaRPr lang="en-US"/>
        </a:p>
      </dgm:t>
    </dgm:pt>
    <dgm:pt modelId="{3637902F-DE43-4F32-8356-6048B76B3784}" type="sibTrans" cxnId="{2DC950E0-1F73-4426-B027-EBE0B7AFAF1E}">
      <dgm:prSet/>
      <dgm:spPr/>
      <dgm:t>
        <a:bodyPr/>
        <a:lstStyle/>
        <a:p>
          <a:endParaRPr lang="en-US"/>
        </a:p>
      </dgm:t>
    </dgm:pt>
    <dgm:pt modelId="{155AB7B9-E4C0-4261-9979-662A56D2AFF9}">
      <dgm:prSet/>
      <dgm:spPr/>
      <dgm:t>
        <a:bodyPr/>
        <a:lstStyle/>
        <a:p>
          <a:r>
            <a:rPr lang="en-GB" b="1"/>
            <a:t>99.7%</a:t>
          </a:r>
          <a:r>
            <a:rPr lang="en-GB"/>
            <a:t> of values fall within 3 SDs.</a:t>
          </a:r>
          <a:endParaRPr lang="en-US"/>
        </a:p>
      </dgm:t>
    </dgm:pt>
    <dgm:pt modelId="{E4BD6C36-4745-4005-B2C4-4541DBCE899C}" type="parTrans" cxnId="{75353CEE-00C2-4AB9-9B9E-4F3AD908EB81}">
      <dgm:prSet/>
      <dgm:spPr/>
      <dgm:t>
        <a:bodyPr/>
        <a:lstStyle/>
        <a:p>
          <a:endParaRPr lang="en-US"/>
        </a:p>
      </dgm:t>
    </dgm:pt>
    <dgm:pt modelId="{A5EDC12B-7F2A-473D-970C-9651800BDB8C}" type="sibTrans" cxnId="{75353CEE-00C2-4AB9-9B9E-4F3AD908EB81}">
      <dgm:prSet/>
      <dgm:spPr/>
      <dgm:t>
        <a:bodyPr/>
        <a:lstStyle/>
        <a:p>
          <a:endParaRPr lang="en-US"/>
        </a:p>
      </dgm:t>
    </dgm:pt>
    <dgm:pt modelId="{FD0231CE-5457-41F2-AA56-7E1762E27467}">
      <dgm:prSet/>
      <dgm:spPr/>
      <dgm:t>
        <a:bodyPr/>
        <a:lstStyle/>
        <a:p>
          <a:r>
            <a:rPr lang="en-GB" i="1"/>
            <a:t>If a patient's blood test is &gt; 2 SDs from the mean, they are in the top 2.5%—a potential red flag.</a:t>
          </a:r>
          <a:endParaRPr lang="en-US"/>
        </a:p>
      </dgm:t>
    </dgm:pt>
    <dgm:pt modelId="{7D6DDA1E-6632-4947-9A94-6D324E077F33}" type="parTrans" cxnId="{AB681881-7FAE-4FDF-8F8B-D16C6351A68C}">
      <dgm:prSet/>
      <dgm:spPr/>
      <dgm:t>
        <a:bodyPr/>
        <a:lstStyle/>
        <a:p>
          <a:endParaRPr lang="en-US"/>
        </a:p>
      </dgm:t>
    </dgm:pt>
    <dgm:pt modelId="{13ED8A8E-142A-41E3-8A8F-7E558F5B1E65}" type="sibTrans" cxnId="{AB681881-7FAE-4FDF-8F8B-D16C6351A68C}">
      <dgm:prSet/>
      <dgm:spPr/>
      <dgm:t>
        <a:bodyPr/>
        <a:lstStyle/>
        <a:p>
          <a:endParaRPr lang="en-US"/>
        </a:p>
      </dgm:t>
    </dgm:pt>
    <dgm:pt modelId="{C40F522B-8091-4A8C-A026-B0E4BB75F4F3}">
      <dgm:prSet/>
      <dgm:spPr/>
      <dgm:t>
        <a:bodyPr/>
        <a:lstStyle/>
        <a:p>
          <a:r>
            <a:rPr lang="en-GB" b="1"/>
            <a:t>Example: Birth Weight</a:t>
          </a:r>
          <a:endParaRPr lang="en-US"/>
        </a:p>
      </dgm:t>
    </dgm:pt>
    <dgm:pt modelId="{C3294897-16D4-43DE-8CF5-2C00E3D6E4A9}" type="parTrans" cxnId="{AEEE712D-5AF9-4D51-AA46-DB857E29F593}">
      <dgm:prSet/>
      <dgm:spPr/>
      <dgm:t>
        <a:bodyPr/>
        <a:lstStyle/>
        <a:p>
          <a:endParaRPr lang="en-US"/>
        </a:p>
      </dgm:t>
    </dgm:pt>
    <dgm:pt modelId="{0FBFF572-68DE-4155-8926-2F86C0C7215E}" type="sibTrans" cxnId="{AEEE712D-5AF9-4D51-AA46-DB857E29F593}">
      <dgm:prSet/>
      <dgm:spPr/>
      <dgm:t>
        <a:bodyPr/>
        <a:lstStyle/>
        <a:p>
          <a:endParaRPr lang="en-US"/>
        </a:p>
      </dgm:t>
    </dgm:pt>
    <dgm:pt modelId="{FBAFE38F-BA93-4125-85B3-30FC120E1C1D}">
      <dgm:prSet/>
      <dgm:spPr/>
      <dgm:t>
        <a:bodyPr/>
        <a:lstStyle/>
        <a:p>
          <a:r>
            <a:rPr lang="en-GB"/>
            <a:t>Mean = 3.5kg, SD = 0.5kg</a:t>
          </a:r>
          <a:endParaRPr lang="en-US"/>
        </a:p>
      </dgm:t>
    </dgm:pt>
    <dgm:pt modelId="{EBBB7334-3F97-4B3F-9146-77A8E3105F25}" type="parTrans" cxnId="{0BF6FE5A-B348-4B1D-9A06-8C22586E7D9B}">
      <dgm:prSet/>
      <dgm:spPr/>
      <dgm:t>
        <a:bodyPr/>
        <a:lstStyle/>
        <a:p>
          <a:endParaRPr lang="en-US"/>
        </a:p>
      </dgm:t>
    </dgm:pt>
    <dgm:pt modelId="{2F438848-4A8A-4AB8-9E07-0F864C56798B}" type="sibTrans" cxnId="{0BF6FE5A-B348-4B1D-9A06-8C22586E7D9B}">
      <dgm:prSet/>
      <dgm:spPr/>
      <dgm:t>
        <a:bodyPr/>
        <a:lstStyle/>
        <a:p>
          <a:endParaRPr lang="en-US"/>
        </a:p>
      </dgm:t>
    </dgm:pt>
    <dgm:pt modelId="{1FAE28EC-4F72-4B4D-AEB9-1DED65331563}">
      <dgm:prSet/>
      <dgm:spPr/>
      <dgm:t>
        <a:bodyPr/>
        <a:lstStyle/>
        <a:p>
          <a:r>
            <a:rPr lang="en-GB"/>
            <a:t>68% of babies weigh between 3.0kg and 4.0kg.</a:t>
          </a:r>
          <a:endParaRPr lang="en-US"/>
        </a:p>
      </dgm:t>
    </dgm:pt>
    <dgm:pt modelId="{2FB0DF1F-A41C-433F-8E46-A87DF93FD8D1}" type="parTrans" cxnId="{F34AF054-9ABD-488A-83C4-14EF33DF083D}">
      <dgm:prSet/>
      <dgm:spPr/>
      <dgm:t>
        <a:bodyPr/>
        <a:lstStyle/>
        <a:p>
          <a:endParaRPr lang="en-US"/>
        </a:p>
      </dgm:t>
    </dgm:pt>
    <dgm:pt modelId="{AF5552F4-C558-4EA3-899D-EA6A2FC8199C}" type="sibTrans" cxnId="{F34AF054-9ABD-488A-83C4-14EF33DF083D}">
      <dgm:prSet/>
      <dgm:spPr/>
      <dgm:t>
        <a:bodyPr/>
        <a:lstStyle/>
        <a:p>
          <a:endParaRPr lang="en-US"/>
        </a:p>
      </dgm:t>
    </dgm:pt>
    <dgm:pt modelId="{0B90A6EF-2F0B-4DB6-95CE-7410FBBF6A2C}">
      <dgm:prSet/>
      <dgm:spPr/>
      <dgm:t>
        <a:bodyPr/>
        <a:lstStyle/>
        <a:p>
          <a:r>
            <a:rPr lang="en-GB"/>
            <a:t>95% of babies weigh between 2.5kg and 4.5kg.</a:t>
          </a:r>
          <a:endParaRPr lang="en-US"/>
        </a:p>
      </dgm:t>
    </dgm:pt>
    <dgm:pt modelId="{E5B9C094-B1F5-4AE0-B94B-EA223A2DC785}" type="parTrans" cxnId="{11420B97-341B-4D3E-9039-4F6CF30AA437}">
      <dgm:prSet/>
      <dgm:spPr/>
      <dgm:t>
        <a:bodyPr/>
        <a:lstStyle/>
        <a:p>
          <a:endParaRPr lang="en-US"/>
        </a:p>
      </dgm:t>
    </dgm:pt>
    <dgm:pt modelId="{FE752BB2-8B7C-4C01-BC95-7D38B47ED507}" type="sibTrans" cxnId="{11420B97-341B-4D3E-9039-4F6CF30AA437}">
      <dgm:prSet/>
      <dgm:spPr/>
      <dgm:t>
        <a:bodyPr/>
        <a:lstStyle/>
        <a:p>
          <a:endParaRPr lang="en-US"/>
        </a:p>
      </dgm:t>
    </dgm:pt>
    <dgm:pt modelId="{27A345E7-F3CD-4A98-9640-79DE625D9B17}" type="pres">
      <dgm:prSet presAssocID="{06127BAA-2046-46DD-8222-36E277006962}" presName="diagram" presStyleCnt="0">
        <dgm:presLayoutVars>
          <dgm:dir/>
          <dgm:resizeHandles val="exact"/>
        </dgm:presLayoutVars>
      </dgm:prSet>
      <dgm:spPr/>
    </dgm:pt>
    <dgm:pt modelId="{A8341DE0-EBD4-4269-9228-210B22561FFE}" type="pres">
      <dgm:prSet presAssocID="{92C703EB-D714-42CE-8BEE-DA0A43A5A2CB}" presName="node" presStyleLbl="node1" presStyleIdx="0" presStyleCnt="9">
        <dgm:presLayoutVars>
          <dgm:bulletEnabled val="1"/>
        </dgm:presLayoutVars>
      </dgm:prSet>
      <dgm:spPr/>
    </dgm:pt>
    <dgm:pt modelId="{4D6DB513-9171-4A0B-A630-45911130BB8A}" type="pres">
      <dgm:prSet presAssocID="{8FEC7DAA-B704-4ED3-9A04-65147B53026D}" presName="sibTrans" presStyleCnt="0"/>
      <dgm:spPr/>
    </dgm:pt>
    <dgm:pt modelId="{942F6EFF-34C9-41BA-9C99-1AC372861221}" type="pres">
      <dgm:prSet presAssocID="{6C7BAE60-04AA-436B-B813-1C46A326FB58}" presName="node" presStyleLbl="node1" presStyleIdx="1" presStyleCnt="9">
        <dgm:presLayoutVars>
          <dgm:bulletEnabled val="1"/>
        </dgm:presLayoutVars>
      </dgm:prSet>
      <dgm:spPr/>
    </dgm:pt>
    <dgm:pt modelId="{692B72C4-F2EE-4404-963F-61EBDE3D3244}" type="pres">
      <dgm:prSet presAssocID="{CB9DD6D9-E3E9-4D69-8CC6-E5BAB5C5B78C}" presName="sibTrans" presStyleCnt="0"/>
      <dgm:spPr/>
    </dgm:pt>
    <dgm:pt modelId="{55448742-56D4-42B8-86F9-B03C477E9209}" type="pres">
      <dgm:prSet presAssocID="{4C121E24-1753-4BF6-9EF6-79457E520658}" presName="node" presStyleLbl="node1" presStyleIdx="2" presStyleCnt="9">
        <dgm:presLayoutVars>
          <dgm:bulletEnabled val="1"/>
        </dgm:presLayoutVars>
      </dgm:prSet>
      <dgm:spPr/>
    </dgm:pt>
    <dgm:pt modelId="{D37BEC18-4B5F-4F9E-993B-E41C68FED5A1}" type="pres">
      <dgm:prSet presAssocID="{3637902F-DE43-4F32-8356-6048B76B3784}" presName="sibTrans" presStyleCnt="0"/>
      <dgm:spPr/>
    </dgm:pt>
    <dgm:pt modelId="{2306180E-24CB-4D20-B53D-7D6F78042A5A}" type="pres">
      <dgm:prSet presAssocID="{155AB7B9-E4C0-4261-9979-662A56D2AFF9}" presName="node" presStyleLbl="node1" presStyleIdx="3" presStyleCnt="9">
        <dgm:presLayoutVars>
          <dgm:bulletEnabled val="1"/>
        </dgm:presLayoutVars>
      </dgm:prSet>
      <dgm:spPr/>
    </dgm:pt>
    <dgm:pt modelId="{28E07B8F-6A3F-4690-A0E0-BC1B72318743}" type="pres">
      <dgm:prSet presAssocID="{A5EDC12B-7F2A-473D-970C-9651800BDB8C}" presName="sibTrans" presStyleCnt="0"/>
      <dgm:spPr/>
    </dgm:pt>
    <dgm:pt modelId="{06928A81-3DAC-43A7-B6BE-F9E615B0C080}" type="pres">
      <dgm:prSet presAssocID="{FD0231CE-5457-41F2-AA56-7E1762E27467}" presName="node" presStyleLbl="node1" presStyleIdx="4" presStyleCnt="9">
        <dgm:presLayoutVars>
          <dgm:bulletEnabled val="1"/>
        </dgm:presLayoutVars>
      </dgm:prSet>
      <dgm:spPr/>
    </dgm:pt>
    <dgm:pt modelId="{CD5B047C-FB67-4ABF-8D5A-F8D96C3143EE}" type="pres">
      <dgm:prSet presAssocID="{13ED8A8E-142A-41E3-8A8F-7E558F5B1E65}" presName="sibTrans" presStyleCnt="0"/>
      <dgm:spPr/>
    </dgm:pt>
    <dgm:pt modelId="{0F74A2B5-2C60-4250-9321-2129A4B2D1BC}" type="pres">
      <dgm:prSet presAssocID="{C40F522B-8091-4A8C-A026-B0E4BB75F4F3}" presName="node" presStyleLbl="node1" presStyleIdx="5" presStyleCnt="9">
        <dgm:presLayoutVars>
          <dgm:bulletEnabled val="1"/>
        </dgm:presLayoutVars>
      </dgm:prSet>
      <dgm:spPr/>
    </dgm:pt>
    <dgm:pt modelId="{B7B97C64-FE75-4A90-8C78-FF10A6078B95}" type="pres">
      <dgm:prSet presAssocID="{0FBFF572-68DE-4155-8926-2F86C0C7215E}" presName="sibTrans" presStyleCnt="0"/>
      <dgm:spPr/>
    </dgm:pt>
    <dgm:pt modelId="{3CCBAE78-911D-48B6-A046-D559500E6CEF}" type="pres">
      <dgm:prSet presAssocID="{FBAFE38F-BA93-4125-85B3-30FC120E1C1D}" presName="node" presStyleLbl="node1" presStyleIdx="6" presStyleCnt="9">
        <dgm:presLayoutVars>
          <dgm:bulletEnabled val="1"/>
        </dgm:presLayoutVars>
      </dgm:prSet>
      <dgm:spPr/>
    </dgm:pt>
    <dgm:pt modelId="{C59F32D9-E7D0-4B5D-A135-97083A36B2E9}" type="pres">
      <dgm:prSet presAssocID="{2F438848-4A8A-4AB8-9E07-0F864C56798B}" presName="sibTrans" presStyleCnt="0"/>
      <dgm:spPr/>
    </dgm:pt>
    <dgm:pt modelId="{60F0EF96-88F9-4C6C-9728-A5234D0A4F27}" type="pres">
      <dgm:prSet presAssocID="{1FAE28EC-4F72-4B4D-AEB9-1DED65331563}" presName="node" presStyleLbl="node1" presStyleIdx="7" presStyleCnt="9">
        <dgm:presLayoutVars>
          <dgm:bulletEnabled val="1"/>
        </dgm:presLayoutVars>
      </dgm:prSet>
      <dgm:spPr/>
    </dgm:pt>
    <dgm:pt modelId="{FEFB7FB3-4FA9-44DD-A2FB-CBBF4B6DD83D}" type="pres">
      <dgm:prSet presAssocID="{AF5552F4-C558-4EA3-899D-EA6A2FC8199C}" presName="sibTrans" presStyleCnt="0"/>
      <dgm:spPr/>
    </dgm:pt>
    <dgm:pt modelId="{029539BE-6A8F-4DB6-BB99-1F6A41F5D398}" type="pres">
      <dgm:prSet presAssocID="{0B90A6EF-2F0B-4DB6-95CE-7410FBBF6A2C}" presName="node" presStyleLbl="node1" presStyleIdx="8" presStyleCnt="9">
        <dgm:presLayoutVars>
          <dgm:bulletEnabled val="1"/>
        </dgm:presLayoutVars>
      </dgm:prSet>
      <dgm:spPr/>
    </dgm:pt>
  </dgm:ptLst>
  <dgm:cxnLst>
    <dgm:cxn modelId="{142E3503-0339-4F5E-879F-5073D32324F7}" type="presOf" srcId="{C40F522B-8091-4A8C-A026-B0E4BB75F4F3}" destId="{0F74A2B5-2C60-4250-9321-2129A4B2D1BC}" srcOrd="0" destOrd="0" presId="urn:microsoft.com/office/officeart/2005/8/layout/default"/>
    <dgm:cxn modelId="{BF8E2D14-0E8C-4A0E-B4B9-C0195B8433AA}" srcId="{06127BAA-2046-46DD-8222-36E277006962}" destId="{6C7BAE60-04AA-436B-B813-1C46A326FB58}" srcOrd="1" destOrd="0" parTransId="{946228E5-080C-41E5-8C9F-47F63FC32032}" sibTransId="{CB9DD6D9-E3E9-4D69-8CC6-E5BAB5C5B78C}"/>
    <dgm:cxn modelId="{3C1C5027-7AD6-4F74-8659-0F795BFF282D}" type="presOf" srcId="{06127BAA-2046-46DD-8222-36E277006962}" destId="{27A345E7-F3CD-4A98-9640-79DE625D9B17}" srcOrd="0" destOrd="0" presId="urn:microsoft.com/office/officeart/2005/8/layout/default"/>
    <dgm:cxn modelId="{AEEE712D-5AF9-4D51-AA46-DB857E29F593}" srcId="{06127BAA-2046-46DD-8222-36E277006962}" destId="{C40F522B-8091-4A8C-A026-B0E4BB75F4F3}" srcOrd="5" destOrd="0" parTransId="{C3294897-16D4-43DE-8CF5-2C00E3D6E4A9}" sibTransId="{0FBFF572-68DE-4155-8926-2F86C0C7215E}"/>
    <dgm:cxn modelId="{B859D971-4759-4A6F-BEB0-F27C7B071B96}" type="presOf" srcId="{92C703EB-D714-42CE-8BEE-DA0A43A5A2CB}" destId="{A8341DE0-EBD4-4269-9228-210B22561FFE}" srcOrd="0" destOrd="0" presId="urn:microsoft.com/office/officeart/2005/8/layout/default"/>
    <dgm:cxn modelId="{F34AF054-9ABD-488A-83C4-14EF33DF083D}" srcId="{06127BAA-2046-46DD-8222-36E277006962}" destId="{1FAE28EC-4F72-4B4D-AEB9-1DED65331563}" srcOrd="7" destOrd="0" parTransId="{2FB0DF1F-A41C-433F-8E46-A87DF93FD8D1}" sibTransId="{AF5552F4-C558-4EA3-899D-EA6A2FC8199C}"/>
    <dgm:cxn modelId="{A5C48678-5841-48C4-8776-53B3B5E5DEDE}" type="presOf" srcId="{155AB7B9-E4C0-4261-9979-662A56D2AFF9}" destId="{2306180E-24CB-4D20-B53D-7D6F78042A5A}" srcOrd="0" destOrd="0" presId="urn:microsoft.com/office/officeart/2005/8/layout/default"/>
    <dgm:cxn modelId="{0BF6FE5A-B348-4B1D-9A06-8C22586E7D9B}" srcId="{06127BAA-2046-46DD-8222-36E277006962}" destId="{FBAFE38F-BA93-4125-85B3-30FC120E1C1D}" srcOrd="6" destOrd="0" parTransId="{EBBB7334-3F97-4B3F-9146-77A8E3105F25}" sibTransId="{2F438848-4A8A-4AB8-9E07-0F864C56798B}"/>
    <dgm:cxn modelId="{92CACB7D-0376-4FFF-B912-B15DD7F71AA7}" type="presOf" srcId="{1FAE28EC-4F72-4B4D-AEB9-1DED65331563}" destId="{60F0EF96-88F9-4C6C-9728-A5234D0A4F27}" srcOrd="0" destOrd="0" presId="urn:microsoft.com/office/officeart/2005/8/layout/default"/>
    <dgm:cxn modelId="{022DF37F-BB0C-400D-84F0-E57EEE02A33D}" type="presOf" srcId="{FD0231CE-5457-41F2-AA56-7E1762E27467}" destId="{06928A81-3DAC-43A7-B6BE-F9E615B0C080}" srcOrd="0" destOrd="0" presId="urn:microsoft.com/office/officeart/2005/8/layout/default"/>
    <dgm:cxn modelId="{AB681881-7FAE-4FDF-8F8B-D16C6351A68C}" srcId="{06127BAA-2046-46DD-8222-36E277006962}" destId="{FD0231CE-5457-41F2-AA56-7E1762E27467}" srcOrd="4" destOrd="0" parTransId="{7D6DDA1E-6632-4947-9A94-6D324E077F33}" sibTransId="{13ED8A8E-142A-41E3-8A8F-7E558F5B1E65}"/>
    <dgm:cxn modelId="{BC28948A-88C8-45FB-90E4-58497FD10D7E}" type="presOf" srcId="{0B90A6EF-2F0B-4DB6-95CE-7410FBBF6A2C}" destId="{029539BE-6A8F-4DB6-BB99-1F6A41F5D398}" srcOrd="0" destOrd="0" presId="urn:microsoft.com/office/officeart/2005/8/layout/default"/>
    <dgm:cxn modelId="{0774B994-5BC1-4034-890F-D0C83A289F61}" type="presOf" srcId="{6C7BAE60-04AA-436B-B813-1C46A326FB58}" destId="{942F6EFF-34C9-41BA-9C99-1AC372861221}" srcOrd="0" destOrd="0" presId="urn:microsoft.com/office/officeart/2005/8/layout/default"/>
    <dgm:cxn modelId="{11420B97-341B-4D3E-9039-4F6CF30AA437}" srcId="{06127BAA-2046-46DD-8222-36E277006962}" destId="{0B90A6EF-2F0B-4DB6-95CE-7410FBBF6A2C}" srcOrd="8" destOrd="0" parTransId="{E5B9C094-B1F5-4AE0-B94B-EA223A2DC785}" sibTransId="{FE752BB2-8B7C-4C01-BC95-7D38B47ED507}"/>
    <dgm:cxn modelId="{BBFB1798-D655-4BA3-84B3-DD0D10783EC0}" type="presOf" srcId="{FBAFE38F-BA93-4125-85B3-30FC120E1C1D}" destId="{3CCBAE78-911D-48B6-A046-D559500E6CEF}" srcOrd="0" destOrd="0" presId="urn:microsoft.com/office/officeart/2005/8/layout/default"/>
    <dgm:cxn modelId="{EE6EDAB2-C177-4E1C-8332-7B511985082A}" type="presOf" srcId="{4C121E24-1753-4BF6-9EF6-79457E520658}" destId="{55448742-56D4-42B8-86F9-B03C477E9209}" srcOrd="0" destOrd="0" presId="urn:microsoft.com/office/officeart/2005/8/layout/default"/>
    <dgm:cxn modelId="{7F3AF4DC-8B2F-4199-AC08-E510DC0B2B99}" srcId="{06127BAA-2046-46DD-8222-36E277006962}" destId="{92C703EB-D714-42CE-8BEE-DA0A43A5A2CB}" srcOrd="0" destOrd="0" parTransId="{051EC7E9-B082-42A1-95DF-E8FBED208D49}" sibTransId="{8FEC7DAA-B704-4ED3-9A04-65147B53026D}"/>
    <dgm:cxn modelId="{2DC950E0-1F73-4426-B027-EBE0B7AFAF1E}" srcId="{06127BAA-2046-46DD-8222-36E277006962}" destId="{4C121E24-1753-4BF6-9EF6-79457E520658}" srcOrd="2" destOrd="0" parTransId="{8FEF1AB2-4D18-4FDB-8DAC-F6E8145CAA92}" sibTransId="{3637902F-DE43-4F32-8356-6048B76B3784}"/>
    <dgm:cxn modelId="{75353CEE-00C2-4AB9-9B9E-4F3AD908EB81}" srcId="{06127BAA-2046-46DD-8222-36E277006962}" destId="{155AB7B9-E4C0-4261-9979-662A56D2AFF9}" srcOrd="3" destOrd="0" parTransId="{E4BD6C36-4745-4005-B2C4-4541DBCE899C}" sibTransId="{A5EDC12B-7F2A-473D-970C-9651800BDB8C}"/>
    <dgm:cxn modelId="{321DEC09-D72C-4AE6-9E44-21E47CF19159}" type="presParOf" srcId="{27A345E7-F3CD-4A98-9640-79DE625D9B17}" destId="{A8341DE0-EBD4-4269-9228-210B22561FFE}" srcOrd="0" destOrd="0" presId="urn:microsoft.com/office/officeart/2005/8/layout/default"/>
    <dgm:cxn modelId="{CEB27CD7-C93A-43BF-A4FD-8E4FC2A9F45D}" type="presParOf" srcId="{27A345E7-F3CD-4A98-9640-79DE625D9B17}" destId="{4D6DB513-9171-4A0B-A630-45911130BB8A}" srcOrd="1" destOrd="0" presId="urn:microsoft.com/office/officeart/2005/8/layout/default"/>
    <dgm:cxn modelId="{EC4D4C1C-42DD-4298-A94D-8E02650D295E}" type="presParOf" srcId="{27A345E7-F3CD-4A98-9640-79DE625D9B17}" destId="{942F6EFF-34C9-41BA-9C99-1AC372861221}" srcOrd="2" destOrd="0" presId="urn:microsoft.com/office/officeart/2005/8/layout/default"/>
    <dgm:cxn modelId="{447D4635-9C4A-44D0-82C8-A69C42D6638B}" type="presParOf" srcId="{27A345E7-F3CD-4A98-9640-79DE625D9B17}" destId="{692B72C4-F2EE-4404-963F-61EBDE3D3244}" srcOrd="3" destOrd="0" presId="urn:microsoft.com/office/officeart/2005/8/layout/default"/>
    <dgm:cxn modelId="{3CBC35EB-3B0F-4177-AD50-003560877955}" type="presParOf" srcId="{27A345E7-F3CD-4A98-9640-79DE625D9B17}" destId="{55448742-56D4-42B8-86F9-B03C477E9209}" srcOrd="4" destOrd="0" presId="urn:microsoft.com/office/officeart/2005/8/layout/default"/>
    <dgm:cxn modelId="{AE04EC85-F07D-4893-80E6-CB22EE4DC3D1}" type="presParOf" srcId="{27A345E7-F3CD-4A98-9640-79DE625D9B17}" destId="{D37BEC18-4B5F-4F9E-993B-E41C68FED5A1}" srcOrd="5" destOrd="0" presId="urn:microsoft.com/office/officeart/2005/8/layout/default"/>
    <dgm:cxn modelId="{4E953F04-AB5C-4719-8A6D-3D731204DF7D}" type="presParOf" srcId="{27A345E7-F3CD-4A98-9640-79DE625D9B17}" destId="{2306180E-24CB-4D20-B53D-7D6F78042A5A}" srcOrd="6" destOrd="0" presId="urn:microsoft.com/office/officeart/2005/8/layout/default"/>
    <dgm:cxn modelId="{AE9CA67A-EBDF-4A66-874E-D2EE78DCAD82}" type="presParOf" srcId="{27A345E7-F3CD-4A98-9640-79DE625D9B17}" destId="{28E07B8F-6A3F-4690-A0E0-BC1B72318743}" srcOrd="7" destOrd="0" presId="urn:microsoft.com/office/officeart/2005/8/layout/default"/>
    <dgm:cxn modelId="{ECDB4DE6-9CC3-4BC1-ACE3-412606516022}" type="presParOf" srcId="{27A345E7-F3CD-4A98-9640-79DE625D9B17}" destId="{06928A81-3DAC-43A7-B6BE-F9E615B0C080}" srcOrd="8" destOrd="0" presId="urn:microsoft.com/office/officeart/2005/8/layout/default"/>
    <dgm:cxn modelId="{19E79155-ED8C-4075-8412-766C8130827C}" type="presParOf" srcId="{27A345E7-F3CD-4A98-9640-79DE625D9B17}" destId="{CD5B047C-FB67-4ABF-8D5A-F8D96C3143EE}" srcOrd="9" destOrd="0" presId="urn:microsoft.com/office/officeart/2005/8/layout/default"/>
    <dgm:cxn modelId="{B6372DD5-D0A0-4E7B-BD38-D10D3784498D}" type="presParOf" srcId="{27A345E7-F3CD-4A98-9640-79DE625D9B17}" destId="{0F74A2B5-2C60-4250-9321-2129A4B2D1BC}" srcOrd="10" destOrd="0" presId="urn:microsoft.com/office/officeart/2005/8/layout/default"/>
    <dgm:cxn modelId="{B1588AE2-DE34-4197-89C2-09C088405DAC}" type="presParOf" srcId="{27A345E7-F3CD-4A98-9640-79DE625D9B17}" destId="{B7B97C64-FE75-4A90-8C78-FF10A6078B95}" srcOrd="11" destOrd="0" presId="urn:microsoft.com/office/officeart/2005/8/layout/default"/>
    <dgm:cxn modelId="{93438E0A-A451-4690-AC73-3714B0FB2A48}" type="presParOf" srcId="{27A345E7-F3CD-4A98-9640-79DE625D9B17}" destId="{3CCBAE78-911D-48B6-A046-D559500E6CEF}" srcOrd="12" destOrd="0" presId="urn:microsoft.com/office/officeart/2005/8/layout/default"/>
    <dgm:cxn modelId="{54D886DF-B708-4B2B-9368-5C3100628D54}" type="presParOf" srcId="{27A345E7-F3CD-4A98-9640-79DE625D9B17}" destId="{C59F32D9-E7D0-4B5D-A135-97083A36B2E9}" srcOrd="13" destOrd="0" presId="urn:microsoft.com/office/officeart/2005/8/layout/default"/>
    <dgm:cxn modelId="{8F6D8894-6C9D-4347-B4A8-FD947DD7A641}" type="presParOf" srcId="{27A345E7-F3CD-4A98-9640-79DE625D9B17}" destId="{60F0EF96-88F9-4C6C-9728-A5234D0A4F27}" srcOrd="14" destOrd="0" presId="urn:microsoft.com/office/officeart/2005/8/layout/default"/>
    <dgm:cxn modelId="{92A3968E-ABAF-4C32-9735-69025AFF1503}" type="presParOf" srcId="{27A345E7-F3CD-4A98-9640-79DE625D9B17}" destId="{FEFB7FB3-4FA9-44DD-A2FB-CBBF4B6DD83D}" srcOrd="15" destOrd="0" presId="urn:microsoft.com/office/officeart/2005/8/layout/default"/>
    <dgm:cxn modelId="{98B09DE5-7A82-431D-BEC2-3604908FEE83}" type="presParOf" srcId="{27A345E7-F3CD-4A98-9640-79DE625D9B17}" destId="{029539BE-6A8F-4DB6-BB99-1F6A41F5D398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AF267CD-EDD6-4BAA-A4BA-3CC33B0A6A8C}" type="doc">
      <dgm:prSet loTypeId="urn:microsoft.com/office/officeart/2018/2/layout/IconVerticalSolidList" loCatId="icon" qsTypeId="urn:microsoft.com/office/officeart/2005/8/quickstyle/simple1#4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5491F81-6EC3-4550-913E-9884DA6460B3}">
      <dgm:prSet/>
      <dgm:spPr/>
      <dgm:t>
        <a:bodyPr/>
        <a:lstStyle/>
        <a:p>
          <a:r>
            <a:rPr lang="en-GB"/>
            <a:t>Descriptive statistics describes the sample. </a:t>
          </a:r>
          <a:endParaRPr lang="en-US"/>
        </a:p>
      </dgm:t>
    </dgm:pt>
    <dgm:pt modelId="{971FF126-81DD-4ECF-8F6E-AC5978F325E2}" type="parTrans" cxnId="{F6CD5BF5-03DD-4799-BECD-14D70EA8CFB2}">
      <dgm:prSet/>
      <dgm:spPr/>
      <dgm:t>
        <a:bodyPr/>
        <a:lstStyle/>
        <a:p>
          <a:endParaRPr lang="en-US"/>
        </a:p>
      </dgm:t>
    </dgm:pt>
    <dgm:pt modelId="{4BA6C89E-F6F7-4274-B672-B11757D46D94}" type="sibTrans" cxnId="{F6CD5BF5-03DD-4799-BECD-14D70EA8CFB2}">
      <dgm:prSet/>
      <dgm:spPr/>
      <dgm:t>
        <a:bodyPr/>
        <a:lstStyle/>
        <a:p>
          <a:endParaRPr lang="en-US"/>
        </a:p>
      </dgm:t>
    </dgm:pt>
    <dgm:pt modelId="{4752978E-1E1E-4791-AA73-2DB11309F5FE}">
      <dgm:prSet/>
      <dgm:spPr/>
      <dgm:t>
        <a:bodyPr/>
        <a:lstStyle/>
        <a:p>
          <a:r>
            <a:rPr lang="en-GB"/>
            <a:t>Inferential stats generalise to the population.</a:t>
          </a:r>
          <a:endParaRPr lang="en-US"/>
        </a:p>
      </dgm:t>
    </dgm:pt>
    <dgm:pt modelId="{C0EA645B-504B-4F5D-89F8-AD4CB0B6D6C8}" type="parTrans" cxnId="{E831799F-B412-4DA6-AC7F-3FEFA20AA6EC}">
      <dgm:prSet/>
      <dgm:spPr/>
      <dgm:t>
        <a:bodyPr/>
        <a:lstStyle/>
        <a:p>
          <a:endParaRPr lang="en-US"/>
        </a:p>
      </dgm:t>
    </dgm:pt>
    <dgm:pt modelId="{73E7B892-2753-4B14-9E9C-0AE46559D683}" type="sibTrans" cxnId="{E831799F-B412-4DA6-AC7F-3FEFA20AA6EC}">
      <dgm:prSet/>
      <dgm:spPr/>
      <dgm:t>
        <a:bodyPr/>
        <a:lstStyle/>
        <a:p>
          <a:endParaRPr lang="en-US"/>
        </a:p>
      </dgm:t>
    </dgm:pt>
    <dgm:pt modelId="{A1997DDE-2B15-40ED-AABC-66B10EC81D51}">
      <dgm:prSet/>
      <dgm:spPr/>
      <dgm:t>
        <a:bodyPr/>
        <a:lstStyle/>
        <a:p>
          <a:r>
            <a:rPr lang="en-GB"/>
            <a:t>Is the result REAL, or is it random noise? </a:t>
          </a:r>
          <a:endParaRPr lang="en-US"/>
        </a:p>
      </dgm:t>
    </dgm:pt>
    <dgm:pt modelId="{1532E4DA-F543-4B43-BB81-68B2FEA93833}" type="parTrans" cxnId="{FB64901A-B91F-4E83-B0A6-799101424A21}">
      <dgm:prSet/>
      <dgm:spPr/>
      <dgm:t>
        <a:bodyPr/>
        <a:lstStyle/>
        <a:p>
          <a:endParaRPr lang="en-US"/>
        </a:p>
      </dgm:t>
    </dgm:pt>
    <dgm:pt modelId="{A27CC675-9278-4F34-91C4-A1B4FD354F22}" type="sibTrans" cxnId="{FB64901A-B91F-4E83-B0A6-799101424A21}">
      <dgm:prSet/>
      <dgm:spPr/>
      <dgm:t>
        <a:bodyPr/>
        <a:lstStyle/>
        <a:p>
          <a:endParaRPr lang="en-US"/>
        </a:p>
      </dgm:t>
    </dgm:pt>
    <dgm:pt modelId="{618D6977-B15E-4CEC-B310-090761195F4A}">
      <dgm:prSet/>
      <dgm:spPr/>
      <dgm:t>
        <a:bodyPr/>
        <a:lstStyle/>
        <a:p>
          <a:r>
            <a:rPr lang="en-GB"/>
            <a:t>Remember p&lt;.05</a:t>
          </a:r>
          <a:endParaRPr lang="en-US"/>
        </a:p>
      </dgm:t>
    </dgm:pt>
    <dgm:pt modelId="{6F6F89BE-0E17-4CCF-80B0-278E85E8BE7A}" type="parTrans" cxnId="{CEB21364-149D-47DA-BAC0-A86A145F388E}">
      <dgm:prSet/>
      <dgm:spPr/>
      <dgm:t>
        <a:bodyPr/>
        <a:lstStyle/>
        <a:p>
          <a:endParaRPr lang="en-US"/>
        </a:p>
      </dgm:t>
    </dgm:pt>
    <dgm:pt modelId="{43CEF793-FF67-42FF-A302-69AE91803890}" type="sibTrans" cxnId="{CEB21364-149D-47DA-BAC0-A86A145F388E}">
      <dgm:prSet/>
      <dgm:spPr/>
      <dgm:t>
        <a:bodyPr/>
        <a:lstStyle/>
        <a:p>
          <a:endParaRPr lang="en-US"/>
        </a:p>
      </dgm:t>
    </dgm:pt>
    <dgm:pt modelId="{3B86E0B9-F654-46E8-809D-39E54D707D61}" type="pres">
      <dgm:prSet presAssocID="{BAF267CD-EDD6-4BAA-A4BA-3CC33B0A6A8C}" presName="root" presStyleCnt="0">
        <dgm:presLayoutVars>
          <dgm:dir/>
          <dgm:resizeHandles val="exact"/>
        </dgm:presLayoutVars>
      </dgm:prSet>
      <dgm:spPr/>
    </dgm:pt>
    <dgm:pt modelId="{ED981777-D2C8-43AB-A277-48F6F2DEF6BB}" type="pres">
      <dgm:prSet presAssocID="{95491F81-6EC3-4550-913E-9884DA6460B3}" presName="compNode" presStyleCnt="0"/>
      <dgm:spPr/>
    </dgm:pt>
    <dgm:pt modelId="{697F8B97-8FCD-4EDD-93C1-AA1F4176BA83}" type="pres">
      <dgm:prSet presAssocID="{95491F81-6EC3-4550-913E-9884DA6460B3}" presName="bgRect" presStyleLbl="bgShp" presStyleIdx="0" presStyleCnt="4"/>
      <dgm:spPr/>
    </dgm:pt>
    <dgm:pt modelId="{291A512B-B06D-4F2F-9E38-39D89884A390}" type="pres">
      <dgm:prSet presAssocID="{95491F81-6EC3-4550-913E-9884DA6460B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2C24452-3306-425A-8EBB-B942AA1AE9F9}" type="pres">
      <dgm:prSet presAssocID="{95491F81-6EC3-4550-913E-9884DA6460B3}" presName="spaceRect" presStyleCnt="0"/>
      <dgm:spPr/>
    </dgm:pt>
    <dgm:pt modelId="{43AC8404-60E9-45D3-9147-D23113BC89AE}" type="pres">
      <dgm:prSet presAssocID="{95491F81-6EC3-4550-913E-9884DA6460B3}" presName="parTx" presStyleLbl="revTx" presStyleIdx="0" presStyleCnt="4">
        <dgm:presLayoutVars>
          <dgm:chMax val="0"/>
          <dgm:chPref val="0"/>
        </dgm:presLayoutVars>
      </dgm:prSet>
      <dgm:spPr/>
    </dgm:pt>
    <dgm:pt modelId="{B836EFA9-D9B2-44D4-9E54-631834046C4B}" type="pres">
      <dgm:prSet presAssocID="{4BA6C89E-F6F7-4274-B672-B11757D46D94}" presName="sibTrans" presStyleCnt="0"/>
      <dgm:spPr/>
    </dgm:pt>
    <dgm:pt modelId="{B595C088-C27A-4279-8C4B-F68718C74C38}" type="pres">
      <dgm:prSet presAssocID="{4752978E-1E1E-4791-AA73-2DB11309F5FE}" presName="compNode" presStyleCnt="0"/>
      <dgm:spPr/>
    </dgm:pt>
    <dgm:pt modelId="{FC8B1ED9-415D-418D-92D3-E55DACEA8FD7}" type="pres">
      <dgm:prSet presAssocID="{4752978E-1E1E-4791-AA73-2DB11309F5FE}" presName="bgRect" presStyleLbl="bgShp" presStyleIdx="1" presStyleCnt="4"/>
      <dgm:spPr/>
    </dgm:pt>
    <dgm:pt modelId="{F814606B-4815-49F5-8405-5F1450388B6E}" type="pres">
      <dgm:prSet presAssocID="{4752978E-1E1E-4791-AA73-2DB11309F5F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BCC423E-D299-450F-A622-C1A24A656101}" type="pres">
      <dgm:prSet presAssocID="{4752978E-1E1E-4791-AA73-2DB11309F5FE}" presName="spaceRect" presStyleCnt="0"/>
      <dgm:spPr/>
    </dgm:pt>
    <dgm:pt modelId="{7AF9D919-B0B6-4F77-A188-8CE406767386}" type="pres">
      <dgm:prSet presAssocID="{4752978E-1E1E-4791-AA73-2DB11309F5FE}" presName="parTx" presStyleLbl="revTx" presStyleIdx="1" presStyleCnt="4">
        <dgm:presLayoutVars>
          <dgm:chMax val="0"/>
          <dgm:chPref val="0"/>
        </dgm:presLayoutVars>
      </dgm:prSet>
      <dgm:spPr/>
    </dgm:pt>
    <dgm:pt modelId="{7E9C397F-BC24-43FE-8870-951783C0A8B3}" type="pres">
      <dgm:prSet presAssocID="{73E7B892-2753-4B14-9E9C-0AE46559D683}" presName="sibTrans" presStyleCnt="0"/>
      <dgm:spPr/>
    </dgm:pt>
    <dgm:pt modelId="{253CF6D7-C301-4D4E-856A-0BB5654CD4F5}" type="pres">
      <dgm:prSet presAssocID="{A1997DDE-2B15-40ED-AABC-66B10EC81D51}" presName="compNode" presStyleCnt="0"/>
      <dgm:spPr/>
    </dgm:pt>
    <dgm:pt modelId="{A722E012-A914-4B1A-B681-72E5A9E1FF64}" type="pres">
      <dgm:prSet presAssocID="{A1997DDE-2B15-40ED-AABC-66B10EC81D51}" presName="bgRect" presStyleLbl="bgShp" presStyleIdx="2" presStyleCnt="4"/>
      <dgm:spPr/>
    </dgm:pt>
    <dgm:pt modelId="{17326CA4-9F2C-4968-B039-25F299A80C9D}" type="pres">
      <dgm:prSet presAssocID="{A1997DDE-2B15-40ED-AABC-66B10EC81D5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96E60EED-7E2C-492D-A0B7-5648B04BF85B}" type="pres">
      <dgm:prSet presAssocID="{A1997DDE-2B15-40ED-AABC-66B10EC81D51}" presName="spaceRect" presStyleCnt="0"/>
      <dgm:spPr/>
    </dgm:pt>
    <dgm:pt modelId="{2D20D007-32E7-468A-A80B-EFA56461D949}" type="pres">
      <dgm:prSet presAssocID="{A1997DDE-2B15-40ED-AABC-66B10EC81D51}" presName="parTx" presStyleLbl="revTx" presStyleIdx="2" presStyleCnt="4">
        <dgm:presLayoutVars>
          <dgm:chMax val="0"/>
          <dgm:chPref val="0"/>
        </dgm:presLayoutVars>
      </dgm:prSet>
      <dgm:spPr/>
    </dgm:pt>
    <dgm:pt modelId="{56B969DC-B741-4138-97D3-BE5EC843FA63}" type="pres">
      <dgm:prSet presAssocID="{A27CC675-9278-4F34-91C4-A1B4FD354F22}" presName="sibTrans" presStyleCnt="0"/>
      <dgm:spPr/>
    </dgm:pt>
    <dgm:pt modelId="{D4F08805-1436-4678-9721-048BA2351915}" type="pres">
      <dgm:prSet presAssocID="{618D6977-B15E-4CEC-B310-090761195F4A}" presName="compNode" presStyleCnt="0"/>
      <dgm:spPr/>
    </dgm:pt>
    <dgm:pt modelId="{E0455894-D8F6-4851-8FCC-1AE60F4592DE}" type="pres">
      <dgm:prSet presAssocID="{618D6977-B15E-4CEC-B310-090761195F4A}" presName="bgRect" presStyleLbl="bgShp" presStyleIdx="3" presStyleCnt="4"/>
      <dgm:spPr/>
    </dgm:pt>
    <dgm:pt modelId="{B091A774-E537-41C9-9078-1C0C3A3436FF}" type="pres">
      <dgm:prSet presAssocID="{618D6977-B15E-4CEC-B310-090761195F4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8A297A7-3DD7-4DA6-A1D5-EBD6545CBE72}" type="pres">
      <dgm:prSet presAssocID="{618D6977-B15E-4CEC-B310-090761195F4A}" presName="spaceRect" presStyleCnt="0"/>
      <dgm:spPr/>
    </dgm:pt>
    <dgm:pt modelId="{3FC1B464-E4A4-4300-B6B1-07802DA5EC98}" type="pres">
      <dgm:prSet presAssocID="{618D6977-B15E-4CEC-B310-090761195F4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9D5030D-AE3C-411C-8091-D223CF8B5C37}" type="presOf" srcId="{A1997DDE-2B15-40ED-AABC-66B10EC81D51}" destId="{2D20D007-32E7-468A-A80B-EFA56461D949}" srcOrd="0" destOrd="0" presId="urn:microsoft.com/office/officeart/2018/2/layout/IconVerticalSolidList"/>
    <dgm:cxn modelId="{FB64901A-B91F-4E83-B0A6-799101424A21}" srcId="{BAF267CD-EDD6-4BAA-A4BA-3CC33B0A6A8C}" destId="{A1997DDE-2B15-40ED-AABC-66B10EC81D51}" srcOrd="2" destOrd="0" parTransId="{1532E4DA-F543-4B43-BB81-68B2FEA93833}" sibTransId="{A27CC675-9278-4F34-91C4-A1B4FD354F22}"/>
    <dgm:cxn modelId="{42932A5B-9A40-447F-BF65-2297F9446684}" type="presOf" srcId="{618D6977-B15E-4CEC-B310-090761195F4A}" destId="{3FC1B464-E4A4-4300-B6B1-07802DA5EC98}" srcOrd="0" destOrd="0" presId="urn:microsoft.com/office/officeart/2018/2/layout/IconVerticalSolidList"/>
    <dgm:cxn modelId="{CEB21364-149D-47DA-BAC0-A86A145F388E}" srcId="{BAF267CD-EDD6-4BAA-A4BA-3CC33B0A6A8C}" destId="{618D6977-B15E-4CEC-B310-090761195F4A}" srcOrd="3" destOrd="0" parTransId="{6F6F89BE-0E17-4CCF-80B0-278E85E8BE7A}" sibTransId="{43CEF793-FF67-42FF-A302-69AE91803890}"/>
    <dgm:cxn modelId="{E831799F-B412-4DA6-AC7F-3FEFA20AA6EC}" srcId="{BAF267CD-EDD6-4BAA-A4BA-3CC33B0A6A8C}" destId="{4752978E-1E1E-4791-AA73-2DB11309F5FE}" srcOrd="1" destOrd="0" parTransId="{C0EA645B-504B-4F5D-89F8-AD4CB0B6D6C8}" sibTransId="{73E7B892-2753-4B14-9E9C-0AE46559D683}"/>
    <dgm:cxn modelId="{1DA78FB5-6201-41B7-8996-194EB9602C2D}" type="presOf" srcId="{BAF267CD-EDD6-4BAA-A4BA-3CC33B0A6A8C}" destId="{3B86E0B9-F654-46E8-809D-39E54D707D61}" srcOrd="0" destOrd="0" presId="urn:microsoft.com/office/officeart/2018/2/layout/IconVerticalSolidList"/>
    <dgm:cxn modelId="{AB5BE4DC-DEBE-4AB0-A592-53CFC7D88B31}" type="presOf" srcId="{95491F81-6EC3-4550-913E-9884DA6460B3}" destId="{43AC8404-60E9-45D3-9147-D23113BC89AE}" srcOrd="0" destOrd="0" presId="urn:microsoft.com/office/officeart/2018/2/layout/IconVerticalSolidList"/>
    <dgm:cxn modelId="{727599E4-0CD0-4CF7-B067-BE0D3C1400CA}" type="presOf" srcId="{4752978E-1E1E-4791-AA73-2DB11309F5FE}" destId="{7AF9D919-B0B6-4F77-A188-8CE406767386}" srcOrd="0" destOrd="0" presId="urn:microsoft.com/office/officeart/2018/2/layout/IconVerticalSolidList"/>
    <dgm:cxn modelId="{F6CD5BF5-03DD-4799-BECD-14D70EA8CFB2}" srcId="{BAF267CD-EDD6-4BAA-A4BA-3CC33B0A6A8C}" destId="{95491F81-6EC3-4550-913E-9884DA6460B3}" srcOrd="0" destOrd="0" parTransId="{971FF126-81DD-4ECF-8F6E-AC5978F325E2}" sibTransId="{4BA6C89E-F6F7-4274-B672-B11757D46D94}"/>
    <dgm:cxn modelId="{3209E435-D5C4-4DE5-B0D8-530195A07D18}" type="presParOf" srcId="{3B86E0B9-F654-46E8-809D-39E54D707D61}" destId="{ED981777-D2C8-43AB-A277-48F6F2DEF6BB}" srcOrd="0" destOrd="0" presId="urn:microsoft.com/office/officeart/2018/2/layout/IconVerticalSolidList"/>
    <dgm:cxn modelId="{EF84C02F-3C65-4F05-B299-06EB86F26DC6}" type="presParOf" srcId="{ED981777-D2C8-43AB-A277-48F6F2DEF6BB}" destId="{697F8B97-8FCD-4EDD-93C1-AA1F4176BA83}" srcOrd="0" destOrd="0" presId="urn:microsoft.com/office/officeart/2018/2/layout/IconVerticalSolidList"/>
    <dgm:cxn modelId="{1FC908E8-4956-425E-A699-DEE7E75DA7C8}" type="presParOf" srcId="{ED981777-D2C8-43AB-A277-48F6F2DEF6BB}" destId="{291A512B-B06D-4F2F-9E38-39D89884A390}" srcOrd="1" destOrd="0" presId="urn:microsoft.com/office/officeart/2018/2/layout/IconVerticalSolidList"/>
    <dgm:cxn modelId="{821239BB-D86E-411D-A80C-DAC0464DF4B3}" type="presParOf" srcId="{ED981777-D2C8-43AB-A277-48F6F2DEF6BB}" destId="{D2C24452-3306-425A-8EBB-B942AA1AE9F9}" srcOrd="2" destOrd="0" presId="urn:microsoft.com/office/officeart/2018/2/layout/IconVerticalSolidList"/>
    <dgm:cxn modelId="{4B64B2E8-7E42-4494-A952-F1E6A29E7CF2}" type="presParOf" srcId="{ED981777-D2C8-43AB-A277-48F6F2DEF6BB}" destId="{43AC8404-60E9-45D3-9147-D23113BC89AE}" srcOrd="3" destOrd="0" presId="urn:microsoft.com/office/officeart/2018/2/layout/IconVerticalSolidList"/>
    <dgm:cxn modelId="{E35CE914-4D3C-4B5B-8459-AF90A8765BE3}" type="presParOf" srcId="{3B86E0B9-F654-46E8-809D-39E54D707D61}" destId="{B836EFA9-D9B2-44D4-9E54-631834046C4B}" srcOrd="1" destOrd="0" presId="urn:microsoft.com/office/officeart/2018/2/layout/IconVerticalSolidList"/>
    <dgm:cxn modelId="{7D7A992C-E8DF-4674-ABCA-5CF9ADDE116F}" type="presParOf" srcId="{3B86E0B9-F654-46E8-809D-39E54D707D61}" destId="{B595C088-C27A-4279-8C4B-F68718C74C38}" srcOrd="2" destOrd="0" presId="urn:microsoft.com/office/officeart/2018/2/layout/IconVerticalSolidList"/>
    <dgm:cxn modelId="{2928EB18-B2FF-412D-9698-66448AFD4637}" type="presParOf" srcId="{B595C088-C27A-4279-8C4B-F68718C74C38}" destId="{FC8B1ED9-415D-418D-92D3-E55DACEA8FD7}" srcOrd="0" destOrd="0" presId="urn:microsoft.com/office/officeart/2018/2/layout/IconVerticalSolidList"/>
    <dgm:cxn modelId="{9F978BF3-CD8C-49B8-8E5D-0CD2EF5954A9}" type="presParOf" srcId="{B595C088-C27A-4279-8C4B-F68718C74C38}" destId="{F814606B-4815-49F5-8405-5F1450388B6E}" srcOrd="1" destOrd="0" presId="urn:microsoft.com/office/officeart/2018/2/layout/IconVerticalSolidList"/>
    <dgm:cxn modelId="{AFD6DDB6-9983-4DDA-BE95-C46004F0D2E0}" type="presParOf" srcId="{B595C088-C27A-4279-8C4B-F68718C74C38}" destId="{DBCC423E-D299-450F-A622-C1A24A656101}" srcOrd="2" destOrd="0" presId="urn:microsoft.com/office/officeart/2018/2/layout/IconVerticalSolidList"/>
    <dgm:cxn modelId="{8A031D7F-A69C-42D2-9B86-BDE0CAAC1AD6}" type="presParOf" srcId="{B595C088-C27A-4279-8C4B-F68718C74C38}" destId="{7AF9D919-B0B6-4F77-A188-8CE406767386}" srcOrd="3" destOrd="0" presId="urn:microsoft.com/office/officeart/2018/2/layout/IconVerticalSolidList"/>
    <dgm:cxn modelId="{AD6A5E35-57FB-482E-B97C-E504DF72C02A}" type="presParOf" srcId="{3B86E0B9-F654-46E8-809D-39E54D707D61}" destId="{7E9C397F-BC24-43FE-8870-951783C0A8B3}" srcOrd="3" destOrd="0" presId="urn:microsoft.com/office/officeart/2018/2/layout/IconVerticalSolidList"/>
    <dgm:cxn modelId="{5704A5F6-F1E7-49FC-96A1-FEED7067DFD1}" type="presParOf" srcId="{3B86E0B9-F654-46E8-809D-39E54D707D61}" destId="{253CF6D7-C301-4D4E-856A-0BB5654CD4F5}" srcOrd="4" destOrd="0" presId="urn:microsoft.com/office/officeart/2018/2/layout/IconVerticalSolidList"/>
    <dgm:cxn modelId="{4095BCC3-D4A1-4BD4-978C-D7AAF0E9C73D}" type="presParOf" srcId="{253CF6D7-C301-4D4E-856A-0BB5654CD4F5}" destId="{A722E012-A914-4B1A-B681-72E5A9E1FF64}" srcOrd="0" destOrd="0" presId="urn:microsoft.com/office/officeart/2018/2/layout/IconVerticalSolidList"/>
    <dgm:cxn modelId="{76DBC14F-8EDE-4525-9F0C-E75734BBF093}" type="presParOf" srcId="{253CF6D7-C301-4D4E-856A-0BB5654CD4F5}" destId="{17326CA4-9F2C-4968-B039-25F299A80C9D}" srcOrd="1" destOrd="0" presId="urn:microsoft.com/office/officeart/2018/2/layout/IconVerticalSolidList"/>
    <dgm:cxn modelId="{C0AF1440-10D9-45FC-BABA-E45C0124968A}" type="presParOf" srcId="{253CF6D7-C301-4D4E-856A-0BB5654CD4F5}" destId="{96E60EED-7E2C-492D-A0B7-5648B04BF85B}" srcOrd="2" destOrd="0" presId="urn:microsoft.com/office/officeart/2018/2/layout/IconVerticalSolidList"/>
    <dgm:cxn modelId="{7AB2FBB7-069A-47B0-9BCE-856283AF42DE}" type="presParOf" srcId="{253CF6D7-C301-4D4E-856A-0BB5654CD4F5}" destId="{2D20D007-32E7-468A-A80B-EFA56461D949}" srcOrd="3" destOrd="0" presId="urn:microsoft.com/office/officeart/2018/2/layout/IconVerticalSolidList"/>
    <dgm:cxn modelId="{DEFCDE6E-C066-4D6F-B904-DA5D2B516CE2}" type="presParOf" srcId="{3B86E0B9-F654-46E8-809D-39E54D707D61}" destId="{56B969DC-B741-4138-97D3-BE5EC843FA63}" srcOrd="5" destOrd="0" presId="urn:microsoft.com/office/officeart/2018/2/layout/IconVerticalSolidList"/>
    <dgm:cxn modelId="{4476F0C9-AC8E-4B69-8DCA-8785956626E5}" type="presParOf" srcId="{3B86E0B9-F654-46E8-809D-39E54D707D61}" destId="{D4F08805-1436-4678-9721-048BA2351915}" srcOrd="6" destOrd="0" presId="urn:microsoft.com/office/officeart/2018/2/layout/IconVerticalSolidList"/>
    <dgm:cxn modelId="{E07F49B6-3443-4E6A-9A28-2AA0ECF3C10D}" type="presParOf" srcId="{D4F08805-1436-4678-9721-048BA2351915}" destId="{E0455894-D8F6-4851-8FCC-1AE60F4592DE}" srcOrd="0" destOrd="0" presId="urn:microsoft.com/office/officeart/2018/2/layout/IconVerticalSolidList"/>
    <dgm:cxn modelId="{257F91A0-ADE0-4CEB-BA39-C3398872E2CC}" type="presParOf" srcId="{D4F08805-1436-4678-9721-048BA2351915}" destId="{B091A774-E537-41C9-9078-1C0C3A3436FF}" srcOrd="1" destOrd="0" presId="urn:microsoft.com/office/officeart/2018/2/layout/IconVerticalSolidList"/>
    <dgm:cxn modelId="{59F0AEAF-4213-42F1-849E-436526999139}" type="presParOf" srcId="{D4F08805-1436-4678-9721-048BA2351915}" destId="{78A297A7-3DD7-4DA6-A1D5-EBD6545CBE72}" srcOrd="2" destOrd="0" presId="urn:microsoft.com/office/officeart/2018/2/layout/IconVerticalSolidList"/>
    <dgm:cxn modelId="{497F8718-77FC-47BA-B784-734261920476}" type="presParOf" srcId="{D4F08805-1436-4678-9721-048BA2351915}" destId="{3FC1B464-E4A4-4300-B6B1-07802DA5EC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016C5E4-55C3-4FAB-9211-9CF111C3FBA2}" type="doc">
      <dgm:prSet loTypeId="urn:microsoft.com/office/officeart/2005/8/layout/hierarchy1" loCatId="hierarchy" qsTypeId="urn:microsoft.com/office/officeart/2005/8/quickstyle/simple4#5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8900A525-BA61-49E9-8FB5-0C516F194446}">
      <dgm:prSet/>
      <dgm:spPr/>
      <dgm:t>
        <a:bodyPr/>
        <a:lstStyle/>
        <a:p>
          <a:r>
            <a:rPr lang="en-GB"/>
            <a:t>Used when you have Nominal Data (Categories only).</a:t>
          </a:r>
          <a:endParaRPr lang="en-US"/>
        </a:p>
      </dgm:t>
    </dgm:pt>
    <dgm:pt modelId="{5F5AD4AF-DDF0-4568-96F5-AA2470695564}" type="parTrans" cxnId="{D0F792B1-2960-4C6E-A16C-8651A2A70741}">
      <dgm:prSet/>
      <dgm:spPr/>
      <dgm:t>
        <a:bodyPr/>
        <a:lstStyle/>
        <a:p>
          <a:endParaRPr lang="en-US"/>
        </a:p>
      </dgm:t>
    </dgm:pt>
    <dgm:pt modelId="{78116F43-6FDC-44C6-BAA2-92CCE088490C}" type="sibTrans" cxnId="{D0F792B1-2960-4C6E-A16C-8651A2A70741}">
      <dgm:prSet/>
      <dgm:spPr/>
      <dgm:t>
        <a:bodyPr/>
        <a:lstStyle/>
        <a:p>
          <a:endParaRPr lang="en-US"/>
        </a:p>
      </dgm:t>
    </dgm:pt>
    <dgm:pt modelId="{D9AD0E53-C8B5-4021-B342-2377147B4FA7}">
      <dgm:prSet/>
      <dgm:spPr/>
      <dgm:t>
        <a:bodyPr/>
        <a:lstStyle/>
        <a:p>
          <a:r>
            <a:rPr lang="en-GB"/>
            <a:t>We aren't comparing averages (you can't have an "average pet").</a:t>
          </a:r>
          <a:endParaRPr lang="en-US"/>
        </a:p>
      </dgm:t>
    </dgm:pt>
    <dgm:pt modelId="{3C6DB86F-FA83-4A0A-B019-2E8906F2B106}" type="parTrans" cxnId="{20D4E506-4A30-430B-91F9-A5991FAAB4E0}">
      <dgm:prSet/>
      <dgm:spPr/>
      <dgm:t>
        <a:bodyPr/>
        <a:lstStyle/>
        <a:p>
          <a:endParaRPr lang="en-US"/>
        </a:p>
      </dgm:t>
    </dgm:pt>
    <dgm:pt modelId="{D05609C2-6954-46AE-96C7-162D9E62CF62}" type="sibTrans" cxnId="{20D4E506-4A30-430B-91F9-A5991FAAB4E0}">
      <dgm:prSet/>
      <dgm:spPr/>
      <dgm:t>
        <a:bodyPr/>
        <a:lstStyle/>
        <a:p>
          <a:endParaRPr lang="en-US"/>
        </a:p>
      </dgm:t>
    </dgm:pt>
    <dgm:pt modelId="{828136C3-55C0-40FD-A6D8-37EAC291BB07}">
      <dgm:prSet/>
      <dgm:spPr/>
      <dgm:t>
        <a:bodyPr/>
        <a:lstStyle/>
        <a:p>
          <a:r>
            <a:rPr lang="en-GB"/>
            <a:t>We are comparing observed frequencies vs. expected frequencies.</a:t>
          </a:r>
          <a:endParaRPr lang="en-US"/>
        </a:p>
      </dgm:t>
    </dgm:pt>
    <dgm:pt modelId="{E7FE49AE-4F8B-43BC-87F0-DC6DEAAEA09E}" type="parTrans" cxnId="{BF72464A-0C4D-499C-BDC7-DD93F70287C7}">
      <dgm:prSet/>
      <dgm:spPr/>
      <dgm:t>
        <a:bodyPr/>
        <a:lstStyle/>
        <a:p>
          <a:endParaRPr lang="en-US"/>
        </a:p>
      </dgm:t>
    </dgm:pt>
    <dgm:pt modelId="{3211693C-7066-4B34-87E5-E5E76F759BE9}" type="sibTrans" cxnId="{BF72464A-0C4D-499C-BDC7-DD93F70287C7}">
      <dgm:prSet/>
      <dgm:spPr/>
      <dgm:t>
        <a:bodyPr/>
        <a:lstStyle/>
        <a:p>
          <a:endParaRPr lang="en-US"/>
        </a:p>
      </dgm:t>
    </dgm:pt>
    <dgm:pt modelId="{2E76915D-9093-429D-8F60-76498150D76F}">
      <dgm:prSet/>
      <dgm:spPr/>
      <dgm:t>
        <a:bodyPr/>
        <a:lstStyle/>
        <a:p>
          <a:r>
            <a:rPr lang="en-GB"/>
            <a:t>Example: Do Men prefer Dogs and Women prefer Cats?</a:t>
          </a:r>
          <a:endParaRPr lang="en-US"/>
        </a:p>
      </dgm:t>
    </dgm:pt>
    <dgm:pt modelId="{5532B05D-DB42-490D-8B44-B6AD9A84FEA9}" type="parTrans" cxnId="{19F59D8F-0BE3-4046-BDB6-3643094FD0AB}">
      <dgm:prSet/>
      <dgm:spPr/>
      <dgm:t>
        <a:bodyPr/>
        <a:lstStyle/>
        <a:p>
          <a:endParaRPr lang="en-US"/>
        </a:p>
      </dgm:t>
    </dgm:pt>
    <dgm:pt modelId="{B05B4813-E68C-4DF8-B158-95DA565C6413}" type="sibTrans" cxnId="{19F59D8F-0BE3-4046-BDB6-3643094FD0AB}">
      <dgm:prSet/>
      <dgm:spPr/>
      <dgm:t>
        <a:bodyPr/>
        <a:lstStyle/>
        <a:p>
          <a:endParaRPr lang="en-US"/>
        </a:p>
      </dgm:t>
    </dgm:pt>
    <dgm:pt modelId="{4072C770-90AE-452F-A83E-F0E02FCF353C}" type="pres">
      <dgm:prSet presAssocID="{B016C5E4-55C3-4FAB-9211-9CF111C3FBA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5AD9EB-9E89-4243-A73E-E602658E0516}" type="pres">
      <dgm:prSet presAssocID="{8900A525-BA61-49E9-8FB5-0C516F194446}" presName="hierRoot1" presStyleCnt="0"/>
      <dgm:spPr/>
    </dgm:pt>
    <dgm:pt modelId="{11DC28DE-2D88-4776-997C-1B9AE5BE1B98}" type="pres">
      <dgm:prSet presAssocID="{8900A525-BA61-49E9-8FB5-0C516F194446}" presName="composite" presStyleCnt="0"/>
      <dgm:spPr/>
    </dgm:pt>
    <dgm:pt modelId="{734FBB28-E00C-4471-9B0D-D5AB1897DD3E}" type="pres">
      <dgm:prSet presAssocID="{8900A525-BA61-49E9-8FB5-0C516F194446}" presName="background" presStyleLbl="node0" presStyleIdx="0" presStyleCnt="4"/>
      <dgm:spPr/>
    </dgm:pt>
    <dgm:pt modelId="{05CE6E54-8014-4A46-8589-88DBB67D439E}" type="pres">
      <dgm:prSet presAssocID="{8900A525-BA61-49E9-8FB5-0C516F194446}" presName="text" presStyleLbl="fgAcc0" presStyleIdx="0" presStyleCnt="4">
        <dgm:presLayoutVars>
          <dgm:chPref val="3"/>
        </dgm:presLayoutVars>
      </dgm:prSet>
      <dgm:spPr/>
    </dgm:pt>
    <dgm:pt modelId="{DD04C2C2-ED35-4C0B-B92F-FB7FD397FB1B}" type="pres">
      <dgm:prSet presAssocID="{8900A525-BA61-49E9-8FB5-0C516F194446}" presName="hierChild2" presStyleCnt="0"/>
      <dgm:spPr/>
    </dgm:pt>
    <dgm:pt modelId="{6EF7E4ED-429D-4949-A418-8F84EE154BEF}" type="pres">
      <dgm:prSet presAssocID="{D9AD0E53-C8B5-4021-B342-2377147B4FA7}" presName="hierRoot1" presStyleCnt="0"/>
      <dgm:spPr/>
    </dgm:pt>
    <dgm:pt modelId="{D1F3B0BE-526B-4E22-A1A4-E70CF79A7A84}" type="pres">
      <dgm:prSet presAssocID="{D9AD0E53-C8B5-4021-B342-2377147B4FA7}" presName="composite" presStyleCnt="0"/>
      <dgm:spPr/>
    </dgm:pt>
    <dgm:pt modelId="{6C221432-C81F-4CCE-A999-0FAB185AB02F}" type="pres">
      <dgm:prSet presAssocID="{D9AD0E53-C8B5-4021-B342-2377147B4FA7}" presName="background" presStyleLbl="node0" presStyleIdx="1" presStyleCnt="4"/>
      <dgm:spPr/>
    </dgm:pt>
    <dgm:pt modelId="{D1D1C32E-7DF9-487E-8C17-F2EB70EA41C9}" type="pres">
      <dgm:prSet presAssocID="{D9AD0E53-C8B5-4021-B342-2377147B4FA7}" presName="text" presStyleLbl="fgAcc0" presStyleIdx="1" presStyleCnt="4">
        <dgm:presLayoutVars>
          <dgm:chPref val="3"/>
        </dgm:presLayoutVars>
      </dgm:prSet>
      <dgm:spPr/>
    </dgm:pt>
    <dgm:pt modelId="{9579CC0D-06A9-4069-8FFC-173ECC35484E}" type="pres">
      <dgm:prSet presAssocID="{D9AD0E53-C8B5-4021-B342-2377147B4FA7}" presName="hierChild2" presStyleCnt="0"/>
      <dgm:spPr/>
    </dgm:pt>
    <dgm:pt modelId="{E11EF048-564C-4BB4-99C0-F1B793B33908}" type="pres">
      <dgm:prSet presAssocID="{828136C3-55C0-40FD-A6D8-37EAC291BB07}" presName="hierRoot1" presStyleCnt="0"/>
      <dgm:spPr/>
    </dgm:pt>
    <dgm:pt modelId="{DED7CF23-C25A-49E1-B3C6-EE15F22023A4}" type="pres">
      <dgm:prSet presAssocID="{828136C3-55C0-40FD-A6D8-37EAC291BB07}" presName="composite" presStyleCnt="0"/>
      <dgm:spPr/>
    </dgm:pt>
    <dgm:pt modelId="{5E88DAED-8586-4953-91E1-3632F916C137}" type="pres">
      <dgm:prSet presAssocID="{828136C3-55C0-40FD-A6D8-37EAC291BB07}" presName="background" presStyleLbl="node0" presStyleIdx="2" presStyleCnt="4"/>
      <dgm:spPr/>
    </dgm:pt>
    <dgm:pt modelId="{23016C29-0976-4F5B-9399-6BB1ACEB887C}" type="pres">
      <dgm:prSet presAssocID="{828136C3-55C0-40FD-A6D8-37EAC291BB07}" presName="text" presStyleLbl="fgAcc0" presStyleIdx="2" presStyleCnt="4">
        <dgm:presLayoutVars>
          <dgm:chPref val="3"/>
        </dgm:presLayoutVars>
      </dgm:prSet>
      <dgm:spPr/>
    </dgm:pt>
    <dgm:pt modelId="{03E3C0AE-5B7B-4547-800F-AC6BB92D9DB3}" type="pres">
      <dgm:prSet presAssocID="{828136C3-55C0-40FD-A6D8-37EAC291BB07}" presName="hierChild2" presStyleCnt="0"/>
      <dgm:spPr/>
    </dgm:pt>
    <dgm:pt modelId="{7E3E08D6-9854-407E-9008-06F5E1B7C60C}" type="pres">
      <dgm:prSet presAssocID="{2E76915D-9093-429D-8F60-76498150D76F}" presName="hierRoot1" presStyleCnt="0"/>
      <dgm:spPr/>
    </dgm:pt>
    <dgm:pt modelId="{91637159-2F57-4E63-B488-DCF43C3B57C5}" type="pres">
      <dgm:prSet presAssocID="{2E76915D-9093-429D-8F60-76498150D76F}" presName="composite" presStyleCnt="0"/>
      <dgm:spPr/>
    </dgm:pt>
    <dgm:pt modelId="{9A79E374-FDA3-4FEC-8315-2E7C2CFDA7C6}" type="pres">
      <dgm:prSet presAssocID="{2E76915D-9093-429D-8F60-76498150D76F}" presName="background" presStyleLbl="node0" presStyleIdx="3" presStyleCnt="4"/>
      <dgm:spPr/>
    </dgm:pt>
    <dgm:pt modelId="{D2FF770C-0F31-4273-ABDC-D5B97B95C3FD}" type="pres">
      <dgm:prSet presAssocID="{2E76915D-9093-429D-8F60-76498150D76F}" presName="text" presStyleLbl="fgAcc0" presStyleIdx="3" presStyleCnt="4">
        <dgm:presLayoutVars>
          <dgm:chPref val="3"/>
        </dgm:presLayoutVars>
      </dgm:prSet>
      <dgm:spPr/>
    </dgm:pt>
    <dgm:pt modelId="{329ABFBB-A9EE-4DD6-B3FA-CA0C199F7EE1}" type="pres">
      <dgm:prSet presAssocID="{2E76915D-9093-429D-8F60-76498150D76F}" presName="hierChild2" presStyleCnt="0"/>
      <dgm:spPr/>
    </dgm:pt>
  </dgm:ptLst>
  <dgm:cxnLst>
    <dgm:cxn modelId="{20D4E506-4A30-430B-91F9-A5991FAAB4E0}" srcId="{B016C5E4-55C3-4FAB-9211-9CF111C3FBA2}" destId="{D9AD0E53-C8B5-4021-B342-2377147B4FA7}" srcOrd="1" destOrd="0" parTransId="{3C6DB86F-FA83-4A0A-B019-2E8906F2B106}" sibTransId="{D05609C2-6954-46AE-96C7-162D9E62CF62}"/>
    <dgm:cxn modelId="{84735514-86BB-4560-BE2C-29B0D1D14A67}" type="presOf" srcId="{828136C3-55C0-40FD-A6D8-37EAC291BB07}" destId="{23016C29-0976-4F5B-9399-6BB1ACEB887C}" srcOrd="0" destOrd="0" presId="urn:microsoft.com/office/officeart/2005/8/layout/hierarchy1"/>
    <dgm:cxn modelId="{E9084231-2F8E-415B-9251-5A4E78BA2F32}" type="presOf" srcId="{8900A525-BA61-49E9-8FB5-0C516F194446}" destId="{05CE6E54-8014-4A46-8589-88DBB67D439E}" srcOrd="0" destOrd="0" presId="urn:microsoft.com/office/officeart/2005/8/layout/hierarchy1"/>
    <dgm:cxn modelId="{BF72464A-0C4D-499C-BDC7-DD93F70287C7}" srcId="{B016C5E4-55C3-4FAB-9211-9CF111C3FBA2}" destId="{828136C3-55C0-40FD-A6D8-37EAC291BB07}" srcOrd="2" destOrd="0" parTransId="{E7FE49AE-4F8B-43BC-87F0-DC6DEAAEA09E}" sibTransId="{3211693C-7066-4B34-87E5-E5E76F759BE9}"/>
    <dgm:cxn modelId="{0FEFF753-CC49-4B51-872B-04DE084B7035}" type="presOf" srcId="{B016C5E4-55C3-4FAB-9211-9CF111C3FBA2}" destId="{4072C770-90AE-452F-A83E-F0E02FCF353C}" srcOrd="0" destOrd="0" presId="urn:microsoft.com/office/officeart/2005/8/layout/hierarchy1"/>
    <dgm:cxn modelId="{19F59D8F-0BE3-4046-BDB6-3643094FD0AB}" srcId="{B016C5E4-55C3-4FAB-9211-9CF111C3FBA2}" destId="{2E76915D-9093-429D-8F60-76498150D76F}" srcOrd="3" destOrd="0" parTransId="{5532B05D-DB42-490D-8B44-B6AD9A84FEA9}" sibTransId="{B05B4813-E68C-4DF8-B158-95DA565C6413}"/>
    <dgm:cxn modelId="{D0F792B1-2960-4C6E-A16C-8651A2A70741}" srcId="{B016C5E4-55C3-4FAB-9211-9CF111C3FBA2}" destId="{8900A525-BA61-49E9-8FB5-0C516F194446}" srcOrd="0" destOrd="0" parTransId="{5F5AD4AF-DDF0-4568-96F5-AA2470695564}" sibTransId="{78116F43-6FDC-44C6-BAA2-92CCE088490C}"/>
    <dgm:cxn modelId="{1BCE9EC0-2004-4CD9-BEE8-727259641098}" type="presOf" srcId="{D9AD0E53-C8B5-4021-B342-2377147B4FA7}" destId="{D1D1C32E-7DF9-487E-8C17-F2EB70EA41C9}" srcOrd="0" destOrd="0" presId="urn:microsoft.com/office/officeart/2005/8/layout/hierarchy1"/>
    <dgm:cxn modelId="{51514BE3-37BD-4361-A1F7-6580EB18E729}" type="presOf" srcId="{2E76915D-9093-429D-8F60-76498150D76F}" destId="{D2FF770C-0F31-4273-ABDC-D5B97B95C3FD}" srcOrd="0" destOrd="0" presId="urn:microsoft.com/office/officeart/2005/8/layout/hierarchy1"/>
    <dgm:cxn modelId="{DB62B420-B909-4059-B264-2694C00D50FD}" type="presParOf" srcId="{4072C770-90AE-452F-A83E-F0E02FCF353C}" destId="{365AD9EB-9E89-4243-A73E-E602658E0516}" srcOrd="0" destOrd="0" presId="urn:microsoft.com/office/officeart/2005/8/layout/hierarchy1"/>
    <dgm:cxn modelId="{C8076870-4CAD-425F-B87C-9845324A7BC2}" type="presParOf" srcId="{365AD9EB-9E89-4243-A73E-E602658E0516}" destId="{11DC28DE-2D88-4776-997C-1B9AE5BE1B98}" srcOrd="0" destOrd="0" presId="urn:microsoft.com/office/officeart/2005/8/layout/hierarchy1"/>
    <dgm:cxn modelId="{5BD2EA69-F506-407C-B86A-605F676169AE}" type="presParOf" srcId="{11DC28DE-2D88-4776-997C-1B9AE5BE1B98}" destId="{734FBB28-E00C-4471-9B0D-D5AB1897DD3E}" srcOrd="0" destOrd="0" presId="urn:microsoft.com/office/officeart/2005/8/layout/hierarchy1"/>
    <dgm:cxn modelId="{9FFDA794-73E6-4F26-9824-872902352371}" type="presParOf" srcId="{11DC28DE-2D88-4776-997C-1B9AE5BE1B98}" destId="{05CE6E54-8014-4A46-8589-88DBB67D439E}" srcOrd="1" destOrd="0" presId="urn:microsoft.com/office/officeart/2005/8/layout/hierarchy1"/>
    <dgm:cxn modelId="{999C4940-EE30-417D-A639-ED9E8484CE1A}" type="presParOf" srcId="{365AD9EB-9E89-4243-A73E-E602658E0516}" destId="{DD04C2C2-ED35-4C0B-B92F-FB7FD397FB1B}" srcOrd="1" destOrd="0" presId="urn:microsoft.com/office/officeart/2005/8/layout/hierarchy1"/>
    <dgm:cxn modelId="{E873063C-DA23-4044-8DEF-4096C65BED05}" type="presParOf" srcId="{4072C770-90AE-452F-A83E-F0E02FCF353C}" destId="{6EF7E4ED-429D-4949-A418-8F84EE154BEF}" srcOrd="1" destOrd="0" presId="urn:microsoft.com/office/officeart/2005/8/layout/hierarchy1"/>
    <dgm:cxn modelId="{8F23C6C9-3FB2-4F56-B134-E668C092EDE4}" type="presParOf" srcId="{6EF7E4ED-429D-4949-A418-8F84EE154BEF}" destId="{D1F3B0BE-526B-4E22-A1A4-E70CF79A7A84}" srcOrd="0" destOrd="0" presId="urn:microsoft.com/office/officeart/2005/8/layout/hierarchy1"/>
    <dgm:cxn modelId="{D2E4F6D6-FECA-41F3-BCA9-E073F0DD68A4}" type="presParOf" srcId="{D1F3B0BE-526B-4E22-A1A4-E70CF79A7A84}" destId="{6C221432-C81F-4CCE-A999-0FAB185AB02F}" srcOrd="0" destOrd="0" presId="urn:microsoft.com/office/officeart/2005/8/layout/hierarchy1"/>
    <dgm:cxn modelId="{BC3CB70C-EB85-4F96-81DA-6453BED1A622}" type="presParOf" srcId="{D1F3B0BE-526B-4E22-A1A4-E70CF79A7A84}" destId="{D1D1C32E-7DF9-487E-8C17-F2EB70EA41C9}" srcOrd="1" destOrd="0" presId="urn:microsoft.com/office/officeart/2005/8/layout/hierarchy1"/>
    <dgm:cxn modelId="{A4D13729-2615-4B54-A50A-866AFC423457}" type="presParOf" srcId="{6EF7E4ED-429D-4949-A418-8F84EE154BEF}" destId="{9579CC0D-06A9-4069-8FFC-173ECC35484E}" srcOrd="1" destOrd="0" presId="urn:microsoft.com/office/officeart/2005/8/layout/hierarchy1"/>
    <dgm:cxn modelId="{745995F8-A97A-44A3-BA2C-A54B51173B80}" type="presParOf" srcId="{4072C770-90AE-452F-A83E-F0E02FCF353C}" destId="{E11EF048-564C-4BB4-99C0-F1B793B33908}" srcOrd="2" destOrd="0" presId="urn:microsoft.com/office/officeart/2005/8/layout/hierarchy1"/>
    <dgm:cxn modelId="{46A0D836-0E7D-4992-AC78-A09C2AED610E}" type="presParOf" srcId="{E11EF048-564C-4BB4-99C0-F1B793B33908}" destId="{DED7CF23-C25A-49E1-B3C6-EE15F22023A4}" srcOrd="0" destOrd="0" presId="urn:microsoft.com/office/officeart/2005/8/layout/hierarchy1"/>
    <dgm:cxn modelId="{3B66EB66-15E9-41C5-BF20-FC47B0C70DD8}" type="presParOf" srcId="{DED7CF23-C25A-49E1-B3C6-EE15F22023A4}" destId="{5E88DAED-8586-4953-91E1-3632F916C137}" srcOrd="0" destOrd="0" presId="urn:microsoft.com/office/officeart/2005/8/layout/hierarchy1"/>
    <dgm:cxn modelId="{4B2C8B3E-5B48-4651-9C96-B01AE7F7D55A}" type="presParOf" srcId="{DED7CF23-C25A-49E1-B3C6-EE15F22023A4}" destId="{23016C29-0976-4F5B-9399-6BB1ACEB887C}" srcOrd="1" destOrd="0" presId="urn:microsoft.com/office/officeart/2005/8/layout/hierarchy1"/>
    <dgm:cxn modelId="{B93421F4-A644-4211-95DE-169D565831AD}" type="presParOf" srcId="{E11EF048-564C-4BB4-99C0-F1B793B33908}" destId="{03E3C0AE-5B7B-4547-800F-AC6BB92D9DB3}" srcOrd="1" destOrd="0" presId="urn:microsoft.com/office/officeart/2005/8/layout/hierarchy1"/>
    <dgm:cxn modelId="{E8F2E6F6-F84B-49FC-8B0A-C5F2BB268A82}" type="presParOf" srcId="{4072C770-90AE-452F-A83E-F0E02FCF353C}" destId="{7E3E08D6-9854-407E-9008-06F5E1B7C60C}" srcOrd="3" destOrd="0" presId="urn:microsoft.com/office/officeart/2005/8/layout/hierarchy1"/>
    <dgm:cxn modelId="{2DBFEEF9-6D7F-43C8-B51C-361723D145D3}" type="presParOf" srcId="{7E3E08D6-9854-407E-9008-06F5E1B7C60C}" destId="{91637159-2F57-4E63-B488-DCF43C3B57C5}" srcOrd="0" destOrd="0" presId="urn:microsoft.com/office/officeart/2005/8/layout/hierarchy1"/>
    <dgm:cxn modelId="{C9F6C446-30A3-4EE8-8BD1-B29F2D7F56C1}" type="presParOf" srcId="{91637159-2F57-4E63-B488-DCF43C3B57C5}" destId="{9A79E374-FDA3-4FEC-8315-2E7C2CFDA7C6}" srcOrd="0" destOrd="0" presId="urn:microsoft.com/office/officeart/2005/8/layout/hierarchy1"/>
    <dgm:cxn modelId="{90C585E8-4C21-4F79-91A5-55BDC285DDC0}" type="presParOf" srcId="{91637159-2F57-4E63-B488-DCF43C3B57C5}" destId="{D2FF770C-0F31-4273-ABDC-D5B97B95C3FD}" srcOrd="1" destOrd="0" presId="urn:microsoft.com/office/officeart/2005/8/layout/hierarchy1"/>
    <dgm:cxn modelId="{F2AED350-6BE2-4435-AC9B-5C6C79BF5ADA}" type="presParOf" srcId="{7E3E08D6-9854-407E-9008-06F5E1B7C60C}" destId="{329ABFBB-A9EE-4DD6-B3FA-CA0C199F7E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60C33E8-5C99-4E4B-B9A6-D7DAD11B1B5F}" type="doc">
      <dgm:prSet loTypeId="urn:microsoft.com/office/officeart/2005/8/layout/default" loCatId="list" qsTypeId="urn:microsoft.com/office/officeart/2005/8/quickstyle/simple4#6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A3DD10D4-BC8A-47F1-AC87-27A539DDF2D1}">
      <dgm:prSet/>
      <dgm:spPr/>
      <dgm:t>
        <a:bodyPr/>
        <a:lstStyle/>
        <a:p>
          <a:r>
            <a:rPr lang="en-GB"/>
            <a:t>Used when comparing One IV with 2 levels.</a:t>
          </a:r>
          <a:endParaRPr lang="en-US"/>
        </a:p>
      </dgm:t>
    </dgm:pt>
    <dgm:pt modelId="{434A2FD6-8D40-4DF9-9480-D613DA50090C}" type="parTrans" cxnId="{D692188C-5243-4D5D-B8DA-2F063D4A6C95}">
      <dgm:prSet/>
      <dgm:spPr/>
      <dgm:t>
        <a:bodyPr/>
        <a:lstStyle/>
        <a:p>
          <a:endParaRPr lang="en-US"/>
        </a:p>
      </dgm:t>
    </dgm:pt>
    <dgm:pt modelId="{B06BC2F8-3EC8-47DC-8CF4-CFBE47AC2251}" type="sibTrans" cxnId="{D692188C-5243-4D5D-B8DA-2F063D4A6C95}">
      <dgm:prSet/>
      <dgm:spPr/>
      <dgm:t>
        <a:bodyPr/>
        <a:lstStyle/>
        <a:p>
          <a:endParaRPr lang="en-US"/>
        </a:p>
      </dgm:t>
    </dgm:pt>
    <dgm:pt modelId="{66681215-5255-4231-9092-C2E366C6BC89}">
      <dgm:prSet/>
      <dgm:spPr/>
      <dgm:t>
        <a:bodyPr/>
        <a:lstStyle/>
        <a:p>
          <a:r>
            <a:rPr lang="en-GB"/>
            <a:t>Independent Samples T-Test</a:t>
          </a:r>
          <a:endParaRPr lang="en-US"/>
        </a:p>
      </dgm:t>
    </dgm:pt>
    <dgm:pt modelId="{CB960889-0B3D-4AE3-9E09-5B47278A8136}" type="parTrans" cxnId="{6AD9DC39-F567-4F7F-BCDF-5FE196C46396}">
      <dgm:prSet/>
      <dgm:spPr/>
      <dgm:t>
        <a:bodyPr/>
        <a:lstStyle/>
        <a:p>
          <a:endParaRPr lang="en-US"/>
        </a:p>
      </dgm:t>
    </dgm:pt>
    <dgm:pt modelId="{51A11BE2-3571-4793-98FC-BDB4561BA764}" type="sibTrans" cxnId="{6AD9DC39-F567-4F7F-BCDF-5FE196C46396}">
      <dgm:prSet/>
      <dgm:spPr/>
      <dgm:t>
        <a:bodyPr/>
        <a:lstStyle/>
        <a:p>
          <a:endParaRPr lang="en-US"/>
        </a:p>
      </dgm:t>
    </dgm:pt>
    <dgm:pt modelId="{75BEABE0-E296-483C-B1F4-7ED2DBAF634E}">
      <dgm:prSet/>
      <dgm:spPr/>
      <dgm:t>
        <a:bodyPr/>
        <a:lstStyle/>
        <a:p>
          <a:r>
            <a:rPr lang="en-GB"/>
            <a:t>The two groups are different people.</a:t>
          </a:r>
          <a:endParaRPr lang="en-US"/>
        </a:p>
      </dgm:t>
    </dgm:pt>
    <dgm:pt modelId="{772FCC1B-A456-4819-A0D8-04B4106211C6}" type="parTrans" cxnId="{5118ADB6-BE32-4BE4-985B-C2886C06032B}">
      <dgm:prSet/>
      <dgm:spPr/>
      <dgm:t>
        <a:bodyPr/>
        <a:lstStyle/>
        <a:p>
          <a:endParaRPr lang="en-US"/>
        </a:p>
      </dgm:t>
    </dgm:pt>
    <dgm:pt modelId="{AF858CAA-9459-4634-B929-26183D4B5AFA}" type="sibTrans" cxnId="{5118ADB6-BE32-4BE4-985B-C2886C06032B}">
      <dgm:prSet/>
      <dgm:spPr/>
      <dgm:t>
        <a:bodyPr/>
        <a:lstStyle/>
        <a:p>
          <a:endParaRPr lang="en-US"/>
        </a:p>
      </dgm:t>
    </dgm:pt>
    <dgm:pt modelId="{04376E19-5F96-43D0-B1CA-E7A9ED135785}">
      <dgm:prSet/>
      <dgm:spPr/>
      <dgm:t>
        <a:bodyPr/>
        <a:lstStyle/>
        <a:p>
          <a:r>
            <a:rPr lang="en-GB"/>
            <a:t>Ex: Men vs. Women</a:t>
          </a:r>
          <a:endParaRPr lang="en-US"/>
        </a:p>
      </dgm:t>
    </dgm:pt>
    <dgm:pt modelId="{5B81B670-8B9A-4DB3-89F7-8440200CD096}" type="parTrans" cxnId="{757490D5-5782-4D93-BCAF-2C1563528062}">
      <dgm:prSet/>
      <dgm:spPr/>
      <dgm:t>
        <a:bodyPr/>
        <a:lstStyle/>
        <a:p>
          <a:endParaRPr lang="en-US"/>
        </a:p>
      </dgm:t>
    </dgm:pt>
    <dgm:pt modelId="{86D6B789-49ED-4516-872A-EB0AAD168F38}" type="sibTrans" cxnId="{757490D5-5782-4D93-BCAF-2C1563528062}">
      <dgm:prSet/>
      <dgm:spPr/>
      <dgm:t>
        <a:bodyPr/>
        <a:lstStyle/>
        <a:p>
          <a:endParaRPr lang="en-US"/>
        </a:p>
      </dgm:t>
    </dgm:pt>
    <dgm:pt modelId="{8C1D99F3-CC7E-41EE-BCE9-FCD1B24A61F6}">
      <dgm:prSet/>
      <dgm:spPr/>
      <dgm:t>
        <a:bodyPr/>
        <a:lstStyle/>
        <a:p>
          <a:r>
            <a:rPr lang="en-GB"/>
            <a:t>Paired Samples T-Test</a:t>
          </a:r>
          <a:endParaRPr lang="en-US"/>
        </a:p>
      </dgm:t>
    </dgm:pt>
    <dgm:pt modelId="{53667B7B-AB4B-44CD-ADFE-53E482FC8EFC}" type="parTrans" cxnId="{AFF00F17-B6E7-4848-8BC2-77959606221B}">
      <dgm:prSet/>
      <dgm:spPr/>
      <dgm:t>
        <a:bodyPr/>
        <a:lstStyle/>
        <a:p>
          <a:endParaRPr lang="en-US"/>
        </a:p>
      </dgm:t>
    </dgm:pt>
    <dgm:pt modelId="{795AAF6A-BE42-45C6-8D08-ED92D3DECBC7}" type="sibTrans" cxnId="{AFF00F17-B6E7-4848-8BC2-77959606221B}">
      <dgm:prSet/>
      <dgm:spPr/>
      <dgm:t>
        <a:bodyPr/>
        <a:lstStyle/>
        <a:p>
          <a:endParaRPr lang="en-US"/>
        </a:p>
      </dgm:t>
    </dgm:pt>
    <dgm:pt modelId="{7467051E-2C8D-4573-A2AC-62C15C990638}">
      <dgm:prSet/>
      <dgm:spPr/>
      <dgm:t>
        <a:bodyPr/>
        <a:lstStyle/>
        <a:p>
          <a:r>
            <a:rPr lang="en-GB"/>
            <a:t>The two groups are the same people.</a:t>
          </a:r>
          <a:endParaRPr lang="en-US"/>
        </a:p>
      </dgm:t>
    </dgm:pt>
    <dgm:pt modelId="{62E0D734-EEFE-4D6F-BEE9-79706C447B07}" type="parTrans" cxnId="{FF1F05B3-C722-4E08-8AA4-EC2BE52768F7}">
      <dgm:prSet/>
      <dgm:spPr/>
      <dgm:t>
        <a:bodyPr/>
        <a:lstStyle/>
        <a:p>
          <a:endParaRPr lang="en-US"/>
        </a:p>
      </dgm:t>
    </dgm:pt>
    <dgm:pt modelId="{BDC6A597-7880-408F-B915-B487AADBC797}" type="sibTrans" cxnId="{FF1F05B3-C722-4E08-8AA4-EC2BE52768F7}">
      <dgm:prSet/>
      <dgm:spPr/>
      <dgm:t>
        <a:bodyPr/>
        <a:lstStyle/>
        <a:p>
          <a:endParaRPr lang="en-US"/>
        </a:p>
      </dgm:t>
    </dgm:pt>
    <dgm:pt modelId="{42A21618-A67A-47F9-8141-13A14C7F8326}">
      <dgm:prSet/>
      <dgm:spPr/>
      <dgm:t>
        <a:bodyPr/>
        <a:lstStyle/>
        <a:p>
          <a:r>
            <a:rPr lang="en-GB"/>
            <a:t>Ex: Pre-test vs. Post-test</a:t>
          </a:r>
          <a:endParaRPr lang="en-US"/>
        </a:p>
      </dgm:t>
    </dgm:pt>
    <dgm:pt modelId="{FD597108-6761-413F-BAF0-B38A84C313D7}" type="parTrans" cxnId="{1A41D480-58CA-4740-BA1A-1024EA7E54A9}">
      <dgm:prSet/>
      <dgm:spPr/>
      <dgm:t>
        <a:bodyPr/>
        <a:lstStyle/>
        <a:p>
          <a:endParaRPr lang="en-US"/>
        </a:p>
      </dgm:t>
    </dgm:pt>
    <dgm:pt modelId="{23434FCB-4E6A-49DF-A3E0-166FAACF0325}" type="sibTrans" cxnId="{1A41D480-58CA-4740-BA1A-1024EA7E54A9}">
      <dgm:prSet/>
      <dgm:spPr/>
      <dgm:t>
        <a:bodyPr/>
        <a:lstStyle/>
        <a:p>
          <a:endParaRPr lang="en-US"/>
        </a:p>
      </dgm:t>
    </dgm:pt>
    <dgm:pt modelId="{2B883F43-D422-44D6-9BAB-D2EB49E5F28B}" type="pres">
      <dgm:prSet presAssocID="{860C33E8-5C99-4E4B-B9A6-D7DAD11B1B5F}" presName="diagram" presStyleCnt="0">
        <dgm:presLayoutVars>
          <dgm:dir/>
          <dgm:resizeHandles val="exact"/>
        </dgm:presLayoutVars>
      </dgm:prSet>
      <dgm:spPr/>
    </dgm:pt>
    <dgm:pt modelId="{00186A60-EA21-4EC1-8F09-608B26E99914}" type="pres">
      <dgm:prSet presAssocID="{A3DD10D4-BC8A-47F1-AC87-27A539DDF2D1}" presName="node" presStyleLbl="node1" presStyleIdx="0" presStyleCnt="7">
        <dgm:presLayoutVars>
          <dgm:bulletEnabled val="1"/>
        </dgm:presLayoutVars>
      </dgm:prSet>
      <dgm:spPr/>
    </dgm:pt>
    <dgm:pt modelId="{320444E1-DC36-4314-A474-DD8C917AFC1A}" type="pres">
      <dgm:prSet presAssocID="{B06BC2F8-3EC8-47DC-8CF4-CFBE47AC2251}" presName="sibTrans" presStyleCnt="0"/>
      <dgm:spPr/>
    </dgm:pt>
    <dgm:pt modelId="{1E7DFDBE-8051-48F6-98DD-1F638A051528}" type="pres">
      <dgm:prSet presAssocID="{66681215-5255-4231-9092-C2E366C6BC89}" presName="node" presStyleLbl="node1" presStyleIdx="1" presStyleCnt="7">
        <dgm:presLayoutVars>
          <dgm:bulletEnabled val="1"/>
        </dgm:presLayoutVars>
      </dgm:prSet>
      <dgm:spPr/>
    </dgm:pt>
    <dgm:pt modelId="{94431EAA-6F70-42E4-A56A-486242F7CC34}" type="pres">
      <dgm:prSet presAssocID="{51A11BE2-3571-4793-98FC-BDB4561BA764}" presName="sibTrans" presStyleCnt="0"/>
      <dgm:spPr/>
    </dgm:pt>
    <dgm:pt modelId="{66EC4837-E86F-4307-945E-B348321BDF85}" type="pres">
      <dgm:prSet presAssocID="{75BEABE0-E296-483C-B1F4-7ED2DBAF634E}" presName="node" presStyleLbl="node1" presStyleIdx="2" presStyleCnt="7">
        <dgm:presLayoutVars>
          <dgm:bulletEnabled val="1"/>
        </dgm:presLayoutVars>
      </dgm:prSet>
      <dgm:spPr/>
    </dgm:pt>
    <dgm:pt modelId="{6EEF7868-5909-4903-B31D-B82C741BF669}" type="pres">
      <dgm:prSet presAssocID="{AF858CAA-9459-4634-B929-26183D4B5AFA}" presName="sibTrans" presStyleCnt="0"/>
      <dgm:spPr/>
    </dgm:pt>
    <dgm:pt modelId="{529C8280-5BFC-4414-A35C-EE0B397F21E2}" type="pres">
      <dgm:prSet presAssocID="{04376E19-5F96-43D0-B1CA-E7A9ED135785}" presName="node" presStyleLbl="node1" presStyleIdx="3" presStyleCnt="7">
        <dgm:presLayoutVars>
          <dgm:bulletEnabled val="1"/>
        </dgm:presLayoutVars>
      </dgm:prSet>
      <dgm:spPr/>
    </dgm:pt>
    <dgm:pt modelId="{3D03FB35-7B84-4516-866F-42767AF05782}" type="pres">
      <dgm:prSet presAssocID="{86D6B789-49ED-4516-872A-EB0AAD168F38}" presName="sibTrans" presStyleCnt="0"/>
      <dgm:spPr/>
    </dgm:pt>
    <dgm:pt modelId="{568211DA-B55A-4DA9-8408-C6B1AC78A3C2}" type="pres">
      <dgm:prSet presAssocID="{8C1D99F3-CC7E-41EE-BCE9-FCD1B24A61F6}" presName="node" presStyleLbl="node1" presStyleIdx="4" presStyleCnt="7">
        <dgm:presLayoutVars>
          <dgm:bulletEnabled val="1"/>
        </dgm:presLayoutVars>
      </dgm:prSet>
      <dgm:spPr/>
    </dgm:pt>
    <dgm:pt modelId="{2780A330-D094-47E2-AE52-4904155DF166}" type="pres">
      <dgm:prSet presAssocID="{795AAF6A-BE42-45C6-8D08-ED92D3DECBC7}" presName="sibTrans" presStyleCnt="0"/>
      <dgm:spPr/>
    </dgm:pt>
    <dgm:pt modelId="{378FE9C1-E690-4288-9E2D-C3906DA3CC72}" type="pres">
      <dgm:prSet presAssocID="{7467051E-2C8D-4573-A2AC-62C15C990638}" presName="node" presStyleLbl="node1" presStyleIdx="5" presStyleCnt="7">
        <dgm:presLayoutVars>
          <dgm:bulletEnabled val="1"/>
        </dgm:presLayoutVars>
      </dgm:prSet>
      <dgm:spPr/>
    </dgm:pt>
    <dgm:pt modelId="{5809AB42-7A15-4AF0-A842-B32715DFCB72}" type="pres">
      <dgm:prSet presAssocID="{BDC6A597-7880-408F-B915-B487AADBC797}" presName="sibTrans" presStyleCnt="0"/>
      <dgm:spPr/>
    </dgm:pt>
    <dgm:pt modelId="{3DC826B9-AFA3-4F62-A681-3D6E391533CB}" type="pres">
      <dgm:prSet presAssocID="{42A21618-A67A-47F9-8141-13A14C7F8326}" presName="node" presStyleLbl="node1" presStyleIdx="6" presStyleCnt="7">
        <dgm:presLayoutVars>
          <dgm:bulletEnabled val="1"/>
        </dgm:presLayoutVars>
      </dgm:prSet>
      <dgm:spPr/>
    </dgm:pt>
  </dgm:ptLst>
  <dgm:cxnLst>
    <dgm:cxn modelId="{CE1E0807-6154-4961-B883-0B837FB5A828}" type="presOf" srcId="{66681215-5255-4231-9092-C2E366C6BC89}" destId="{1E7DFDBE-8051-48F6-98DD-1F638A051528}" srcOrd="0" destOrd="0" presId="urn:microsoft.com/office/officeart/2005/8/layout/default"/>
    <dgm:cxn modelId="{2116840E-9795-4BA7-B845-937F947034B7}" type="presOf" srcId="{04376E19-5F96-43D0-B1CA-E7A9ED135785}" destId="{529C8280-5BFC-4414-A35C-EE0B397F21E2}" srcOrd="0" destOrd="0" presId="urn:microsoft.com/office/officeart/2005/8/layout/default"/>
    <dgm:cxn modelId="{AFF00F17-B6E7-4848-8BC2-77959606221B}" srcId="{860C33E8-5C99-4E4B-B9A6-D7DAD11B1B5F}" destId="{8C1D99F3-CC7E-41EE-BCE9-FCD1B24A61F6}" srcOrd="4" destOrd="0" parTransId="{53667B7B-AB4B-44CD-ADFE-53E482FC8EFC}" sibTransId="{795AAF6A-BE42-45C6-8D08-ED92D3DECBC7}"/>
    <dgm:cxn modelId="{32CFD217-ED06-4D34-958E-F009CC2663D2}" type="presOf" srcId="{860C33E8-5C99-4E4B-B9A6-D7DAD11B1B5F}" destId="{2B883F43-D422-44D6-9BAB-D2EB49E5F28B}" srcOrd="0" destOrd="0" presId="urn:microsoft.com/office/officeart/2005/8/layout/default"/>
    <dgm:cxn modelId="{C39D8C21-08A4-4C78-87FB-24D5F14AA565}" type="presOf" srcId="{8C1D99F3-CC7E-41EE-BCE9-FCD1B24A61F6}" destId="{568211DA-B55A-4DA9-8408-C6B1AC78A3C2}" srcOrd="0" destOrd="0" presId="urn:microsoft.com/office/officeart/2005/8/layout/default"/>
    <dgm:cxn modelId="{6AD9DC39-F567-4F7F-BCDF-5FE196C46396}" srcId="{860C33E8-5C99-4E4B-B9A6-D7DAD11B1B5F}" destId="{66681215-5255-4231-9092-C2E366C6BC89}" srcOrd="1" destOrd="0" parTransId="{CB960889-0B3D-4AE3-9E09-5B47278A8136}" sibTransId="{51A11BE2-3571-4793-98FC-BDB4561BA764}"/>
    <dgm:cxn modelId="{63E3E23C-4574-4E5D-8300-2BE32821FF79}" type="presOf" srcId="{7467051E-2C8D-4573-A2AC-62C15C990638}" destId="{378FE9C1-E690-4288-9E2D-C3906DA3CC72}" srcOrd="0" destOrd="0" presId="urn:microsoft.com/office/officeart/2005/8/layout/default"/>
    <dgm:cxn modelId="{0391835A-C326-4787-8AB8-106BE4DBB431}" type="presOf" srcId="{A3DD10D4-BC8A-47F1-AC87-27A539DDF2D1}" destId="{00186A60-EA21-4EC1-8F09-608B26E99914}" srcOrd="0" destOrd="0" presId="urn:microsoft.com/office/officeart/2005/8/layout/default"/>
    <dgm:cxn modelId="{1A41D480-58CA-4740-BA1A-1024EA7E54A9}" srcId="{860C33E8-5C99-4E4B-B9A6-D7DAD11B1B5F}" destId="{42A21618-A67A-47F9-8141-13A14C7F8326}" srcOrd="6" destOrd="0" parTransId="{FD597108-6761-413F-BAF0-B38A84C313D7}" sibTransId="{23434FCB-4E6A-49DF-A3E0-166FAACF0325}"/>
    <dgm:cxn modelId="{D692188C-5243-4D5D-B8DA-2F063D4A6C95}" srcId="{860C33E8-5C99-4E4B-B9A6-D7DAD11B1B5F}" destId="{A3DD10D4-BC8A-47F1-AC87-27A539DDF2D1}" srcOrd="0" destOrd="0" parTransId="{434A2FD6-8D40-4DF9-9480-D613DA50090C}" sibTransId="{B06BC2F8-3EC8-47DC-8CF4-CFBE47AC2251}"/>
    <dgm:cxn modelId="{48C9C8A6-B397-4DF6-9821-DC5B9023C4CD}" type="presOf" srcId="{42A21618-A67A-47F9-8141-13A14C7F8326}" destId="{3DC826B9-AFA3-4F62-A681-3D6E391533CB}" srcOrd="0" destOrd="0" presId="urn:microsoft.com/office/officeart/2005/8/layout/default"/>
    <dgm:cxn modelId="{FF1F05B3-C722-4E08-8AA4-EC2BE52768F7}" srcId="{860C33E8-5C99-4E4B-B9A6-D7DAD11B1B5F}" destId="{7467051E-2C8D-4573-A2AC-62C15C990638}" srcOrd="5" destOrd="0" parTransId="{62E0D734-EEFE-4D6F-BEE9-79706C447B07}" sibTransId="{BDC6A597-7880-408F-B915-B487AADBC797}"/>
    <dgm:cxn modelId="{5118ADB6-BE32-4BE4-985B-C2886C06032B}" srcId="{860C33E8-5C99-4E4B-B9A6-D7DAD11B1B5F}" destId="{75BEABE0-E296-483C-B1F4-7ED2DBAF634E}" srcOrd="2" destOrd="0" parTransId="{772FCC1B-A456-4819-A0D8-04B4106211C6}" sibTransId="{AF858CAA-9459-4634-B929-26183D4B5AFA}"/>
    <dgm:cxn modelId="{7E38BCBE-4669-42A4-9E2C-81040102CB62}" type="presOf" srcId="{75BEABE0-E296-483C-B1F4-7ED2DBAF634E}" destId="{66EC4837-E86F-4307-945E-B348321BDF85}" srcOrd="0" destOrd="0" presId="urn:microsoft.com/office/officeart/2005/8/layout/default"/>
    <dgm:cxn modelId="{757490D5-5782-4D93-BCAF-2C1563528062}" srcId="{860C33E8-5C99-4E4B-B9A6-D7DAD11B1B5F}" destId="{04376E19-5F96-43D0-B1CA-E7A9ED135785}" srcOrd="3" destOrd="0" parTransId="{5B81B670-8B9A-4DB3-89F7-8440200CD096}" sibTransId="{86D6B789-49ED-4516-872A-EB0AAD168F38}"/>
    <dgm:cxn modelId="{6852F4B9-4282-4086-BCD4-8C7C76C2898C}" type="presParOf" srcId="{2B883F43-D422-44D6-9BAB-D2EB49E5F28B}" destId="{00186A60-EA21-4EC1-8F09-608B26E99914}" srcOrd="0" destOrd="0" presId="urn:microsoft.com/office/officeart/2005/8/layout/default"/>
    <dgm:cxn modelId="{6128354E-7C37-4329-9AC3-97A54495BF10}" type="presParOf" srcId="{2B883F43-D422-44D6-9BAB-D2EB49E5F28B}" destId="{320444E1-DC36-4314-A474-DD8C917AFC1A}" srcOrd="1" destOrd="0" presId="urn:microsoft.com/office/officeart/2005/8/layout/default"/>
    <dgm:cxn modelId="{3E1B5FFB-41D3-4367-937B-887ABA765F8C}" type="presParOf" srcId="{2B883F43-D422-44D6-9BAB-D2EB49E5F28B}" destId="{1E7DFDBE-8051-48F6-98DD-1F638A051528}" srcOrd="2" destOrd="0" presId="urn:microsoft.com/office/officeart/2005/8/layout/default"/>
    <dgm:cxn modelId="{1FD02B6B-5A4A-4E5F-BA4E-E68C593B7D36}" type="presParOf" srcId="{2B883F43-D422-44D6-9BAB-D2EB49E5F28B}" destId="{94431EAA-6F70-42E4-A56A-486242F7CC34}" srcOrd="3" destOrd="0" presId="urn:microsoft.com/office/officeart/2005/8/layout/default"/>
    <dgm:cxn modelId="{FE031D65-4D07-4FB0-AB2E-A885DFCDD270}" type="presParOf" srcId="{2B883F43-D422-44D6-9BAB-D2EB49E5F28B}" destId="{66EC4837-E86F-4307-945E-B348321BDF85}" srcOrd="4" destOrd="0" presId="urn:microsoft.com/office/officeart/2005/8/layout/default"/>
    <dgm:cxn modelId="{16924611-EBD2-4834-B06C-F086B72935C4}" type="presParOf" srcId="{2B883F43-D422-44D6-9BAB-D2EB49E5F28B}" destId="{6EEF7868-5909-4903-B31D-B82C741BF669}" srcOrd="5" destOrd="0" presId="urn:microsoft.com/office/officeart/2005/8/layout/default"/>
    <dgm:cxn modelId="{5C87C66C-9C86-4D1A-BD07-1ABE24784EE2}" type="presParOf" srcId="{2B883F43-D422-44D6-9BAB-D2EB49E5F28B}" destId="{529C8280-5BFC-4414-A35C-EE0B397F21E2}" srcOrd="6" destOrd="0" presId="urn:microsoft.com/office/officeart/2005/8/layout/default"/>
    <dgm:cxn modelId="{803AAA59-7B25-4B8A-A68C-4CEF3399C8E1}" type="presParOf" srcId="{2B883F43-D422-44D6-9BAB-D2EB49E5F28B}" destId="{3D03FB35-7B84-4516-866F-42767AF05782}" srcOrd="7" destOrd="0" presId="urn:microsoft.com/office/officeart/2005/8/layout/default"/>
    <dgm:cxn modelId="{A1374747-A34A-4A1B-A5DC-ED6AAEF0C3E6}" type="presParOf" srcId="{2B883F43-D422-44D6-9BAB-D2EB49E5F28B}" destId="{568211DA-B55A-4DA9-8408-C6B1AC78A3C2}" srcOrd="8" destOrd="0" presId="urn:microsoft.com/office/officeart/2005/8/layout/default"/>
    <dgm:cxn modelId="{7D1A8870-86B6-49E8-981F-83F9662DEE8B}" type="presParOf" srcId="{2B883F43-D422-44D6-9BAB-D2EB49E5F28B}" destId="{2780A330-D094-47E2-AE52-4904155DF166}" srcOrd="9" destOrd="0" presId="urn:microsoft.com/office/officeart/2005/8/layout/default"/>
    <dgm:cxn modelId="{8811F75E-F57B-407B-98C8-22CB362BB065}" type="presParOf" srcId="{2B883F43-D422-44D6-9BAB-D2EB49E5F28B}" destId="{378FE9C1-E690-4288-9E2D-C3906DA3CC72}" srcOrd="10" destOrd="0" presId="urn:microsoft.com/office/officeart/2005/8/layout/default"/>
    <dgm:cxn modelId="{A32D2FDF-4051-467E-BC6C-125B20D64B1A}" type="presParOf" srcId="{2B883F43-D422-44D6-9BAB-D2EB49E5F28B}" destId="{5809AB42-7A15-4AF0-A842-B32715DFCB72}" srcOrd="11" destOrd="0" presId="urn:microsoft.com/office/officeart/2005/8/layout/default"/>
    <dgm:cxn modelId="{C3F81009-CEDC-4E73-A7AF-B53CE0574A4E}" type="presParOf" srcId="{2B883F43-D422-44D6-9BAB-D2EB49E5F28B}" destId="{3DC826B9-AFA3-4F62-A681-3D6E391533CB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676777B-C4B9-4BE1-BAE7-95068F0C509B}" type="doc">
      <dgm:prSet loTypeId="urn:microsoft.com/office/officeart/2018/2/layout/IconVerticalSolidList" loCatId="icon" qsTypeId="urn:microsoft.com/office/officeart/2005/8/quickstyle/simple1#86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C20353-8CB6-4781-9BBE-5C2963EDF4D5}">
      <dgm:prSet/>
      <dgm:spPr/>
      <dgm:t>
        <a:bodyPr/>
        <a:lstStyle/>
        <a:p>
          <a:r>
            <a:rPr lang="en-US"/>
            <a:t>What is Thematic Analysis?</a:t>
          </a:r>
        </a:p>
      </dgm:t>
    </dgm:pt>
    <dgm:pt modelId="{8699C6A0-38C8-4CCD-9A29-90FD1765B997}" type="parTrans" cxnId="{BC5AA8E5-E4C2-4C17-8C35-2349D476D6EE}">
      <dgm:prSet/>
      <dgm:spPr/>
      <dgm:t>
        <a:bodyPr/>
        <a:lstStyle/>
        <a:p>
          <a:endParaRPr lang="en-US"/>
        </a:p>
      </dgm:t>
    </dgm:pt>
    <dgm:pt modelId="{741E632F-C3D8-4C59-880D-521FC650F6F3}" type="sibTrans" cxnId="{BC5AA8E5-E4C2-4C17-8C35-2349D476D6EE}">
      <dgm:prSet/>
      <dgm:spPr/>
      <dgm:t>
        <a:bodyPr/>
        <a:lstStyle/>
        <a:p>
          <a:endParaRPr lang="en-US"/>
        </a:p>
      </dgm:t>
    </dgm:pt>
    <dgm:pt modelId="{5BFB7373-EEE3-4FB8-97DE-479721661D3B}">
      <dgm:prSet/>
      <dgm:spPr/>
      <dgm:t>
        <a:bodyPr/>
        <a:lstStyle/>
        <a:p>
          <a:r>
            <a:rPr lang="en-US"/>
            <a:t>A method for identifying patterns within qualitative data.</a:t>
          </a:r>
        </a:p>
      </dgm:t>
    </dgm:pt>
    <dgm:pt modelId="{E547F522-35B0-44F4-B872-4E1DDE6A0E6E}" type="parTrans" cxnId="{F98DF9BA-C38B-4A81-85AF-E8D25DFFD106}">
      <dgm:prSet/>
      <dgm:spPr/>
      <dgm:t>
        <a:bodyPr/>
        <a:lstStyle/>
        <a:p>
          <a:endParaRPr lang="en-US"/>
        </a:p>
      </dgm:t>
    </dgm:pt>
    <dgm:pt modelId="{F2382FBF-0DD5-4388-9E79-181ABEEEE201}" type="sibTrans" cxnId="{F98DF9BA-C38B-4A81-85AF-E8D25DFFD106}">
      <dgm:prSet/>
      <dgm:spPr/>
      <dgm:t>
        <a:bodyPr/>
        <a:lstStyle/>
        <a:p>
          <a:endParaRPr lang="en-US"/>
        </a:p>
      </dgm:t>
    </dgm:pt>
    <dgm:pt modelId="{B14668C7-994A-43E0-BF83-A8902910DAD8}" type="pres">
      <dgm:prSet presAssocID="{1676777B-C4B9-4BE1-BAE7-95068F0C509B}" presName="root" presStyleCnt="0">
        <dgm:presLayoutVars>
          <dgm:dir/>
          <dgm:resizeHandles val="exact"/>
        </dgm:presLayoutVars>
      </dgm:prSet>
      <dgm:spPr/>
    </dgm:pt>
    <dgm:pt modelId="{475591C2-E344-462B-92F8-D9BDA64000C2}" type="pres">
      <dgm:prSet presAssocID="{C3C20353-8CB6-4781-9BBE-5C2963EDF4D5}" presName="compNode" presStyleCnt="0"/>
      <dgm:spPr/>
    </dgm:pt>
    <dgm:pt modelId="{8EE634A0-3307-408A-BEC3-6B657586F72B}" type="pres">
      <dgm:prSet presAssocID="{C3C20353-8CB6-4781-9BBE-5C2963EDF4D5}" presName="bgRect" presStyleLbl="bgShp" presStyleIdx="0" presStyleCnt="2"/>
      <dgm:spPr/>
    </dgm:pt>
    <dgm:pt modelId="{9C5EF8B4-446D-4EE4-A16D-D614F0F2D1B4}" type="pres">
      <dgm:prSet presAssocID="{C3C20353-8CB6-4781-9BBE-5C2963EDF4D5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A29574D-0981-4DAB-83ED-9EBD54F2EECF}" type="pres">
      <dgm:prSet presAssocID="{C3C20353-8CB6-4781-9BBE-5C2963EDF4D5}" presName="spaceRect" presStyleCnt="0"/>
      <dgm:spPr/>
    </dgm:pt>
    <dgm:pt modelId="{F781897B-6B79-4082-9461-1F57E8FC5948}" type="pres">
      <dgm:prSet presAssocID="{C3C20353-8CB6-4781-9BBE-5C2963EDF4D5}" presName="parTx" presStyleLbl="revTx" presStyleIdx="0" presStyleCnt="2">
        <dgm:presLayoutVars>
          <dgm:chMax val="0"/>
          <dgm:chPref val="0"/>
        </dgm:presLayoutVars>
      </dgm:prSet>
      <dgm:spPr/>
    </dgm:pt>
    <dgm:pt modelId="{D3A739AC-2858-455B-8993-44A285E5F483}" type="pres">
      <dgm:prSet presAssocID="{741E632F-C3D8-4C59-880D-521FC650F6F3}" presName="sibTrans" presStyleCnt="0"/>
      <dgm:spPr/>
    </dgm:pt>
    <dgm:pt modelId="{93A84867-069D-4089-8ACD-F008F6B86FDE}" type="pres">
      <dgm:prSet presAssocID="{5BFB7373-EEE3-4FB8-97DE-479721661D3B}" presName="compNode" presStyleCnt="0"/>
      <dgm:spPr/>
    </dgm:pt>
    <dgm:pt modelId="{0D6002FA-F40C-48C6-B04C-9F9C23E895A7}" type="pres">
      <dgm:prSet presAssocID="{5BFB7373-EEE3-4FB8-97DE-479721661D3B}" presName="bgRect" presStyleLbl="bgShp" presStyleIdx="1" presStyleCnt="2"/>
      <dgm:spPr/>
    </dgm:pt>
    <dgm:pt modelId="{67F37841-DA63-4022-A512-4D161998C726}" type="pres">
      <dgm:prSet presAssocID="{5BFB7373-EEE3-4FB8-97DE-479721661D3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339BA341-E126-406D-82D8-FDF6AF8C6654}" type="pres">
      <dgm:prSet presAssocID="{5BFB7373-EEE3-4FB8-97DE-479721661D3B}" presName="spaceRect" presStyleCnt="0"/>
      <dgm:spPr/>
    </dgm:pt>
    <dgm:pt modelId="{E1F5A53C-6BFB-4BEE-B03B-05EB20AF353D}" type="pres">
      <dgm:prSet presAssocID="{5BFB7373-EEE3-4FB8-97DE-479721661D3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473332A-7AB7-4AC0-8805-82FDCCABECD1}" type="presOf" srcId="{5BFB7373-EEE3-4FB8-97DE-479721661D3B}" destId="{E1F5A53C-6BFB-4BEE-B03B-05EB20AF353D}" srcOrd="0" destOrd="0" presId="urn:microsoft.com/office/officeart/2018/2/layout/IconVerticalSolidList"/>
    <dgm:cxn modelId="{1163002C-8CD5-450F-9334-EE005F138B26}" type="presOf" srcId="{C3C20353-8CB6-4781-9BBE-5C2963EDF4D5}" destId="{F781897B-6B79-4082-9461-1F57E8FC5948}" srcOrd="0" destOrd="0" presId="urn:microsoft.com/office/officeart/2018/2/layout/IconVerticalSolidList"/>
    <dgm:cxn modelId="{E1EF2BA2-F62C-40CC-B736-EFF5700D7A5E}" type="presOf" srcId="{1676777B-C4B9-4BE1-BAE7-95068F0C509B}" destId="{B14668C7-994A-43E0-BF83-A8902910DAD8}" srcOrd="0" destOrd="0" presId="urn:microsoft.com/office/officeart/2018/2/layout/IconVerticalSolidList"/>
    <dgm:cxn modelId="{F98DF9BA-C38B-4A81-85AF-E8D25DFFD106}" srcId="{1676777B-C4B9-4BE1-BAE7-95068F0C509B}" destId="{5BFB7373-EEE3-4FB8-97DE-479721661D3B}" srcOrd="1" destOrd="0" parTransId="{E547F522-35B0-44F4-B872-4E1DDE6A0E6E}" sibTransId="{F2382FBF-0DD5-4388-9E79-181ABEEEE201}"/>
    <dgm:cxn modelId="{BC5AA8E5-E4C2-4C17-8C35-2349D476D6EE}" srcId="{1676777B-C4B9-4BE1-BAE7-95068F0C509B}" destId="{C3C20353-8CB6-4781-9BBE-5C2963EDF4D5}" srcOrd="0" destOrd="0" parTransId="{8699C6A0-38C8-4CCD-9A29-90FD1765B997}" sibTransId="{741E632F-C3D8-4C59-880D-521FC650F6F3}"/>
    <dgm:cxn modelId="{452F8B79-196C-48F3-96CC-C7FE51734A5A}" type="presParOf" srcId="{B14668C7-994A-43E0-BF83-A8902910DAD8}" destId="{475591C2-E344-462B-92F8-D9BDA64000C2}" srcOrd="0" destOrd="0" presId="urn:microsoft.com/office/officeart/2018/2/layout/IconVerticalSolidList"/>
    <dgm:cxn modelId="{B3CE2A86-B777-4BA2-A5D6-80FBE56B0FF7}" type="presParOf" srcId="{475591C2-E344-462B-92F8-D9BDA64000C2}" destId="{8EE634A0-3307-408A-BEC3-6B657586F72B}" srcOrd="0" destOrd="0" presId="urn:microsoft.com/office/officeart/2018/2/layout/IconVerticalSolidList"/>
    <dgm:cxn modelId="{FD1A09A2-4D28-47E5-AB7C-1607875B56A9}" type="presParOf" srcId="{475591C2-E344-462B-92F8-D9BDA64000C2}" destId="{9C5EF8B4-446D-4EE4-A16D-D614F0F2D1B4}" srcOrd="1" destOrd="0" presId="urn:microsoft.com/office/officeart/2018/2/layout/IconVerticalSolidList"/>
    <dgm:cxn modelId="{2ACA04E6-C219-4911-9385-ADA4C6F0D8D5}" type="presParOf" srcId="{475591C2-E344-462B-92F8-D9BDA64000C2}" destId="{5A29574D-0981-4DAB-83ED-9EBD54F2EECF}" srcOrd="2" destOrd="0" presId="urn:microsoft.com/office/officeart/2018/2/layout/IconVerticalSolidList"/>
    <dgm:cxn modelId="{38F47968-7924-40AF-AF60-4F9FE240862E}" type="presParOf" srcId="{475591C2-E344-462B-92F8-D9BDA64000C2}" destId="{F781897B-6B79-4082-9461-1F57E8FC5948}" srcOrd="3" destOrd="0" presId="urn:microsoft.com/office/officeart/2018/2/layout/IconVerticalSolidList"/>
    <dgm:cxn modelId="{317770DC-9859-42B5-BF68-8E5AE0671A71}" type="presParOf" srcId="{B14668C7-994A-43E0-BF83-A8902910DAD8}" destId="{D3A739AC-2858-455B-8993-44A285E5F483}" srcOrd="1" destOrd="0" presId="urn:microsoft.com/office/officeart/2018/2/layout/IconVerticalSolidList"/>
    <dgm:cxn modelId="{B9C2BAF1-CA76-472A-BC01-C2A7F12F394C}" type="presParOf" srcId="{B14668C7-994A-43E0-BF83-A8902910DAD8}" destId="{93A84867-069D-4089-8ACD-F008F6B86FDE}" srcOrd="2" destOrd="0" presId="urn:microsoft.com/office/officeart/2018/2/layout/IconVerticalSolidList"/>
    <dgm:cxn modelId="{8CE07963-448A-4A9D-925C-0BB40D8AD900}" type="presParOf" srcId="{93A84867-069D-4089-8ACD-F008F6B86FDE}" destId="{0D6002FA-F40C-48C6-B04C-9F9C23E895A7}" srcOrd="0" destOrd="0" presId="urn:microsoft.com/office/officeart/2018/2/layout/IconVerticalSolidList"/>
    <dgm:cxn modelId="{5F8F784D-849F-4804-88C7-12E554BD3B73}" type="presParOf" srcId="{93A84867-069D-4089-8ACD-F008F6B86FDE}" destId="{67F37841-DA63-4022-A512-4D161998C726}" srcOrd="1" destOrd="0" presId="urn:microsoft.com/office/officeart/2018/2/layout/IconVerticalSolidList"/>
    <dgm:cxn modelId="{B1B5DD66-E74D-4C7D-9C7E-224F5257E0E0}" type="presParOf" srcId="{93A84867-069D-4089-8ACD-F008F6B86FDE}" destId="{339BA341-E126-406D-82D8-FDF6AF8C6654}" srcOrd="2" destOrd="0" presId="urn:microsoft.com/office/officeart/2018/2/layout/IconVerticalSolidList"/>
    <dgm:cxn modelId="{BA373B61-DEBF-47E5-8761-2AB0E463D731}" type="presParOf" srcId="{93A84867-069D-4089-8ACD-F008F6B86FDE}" destId="{E1F5A53C-6BFB-4BEE-B03B-05EB20AF35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A5DB09B-EAF2-4BA8-9E76-642396ED5E3F}" type="doc">
      <dgm:prSet loTypeId="urn:microsoft.com/office/officeart/2018/2/layout/IconVerticalSolidList" loCatId="icon" qsTypeId="urn:microsoft.com/office/officeart/2005/8/quickstyle/simple1#88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83271B-B81F-4C4D-9633-DBD7E9014E66}">
      <dgm:prSet/>
      <dgm:spPr/>
      <dgm:t>
        <a:bodyPr/>
        <a:lstStyle/>
        <a:p>
          <a:r>
            <a:rPr lang="en-US"/>
            <a:t>I found placement very stressful because I felt unsupported and worried about making mistakes.</a:t>
          </a:r>
        </a:p>
      </dgm:t>
    </dgm:pt>
    <dgm:pt modelId="{61172771-9615-452E-BEC9-83D1E1E09F38}" type="parTrans" cxnId="{A383221A-2707-46D9-B338-1802FCF54AAE}">
      <dgm:prSet/>
      <dgm:spPr/>
      <dgm:t>
        <a:bodyPr/>
        <a:lstStyle/>
        <a:p>
          <a:endParaRPr lang="en-US"/>
        </a:p>
      </dgm:t>
    </dgm:pt>
    <dgm:pt modelId="{83541EA0-4F81-4B8F-B3C0-803C4978AF90}" type="sibTrans" cxnId="{A383221A-2707-46D9-B338-1802FCF54AAE}">
      <dgm:prSet/>
      <dgm:spPr/>
      <dgm:t>
        <a:bodyPr/>
        <a:lstStyle/>
        <a:p>
          <a:endParaRPr lang="en-US"/>
        </a:p>
      </dgm:t>
    </dgm:pt>
    <dgm:pt modelId="{99D67AD1-6F47-4EF9-AD44-FDBC9DE43B2C}">
      <dgm:prSet/>
      <dgm:spPr/>
      <dgm:t>
        <a:bodyPr/>
        <a:lstStyle/>
        <a:p>
          <a:r>
            <a:rPr lang="en-US"/>
            <a:t>What ideas stand out here?</a:t>
          </a:r>
        </a:p>
      </dgm:t>
    </dgm:pt>
    <dgm:pt modelId="{653F4827-77A7-4464-80AC-CD0724207FEB}" type="parTrans" cxnId="{8C18CC99-17B2-42B0-8551-FFE0BE65E68D}">
      <dgm:prSet/>
      <dgm:spPr/>
      <dgm:t>
        <a:bodyPr/>
        <a:lstStyle/>
        <a:p>
          <a:endParaRPr lang="en-US"/>
        </a:p>
      </dgm:t>
    </dgm:pt>
    <dgm:pt modelId="{6230A9C0-E142-4A3F-85C7-431F395F3CF4}" type="sibTrans" cxnId="{8C18CC99-17B2-42B0-8551-FFE0BE65E68D}">
      <dgm:prSet/>
      <dgm:spPr/>
      <dgm:t>
        <a:bodyPr/>
        <a:lstStyle/>
        <a:p>
          <a:endParaRPr lang="en-US"/>
        </a:p>
      </dgm:t>
    </dgm:pt>
    <dgm:pt modelId="{7D1A0BD0-D643-48AC-B181-CBBF965F0F4F}">
      <dgm:prSet/>
      <dgm:spPr/>
      <dgm:t>
        <a:bodyPr/>
        <a:lstStyle/>
        <a:p>
          <a:r>
            <a:rPr lang="en-US"/>
            <a:t>These become 'codes'. </a:t>
          </a:r>
        </a:p>
      </dgm:t>
    </dgm:pt>
    <dgm:pt modelId="{4A34DC99-3A6C-4319-A151-3F3239CCB768}" type="parTrans" cxnId="{BEFD191A-1185-49F5-8B38-6C284E02A7BA}">
      <dgm:prSet/>
      <dgm:spPr/>
      <dgm:t>
        <a:bodyPr/>
        <a:lstStyle/>
        <a:p>
          <a:endParaRPr lang="en-US"/>
        </a:p>
      </dgm:t>
    </dgm:pt>
    <dgm:pt modelId="{BFDBB5CB-EFCA-482C-B980-A4C63D22E568}" type="sibTrans" cxnId="{BEFD191A-1185-49F5-8B38-6C284E02A7BA}">
      <dgm:prSet/>
      <dgm:spPr/>
      <dgm:t>
        <a:bodyPr/>
        <a:lstStyle/>
        <a:p>
          <a:endParaRPr lang="en-US"/>
        </a:p>
      </dgm:t>
    </dgm:pt>
    <dgm:pt modelId="{CD7B0A35-8042-4916-ADD3-02DA932FC290}" type="pres">
      <dgm:prSet presAssocID="{5A5DB09B-EAF2-4BA8-9E76-642396ED5E3F}" presName="root" presStyleCnt="0">
        <dgm:presLayoutVars>
          <dgm:dir/>
          <dgm:resizeHandles val="exact"/>
        </dgm:presLayoutVars>
      </dgm:prSet>
      <dgm:spPr/>
    </dgm:pt>
    <dgm:pt modelId="{ED2685D0-0304-41BB-B5EF-1F0D87FD5404}" type="pres">
      <dgm:prSet presAssocID="{FA83271B-B81F-4C4D-9633-DBD7E9014E66}" presName="compNode" presStyleCnt="0"/>
      <dgm:spPr/>
    </dgm:pt>
    <dgm:pt modelId="{836AA4DB-19ED-4561-8EEC-4FB8D07726CE}" type="pres">
      <dgm:prSet presAssocID="{FA83271B-B81F-4C4D-9633-DBD7E9014E66}" presName="bgRect" presStyleLbl="bgShp" presStyleIdx="0" presStyleCnt="3"/>
      <dgm:spPr/>
    </dgm:pt>
    <dgm:pt modelId="{B6F27A82-E742-4470-BD53-9B3D66925205}" type="pres">
      <dgm:prSet presAssocID="{FA83271B-B81F-4C4D-9633-DBD7E9014E6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8312DCED-6395-4833-AC82-F5CDB68A06ED}" type="pres">
      <dgm:prSet presAssocID="{FA83271B-B81F-4C4D-9633-DBD7E9014E66}" presName="spaceRect" presStyleCnt="0"/>
      <dgm:spPr/>
    </dgm:pt>
    <dgm:pt modelId="{F6DE5121-6F52-4A43-B967-7876A4181F7C}" type="pres">
      <dgm:prSet presAssocID="{FA83271B-B81F-4C4D-9633-DBD7E9014E66}" presName="parTx" presStyleLbl="revTx" presStyleIdx="0" presStyleCnt="3">
        <dgm:presLayoutVars>
          <dgm:chMax val="0"/>
          <dgm:chPref val="0"/>
        </dgm:presLayoutVars>
      </dgm:prSet>
      <dgm:spPr/>
    </dgm:pt>
    <dgm:pt modelId="{EC8A69FA-E242-467C-8117-E0BC4CE34DC9}" type="pres">
      <dgm:prSet presAssocID="{83541EA0-4F81-4B8F-B3C0-803C4978AF90}" presName="sibTrans" presStyleCnt="0"/>
      <dgm:spPr/>
    </dgm:pt>
    <dgm:pt modelId="{87D8AEF8-C338-4E48-B311-8BF6D04B78F5}" type="pres">
      <dgm:prSet presAssocID="{99D67AD1-6F47-4EF9-AD44-FDBC9DE43B2C}" presName="compNode" presStyleCnt="0"/>
      <dgm:spPr/>
    </dgm:pt>
    <dgm:pt modelId="{A9908AE6-2887-448D-A165-73DA7AAB64EB}" type="pres">
      <dgm:prSet presAssocID="{99D67AD1-6F47-4EF9-AD44-FDBC9DE43B2C}" presName="bgRect" presStyleLbl="bgShp" presStyleIdx="1" presStyleCnt="3"/>
      <dgm:spPr/>
    </dgm:pt>
    <dgm:pt modelId="{ACA9D908-B326-4E25-B667-7AE8D171FE33}" type="pres">
      <dgm:prSet presAssocID="{99D67AD1-6F47-4EF9-AD44-FDBC9DE43B2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90806919-188F-4E17-BDE7-E317CF108AE7}" type="pres">
      <dgm:prSet presAssocID="{99D67AD1-6F47-4EF9-AD44-FDBC9DE43B2C}" presName="spaceRect" presStyleCnt="0"/>
      <dgm:spPr/>
    </dgm:pt>
    <dgm:pt modelId="{6D8C8B6E-0EBB-4347-9581-7B9DC1AF2F68}" type="pres">
      <dgm:prSet presAssocID="{99D67AD1-6F47-4EF9-AD44-FDBC9DE43B2C}" presName="parTx" presStyleLbl="revTx" presStyleIdx="1" presStyleCnt="3">
        <dgm:presLayoutVars>
          <dgm:chMax val="0"/>
          <dgm:chPref val="0"/>
        </dgm:presLayoutVars>
      </dgm:prSet>
      <dgm:spPr/>
    </dgm:pt>
    <dgm:pt modelId="{05CE5188-BBC7-4EBD-8F2E-5558AFA32758}" type="pres">
      <dgm:prSet presAssocID="{6230A9C0-E142-4A3F-85C7-431F395F3CF4}" presName="sibTrans" presStyleCnt="0"/>
      <dgm:spPr/>
    </dgm:pt>
    <dgm:pt modelId="{C580944B-6163-4990-8E80-6A7CF8ACBB46}" type="pres">
      <dgm:prSet presAssocID="{7D1A0BD0-D643-48AC-B181-CBBF965F0F4F}" presName="compNode" presStyleCnt="0"/>
      <dgm:spPr/>
    </dgm:pt>
    <dgm:pt modelId="{A040B6FD-286A-4C8C-83C1-6847A905A8E0}" type="pres">
      <dgm:prSet presAssocID="{7D1A0BD0-D643-48AC-B181-CBBF965F0F4F}" presName="bgRect" presStyleLbl="bgShp" presStyleIdx="2" presStyleCnt="3"/>
      <dgm:spPr/>
    </dgm:pt>
    <dgm:pt modelId="{59B48177-7933-4B68-BC8E-D731DF927760}" type="pres">
      <dgm:prSet presAssocID="{7D1A0BD0-D643-48AC-B181-CBBF965F0F4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259D284-7B3A-41C6-B9C4-0A7DE89B8178}" type="pres">
      <dgm:prSet presAssocID="{7D1A0BD0-D643-48AC-B181-CBBF965F0F4F}" presName="spaceRect" presStyleCnt="0"/>
      <dgm:spPr/>
    </dgm:pt>
    <dgm:pt modelId="{5F0821F2-77C6-4F53-86AE-57184B893ED4}" type="pres">
      <dgm:prSet presAssocID="{7D1A0BD0-D643-48AC-B181-CBBF965F0F4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A641A11-ACE7-4995-B435-95C864B7A459}" type="presOf" srcId="{5A5DB09B-EAF2-4BA8-9E76-642396ED5E3F}" destId="{CD7B0A35-8042-4916-ADD3-02DA932FC290}" srcOrd="0" destOrd="0" presId="urn:microsoft.com/office/officeart/2018/2/layout/IconVerticalSolidList"/>
    <dgm:cxn modelId="{A7D26814-AF87-429C-A63C-5379020E5F3B}" type="presOf" srcId="{7D1A0BD0-D643-48AC-B181-CBBF965F0F4F}" destId="{5F0821F2-77C6-4F53-86AE-57184B893ED4}" srcOrd="0" destOrd="0" presId="urn:microsoft.com/office/officeart/2018/2/layout/IconVerticalSolidList"/>
    <dgm:cxn modelId="{BEFD191A-1185-49F5-8B38-6C284E02A7BA}" srcId="{5A5DB09B-EAF2-4BA8-9E76-642396ED5E3F}" destId="{7D1A0BD0-D643-48AC-B181-CBBF965F0F4F}" srcOrd="2" destOrd="0" parTransId="{4A34DC99-3A6C-4319-A151-3F3239CCB768}" sibTransId="{BFDBB5CB-EFCA-482C-B980-A4C63D22E568}"/>
    <dgm:cxn modelId="{A383221A-2707-46D9-B338-1802FCF54AAE}" srcId="{5A5DB09B-EAF2-4BA8-9E76-642396ED5E3F}" destId="{FA83271B-B81F-4C4D-9633-DBD7E9014E66}" srcOrd="0" destOrd="0" parTransId="{61172771-9615-452E-BEC9-83D1E1E09F38}" sibTransId="{83541EA0-4F81-4B8F-B3C0-803C4978AF90}"/>
    <dgm:cxn modelId="{BB673E33-1C9B-4FCC-A02E-52EAF94FAC86}" type="presOf" srcId="{FA83271B-B81F-4C4D-9633-DBD7E9014E66}" destId="{F6DE5121-6F52-4A43-B967-7876A4181F7C}" srcOrd="0" destOrd="0" presId="urn:microsoft.com/office/officeart/2018/2/layout/IconVerticalSolidList"/>
    <dgm:cxn modelId="{8C18CC99-17B2-42B0-8551-FFE0BE65E68D}" srcId="{5A5DB09B-EAF2-4BA8-9E76-642396ED5E3F}" destId="{99D67AD1-6F47-4EF9-AD44-FDBC9DE43B2C}" srcOrd="1" destOrd="0" parTransId="{653F4827-77A7-4464-80AC-CD0724207FEB}" sibTransId="{6230A9C0-E142-4A3F-85C7-431F395F3CF4}"/>
    <dgm:cxn modelId="{47F31CF0-398D-4258-903F-781987CB81EC}" type="presOf" srcId="{99D67AD1-6F47-4EF9-AD44-FDBC9DE43B2C}" destId="{6D8C8B6E-0EBB-4347-9581-7B9DC1AF2F68}" srcOrd="0" destOrd="0" presId="urn:microsoft.com/office/officeart/2018/2/layout/IconVerticalSolidList"/>
    <dgm:cxn modelId="{69248E24-C562-459C-B379-A1C72CE191A9}" type="presParOf" srcId="{CD7B0A35-8042-4916-ADD3-02DA932FC290}" destId="{ED2685D0-0304-41BB-B5EF-1F0D87FD5404}" srcOrd="0" destOrd="0" presId="urn:microsoft.com/office/officeart/2018/2/layout/IconVerticalSolidList"/>
    <dgm:cxn modelId="{4FD2BF5A-7E95-4AD3-98B8-E4FFFD7A77BB}" type="presParOf" srcId="{ED2685D0-0304-41BB-B5EF-1F0D87FD5404}" destId="{836AA4DB-19ED-4561-8EEC-4FB8D07726CE}" srcOrd="0" destOrd="0" presId="urn:microsoft.com/office/officeart/2018/2/layout/IconVerticalSolidList"/>
    <dgm:cxn modelId="{7BBFFB4B-8BCA-49C1-AC0D-E5E23F0AC667}" type="presParOf" srcId="{ED2685D0-0304-41BB-B5EF-1F0D87FD5404}" destId="{B6F27A82-E742-4470-BD53-9B3D66925205}" srcOrd="1" destOrd="0" presId="urn:microsoft.com/office/officeart/2018/2/layout/IconVerticalSolidList"/>
    <dgm:cxn modelId="{D391A0AA-A474-453A-8685-6537AF1CE8B0}" type="presParOf" srcId="{ED2685D0-0304-41BB-B5EF-1F0D87FD5404}" destId="{8312DCED-6395-4833-AC82-F5CDB68A06ED}" srcOrd="2" destOrd="0" presId="urn:microsoft.com/office/officeart/2018/2/layout/IconVerticalSolidList"/>
    <dgm:cxn modelId="{E14CF294-5545-4B1A-80AE-7855332F954D}" type="presParOf" srcId="{ED2685D0-0304-41BB-B5EF-1F0D87FD5404}" destId="{F6DE5121-6F52-4A43-B967-7876A4181F7C}" srcOrd="3" destOrd="0" presId="urn:microsoft.com/office/officeart/2018/2/layout/IconVerticalSolidList"/>
    <dgm:cxn modelId="{043011CE-344F-4625-92FA-B5346D5D785A}" type="presParOf" srcId="{CD7B0A35-8042-4916-ADD3-02DA932FC290}" destId="{EC8A69FA-E242-467C-8117-E0BC4CE34DC9}" srcOrd="1" destOrd="0" presId="urn:microsoft.com/office/officeart/2018/2/layout/IconVerticalSolidList"/>
    <dgm:cxn modelId="{440DB76A-8417-4F7D-B531-BB5D9C7631DB}" type="presParOf" srcId="{CD7B0A35-8042-4916-ADD3-02DA932FC290}" destId="{87D8AEF8-C338-4E48-B311-8BF6D04B78F5}" srcOrd="2" destOrd="0" presId="urn:microsoft.com/office/officeart/2018/2/layout/IconVerticalSolidList"/>
    <dgm:cxn modelId="{33854DB7-4770-48DC-9696-F6F07F830880}" type="presParOf" srcId="{87D8AEF8-C338-4E48-B311-8BF6D04B78F5}" destId="{A9908AE6-2887-448D-A165-73DA7AAB64EB}" srcOrd="0" destOrd="0" presId="urn:microsoft.com/office/officeart/2018/2/layout/IconVerticalSolidList"/>
    <dgm:cxn modelId="{EC9E0C0B-6360-4254-9828-0B0D908BB59B}" type="presParOf" srcId="{87D8AEF8-C338-4E48-B311-8BF6D04B78F5}" destId="{ACA9D908-B326-4E25-B667-7AE8D171FE33}" srcOrd="1" destOrd="0" presId="urn:microsoft.com/office/officeart/2018/2/layout/IconVerticalSolidList"/>
    <dgm:cxn modelId="{39D6682A-0C8F-4C7D-91E9-204EA909A9C7}" type="presParOf" srcId="{87D8AEF8-C338-4E48-B311-8BF6D04B78F5}" destId="{90806919-188F-4E17-BDE7-E317CF108AE7}" srcOrd="2" destOrd="0" presId="urn:microsoft.com/office/officeart/2018/2/layout/IconVerticalSolidList"/>
    <dgm:cxn modelId="{681EF3C4-A818-4490-BF55-28AE5E7C0878}" type="presParOf" srcId="{87D8AEF8-C338-4E48-B311-8BF6D04B78F5}" destId="{6D8C8B6E-0EBB-4347-9581-7B9DC1AF2F68}" srcOrd="3" destOrd="0" presId="urn:microsoft.com/office/officeart/2018/2/layout/IconVerticalSolidList"/>
    <dgm:cxn modelId="{5DAAF1C6-C555-4417-BA88-F02ED534DBDF}" type="presParOf" srcId="{CD7B0A35-8042-4916-ADD3-02DA932FC290}" destId="{05CE5188-BBC7-4EBD-8F2E-5558AFA32758}" srcOrd="3" destOrd="0" presId="urn:microsoft.com/office/officeart/2018/2/layout/IconVerticalSolidList"/>
    <dgm:cxn modelId="{60261EE1-3313-4A61-AECE-FD4C902FC6C6}" type="presParOf" srcId="{CD7B0A35-8042-4916-ADD3-02DA932FC290}" destId="{C580944B-6163-4990-8E80-6A7CF8ACBB46}" srcOrd="4" destOrd="0" presId="urn:microsoft.com/office/officeart/2018/2/layout/IconVerticalSolidList"/>
    <dgm:cxn modelId="{CD12AFA4-D804-4DFE-9FED-DBFEBE2D158E}" type="presParOf" srcId="{C580944B-6163-4990-8E80-6A7CF8ACBB46}" destId="{A040B6FD-286A-4C8C-83C1-6847A905A8E0}" srcOrd="0" destOrd="0" presId="urn:microsoft.com/office/officeart/2018/2/layout/IconVerticalSolidList"/>
    <dgm:cxn modelId="{078168B3-1D68-415D-9379-DBF0034A644D}" type="presParOf" srcId="{C580944B-6163-4990-8E80-6A7CF8ACBB46}" destId="{59B48177-7933-4B68-BC8E-D731DF927760}" srcOrd="1" destOrd="0" presId="urn:microsoft.com/office/officeart/2018/2/layout/IconVerticalSolidList"/>
    <dgm:cxn modelId="{019B028E-7B21-4EED-B797-9EA074957168}" type="presParOf" srcId="{C580944B-6163-4990-8E80-6A7CF8ACBB46}" destId="{C259D284-7B3A-41C6-B9C4-0A7DE89B8178}" srcOrd="2" destOrd="0" presId="urn:microsoft.com/office/officeart/2018/2/layout/IconVerticalSolidList"/>
    <dgm:cxn modelId="{67D95F00-246A-4385-911A-72FA217E3A71}" type="presParOf" srcId="{C580944B-6163-4990-8E80-6A7CF8ACBB46}" destId="{5F0821F2-77C6-4F53-86AE-57184B893ED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A62CFA-D85A-4036-AAB3-B776EDC36F54}">
      <dsp:nvSpPr>
        <dsp:cNvPr id="0" name=""/>
        <dsp:cNvSpPr/>
      </dsp:nvSpPr>
      <dsp:spPr>
        <a:xfrm>
          <a:off x="0" y="499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33CF4-48A2-4278-BDCF-93A1BA9B73AE}">
      <dsp:nvSpPr>
        <dsp:cNvPr id="0" name=""/>
        <dsp:cNvSpPr/>
      </dsp:nvSpPr>
      <dsp:spPr>
        <a:xfrm>
          <a:off x="207928" y="155156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4625E-3B68-45D8-8787-DB3C063116E3}">
      <dsp:nvSpPr>
        <dsp:cNvPr id="0" name=""/>
        <dsp:cNvSpPr/>
      </dsp:nvSpPr>
      <dsp:spPr>
        <a:xfrm>
          <a:off x="793907" y="499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Aim: To move from the collection of data to the utilisation of data. </a:t>
          </a:r>
        </a:p>
      </dsp:txBody>
      <dsp:txXfrm>
        <a:off x="793907" y="499"/>
        <a:ext cx="6209869" cy="687365"/>
      </dsp:txXfrm>
    </dsp:sp>
    <dsp:sp modelId="{5E55A81C-EBB2-4C35-84B4-B50CF3DEEE4C}">
      <dsp:nvSpPr>
        <dsp:cNvPr id="0" name=""/>
        <dsp:cNvSpPr/>
      </dsp:nvSpPr>
      <dsp:spPr>
        <a:xfrm>
          <a:off x="0" y="859706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D33B0D-3B69-40AF-BB68-B445C82E72DC}">
      <dsp:nvSpPr>
        <dsp:cNvPr id="0" name=""/>
        <dsp:cNvSpPr/>
      </dsp:nvSpPr>
      <dsp:spPr>
        <a:xfrm>
          <a:off x="207928" y="1014363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E1BABC-9B6C-4AE9-80EA-0D9212E4954C}">
      <dsp:nvSpPr>
        <dsp:cNvPr id="0" name=""/>
        <dsp:cNvSpPr/>
      </dsp:nvSpPr>
      <dsp:spPr>
        <a:xfrm>
          <a:off x="793907" y="859706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Explain the purpose of data analysis.</a:t>
          </a:r>
        </a:p>
      </dsp:txBody>
      <dsp:txXfrm>
        <a:off x="793907" y="859706"/>
        <a:ext cx="6209869" cy="687365"/>
      </dsp:txXfrm>
    </dsp:sp>
    <dsp:sp modelId="{AD11506E-B1F6-4C3A-9891-74E4D0BC6D2F}">
      <dsp:nvSpPr>
        <dsp:cNvPr id="0" name=""/>
        <dsp:cNvSpPr/>
      </dsp:nvSpPr>
      <dsp:spPr>
        <a:xfrm>
          <a:off x="0" y="1718912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FD0AE-80ED-4AF1-9077-7B6F969FB794}">
      <dsp:nvSpPr>
        <dsp:cNvPr id="0" name=""/>
        <dsp:cNvSpPr/>
      </dsp:nvSpPr>
      <dsp:spPr>
        <a:xfrm>
          <a:off x="207928" y="1873570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1FB98-0F65-40F1-BFBE-64A0E9832FC5}">
      <dsp:nvSpPr>
        <dsp:cNvPr id="0" name=""/>
        <dsp:cNvSpPr/>
      </dsp:nvSpPr>
      <dsp:spPr>
        <a:xfrm>
          <a:off x="793907" y="1718912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Calculate and interpret simple descriptive statistics.</a:t>
          </a:r>
        </a:p>
      </dsp:txBody>
      <dsp:txXfrm>
        <a:off x="793907" y="1718912"/>
        <a:ext cx="6209869" cy="687365"/>
      </dsp:txXfrm>
    </dsp:sp>
    <dsp:sp modelId="{A18DDCE6-8B81-4DCE-9167-887D8D1C0B0F}">
      <dsp:nvSpPr>
        <dsp:cNvPr id="0" name=""/>
        <dsp:cNvSpPr/>
      </dsp:nvSpPr>
      <dsp:spPr>
        <a:xfrm>
          <a:off x="0" y="2578119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76A1F4-AB28-40BA-97B8-B5FB245A76B2}">
      <dsp:nvSpPr>
        <dsp:cNvPr id="0" name=""/>
        <dsp:cNvSpPr/>
      </dsp:nvSpPr>
      <dsp:spPr>
        <a:xfrm>
          <a:off x="207928" y="2732777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3652B-3828-4021-BAB3-7FFB8F32E389}">
      <dsp:nvSpPr>
        <dsp:cNvPr id="0" name=""/>
        <dsp:cNvSpPr/>
      </dsp:nvSpPr>
      <dsp:spPr>
        <a:xfrm>
          <a:off x="793907" y="2578119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Recognise common statistical tests and when they are used.</a:t>
          </a:r>
        </a:p>
      </dsp:txBody>
      <dsp:txXfrm>
        <a:off x="793907" y="2578119"/>
        <a:ext cx="6209869" cy="687365"/>
      </dsp:txXfrm>
    </dsp:sp>
    <dsp:sp modelId="{B4498E98-0879-4CFC-B472-A76EAADD0AF6}">
      <dsp:nvSpPr>
        <dsp:cNvPr id="0" name=""/>
        <dsp:cNvSpPr/>
      </dsp:nvSpPr>
      <dsp:spPr>
        <a:xfrm>
          <a:off x="0" y="3437326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DF754-8AB8-4D23-B8E6-A9F0437E7A4D}">
      <dsp:nvSpPr>
        <dsp:cNvPr id="0" name=""/>
        <dsp:cNvSpPr/>
      </dsp:nvSpPr>
      <dsp:spPr>
        <a:xfrm>
          <a:off x="207928" y="3591983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AB470-DAF7-4BDE-B43F-C8B506FC896C}">
      <dsp:nvSpPr>
        <dsp:cNvPr id="0" name=""/>
        <dsp:cNvSpPr/>
      </dsp:nvSpPr>
      <dsp:spPr>
        <a:xfrm>
          <a:off x="793907" y="3437326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Explain the basic principles of thematic analysis.</a:t>
          </a:r>
        </a:p>
      </dsp:txBody>
      <dsp:txXfrm>
        <a:off x="793907" y="3437326"/>
        <a:ext cx="6209869" cy="687365"/>
      </dsp:txXfrm>
    </dsp:sp>
    <dsp:sp modelId="{A61D379A-6F8F-47BB-B9C2-AD8D2884E26F}">
      <dsp:nvSpPr>
        <dsp:cNvPr id="0" name=""/>
        <dsp:cNvSpPr/>
      </dsp:nvSpPr>
      <dsp:spPr>
        <a:xfrm>
          <a:off x="0" y="4296533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D7944-FF53-4A6D-BB54-45104BD263FA}">
      <dsp:nvSpPr>
        <dsp:cNvPr id="0" name=""/>
        <dsp:cNvSpPr/>
      </dsp:nvSpPr>
      <dsp:spPr>
        <a:xfrm>
          <a:off x="207928" y="4451190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03B6A8-F0AE-48FF-A3A3-6DAF6F86C57A}">
      <dsp:nvSpPr>
        <dsp:cNvPr id="0" name=""/>
        <dsp:cNvSpPr/>
      </dsp:nvSpPr>
      <dsp:spPr>
        <a:xfrm>
          <a:off x="793907" y="4296533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Apply simple analysis techniques to example data.</a:t>
          </a:r>
        </a:p>
      </dsp:txBody>
      <dsp:txXfrm>
        <a:off x="793907" y="4296533"/>
        <a:ext cx="6209869" cy="687365"/>
      </dsp:txXfrm>
    </dsp:sp>
    <dsp:sp modelId="{3C7BC23A-5AA9-4347-82E7-AD57FCED6A06}">
      <dsp:nvSpPr>
        <dsp:cNvPr id="0" name=""/>
        <dsp:cNvSpPr/>
      </dsp:nvSpPr>
      <dsp:spPr>
        <a:xfrm>
          <a:off x="0" y="5155740"/>
          <a:ext cx="7003777" cy="6873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F5FE2-223C-4F62-A1DC-ACC5B722A5E5}">
      <dsp:nvSpPr>
        <dsp:cNvPr id="0" name=""/>
        <dsp:cNvSpPr/>
      </dsp:nvSpPr>
      <dsp:spPr>
        <a:xfrm>
          <a:off x="207928" y="5310397"/>
          <a:ext cx="378050" cy="3780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2A814-B4F2-49BC-A4A8-C60153991EC3}">
      <dsp:nvSpPr>
        <dsp:cNvPr id="0" name=""/>
        <dsp:cNvSpPr/>
      </dsp:nvSpPr>
      <dsp:spPr>
        <a:xfrm>
          <a:off x="793907" y="5155740"/>
          <a:ext cx="6209869" cy="687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746" tIns="72746" rIns="72746" bIns="7274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Justify an analysis approach within a research proposal.</a:t>
          </a:r>
        </a:p>
      </dsp:txBody>
      <dsp:txXfrm>
        <a:off x="793907" y="5155740"/>
        <a:ext cx="6209869" cy="6873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11558-57CA-4622-9AE2-73A14D86E9F2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B11A3-7BF4-42A8-AD43-5FFC87B273C5}">
      <dsp:nvSpPr>
        <dsp:cNvPr id="0" name=""/>
        <dsp:cNvSpPr/>
      </dsp:nvSpPr>
      <dsp:spPr>
        <a:xfrm>
          <a:off x="0" y="713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Group A</a:t>
          </a:r>
        </a:p>
      </dsp:txBody>
      <dsp:txXfrm>
        <a:off x="0" y="713"/>
        <a:ext cx="7003777" cy="834596"/>
      </dsp:txXfrm>
    </dsp:sp>
    <dsp:sp modelId="{A2346181-C232-4F68-81F6-1126669063B9}">
      <dsp:nvSpPr>
        <dsp:cNvPr id="0" name=""/>
        <dsp:cNvSpPr/>
      </dsp:nvSpPr>
      <dsp:spPr>
        <a:xfrm>
          <a:off x="0" y="835310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C71610-EA57-481E-9C1E-5E9C9C69245B}">
      <dsp:nvSpPr>
        <dsp:cNvPr id="0" name=""/>
        <dsp:cNvSpPr/>
      </dsp:nvSpPr>
      <dsp:spPr>
        <a:xfrm>
          <a:off x="0" y="83531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Stress scores:</a:t>
          </a:r>
        </a:p>
      </dsp:txBody>
      <dsp:txXfrm>
        <a:off x="0" y="835310"/>
        <a:ext cx="7003777" cy="834596"/>
      </dsp:txXfrm>
    </dsp:sp>
    <dsp:sp modelId="{FE3F33E9-BA3B-46E3-8BA6-881906B15EEC}">
      <dsp:nvSpPr>
        <dsp:cNvPr id="0" name=""/>
        <dsp:cNvSpPr/>
      </dsp:nvSpPr>
      <dsp:spPr>
        <a:xfrm>
          <a:off x="0" y="1669907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585DFF-ECB2-47A8-8C2E-EB0248C4AD20}">
      <dsp:nvSpPr>
        <dsp:cNvPr id="0" name=""/>
        <dsp:cNvSpPr/>
      </dsp:nvSpPr>
      <dsp:spPr>
        <a:xfrm>
          <a:off x="0" y="166990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2, 3, 3, 4, 3</a:t>
          </a:r>
        </a:p>
      </dsp:txBody>
      <dsp:txXfrm>
        <a:off x="0" y="1669907"/>
        <a:ext cx="7003777" cy="834596"/>
      </dsp:txXfrm>
    </dsp:sp>
    <dsp:sp modelId="{9FA2AFD1-85EE-48CE-A8B3-49934D9C7E75}">
      <dsp:nvSpPr>
        <dsp:cNvPr id="0" name=""/>
        <dsp:cNvSpPr/>
      </dsp:nvSpPr>
      <dsp:spPr>
        <a:xfrm>
          <a:off x="0" y="2504504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022DA-A772-4226-8BF6-A1FB50DAB311}">
      <dsp:nvSpPr>
        <dsp:cNvPr id="0" name=""/>
        <dsp:cNvSpPr/>
      </dsp:nvSpPr>
      <dsp:spPr>
        <a:xfrm>
          <a:off x="0" y="250450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Group B</a:t>
          </a:r>
        </a:p>
      </dsp:txBody>
      <dsp:txXfrm>
        <a:off x="0" y="2504504"/>
        <a:ext cx="7003777" cy="834596"/>
      </dsp:txXfrm>
    </dsp:sp>
    <dsp:sp modelId="{94FA16F8-49C2-4057-9E1D-C0DCC3CC4A60}">
      <dsp:nvSpPr>
        <dsp:cNvPr id="0" name=""/>
        <dsp:cNvSpPr/>
      </dsp:nvSpPr>
      <dsp:spPr>
        <a:xfrm>
          <a:off x="0" y="3339100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DC487-957D-482D-A657-AAF39C28BD51}">
      <dsp:nvSpPr>
        <dsp:cNvPr id="0" name=""/>
        <dsp:cNvSpPr/>
      </dsp:nvSpPr>
      <dsp:spPr>
        <a:xfrm>
          <a:off x="0" y="333910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Stress scores:</a:t>
          </a:r>
        </a:p>
      </dsp:txBody>
      <dsp:txXfrm>
        <a:off x="0" y="3339100"/>
        <a:ext cx="7003777" cy="834596"/>
      </dsp:txXfrm>
    </dsp:sp>
    <dsp:sp modelId="{BC678F5B-7341-49FC-9C31-10F6E9C5E0F9}">
      <dsp:nvSpPr>
        <dsp:cNvPr id="0" name=""/>
        <dsp:cNvSpPr/>
      </dsp:nvSpPr>
      <dsp:spPr>
        <a:xfrm>
          <a:off x="0" y="4173697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9929E-5761-44A4-8A02-DC1E6A9146AE}">
      <dsp:nvSpPr>
        <dsp:cNvPr id="0" name=""/>
        <dsp:cNvSpPr/>
      </dsp:nvSpPr>
      <dsp:spPr>
        <a:xfrm>
          <a:off x="0" y="417369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1, 5, 2, 5, 2</a:t>
          </a:r>
        </a:p>
      </dsp:txBody>
      <dsp:txXfrm>
        <a:off x="0" y="4173697"/>
        <a:ext cx="7003777" cy="834596"/>
      </dsp:txXfrm>
    </dsp:sp>
    <dsp:sp modelId="{5960557E-47EE-48F5-B23D-B25EC89C6F5D}">
      <dsp:nvSpPr>
        <dsp:cNvPr id="0" name=""/>
        <dsp:cNvSpPr/>
      </dsp:nvSpPr>
      <dsp:spPr>
        <a:xfrm>
          <a:off x="0" y="5008294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5D241-0039-44F7-88DC-3C9C13F0E157}">
      <dsp:nvSpPr>
        <dsp:cNvPr id="0" name=""/>
        <dsp:cNvSpPr/>
      </dsp:nvSpPr>
      <dsp:spPr>
        <a:xfrm>
          <a:off x="0" y="500829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Who is more stressed?</a:t>
          </a:r>
        </a:p>
      </dsp:txBody>
      <dsp:txXfrm>
        <a:off x="0" y="5008294"/>
        <a:ext cx="7003777" cy="8345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0B5CA-5339-4C38-88F9-1363870646D3}">
      <dsp:nvSpPr>
        <dsp:cNvPr id="0" name=""/>
        <dsp:cNvSpPr/>
      </dsp:nvSpPr>
      <dsp:spPr>
        <a:xfrm>
          <a:off x="0" y="1574149"/>
          <a:ext cx="562654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E0E19-E56C-4012-9BAE-217BA5C2C0B2}">
      <dsp:nvSpPr>
        <dsp:cNvPr id="0" name=""/>
        <dsp:cNvSpPr/>
      </dsp:nvSpPr>
      <dsp:spPr>
        <a:xfrm>
          <a:off x="281327" y="1308468"/>
          <a:ext cx="3938579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869" tIns="0" rIns="14886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Why do we need to use the data? </a:t>
          </a:r>
        </a:p>
      </dsp:txBody>
      <dsp:txXfrm>
        <a:off x="307266" y="1334407"/>
        <a:ext cx="3886701" cy="479482"/>
      </dsp:txXfrm>
    </dsp:sp>
    <dsp:sp modelId="{200C0A5B-5C13-45FD-B1A7-273146B7DE4A}">
      <dsp:nvSpPr>
        <dsp:cNvPr id="0" name=""/>
        <dsp:cNvSpPr/>
      </dsp:nvSpPr>
      <dsp:spPr>
        <a:xfrm>
          <a:off x="0" y="2390629"/>
          <a:ext cx="562654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6735BF-8468-4EBD-AE35-ED1C3729AB4D}">
      <dsp:nvSpPr>
        <dsp:cNvPr id="0" name=""/>
        <dsp:cNvSpPr/>
      </dsp:nvSpPr>
      <dsp:spPr>
        <a:xfrm>
          <a:off x="281327" y="2124949"/>
          <a:ext cx="3938579" cy="531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869" tIns="0" rIns="14886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Answer questions</a:t>
          </a:r>
        </a:p>
      </dsp:txBody>
      <dsp:txXfrm>
        <a:off x="307266" y="2150888"/>
        <a:ext cx="3886701" cy="479482"/>
      </dsp:txXfrm>
    </dsp:sp>
    <dsp:sp modelId="{18247793-EAF5-4FD3-94E2-8420DDE385E9}">
      <dsp:nvSpPr>
        <dsp:cNvPr id="0" name=""/>
        <dsp:cNvSpPr/>
      </dsp:nvSpPr>
      <dsp:spPr>
        <a:xfrm>
          <a:off x="0" y="3207108"/>
          <a:ext cx="562654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0F2CA-5851-4CA7-A785-F9159727EB47}">
      <dsp:nvSpPr>
        <dsp:cNvPr id="0" name=""/>
        <dsp:cNvSpPr/>
      </dsp:nvSpPr>
      <dsp:spPr>
        <a:xfrm>
          <a:off x="281327" y="2941429"/>
          <a:ext cx="3938579" cy="5313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869" tIns="0" rIns="14886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Identify patterns</a:t>
          </a:r>
        </a:p>
      </dsp:txBody>
      <dsp:txXfrm>
        <a:off x="307266" y="2967368"/>
        <a:ext cx="3886701" cy="479482"/>
      </dsp:txXfrm>
    </dsp:sp>
    <dsp:sp modelId="{9E259B94-9248-4E3E-AD20-4E9264E96F8D}">
      <dsp:nvSpPr>
        <dsp:cNvPr id="0" name=""/>
        <dsp:cNvSpPr/>
      </dsp:nvSpPr>
      <dsp:spPr>
        <a:xfrm>
          <a:off x="0" y="4023589"/>
          <a:ext cx="562654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737B2-E07A-4947-9C52-59E82AAE41C3}">
      <dsp:nvSpPr>
        <dsp:cNvPr id="0" name=""/>
        <dsp:cNvSpPr/>
      </dsp:nvSpPr>
      <dsp:spPr>
        <a:xfrm>
          <a:off x="281327" y="3757909"/>
          <a:ext cx="3938579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869" tIns="0" rIns="14886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Reach conclusions</a:t>
          </a:r>
        </a:p>
      </dsp:txBody>
      <dsp:txXfrm>
        <a:off x="307266" y="3783848"/>
        <a:ext cx="3886701" cy="4794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4630A-0665-427B-8E74-8789363B123B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7C4B5D-A483-462A-B207-DE1B1B523098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78DCC-182F-423E-A5BF-0ABB4BEC610C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What is statistics, really?</a:t>
          </a:r>
          <a:endParaRPr lang="en-US" sz="2100" kern="1200"/>
        </a:p>
      </dsp:txBody>
      <dsp:txXfrm>
        <a:off x="1906274" y="705"/>
        <a:ext cx="4763156" cy="1650454"/>
      </dsp:txXfrm>
    </dsp:sp>
    <dsp:sp modelId="{B35A064E-5538-484B-8D21-C33C7A3AF791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5B7B9-7E61-4EBA-A214-709617180EE8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F0CFD-49DD-4ED4-BDE6-157A681E395F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 science of collecting, organising, analysing, and interpreting data to draw conclusions and make predictions.</a:t>
          </a:r>
          <a:endParaRPr lang="en-US" sz="2100" kern="1200"/>
        </a:p>
      </dsp:txBody>
      <dsp:txXfrm>
        <a:off x="1906274" y="2063772"/>
        <a:ext cx="4763156" cy="1650454"/>
      </dsp:txXfrm>
    </dsp:sp>
    <dsp:sp modelId="{9BF863E2-78D4-4817-86BD-0A17F73BE4F1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0BA507-852E-40DE-B448-0AF7235F6EBF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1D75C-4FCB-41DC-AB2C-46595BFA9AA6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 many of you are scared by this?</a:t>
          </a:r>
          <a:endParaRPr lang="en-US" sz="2100" kern="1200"/>
        </a:p>
      </dsp:txBody>
      <dsp:txXfrm>
        <a:off x="1906274" y="4126840"/>
        <a:ext cx="4763156" cy="16504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D7E7EB-BFDC-46D0-83C4-E3B3CE79B796}">
      <dsp:nvSpPr>
        <dsp:cNvPr id="0" name=""/>
        <dsp:cNvSpPr/>
      </dsp:nvSpPr>
      <dsp:spPr>
        <a:xfrm>
          <a:off x="0" y="11699"/>
          <a:ext cx="6669431" cy="18298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Evidence-based practice in HSC</a:t>
          </a:r>
        </a:p>
      </dsp:txBody>
      <dsp:txXfrm>
        <a:off x="89327" y="101026"/>
        <a:ext cx="6490777" cy="1651226"/>
      </dsp:txXfrm>
    </dsp:sp>
    <dsp:sp modelId="{FBA29D72-A4C0-49B1-BEA5-12CE0B41E24B}">
      <dsp:nvSpPr>
        <dsp:cNvPr id="0" name=""/>
        <dsp:cNvSpPr/>
      </dsp:nvSpPr>
      <dsp:spPr>
        <a:xfrm>
          <a:off x="0" y="1974059"/>
          <a:ext cx="6669431" cy="1829880"/>
        </a:xfrm>
        <a:prstGeom prst="roundRect">
          <a:avLst/>
        </a:prstGeom>
        <a:gradFill rotWithShape="0">
          <a:gsLst>
            <a:gs pos="0">
              <a:schemeClr val="accent2">
                <a:hueOff val="-9286281"/>
                <a:satOff val="19525"/>
                <a:lumOff val="-3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286281"/>
                <a:satOff val="19525"/>
                <a:lumOff val="-3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286281"/>
                <a:satOff val="19525"/>
                <a:lumOff val="-3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Resource allocation</a:t>
          </a:r>
        </a:p>
      </dsp:txBody>
      <dsp:txXfrm>
        <a:off x="89327" y="2063386"/>
        <a:ext cx="6490777" cy="1651226"/>
      </dsp:txXfrm>
    </dsp:sp>
    <dsp:sp modelId="{BE3FC651-81CC-4D9A-BBF5-15D81BBAADFB}">
      <dsp:nvSpPr>
        <dsp:cNvPr id="0" name=""/>
        <dsp:cNvSpPr/>
      </dsp:nvSpPr>
      <dsp:spPr>
        <a:xfrm>
          <a:off x="0" y="3936420"/>
          <a:ext cx="6669431" cy="1829880"/>
        </a:xfrm>
        <a:prstGeom prst="roundRect">
          <a:avLst/>
        </a:prstGeom>
        <a:gradFill rotWithShape="0">
          <a:gsLst>
            <a:gs pos="0">
              <a:schemeClr val="accent2">
                <a:hueOff val="-18572562"/>
                <a:satOff val="39051"/>
                <a:lumOff val="-64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572562"/>
                <a:satOff val="39051"/>
                <a:lumOff val="-64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572562"/>
                <a:satOff val="39051"/>
                <a:lumOff val="-64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Patient outcomes</a:t>
          </a:r>
        </a:p>
      </dsp:txBody>
      <dsp:txXfrm>
        <a:off x="89327" y="4025747"/>
        <a:ext cx="6490777" cy="16512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4BE3FA-BE26-48C2-98DA-16BC39A574B7}">
      <dsp:nvSpPr>
        <dsp:cNvPr id="0" name=""/>
        <dsp:cNvSpPr/>
      </dsp:nvSpPr>
      <dsp:spPr>
        <a:xfrm>
          <a:off x="0" y="37080"/>
          <a:ext cx="6669431" cy="1352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We have already discussed the two main categories of data</a:t>
          </a:r>
        </a:p>
      </dsp:txBody>
      <dsp:txXfrm>
        <a:off x="66025" y="103105"/>
        <a:ext cx="6537381" cy="1220470"/>
      </dsp:txXfrm>
    </dsp:sp>
    <dsp:sp modelId="{00A66E51-21E8-416E-88A1-C2E659108A53}">
      <dsp:nvSpPr>
        <dsp:cNvPr id="0" name=""/>
        <dsp:cNvSpPr/>
      </dsp:nvSpPr>
      <dsp:spPr>
        <a:xfrm>
          <a:off x="0" y="1487520"/>
          <a:ext cx="6669431" cy="1352520"/>
        </a:xfrm>
        <a:prstGeom prst="roundRect">
          <a:avLst/>
        </a:prstGeom>
        <a:gradFill rotWithShape="0">
          <a:gsLst>
            <a:gs pos="0">
              <a:schemeClr val="accent2">
                <a:hueOff val="-6190854"/>
                <a:satOff val="13017"/>
                <a:lumOff val="-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190854"/>
                <a:satOff val="13017"/>
                <a:lumOff val="-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190854"/>
                <a:satOff val="13017"/>
                <a:lumOff val="-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Quantitative</a:t>
          </a:r>
        </a:p>
      </dsp:txBody>
      <dsp:txXfrm>
        <a:off x="66025" y="1553545"/>
        <a:ext cx="6537381" cy="1220470"/>
      </dsp:txXfrm>
    </dsp:sp>
    <dsp:sp modelId="{11376C57-B8FA-4719-B4C4-8F84CEA439E2}">
      <dsp:nvSpPr>
        <dsp:cNvPr id="0" name=""/>
        <dsp:cNvSpPr/>
      </dsp:nvSpPr>
      <dsp:spPr>
        <a:xfrm>
          <a:off x="0" y="2937960"/>
          <a:ext cx="6669431" cy="1352520"/>
        </a:xfrm>
        <a:prstGeom prst="roundRect">
          <a:avLst/>
        </a:prstGeom>
        <a:gradFill rotWithShape="0">
          <a:gsLst>
            <a:gs pos="0">
              <a:schemeClr val="accent2">
                <a:hueOff val="-12381708"/>
                <a:satOff val="26034"/>
                <a:lumOff val="-431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381708"/>
                <a:satOff val="26034"/>
                <a:lumOff val="-431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381708"/>
                <a:satOff val="26034"/>
                <a:lumOff val="-431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Qualitative</a:t>
          </a:r>
        </a:p>
      </dsp:txBody>
      <dsp:txXfrm>
        <a:off x="66025" y="3003985"/>
        <a:ext cx="6537381" cy="1220470"/>
      </dsp:txXfrm>
    </dsp:sp>
    <dsp:sp modelId="{72A4BACA-32FE-4A07-9101-27481A013456}">
      <dsp:nvSpPr>
        <dsp:cNvPr id="0" name=""/>
        <dsp:cNvSpPr/>
      </dsp:nvSpPr>
      <dsp:spPr>
        <a:xfrm>
          <a:off x="0" y="4388400"/>
          <a:ext cx="6669431" cy="1352520"/>
        </a:xfrm>
        <a:prstGeom prst="roundRect">
          <a:avLst/>
        </a:prstGeom>
        <a:gradFill rotWithShape="0">
          <a:gsLst>
            <a:gs pos="0">
              <a:schemeClr val="accent2">
                <a:hueOff val="-18572562"/>
                <a:satOff val="39051"/>
                <a:lumOff val="-64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572562"/>
                <a:satOff val="39051"/>
                <a:lumOff val="-64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572562"/>
                <a:satOff val="39051"/>
                <a:lumOff val="-64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But there are other categorising methods</a:t>
          </a:r>
        </a:p>
      </dsp:txBody>
      <dsp:txXfrm>
        <a:off x="66025" y="4454425"/>
        <a:ext cx="6537381" cy="12204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44C1B-19F3-4C19-81CF-781E6AD8D141}">
      <dsp:nvSpPr>
        <dsp:cNvPr id="0" name=""/>
        <dsp:cNvSpPr/>
      </dsp:nvSpPr>
      <dsp:spPr>
        <a:xfrm>
          <a:off x="3797" y="1050916"/>
          <a:ext cx="1850346" cy="11749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071598-0018-459F-A9AD-480D0579E4FB}">
      <dsp:nvSpPr>
        <dsp:cNvPr id="0" name=""/>
        <dsp:cNvSpPr/>
      </dsp:nvSpPr>
      <dsp:spPr>
        <a:xfrm>
          <a:off x="209391" y="1246231"/>
          <a:ext cx="1850346" cy="11749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>
              <a:latin typeface="Avenir Next LT Pro Light"/>
              <a:ea typeface="+mn-ea"/>
              <a:cs typeface="+mn-cs"/>
            </a:rPr>
            <a:t>Nominal</a:t>
          </a:r>
        </a:p>
      </dsp:txBody>
      <dsp:txXfrm>
        <a:off x="243805" y="1280645"/>
        <a:ext cx="1781518" cy="1106142"/>
      </dsp:txXfrm>
    </dsp:sp>
    <dsp:sp modelId="{E426CAE2-509C-4D0A-AB24-00C87F9231B1}">
      <dsp:nvSpPr>
        <dsp:cNvPr id="0" name=""/>
        <dsp:cNvSpPr/>
      </dsp:nvSpPr>
      <dsp:spPr>
        <a:xfrm>
          <a:off x="2265331" y="1050916"/>
          <a:ext cx="1850346" cy="11749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76F153-6D52-4E06-8B59-6D9B666323B6}">
      <dsp:nvSpPr>
        <dsp:cNvPr id="0" name=""/>
        <dsp:cNvSpPr/>
      </dsp:nvSpPr>
      <dsp:spPr>
        <a:xfrm>
          <a:off x="2470926" y="1246231"/>
          <a:ext cx="1850346" cy="11749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>
              <a:latin typeface="Avenir Next LT Pro Light"/>
              <a:ea typeface="+mn-ea"/>
              <a:cs typeface="+mn-cs"/>
            </a:rPr>
            <a:t>Ordinal</a:t>
          </a:r>
        </a:p>
      </dsp:txBody>
      <dsp:txXfrm>
        <a:off x="2505340" y="1280645"/>
        <a:ext cx="1781518" cy="1106142"/>
      </dsp:txXfrm>
    </dsp:sp>
    <dsp:sp modelId="{2D673D1B-A4A8-4866-A02C-10FEB22819B8}">
      <dsp:nvSpPr>
        <dsp:cNvPr id="0" name=""/>
        <dsp:cNvSpPr/>
      </dsp:nvSpPr>
      <dsp:spPr>
        <a:xfrm>
          <a:off x="4526866" y="1050916"/>
          <a:ext cx="1850346" cy="11749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27A871-5B4F-401A-8F96-F7A921C23713}">
      <dsp:nvSpPr>
        <dsp:cNvPr id="0" name=""/>
        <dsp:cNvSpPr/>
      </dsp:nvSpPr>
      <dsp:spPr>
        <a:xfrm>
          <a:off x="4732460" y="1246231"/>
          <a:ext cx="1850346" cy="11749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>
              <a:latin typeface="Avenir Next LT Pro Light"/>
              <a:ea typeface="+mn-ea"/>
              <a:cs typeface="+mn-cs"/>
            </a:rPr>
            <a:t>Interval</a:t>
          </a:r>
        </a:p>
      </dsp:txBody>
      <dsp:txXfrm>
        <a:off x="4766874" y="1280645"/>
        <a:ext cx="1781518" cy="1106142"/>
      </dsp:txXfrm>
    </dsp:sp>
    <dsp:sp modelId="{74B92DDA-6ED2-4FFB-9E82-5AF7CDD86AB9}">
      <dsp:nvSpPr>
        <dsp:cNvPr id="0" name=""/>
        <dsp:cNvSpPr/>
      </dsp:nvSpPr>
      <dsp:spPr>
        <a:xfrm>
          <a:off x="6788401" y="1050916"/>
          <a:ext cx="1850346" cy="11749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4D642F-8D56-4AE2-AFB6-BA6748CD50D6}">
      <dsp:nvSpPr>
        <dsp:cNvPr id="0" name=""/>
        <dsp:cNvSpPr/>
      </dsp:nvSpPr>
      <dsp:spPr>
        <a:xfrm>
          <a:off x="6993995" y="1246231"/>
          <a:ext cx="1850346" cy="11749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latin typeface="Avenir Next LT Pro Light"/>
              <a:ea typeface="+mn-ea"/>
              <a:cs typeface="+mn-cs"/>
            </a:rPr>
            <a:t>Ratio</a:t>
          </a:r>
        </a:p>
      </dsp:txBody>
      <dsp:txXfrm>
        <a:off x="7028409" y="1280645"/>
        <a:ext cx="1781518" cy="1106142"/>
      </dsp:txXfrm>
    </dsp:sp>
    <dsp:sp modelId="{556DB048-36C8-45F0-9696-2744090C1266}">
      <dsp:nvSpPr>
        <dsp:cNvPr id="0" name=""/>
        <dsp:cNvSpPr/>
      </dsp:nvSpPr>
      <dsp:spPr>
        <a:xfrm>
          <a:off x="9049936" y="1050916"/>
          <a:ext cx="1850346" cy="117497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1A94B2-8AFB-404D-BDDE-3D40443BBCE1}">
      <dsp:nvSpPr>
        <dsp:cNvPr id="0" name=""/>
        <dsp:cNvSpPr/>
      </dsp:nvSpPr>
      <dsp:spPr>
        <a:xfrm>
          <a:off x="9255530" y="1246231"/>
          <a:ext cx="1850346" cy="11749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latin typeface="Avenir Next LT Pro Light"/>
              <a:ea typeface="+mn-ea"/>
              <a:cs typeface="+mn-cs"/>
            </a:rPr>
            <a:t>Binary</a:t>
          </a:r>
        </a:p>
      </dsp:txBody>
      <dsp:txXfrm>
        <a:off x="9289944" y="1280645"/>
        <a:ext cx="1781518" cy="110614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6C640-03A0-4428-99D9-1FA9A033F282}">
      <dsp:nvSpPr>
        <dsp:cNvPr id="0" name=""/>
        <dsp:cNvSpPr/>
      </dsp:nvSpPr>
      <dsp:spPr>
        <a:xfrm>
          <a:off x="0" y="0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95934C-A0C0-4768-A664-A3F34735DAA6}">
      <dsp:nvSpPr>
        <dsp:cNvPr id="0" name=""/>
        <dsp:cNvSpPr/>
      </dsp:nvSpPr>
      <dsp:spPr>
        <a:xfrm>
          <a:off x="0" y="0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Analytical methods need to match </a:t>
          </a:r>
        </a:p>
      </dsp:txBody>
      <dsp:txXfrm>
        <a:off x="0" y="0"/>
        <a:ext cx="7003777" cy="1460901"/>
      </dsp:txXfrm>
    </dsp:sp>
    <dsp:sp modelId="{15BADEAB-4396-49DD-88B0-A1BFC972DF6F}">
      <dsp:nvSpPr>
        <dsp:cNvPr id="0" name=""/>
        <dsp:cNvSpPr/>
      </dsp:nvSpPr>
      <dsp:spPr>
        <a:xfrm>
          <a:off x="0" y="1460901"/>
          <a:ext cx="7003777" cy="0"/>
        </a:xfrm>
        <a:prstGeom prst="line">
          <a:avLst/>
        </a:prstGeom>
        <a:solidFill>
          <a:schemeClr val="accent5">
            <a:hueOff val="5128723"/>
            <a:satOff val="2218"/>
            <a:lumOff val="1503"/>
            <a:alphaOff val="0"/>
          </a:schemeClr>
        </a:solidFill>
        <a:ln w="12700" cap="flat" cmpd="sng" algn="ctr">
          <a:solidFill>
            <a:schemeClr val="accent5">
              <a:hueOff val="5128723"/>
              <a:satOff val="2218"/>
              <a:lumOff val="15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7B4079-7EC0-4CF0-A24B-3E0EED11DA3C}">
      <dsp:nvSpPr>
        <dsp:cNvPr id="0" name=""/>
        <dsp:cNvSpPr/>
      </dsp:nvSpPr>
      <dsp:spPr>
        <a:xfrm>
          <a:off x="0" y="1460901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The research question</a:t>
          </a:r>
        </a:p>
      </dsp:txBody>
      <dsp:txXfrm>
        <a:off x="0" y="1460901"/>
        <a:ext cx="7003777" cy="1460901"/>
      </dsp:txXfrm>
    </dsp:sp>
    <dsp:sp modelId="{28920D1F-47E6-42D4-B15B-AE46C2AD8B83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accent5">
            <a:hueOff val="10257446"/>
            <a:satOff val="4436"/>
            <a:lumOff val="3007"/>
            <a:alphaOff val="0"/>
          </a:schemeClr>
        </a:solidFill>
        <a:ln w="12700" cap="flat" cmpd="sng" algn="ctr">
          <a:solidFill>
            <a:schemeClr val="accent5">
              <a:hueOff val="10257446"/>
              <a:satOff val="4436"/>
              <a:lumOff val="30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2CB39-0741-4BF4-B559-FEED16B3B75D}">
      <dsp:nvSpPr>
        <dsp:cNvPr id="0" name=""/>
        <dsp:cNvSpPr/>
      </dsp:nvSpPr>
      <dsp:spPr>
        <a:xfrm>
          <a:off x="0" y="2921802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The methodology</a:t>
          </a:r>
        </a:p>
      </dsp:txBody>
      <dsp:txXfrm>
        <a:off x="0" y="2921802"/>
        <a:ext cx="7003777" cy="1460901"/>
      </dsp:txXfrm>
    </dsp:sp>
    <dsp:sp modelId="{119D6078-6315-422A-A5BA-20BF0085C7D1}">
      <dsp:nvSpPr>
        <dsp:cNvPr id="0" name=""/>
        <dsp:cNvSpPr/>
      </dsp:nvSpPr>
      <dsp:spPr>
        <a:xfrm>
          <a:off x="0" y="4382703"/>
          <a:ext cx="7003777" cy="0"/>
        </a:xfrm>
        <a:prstGeom prst="line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accent5">
              <a:hueOff val="15386168"/>
              <a:satOff val="6654"/>
              <a:lumOff val="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C86C6-7247-4559-97DD-32769003483D}">
      <dsp:nvSpPr>
        <dsp:cNvPr id="0" name=""/>
        <dsp:cNvSpPr/>
      </dsp:nvSpPr>
      <dsp:spPr>
        <a:xfrm>
          <a:off x="0" y="4382703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The data type</a:t>
          </a:r>
        </a:p>
      </dsp:txBody>
      <dsp:txXfrm>
        <a:off x="0" y="4382703"/>
        <a:ext cx="7003777" cy="146090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1B417C-8600-47F2-BFA3-2733A2E9A7DA}">
      <dsp:nvSpPr>
        <dsp:cNvPr id="0" name=""/>
        <dsp:cNvSpPr/>
      </dsp:nvSpPr>
      <dsp:spPr>
        <a:xfrm>
          <a:off x="0" y="4514"/>
          <a:ext cx="6669431" cy="9614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8FB4CD-B98D-4CFA-BDC8-17C5A5B1EB0F}">
      <dsp:nvSpPr>
        <dsp:cNvPr id="0" name=""/>
        <dsp:cNvSpPr/>
      </dsp:nvSpPr>
      <dsp:spPr>
        <a:xfrm>
          <a:off x="290852" y="220850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5EA63-A45E-4114-B924-60AE0E769847}">
      <dsp:nvSpPr>
        <dsp:cNvPr id="0" name=""/>
        <dsp:cNvSpPr/>
      </dsp:nvSpPr>
      <dsp:spPr>
        <a:xfrm>
          <a:off x="1110527" y="4514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Central tendency tells us the "middle," but dispersion tells us the "consistency."</a:t>
          </a:r>
          <a:endParaRPr lang="en-US" sz="1600" kern="1200"/>
        </a:p>
      </dsp:txBody>
      <dsp:txXfrm>
        <a:off x="1110527" y="4514"/>
        <a:ext cx="5558903" cy="961495"/>
      </dsp:txXfrm>
    </dsp:sp>
    <dsp:sp modelId="{1F2AB81E-BAA8-4DA5-8793-16E672672B27}">
      <dsp:nvSpPr>
        <dsp:cNvPr id="0" name=""/>
        <dsp:cNvSpPr/>
      </dsp:nvSpPr>
      <dsp:spPr>
        <a:xfrm>
          <a:off x="0" y="1206383"/>
          <a:ext cx="6669431" cy="9614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D8F08F-737D-498E-A6EA-CEEEF1D4FDA5}">
      <dsp:nvSpPr>
        <dsp:cNvPr id="0" name=""/>
        <dsp:cNvSpPr/>
      </dsp:nvSpPr>
      <dsp:spPr>
        <a:xfrm>
          <a:off x="290852" y="1422719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39522-CA74-4245-8BFD-60C31AC07952}">
      <dsp:nvSpPr>
        <dsp:cNvPr id="0" name=""/>
        <dsp:cNvSpPr/>
      </dsp:nvSpPr>
      <dsp:spPr>
        <a:xfrm>
          <a:off x="1110527" y="1206383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Range:</a:t>
          </a:r>
          <a:r>
            <a:rPr lang="en-GB" sz="1600" kern="1200"/>
            <a:t> The difference between the highest and lowest value. (Simple but sensitive to outliers).</a:t>
          </a:r>
          <a:endParaRPr lang="en-US" sz="1600" kern="1200"/>
        </a:p>
      </dsp:txBody>
      <dsp:txXfrm>
        <a:off x="1110527" y="1206383"/>
        <a:ext cx="5558903" cy="961495"/>
      </dsp:txXfrm>
    </dsp:sp>
    <dsp:sp modelId="{7B57C51D-053A-4C13-B194-B1CC681A1969}">
      <dsp:nvSpPr>
        <dsp:cNvPr id="0" name=""/>
        <dsp:cNvSpPr/>
      </dsp:nvSpPr>
      <dsp:spPr>
        <a:xfrm>
          <a:off x="0" y="2408252"/>
          <a:ext cx="6669431" cy="9614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FCB32-1EF7-4A11-B2B2-27BCE98695F8}">
      <dsp:nvSpPr>
        <dsp:cNvPr id="0" name=""/>
        <dsp:cNvSpPr/>
      </dsp:nvSpPr>
      <dsp:spPr>
        <a:xfrm>
          <a:off x="290852" y="2624588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9F89C-8BBC-4237-9165-737F2EC51F7E}">
      <dsp:nvSpPr>
        <dsp:cNvPr id="0" name=""/>
        <dsp:cNvSpPr/>
      </dsp:nvSpPr>
      <dsp:spPr>
        <a:xfrm>
          <a:off x="1110527" y="2408252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Standard Deviation (SD):</a:t>
          </a:r>
          <a:r>
            <a:rPr lang="en-GB" sz="1600" kern="1200"/>
            <a:t> The average distance of data points from the Mean.</a:t>
          </a:r>
          <a:endParaRPr lang="en-US" sz="1600" kern="1200"/>
        </a:p>
      </dsp:txBody>
      <dsp:txXfrm>
        <a:off x="1110527" y="2408252"/>
        <a:ext cx="5558903" cy="961495"/>
      </dsp:txXfrm>
    </dsp:sp>
    <dsp:sp modelId="{67D47CCE-34AB-4E15-9819-68C6671CD9DA}">
      <dsp:nvSpPr>
        <dsp:cNvPr id="0" name=""/>
        <dsp:cNvSpPr/>
      </dsp:nvSpPr>
      <dsp:spPr>
        <a:xfrm>
          <a:off x="0" y="3610121"/>
          <a:ext cx="6669431" cy="96149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686C8-B986-49CD-B366-DA4279AD894A}">
      <dsp:nvSpPr>
        <dsp:cNvPr id="0" name=""/>
        <dsp:cNvSpPr/>
      </dsp:nvSpPr>
      <dsp:spPr>
        <a:xfrm>
          <a:off x="290852" y="3826457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A20BA-A132-45BB-B7A6-6133FD1E33D4}">
      <dsp:nvSpPr>
        <dsp:cNvPr id="0" name=""/>
        <dsp:cNvSpPr/>
      </dsp:nvSpPr>
      <dsp:spPr>
        <a:xfrm>
          <a:off x="1110527" y="3610121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Clinical Relevance</a:t>
          </a:r>
          <a:endParaRPr lang="en-US" sz="1600" kern="1200"/>
        </a:p>
      </dsp:txBody>
      <dsp:txXfrm>
        <a:off x="1110527" y="3610121"/>
        <a:ext cx="5558903" cy="961495"/>
      </dsp:txXfrm>
    </dsp:sp>
    <dsp:sp modelId="{1C4834CD-60AE-45D9-BE91-737B545EDFFC}">
      <dsp:nvSpPr>
        <dsp:cNvPr id="0" name=""/>
        <dsp:cNvSpPr/>
      </dsp:nvSpPr>
      <dsp:spPr>
        <a:xfrm>
          <a:off x="0" y="4811990"/>
          <a:ext cx="6669431" cy="96149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5914F-62BB-4367-AB17-99F6F43AEAA8}">
      <dsp:nvSpPr>
        <dsp:cNvPr id="0" name=""/>
        <dsp:cNvSpPr/>
      </dsp:nvSpPr>
      <dsp:spPr>
        <a:xfrm>
          <a:off x="290852" y="5028327"/>
          <a:ext cx="528822" cy="5288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309A0-EE09-402B-81A9-F362661E5828}">
      <dsp:nvSpPr>
        <dsp:cNvPr id="0" name=""/>
        <dsp:cNvSpPr/>
      </dsp:nvSpPr>
      <dsp:spPr>
        <a:xfrm>
          <a:off x="1110527" y="4811990"/>
          <a:ext cx="5558903" cy="96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58" tIns="101758" rIns="101758" bIns="10175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/>
            <a:t>"Two drugs may have the same mean pain reduction, but if Drug A has a high SD, it works great for some and poorly for others. We prefer low SD for consistent results."</a:t>
          </a:r>
          <a:endParaRPr lang="en-US" sz="1600" kern="1200"/>
        </a:p>
      </dsp:txBody>
      <dsp:txXfrm>
        <a:off x="1110527" y="4811990"/>
        <a:ext cx="5558903" cy="9614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341DE0-EBD4-4269-9228-210B22561FFE}">
      <dsp:nvSpPr>
        <dsp:cNvPr id="0" name=""/>
        <dsp:cNvSpPr/>
      </dsp:nvSpPr>
      <dsp:spPr>
        <a:xfrm>
          <a:off x="3797" y="399697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rule helps us identify what is "normal" vs "abnormal" in a population.</a:t>
          </a:r>
          <a:endParaRPr lang="en-US" sz="1600" kern="1200"/>
        </a:p>
      </dsp:txBody>
      <dsp:txXfrm>
        <a:off x="3797" y="399697"/>
        <a:ext cx="2055940" cy="1233564"/>
      </dsp:txXfrm>
    </dsp:sp>
    <dsp:sp modelId="{942F6EFF-34C9-41BA-9C99-1AC372861221}">
      <dsp:nvSpPr>
        <dsp:cNvPr id="0" name=""/>
        <dsp:cNvSpPr/>
      </dsp:nvSpPr>
      <dsp:spPr>
        <a:xfrm>
          <a:off x="2265331" y="399697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1923271"/>
                <a:satOff val="832"/>
                <a:lumOff val="5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923271"/>
                <a:satOff val="832"/>
                <a:lumOff val="5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923271"/>
                <a:satOff val="832"/>
                <a:lumOff val="5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68%</a:t>
          </a:r>
          <a:r>
            <a:rPr lang="en-GB" sz="1600" kern="1200"/>
            <a:t> of values fall within 1 SD of the mean.</a:t>
          </a:r>
          <a:endParaRPr lang="en-US" sz="1600" kern="1200"/>
        </a:p>
      </dsp:txBody>
      <dsp:txXfrm>
        <a:off x="2265331" y="399697"/>
        <a:ext cx="2055940" cy="1233564"/>
      </dsp:txXfrm>
    </dsp:sp>
    <dsp:sp modelId="{55448742-56D4-42B8-86F9-B03C477E9209}">
      <dsp:nvSpPr>
        <dsp:cNvPr id="0" name=""/>
        <dsp:cNvSpPr/>
      </dsp:nvSpPr>
      <dsp:spPr>
        <a:xfrm>
          <a:off x="4526866" y="399697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3846542"/>
                <a:satOff val="1663"/>
                <a:lumOff val="11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3846542"/>
                <a:satOff val="1663"/>
                <a:lumOff val="11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3846542"/>
                <a:satOff val="1663"/>
                <a:lumOff val="11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95%</a:t>
          </a:r>
          <a:r>
            <a:rPr lang="en-GB" sz="1600" kern="1200"/>
            <a:t> of values fall within 2 SDs. (Often used as the reference range for lab tests).</a:t>
          </a:r>
          <a:endParaRPr lang="en-US" sz="1600" kern="1200"/>
        </a:p>
      </dsp:txBody>
      <dsp:txXfrm>
        <a:off x="4526866" y="399697"/>
        <a:ext cx="2055940" cy="1233564"/>
      </dsp:txXfrm>
    </dsp:sp>
    <dsp:sp modelId="{2306180E-24CB-4D20-B53D-7D6F78042A5A}">
      <dsp:nvSpPr>
        <dsp:cNvPr id="0" name=""/>
        <dsp:cNvSpPr/>
      </dsp:nvSpPr>
      <dsp:spPr>
        <a:xfrm>
          <a:off x="6788401" y="399697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5769813"/>
                <a:satOff val="2495"/>
                <a:lumOff val="16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5769813"/>
                <a:satOff val="2495"/>
                <a:lumOff val="16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5769813"/>
                <a:satOff val="2495"/>
                <a:lumOff val="16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99.7%</a:t>
          </a:r>
          <a:r>
            <a:rPr lang="en-GB" sz="1600" kern="1200"/>
            <a:t> of values fall within 3 SDs.</a:t>
          </a:r>
          <a:endParaRPr lang="en-US" sz="1600" kern="1200"/>
        </a:p>
      </dsp:txBody>
      <dsp:txXfrm>
        <a:off x="6788401" y="399697"/>
        <a:ext cx="2055940" cy="1233564"/>
      </dsp:txXfrm>
    </dsp:sp>
    <dsp:sp modelId="{06928A81-3DAC-43A7-B6BE-F9E615B0C080}">
      <dsp:nvSpPr>
        <dsp:cNvPr id="0" name=""/>
        <dsp:cNvSpPr/>
      </dsp:nvSpPr>
      <dsp:spPr>
        <a:xfrm>
          <a:off x="9049936" y="399697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7693084"/>
                <a:satOff val="3327"/>
                <a:lumOff val="22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7693084"/>
                <a:satOff val="3327"/>
                <a:lumOff val="22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7693084"/>
                <a:satOff val="3327"/>
                <a:lumOff val="22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/>
            <a:t>If a patient's blood test is &gt; 2 SDs from the mean, they are in the top 2.5%—a potential red flag.</a:t>
          </a:r>
          <a:endParaRPr lang="en-US" sz="1600" kern="1200"/>
        </a:p>
      </dsp:txBody>
      <dsp:txXfrm>
        <a:off x="9049936" y="399697"/>
        <a:ext cx="2055940" cy="1233564"/>
      </dsp:txXfrm>
    </dsp:sp>
    <dsp:sp modelId="{0F74A2B5-2C60-4250-9321-2129A4B2D1BC}">
      <dsp:nvSpPr>
        <dsp:cNvPr id="0" name=""/>
        <dsp:cNvSpPr/>
      </dsp:nvSpPr>
      <dsp:spPr>
        <a:xfrm>
          <a:off x="1134564" y="1838856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9616355"/>
                <a:satOff val="4159"/>
                <a:lumOff val="28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9616355"/>
                <a:satOff val="4159"/>
                <a:lumOff val="28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9616355"/>
                <a:satOff val="4159"/>
                <a:lumOff val="28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Example: Birth Weight</a:t>
          </a:r>
          <a:endParaRPr lang="en-US" sz="1600" kern="1200"/>
        </a:p>
      </dsp:txBody>
      <dsp:txXfrm>
        <a:off x="1134564" y="1838856"/>
        <a:ext cx="2055940" cy="1233564"/>
      </dsp:txXfrm>
    </dsp:sp>
    <dsp:sp modelId="{3CCBAE78-911D-48B6-A046-D559500E6CEF}">
      <dsp:nvSpPr>
        <dsp:cNvPr id="0" name=""/>
        <dsp:cNvSpPr/>
      </dsp:nvSpPr>
      <dsp:spPr>
        <a:xfrm>
          <a:off x="3396099" y="1838856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11539625"/>
                <a:satOff val="4990"/>
                <a:lumOff val="33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1539625"/>
                <a:satOff val="4990"/>
                <a:lumOff val="33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1539625"/>
                <a:satOff val="4990"/>
                <a:lumOff val="33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Mean = 3.5kg, SD = 0.5kg</a:t>
          </a:r>
          <a:endParaRPr lang="en-US" sz="1600" kern="1200"/>
        </a:p>
      </dsp:txBody>
      <dsp:txXfrm>
        <a:off x="3396099" y="1838856"/>
        <a:ext cx="2055940" cy="1233564"/>
      </dsp:txXfrm>
    </dsp:sp>
    <dsp:sp modelId="{60F0EF96-88F9-4C6C-9728-A5234D0A4F27}">
      <dsp:nvSpPr>
        <dsp:cNvPr id="0" name=""/>
        <dsp:cNvSpPr/>
      </dsp:nvSpPr>
      <dsp:spPr>
        <a:xfrm>
          <a:off x="5657634" y="1838856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13462896"/>
                <a:satOff val="5822"/>
                <a:lumOff val="394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3462896"/>
                <a:satOff val="5822"/>
                <a:lumOff val="394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3462896"/>
                <a:satOff val="5822"/>
                <a:lumOff val="394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68% of babies weigh between 3.0kg and 4.0kg.</a:t>
          </a:r>
          <a:endParaRPr lang="en-US" sz="1600" kern="1200"/>
        </a:p>
      </dsp:txBody>
      <dsp:txXfrm>
        <a:off x="5657634" y="1838856"/>
        <a:ext cx="2055940" cy="1233564"/>
      </dsp:txXfrm>
    </dsp:sp>
    <dsp:sp modelId="{029539BE-6A8F-4DB6-BB99-1F6A41F5D398}">
      <dsp:nvSpPr>
        <dsp:cNvPr id="0" name=""/>
        <dsp:cNvSpPr/>
      </dsp:nvSpPr>
      <dsp:spPr>
        <a:xfrm>
          <a:off x="7919168" y="1838856"/>
          <a:ext cx="2055940" cy="1233564"/>
        </a:xfrm>
        <a:prstGeom prst="rect">
          <a:avLst/>
        </a:prstGeom>
        <a:gradFill rotWithShape="0">
          <a:gsLst>
            <a:gs pos="0">
              <a:schemeClr val="accent5">
                <a:hueOff val="15386168"/>
                <a:satOff val="6654"/>
                <a:lumOff val="451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5386168"/>
                <a:satOff val="6654"/>
                <a:lumOff val="451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5386168"/>
                <a:satOff val="6654"/>
                <a:lumOff val="451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95% of babies weigh between 2.5kg and 4.5kg.</a:t>
          </a:r>
          <a:endParaRPr lang="en-US" sz="1600" kern="1200"/>
        </a:p>
      </dsp:txBody>
      <dsp:txXfrm>
        <a:off x="7919168" y="1838856"/>
        <a:ext cx="2055940" cy="123356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F8B97-8FCD-4EDD-93C1-AA1F4176BA83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A512B-B06D-4F2F-9E38-39D89884A390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AC8404-60E9-45D3-9147-D23113BC89AE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Descriptive statistics describes the sample. </a:t>
          </a:r>
          <a:endParaRPr lang="en-US" sz="2200" kern="1200"/>
        </a:p>
      </dsp:txBody>
      <dsp:txXfrm>
        <a:off x="1419739" y="2425"/>
        <a:ext cx="5584037" cy="1229211"/>
      </dsp:txXfrm>
    </dsp:sp>
    <dsp:sp modelId="{FC8B1ED9-415D-418D-92D3-E55DACEA8FD7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14606B-4815-49F5-8405-5F1450388B6E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9D919-B0B6-4F77-A188-8CE406767386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Inferential stats generalise to the population.</a:t>
          </a:r>
          <a:endParaRPr lang="en-US" sz="2200" kern="1200"/>
        </a:p>
      </dsp:txBody>
      <dsp:txXfrm>
        <a:off x="1419739" y="1538939"/>
        <a:ext cx="5584037" cy="1229211"/>
      </dsp:txXfrm>
    </dsp:sp>
    <dsp:sp modelId="{A722E012-A914-4B1A-B681-72E5A9E1FF64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326CA4-9F2C-4968-B039-25F299A80C9D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0D007-32E7-468A-A80B-EFA56461D949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Is the result REAL, or is it random noise? </a:t>
          </a:r>
          <a:endParaRPr lang="en-US" sz="2200" kern="1200"/>
        </a:p>
      </dsp:txBody>
      <dsp:txXfrm>
        <a:off x="1419739" y="3075453"/>
        <a:ext cx="5584037" cy="1229211"/>
      </dsp:txXfrm>
    </dsp:sp>
    <dsp:sp modelId="{E0455894-D8F6-4851-8FCC-1AE60F4592DE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91A774-E537-41C9-9078-1C0C3A3436FF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1B464-E4A4-4300-B6B1-07802DA5EC98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Remember p&lt;.05</a:t>
          </a:r>
          <a:endParaRPr lang="en-US" sz="2200" kern="1200"/>
        </a:p>
      </dsp:txBody>
      <dsp:txXfrm>
        <a:off x="1419739" y="4611968"/>
        <a:ext cx="5584037" cy="12292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FBB28-E00C-4471-9B0D-D5AB1897DD3E}">
      <dsp:nvSpPr>
        <dsp:cNvPr id="0" name=""/>
        <dsp:cNvSpPr/>
      </dsp:nvSpPr>
      <dsp:spPr>
        <a:xfrm>
          <a:off x="3254" y="875563"/>
          <a:ext cx="2323918" cy="14756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CE6E54-8014-4A46-8589-88DBB67D439E}">
      <dsp:nvSpPr>
        <dsp:cNvPr id="0" name=""/>
        <dsp:cNvSpPr/>
      </dsp:nvSpPr>
      <dsp:spPr>
        <a:xfrm>
          <a:off x="261467" y="1120866"/>
          <a:ext cx="2323918" cy="1475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Used when you have Nominal Data (Categories only).</a:t>
          </a:r>
          <a:endParaRPr lang="en-US" sz="1800" kern="1200"/>
        </a:p>
      </dsp:txBody>
      <dsp:txXfrm>
        <a:off x="304688" y="1164087"/>
        <a:ext cx="2237476" cy="1389246"/>
      </dsp:txXfrm>
    </dsp:sp>
    <dsp:sp modelId="{6C221432-C81F-4CCE-A999-0FAB185AB02F}">
      <dsp:nvSpPr>
        <dsp:cNvPr id="0" name=""/>
        <dsp:cNvSpPr/>
      </dsp:nvSpPr>
      <dsp:spPr>
        <a:xfrm>
          <a:off x="2843599" y="875563"/>
          <a:ext cx="2323918" cy="14756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D1C32E-7DF9-487E-8C17-F2EB70EA41C9}">
      <dsp:nvSpPr>
        <dsp:cNvPr id="0" name=""/>
        <dsp:cNvSpPr/>
      </dsp:nvSpPr>
      <dsp:spPr>
        <a:xfrm>
          <a:off x="3101812" y="1120866"/>
          <a:ext cx="2323918" cy="1475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aren't comparing averages (you can't have an "average pet").</a:t>
          </a:r>
          <a:endParaRPr lang="en-US" sz="1800" kern="1200"/>
        </a:p>
      </dsp:txBody>
      <dsp:txXfrm>
        <a:off x="3145033" y="1164087"/>
        <a:ext cx="2237476" cy="1389246"/>
      </dsp:txXfrm>
    </dsp:sp>
    <dsp:sp modelId="{5E88DAED-8586-4953-91E1-3632F916C137}">
      <dsp:nvSpPr>
        <dsp:cNvPr id="0" name=""/>
        <dsp:cNvSpPr/>
      </dsp:nvSpPr>
      <dsp:spPr>
        <a:xfrm>
          <a:off x="5683943" y="875563"/>
          <a:ext cx="2323918" cy="14756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016C29-0976-4F5B-9399-6BB1ACEB887C}">
      <dsp:nvSpPr>
        <dsp:cNvPr id="0" name=""/>
        <dsp:cNvSpPr/>
      </dsp:nvSpPr>
      <dsp:spPr>
        <a:xfrm>
          <a:off x="5942156" y="1120866"/>
          <a:ext cx="2323918" cy="1475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are comparing observed frequencies vs. expected frequencies.</a:t>
          </a:r>
          <a:endParaRPr lang="en-US" sz="1800" kern="1200"/>
        </a:p>
      </dsp:txBody>
      <dsp:txXfrm>
        <a:off x="5985377" y="1164087"/>
        <a:ext cx="2237476" cy="1389246"/>
      </dsp:txXfrm>
    </dsp:sp>
    <dsp:sp modelId="{9A79E374-FDA3-4FEC-8315-2E7C2CFDA7C6}">
      <dsp:nvSpPr>
        <dsp:cNvPr id="0" name=""/>
        <dsp:cNvSpPr/>
      </dsp:nvSpPr>
      <dsp:spPr>
        <a:xfrm>
          <a:off x="8524287" y="875563"/>
          <a:ext cx="2323918" cy="14756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FF770C-0F31-4273-ABDC-D5B97B95C3FD}">
      <dsp:nvSpPr>
        <dsp:cNvPr id="0" name=""/>
        <dsp:cNvSpPr/>
      </dsp:nvSpPr>
      <dsp:spPr>
        <a:xfrm>
          <a:off x="8782501" y="1120866"/>
          <a:ext cx="2323918" cy="14756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Example: Do Men prefer Dogs and Women prefer Cats?</a:t>
          </a:r>
          <a:endParaRPr lang="en-US" sz="1800" kern="1200"/>
        </a:p>
      </dsp:txBody>
      <dsp:txXfrm>
        <a:off x="8825722" y="1164087"/>
        <a:ext cx="2237476" cy="138924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186A60-EA21-4EC1-8F09-608B26E99914}">
      <dsp:nvSpPr>
        <dsp:cNvPr id="0" name=""/>
        <dsp:cNvSpPr/>
      </dsp:nvSpPr>
      <dsp:spPr>
        <a:xfrm>
          <a:off x="3254" y="57673"/>
          <a:ext cx="2582131" cy="154927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Used when comparing One IV with 2 levels.</a:t>
          </a:r>
          <a:endParaRPr lang="en-US" sz="2500" kern="1200"/>
        </a:p>
      </dsp:txBody>
      <dsp:txXfrm>
        <a:off x="3254" y="57673"/>
        <a:ext cx="2582131" cy="1549278"/>
      </dsp:txXfrm>
    </dsp:sp>
    <dsp:sp modelId="{1E7DFDBE-8051-48F6-98DD-1F638A051528}">
      <dsp:nvSpPr>
        <dsp:cNvPr id="0" name=""/>
        <dsp:cNvSpPr/>
      </dsp:nvSpPr>
      <dsp:spPr>
        <a:xfrm>
          <a:off x="2843599" y="57673"/>
          <a:ext cx="2582131" cy="154927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Independent Samples T-Test</a:t>
          </a:r>
          <a:endParaRPr lang="en-US" sz="2500" kern="1200"/>
        </a:p>
      </dsp:txBody>
      <dsp:txXfrm>
        <a:off x="2843599" y="57673"/>
        <a:ext cx="2582131" cy="1549278"/>
      </dsp:txXfrm>
    </dsp:sp>
    <dsp:sp modelId="{66EC4837-E86F-4307-945E-B348321BDF85}">
      <dsp:nvSpPr>
        <dsp:cNvPr id="0" name=""/>
        <dsp:cNvSpPr/>
      </dsp:nvSpPr>
      <dsp:spPr>
        <a:xfrm>
          <a:off x="5683943" y="57673"/>
          <a:ext cx="2582131" cy="154927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two groups are different people.</a:t>
          </a:r>
          <a:endParaRPr lang="en-US" sz="2500" kern="1200"/>
        </a:p>
      </dsp:txBody>
      <dsp:txXfrm>
        <a:off x="5683943" y="57673"/>
        <a:ext cx="2582131" cy="1549278"/>
      </dsp:txXfrm>
    </dsp:sp>
    <dsp:sp modelId="{529C8280-5BFC-4414-A35C-EE0B397F21E2}">
      <dsp:nvSpPr>
        <dsp:cNvPr id="0" name=""/>
        <dsp:cNvSpPr/>
      </dsp:nvSpPr>
      <dsp:spPr>
        <a:xfrm>
          <a:off x="8524287" y="57673"/>
          <a:ext cx="2582131" cy="154927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Ex: Men vs. Women</a:t>
          </a:r>
          <a:endParaRPr lang="en-US" sz="2500" kern="1200"/>
        </a:p>
      </dsp:txBody>
      <dsp:txXfrm>
        <a:off x="8524287" y="57673"/>
        <a:ext cx="2582131" cy="1549278"/>
      </dsp:txXfrm>
    </dsp:sp>
    <dsp:sp modelId="{568211DA-B55A-4DA9-8408-C6B1AC78A3C2}">
      <dsp:nvSpPr>
        <dsp:cNvPr id="0" name=""/>
        <dsp:cNvSpPr/>
      </dsp:nvSpPr>
      <dsp:spPr>
        <a:xfrm>
          <a:off x="1423426" y="1865165"/>
          <a:ext cx="2582131" cy="154927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Paired Samples T-Test</a:t>
          </a:r>
          <a:endParaRPr lang="en-US" sz="2500" kern="1200"/>
        </a:p>
      </dsp:txBody>
      <dsp:txXfrm>
        <a:off x="1423426" y="1865165"/>
        <a:ext cx="2582131" cy="1549278"/>
      </dsp:txXfrm>
    </dsp:sp>
    <dsp:sp modelId="{378FE9C1-E690-4288-9E2D-C3906DA3CC72}">
      <dsp:nvSpPr>
        <dsp:cNvPr id="0" name=""/>
        <dsp:cNvSpPr/>
      </dsp:nvSpPr>
      <dsp:spPr>
        <a:xfrm>
          <a:off x="4263771" y="1865165"/>
          <a:ext cx="2582131" cy="154927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two groups are the same people.</a:t>
          </a:r>
          <a:endParaRPr lang="en-US" sz="2500" kern="1200"/>
        </a:p>
      </dsp:txBody>
      <dsp:txXfrm>
        <a:off x="4263771" y="1865165"/>
        <a:ext cx="2582131" cy="1549278"/>
      </dsp:txXfrm>
    </dsp:sp>
    <dsp:sp modelId="{3DC826B9-AFA3-4F62-A681-3D6E391533CB}">
      <dsp:nvSpPr>
        <dsp:cNvPr id="0" name=""/>
        <dsp:cNvSpPr/>
      </dsp:nvSpPr>
      <dsp:spPr>
        <a:xfrm>
          <a:off x="7104115" y="1865165"/>
          <a:ext cx="2582131" cy="154927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Ex: Pre-test vs. Post-test</a:t>
          </a:r>
          <a:endParaRPr lang="en-US" sz="2500" kern="1200"/>
        </a:p>
      </dsp:txBody>
      <dsp:txXfrm>
        <a:off x="7104115" y="1865165"/>
        <a:ext cx="2582131" cy="154927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E634A0-3307-408A-BEC3-6B657586F72B}">
      <dsp:nvSpPr>
        <dsp:cNvPr id="0" name=""/>
        <dsp:cNvSpPr/>
      </dsp:nvSpPr>
      <dsp:spPr>
        <a:xfrm>
          <a:off x="0" y="949585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5EF8B4-446D-4EE4-A16D-D614F0F2D1B4}">
      <dsp:nvSpPr>
        <dsp:cNvPr id="0" name=""/>
        <dsp:cNvSpPr/>
      </dsp:nvSpPr>
      <dsp:spPr>
        <a:xfrm>
          <a:off x="530307" y="1344029"/>
          <a:ext cx="964194" cy="964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1897B-6B79-4082-9461-1F57E8FC5948}">
      <dsp:nvSpPr>
        <dsp:cNvPr id="0" name=""/>
        <dsp:cNvSpPr/>
      </dsp:nvSpPr>
      <dsp:spPr>
        <a:xfrm>
          <a:off x="2024809" y="949585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Thematic Analysis?</a:t>
          </a:r>
        </a:p>
      </dsp:txBody>
      <dsp:txXfrm>
        <a:off x="2024809" y="949585"/>
        <a:ext cx="4978967" cy="1753081"/>
      </dsp:txXfrm>
    </dsp:sp>
    <dsp:sp modelId="{0D6002FA-F40C-48C6-B04C-9F9C23E895A7}">
      <dsp:nvSpPr>
        <dsp:cNvPr id="0" name=""/>
        <dsp:cNvSpPr/>
      </dsp:nvSpPr>
      <dsp:spPr>
        <a:xfrm>
          <a:off x="0" y="3140937"/>
          <a:ext cx="7003777" cy="175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F37841-DA63-4022-A512-4D161998C726}">
      <dsp:nvSpPr>
        <dsp:cNvPr id="0" name=""/>
        <dsp:cNvSpPr/>
      </dsp:nvSpPr>
      <dsp:spPr>
        <a:xfrm>
          <a:off x="530307" y="3535381"/>
          <a:ext cx="964194" cy="9641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5A53C-6BFB-4BEE-B03B-05EB20AF353D}">
      <dsp:nvSpPr>
        <dsp:cNvPr id="0" name=""/>
        <dsp:cNvSpPr/>
      </dsp:nvSpPr>
      <dsp:spPr>
        <a:xfrm>
          <a:off x="2024809" y="3140937"/>
          <a:ext cx="4978967" cy="175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534" tIns="185534" rIns="185534" bIns="1855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method for identifying patterns within qualitative data.</a:t>
          </a:r>
        </a:p>
      </dsp:txBody>
      <dsp:txXfrm>
        <a:off x="2024809" y="3140937"/>
        <a:ext cx="4978967" cy="175308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AA4DB-19ED-4561-8EEC-4FB8D07726CE}">
      <dsp:nvSpPr>
        <dsp:cNvPr id="0" name=""/>
        <dsp:cNvSpPr/>
      </dsp:nvSpPr>
      <dsp:spPr>
        <a:xfrm>
          <a:off x="0" y="713"/>
          <a:ext cx="7003777" cy="16691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F27A82-E742-4470-BD53-9B3D66925205}">
      <dsp:nvSpPr>
        <dsp:cNvPr id="0" name=""/>
        <dsp:cNvSpPr/>
      </dsp:nvSpPr>
      <dsp:spPr>
        <a:xfrm>
          <a:off x="504931" y="376281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E5121-6F52-4A43-B967-7876A4181F7C}">
      <dsp:nvSpPr>
        <dsp:cNvPr id="0" name=""/>
        <dsp:cNvSpPr/>
      </dsp:nvSpPr>
      <dsp:spPr>
        <a:xfrm>
          <a:off x="1927918" y="713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 found placement very stressful because I felt unsupported and worried about making mistakes.</a:t>
          </a:r>
        </a:p>
      </dsp:txBody>
      <dsp:txXfrm>
        <a:off x="1927918" y="713"/>
        <a:ext cx="5075858" cy="1669193"/>
      </dsp:txXfrm>
    </dsp:sp>
    <dsp:sp modelId="{A9908AE6-2887-448D-A165-73DA7AAB64EB}">
      <dsp:nvSpPr>
        <dsp:cNvPr id="0" name=""/>
        <dsp:cNvSpPr/>
      </dsp:nvSpPr>
      <dsp:spPr>
        <a:xfrm>
          <a:off x="0" y="2087205"/>
          <a:ext cx="7003777" cy="16691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9D908-B326-4E25-B667-7AE8D171FE33}">
      <dsp:nvSpPr>
        <dsp:cNvPr id="0" name=""/>
        <dsp:cNvSpPr/>
      </dsp:nvSpPr>
      <dsp:spPr>
        <a:xfrm>
          <a:off x="504931" y="2462774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C8B6E-0EBB-4347-9581-7B9DC1AF2F68}">
      <dsp:nvSpPr>
        <dsp:cNvPr id="0" name=""/>
        <dsp:cNvSpPr/>
      </dsp:nvSpPr>
      <dsp:spPr>
        <a:xfrm>
          <a:off x="1927918" y="2087205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ideas stand out here?</a:t>
          </a:r>
        </a:p>
      </dsp:txBody>
      <dsp:txXfrm>
        <a:off x="1927918" y="2087205"/>
        <a:ext cx="5075858" cy="1669193"/>
      </dsp:txXfrm>
    </dsp:sp>
    <dsp:sp modelId="{A040B6FD-286A-4C8C-83C1-6847A905A8E0}">
      <dsp:nvSpPr>
        <dsp:cNvPr id="0" name=""/>
        <dsp:cNvSpPr/>
      </dsp:nvSpPr>
      <dsp:spPr>
        <a:xfrm>
          <a:off x="0" y="4173697"/>
          <a:ext cx="7003777" cy="16691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B48177-7933-4B68-BC8E-D731DF927760}">
      <dsp:nvSpPr>
        <dsp:cNvPr id="0" name=""/>
        <dsp:cNvSpPr/>
      </dsp:nvSpPr>
      <dsp:spPr>
        <a:xfrm>
          <a:off x="504931" y="4549266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821F2-77C6-4F53-86AE-57184B893ED4}">
      <dsp:nvSpPr>
        <dsp:cNvPr id="0" name=""/>
        <dsp:cNvSpPr/>
      </dsp:nvSpPr>
      <dsp:spPr>
        <a:xfrm>
          <a:off x="1927918" y="4173697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These become 'codes'. </a:t>
          </a:r>
        </a:p>
      </dsp:txBody>
      <dsp:txXfrm>
        <a:off x="1927918" y="4173697"/>
        <a:ext cx="5075858" cy="1669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3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#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4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#5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#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8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787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770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833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946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28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044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624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715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978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675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529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31" r:id="rId8"/>
    <p:sldLayoutId id="2147483728" r:id="rId9"/>
    <p:sldLayoutId id="2147483729" r:id="rId10"/>
    <p:sldLayoutId id="214748373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644DE9-8D09-43E2-BA69-F57482CFC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23C919-B32E-40FF-B3D8-631316E84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6912C1D-BA88-E9FE-3561-2FE5F30F1C9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6415" r="-2" b="9205"/>
          <a:stretch>
            <a:fillRect/>
          </a:stretch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740211"/>
            <a:ext cx="7530685" cy="3163864"/>
          </a:xfrm>
        </p:spPr>
        <p:txBody>
          <a:bodyPr>
            <a:normAutofit/>
          </a:bodyPr>
          <a:lstStyle/>
          <a:p>
            <a:pPr algn="l"/>
            <a:r>
              <a:rPr lang="en-US" sz="5200">
                <a:solidFill>
                  <a:srgbClr val="FFFFFF"/>
                </a:solidFill>
              </a:rPr>
              <a:t>Making Sense of Data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074515"/>
            <a:ext cx="7583133" cy="127912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>
                <a:solidFill>
                  <a:srgbClr val="FFFFFF"/>
                </a:solidFill>
              </a:rPr>
              <a:t>Quantitative and Qualitative Analysis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CB7C9F-A9EC-564E-4B13-59AE9A16C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Aims and Objectives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EB729C-72AF-1AC5-0AAA-FF0930A4BC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631275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1832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3A0232-F612-BA41-DC78-9321C6B34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Same Data, Different Stories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4CBB1E-A6D2-E5C5-9D43-180F5176C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3622194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2906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1D96BF-0605-446D-9590-F9A64BF8E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79C2449-D531-4936-82F1-C560A1281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881F028-6F1E-42D8-B367-94F963C44C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E19311-BC46-D5A0-F64A-3AA07E676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US">
                <a:cs typeface="Sabon Next LT"/>
              </a:rPr>
              <a:t>What is Data Analysis?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D26358-6764-826D-38DD-3DFEECBB5A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743587"/>
              </p:ext>
            </p:extLst>
          </p:nvPr>
        </p:nvGraphicFramePr>
        <p:xfrm>
          <a:off x="6184458" y="343433"/>
          <a:ext cx="5626542" cy="5785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7568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65BDB-A8EE-AADD-27E7-B0E5BD08F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De-mystifying data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8391BD-AB38-EEB8-35B5-1F3E51BCD8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2817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96875-54B4-E825-56C8-90C9A530F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Why does it matter?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447BE3-E885-C22E-44FC-B8800573D2D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5019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D0070-E541-E695-91F8-C2D8B723B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Types of data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649605-26AE-74EE-BD2A-CE4C4B63B3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5515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8C290-89F9-48CE-C7A9-8BFD647CD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 dirty="0"/>
              <a:t>Levels of measurement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80E5E7-1AC9-5FAC-8462-F8E135EF51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1135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EAAE4-F499-4E23-4E05-2366561B1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Levels of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1238B-D0F2-6E6F-454B-0FD67CFFE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 anchorCtr="0">
            <a:noAutofit/>
          </a:bodyPr>
          <a:lstStyle/>
          <a:p>
            <a:pPr marL="359410" indent="-359410"/>
            <a:r>
              <a:rPr lang="en-GB" b="1" dirty="0">
                <a:ea typeface="+mn-lt"/>
                <a:cs typeface="+mn-lt"/>
              </a:rPr>
              <a:t>Nominal:</a:t>
            </a:r>
            <a:r>
              <a:rPr lang="en-GB" dirty="0">
                <a:ea typeface="+mn-lt"/>
                <a:cs typeface="+mn-lt"/>
              </a:rPr>
              <a:t> Labels without order (e.g., Blood Type A/B/O, Ethnicity).</a:t>
            </a:r>
          </a:p>
          <a:p>
            <a:pPr marL="359410" indent="-359410"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Ordinal:</a:t>
            </a:r>
            <a:r>
              <a:rPr lang="en-GB" dirty="0">
                <a:ea typeface="+mn-lt"/>
                <a:cs typeface="+mn-lt"/>
              </a:rPr>
              <a:t> Ranked categories, but unknown distance between them (e.g., Pain Scale 1-10).</a:t>
            </a:r>
            <a:endParaRPr lang="en-GB" dirty="0">
              <a:solidFill>
                <a:srgbClr val="FFFFFF">
                  <a:alpha val="70000"/>
                </a:srgbClr>
              </a:solidFill>
              <a:ea typeface="+mn-lt"/>
              <a:cs typeface="+mn-lt"/>
            </a:endParaRPr>
          </a:p>
          <a:p>
            <a:pPr marL="359410" indent="-359410"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Binary (Dichotomous):</a:t>
            </a:r>
            <a:r>
              <a:rPr lang="en-GB" dirty="0">
                <a:ea typeface="+mn-lt"/>
                <a:cs typeface="+mn-lt"/>
              </a:rPr>
              <a:t> Only two distinct categories (e.g., Smoker/Non-Smoker, Alive/Deceased).</a:t>
            </a:r>
          </a:p>
          <a:p>
            <a:pPr marL="359410" indent="-359410"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Interval:</a:t>
            </a:r>
            <a:r>
              <a:rPr lang="en-GB" dirty="0">
                <a:ea typeface="+mn-lt"/>
                <a:cs typeface="+mn-lt"/>
              </a:rPr>
              <a:t> Ordered with meaningful differences, but </a:t>
            </a:r>
            <a:r>
              <a:rPr lang="en-GB" i="1" dirty="0">
                <a:ea typeface="+mn-lt"/>
                <a:cs typeface="+mn-lt"/>
              </a:rPr>
              <a:t>no true zero</a:t>
            </a:r>
            <a:r>
              <a:rPr lang="en-GB" dirty="0">
                <a:ea typeface="+mn-lt"/>
                <a:cs typeface="+mn-lt"/>
              </a:rPr>
              <a:t> (e.g., Temperature in Celsius).</a:t>
            </a:r>
            <a:endParaRPr lang="en-GB" dirty="0">
              <a:solidFill>
                <a:srgbClr val="FFFFFF">
                  <a:alpha val="70000"/>
                </a:srgbClr>
              </a:solidFill>
              <a:ea typeface="+mn-lt"/>
              <a:cs typeface="+mn-lt"/>
            </a:endParaRPr>
          </a:p>
          <a:p>
            <a:pPr marL="359410" indent="-359410"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Ratio:</a:t>
            </a:r>
            <a:r>
              <a:rPr lang="en-GB" dirty="0">
                <a:ea typeface="+mn-lt"/>
                <a:cs typeface="+mn-lt"/>
              </a:rPr>
              <a:t> Ordered with meaningful differences and a </a:t>
            </a:r>
            <a:r>
              <a:rPr lang="en-GB" i="1" dirty="0">
                <a:ea typeface="+mn-lt"/>
                <a:cs typeface="+mn-lt"/>
              </a:rPr>
              <a:t>true zero</a:t>
            </a:r>
            <a:r>
              <a:rPr lang="en-GB" dirty="0">
                <a:ea typeface="+mn-lt"/>
                <a:cs typeface="+mn-lt"/>
              </a:rPr>
              <a:t> (e.g., Height, Weight, Pulse Rate).</a:t>
            </a: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099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30F54E-A046-F740-96B7-0B3EB960B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Key Point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B91A64-1BD5-03FA-77B5-C0BD0A0F8E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758688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5157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4E427-C965-A799-07AB-56B2FC40F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862151"/>
            <a:ext cx="6120000" cy="10094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Measures of central tendency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59E35-AB8A-B790-DCF5-4E5FC0649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6121400" cy="3009899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400" b="1">
                <a:latin typeface="Merriweather"/>
              </a:rPr>
              <a:t>Mean</a:t>
            </a:r>
            <a:endParaRPr lang="en-GB" sz="1400"/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>
                <a:latin typeface="DM Sans"/>
              </a:rPr>
              <a:t>The arithmetic average. Add all values and divide by the count. Best for normally distributed data.</a:t>
            </a:r>
            <a:endParaRPr lang="en-GB" sz="1400"/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 b="1">
                <a:latin typeface="Merriweather"/>
              </a:rPr>
              <a:t>Median</a:t>
            </a:r>
            <a:endParaRPr lang="en-GB" sz="1400"/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>
                <a:latin typeface="DM Sans"/>
              </a:rPr>
              <a:t>The middle value when sorted. Essential for skewed data (e.g., waiting times) as it ignores outliers.</a:t>
            </a:r>
            <a:endParaRPr lang="en-GB" sz="1400"/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 b="1">
                <a:latin typeface="Merriweather"/>
              </a:rPr>
              <a:t>Mode</a:t>
            </a:r>
            <a:endParaRPr lang="en-GB" sz="1400"/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>
                <a:latin typeface="DM Sans"/>
              </a:rPr>
              <a:t>The most frequent value. Useful for nominal data (e.g., "Most common diagnosis").</a:t>
            </a:r>
            <a:endParaRPr lang="en-GB" sz="1400"/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endParaRPr lang="en-GB" sz="140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005ADE7F-899B-3633-3AFE-8910F4C1F8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617" r="32320" b="8"/>
          <a:stretch>
            <a:fillRect/>
          </a:stretch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721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67786-7555-19C0-7982-276C1D478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Measures of dispersion (spread)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74B9C3-FE57-F464-C4AB-6A0431EABF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78882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1D855-EB27-02E9-4669-8BAB1877D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deviation</a:t>
            </a:r>
          </a:p>
        </p:txBody>
      </p:sp>
      <p:pic>
        <p:nvPicPr>
          <p:cNvPr id="4" name="Content Placeholder 3" descr="Standard Deviation Calculator (with Steps) - Inch Calculator">
            <a:extLst>
              <a:ext uri="{FF2B5EF4-FFF2-40B4-BE49-F238E27FC236}">
                <a16:creationId xmlns:a16="http://schemas.microsoft.com/office/drawing/2014/main" id="{FF924508-DD71-F036-4A45-5A80355E55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983" r="-164" b="16462"/>
          <a:stretch>
            <a:fillRect/>
          </a:stretch>
        </p:blipFill>
        <p:spPr>
          <a:xfrm>
            <a:off x="2947048" y="2235200"/>
            <a:ext cx="6031139" cy="332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245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CF15D-EAFD-BEDA-CFB3-78289E11E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666874"/>
            <a:ext cx="4457200" cy="35210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Normal distribution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B6E82-535C-A1B1-C3FB-A72CB7E32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79499"/>
            <a:ext cx="4451350" cy="4689476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dirty="0">
                <a:ea typeface="+mn-lt"/>
                <a:cs typeface="+mn-lt"/>
              </a:rPr>
              <a:t>Many biological variables follow a "Normal Distribution":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Height &amp; Weight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Blood Pressure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IQ Scores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Key Features: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Symmetrical bell shape.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Mean = Median = Mode.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50% of data falls on either side of the mean.</a:t>
            </a:r>
            <a:endParaRPr lang="en-GB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93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DD3B0-7EC0-C88F-2152-E8EAE1CF9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Bell curve</a:t>
            </a:r>
            <a:endParaRPr lang="en-US" dirty="0"/>
          </a:p>
        </p:txBody>
      </p:sp>
      <p:pic>
        <p:nvPicPr>
          <p:cNvPr id="4" name="Content Placeholder 3" descr="Standard Error of the Mean vs. Standard Deviation">
            <a:extLst>
              <a:ext uri="{FF2B5EF4-FFF2-40B4-BE49-F238E27FC236}">
                <a16:creationId xmlns:a16="http://schemas.microsoft.com/office/drawing/2014/main" id="{AB3EFB0F-BAF1-ACF7-B1D2-63BDCD8A24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9042"/>
          <a:stretch>
            <a:fillRect/>
          </a:stretch>
        </p:blipFill>
        <p:spPr>
          <a:xfrm>
            <a:off x="2258409" y="1716617"/>
            <a:ext cx="7679414" cy="4719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8704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C1890-3405-2D90-20F3-8B4149A73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68-95-99.7 rule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51A847-F612-D7AB-CEDA-3374852145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6005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7DA02-3D8B-C831-7874-E3E4CE79B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Corey, Make it Simple, Please.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CBFE7-0187-5BAC-FBBC-4B413F66F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Mean – average</a:t>
            </a:r>
          </a:p>
          <a:p>
            <a:r>
              <a:rPr lang="en-US"/>
              <a:t>Median – middle value</a:t>
            </a:r>
          </a:p>
          <a:p>
            <a:r>
              <a:rPr lang="en-US"/>
              <a:t>Mode – most common value</a:t>
            </a:r>
          </a:p>
          <a:p>
            <a:r>
              <a:rPr lang="en-US"/>
              <a:t>Range – Highest minus lowest</a:t>
            </a:r>
          </a:p>
          <a:p>
            <a:r>
              <a:rPr lang="en-US"/>
              <a:t>Standard deviation – How spread out the data is</a:t>
            </a:r>
          </a:p>
          <a:p>
            <a:r>
              <a:rPr lang="en-US"/>
              <a:t>Small SD – similar answers, Large SD – very different answers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201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68EC5-1BDF-7CDC-E3D7-37EDB1EF9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BAAC7-9A70-3D8E-45EA-16B9FD52A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ea typeface="+mn-lt"/>
                <a:cs typeface="+mn-lt"/>
              </a:rPr>
              <a:t>5</a:t>
            </a:r>
          </a:p>
          <a:p>
            <a:r>
              <a:rPr lang="en-US" sz="2000">
                <a:ea typeface="+mn-lt"/>
                <a:cs typeface="+mn-lt"/>
              </a:rPr>
              <a:t>6</a:t>
            </a:r>
            <a:endParaRPr lang="en-US" sz="36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7</a:t>
            </a:r>
            <a:endParaRPr lang="en-US" sz="36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7</a:t>
            </a:r>
            <a:endParaRPr lang="en-US" sz="36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8</a:t>
            </a:r>
            <a:endParaRPr lang="en-US" sz="3600"/>
          </a:p>
          <a:p>
            <a:r>
              <a:rPr lang="en-US" sz="2000">
                <a:ea typeface="+mn-lt"/>
                <a:cs typeface="+mn-lt"/>
              </a:rPr>
              <a:t>8</a:t>
            </a:r>
            <a:endParaRPr lang="en-US" sz="36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9</a:t>
            </a:r>
            <a:endParaRPr lang="en-US" sz="3600"/>
          </a:p>
          <a:p>
            <a:r>
              <a:rPr lang="en-US" sz="2000">
                <a:latin typeface="Segoe UI"/>
                <a:cs typeface="Segoe UI"/>
              </a:rPr>
              <a:t>Calculate mean, median, mode and range. </a:t>
            </a:r>
          </a:p>
        </p:txBody>
      </p:sp>
    </p:spTree>
    <p:extLst>
      <p:ext uri="{BB962C8B-B14F-4D97-AF65-F5344CB8AC3E}">
        <p14:creationId xmlns:p14="http://schemas.microsoft.com/office/powerpoint/2010/main" val="1278636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C6C5-0567-513B-7A45-5D2CCE60B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F01BA-634E-5412-D614-314F68D4A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does this tell us? </a:t>
            </a:r>
          </a:p>
        </p:txBody>
      </p:sp>
    </p:spTree>
    <p:extLst>
      <p:ext uri="{BB962C8B-B14F-4D97-AF65-F5344CB8AC3E}">
        <p14:creationId xmlns:p14="http://schemas.microsoft.com/office/powerpoint/2010/main" val="40758737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C96B3-3202-7C51-049F-4300F2848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Descriptive Stats - 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95476-4FE0-8D29-D949-6E97FD46D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100">
                <a:latin typeface="Segoe UI"/>
                <a:cs typeface="Segoe UI"/>
              </a:rPr>
              <a:t>Group A – Anxiety Measures</a:t>
            </a:r>
            <a:endParaRPr lang="en-US" sz="1100" dirty="0">
              <a:latin typeface="Segoe UI"/>
              <a:cs typeface="Segoe UI"/>
            </a:endParaRPr>
          </a:p>
          <a:p>
            <a:r>
              <a:rPr lang="en-US" sz="1100">
                <a:latin typeface="Segoe UI"/>
                <a:cs typeface="Segoe UI"/>
              </a:rPr>
              <a:t>10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12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11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13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14</a:t>
            </a:r>
            <a:endParaRPr lang="en-US">
              <a:latin typeface="Avenir Next LT Pro"/>
              <a:cs typeface="Segoe UI"/>
            </a:endParaRPr>
          </a:p>
          <a:p>
            <a:r>
              <a:rPr lang="en-US" sz="1100">
                <a:latin typeface="Segoe UI"/>
                <a:cs typeface="Segoe UI"/>
              </a:rPr>
              <a:t>Group B – Anxiety Measures</a:t>
            </a:r>
            <a:endParaRPr lang="en-US" sz="1100" dirty="0">
              <a:latin typeface="Segoe UI"/>
              <a:cs typeface="Segoe UI"/>
            </a:endParaRPr>
          </a:p>
          <a:p>
            <a:r>
              <a:rPr lang="en-US" sz="1100">
                <a:ea typeface="+mn-lt"/>
                <a:cs typeface="+mn-lt"/>
              </a:rPr>
              <a:t>18</a:t>
            </a:r>
            <a:endParaRPr lang="en-US" sz="1100" dirty="0">
              <a:latin typeface="Segoe UI"/>
              <a:cs typeface="Segoe UI"/>
            </a:endParaRPr>
          </a:p>
          <a:p>
            <a:r>
              <a:rPr lang="en-US" sz="1100">
                <a:ea typeface="+mn-lt"/>
                <a:cs typeface="+mn-lt"/>
              </a:rPr>
              <a:t>19</a:t>
            </a:r>
            <a:endParaRPr lang="en-US"/>
          </a:p>
          <a:p>
            <a:r>
              <a:rPr lang="en-US" sz="1100">
                <a:ea typeface="+mn-lt"/>
                <a:cs typeface="+mn-lt"/>
              </a:rPr>
              <a:t>21</a:t>
            </a:r>
            <a:endParaRPr lang="en-US"/>
          </a:p>
          <a:p>
            <a:r>
              <a:rPr lang="en-US" sz="1100">
                <a:ea typeface="+mn-lt"/>
                <a:cs typeface="+mn-lt"/>
              </a:rPr>
              <a:t>17</a:t>
            </a:r>
            <a:endParaRPr lang="en-US"/>
          </a:p>
          <a:p>
            <a:r>
              <a:rPr lang="en-US" sz="1100">
                <a:ea typeface="+mn-lt"/>
                <a:cs typeface="+mn-lt"/>
              </a:rPr>
              <a:t>20</a:t>
            </a:r>
            <a:endParaRPr lang="en-US"/>
          </a:p>
          <a:p>
            <a:r>
              <a:rPr lang="en-US" sz="1100">
                <a:latin typeface="Avenir Next LT Pro"/>
                <a:cs typeface="Segoe UI"/>
              </a:rPr>
              <a:t>Who is more anxious? Use mean, mode, range and median to prove.</a:t>
            </a:r>
            <a:endParaRPr lang="en-US" sz="1100" dirty="0">
              <a:latin typeface="Avenir Next LT Pro"/>
              <a:cs typeface="Segoe UI"/>
            </a:endParaRPr>
          </a:p>
          <a:p>
            <a:endParaRPr lang="en-US" sz="1100" dirty="0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5313921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5FE97F-A069-7D6C-4282-B79A29A08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GB" sz="4000"/>
              <a:t>Inferential statistics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3AC105-90DF-0C2E-D333-A91549AAC8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011353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4761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449E5-235D-CE4E-8BA3-73659D7A1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great divide: parametric vs non-parametric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7E35E-801A-3AD0-AFA9-09650228D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59410" indent="-359410"/>
            <a:r>
              <a:rPr lang="en-GB" dirty="0">
                <a:ea typeface="+mn-lt"/>
                <a:cs typeface="+mn-lt"/>
              </a:rPr>
              <a:t>Family A: Parametric Tests (The fussy ones).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Power: More powerful (more likely to find a result if it exists).</a:t>
            </a:r>
            <a:endParaRPr lang="en-GB" dirty="0"/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Assumptions: Data must be Interval/Ratio; Data must be Normally Distributed (Bell curve); No extreme outliers.</a:t>
            </a:r>
            <a:endParaRPr lang="en-GB" dirty="0"/>
          </a:p>
          <a:p>
            <a:pPr marL="359410" indent="-359410">
              <a:buClr>
                <a:srgbClr val="EF8C6A"/>
              </a:buClr>
            </a:pPr>
            <a:endParaRPr lang="en-GB"/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Family B: Non-Parametric Tests (The laid-back ones).</a:t>
            </a:r>
            <a:endParaRPr lang="en-GB" dirty="0"/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Power: Slightly less powerful.</a:t>
            </a:r>
            <a:endParaRPr lang="en-GB" dirty="0"/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Assumptions: Use these for Ordinal data (ranks) or when your Interval data is "messy" (skewed/outliers).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5442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2EE08-7A91-A22A-2B46-BB039B686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E3D40-E524-984C-C6FB-780680039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ea typeface="+mn-lt"/>
                <a:cs typeface="+mn-lt"/>
              </a:rPr>
              <a:t>You cannot choose a test unless you know your variables.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F8C6A"/>
              </a:buClr>
            </a:pPr>
            <a:endParaRPr lang="en-GB"/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IV (Independent Variable): The cause / the grouping (e.g., Smoker vs. Non-Smoker).</a:t>
            </a:r>
            <a:endParaRPr lang="en-GB" dirty="0"/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DV (Dependent Variable): The effect / the measurement (e.g., Lung capacity).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6250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69526-E286-1DC4-2550-C98100930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 of parametric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09035-C5DD-26D6-5773-A04BDBEBD1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dirty="0"/>
              <a:t>If these are not met, we can then use non-parametric tests.</a:t>
            </a:r>
          </a:p>
        </p:txBody>
      </p:sp>
    </p:spTree>
    <p:extLst>
      <p:ext uri="{BB962C8B-B14F-4D97-AF65-F5344CB8AC3E}">
        <p14:creationId xmlns:p14="http://schemas.microsoft.com/office/powerpoint/2010/main" val="38912401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6877D-532D-5DAB-92EB-018568656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Assumptions of parametric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4302E-89A9-C0C8-5D45-7FF92FEA2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359410" indent="-359410"/>
            <a:r>
              <a:rPr lang="en-GB" dirty="0">
                <a:ea typeface="+mn-lt"/>
                <a:cs typeface="+mn-lt"/>
              </a:rPr>
              <a:t>Normality: The data in the population should follow an approximately normal (bell-shaped) distribution. The assumption is about the population, not the sample itself, and can be checked using formal tests like the Shapiro-Wilk test or visualization methods like Q-Q plots.</a:t>
            </a:r>
            <a:endParaRPr lang="en-GB">
              <a:ea typeface="+mn-lt"/>
              <a:cs typeface="+mn-lt"/>
            </a:endParaRP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Homogeneity of Variance: The variances (spread) of the groups being compared should be approximately equal. This can be </a:t>
            </a:r>
            <a:r>
              <a:rPr lang="en-GB">
                <a:ea typeface="+mn-lt"/>
                <a:cs typeface="+mn-lt"/>
              </a:rPr>
              <a:t>checked using tests like Levene's test. 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Independence: Observations within the sample must be independent of each other and randomly sampled from the population.</a:t>
            </a:r>
            <a:endParaRPr lang="en-GB">
              <a:ea typeface="+mn-lt"/>
              <a:cs typeface="+mn-lt"/>
            </a:endParaRP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Measurement Scale: The dependent variable should be measured on a continuous scale (interval or ratio data), such as height, weight, or blood pressure. </a:t>
            </a:r>
          </a:p>
        </p:txBody>
      </p:sp>
    </p:spTree>
    <p:extLst>
      <p:ext uri="{BB962C8B-B14F-4D97-AF65-F5344CB8AC3E}">
        <p14:creationId xmlns:p14="http://schemas.microsoft.com/office/powerpoint/2010/main" val="35958566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0B9DA-247A-1F68-9FCC-76540C359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Chi square (</a:t>
            </a:r>
            <a:r>
              <a:rPr lang="en-GB" b="1" dirty="0"/>
              <a:t>χ²)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260A84-5E99-62C9-D1C5-560A295E075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21151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5434E-702A-7D0B-AB1E-883CDE631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T tests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614A3E-9198-935B-083E-B46ED7EF1AE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66336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993C5-6FC5-1A51-72ED-C693A6EA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1084263"/>
            <a:ext cx="445720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Anova – Analysis of variance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0A84-980F-299D-CCF4-4847F6668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1" y="1079499"/>
            <a:ext cx="4451350" cy="4689476"/>
          </a:xfrm>
        </p:spPr>
        <p:txBody>
          <a:bodyPr vert="horz" lIns="0" tIns="0" rIns="0" bIns="0" rtlCol="0" anchor="ctr" anchorCtr="0"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1400" dirty="0"/>
              <a:t>When to use it?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>
                <a:ea typeface="+mn-lt"/>
                <a:cs typeface="+mn-lt"/>
              </a:rPr>
              <a:t>Used when comparing </a:t>
            </a:r>
            <a:r>
              <a:rPr lang="en-GB" sz="1400" b="1">
                <a:ea typeface="+mn-lt"/>
                <a:cs typeface="+mn-lt"/>
              </a:rPr>
              <a:t>3 or more groups</a:t>
            </a:r>
            <a:r>
              <a:rPr lang="en-GB" sz="1400">
                <a:ea typeface="+mn-lt"/>
                <a:cs typeface="+mn-lt"/>
              </a:rPr>
              <a:t>.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 i="1">
                <a:ea typeface="+mn-lt"/>
                <a:cs typeface="+mn-lt"/>
              </a:rPr>
              <a:t>Example:</a:t>
            </a:r>
            <a:br>
              <a:rPr lang="en-GB" sz="1400" i="1">
                <a:ea typeface="+mn-lt"/>
                <a:cs typeface="+mn-lt"/>
              </a:rPr>
            </a:br>
            <a:r>
              <a:rPr lang="en-GB" sz="1400" i="1">
                <a:ea typeface="+mn-lt"/>
                <a:cs typeface="+mn-lt"/>
              </a:rPr>
              <a:t>Low Dose vs. High Dose vs. Placebo</a:t>
            </a:r>
            <a:endParaRPr lang="en-GB" sz="1400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 b="1">
                <a:ea typeface="+mn-lt"/>
                <a:cs typeface="+mn-lt"/>
              </a:rPr>
              <a:t>The Result:</a:t>
            </a:r>
            <a:r>
              <a:rPr lang="en-GB" sz="1400">
                <a:ea typeface="+mn-lt"/>
                <a:cs typeface="+mn-lt"/>
              </a:rPr>
              <a:t> ANOVA tells you </a:t>
            </a:r>
            <a:r>
              <a:rPr lang="en-GB" sz="1400" i="1">
                <a:ea typeface="+mn-lt"/>
                <a:cs typeface="+mn-lt"/>
              </a:rPr>
              <a:t>that</a:t>
            </a:r>
            <a:r>
              <a:rPr lang="en-GB" sz="1400">
                <a:ea typeface="+mn-lt"/>
                <a:cs typeface="+mn-lt"/>
              </a:rPr>
              <a:t> there is a difference somewhere, but not </a:t>
            </a:r>
            <a:r>
              <a:rPr lang="en-GB" sz="1400" i="1">
                <a:ea typeface="+mn-lt"/>
                <a:cs typeface="+mn-lt"/>
              </a:rPr>
              <a:t>where</a:t>
            </a:r>
            <a:r>
              <a:rPr lang="en-GB" sz="1400">
                <a:ea typeface="+mn-lt"/>
                <a:cs typeface="+mn-lt"/>
              </a:rPr>
              <a:t>. You need "Post-Hoc tests" to find exactly which groups differ.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 dirty="0"/>
              <a:t>Why not just run 3 T-Tests?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 b="1">
                <a:ea typeface="+mn-lt"/>
                <a:cs typeface="+mn-lt"/>
              </a:rPr>
              <a:t>The Family-wise Error Rate</a:t>
            </a:r>
            <a:endParaRPr lang="en-GB" sz="1400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>
                <a:ea typeface="+mn-lt"/>
                <a:cs typeface="+mn-lt"/>
              </a:rPr>
              <a:t>Every time you run a test, you risk a false positive (5%).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>
                <a:ea typeface="+mn-lt"/>
                <a:cs typeface="+mn-lt"/>
              </a:rPr>
              <a:t>Run 1 test: 5% risk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>
                <a:ea typeface="+mn-lt"/>
                <a:cs typeface="+mn-lt"/>
              </a:rPr>
              <a:t>Run 3 tests: ~15% risk</a:t>
            </a: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r>
              <a:rPr lang="en-GB" sz="1400" b="1" dirty="0">
                <a:ea typeface="+mn-lt"/>
                <a:cs typeface="+mn-lt"/>
              </a:rPr>
              <a:t>ANOVA keeps the risk at 5%.</a:t>
            </a:r>
            <a:endParaRPr lang="en-GB" sz="1400" dirty="0">
              <a:ea typeface="+mn-lt"/>
              <a:cs typeface="+mn-lt"/>
            </a:endParaRPr>
          </a:p>
          <a:p>
            <a:pPr marL="359410" indent="-359410">
              <a:lnSpc>
                <a:spcPct val="115000"/>
              </a:lnSpc>
              <a:buClr>
                <a:srgbClr val="EF8C6A"/>
              </a:buClr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6370491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99889-D7BD-D8ED-70A3-0A5A99C96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Pearson's product movement correlation coefficient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02AA9-AA16-E676-AAD6-83674E243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ea typeface="+mn-lt"/>
                <a:cs typeface="+mn-lt"/>
              </a:rPr>
              <a:t>A Pearson's correlation test is a statistical method used to measure the linear relationship between two continuous variables. 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It produces a correlation coefficient (r), which ranges from -1 to +1, indicating the strength and direction of the relationship. </a:t>
            </a:r>
          </a:p>
          <a:p>
            <a:pPr marL="359410" indent="-359410"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A value of 1 indicates a perfect positive linear correlation, -1 indicates a perfect negative linear correlation, and 0 indicates no linear correlation. </a:t>
            </a:r>
            <a:endParaRPr lang="en-GB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2791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B08B4-EE65-8B1D-65EF-91986B88B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Rockwell Nova Light"/>
              </a:rPr>
              <a:t>Interpreting the coefficient (r)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DCD31-5C9C-C550-BBA4-8EDDBCEE7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1 - Perfect positive linear correlation (as one variable increases, the other increases </a:t>
            </a:r>
            <a:r>
              <a:rPr lang="en-GB">
                <a:ea typeface="+mn-lt"/>
                <a:cs typeface="+mn-lt"/>
              </a:rPr>
              <a:t>proportionally)</a:t>
            </a:r>
            <a:endParaRPr lang="en-GB" dirty="0">
              <a:ea typeface="+mn-lt"/>
              <a:cs typeface="+mn-lt"/>
            </a:endParaRP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>
                <a:ea typeface="+mn-lt"/>
                <a:cs typeface="+mn-lt"/>
              </a:rPr>
              <a:t>0.9 to 1: Very strong positive correlation</a:t>
            </a:r>
            <a:endParaRPr lang="en-GB" dirty="0">
              <a:ea typeface="+mn-lt"/>
              <a:cs typeface="+mn-lt"/>
            </a:endParaRP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0.5 to 0.9: Strong positive correlation</a:t>
            </a: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0.3 to 0.5: Moderate positive correlation</a:t>
            </a: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-0.3 to 0.3: Weak correlation</a:t>
            </a: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-0.5 to -0.3: Moderate negative correlation</a:t>
            </a: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-0.9 to -0.5: Strong negative correlation</a:t>
            </a: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-1: Perfect negative linear correlation (as one variable increases, the other decreases </a:t>
            </a:r>
            <a:r>
              <a:rPr lang="en-GB">
                <a:ea typeface="+mn-lt"/>
                <a:cs typeface="+mn-lt"/>
              </a:rPr>
              <a:t>proportionally)</a:t>
            </a:r>
            <a:endParaRPr lang="en-GB" dirty="0">
              <a:ea typeface="+mn-lt"/>
              <a:cs typeface="+mn-lt"/>
            </a:endParaRPr>
          </a:p>
          <a:p>
            <a:pPr marL="359410" indent="-359410">
              <a:lnSpc>
                <a:spcPct val="105000"/>
              </a:lnSpc>
              <a:buClr>
                <a:srgbClr val="EF8C6A"/>
              </a:buClr>
            </a:pPr>
            <a:r>
              <a:rPr lang="en-GB" dirty="0">
                <a:ea typeface="+mn-lt"/>
                <a:cs typeface="+mn-lt"/>
              </a:rPr>
              <a:t>0: No linear correlation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7070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4DE98-5E31-6119-96A2-BE42C15A6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Non-parametric equivalents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0C7AE8-6227-324F-1CFE-DC5F91991B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5432" y="1790700"/>
            <a:ext cx="9534786" cy="397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2611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86270-3F4A-9B49-034E-325ABAA59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8B933-3143-F242-D419-6D232CE27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b="1" dirty="0">
                <a:ea typeface="+mn-lt"/>
                <a:cs typeface="+mn-lt"/>
              </a:rPr>
              <a:t>Step 1:</a:t>
            </a:r>
            <a:r>
              <a:rPr lang="en-GB" dirty="0">
                <a:ea typeface="+mn-lt"/>
                <a:cs typeface="+mn-lt"/>
              </a:rPr>
              <a:t> Are you looking for a </a:t>
            </a:r>
            <a:r>
              <a:rPr lang="en-GB" i="1" dirty="0">
                <a:ea typeface="+mn-lt"/>
                <a:cs typeface="+mn-lt"/>
              </a:rPr>
              <a:t>Relationship</a:t>
            </a:r>
            <a:r>
              <a:rPr lang="en-GB" dirty="0">
                <a:ea typeface="+mn-lt"/>
                <a:cs typeface="+mn-lt"/>
              </a:rPr>
              <a:t> or a </a:t>
            </a:r>
            <a:r>
              <a:rPr lang="en-GB" i="1" dirty="0">
                <a:ea typeface="+mn-lt"/>
                <a:cs typeface="+mn-lt"/>
              </a:rPr>
              <a:t>Difference</a:t>
            </a:r>
            <a:r>
              <a:rPr lang="en-GB" dirty="0">
                <a:ea typeface="+mn-lt"/>
                <a:cs typeface="+mn-lt"/>
              </a:rPr>
              <a:t>?</a:t>
            </a:r>
          </a:p>
          <a:p>
            <a:pPr marL="359410" indent="-359410"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Step 2:</a:t>
            </a:r>
            <a:r>
              <a:rPr lang="en-GB" dirty="0">
                <a:ea typeface="+mn-lt"/>
                <a:cs typeface="+mn-lt"/>
              </a:rPr>
              <a:t> What type of data do you have? (Nominal, Ordinal, Interval)</a:t>
            </a:r>
          </a:p>
          <a:p>
            <a:pPr marL="359410" indent="-359410"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Step 3:</a:t>
            </a:r>
            <a:r>
              <a:rPr lang="en-GB" dirty="0">
                <a:ea typeface="+mn-lt"/>
                <a:cs typeface="+mn-lt"/>
              </a:rPr>
              <a:t> How many groups?</a:t>
            </a:r>
          </a:p>
          <a:p>
            <a:pPr marL="359410" indent="-359410">
              <a:buClr>
                <a:srgbClr val="EF8C6A"/>
              </a:buClr>
            </a:pPr>
            <a:r>
              <a:rPr lang="en-GB" b="1" dirty="0">
                <a:ea typeface="+mn-lt"/>
                <a:cs typeface="+mn-lt"/>
              </a:rPr>
              <a:t>Step 4:</a:t>
            </a:r>
            <a:r>
              <a:rPr lang="en-GB" dirty="0">
                <a:ea typeface="+mn-lt"/>
                <a:cs typeface="+mn-lt"/>
              </a:rPr>
              <a:t> Are they the same people?</a:t>
            </a:r>
            <a:endParaRPr lang="en-GB" dirty="0">
              <a:solidFill>
                <a:srgbClr val="FFFFFF">
                  <a:alpha val="70000"/>
                </a:srgbClr>
              </a:solidFill>
              <a:ea typeface="+mn-lt"/>
              <a:cs typeface="+mn-lt"/>
            </a:endParaRPr>
          </a:p>
          <a:p>
            <a:pPr marL="359410" indent="-359410">
              <a:buClr>
                <a:srgbClr val="EF8C6A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8025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9E2C6-A059-77C8-6C5F-03E98B3B1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dirty="0"/>
              <a:t>Spearman's rank correlation coefficient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7305E9-ED4A-C87E-A228-1E7A0E3E7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759076"/>
            <a:ext cx="3884962" cy="3009899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4" name="Content Placeholder 3" descr="Spearman's Rho AO1 AO2 - PSYCHOLOGY WIZARD">
            <a:extLst>
              <a:ext uri="{FF2B5EF4-FFF2-40B4-BE49-F238E27FC236}">
                <a16:creationId xmlns:a16="http://schemas.microsoft.com/office/drawing/2014/main" id="{77867BE5-95B7-3A1A-B223-F342939E32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81" b="-2"/>
          <a:stretch>
            <a:fillRect/>
          </a:stretch>
        </p:blipFill>
        <p:spPr>
          <a:xfrm>
            <a:off x="4979987" y="540033"/>
            <a:ext cx="6671025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5749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356BD-D1D4-FF66-D3FE-9E7261339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Corey, Please Make it EASIER.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6D858-48DA-7338-5A5F-CCA8235A29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Correlation – are two variables related? </a:t>
            </a:r>
          </a:p>
          <a:p>
            <a:r>
              <a:rPr lang="en-US"/>
              <a:t>T-test – are two groups different?</a:t>
            </a:r>
          </a:p>
          <a:p>
            <a:r>
              <a:rPr lang="en-US"/>
              <a:t>ANOVA – are three or more groups different?</a:t>
            </a:r>
          </a:p>
          <a:p>
            <a:r>
              <a:rPr lang="en-US"/>
              <a:t>Chi-square – Are two categories associated?</a:t>
            </a:r>
          </a:p>
          <a:p>
            <a:r>
              <a:rPr lang="en-US" dirty="0"/>
              <a:t>Regression – Does one variable </a:t>
            </a:r>
            <a:r>
              <a:rPr lang="en-US" dirty="0" err="1"/>
              <a:t>predic</a:t>
            </a:r>
            <a:r>
              <a:rPr lang="en-US"/>
              <a:t>t another?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4353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125AD-65CE-2FBE-D8CE-B25E6785B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Test </a:t>
            </a: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6654C77-8ED0-186E-5D0F-BD1DD0BE0D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7178197"/>
              </p:ext>
            </p:extLst>
          </p:nvPr>
        </p:nvGraphicFramePr>
        <p:xfrm>
          <a:off x="458788" y="1949450"/>
          <a:ext cx="11274424" cy="40605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637212">
                  <a:extLst>
                    <a:ext uri="{9D8B030D-6E8A-4147-A177-3AD203B41FA5}">
                      <a16:colId xmlns:a16="http://schemas.microsoft.com/office/drawing/2014/main" val="1384140782"/>
                    </a:ext>
                  </a:extLst>
                </a:gridCol>
                <a:gridCol w="5637212">
                  <a:extLst>
                    <a:ext uri="{9D8B030D-6E8A-4147-A177-3AD203B41FA5}">
                      <a16:colId xmlns:a16="http://schemas.microsoft.com/office/drawing/2014/main" val="1085811518"/>
                    </a:ext>
                  </a:extLst>
                </a:gridCol>
              </a:tblGrid>
              <a:tr h="8121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Research Question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Statistical Test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3612557"/>
                  </a:ext>
                </a:extLst>
              </a:tr>
              <a:tr h="8121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Are groups different?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7790138"/>
                  </a:ext>
                </a:extLst>
              </a:tr>
              <a:tr h="8121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Is there a relationship?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5126129"/>
                  </a:ext>
                </a:extLst>
              </a:tr>
              <a:tr h="8121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Are three groups different?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5103499"/>
                  </a:ext>
                </a:extLst>
              </a:tr>
              <a:tr h="8121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Can X predict Y?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3204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50300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95841-D77A-37EF-7E75-B1958D93F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98EF7-39B7-7B28-3B5E-DDA4FB0F7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Test </a:t>
            </a: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CF6A0BB-F9C4-876F-9109-E68A60B6C2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2976224"/>
              </p:ext>
            </p:extLst>
          </p:nvPr>
        </p:nvGraphicFramePr>
        <p:xfrm>
          <a:off x="432486" y="1904999"/>
          <a:ext cx="11339660" cy="42339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669830">
                  <a:extLst>
                    <a:ext uri="{9D8B030D-6E8A-4147-A177-3AD203B41FA5}">
                      <a16:colId xmlns:a16="http://schemas.microsoft.com/office/drawing/2014/main" val="2516712090"/>
                    </a:ext>
                  </a:extLst>
                </a:gridCol>
                <a:gridCol w="5669830">
                  <a:extLst>
                    <a:ext uri="{9D8B030D-6E8A-4147-A177-3AD203B41FA5}">
                      <a16:colId xmlns:a16="http://schemas.microsoft.com/office/drawing/2014/main" val="2929012972"/>
                    </a:ext>
                  </a:extLst>
                </a:gridCol>
              </a:tblGrid>
              <a:tr h="8467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Research Question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Statistical Test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3572950"/>
                  </a:ext>
                </a:extLst>
              </a:tr>
              <a:tr h="8467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Are groups different?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T-Test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0308861"/>
                  </a:ext>
                </a:extLst>
              </a:tr>
              <a:tr h="8467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Is there a relationship?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Correlation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8352090"/>
                  </a:ext>
                </a:extLst>
              </a:tr>
              <a:tr h="8467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Are three groups different?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ANOVA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373920"/>
                  </a:ext>
                </a:extLst>
              </a:tr>
              <a:tr h="8467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Can X predict Y?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Regression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77857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39627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46C115-C838-0236-B9F1-9A36E929F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Intro to Thematic Analysis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3342C2-48D1-649B-FFC0-1902A143A8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12933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47234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5E98EC-C18E-A193-5685-3213192D1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Interview Extract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2922D1-7F07-225E-BC6E-9191843F0A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952333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71614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78CB-759D-F464-0198-BC230609F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Braun and Clarke (2006)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FEF04-F07B-31F4-B6E4-0B4B20C43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Familiarize: Become familiar with the data</a:t>
            </a:r>
          </a:p>
          <a:p>
            <a:r>
              <a:rPr lang="en-GB" dirty="0">
                <a:ea typeface="+mn-lt"/>
                <a:cs typeface="+mn-lt"/>
              </a:rPr>
              <a:t>Generate codes: Create initial codes to represent the data</a:t>
            </a:r>
          </a:p>
          <a:p>
            <a:r>
              <a:rPr lang="en-GB" dirty="0">
                <a:ea typeface="+mn-lt"/>
                <a:cs typeface="+mn-lt"/>
              </a:rPr>
              <a:t>Group codes: Create categories for the codes</a:t>
            </a:r>
          </a:p>
          <a:p>
            <a:r>
              <a:rPr lang="en-GB" dirty="0">
                <a:ea typeface="+mn-lt"/>
                <a:cs typeface="+mn-lt"/>
              </a:rPr>
              <a:t>Review themes: Examine the codes and categories to identify themes</a:t>
            </a:r>
          </a:p>
          <a:p>
            <a:r>
              <a:rPr lang="en-GB" dirty="0">
                <a:ea typeface="+mn-lt"/>
                <a:cs typeface="+mn-lt"/>
              </a:rPr>
              <a:t>Define themes: Decide what each theme means and how it helps understand the data</a:t>
            </a:r>
          </a:p>
          <a:p>
            <a:r>
              <a:rPr lang="en-GB" dirty="0">
                <a:ea typeface="+mn-lt"/>
                <a:cs typeface="+mn-lt"/>
              </a:rPr>
              <a:t>Name themes: Give each theme a clear name</a:t>
            </a:r>
          </a:p>
          <a:p>
            <a:r>
              <a:rPr lang="en-GB" dirty="0">
                <a:ea typeface="+mn-lt"/>
                <a:cs typeface="+mn-lt"/>
              </a:rPr>
              <a:t>Write up: Create a report that includes an introduction, methodology, results, and conclusion</a:t>
            </a:r>
          </a:p>
        </p:txBody>
      </p:sp>
    </p:spTree>
    <p:extLst>
      <p:ext uri="{BB962C8B-B14F-4D97-AF65-F5344CB8AC3E}">
        <p14:creationId xmlns:p14="http://schemas.microsoft.com/office/powerpoint/2010/main" val="41262834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65BCE1-4565-160B-C920-49B5F32EC5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2002" y="1016"/>
            <a:ext cx="5864491" cy="6856921"/>
          </a:xfrm>
        </p:spPr>
      </p:pic>
    </p:spTree>
    <p:extLst>
      <p:ext uri="{BB962C8B-B14F-4D97-AF65-F5344CB8AC3E}">
        <p14:creationId xmlns:p14="http://schemas.microsoft.com/office/powerpoint/2010/main" val="70446602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code&#10;&#10;AI-generated content may be incorrect.">
            <a:extLst>
              <a:ext uri="{FF2B5EF4-FFF2-40B4-BE49-F238E27FC236}">
                <a16:creationId xmlns:a16="http://schemas.microsoft.com/office/drawing/2014/main" id="{5F116406-CD37-5E99-74BA-83FC3C083E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4447" y="225709"/>
            <a:ext cx="7274522" cy="6632228"/>
          </a:xfrm>
        </p:spPr>
      </p:pic>
    </p:spTree>
    <p:extLst>
      <p:ext uri="{BB962C8B-B14F-4D97-AF65-F5344CB8AC3E}">
        <p14:creationId xmlns:p14="http://schemas.microsoft.com/office/powerpoint/2010/main" val="359622923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AB333-33A2-1B01-54D4-B90A7768A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4A29F-6EAC-0623-6323-E39E694A7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Step 1: Transcription, Familiarisation With the Data, and Selection of Quotations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This is the initial phase of the thematic analysis process. </a:t>
            </a:r>
          </a:p>
          <a:p>
            <a:r>
              <a:rPr lang="en-GB" dirty="0">
                <a:ea typeface="+mn-lt"/>
                <a:cs typeface="+mn-lt"/>
              </a:rPr>
              <a:t>It involves the transcription of data and familiarising oneself with it. </a:t>
            </a:r>
          </a:p>
          <a:p>
            <a:r>
              <a:rPr lang="en-GB">
                <a:ea typeface="+mn-lt"/>
                <a:cs typeface="+mn-lt"/>
              </a:rPr>
              <a:t>Researchers dive deep into the content to discern initial themes and </a:t>
            </a:r>
            <a:r>
              <a:rPr lang="en-GB" dirty="0">
                <a:ea typeface="+mn-lt"/>
                <a:cs typeface="+mn-lt"/>
              </a:rPr>
              <a:t>important sections. 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They then select quotes that bring the data to life and aptly represent diverse viewpoints and patterns pertinent to the research objectives.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14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8964F-9B0C-D52F-66CB-C7EF7B20A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BC340-F152-2A10-FEC9-1DBACD342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/>
              <a:t>Step 2: Selection of Keywords</a:t>
            </a:r>
            <a:endParaRPr lang="en-US" sz="2800"/>
          </a:p>
          <a:p>
            <a:r>
              <a:rPr lang="en-GB" sz="2800" dirty="0"/>
              <a:t>This phase involves close examination of the data, be it from interviews, focus groups, or visual content. </a:t>
            </a:r>
            <a:endParaRPr lang="en-US" sz="2800"/>
          </a:p>
          <a:p>
            <a:r>
              <a:rPr lang="en-GB" sz="2800" dirty="0"/>
              <a:t>Researchers identify recurring patterns, terms, or visual elements and designate them as keywords. </a:t>
            </a:r>
            <a:endParaRPr lang="en-US" sz="2800"/>
          </a:p>
          <a:p>
            <a:r>
              <a:rPr lang="en-GB" sz="2800" dirty="0"/>
              <a:t>These keywords encapsulate participants’ experiences and perceptions and are directly derived from the data.</a:t>
            </a:r>
            <a:endParaRPr lang="en-US" sz="2800"/>
          </a:p>
          <a:p>
            <a:endParaRPr lang="en-GB" sz="700"/>
          </a:p>
        </p:txBody>
      </p:sp>
    </p:spTree>
    <p:extLst>
      <p:ext uri="{BB962C8B-B14F-4D97-AF65-F5344CB8AC3E}">
        <p14:creationId xmlns:p14="http://schemas.microsoft.com/office/powerpoint/2010/main" val="29724856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A78F3-A357-C646-73A4-106A1EED0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B99CC-7949-7B7A-29A4-844137C21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400" dirty="0"/>
              <a:t>Step 3: Coding</a:t>
            </a:r>
            <a:endParaRPr lang="en-US" sz="2400"/>
          </a:p>
          <a:p>
            <a:r>
              <a:rPr lang="en-GB" sz="2400" dirty="0"/>
              <a:t>In the third step, coding, short phrases or words, known as codes, are assigned to segments of data that capture the data’s core message, significance, or theme. </a:t>
            </a:r>
            <a:endParaRPr lang="en-US" sz="2400"/>
          </a:p>
          <a:p>
            <a:r>
              <a:rPr lang="en-GB" sz="2400" dirty="0"/>
              <a:t>This step simplifies complex textual data by transforming it into a theoretical form and assists in identifying elements related to the research questions. </a:t>
            </a:r>
            <a:endParaRPr lang="en-US" sz="2400"/>
          </a:p>
          <a:p>
            <a:r>
              <a:rPr lang="en-GB" sz="2400" dirty="0"/>
              <a:t>Keywords play an essential role in coding as they form the backbone of the analysis and help to convert raw data into insightful, manageable units.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837607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AC72-E6E5-3A9C-E907-5DE767183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030FB-61C0-791D-AE88-260B3AA80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400" dirty="0"/>
              <a:t>Step 4: Theme Development</a:t>
            </a:r>
            <a:endParaRPr lang="en-US" sz="2400"/>
          </a:p>
          <a:p>
            <a:r>
              <a:rPr lang="en-GB" sz="2400" dirty="0"/>
              <a:t>Theme development involves organising codes into meaningful groups to identify patterns and relationships, thereby offering insights into the research question. </a:t>
            </a:r>
            <a:endParaRPr lang="en-US" sz="2400" dirty="0"/>
          </a:p>
          <a:p>
            <a:r>
              <a:rPr lang="en-GB" sz="2400" dirty="0"/>
              <a:t>In this step, the researcher transitions from a detailed analysis of codes and categories to a more abstract interpretation by creating themes. </a:t>
            </a:r>
            <a:endParaRPr lang="en-US" sz="2400"/>
          </a:p>
          <a:p>
            <a:r>
              <a:rPr lang="en-GB" sz="2400" dirty="0"/>
              <a:t>These themes go beyond merely being recurring elements because they embody patterned meanings that link the research questions and data.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6846664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4BBE0-49A7-1A0C-E3F3-5EB24BF11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A95F2-A271-D10F-A7EE-A559CF267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/>
              <a:t>Step 5: Conceptualisation Through Interpretation of Keywords, Codes, and Themes</a:t>
            </a:r>
            <a:endParaRPr lang="en-US" sz="2000"/>
          </a:p>
          <a:p>
            <a:r>
              <a:rPr lang="en-GB" sz="2000" dirty="0"/>
              <a:t>This step, conceptualisation, involves understanding and defining concepts emerging from the data. </a:t>
            </a:r>
            <a:endParaRPr lang="en-US" sz="2000"/>
          </a:p>
          <a:p>
            <a:r>
              <a:rPr lang="en-GB" sz="2000" dirty="0"/>
              <a:t>Researchers identify social patterns and refine them into definitions that align with their research. </a:t>
            </a:r>
            <a:endParaRPr lang="en-US" sz="2000"/>
          </a:p>
          <a:p>
            <a:r>
              <a:rPr lang="en-GB" sz="2000" dirty="0"/>
              <a:t>They utilise tools like diagrams or models to understand the relationships among these concepts. </a:t>
            </a:r>
            <a:endParaRPr lang="en-US" sz="2000"/>
          </a:p>
          <a:p>
            <a:r>
              <a:rPr lang="en-GB" sz="2000" dirty="0"/>
              <a:t>The quality of these definitions is assessed based on clarity, accuracy, reliability, applicability, and their contribution to theory and practice.</a:t>
            </a:r>
            <a:endParaRPr lang="en-US" sz="200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5238731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7B6D9-DBE9-1D3E-6BB6-B59429614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B6617-B4F9-E552-3001-57F0299FF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Step 6: Development of Conceptual Model</a:t>
            </a:r>
            <a:endParaRPr lang="en-US" sz="2000"/>
          </a:p>
          <a:p>
            <a:r>
              <a:rPr lang="en-GB" sz="2000" dirty="0"/>
              <a:t>The final step in the thematic analysis is the development of a conceptual model. </a:t>
            </a:r>
            <a:endParaRPr lang="en-US" sz="2000"/>
          </a:p>
          <a:p>
            <a:r>
              <a:rPr lang="en-GB" sz="2000" dirty="0"/>
              <a:t>This process involves creating a unique representation of the data and it is often guided by existing theories. </a:t>
            </a:r>
            <a:endParaRPr lang="en-US" sz="2000"/>
          </a:p>
          <a:p>
            <a:r>
              <a:rPr lang="en-GB" sz="2000" dirty="0"/>
              <a:t>The model serves to answer the research questions and underscore the study’s contribution to knowledge. </a:t>
            </a:r>
            <a:endParaRPr lang="en-US" sz="2000"/>
          </a:p>
          <a:p>
            <a:r>
              <a:rPr lang="en-GB" sz="2000" dirty="0"/>
              <a:t>This step signifies the culmination of the analysis; it encapsulates all the findings and insights derived from the data.</a:t>
            </a:r>
            <a:endParaRPr lang="en-US" sz="2000"/>
          </a:p>
          <a:p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41704625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27B63-F245-209C-6DBB-2C87A9E18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4E27E-C24D-EA10-D969-B45D5F282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Define the research question</a:t>
            </a:r>
            <a:endParaRPr lang="en-US"/>
          </a:p>
          <a:p>
            <a:r>
              <a:rPr lang="en-GB"/>
              <a:t>Identify key themes</a:t>
            </a:r>
            <a:endParaRPr lang="en-GB" dirty="0"/>
          </a:p>
          <a:p>
            <a:r>
              <a:rPr lang="en-GB" dirty="0"/>
              <a:t>Organise the literature into groups/clusters</a:t>
            </a:r>
          </a:p>
          <a:p>
            <a:r>
              <a:rPr lang="en-GB" dirty="0"/>
              <a:t>Review and synthesise</a:t>
            </a:r>
          </a:p>
          <a:p>
            <a:r>
              <a:rPr lang="en-GB" dirty="0"/>
              <a:t>Integrate themes</a:t>
            </a:r>
          </a:p>
          <a:p>
            <a:r>
              <a:rPr lang="en-GB" dirty="0"/>
              <a:t>Provide a framework/model</a:t>
            </a:r>
          </a:p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8212622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27258-5D4A-184E-2A91-05567A93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DC354-873B-6FAE-D24A-0DC4187D7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Give each theme a section.</a:t>
            </a:r>
            <a:endParaRPr lang="en-US"/>
          </a:p>
          <a:p>
            <a:r>
              <a:rPr lang="en-GB" dirty="0"/>
              <a:t>Discuss intersections between themes.</a:t>
            </a:r>
          </a:p>
          <a:p>
            <a:r>
              <a:rPr lang="en-GB" dirty="0"/>
              <a:t>Conclude with gaps in the literature, or areas for future study. </a:t>
            </a:r>
          </a:p>
          <a:p>
            <a:r>
              <a:rPr lang="en-GB" dirty="0"/>
              <a:t>Review, review and refine! </a:t>
            </a:r>
          </a:p>
        </p:txBody>
      </p:sp>
    </p:spTree>
    <p:extLst>
      <p:ext uri="{BB962C8B-B14F-4D97-AF65-F5344CB8AC3E}">
        <p14:creationId xmlns:p14="http://schemas.microsoft.com/office/powerpoint/2010/main" val="2818663078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0" baseType="lpstr">
      <vt:lpstr>DappledVTI</vt:lpstr>
      <vt:lpstr>Making Sense of Data</vt:lpstr>
      <vt:lpstr>Aims and Objectives</vt:lpstr>
      <vt:lpstr>Same Data, Different Stories</vt:lpstr>
      <vt:lpstr>What is Data Analysis?</vt:lpstr>
      <vt:lpstr>De-mystifying data</vt:lpstr>
      <vt:lpstr>Why does it matter?</vt:lpstr>
      <vt:lpstr>Types of data</vt:lpstr>
      <vt:lpstr>Levels of measurement</vt:lpstr>
      <vt:lpstr>Levels of measurement</vt:lpstr>
      <vt:lpstr>Key Point</vt:lpstr>
      <vt:lpstr>Measures of central tendency</vt:lpstr>
      <vt:lpstr>Measures of dispersion (spread)</vt:lpstr>
      <vt:lpstr>Standard deviation</vt:lpstr>
      <vt:lpstr>Normal distribution</vt:lpstr>
      <vt:lpstr>Bell curve</vt:lpstr>
      <vt:lpstr>68-95-99.7 rule</vt:lpstr>
      <vt:lpstr>Corey, Make it Simple, Please.</vt:lpstr>
      <vt:lpstr>Practice</vt:lpstr>
      <vt:lpstr>Practice</vt:lpstr>
      <vt:lpstr>Descriptive Stats - Practice</vt:lpstr>
      <vt:lpstr>Inferential statistics</vt:lpstr>
      <vt:lpstr>The great divide: parametric vs non-parametric</vt:lpstr>
      <vt:lpstr>Defining variables</vt:lpstr>
      <vt:lpstr>Assumptions of parametric tests</vt:lpstr>
      <vt:lpstr>Assumptions of parametric tests</vt:lpstr>
      <vt:lpstr>Chi square (χ²)</vt:lpstr>
      <vt:lpstr>T tests</vt:lpstr>
      <vt:lpstr>Anova – Analysis of variance</vt:lpstr>
      <vt:lpstr>Pearson's product movement correlation coefficient</vt:lpstr>
      <vt:lpstr>Interpreting the coefficient (r) </vt:lpstr>
      <vt:lpstr>Non-parametric equivalents</vt:lpstr>
      <vt:lpstr>Choosing a test</vt:lpstr>
      <vt:lpstr>Spearman's rank correlation coefficient</vt:lpstr>
      <vt:lpstr>Corey, Please Make it EASIER. </vt:lpstr>
      <vt:lpstr>Test </vt:lpstr>
      <vt:lpstr>Test </vt:lpstr>
      <vt:lpstr>Intro to Thematic Analysis</vt:lpstr>
      <vt:lpstr>Interview Extract</vt:lpstr>
      <vt:lpstr>Braun and Clarke (2006)</vt:lpstr>
      <vt:lpstr>PowerPoint Presentation</vt:lpstr>
      <vt:lpstr>PowerPoint Presentation</vt:lpstr>
      <vt:lpstr>Thematic Analysis</vt:lpstr>
      <vt:lpstr>Thematic Analysis</vt:lpstr>
      <vt:lpstr>Thematic Analysis</vt:lpstr>
      <vt:lpstr>Thematic Analysis</vt:lpstr>
      <vt:lpstr>Thematic Analysis</vt:lpstr>
      <vt:lpstr>Thematic Analysis</vt:lpstr>
      <vt:lpstr>Top Tips for Structure</vt:lpstr>
      <vt:lpstr>Top Tips for Structure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101</cp:revision>
  <dcterms:created xsi:type="dcterms:W3CDTF">2026-08-11T11:06:48Z</dcterms:created>
  <dcterms:modified xsi:type="dcterms:W3CDTF">2026-08-11T14:29:51Z</dcterms:modified>
</cp:coreProperties>
</file>