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376" r:id="rId1"/>
  </p:sldMasterIdLst>
  <p:notesMasterIdLst>
    <p:notesMasterId r:id="rId17"/>
  </p:notesMasterIdLst>
  <p:sldIdLst>
    <p:sldId id="256" r:id="rId2"/>
    <p:sldId id="323" r:id="rId3"/>
    <p:sldId id="442" r:id="rId4"/>
    <p:sldId id="444" r:id="rId5"/>
    <p:sldId id="445" r:id="rId6"/>
    <p:sldId id="447" r:id="rId7"/>
    <p:sldId id="448" r:id="rId8"/>
    <p:sldId id="449" r:id="rId9"/>
    <p:sldId id="451" r:id="rId10"/>
    <p:sldId id="452" r:id="rId11"/>
    <p:sldId id="453" r:id="rId12"/>
    <p:sldId id="401" r:id="rId13"/>
    <p:sldId id="440" r:id="rId14"/>
    <p:sldId id="410" r:id="rId15"/>
    <p:sldId id="406" r:id="rId1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 autoAdjust="0"/>
    <p:restoredTop sz="94746" autoAdjust="0"/>
  </p:normalViewPr>
  <p:slideViewPr>
    <p:cSldViewPr snapToGrid="0" snapToObjects="1">
      <p:cViewPr varScale="1">
        <p:scale>
          <a:sx n="96" d="100"/>
          <a:sy n="96" d="100"/>
        </p:scale>
        <p:origin x="1544" y="1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64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7781FAF-167A-5C4B-A22C-D668ED16142B}" type="doc">
      <dgm:prSet loTypeId="urn:microsoft.com/office/officeart/2005/8/layout/default#3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04C4626-11F9-6648-AF5F-B91D0F80D848}">
      <dgm:prSet phldrT="[Text]"/>
      <dgm:spPr/>
      <dgm:t>
        <a:bodyPr/>
        <a:lstStyle/>
        <a:p>
          <a:r>
            <a:rPr lang="en-US" dirty="0" err="1"/>
            <a:t>Byw</a:t>
          </a:r>
          <a:r>
            <a:rPr lang="en-US" dirty="0"/>
            <a:t> </a:t>
          </a:r>
          <a:r>
            <a:rPr lang="en-US" dirty="0" err="1"/>
            <a:t>yng</a:t>
          </a:r>
          <a:r>
            <a:rPr lang="en-US" dirty="0"/>
            <a:t> </a:t>
          </a:r>
          <a:r>
            <a:rPr lang="en-US" dirty="0" err="1"/>
            <a:t>Nghymru</a:t>
          </a:r>
          <a:endParaRPr lang="en-US" dirty="0"/>
        </a:p>
      </dgm:t>
    </dgm:pt>
    <dgm:pt modelId="{F3DB56EE-2B64-E94A-AADF-A3BB0CF1D62A}" type="parTrans" cxnId="{50A80D87-E45D-2B49-8D8E-40820FE069ED}">
      <dgm:prSet/>
      <dgm:spPr/>
      <dgm:t>
        <a:bodyPr/>
        <a:lstStyle/>
        <a:p>
          <a:endParaRPr lang="en-US"/>
        </a:p>
      </dgm:t>
    </dgm:pt>
    <dgm:pt modelId="{5517BCA0-7296-4E4A-8E08-C8E0A01602D6}" type="sibTrans" cxnId="{50A80D87-E45D-2B49-8D8E-40820FE069ED}">
      <dgm:prSet/>
      <dgm:spPr/>
      <dgm:t>
        <a:bodyPr/>
        <a:lstStyle/>
        <a:p>
          <a:endParaRPr lang="en-US"/>
        </a:p>
      </dgm:t>
    </dgm:pt>
    <dgm:pt modelId="{003204E7-3415-A143-B9F0-19D7102BCA3B}">
      <dgm:prSet phldrT="[Text]"/>
      <dgm:spPr/>
      <dgm:t>
        <a:bodyPr/>
        <a:lstStyle/>
        <a:p>
          <a:r>
            <a:rPr lang="en-US" dirty="0" err="1"/>
            <a:t>Byw</a:t>
          </a:r>
          <a:r>
            <a:rPr lang="en-US" dirty="0"/>
            <a:t> </a:t>
          </a:r>
          <a:r>
            <a:rPr lang="en-US" dirty="0" err="1"/>
            <a:t>mewn</a:t>
          </a:r>
          <a:r>
            <a:rPr lang="en-US" dirty="0"/>
            <a:t> </a:t>
          </a:r>
          <a:r>
            <a:rPr lang="en-US" dirty="0" err="1"/>
            <a:t>Gwledydd</a:t>
          </a:r>
          <a:r>
            <a:rPr lang="en-US" dirty="0"/>
            <a:t> </a:t>
          </a:r>
          <a:r>
            <a:rPr lang="en-US" dirty="0" err="1"/>
            <a:t>Eraill</a:t>
          </a:r>
          <a:endParaRPr lang="en-US" dirty="0"/>
        </a:p>
      </dgm:t>
    </dgm:pt>
    <dgm:pt modelId="{F0E010F3-9C71-BF42-A6E2-B6155A99C47F}" type="parTrans" cxnId="{28E1FF55-C18A-FC45-8872-B4B2716E8669}">
      <dgm:prSet/>
      <dgm:spPr/>
      <dgm:t>
        <a:bodyPr/>
        <a:lstStyle/>
        <a:p>
          <a:endParaRPr lang="en-US"/>
        </a:p>
      </dgm:t>
    </dgm:pt>
    <dgm:pt modelId="{8FC47C75-304B-F94E-8CCB-DA6EA934DA6E}" type="sibTrans" cxnId="{28E1FF55-C18A-FC45-8872-B4B2716E8669}">
      <dgm:prSet/>
      <dgm:spPr/>
      <dgm:t>
        <a:bodyPr/>
        <a:lstStyle/>
        <a:p>
          <a:endParaRPr lang="en-US"/>
        </a:p>
      </dgm:t>
    </dgm:pt>
    <dgm:pt modelId="{644D4291-BBA7-F348-8BBF-E473878E9FDB}">
      <dgm:prSet phldrT="[Text]"/>
      <dgm:spPr/>
      <dgm:t>
        <a:bodyPr/>
        <a:lstStyle/>
        <a:p>
          <a:r>
            <a:rPr lang="en-US" dirty="0" err="1"/>
            <a:t>Byw</a:t>
          </a:r>
          <a:r>
            <a:rPr lang="en-US" dirty="0"/>
            <a:t> </a:t>
          </a:r>
          <a:r>
            <a:rPr lang="en-US" dirty="0" err="1"/>
            <a:t>yn</a:t>
          </a:r>
          <a:r>
            <a:rPr lang="en-US" dirty="0"/>
            <a:t> </a:t>
          </a:r>
          <a:r>
            <a:rPr lang="en-US" dirty="0" err="1"/>
            <a:t>fy</a:t>
          </a:r>
          <a:r>
            <a:rPr lang="en-US" dirty="0"/>
            <a:t> </a:t>
          </a:r>
          <a:r>
            <a:rPr lang="en-US" dirty="0" err="1"/>
            <a:t>Myd</a:t>
          </a:r>
          <a:r>
            <a:rPr lang="en-US" dirty="0"/>
            <a:t> </a:t>
          </a:r>
          <a:r>
            <a:rPr lang="en-US" dirty="0" err="1"/>
            <a:t>fy</a:t>
          </a:r>
          <a:r>
            <a:rPr lang="en-US" dirty="0"/>
            <a:t> Hun</a:t>
          </a:r>
        </a:p>
      </dgm:t>
    </dgm:pt>
    <dgm:pt modelId="{149539A6-4571-1541-A58D-7D491153F4B2}" type="parTrans" cxnId="{93937FA6-848E-0F41-B5B4-B9C3B6EEBB49}">
      <dgm:prSet/>
      <dgm:spPr/>
      <dgm:t>
        <a:bodyPr/>
        <a:lstStyle/>
        <a:p>
          <a:endParaRPr lang="en-US"/>
        </a:p>
      </dgm:t>
    </dgm:pt>
    <dgm:pt modelId="{A3B98E55-1C50-A541-8B9A-1DC07AFCC23B}" type="sibTrans" cxnId="{93937FA6-848E-0F41-B5B4-B9C3B6EEBB49}">
      <dgm:prSet/>
      <dgm:spPr/>
      <dgm:t>
        <a:bodyPr/>
        <a:lstStyle/>
        <a:p>
          <a:endParaRPr lang="en-US"/>
        </a:p>
      </dgm:t>
    </dgm:pt>
    <dgm:pt modelId="{280A8E62-B567-0F43-A263-79761F21AFAF}">
      <dgm:prSet phldrT="[Text]"/>
      <dgm:spPr/>
      <dgm:t>
        <a:bodyPr/>
        <a:lstStyle/>
        <a:p>
          <a:r>
            <a:rPr lang="en-US" dirty="0" err="1"/>
            <a:t>Sgiliau</a:t>
          </a:r>
          <a:endParaRPr lang="en-US" dirty="0"/>
        </a:p>
      </dgm:t>
    </dgm:pt>
    <dgm:pt modelId="{410D1CBE-AA30-DD4B-BEB3-18BD94E95A12}" type="parTrans" cxnId="{4CA360ED-C88C-B540-9B41-EEE59A4045E7}">
      <dgm:prSet/>
      <dgm:spPr/>
      <dgm:t>
        <a:bodyPr/>
        <a:lstStyle/>
        <a:p>
          <a:endParaRPr lang="en-US"/>
        </a:p>
      </dgm:t>
    </dgm:pt>
    <dgm:pt modelId="{5C73B126-3AAB-7744-8561-29EAB789C4C1}" type="sibTrans" cxnId="{4CA360ED-C88C-B540-9B41-EEE59A4045E7}">
      <dgm:prSet/>
      <dgm:spPr/>
      <dgm:t>
        <a:bodyPr/>
        <a:lstStyle/>
        <a:p>
          <a:endParaRPr lang="en-US"/>
        </a:p>
      </dgm:t>
    </dgm:pt>
    <dgm:pt modelId="{BE392F16-B708-A245-8C36-84CCBC1C7038}">
      <dgm:prSet phldrT="[Text]"/>
      <dgm:spPr/>
      <dgm:t>
        <a:bodyPr/>
        <a:lstStyle/>
        <a:p>
          <a:r>
            <a:rPr lang="en-US" dirty="0" err="1"/>
            <a:t>Ystod</a:t>
          </a:r>
          <a:endParaRPr lang="en-US" dirty="0"/>
        </a:p>
      </dgm:t>
    </dgm:pt>
    <dgm:pt modelId="{D21E7FF7-ED35-0143-92B1-737C44E5A12B}" type="parTrans" cxnId="{9853DAD4-93F4-AF44-95E0-5E76B5E70619}">
      <dgm:prSet/>
      <dgm:spPr/>
      <dgm:t>
        <a:bodyPr/>
        <a:lstStyle/>
        <a:p>
          <a:endParaRPr lang="en-US"/>
        </a:p>
      </dgm:t>
    </dgm:pt>
    <dgm:pt modelId="{5461C333-FAA7-F341-9CD9-A0A33A708F41}" type="sibTrans" cxnId="{9853DAD4-93F4-AF44-95E0-5E76B5E70619}">
      <dgm:prSet/>
      <dgm:spPr/>
      <dgm:t>
        <a:bodyPr/>
        <a:lstStyle/>
        <a:p>
          <a:endParaRPr lang="en-US"/>
        </a:p>
      </dgm:t>
    </dgm:pt>
    <dgm:pt modelId="{88AE316C-CBC2-2244-A5B2-39860FFED2FF}" type="pres">
      <dgm:prSet presAssocID="{67781FAF-167A-5C4B-A22C-D668ED16142B}" presName="diagram" presStyleCnt="0">
        <dgm:presLayoutVars>
          <dgm:dir/>
          <dgm:resizeHandles val="exact"/>
        </dgm:presLayoutVars>
      </dgm:prSet>
      <dgm:spPr/>
    </dgm:pt>
    <dgm:pt modelId="{253B2042-CEA0-834A-83A2-EB05349CAD12}" type="pres">
      <dgm:prSet presAssocID="{B04C4626-11F9-6648-AF5F-B91D0F80D848}" presName="node" presStyleLbl="node1" presStyleIdx="0" presStyleCnt="5">
        <dgm:presLayoutVars>
          <dgm:bulletEnabled val="1"/>
        </dgm:presLayoutVars>
      </dgm:prSet>
      <dgm:spPr/>
    </dgm:pt>
    <dgm:pt modelId="{C7C355A6-A1B9-5C45-B966-90647DF30A00}" type="pres">
      <dgm:prSet presAssocID="{5517BCA0-7296-4E4A-8E08-C8E0A01602D6}" presName="sibTrans" presStyleCnt="0"/>
      <dgm:spPr/>
    </dgm:pt>
    <dgm:pt modelId="{F2CB108F-991C-6646-92A3-C311A95C4C14}" type="pres">
      <dgm:prSet presAssocID="{003204E7-3415-A143-B9F0-19D7102BCA3B}" presName="node" presStyleLbl="node1" presStyleIdx="1" presStyleCnt="5">
        <dgm:presLayoutVars>
          <dgm:bulletEnabled val="1"/>
        </dgm:presLayoutVars>
      </dgm:prSet>
      <dgm:spPr/>
    </dgm:pt>
    <dgm:pt modelId="{02C660A9-FB24-CF4A-A22F-BD4814762A90}" type="pres">
      <dgm:prSet presAssocID="{8FC47C75-304B-F94E-8CCB-DA6EA934DA6E}" presName="sibTrans" presStyleCnt="0"/>
      <dgm:spPr/>
    </dgm:pt>
    <dgm:pt modelId="{F5A6D07D-4B7C-5D49-9C69-2A8B2F257A35}" type="pres">
      <dgm:prSet presAssocID="{644D4291-BBA7-F348-8BBF-E473878E9FDB}" presName="node" presStyleLbl="node1" presStyleIdx="2" presStyleCnt="5">
        <dgm:presLayoutVars>
          <dgm:bulletEnabled val="1"/>
        </dgm:presLayoutVars>
      </dgm:prSet>
      <dgm:spPr/>
    </dgm:pt>
    <dgm:pt modelId="{35B7DE09-5FC0-CC42-8B63-A95A7CD26F3D}" type="pres">
      <dgm:prSet presAssocID="{A3B98E55-1C50-A541-8B9A-1DC07AFCC23B}" presName="sibTrans" presStyleCnt="0"/>
      <dgm:spPr/>
    </dgm:pt>
    <dgm:pt modelId="{66FABA7A-C9FD-FB43-B7D7-0DD04F2DEF4C}" type="pres">
      <dgm:prSet presAssocID="{280A8E62-B567-0F43-A263-79761F21AFAF}" presName="node" presStyleLbl="node1" presStyleIdx="3" presStyleCnt="5">
        <dgm:presLayoutVars>
          <dgm:bulletEnabled val="1"/>
        </dgm:presLayoutVars>
      </dgm:prSet>
      <dgm:spPr/>
    </dgm:pt>
    <dgm:pt modelId="{47994B1F-3CA4-0B4B-8E6B-8997C6C0DD7C}" type="pres">
      <dgm:prSet presAssocID="{5C73B126-3AAB-7744-8561-29EAB789C4C1}" presName="sibTrans" presStyleCnt="0"/>
      <dgm:spPr/>
    </dgm:pt>
    <dgm:pt modelId="{90E6C317-32FF-EB4C-8867-2D90FA78F94B}" type="pres">
      <dgm:prSet presAssocID="{BE392F16-B708-A245-8C36-84CCBC1C7038}" presName="node" presStyleLbl="node1" presStyleIdx="4" presStyleCnt="5">
        <dgm:presLayoutVars>
          <dgm:bulletEnabled val="1"/>
        </dgm:presLayoutVars>
      </dgm:prSet>
      <dgm:spPr/>
    </dgm:pt>
  </dgm:ptLst>
  <dgm:cxnLst>
    <dgm:cxn modelId="{28E1FF55-C18A-FC45-8872-B4B2716E8669}" srcId="{67781FAF-167A-5C4B-A22C-D668ED16142B}" destId="{003204E7-3415-A143-B9F0-19D7102BCA3B}" srcOrd="1" destOrd="0" parTransId="{F0E010F3-9C71-BF42-A6E2-B6155A99C47F}" sibTransId="{8FC47C75-304B-F94E-8CCB-DA6EA934DA6E}"/>
    <dgm:cxn modelId="{E8344374-5FC2-4C50-8A42-71E6D39C3721}" type="presOf" srcId="{644D4291-BBA7-F348-8BBF-E473878E9FDB}" destId="{F5A6D07D-4B7C-5D49-9C69-2A8B2F257A35}" srcOrd="0" destOrd="0" presId="urn:microsoft.com/office/officeart/2005/8/layout/default#3"/>
    <dgm:cxn modelId="{50A80D87-E45D-2B49-8D8E-40820FE069ED}" srcId="{67781FAF-167A-5C4B-A22C-D668ED16142B}" destId="{B04C4626-11F9-6648-AF5F-B91D0F80D848}" srcOrd="0" destOrd="0" parTransId="{F3DB56EE-2B64-E94A-AADF-A3BB0CF1D62A}" sibTransId="{5517BCA0-7296-4E4A-8E08-C8E0A01602D6}"/>
    <dgm:cxn modelId="{1BA6958F-E691-4199-871C-03C42387D963}" type="presOf" srcId="{BE392F16-B708-A245-8C36-84CCBC1C7038}" destId="{90E6C317-32FF-EB4C-8867-2D90FA78F94B}" srcOrd="0" destOrd="0" presId="urn:microsoft.com/office/officeart/2005/8/layout/default#3"/>
    <dgm:cxn modelId="{082C43A4-81C0-400B-B28C-D20A8515B9B0}" type="presOf" srcId="{003204E7-3415-A143-B9F0-19D7102BCA3B}" destId="{F2CB108F-991C-6646-92A3-C311A95C4C14}" srcOrd="0" destOrd="0" presId="urn:microsoft.com/office/officeart/2005/8/layout/default#3"/>
    <dgm:cxn modelId="{93937FA6-848E-0F41-B5B4-B9C3B6EEBB49}" srcId="{67781FAF-167A-5C4B-A22C-D668ED16142B}" destId="{644D4291-BBA7-F348-8BBF-E473878E9FDB}" srcOrd="2" destOrd="0" parTransId="{149539A6-4571-1541-A58D-7D491153F4B2}" sibTransId="{A3B98E55-1C50-A541-8B9A-1DC07AFCC23B}"/>
    <dgm:cxn modelId="{F1E766B3-BACF-4AAC-BEDF-0812D07AF40E}" type="presOf" srcId="{B04C4626-11F9-6648-AF5F-B91D0F80D848}" destId="{253B2042-CEA0-834A-83A2-EB05349CAD12}" srcOrd="0" destOrd="0" presId="urn:microsoft.com/office/officeart/2005/8/layout/default#3"/>
    <dgm:cxn modelId="{47DC92C7-9CDC-440D-9526-B85F0055A725}" type="presOf" srcId="{67781FAF-167A-5C4B-A22C-D668ED16142B}" destId="{88AE316C-CBC2-2244-A5B2-39860FFED2FF}" srcOrd="0" destOrd="0" presId="urn:microsoft.com/office/officeart/2005/8/layout/default#3"/>
    <dgm:cxn modelId="{9853DAD4-93F4-AF44-95E0-5E76B5E70619}" srcId="{67781FAF-167A-5C4B-A22C-D668ED16142B}" destId="{BE392F16-B708-A245-8C36-84CCBC1C7038}" srcOrd="4" destOrd="0" parTransId="{D21E7FF7-ED35-0143-92B1-737C44E5A12B}" sibTransId="{5461C333-FAA7-F341-9CD9-A0A33A708F41}"/>
    <dgm:cxn modelId="{3D731FD8-BABC-4335-B695-5CB6D8276B8F}" type="presOf" srcId="{280A8E62-B567-0F43-A263-79761F21AFAF}" destId="{66FABA7A-C9FD-FB43-B7D7-0DD04F2DEF4C}" srcOrd="0" destOrd="0" presId="urn:microsoft.com/office/officeart/2005/8/layout/default#3"/>
    <dgm:cxn modelId="{4CA360ED-C88C-B540-9B41-EEE59A4045E7}" srcId="{67781FAF-167A-5C4B-A22C-D668ED16142B}" destId="{280A8E62-B567-0F43-A263-79761F21AFAF}" srcOrd="3" destOrd="0" parTransId="{410D1CBE-AA30-DD4B-BEB3-18BD94E95A12}" sibTransId="{5C73B126-3AAB-7744-8561-29EAB789C4C1}"/>
    <dgm:cxn modelId="{3C428832-0807-45F6-975B-F71622D8A3E3}" type="presParOf" srcId="{88AE316C-CBC2-2244-A5B2-39860FFED2FF}" destId="{253B2042-CEA0-834A-83A2-EB05349CAD12}" srcOrd="0" destOrd="0" presId="urn:microsoft.com/office/officeart/2005/8/layout/default#3"/>
    <dgm:cxn modelId="{6308E5C4-07BB-4FD9-AE1F-D35D988E1A4A}" type="presParOf" srcId="{88AE316C-CBC2-2244-A5B2-39860FFED2FF}" destId="{C7C355A6-A1B9-5C45-B966-90647DF30A00}" srcOrd="1" destOrd="0" presId="urn:microsoft.com/office/officeart/2005/8/layout/default#3"/>
    <dgm:cxn modelId="{775806CD-33E0-4E4A-9844-172C821653B6}" type="presParOf" srcId="{88AE316C-CBC2-2244-A5B2-39860FFED2FF}" destId="{F2CB108F-991C-6646-92A3-C311A95C4C14}" srcOrd="2" destOrd="0" presId="urn:microsoft.com/office/officeart/2005/8/layout/default#3"/>
    <dgm:cxn modelId="{5B9D3DD9-A8C0-4DB6-A401-EDCE51D5BB8C}" type="presParOf" srcId="{88AE316C-CBC2-2244-A5B2-39860FFED2FF}" destId="{02C660A9-FB24-CF4A-A22F-BD4814762A90}" srcOrd="3" destOrd="0" presId="urn:microsoft.com/office/officeart/2005/8/layout/default#3"/>
    <dgm:cxn modelId="{FEED600B-7F8C-4C6E-8EC7-EFFA6B665CAC}" type="presParOf" srcId="{88AE316C-CBC2-2244-A5B2-39860FFED2FF}" destId="{F5A6D07D-4B7C-5D49-9C69-2A8B2F257A35}" srcOrd="4" destOrd="0" presId="urn:microsoft.com/office/officeart/2005/8/layout/default#3"/>
    <dgm:cxn modelId="{755AC10E-185A-4628-9045-B7AB4EA96712}" type="presParOf" srcId="{88AE316C-CBC2-2244-A5B2-39860FFED2FF}" destId="{35B7DE09-5FC0-CC42-8B63-A95A7CD26F3D}" srcOrd="5" destOrd="0" presId="urn:microsoft.com/office/officeart/2005/8/layout/default#3"/>
    <dgm:cxn modelId="{F087644E-AB01-4787-954A-FD50F4100797}" type="presParOf" srcId="{88AE316C-CBC2-2244-A5B2-39860FFED2FF}" destId="{66FABA7A-C9FD-FB43-B7D7-0DD04F2DEF4C}" srcOrd="6" destOrd="0" presId="urn:microsoft.com/office/officeart/2005/8/layout/default#3"/>
    <dgm:cxn modelId="{92B54D43-AFF6-41E9-A83C-9B968BF98D16}" type="presParOf" srcId="{88AE316C-CBC2-2244-A5B2-39860FFED2FF}" destId="{47994B1F-3CA4-0B4B-8E6B-8997C6C0DD7C}" srcOrd="7" destOrd="0" presId="urn:microsoft.com/office/officeart/2005/8/layout/default#3"/>
    <dgm:cxn modelId="{E3D0E816-0CD6-4418-A007-61E309837EF8}" type="presParOf" srcId="{88AE316C-CBC2-2244-A5B2-39860FFED2FF}" destId="{90E6C317-32FF-EB4C-8867-2D90FA78F94B}" srcOrd="8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068C778-55E8-C748-9B16-66E61ABD7F59}" type="doc">
      <dgm:prSet loTypeId="urn:microsoft.com/office/officeart/2005/8/layout/default#9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25F84F0-ADEE-C84B-A05B-17C40A8A6A85}">
      <dgm:prSet phldrT="[Text]"/>
      <dgm:spPr/>
      <dgm:t>
        <a:bodyPr/>
        <a:lstStyle/>
        <a:p>
          <a:r>
            <a:rPr lang="en-US" dirty="0"/>
            <a:t>Botswana</a:t>
          </a:r>
        </a:p>
      </dgm:t>
    </dgm:pt>
    <dgm:pt modelId="{6F528DCC-0B58-3141-A4EB-8FFBE8CDEB19}" type="parTrans" cxnId="{0ACD21E4-4F95-A447-A647-4F015745D2E1}">
      <dgm:prSet/>
      <dgm:spPr/>
      <dgm:t>
        <a:bodyPr/>
        <a:lstStyle/>
        <a:p>
          <a:endParaRPr lang="en-US"/>
        </a:p>
      </dgm:t>
    </dgm:pt>
    <dgm:pt modelId="{06EEDF5D-A925-9A4A-AEFF-0BEB33EF08AF}" type="sibTrans" cxnId="{0ACD21E4-4F95-A447-A647-4F015745D2E1}">
      <dgm:prSet/>
      <dgm:spPr/>
      <dgm:t>
        <a:bodyPr/>
        <a:lstStyle/>
        <a:p>
          <a:endParaRPr lang="en-US"/>
        </a:p>
      </dgm:t>
    </dgm:pt>
    <dgm:pt modelId="{F79BB44D-7AFF-2844-9CF3-8BC2F45F41F3}">
      <dgm:prSet phldrT="[Text]"/>
      <dgm:spPr/>
      <dgm:t>
        <a:bodyPr/>
        <a:lstStyle/>
        <a:p>
          <a:r>
            <a:rPr lang="en-US" dirty="0"/>
            <a:t>St. Lucia</a:t>
          </a:r>
        </a:p>
      </dgm:t>
    </dgm:pt>
    <dgm:pt modelId="{D2D6AAEB-F03C-C94A-9501-0F44388847A9}" type="parTrans" cxnId="{B0077208-D80F-C047-B4D1-63B8BC502C26}">
      <dgm:prSet/>
      <dgm:spPr/>
      <dgm:t>
        <a:bodyPr/>
        <a:lstStyle/>
        <a:p>
          <a:endParaRPr lang="en-US"/>
        </a:p>
      </dgm:t>
    </dgm:pt>
    <dgm:pt modelId="{B01DBCA2-FA38-3440-BAA5-537D015BBB81}" type="sibTrans" cxnId="{B0077208-D80F-C047-B4D1-63B8BC502C26}">
      <dgm:prSet/>
      <dgm:spPr/>
      <dgm:t>
        <a:bodyPr/>
        <a:lstStyle/>
        <a:p>
          <a:endParaRPr lang="en-US"/>
        </a:p>
      </dgm:t>
    </dgm:pt>
    <dgm:pt modelId="{EFC511A4-323C-F541-8E2E-8B1BE1FB2308}">
      <dgm:prSet phldrT="[Text]"/>
      <dgm:spPr/>
      <dgm:t>
        <a:bodyPr/>
        <a:lstStyle/>
        <a:p>
          <a:r>
            <a:rPr lang="en-US" dirty="0"/>
            <a:t>Lesotho</a:t>
          </a:r>
        </a:p>
      </dgm:t>
    </dgm:pt>
    <dgm:pt modelId="{DAE50EA4-58F5-6F4E-8757-974CBF445883}" type="parTrans" cxnId="{4BBC1456-6BFB-A148-990E-EBCF5FDCB627}">
      <dgm:prSet/>
      <dgm:spPr/>
      <dgm:t>
        <a:bodyPr/>
        <a:lstStyle/>
        <a:p>
          <a:endParaRPr lang="en-US"/>
        </a:p>
      </dgm:t>
    </dgm:pt>
    <dgm:pt modelId="{51727574-4424-F040-A9A7-40F4F3100B00}" type="sibTrans" cxnId="{4BBC1456-6BFB-A148-990E-EBCF5FDCB627}">
      <dgm:prSet/>
      <dgm:spPr/>
      <dgm:t>
        <a:bodyPr/>
        <a:lstStyle/>
        <a:p>
          <a:endParaRPr lang="en-US"/>
        </a:p>
      </dgm:t>
    </dgm:pt>
    <dgm:pt modelId="{172A9F21-844A-3A42-96C3-86D8BCCE81D8}">
      <dgm:prSet phldrT="[Text]"/>
      <dgm:spPr/>
      <dgm:t>
        <a:bodyPr/>
        <a:lstStyle/>
        <a:p>
          <a:r>
            <a:rPr lang="en-US" dirty="0"/>
            <a:t>Patagonia</a:t>
          </a:r>
        </a:p>
      </dgm:t>
    </dgm:pt>
    <dgm:pt modelId="{A95E1AB0-A640-1F41-BC90-B36E4A0BB389}" type="parTrans" cxnId="{51E1DB4D-BD96-9141-95C8-3C37A134BFF0}">
      <dgm:prSet/>
      <dgm:spPr/>
      <dgm:t>
        <a:bodyPr/>
        <a:lstStyle/>
        <a:p>
          <a:endParaRPr lang="en-US"/>
        </a:p>
      </dgm:t>
    </dgm:pt>
    <dgm:pt modelId="{2B8BAD7E-3A77-BE46-9B16-C44D198204B3}" type="sibTrans" cxnId="{51E1DB4D-BD96-9141-95C8-3C37A134BFF0}">
      <dgm:prSet/>
      <dgm:spPr/>
      <dgm:t>
        <a:bodyPr/>
        <a:lstStyle/>
        <a:p>
          <a:endParaRPr lang="en-US"/>
        </a:p>
      </dgm:t>
    </dgm:pt>
    <dgm:pt modelId="{7D1CED9A-F610-D447-8E2A-A6533A3EDCBF}" type="pres">
      <dgm:prSet presAssocID="{B068C778-55E8-C748-9B16-66E61ABD7F59}" presName="diagram" presStyleCnt="0">
        <dgm:presLayoutVars>
          <dgm:dir/>
          <dgm:resizeHandles val="exact"/>
        </dgm:presLayoutVars>
      </dgm:prSet>
      <dgm:spPr/>
    </dgm:pt>
    <dgm:pt modelId="{AB25404C-84DD-5E48-8703-C0BB7A75CC5E}" type="pres">
      <dgm:prSet presAssocID="{025F84F0-ADEE-C84B-A05B-17C40A8A6A85}" presName="node" presStyleLbl="node1" presStyleIdx="0" presStyleCnt="4">
        <dgm:presLayoutVars>
          <dgm:bulletEnabled val="1"/>
        </dgm:presLayoutVars>
      </dgm:prSet>
      <dgm:spPr/>
    </dgm:pt>
    <dgm:pt modelId="{1E591649-0086-A045-B635-19353B39DFBD}" type="pres">
      <dgm:prSet presAssocID="{06EEDF5D-A925-9A4A-AEFF-0BEB33EF08AF}" presName="sibTrans" presStyleCnt="0"/>
      <dgm:spPr/>
    </dgm:pt>
    <dgm:pt modelId="{C41214C0-9974-A549-9B95-FD5EA8D4B4CA}" type="pres">
      <dgm:prSet presAssocID="{F79BB44D-7AFF-2844-9CF3-8BC2F45F41F3}" presName="node" presStyleLbl="node1" presStyleIdx="1" presStyleCnt="4">
        <dgm:presLayoutVars>
          <dgm:bulletEnabled val="1"/>
        </dgm:presLayoutVars>
      </dgm:prSet>
      <dgm:spPr/>
    </dgm:pt>
    <dgm:pt modelId="{0BF74F88-AABA-5E47-953C-EE2B7B7C7DEA}" type="pres">
      <dgm:prSet presAssocID="{B01DBCA2-FA38-3440-BAA5-537D015BBB81}" presName="sibTrans" presStyleCnt="0"/>
      <dgm:spPr/>
    </dgm:pt>
    <dgm:pt modelId="{0DD8E843-B69E-FE4B-A45F-7C8C70EDB64A}" type="pres">
      <dgm:prSet presAssocID="{EFC511A4-323C-F541-8E2E-8B1BE1FB2308}" presName="node" presStyleLbl="node1" presStyleIdx="2" presStyleCnt="4">
        <dgm:presLayoutVars>
          <dgm:bulletEnabled val="1"/>
        </dgm:presLayoutVars>
      </dgm:prSet>
      <dgm:spPr/>
    </dgm:pt>
    <dgm:pt modelId="{E8594885-4121-D442-8A3B-A4AE7DACD673}" type="pres">
      <dgm:prSet presAssocID="{51727574-4424-F040-A9A7-40F4F3100B00}" presName="sibTrans" presStyleCnt="0"/>
      <dgm:spPr/>
    </dgm:pt>
    <dgm:pt modelId="{FC7C82C6-D49D-C14A-86CF-BABF2E6A2B1F}" type="pres">
      <dgm:prSet presAssocID="{172A9F21-844A-3A42-96C3-86D8BCCE81D8}" presName="node" presStyleLbl="node1" presStyleIdx="3" presStyleCnt="4">
        <dgm:presLayoutVars>
          <dgm:bulletEnabled val="1"/>
        </dgm:presLayoutVars>
      </dgm:prSet>
      <dgm:spPr/>
    </dgm:pt>
  </dgm:ptLst>
  <dgm:cxnLst>
    <dgm:cxn modelId="{B0077208-D80F-C047-B4D1-63B8BC502C26}" srcId="{B068C778-55E8-C748-9B16-66E61ABD7F59}" destId="{F79BB44D-7AFF-2844-9CF3-8BC2F45F41F3}" srcOrd="1" destOrd="0" parTransId="{D2D6AAEB-F03C-C94A-9501-0F44388847A9}" sibTransId="{B01DBCA2-FA38-3440-BAA5-537D015BBB81}"/>
    <dgm:cxn modelId="{51E1DB4D-BD96-9141-95C8-3C37A134BFF0}" srcId="{B068C778-55E8-C748-9B16-66E61ABD7F59}" destId="{172A9F21-844A-3A42-96C3-86D8BCCE81D8}" srcOrd="3" destOrd="0" parTransId="{A95E1AB0-A640-1F41-BC90-B36E4A0BB389}" sibTransId="{2B8BAD7E-3A77-BE46-9B16-C44D198204B3}"/>
    <dgm:cxn modelId="{BCED3252-69CC-44A4-B53B-6680FCBC2147}" type="presOf" srcId="{025F84F0-ADEE-C84B-A05B-17C40A8A6A85}" destId="{AB25404C-84DD-5E48-8703-C0BB7A75CC5E}" srcOrd="0" destOrd="0" presId="urn:microsoft.com/office/officeart/2005/8/layout/default#9"/>
    <dgm:cxn modelId="{4BBC1456-6BFB-A148-990E-EBCF5FDCB627}" srcId="{B068C778-55E8-C748-9B16-66E61ABD7F59}" destId="{EFC511A4-323C-F541-8E2E-8B1BE1FB2308}" srcOrd="2" destOrd="0" parTransId="{DAE50EA4-58F5-6F4E-8757-974CBF445883}" sibTransId="{51727574-4424-F040-A9A7-40F4F3100B00}"/>
    <dgm:cxn modelId="{AE040F8F-4D91-46D4-82E4-B6E9A2C36474}" type="presOf" srcId="{172A9F21-844A-3A42-96C3-86D8BCCE81D8}" destId="{FC7C82C6-D49D-C14A-86CF-BABF2E6A2B1F}" srcOrd="0" destOrd="0" presId="urn:microsoft.com/office/officeart/2005/8/layout/default#9"/>
    <dgm:cxn modelId="{79F17D9C-7526-4665-AE3E-1BE6483CD266}" type="presOf" srcId="{B068C778-55E8-C748-9B16-66E61ABD7F59}" destId="{7D1CED9A-F610-D447-8E2A-A6533A3EDCBF}" srcOrd="0" destOrd="0" presId="urn:microsoft.com/office/officeart/2005/8/layout/default#9"/>
    <dgm:cxn modelId="{87E727C0-3A49-4758-9D24-5CB8AE7044B2}" type="presOf" srcId="{F79BB44D-7AFF-2844-9CF3-8BC2F45F41F3}" destId="{C41214C0-9974-A549-9B95-FD5EA8D4B4CA}" srcOrd="0" destOrd="0" presId="urn:microsoft.com/office/officeart/2005/8/layout/default#9"/>
    <dgm:cxn modelId="{0ACD21E4-4F95-A447-A647-4F015745D2E1}" srcId="{B068C778-55E8-C748-9B16-66E61ABD7F59}" destId="{025F84F0-ADEE-C84B-A05B-17C40A8A6A85}" srcOrd="0" destOrd="0" parTransId="{6F528DCC-0B58-3141-A4EB-8FFBE8CDEB19}" sibTransId="{06EEDF5D-A925-9A4A-AEFF-0BEB33EF08AF}"/>
    <dgm:cxn modelId="{C21FF9EB-B270-4F9C-A249-57A11037C592}" type="presOf" srcId="{EFC511A4-323C-F541-8E2E-8B1BE1FB2308}" destId="{0DD8E843-B69E-FE4B-A45F-7C8C70EDB64A}" srcOrd="0" destOrd="0" presId="urn:microsoft.com/office/officeart/2005/8/layout/default#9"/>
    <dgm:cxn modelId="{0E44BC1C-51CA-46E7-867A-7250D3AC116A}" type="presParOf" srcId="{7D1CED9A-F610-D447-8E2A-A6533A3EDCBF}" destId="{AB25404C-84DD-5E48-8703-C0BB7A75CC5E}" srcOrd="0" destOrd="0" presId="urn:microsoft.com/office/officeart/2005/8/layout/default#9"/>
    <dgm:cxn modelId="{4A0E0245-2921-4E90-BD00-97FF021B65C0}" type="presParOf" srcId="{7D1CED9A-F610-D447-8E2A-A6533A3EDCBF}" destId="{1E591649-0086-A045-B635-19353B39DFBD}" srcOrd="1" destOrd="0" presId="urn:microsoft.com/office/officeart/2005/8/layout/default#9"/>
    <dgm:cxn modelId="{A1BC79FB-BAED-49C0-B4DB-32E66E3D7F43}" type="presParOf" srcId="{7D1CED9A-F610-D447-8E2A-A6533A3EDCBF}" destId="{C41214C0-9974-A549-9B95-FD5EA8D4B4CA}" srcOrd="2" destOrd="0" presId="urn:microsoft.com/office/officeart/2005/8/layout/default#9"/>
    <dgm:cxn modelId="{87E8E3C3-B82D-4BB4-B652-4A2329FB6B8A}" type="presParOf" srcId="{7D1CED9A-F610-D447-8E2A-A6533A3EDCBF}" destId="{0BF74F88-AABA-5E47-953C-EE2B7B7C7DEA}" srcOrd="3" destOrd="0" presId="urn:microsoft.com/office/officeart/2005/8/layout/default#9"/>
    <dgm:cxn modelId="{588F7D76-BCEF-4252-A0AA-2F453E95E010}" type="presParOf" srcId="{7D1CED9A-F610-D447-8E2A-A6533A3EDCBF}" destId="{0DD8E843-B69E-FE4B-A45F-7C8C70EDB64A}" srcOrd="4" destOrd="0" presId="urn:microsoft.com/office/officeart/2005/8/layout/default#9"/>
    <dgm:cxn modelId="{FE3D3B64-DAB1-4C60-9D76-9BD0EBA95177}" type="presParOf" srcId="{7D1CED9A-F610-D447-8E2A-A6533A3EDCBF}" destId="{E8594885-4121-D442-8A3B-A4AE7DACD673}" srcOrd="5" destOrd="0" presId="urn:microsoft.com/office/officeart/2005/8/layout/default#9"/>
    <dgm:cxn modelId="{AEA399CD-556F-4BF8-8D25-6B8F99FCD5B3}" type="presParOf" srcId="{7D1CED9A-F610-D447-8E2A-A6533A3EDCBF}" destId="{FC7C82C6-D49D-C14A-86CF-BABF2E6A2B1F}" srcOrd="6" destOrd="0" presId="urn:microsoft.com/office/officeart/2005/8/layout/default#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3B2042-CEA0-834A-83A2-EB05349CAD12}">
      <dsp:nvSpPr>
        <dsp:cNvPr id="0" name=""/>
        <dsp:cNvSpPr/>
      </dsp:nvSpPr>
      <dsp:spPr>
        <a:xfrm>
          <a:off x="0" y="682277"/>
          <a:ext cx="2701726" cy="16210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/>
            <a:t>Byw</a:t>
          </a:r>
          <a:r>
            <a:rPr lang="en-US" sz="3200" kern="1200" dirty="0"/>
            <a:t> </a:t>
          </a:r>
          <a:r>
            <a:rPr lang="en-US" sz="3200" kern="1200" dirty="0" err="1"/>
            <a:t>yng</a:t>
          </a:r>
          <a:r>
            <a:rPr lang="en-US" sz="3200" kern="1200" dirty="0"/>
            <a:t> </a:t>
          </a:r>
          <a:r>
            <a:rPr lang="en-US" sz="3200" kern="1200" dirty="0" err="1"/>
            <a:t>Nghymru</a:t>
          </a:r>
          <a:endParaRPr lang="en-US" sz="3200" kern="1200" dirty="0"/>
        </a:p>
      </dsp:txBody>
      <dsp:txXfrm>
        <a:off x="0" y="682277"/>
        <a:ext cx="2701726" cy="1621035"/>
      </dsp:txXfrm>
    </dsp:sp>
    <dsp:sp modelId="{F2CB108F-991C-6646-92A3-C311A95C4C14}">
      <dsp:nvSpPr>
        <dsp:cNvPr id="0" name=""/>
        <dsp:cNvSpPr/>
      </dsp:nvSpPr>
      <dsp:spPr>
        <a:xfrm>
          <a:off x="2971899" y="682277"/>
          <a:ext cx="2701726" cy="16210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/>
            <a:t>Byw</a:t>
          </a:r>
          <a:r>
            <a:rPr lang="en-US" sz="3200" kern="1200" dirty="0"/>
            <a:t> </a:t>
          </a:r>
          <a:r>
            <a:rPr lang="en-US" sz="3200" kern="1200" dirty="0" err="1"/>
            <a:t>mewn</a:t>
          </a:r>
          <a:r>
            <a:rPr lang="en-US" sz="3200" kern="1200" dirty="0"/>
            <a:t> </a:t>
          </a:r>
          <a:r>
            <a:rPr lang="en-US" sz="3200" kern="1200" dirty="0" err="1"/>
            <a:t>Gwledydd</a:t>
          </a:r>
          <a:r>
            <a:rPr lang="en-US" sz="3200" kern="1200" dirty="0"/>
            <a:t> </a:t>
          </a:r>
          <a:r>
            <a:rPr lang="en-US" sz="3200" kern="1200" dirty="0" err="1"/>
            <a:t>Eraill</a:t>
          </a:r>
          <a:endParaRPr lang="en-US" sz="3200" kern="1200" dirty="0"/>
        </a:p>
      </dsp:txBody>
      <dsp:txXfrm>
        <a:off x="2971899" y="682277"/>
        <a:ext cx="2701726" cy="1621035"/>
      </dsp:txXfrm>
    </dsp:sp>
    <dsp:sp modelId="{F5A6D07D-4B7C-5D49-9C69-2A8B2F257A35}">
      <dsp:nvSpPr>
        <dsp:cNvPr id="0" name=""/>
        <dsp:cNvSpPr/>
      </dsp:nvSpPr>
      <dsp:spPr>
        <a:xfrm>
          <a:off x="5943798" y="682277"/>
          <a:ext cx="2701726" cy="16210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/>
            <a:t>Byw</a:t>
          </a:r>
          <a:r>
            <a:rPr lang="en-US" sz="3200" kern="1200" dirty="0"/>
            <a:t> </a:t>
          </a:r>
          <a:r>
            <a:rPr lang="en-US" sz="3200" kern="1200" dirty="0" err="1"/>
            <a:t>yn</a:t>
          </a:r>
          <a:r>
            <a:rPr lang="en-US" sz="3200" kern="1200" dirty="0"/>
            <a:t> </a:t>
          </a:r>
          <a:r>
            <a:rPr lang="en-US" sz="3200" kern="1200" dirty="0" err="1"/>
            <a:t>fy</a:t>
          </a:r>
          <a:r>
            <a:rPr lang="en-US" sz="3200" kern="1200" dirty="0"/>
            <a:t> </a:t>
          </a:r>
          <a:r>
            <a:rPr lang="en-US" sz="3200" kern="1200" dirty="0" err="1"/>
            <a:t>Myd</a:t>
          </a:r>
          <a:r>
            <a:rPr lang="en-US" sz="3200" kern="1200" dirty="0"/>
            <a:t> </a:t>
          </a:r>
          <a:r>
            <a:rPr lang="en-US" sz="3200" kern="1200" dirty="0" err="1"/>
            <a:t>fy</a:t>
          </a:r>
          <a:r>
            <a:rPr lang="en-US" sz="3200" kern="1200" dirty="0"/>
            <a:t> Hun</a:t>
          </a:r>
        </a:p>
      </dsp:txBody>
      <dsp:txXfrm>
        <a:off x="5943798" y="682277"/>
        <a:ext cx="2701726" cy="1621035"/>
      </dsp:txXfrm>
    </dsp:sp>
    <dsp:sp modelId="{66FABA7A-C9FD-FB43-B7D7-0DD04F2DEF4C}">
      <dsp:nvSpPr>
        <dsp:cNvPr id="0" name=""/>
        <dsp:cNvSpPr/>
      </dsp:nvSpPr>
      <dsp:spPr>
        <a:xfrm>
          <a:off x="1485949" y="2573486"/>
          <a:ext cx="2701726" cy="16210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/>
            <a:t>Sgiliau</a:t>
          </a:r>
          <a:endParaRPr lang="en-US" sz="3200" kern="1200" dirty="0"/>
        </a:p>
      </dsp:txBody>
      <dsp:txXfrm>
        <a:off x="1485949" y="2573486"/>
        <a:ext cx="2701726" cy="1621035"/>
      </dsp:txXfrm>
    </dsp:sp>
    <dsp:sp modelId="{90E6C317-32FF-EB4C-8867-2D90FA78F94B}">
      <dsp:nvSpPr>
        <dsp:cNvPr id="0" name=""/>
        <dsp:cNvSpPr/>
      </dsp:nvSpPr>
      <dsp:spPr>
        <a:xfrm>
          <a:off x="4457848" y="2573486"/>
          <a:ext cx="2701726" cy="1621035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 err="1"/>
            <a:t>Ystod</a:t>
          </a:r>
          <a:endParaRPr lang="en-US" sz="3200" kern="1200" dirty="0"/>
        </a:p>
      </dsp:txBody>
      <dsp:txXfrm>
        <a:off x="4457848" y="2573486"/>
        <a:ext cx="2701726" cy="16210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25404C-84DD-5E48-8703-C0BB7A75CC5E}">
      <dsp:nvSpPr>
        <dsp:cNvPr id="0" name=""/>
        <dsp:cNvSpPr/>
      </dsp:nvSpPr>
      <dsp:spPr>
        <a:xfrm>
          <a:off x="797" y="479485"/>
          <a:ext cx="3109139" cy="18654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 dirty="0"/>
            <a:t>Botswana</a:t>
          </a:r>
        </a:p>
      </dsp:txBody>
      <dsp:txXfrm>
        <a:off x="797" y="479485"/>
        <a:ext cx="3109139" cy="1865483"/>
      </dsp:txXfrm>
    </dsp:sp>
    <dsp:sp modelId="{C41214C0-9974-A549-9B95-FD5EA8D4B4CA}">
      <dsp:nvSpPr>
        <dsp:cNvPr id="0" name=""/>
        <dsp:cNvSpPr/>
      </dsp:nvSpPr>
      <dsp:spPr>
        <a:xfrm>
          <a:off x="3420850" y="479485"/>
          <a:ext cx="3109139" cy="18654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 dirty="0"/>
            <a:t>St. Lucia</a:t>
          </a:r>
        </a:p>
      </dsp:txBody>
      <dsp:txXfrm>
        <a:off x="3420850" y="479485"/>
        <a:ext cx="3109139" cy="1865483"/>
      </dsp:txXfrm>
    </dsp:sp>
    <dsp:sp modelId="{0DD8E843-B69E-FE4B-A45F-7C8C70EDB64A}">
      <dsp:nvSpPr>
        <dsp:cNvPr id="0" name=""/>
        <dsp:cNvSpPr/>
      </dsp:nvSpPr>
      <dsp:spPr>
        <a:xfrm>
          <a:off x="797" y="2655883"/>
          <a:ext cx="3109139" cy="18654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 dirty="0"/>
            <a:t>Lesotho</a:t>
          </a:r>
        </a:p>
      </dsp:txBody>
      <dsp:txXfrm>
        <a:off x="797" y="2655883"/>
        <a:ext cx="3109139" cy="1865483"/>
      </dsp:txXfrm>
    </dsp:sp>
    <dsp:sp modelId="{FC7C82C6-D49D-C14A-86CF-BABF2E6A2B1F}">
      <dsp:nvSpPr>
        <dsp:cNvPr id="0" name=""/>
        <dsp:cNvSpPr/>
      </dsp:nvSpPr>
      <dsp:spPr>
        <a:xfrm>
          <a:off x="3420850" y="2655883"/>
          <a:ext cx="3109139" cy="1865483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1930" tIns="201930" rIns="201930" bIns="201930" numCol="1" spcCol="1270" anchor="ctr" anchorCtr="0">
          <a:noAutofit/>
        </a:bodyPr>
        <a:lstStyle/>
        <a:p>
          <a:pPr marL="0" lvl="0" indent="0" algn="ctr" defTabSz="2355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300" kern="1200" dirty="0"/>
            <a:t>Patagonia</a:t>
          </a:r>
        </a:p>
      </dsp:txBody>
      <dsp:txXfrm>
        <a:off x="3420850" y="2655883"/>
        <a:ext cx="3109139" cy="18654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9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D36C04-0AB8-6145-AFE7-A268EB3559AA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E80DE0-3A94-604B-9CE4-4EC010444E9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199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80DE0-3A94-604B-9CE4-4EC010444E9B}" type="slidenum">
              <a:rPr lang="en-US" smtClean="0"/>
              <a:pPr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13261A-9A9C-AD4E-8F6D-0D77FD9223FA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2938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4C92D-0306-4E69-9CD3-20855E84965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/>
              <a:t>Click to edit Master text styles</a:t>
            </a:r>
          </a:p>
          <a:p>
            <a:pPr lvl="1"/>
            <a:r>
              <a:rPr lang="cy-GB"/>
              <a:t>Second level</a:t>
            </a:r>
          </a:p>
          <a:p>
            <a:pPr lvl="2"/>
            <a:r>
              <a:rPr lang="cy-GB"/>
              <a:t>Third level</a:t>
            </a:r>
          </a:p>
          <a:p>
            <a:pPr lvl="3"/>
            <a:r>
              <a:rPr lang="cy-GB"/>
              <a:t>Fourth level</a:t>
            </a:r>
          </a:p>
          <a:p>
            <a:pPr lvl="4"/>
            <a:r>
              <a:rPr lang="cy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E01ABE-709B-D64D-B03F-214C390A9185}" type="datetimeFigureOut">
              <a:rPr lang="en-US" smtClean="0"/>
              <a:pPr/>
              <a:t>10/17/18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759A43-18D7-BE4E-BC98-C99CC495B701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377" r:id="rId1"/>
    <p:sldLayoutId id="2147484378" r:id="rId2"/>
    <p:sldLayoutId id="2147484379" r:id="rId3"/>
    <p:sldLayoutId id="2147484380" r:id="rId4"/>
    <p:sldLayoutId id="2147484381" r:id="rId5"/>
    <p:sldLayoutId id="2147484382" r:id="rId6"/>
    <p:sldLayoutId id="2147484383" r:id="rId7"/>
    <p:sldLayoutId id="2147484384" r:id="rId8"/>
    <p:sldLayoutId id="2147484385" r:id="rId9"/>
    <p:sldLayoutId id="2147484386" r:id="rId10"/>
    <p:sldLayoutId id="2147484387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wb.wales.gov.uk" TargetMode="External"/><Relationship Id="rId2" Type="http://schemas.openxmlformats.org/officeDocument/2006/relationships/hyperlink" Target="http://www.atebol.com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lients.squareeye.net/uploads/glpwales/Lesotho_Dams_Role_Play_Cym.docx" TargetMode="External"/><Relationship Id="rId2" Type="http://schemas.openxmlformats.org/officeDocument/2006/relationships/hyperlink" Target="http://clients.squareeye.net/uploads/glpwales/Polihali_dam_background_CYM.pptx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lients.squareeye.net/uploads/glpwales/Tryweryn_or_Lesotho_Highlands_quotations_CYM.docx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5" Type="http://schemas.openxmlformats.org/officeDocument/2006/relationships/hyperlink" Target="http://www.geography.org.uk/" TargetMode="External"/><Relationship Id="rId4" Type="http://schemas.openxmlformats.org/officeDocument/2006/relationships/image" Target="../media/image4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578100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US" dirty="0"/>
              <a:t>ADCDF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Dyniaethau</a:t>
            </a:r>
            <a:r>
              <a:rPr lang="en-US" dirty="0"/>
              <a:t>  (DAEARYDDIAETH) </a:t>
            </a:r>
            <a:br>
              <a:rPr lang="en-US" dirty="0"/>
            </a:br>
            <a:r>
              <a:rPr lang="en-US" dirty="0"/>
              <a:t>ECAD4006C</a:t>
            </a:r>
            <a:br>
              <a:rPr lang="en-US" dirty="0"/>
            </a:b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Daearyddiaeth</a:t>
            </a:r>
            <a:r>
              <a:rPr lang="en-GB" dirty="0"/>
              <a:t> CA2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94436" cy="452596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SGILIAU    </a:t>
            </a:r>
          </a:p>
          <a:p>
            <a:r>
              <a:rPr lang="en-GB" dirty="0"/>
              <a:t>1. </a:t>
            </a:r>
            <a:r>
              <a:rPr lang="en-GB" dirty="0" err="1"/>
              <a:t>Lleoli</a:t>
            </a:r>
            <a:r>
              <a:rPr lang="en-GB" dirty="0"/>
              <a:t> 2. </a:t>
            </a:r>
            <a:r>
              <a:rPr lang="en-GB" dirty="0" err="1"/>
              <a:t>Adnabod</a:t>
            </a:r>
            <a:r>
              <a:rPr lang="en-GB" dirty="0"/>
              <a:t> 3. </a:t>
            </a:r>
            <a:r>
              <a:rPr lang="en-GB" dirty="0" err="1"/>
              <a:t>Ymchwilio</a:t>
            </a:r>
            <a:r>
              <a:rPr lang="en-GB" dirty="0"/>
              <a:t> 4. </a:t>
            </a:r>
            <a:r>
              <a:rPr lang="en-GB" dirty="0" err="1"/>
              <a:t>Cyfathrebu</a:t>
            </a:r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YSTOD:</a:t>
            </a:r>
          </a:p>
          <a:p>
            <a:pPr marL="0" indent="0">
              <a:buNone/>
            </a:pP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Gwledydd</a:t>
            </a:r>
            <a:r>
              <a:rPr lang="en-GB" dirty="0"/>
              <a:t> </a:t>
            </a:r>
            <a:r>
              <a:rPr lang="en-GB" dirty="0" err="1"/>
              <a:t>Eraill</a:t>
            </a:r>
            <a:endParaRPr lang="en-GB" dirty="0"/>
          </a:p>
          <a:p>
            <a:pPr marL="0" indent="0">
              <a:buNone/>
            </a:pPr>
            <a:r>
              <a:rPr lang="en-GB" dirty="0" err="1"/>
              <a:t>Byw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myd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*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maes</a:t>
            </a:r>
            <a:r>
              <a:rPr lang="en-GB" dirty="0"/>
              <a:t>/ </a:t>
            </a:r>
            <a:r>
              <a:rPr lang="en-GB" dirty="0" err="1"/>
              <a:t>Daearyddiaeth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Newyddion</a:t>
            </a:r>
            <a:r>
              <a:rPr lang="en-GB" dirty="0"/>
              <a:t>*</a:t>
            </a:r>
          </a:p>
        </p:txBody>
      </p:sp>
      <p:sp>
        <p:nvSpPr>
          <p:cNvPr id="4" name="Right Brace 3"/>
          <p:cNvSpPr/>
          <p:nvPr/>
        </p:nvSpPr>
        <p:spPr>
          <a:xfrm>
            <a:off x="4692073" y="3306618"/>
            <a:ext cx="609600" cy="1551709"/>
          </a:xfrm>
          <a:prstGeom prst="rightBrac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8743" y="2729346"/>
            <a:ext cx="1657350" cy="228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896965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Daearyddiaeth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Cwricwlwm</a:t>
            </a:r>
            <a:r>
              <a:rPr lang="en-US" dirty="0"/>
              <a:t> </a:t>
            </a:r>
            <a:r>
              <a:rPr lang="en-US" dirty="0" err="1"/>
              <a:t>Cenedlaethol</a:t>
            </a:r>
            <a:r>
              <a:rPr lang="en-US" dirty="0"/>
              <a:t> – CA2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0" y="1981200"/>
          <a:ext cx="8645525" cy="48768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51726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Pam </a:t>
            </a:r>
            <a:r>
              <a:rPr lang="en-US" dirty="0" err="1"/>
              <a:t>astudio</a:t>
            </a:r>
            <a:r>
              <a:rPr lang="en-US" dirty="0"/>
              <a:t> </a:t>
            </a:r>
            <a:r>
              <a:rPr lang="en-US" dirty="0" err="1"/>
              <a:t>gwledydd</a:t>
            </a:r>
            <a:r>
              <a:rPr lang="en-US" dirty="0"/>
              <a:t> </a:t>
            </a:r>
            <a:r>
              <a:rPr lang="en-US" dirty="0" err="1"/>
              <a:t>eraill</a:t>
            </a:r>
            <a:r>
              <a:rPr lang="en-US" dirty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896851"/>
            <a:ext cx="8279766" cy="4229312"/>
          </a:xfrm>
        </p:spPr>
        <p:txBody>
          <a:bodyPr>
            <a:noAutofit/>
          </a:bodyPr>
          <a:lstStyle/>
          <a:p>
            <a:r>
              <a:rPr lang="en-US" sz="2400" dirty="0" err="1">
                <a:latin typeface="Arial"/>
                <a:cs typeface="Arial"/>
              </a:rPr>
              <a:t>Defnyddio</a:t>
            </a:r>
            <a:r>
              <a:rPr lang="en-US" sz="2400" dirty="0">
                <a:latin typeface="Arial"/>
                <a:cs typeface="Arial"/>
              </a:rPr>
              <a:t> a </a:t>
            </a:r>
            <a:r>
              <a:rPr lang="en-US" sz="2400" dirty="0" err="1">
                <a:latin typeface="Arial"/>
                <a:cs typeface="Arial"/>
              </a:rPr>
              <a:t>datblygu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eu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diddordeb</a:t>
            </a:r>
            <a:r>
              <a:rPr lang="en-US" sz="2400" dirty="0">
                <a:latin typeface="Arial"/>
                <a:cs typeface="Arial"/>
              </a:rPr>
              <a:t> a </a:t>
            </a:r>
            <a:r>
              <a:rPr lang="en-US" sz="2400" b="1" dirty="0" err="1">
                <a:latin typeface="Arial"/>
                <a:cs typeface="Arial"/>
              </a:rPr>
              <a:t>chwilfrydedd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naturiol</a:t>
            </a:r>
            <a:r>
              <a:rPr lang="en-US" sz="2400" dirty="0">
                <a:latin typeface="Arial"/>
                <a:cs typeface="Arial"/>
              </a:rPr>
              <a:t> am </a:t>
            </a:r>
            <a:r>
              <a:rPr lang="en-US" sz="2400" dirty="0" err="1">
                <a:latin typeface="Arial"/>
                <a:cs typeface="Arial"/>
              </a:rPr>
              <a:t>leoedd</a:t>
            </a:r>
            <a:endParaRPr lang="en-US" sz="2400" dirty="0">
              <a:latin typeface="Arial"/>
              <a:cs typeface="Arial"/>
            </a:endParaRPr>
          </a:p>
          <a:p>
            <a:r>
              <a:rPr lang="en-US" sz="2400" dirty="0" err="1">
                <a:latin typeface="Arial"/>
                <a:cs typeface="Arial"/>
              </a:rPr>
              <a:t>Darparu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cyfleoedd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iddynt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b="1" dirty="0" err="1">
                <a:latin typeface="Arial"/>
                <a:cs typeface="Arial"/>
              </a:rPr>
              <a:t>archwilio</a:t>
            </a:r>
            <a:r>
              <a:rPr lang="en-US" sz="2400" b="1" dirty="0">
                <a:latin typeface="Arial"/>
                <a:cs typeface="Arial"/>
              </a:rPr>
              <a:t> </a:t>
            </a:r>
            <a:r>
              <a:rPr lang="en-US" sz="2400" b="1" dirty="0" err="1">
                <a:latin typeface="Arial"/>
                <a:cs typeface="Arial"/>
              </a:rPr>
              <a:t>syniadau</a:t>
            </a:r>
            <a:r>
              <a:rPr lang="en-US" sz="2400" b="1" dirty="0">
                <a:latin typeface="Arial"/>
                <a:cs typeface="Arial"/>
              </a:rPr>
              <a:t> </a:t>
            </a:r>
            <a:r>
              <a:rPr lang="en-US" sz="2400" dirty="0">
                <a:latin typeface="Arial"/>
                <a:cs typeface="Arial"/>
              </a:rPr>
              <a:t>a </a:t>
            </a:r>
            <a:r>
              <a:rPr lang="en-US" sz="2400" dirty="0" err="1">
                <a:latin typeface="Arial"/>
                <a:cs typeface="Arial"/>
              </a:rPr>
              <a:t>sgiliau</a:t>
            </a:r>
            <a:endParaRPr lang="en-US" sz="2400" dirty="0">
              <a:latin typeface="Arial"/>
              <a:cs typeface="Arial"/>
            </a:endParaRPr>
          </a:p>
          <a:p>
            <a:r>
              <a:rPr lang="en-US" sz="2400" dirty="0" err="1">
                <a:latin typeface="Arial"/>
                <a:cs typeface="Arial"/>
              </a:rPr>
              <a:t>Datblygu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eu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gwybodaeth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blaenorol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o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leoedd</a:t>
            </a:r>
            <a:r>
              <a:rPr lang="en-US" sz="2400" dirty="0">
                <a:latin typeface="Arial"/>
                <a:cs typeface="Arial"/>
              </a:rPr>
              <a:t>, </a:t>
            </a:r>
            <a:r>
              <a:rPr lang="en-US" sz="2400" dirty="0" err="1">
                <a:latin typeface="Arial"/>
                <a:cs typeface="Arial"/>
              </a:rPr>
              <a:t>amgylcheddau</a:t>
            </a:r>
            <a:r>
              <a:rPr lang="en-US" sz="2400" dirty="0">
                <a:latin typeface="Arial"/>
                <a:cs typeface="Arial"/>
              </a:rPr>
              <a:t> a </a:t>
            </a:r>
            <a:r>
              <a:rPr lang="en-US" sz="2400" dirty="0" err="1">
                <a:latin typeface="Arial"/>
                <a:cs typeface="Arial"/>
              </a:rPr>
              <a:t>diwylliannau</a:t>
            </a:r>
            <a:endParaRPr lang="en-US" sz="2400" dirty="0">
              <a:latin typeface="Arial"/>
              <a:cs typeface="Arial"/>
            </a:endParaRPr>
          </a:p>
          <a:p>
            <a:r>
              <a:rPr lang="en-US" sz="2400" dirty="0" err="1">
                <a:latin typeface="Arial"/>
                <a:cs typeface="Arial"/>
              </a:rPr>
              <a:t>Helpu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i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b="1" dirty="0" err="1">
                <a:latin typeface="Arial"/>
                <a:cs typeface="Arial"/>
              </a:rPr>
              <a:t>archwilio</a:t>
            </a:r>
            <a:r>
              <a:rPr lang="en-US" sz="2400" b="1" dirty="0">
                <a:latin typeface="Arial"/>
                <a:cs typeface="Arial"/>
              </a:rPr>
              <a:t> ac </a:t>
            </a:r>
            <a:r>
              <a:rPr lang="en-US" sz="2400" b="1" dirty="0" err="1">
                <a:latin typeface="Arial"/>
                <a:cs typeface="Arial"/>
              </a:rPr>
              <a:t>egluro</a:t>
            </a:r>
            <a:r>
              <a:rPr lang="en-US" sz="2400" b="1" dirty="0">
                <a:latin typeface="Arial"/>
                <a:cs typeface="Arial"/>
              </a:rPr>
              <a:t> </a:t>
            </a:r>
            <a:r>
              <a:rPr lang="en-US" sz="2400" b="1" dirty="0" err="1">
                <a:latin typeface="Arial"/>
                <a:cs typeface="Arial"/>
              </a:rPr>
              <a:t>eu</a:t>
            </a:r>
            <a:r>
              <a:rPr lang="en-US" sz="2400" b="1" dirty="0">
                <a:latin typeface="Arial"/>
                <a:cs typeface="Arial"/>
              </a:rPr>
              <a:t> </a:t>
            </a:r>
            <a:r>
              <a:rPr lang="en-US" sz="2400" b="1" dirty="0" err="1">
                <a:latin typeface="Arial"/>
                <a:cs typeface="Arial"/>
              </a:rPr>
              <a:t>profiadau</a:t>
            </a:r>
            <a:r>
              <a:rPr lang="en-US" sz="2400" b="1" dirty="0">
                <a:latin typeface="Arial"/>
                <a:cs typeface="Arial"/>
              </a:rPr>
              <a:t> </a:t>
            </a:r>
            <a:r>
              <a:rPr lang="en-US" sz="2400" b="1" dirty="0" err="1">
                <a:latin typeface="Arial"/>
                <a:cs typeface="Arial"/>
              </a:rPr>
              <a:t>blaenorol</a:t>
            </a:r>
            <a:r>
              <a:rPr lang="en-US" sz="2400" b="1" dirty="0">
                <a:latin typeface="Arial"/>
                <a:cs typeface="Arial"/>
              </a:rPr>
              <a:t> </a:t>
            </a:r>
            <a:r>
              <a:rPr lang="en-US" sz="2400" dirty="0">
                <a:latin typeface="Arial"/>
                <a:cs typeface="Arial"/>
              </a:rPr>
              <a:t>ac </a:t>
            </a:r>
            <a:r>
              <a:rPr lang="en-US" sz="2400" dirty="0" err="1">
                <a:latin typeface="Arial"/>
                <a:cs typeface="Arial"/>
              </a:rPr>
              <a:t>ymwybyddiaeth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o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leoedd</a:t>
            </a:r>
            <a:endParaRPr lang="en-US" sz="2400" dirty="0">
              <a:latin typeface="Arial"/>
              <a:cs typeface="Arial"/>
            </a:endParaRPr>
          </a:p>
          <a:p>
            <a:r>
              <a:rPr lang="en-US" sz="2400" dirty="0" err="1">
                <a:latin typeface="Arial"/>
                <a:cs typeface="Arial"/>
              </a:rPr>
              <a:t>Datblygu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ymwybyddiaeth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gofodol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dirty="0" err="1">
                <a:latin typeface="Arial"/>
                <a:cs typeface="Arial"/>
              </a:rPr>
              <a:t>tuag</a:t>
            </a:r>
            <a:r>
              <a:rPr lang="en-US" sz="2400" dirty="0">
                <a:latin typeface="Arial"/>
                <a:cs typeface="Arial"/>
              </a:rPr>
              <a:t> at </a:t>
            </a:r>
            <a:r>
              <a:rPr lang="en-US" sz="2400" dirty="0" err="1">
                <a:latin typeface="Arial"/>
                <a:cs typeface="Arial"/>
              </a:rPr>
              <a:t>raddfa</a:t>
            </a:r>
            <a:r>
              <a:rPr lang="en-US" sz="2400" dirty="0">
                <a:latin typeface="Arial"/>
                <a:cs typeface="Arial"/>
              </a:rPr>
              <a:t> </a:t>
            </a:r>
            <a:r>
              <a:rPr lang="en-US" sz="2400" b="1" dirty="0" err="1">
                <a:latin typeface="Arial"/>
                <a:cs typeface="Arial"/>
              </a:rPr>
              <a:t>fyd-eang</a:t>
            </a:r>
            <a:endParaRPr lang="en-US" sz="2400" b="1" dirty="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651125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Ac </a:t>
            </a:r>
            <a:r>
              <a:rPr lang="en-US" dirty="0" err="1"/>
              <a:t>yn</a:t>
            </a:r>
            <a:r>
              <a:rPr lang="en-US" dirty="0"/>
              <a:t>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800032"/>
            <a:ext cx="9144000" cy="4746661"/>
          </a:xfrm>
        </p:spPr>
        <p:txBody>
          <a:bodyPr>
            <a:noAutofit/>
          </a:bodyPr>
          <a:lstStyle/>
          <a:p>
            <a:r>
              <a:rPr lang="en-US" sz="2800" dirty="0" err="1">
                <a:latin typeface="Arial"/>
                <a:cs typeface="Arial"/>
              </a:rPr>
              <a:t>Helpu</a:t>
            </a:r>
            <a:r>
              <a:rPr lang="en-US" sz="2800" dirty="0">
                <a:latin typeface="Arial"/>
                <a:cs typeface="Arial"/>
              </a:rPr>
              <a:t> hwy </a:t>
            </a:r>
            <a:r>
              <a:rPr lang="en-US" sz="2800" dirty="0" err="1">
                <a:latin typeface="Arial"/>
                <a:cs typeface="Arial"/>
              </a:rPr>
              <a:t>i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adnabod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eu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rhyng-ddibyniaeth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gyda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gweddill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y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byd</a:t>
            </a:r>
            <a:endParaRPr lang="en-US" sz="2800" dirty="0">
              <a:latin typeface="Arial"/>
              <a:cs typeface="Arial"/>
            </a:endParaRPr>
          </a:p>
          <a:p>
            <a:r>
              <a:rPr lang="en-US" sz="2800" dirty="0" err="1">
                <a:latin typeface="Arial"/>
                <a:cs typeface="Arial"/>
              </a:rPr>
              <a:t>Meithrin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agwedd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bositif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tuag</a:t>
            </a:r>
            <a:r>
              <a:rPr lang="en-US" sz="2800" dirty="0">
                <a:latin typeface="Arial"/>
                <a:cs typeface="Arial"/>
              </a:rPr>
              <a:t> at </a:t>
            </a:r>
            <a:r>
              <a:rPr lang="en-US" sz="2800" dirty="0" err="1">
                <a:latin typeface="Arial"/>
                <a:cs typeface="Arial"/>
              </a:rPr>
              <a:t>bobl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o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gwmpas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y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byd</a:t>
            </a:r>
            <a:endParaRPr lang="en-US" sz="2800" dirty="0">
              <a:latin typeface="Arial"/>
              <a:cs typeface="Arial"/>
            </a:endParaRPr>
          </a:p>
          <a:p>
            <a:r>
              <a:rPr lang="en-US" sz="2800" dirty="0" err="1">
                <a:latin typeface="Arial"/>
                <a:cs typeface="Arial"/>
              </a:rPr>
              <a:t>Datblygu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canfyddiad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byd-eang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sy’n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ymestyn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eu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canfyddiad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presennol</a:t>
            </a:r>
            <a:endParaRPr lang="en-US" sz="2800" dirty="0">
              <a:latin typeface="Arial"/>
              <a:cs typeface="Arial"/>
            </a:endParaRPr>
          </a:p>
          <a:p>
            <a:r>
              <a:rPr lang="en-US" sz="2800" dirty="0" err="1">
                <a:latin typeface="Arial"/>
                <a:cs typeface="Arial"/>
              </a:rPr>
              <a:t>Helpu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i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werthfawrogi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amrywiaeth</a:t>
            </a:r>
            <a:r>
              <a:rPr lang="en-US" sz="2800" b="1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mewn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lleoedd</a:t>
            </a:r>
            <a:r>
              <a:rPr lang="en-US" sz="2800" dirty="0">
                <a:latin typeface="Arial"/>
                <a:cs typeface="Arial"/>
              </a:rPr>
              <a:t>, </a:t>
            </a:r>
            <a:r>
              <a:rPr lang="en-US" sz="2800" dirty="0" err="1">
                <a:latin typeface="Arial"/>
                <a:cs typeface="Arial"/>
              </a:rPr>
              <a:t>amgylcheddau</a:t>
            </a:r>
            <a:r>
              <a:rPr lang="en-US" sz="2800" dirty="0">
                <a:latin typeface="Arial"/>
                <a:cs typeface="Arial"/>
              </a:rPr>
              <a:t> a </a:t>
            </a:r>
            <a:r>
              <a:rPr lang="en-US" sz="2800" dirty="0" err="1">
                <a:latin typeface="Arial"/>
                <a:cs typeface="Arial"/>
              </a:rPr>
              <a:t>diwylliannau</a:t>
            </a:r>
            <a:endParaRPr lang="en-US" sz="2800" dirty="0">
              <a:latin typeface="Arial"/>
              <a:cs typeface="Arial"/>
            </a:endParaRPr>
          </a:p>
          <a:p>
            <a:r>
              <a:rPr lang="en-US" sz="2800" dirty="0" err="1">
                <a:latin typeface="Arial"/>
                <a:cs typeface="Arial"/>
              </a:rPr>
              <a:t>Herio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b="1" dirty="0" err="1">
                <a:latin typeface="Arial"/>
                <a:cs typeface="Arial"/>
              </a:rPr>
              <a:t>stereoteipio</a:t>
            </a:r>
            <a:r>
              <a:rPr lang="en-US" sz="2800" b="1" dirty="0">
                <a:latin typeface="Arial"/>
                <a:cs typeface="Arial"/>
              </a:rPr>
              <a:t> ac </a:t>
            </a:r>
            <a:r>
              <a:rPr lang="en-US" sz="2800" b="1" dirty="0" err="1">
                <a:latin typeface="Arial"/>
                <a:cs typeface="Arial"/>
              </a:rPr>
              <a:t>hiliaeth</a:t>
            </a:r>
            <a:r>
              <a:rPr lang="en-US" sz="2800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280570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Canfyddiadau</a:t>
            </a:r>
            <a:r>
              <a:rPr lang="en-US" dirty="0"/>
              <a:t> </a:t>
            </a:r>
            <a:r>
              <a:rPr lang="en-US" dirty="0" err="1"/>
              <a:t>cyffredin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98474" y="1600200"/>
            <a:ext cx="8346702" cy="4525963"/>
          </a:xfrm>
        </p:spPr>
        <p:txBody>
          <a:bodyPr>
            <a:normAutofit/>
          </a:bodyPr>
          <a:lstStyle/>
          <a:p>
            <a:r>
              <a:rPr lang="en-US" sz="2595" dirty="0" err="1">
                <a:latin typeface="Arial"/>
                <a:cs typeface="Arial"/>
              </a:rPr>
              <a:t>Affrica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yn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wlad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nid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cyfandir</a:t>
            </a:r>
            <a:endParaRPr lang="en-US" sz="2595" dirty="0">
              <a:latin typeface="Arial"/>
              <a:cs typeface="Arial"/>
            </a:endParaRPr>
          </a:p>
          <a:p>
            <a:r>
              <a:rPr lang="en-US" sz="2595" dirty="0" err="1">
                <a:latin typeface="Arial"/>
                <a:cs typeface="Arial"/>
              </a:rPr>
              <a:t>Yn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llawn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o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anifeiliaid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gwyllt</a:t>
            </a:r>
            <a:endParaRPr lang="en-US" sz="2595" dirty="0">
              <a:latin typeface="Arial"/>
              <a:cs typeface="Arial"/>
            </a:endParaRPr>
          </a:p>
          <a:p>
            <a:r>
              <a:rPr lang="en-US" sz="2595" dirty="0" err="1">
                <a:latin typeface="Arial"/>
                <a:cs typeface="Arial"/>
              </a:rPr>
              <a:t>Pobl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sy’n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byw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yno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yn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dioddef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o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newyn</a:t>
            </a:r>
            <a:r>
              <a:rPr lang="en-US" sz="2595" dirty="0">
                <a:latin typeface="Arial"/>
                <a:cs typeface="Arial"/>
              </a:rPr>
              <a:t>, </a:t>
            </a:r>
            <a:r>
              <a:rPr lang="en-US" sz="2595" dirty="0" err="1">
                <a:latin typeface="Arial"/>
                <a:cs typeface="Arial"/>
              </a:rPr>
              <a:t>rhyfel</a:t>
            </a:r>
            <a:r>
              <a:rPr lang="en-US" sz="2595" dirty="0">
                <a:latin typeface="Arial"/>
                <a:cs typeface="Arial"/>
              </a:rPr>
              <a:t> ac </a:t>
            </a:r>
            <a:r>
              <a:rPr lang="en-US" sz="2595" dirty="0" err="1">
                <a:latin typeface="Arial"/>
                <a:cs typeface="Arial"/>
              </a:rPr>
              <a:t>afiechydon</a:t>
            </a:r>
            <a:endParaRPr lang="en-US" sz="2595" dirty="0">
              <a:latin typeface="Arial"/>
              <a:cs typeface="Arial"/>
            </a:endParaRPr>
          </a:p>
          <a:p>
            <a:r>
              <a:rPr lang="en-US" sz="2595" dirty="0" err="1">
                <a:latin typeface="Arial"/>
                <a:cs typeface="Arial"/>
              </a:rPr>
              <a:t>Eu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gweld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fel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dioddefwyr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yn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aros</a:t>
            </a:r>
            <a:r>
              <a:rPr lang="en-US" sz="2595" dirty="0">
                <a:latin typeface="Arial"/>
                <a:cs typeface="Arial"/>
              </a:rPr>
              <a:t> am </a:t>
            </a:r>
            <a:r>
              <a:rPr lang="en-US" sz="2595" dirty="0" err="1">
                <a:latin typeface="Arial"/>
                <a:cs typeface="Arial"/>
              </a:rPr>
              <a:t>gymorth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elusennau</a:t>
            </a:r>
            <a:endParaRPr lang="en-US" sz="2595" dirty="0">
              <a:latin typeface="Arial"/>
              <a:cs typeface="Arial"/>
            </a:endParaRPr>
          </a:p>
          <a:p>
            <a:r>
              <a:rPr lang="en-US" sz="2595" dirty="0">
                <a:latin typeface="Arial"/>
                <a:cs typeface="Arial"/>
              </a:rPr>
              <a:t>Dim </a:t>
            </a:r>
            <a:r>
              <a:rPr lang="en-US" sz="2595" dirty="0" err="1">
                <a:latin typeface="Arial"/>
                <a:cs typeface="Arial"/>
              </a:rPr>
              <a:t>llawer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neu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ddim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mynediad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i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dechnoleg</a:t>
            </a:r>
            <a:r>
              <a:rPr lang="en-US" sz="2595" dirty="0">
                <a:latin typeface="Arial"/>
                <a:cs typeface="Arial"/>
              </a:rPr>
              <a:t>, </a:t>
            </a:r>
            <a:r>
              <a:rPr lang="en-US" sz="2595" dirty="0" err="1">
                <a:latin typeface="Arial"/>
                <a:cs typeface="Arial"/>
              </a:rPr>
              <a:t>ceir</a:t>
            </a:r>
            <a:r>
              <a:rPr lang="en-US" sz="2595" dirty="0">
                <a:latin typeface="Arial"/>
                <a:cs typeface="Arial"/>
              </a:rPr>
              <a:t>, </a:t>
            </a:r>
            <a:r>
              <a:rPr lang="en-US" sz="2595" dirty="0" err="1">
                <a:latin typeface="Arial"/>
                <a:cs typeface="Arial"/>
              </a:rPr>
              <a:t>ffonau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symudol</a:t>
            </a:r>
            <a:r>
              <a:rPr lang="en-US" sz="2595" dirty="0">
                <a:latin typeface="Arial"/>
                <a:cs typeface="Arial"/>
              </a:rPr>
              <a:t>, </a:t>
            </a:r>
            <a:r>
              <a:rPr lang="en-US" sz="2595" dirty="0" err="1">
                <a:latin typeface="Arial"/>
                <a:cs typeface="Arial"/>
              </a:rPr>
              <a:t>teledu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na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chyfrifiaduron</a:t>
            </a:r>
            <a:endParaRPr lang="en-US" sz="2595" dirty="0">
              <a:latin typeface="Arial"/>
              <a:cs typeface="Arial"/>
            </a:endParaRPr>
          </a:p>
          <a:p>
            <a:r>
              <a:rPr lang="en-US" sz="2595" dirty="0" err="1">
                <a:latin typeface="Arial"/>
                <a:cs typeface="Arial"/>
              </a:rPr>
              <a:t>Yn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byw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mewn</a:t>
            </a:r>
            <a:r>
              <a:rPr lang="en-US" sz="2595" dirty="0">
                <a:latin typeface="Arial"/>
                <a:cs typeface="Arial"/>
              </a:rPr>
              <a:t> tai </a:t>
            </a:r>
            <a:r>
              <a:rPr lang="en-US" sz="2595" dirty="0" err="1">
                <a:latin typeface="Arial"/>
                <a:cs typeface="Arial"/>
              </a:rPr>
              <a:t>pridd</a:t>
            </a:r>
            <a:endParaRPr lang="en-US" sz="2595" dirty="0">
              <a:latin typeface="Arial"/>
              <a:cs typeface="Arial"/>
            </a:endParaRPr>
          </a:p>
          <a:p>
            <a:r>
              <a:rPr lang="en-US" sz="2595" dirty="0">
                <a:latin typeface="Arial"/>
                <a:cs typeface="Arial"/>
              </a:rPr>
              <a:t>Plant </a:t>
            </a:r>
            <a:r>
              <a:rPr lang="en-US" sz="2595" dirty="0" err="1">
                <a:latin typeface="Arial"/>
                <a:cs typeface="Arial"/>
              </a:rPr>
              <a:t>Affrica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yn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dda</a:t>
            </a:r>
            <a:r>
              <a:rPr lang="en-US" sz="2595" dirty="0">
                <a:latin typeface="Arial"/>
                <a:cs typeface="Arial"/>
              </a:rPr>
              <a:t> am </a:t>
            </a:r>
            <a:r>
              <a:rPr lang="en-US" sz="2595" dirty="0" err="1">
                <a:latin typeface="Arial"/>
                <a:cs typeface="Arial"/>
              </a:rPr>
              <a:t>chwarae</a:t>
            </a:r>
            <a:r>
              <a:rPr lang="en-US" sz="2595" dirty="0">
                <a:latin typeface="Arial"/>
                <a:cs typeface="Arial"/>
              </a:rPr>
              <a:t> </a:t>
            </a:r>
            <a:r>
              <a:rPr lang="en-US" sz="2595" dirty="0" err="1">
                <a:latin typeface="Arial"/>
                <a:cs typeface="Arial"/>
              </a:rPr>
              <a:t>drwm</a:t>
            </a:r>
            <a:r>
              <a:rPr lang="en-US" sz="2595" dirty="0">
                <a:latin typeface="Arial"/>
                <a:cs typeface="Arial"/>
              </a:rPr>
              <a:t> a </a:t>
            </a:r>
            <a:r>
              <a:rPr lang="en-US" sz="2595" dirty="0" err="1">
                <a:latin typeface="Arial"/>
                <a:cs typeface="Arial"/>
              </a:rPr>
              <a:t>dawnsio</a:t>
            </a:r>
            <a:endParaRPr lang="en-US" sz="2595" dirty="0">
              <a:latin typeface="Arial"/>
              <a:cs typeface="Arial"/>
            </a:endParaRP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989078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>
                <a:latin typeface="Arial"/>
                <a:cs typeface="Arial"/>
              </a:rPr>
              <a:t>Canfyddiadau</a:t>
            </a:r>
            <a:r>
              <a:rPr lang="en-US" dirty="0">
                <a:latin typeface="Arial"/>
                <a:cs typeface="Arial"/>
              </a:rPr>
              <a:t> </a:t>
            </a:r>
            <a:r>
              <a:rPr lang="en-US" dirty="0" err="1">
                <a:latin typeface="Arial"/>
                <a:cs typeface="Arial"/>
              </a:rPr>
              <a:t>cyffredin</a:t>
            </a:r>
            <a:r>
              <a:rPr lang="en-US" dirty="0">
                <a:latin typeface="Arial"/>
                <a:cs typeface="Arial"/>
              </a:rPr>
              <a:t>… ADCDF**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474" y="1981200"/>
            <a:ext cx="8331761" cy="4144963"/>
          </a:xfrm>
        </p:spPr>
        <p:txBody>
          <a:bodyPr>
            <a:normAutofit/>
          </a:bodyPr>
          <a:lstStyle/>
          <a:p>
            <a:r>
              <a:rPr lang="en-US" sz="3600" dirty="0" err="1">
                <a:latin typeface="Arial"/>
                <a:cs typeface="Arial"/>
              </a:rPr>
              <a:t>Llawer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o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ddisgyblion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ddim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yn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ymwybodol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bod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llawer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o’r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b="1" dirty="0" err="1">
                <a:latin typeface="Arial"/>
                <a:cs typeface="Arial"/>
              </a:rPr>
              <a:t>bwyd</a:t>
            </a:r>
            <a:r>
              <a:rPr lang="en-US" sz="3600" b="1" dirty="0">
                <a:latin typeface="Arial"/>
                <a:cs typeface="Arial"/>
              </a:rPr>
              <a:t> </a:t>
            </a:r>
            <a:r>
              <a:rPr lang="en-US" sz="3600" b="1" dirty="0" err="1">
                <a:latin typeface="Arial"/>
                <a:cs typeface="Arial"/>
              </a:rPr>
              <a:t>a’r</a:t>
            </a:r>
            <a:r>
              <a:rPr lang="en-US" sz="3600" b="1" dirty="0">
                <a:latin typeface="Arial"/>
                <a:cs typeface="Arial"/>
              </a:rPr>
              <a:t> </a:t>
            </a:r>
            <a:r>
              <a:rPr lang="en-US" sz="3600" b="1" dirty="0" err="1">
                <a:latin typeface="Arial"/>
                <a:cs typeface="Arial"/>
              </a:rPr>
              <a:t>diod</a:t>
            </a:r>
            <a:r>
              <a:rPr lang="en-US" sz="3600" b="1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sy’n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cael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ei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ddefnyddio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yn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rheolaidd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ym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Mhrydain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wedi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cael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ei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gynhyrchu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dirty="0" err="1">
                <a:latin typeface="Arial"/>
                <a:cs typeface="Arial"/>
              </a:rPr>
              <a:t>gan</a:t>
            </a:r>
            <a:r>
              <a:rPr lang="en-US" sz="3600" dirty="0">
                <a:latin typeface="Arial"/>
                <a:cs typeface="Arial"/>
              </a:rPr>
              <a:t> </a:t>
            </a:r>
            <a:r>
              <a:rPr lang="en-US" sz="3600" b="1" dirty="0" err="1">
                <a:latin typeface="Arial"/>
                <a:cs typeface="Arial"/>
              </a:rPr>
              <a:t>ffermwyr</a:t>
            </a:r>
            <a:r>
              <a:rPr lang="en-US" sz="3600" b="1" dirty="0">
                <a:latin typeface="Arial"/>
                <a:cs typeface="Arial"/>
              </a:rPr>
              <a:t> </a:t>
            </a:r>
            <a:r>
              <a:rPr lang="en-US" sz="3600" b="1" dirty="0" err="1">
                <a:latin typeface="Arial"/>
                <a:cs typeface="Arial"/>
              </a:rPr>
              <a:t>Affricanaidd</a:t>
            </a:r>
            <a:r>
              <a:rPr lang="en-US" sz="3600" dirty="0">
                <a:latin typeface="Arial"/>
                <a:cs typeface="Arial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03239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>
          <a:xfrm>
            <a:off x="383458" y="484094"/>
            <a:ext cx="8479805" cy="1116106"/>
          </a:xfrm>
        </p:spPr>
        <p:txBody>
          <a:bodyPr/>
          <a:lstStyle/>
          <a:p>
            <a:pPr eaLnBrk="1" hangingPunct="1">
              <a:defRPr/>
            </a:pPr>
            <a:r>
              <a:rPr lang="en-GB" sz="3200" dirty="0" err="1">
                <a:latin typeface="Arial"/>
                <a:cs typeface="Arial"/>
              </a:rPr>
              <a:t>Cwestiynau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allweddol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wrth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astudio</a:t>
            </a:r>
            <a:r>
              <a:rPr lang="en-GB" sz="3200" dirty="0">
                <a:latin typeface="Arial"/>
                <a:cs typeface="Arial"/>
              </a:rPr>
              <a:t> </a:t>
            </a:r>
            <a:r>
              <a:rPr lang="en-GB" sz="3200" dirty="0" err="1">
                <a:latin typeface="Arial"/>
                <a:cs typeface="Arial"/>
              </a:rPr>
              <a:t>lleoliad</a:t>
            </a:r>
            <a:endParaRPr lang="en-GB" sz="3200" dirty="0">
              <a:latin typeface="Arial"/>
              <a:cs typeface="Arial"/>
            </a:endParaRPr>
          </a:p>
        </p:txBody>
      </p:sp>
      <p:sp>
        <p:nvSpPr>
          <p:cNvPr id="962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8474" y="1600200"/>
            <a:ext cx="8645526" cy="4990432"/>
          </a:xfrm>
        </p:spPr>
        <p:txBody>
          <a:bodyPr>
            <a:normAutofit fontScale="92500" lnSpcReduction="10000"/>
          </a:bodyPr>
          <a:lstStyle/>
          <a:p>
            <a:r>
              <a:rPr lang="en-GB" sz="2353" dirty="0" err="1">
                <a:latin typeface="Arial"/>
                <a:cs typeface="Arial"/>
              </a:rPr>
              <a:t>Ble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mae’r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lle</a:t>
            </a:r>
            <a:r>
              <a:rPr lang="en-GB" sz="2353" dirty="0">
                <a:latin typeface="Arial"/>
                <a:cs typeface="Arial"/>
              </a:rPr>
              <a:t>?</a:t>
            </a:r>
          </a:p>
          <a:p>
            <a:pPr eaLnBrk="1" hangingPunct="1"/>
            <a:r>
              <a:rPr lang="en-GB" sz="2353" dirty="0" err="1">
                <a:latin typeface="Arial"/>
                <a:cs typeface="Arial"/>
              </a:rPr>
              <a:t>Sut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fath</a:t>
            </a:r>
            <a:r>
              <a:rPr lang="en-GB" sz="2353" dirty="0">
                <a:latin typeface="Arial"/>
                <a:cs typeface="Arial"/>
              </a:rPr>
              <a:t> o le </a:t>
            </a:r>
            <a:r>
              <a:rPr lang="en-GB" sz="2353" dirty="0" err="1">
                <a:latin typeface="Arial"/>
                <a:cs typeface="Arial"/>
              </a:rPr>
              <a:t>yw</a:t>
            </a:r>
            <a:r>
              <a:rPr lang="en-GB" sz="2353" dirty="0">
                <a:latin typeface="Arial"/>
                <a:cs typeface="Arial"/>
              </a:rPr>
              <a:t>? </a:t>
            </a:r>
            <a:endParaRPr lang="en-GB" sz="2353" b="1" dirty="0">
              <a:latin typeface="Arial"/>
              <a:cs typeface="Arial"/>
            </a:endParaRPr>
          </a:p>
          <a:p>
            <a:pPr lvl="1" eaLnBrk="1" hangingPunct="1"/>
            <a:r>
              <a:rPr lang="en-GB" sz="2353" dirty="0">
                <a:latin typeface="Arial"/>
                <a:cs typeface="Arial"/>
              </a:rPr>
              <a:t>Beth </a:t>
            </a:r>
            <a:r>
              <a:rPr lang="en-GB" sz="2353" dirty="0" err="1">
                <a:latin typeface="Arial"/>
                <a:cs typeface="Arial"/>
              </a:rPr>
              <a:t>yw’r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prif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nodweddion</a:t>
            </a:r>
            <a:r>
              <a:rPr lang="en-GB" sz="2353" dirty="0">
                <a:latin typeface="Arial"/>
                <a:cs typeface="Arial"/>
              </a:rPr>
              <a:t>?</a:t>
            </a:r>
          </a:p>
          <a:p>
            <a:pPr lvl="1" eaLnBrk="1" hangingPunct="1"/>
            <a:r>
              <a:rPr lang="en-GB" sz="2353" dirty="0">
                <a:latin typeface="Arial"/>
                <a:cs typeface="Arial"/>
              </a:rPr>
              <a:t>Beth </a:t>
            </a:r>
            <a:r>
              <a:rPr lang="en-GB" sz="2353" dirty="0" err="1">
                <a:latin typeface="Arial"/>
                <a:cs typeface="Arial"/>
              </a:rPr>
              <a:t>yw’r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prif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weithgareddau</a:t>
            </a:r>
            <a:r>
              <a:rPr lang="en-GB" sz="2353" dirty="0">
                <a:latin typeface="Arial"/>
                <a:cs typeface="Arial"/>
              </a:rPr>
              <a:t>? </a:t>
            </a:r>
          </a:p>
          <a:p>
            <a:r>
              <a:rPr lang="en-GB" sz="2553" dirty="0" err="1">
                <a:latin typeface="Arial"/>
                <a:cs typeface="Arial"/>
              </a:rPr>
              <a:t>Sut</a:t>
            </a:r>
            <a:r>
              <a:rPr lang="en-GB" sz="2553" dirty="0">
                <a:latin typeface="Arial"/>
                <a:cs typeface="Arial"/>
              </a:rPr>
              <a:t> y </a:t>
            </a:r>
            <a:r>
              <a:rPr lang="en-GB" sz="2553" dirty="0" err="1">
                <a:latin typeface="Arial"/>
                <a:cs typeface="Arial"/>
              </a:rPr>
              <a:t>datblygodd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fel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hyn</a:t>
            </a:r>
            <a:r>
              <a:rPr lang="en-GB" sz="2553" dirty="0">
                <a:latin typeface="Arial"/>
                <a:cs typeface="Arial"/>
              </a:rPr>
              <a:t>? </a:t>
            </a:r>
            <a:r>
              <a:rPr lang="en-GB" sz="2553" dirty="0" err="1">
                <a:latin typeface="Arial"/>
                <a:cs typeface="Arial"/>
              </a:rPr>
              <a:t>Pryd</a:t>
            </a:r>
            <a:r>
              <a:rPr lang="en-GB" sz="2553" dirty="0">
                <a:latin typeface="Arial"/>
                <a:cs typeface="Arial"/>
              </a:rPr>
              <a:t>? </a:t>
            </a:r>
          </a:p>
          <a:p>
            <a:r>
              <a:rPr lang="en-GB" sz="2353" dirty="0" err="1">
                <a:latin typeface="Arial"/>
                <a:cs typeface="Arial"/>
              </a:rPr>
              <a:t>Sut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mae’r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lle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wedi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ei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gysylltu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gyda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lleoedd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eraill</a:t>
            </a:r>
            <a:r>
              <a:rPr lang="en-GB" sz="2353" dirty="0">
                <a:latin typeface="Arial"/>
                <a:cs typeface="Arial"/>
              </a:rPr>
              <a:t>?</a:t>
            </a:r>
          </a:p>
          <a:p>
            <a:pPr eaLnBrk="1" hangingPunct="1"/>
            <a:r>
              <a:rPr lang="en-GB" sz="2353" dirty="0" err="1">
                <a:latin typeface="Arial"/>
                <a:cs typeface="Arial"/>
              </a:rPr>
              <a:t>Sut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mae’n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datblygu</a:t>
            </a:r>
            <a:r>
              <a:rPr lang="en-GB" sz="2353" dirty="0">
                <a:latin typeface="Arial"/>
                <a:cs typeface="Arial"/>
              </a:rPr>
              <a:t> a </a:t>
            </a:r>
            <a:r>
              <a:rPr lang="en-GB" sz="2353" dirty="0" err="1">
                <a:latin typeface="Arial"/>
                <a:cs typeface="Arial"/>
              </a:rPr>
              <a:t>newid</a:t>
            </a:r>
            <a:r>
              <a:rPr lang="en-GB" sz="2353" dirty="0">
                <a:latin typeface="Arial"/>
                <a:cs typeface="Arial"/>
              </a:rPr>
              <a:t>? </a:t>
            </a:r>
          </a:p>
          <a:p>
            <a:pPr eaLnBrk="1" hangingPunct="1"/>
            <a:r>
              <a:rPr lang="en-GB" sz="2353" dirty="0">
                <a:latin typeface="Arial"/>
                <a:cs typeface="Arial"/>
              </a:rPr>
              <a:t>Beth </a:t>
            </a:r>
            <a:r>
              <a:rPr lang="en-GB" sz="2353" dirty="0" err="1">
                <a:latin typeface="Arial"/>
                <a:cs typeface="Arial"/>
              </a:rPr>
              <a:t>yw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fy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marn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i</a:t>
            </a:r>
            <a:r>
              <a:rPr lang="en-GB" sz="2353" dirty="0">
                <a:latin typeface="Arial"/>
                <a:cs typeface="Arial"/>
              </a:rPr>
              <a:t> am y </a:t>
            </a:r>
            <a:r>
              <a:rPr lang="en-GB" sz="2353" dirty="0" err="1">
                <a:latin typeface="Arial"/>
                <a:cs typeface="Arial"/>
              </a:rPr>
              <a:t>lle</a:t>
            </a:r>
            <a:r>
              <a:rPr lang="en-GB" sz="2353" dirty="0">
                <a:latin typeface="Arial"/>
                <a:cs typeface="Arial"/>
              </a:rPr>
              <a:t>? </a:t>
            </a:r>
          </a:p>
          <a:p>
            <a:pPr lvl="1" eaLnBrk="1" hangingPunct="1"/>
            <a:r>
              <a:rPr lang="en-GB" sz="2353" dirty="0">
                <a:latin typeface="Arial"/>
                <a:cs typeface="Arial"/>
              </a:rPr>
              <a:t>…</a:t>
            </a:r>
            <a:r>
              <a:rPr lang="en-GB" sz="2353" dirty="0" err="1">
                <a:latin typeface="Arial"/>
                <a:cs typeface="Arial"/>
              </a:rPr>
              <a:t>fel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lle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i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fyw</a:t>
            </a:r>
            <a:r>
              <a:rPr lang="en-GB" sz="2353" dirty="0">
                <a:latin typeface="Arial"/>
                <a:cs typeface="Arial"/>
              </a:rPr>
              <a:t>?</a:t>
            </a:r>
          </a:p>
          <a:p>
            <a:pPr lvl="1" eaLnBrk="1" hangingPunct="1"/>
            <a:r>
              <a:rPr lang="en-GB" sz="2353" dirty="0">
                <a:latin typeface="Arial"/>
                <a:cs typeface="Arial"/>
              </a:rPr>
              <a:t>…</a:t>
            </a:r>
            <a:r>
              <a:rPr lang="en-GB" sz="2353" dirty="0" err="1">
                <a:latin typeface="Arial"/>
                <a:cs typeface="Arial"/>
              </a:rPr>
              <a:t>fel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lle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i</a:t>
            </a:r>
            <a:r>
              <a:rPr lang="en-GB" sz="2353" dirty="0">
                <a:latin typeface="Arial"/>
                <a:cs typeface="Arial"/>
              </a:rPr>
              <a:t> </a:t>
            </a:r>
            <a:r>
              <a:rPr lang="en-GB" sz="2353" dirty="0" err="1">
                <a:latin typeface="Arial"/>
                <a:cs typeface="Arial"/>
              </a:rPr>
              <a:t>ymweld</a:t>
            </a:r>
            <a:r>
              <a:rPr lang="en-GB" sz="2353" dirty="0">
                <a:latin typeface="Arial"/>
                <a:cs typeface="Arial"/>
              </a:rPr>
              <a:t> ag e? </a:t>
            </a:r>
          </a:p>
          <a:p>
            <a:pPr marL="228600" lvl="1" indent="0" eaLnBrk="1" hangingPunct="1">
              <a:buNone/>
            </a:pPr>
            <a:endParaRPr lang="en-GB" sz="2353" dirty="0">
              <a:latin typeface="Arial"/>
              <a:cs typeface="Arial"/>
            </a:endParaRPr>
          </a:p>
          <a:p>
            <a:r>
              <a:rPr lang="en-GB" sz="2553" dirty="0" err="1">
                <a:latin typeface="Arial"/>
                <a:cs typeface="Arial"/>
              </a:rPr>
              <a:t>Sut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mae’r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lle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yn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debyg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i</a:t>
            </a:r>
            <a:r>
              <a:rPr lang="en-GB" sz="2553" dirty="0">
                <a:latin typeface="Arial"/>
                <a:cs typeface="Arial"/>
              </a:rPr>
              <a:t>/</a:t>
            </a:r>
            <a:r>
              <a:rPr lang="en-GB" sz="2553" dirty="0" err="1">
                <a:latin typeface="Arial"/>
                <a:cs typeface="Arial"/>
              </a:rPr>
              <a:t>yn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wahanol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i’r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lle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rydw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i’n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byw</a:t>
            </a:r>
            <a:r>
              <a:rPr lang="en-GB" sz="2553" dirty="0">
                <a:latin typeface="Arial"/>
                <a:cs typeface="Arial"/>
              </a:rPr>
              <a:t> </a:t>
            </a:r>
            <a:r>
              <a:rPr lang="en-GB" sz="2553" dirty="0" err="1">
                <a:latin typeface="Arial"/>
                <a:cs typeface="Arial"/>
              </a:rPr>
              <a:t>ynddo</a:t>
            </a:r>
            <a:r>
              <a:rPr lang="en-GB" sz="2553" dirty="0">
                <a:latin typeface="Arial"/>
                <a:cs typeface="Arial"/>
              </a:rPr>
              <a:t>? </a:t>
            </a:r>
          </a:p>
          <a:p>
            <a:pPr eaLnBrk="1" hangingPunct="1"/>
            <a:endParaRPr lang="en-GB" dirty="0">
              <a:latin typeface="Comic Sans MS" charset="0"/>
            </a:endParaRPr>
          </a:p>
          <a:p>
            <a:pPr eaLnBrk="1" hangingPunct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821011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Ffoto-becynnau</a:t>
            </a:r>
            <a:endParaRPr lang="en-US" dirty="0"/>
          </a:p>
        </p:txBody>
      </p:sp>
      <p:graphicFrame>
        <p:nvGraphicFramePr>
          <p:cNvPr id="10" name="Diagram 9"/>
          <p:cNvGraphicFramePr/>
          <p:nvPr>
            <p:extLst/>
          </p:nvPr>
        </p:nvGraphicFramePr>
        <p:xfrm>
          <a:off x="1523999" y="1396999"/>
          <a:ext cx="6530787" cy="500085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44987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+mj-ea"/>
                <a:cs typeface="+mj-cs"/>
              </a:rPr>
              <a:t>Golwg ar……..Botswana</a:t>
            </a:r>
          </a:p>
        </p:txBody>
      </p:sp>
      <p:sp>
        <p:nvSpPr>
          <p:cNvPr id="1075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8474" y="1981200"/>
            <a:ext cx="8338052" cy="414496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2800" dirty="0">
                <a:latin typeface="Arial"/>
                <a:ea typeface="+mn-ea"/>
                <a:cs typeface="Arial"/>
              </a:rPr>
              <a:t>1. </a:t>
            </a:r>
            <a:r>
              <a:rPr lang="en-GB" sz="2800" dirty="0" err="1">
                <a:latin typeface="Arial"/>
                <a:ea typeface="+mn-ea"/>
                <a:cs typeface="Arial"/>
              </a:rPr>
              <a:t>Ble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mae</a:t>
            </a:r>
            <a:r>
              <a:rPr lang="en-GB" sz="2800" dirty="0">
                <a:latin typeface="Arial"/>
                <a:ea typeface="+mn-ea"/>
                <a:cs typeface="Arial"/>
              </a:rPr>
              <a:t> Botswana a </a:t>
            </a:r>
            <a:r>
              <a:rPr lang="en-GB" sz="2800" dirty="0" err="1">
                <a:latin typeface="Arial"/>
                <a:ea typeface="+mn-ea"/>
                <a:cs typeface="Arial"/>
              </a:rPr>
              <a:t>pha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fath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o</a:t>
            </a:r>
            <a:r>
              <a:rPr lang="en-GB" sz="2800" dirty="0">
                <a:latin typeface="Arial"/>
                <a:ea typeface="+mn-ea"/>
                <a:cs typeface="Arial"/>
              </a:rPr>
              <a:t> le </a:t>
            </a:r>
            <a:r>
              <a:rPr lang="en-GB" sz="2800" dirty="0" err="1">
                <a:latin typeface="Arial"/>
                <a:ea typeface="+mn-ea"/>
                <a:cs typeface="Arial"/>
              </a:rPr>
              <a:t>sydd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yno</a:t>
            </a:r>
            <a:r>
              <a:rPr lang="en-GB" sz="2800" dirty="0">
                <a:latin typeface="Arial"/>
                <a:ea typeface="+mn-ea"/>
                <a:cs typeface="Arial"/>
              </a:rPr>
              <a:t>?</a:t>
            </a:r>
          </a:p>
          <a:p>
            <a:pPr eaLnBrk="1" hangingPunct="1">
              <a:defRPr/>
            </a:pPr>
            <a:r>
              <a:rPr lang="en-GB" sz="2800" dirty="0">
                <a:latin typeface="Arial"/>
                <a:ea typeface="+mn-ea"/>
                <a:cs typeface="Arial"/>
              </a:rPr>
              <a:t>2. Pa </a:t>
            </a:r>
            <a:r>
              <a:rPr lang="en-GB" sz="2800" dirty="0" err="1">
                <a:latin typeface="Arial"/>
                <a:ea typeface="+mn-ea"/>
                <a:cs typeface="Arial"/>
              </a:rPr>
              <a:t>fath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o</a:t>
            </a:r>
            <a:r>
              <a:rPr lang="en-GB" sz="2800" dirty="0">
                <a:latin typeface="Arial"/>
                <a:ea typeface="+mn-ea"/>
                <a:cs typeface="Arial"/>
              </a:rPr>
              <a:t> le </a:t>
            </a:r>
            <a:r>
              <a:rPr lang="en-GB" sz="2800" dirty="0" err="1">
                <a:latin typeface="Arial"/>
                <a:ea typeface="+mn-ea"/>
                <a:cs typeface="Arial"/>
              </a:rPr>
              <a:t>ydy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Sankuyo</a:t>
            </a:r>
            <a:r>
              <a:rPr lang="en-GB" sz="2800" dirty="0">
                <a:latin typeface="Arial"/>
                <a:ea typeface="+mn-ea"/>
                <a:cs typeface="Arial"/>
              </a:rPr>
              <a:t> a </a:t>
            </a:r>
            <a:r>
              <a:rPr lang="en-GB" sz="2800" dirty="0" err="1">
                <a:latin typeface="Arial"/>
                <a:ea typeface="+mn-ea"/>
                <a:cs typeface="Arial"/>
              </a:rPr>
              <a:t>pham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mae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pobl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yn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ymweld</a:t>
            </a:r>
            <a:r>
              <a:rPr lang="en-GB" sz="2800" dirty="0">
                <a:latin typeface="Arial"/>
                <a:ea typeface="+mn-ea"/>
                <a:cs typeface="Arial"/>
              </a:rPr>
              <a:t>?</a:t>
            </a:r>
          </a:p>
          <a:p>
            <a:pPr eaLnBrk="1" hangingPunct="1">
              <a:defRPr/>
            </a:pPr>
            <a:r>
              <a:rPr lang="en-GB" sz="2800" dirty="0">
                <a:latin typeface="Arial"/>
                <a:ea typeface="+mn-ea"/>
                <a:cs typeface="Arial"/>
              </a:rPr>
              <a:t>3. </a:t>
            </a:r>
            <a:r>
              <a:rPr lang="en-GB" sz="2800" dirty="0" err="1">
                <a:latin typeface="Arial"/>
                <a:ea typeface="+mn-ea"/>
                <a:cs typeface="Arial"/>
              </a:rPr>
              <a:t>Sut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mae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twristiaeth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yn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effeithio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ar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Sankuyo</a:t>
            </a:r>
            <a:r>
              <a:rPr lang="en-GB" sz="2800" dirty="0">
                <a:latin typeface="Arial"/>
                <a:ea typeface="+mn-ea"/>
                <a:cs typeface="Arial"/>
              </a:rPr>
              <a:t>?</a:t>
            </a:r>
          </a:p>
          <a:p>
            <a:pPr eaLnBrk="1" hangingPunct="1">
              <a:defRPr/>
            </a:pPr>
            <a:r>
              <a:rPr lang="en-GB" sz="2800" dirty="0">
                <a:latin typeface="Arial"/>
                <a:ea typeface="+mn-ea"/>
                <a:cs typeface="Arial"/>
              </a:rPr>
              <a:t>4. Beth </a:t>
            </a:r>
            <a:r>
              <a:rPr lang="en-GB" sz="2800" dirty="0" err="1">
                <a:latin typeface="Arial"/>
                <a:ea typeface="+mn-ea"/>
                <a:cs typeface="Arial"/>
              </a:rPr>
              <a:t>allai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ddigwydd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yn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y</a:t>
            </a:r>
            <a:r>
              <a:rPr lang="en-GB" sz="2800" dirty="0">
                <a:latin typeface="Arial"/>
                <a:ea typeface="+mn-ea"/>
                <a:cs typeface="Arial"/>
              </a:rPr>
              <a:t> </a:t>
            </a:r>
            <a:r>
              <a:rPr lang="en-GB" sz="2800" dirty="0" err="1">
                <a:latin typeface="Arial"/>
                <a:ea typeface="+mn-ea"/>
                <a:cs typeface="Arial"/>
              </a:rPr>
              <a:t>dyfodol</a:t>
            </a:r>
            <a:r>
              <a:rPr lang="en-GB" sz="2800" dirty="0">
                <a:latin typeface="Arial"/>
                <a:ea typeface="+mn-ea"/>
                <a:cs typeface="Arial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7964199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Golwg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………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>
                <a:latin typeface="Arial"/>
                <a:cs typeface="Arial"/>
              </a:rPr>
              <a:t>Hughes, S. (2008) </a:t>
            </a:r>
            <a:r>
              <a:rPr lang="en-US" sz="2800" dirty="0" err="1">
                <a:latin typeface="Arial"/>
                <a:cs typeface="Arial"/>
              </a:rPr>
              <a:t>Lleoliadau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Cyferbyniol</a:t>
            </a:r>
            <a:r>
              <a:rPr lang="en-US" sz="2800" dirty="0">
                <a:latin typeface="Arial"/>
                <a:cs typeface="Arial"/>
              </a:rPr>
              <a:t>…. </a:t>
            </a:r>
            <a:r>
              <a:rPr lang="en-US" sz="2800" dirty="0" err="1">
                <a:latin typeface="Arial"/>
                <a:cs typeface="Arial"/>
              </a:rPr>
              <a:t>Golwg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ar</a:t>
            </a:r>
            <a:r>
              <a:rPr lang="en-US" sz="2800" dirty="0">
                <a:latin typeface="Arial"/>
                <a:cs typeface="Arial"/>
              </a:rPr>
              <a:t>….  Botswana, </a:t>
            </a:r>
            <a:r>
              <a:rPr lang="en-US" sz="2800" dirty="0" err="1">
                <a:latin typeface="Arial"/>
                <a:cs typeface="Arial"/>
              </a:rPr>
              <a:t>Gwlad</a:t>
            </a:r>
            <a:r>
              <a:rPr lang="en-US" sz="2800" dirty="0">
                <a:latin typeface="Arial"/>
                <a:cs typeface="Arial"/>
              </a:rPr>
              <a:t> yr </a:t>
            </a:r>
            <a:r>
              <a:rPr lang="en-US" sz="2800" dirty="0" err="1">
                <a:latin typeface="Arial"/>
                <a:cs typeface="Arial"/>
              </a:rPr>
              <a:t>Iâ</a:t>
            </a:r>
            <a:r>
              <a:rPr lang="en-US" sz="2800" dirty="0">
                <a:latin typeface="Arial"/>
                <a:cs typeface="Arial"/>
              </a:rPr>
              <a:t>, Patagonia, Paris, </a:t>
            </a:r>
            <a:r>
              <a:rPr lang="en-US" sz="2800" dirty="0" err="1">
                <a:latin typeface="Arial"/>
                <a:cs typeface="Arial"/>
              </a:rPr>
              <a:t>Aberystwyth</a:t>
            </a:r>
            <a:r>
              <a:rPr lang="en-US" sz="2800" dirty="0">
                <a:latin typeface="Arial"/>
                <a:cs typeface="Arial"/>
              </a:rPr>
              <a:t>: @</a:t>
            </a:r>
            <a:r>
              <a:rPr lang="en-US" sz="2800" dirty="0" err="1">
                <a:latin typeface="Arial"/>
                <a:cs typeface="Arial"/>
              </a:rPr>
              <a:t>tebol</a:t>
            </a:r>
            <a:endParaRPr lang="en-US" sz="2800" dirty="0">
              <a:latin typeface="Arial"/>
              <a:cs typeface="Arial"/>
            </a:endParaRPr>
          </a:p>
          <a:p>
            <a:pPr>
              <a:buNone/>
            </a:pPr>
            <a:r>
              <a:rPr lang="en-US" dirty="0"/>
              <a:t> </a:t>
            </a:r>
            <a:r>
              <a:rPr lang="en-US" sz="2800" dirty="0">
                <a:latin typeface="Arial"/>
                <a:cs typeface="Arial"/>
                <a:hlinkClick r:id="rId2"/>
              </a:rPr>
              <a:t>www.atebol.com</a:t>
            </a:r>
            <a:endParaRPr lang="en-US" sz="2800" dirty="0">
              <a:latin typeface="Arial"/>
              <a:cs typeface="Arial"/>
            </a:endParaRPr>
          </a:p>
          <a:p>
            <a:pPr>
              <a:buNone/>
            </a:pPr>
            <a:endParaRPr lang="en-US" sz="2800" dirty="0">
              <a:latin typeface="Arial"/>
              <a:cs typeface="Arial"/>
            </a:endParaRPr>
          </a:p>
          <a:p>
            <a:pPr>
              <a:buNone/>
            </a:pPr>
            <a:r>
              <a:rPr lang="en-US" sz="2800" dirty="0" err="1">
                <a:latin typeface="Arial"/>
                <a:cs typeface="Arial"/>
              </a:rPr>
              <a:t>Adnoddau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cefnogol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ar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wefan</a:t>
            </a:r>
            <a:r>
              <a:rPr lang="en-US" sz="2800" dirty="0">
                <a:latin typeface="Arial"/>
                <a:cs typeface="Arial"/>
              </a:rPr>
              <a:t> </a:t>
            </a:r>
            <a:r>
              <a:rPr lang="en-US" sz="2800" dirty="0" err="1">
                <a:latin typeface="Arial"/>
                <a:cs typeface="Arial"/>
              </a:rPr>
              <a:t>ngfl-cymru</a:t>
            </a:r>
            <a:r>
              <a:rPr lang="en-US" sz="2800" dirty="0">
                <a:latin typeface="Arial"/>
                <a:cs typeface="Arial"/>
              </a:rPr>
              <a:t> ***</a:t>
            </a:r>
          </a:p>
          <a:p>
            <a:pPr>
              <a:buNone/>
            </a:pPr>
            <a:r>
              <a:rPr lang="en-US" sz="2800" dirty="0">
                <a:latin typeface="Arial"/>
                <a:cs typeface="Arial"/>
                <a:hlinkClick r:id="rId3"/>
              </a:rPr>
              <a:t>https://hwb.wales.gov.uk</a:t>
            </a:r>
            <a:endParaRPr lang="en-US" sz="2800" dirty="0">
              <a:latin typeface="Arial"/>
              <a:cs typeface="Arial"/>
            </a:endParaRPr>
          </a:p>
          <a:p>
            <a:pPr>
              <a:buNone/>
            </a:pPr>
            <a:endParaRPr lang="en-US" sz="2800" dirty="0">
              <a:latin typeface="Arial"/>
              <a:cs typeface="Arial"/>
            </a:endParaRPr>
          </a:p>
          <a:p>
            <a:pPr>
              <a:buNone/>
            </a:pPr>
            <a:endParaRPr lang="en-US" dirty="0"/>
          </a:p>
          <a:p>
            <a:pPr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71617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>
                <a:ea typeface="+mj-ea"/>
                <a:cs typeface="+mj-cs"/>
              </a:rPr>
              <a:t>Datblygu ymdeimlad o le</a:t>
            </a:r>
          </a:p>
        </p:txBody>
      </p:sp>
      <p:sp>
        <p:nvSpPr>
          <p:cNvPr id="798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98474" y="1816476"/>
            <a:ext cx="8215457" cy="5041524"/>
          </a:xfrm>
        </p:spPr>
        <p:txBody>
          <a:bodyPr>
            <a:normAutofit fontScale="55000" lnSpcReduction="20000"/>
          </a:bodyPr>
          <a:lstStyle/>
          <a:p>
            <a:pPr eaLnBrk="1" hangingPunct="1">
              <a:defRPr/>
            </a:pPr>
            <a:r>
              <a:rPr lang="en-GB" sz="6000" b="1" dirty="0" err="1">
                <a:latin typeface="Arial"/>
                <a:ea typeface="+mn-ea"/>
                <a:cs typeface="Arial"/>
              </a:rPr>
              <a:t>dechrau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b="1" dirty="0" err="1">
                <a:latin typeface="Arial"/>
                <a:ea typeface="+mn-ea"/>
                <a:cs typeface="Arial"/>
              </a:rPr>
              <a:t>yn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b="1" dirty="0" err="1">
                <a:latin typeface="Arial"/>
                <a:ea typeface="+mn-ea"/>
                <a:cs typeface="Arial"/>
              </a:rPr>
              <a:t>lleol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>
                <a:latin typeface="Arial"/>
                <a:ea typeface="+mn-ea"/>
                <a:cs typeface="Arial"/>
              </a:rPr>
              <a:t>at </a:t>
            </a:r>
            <a:r>
              <a:rPr lang="en-GB" sz="6000" dirty="0" err="1">
                <a:latin typeface="Arial"/>
                <a:ea typeface="+mn-ea"/>
                <a:cs typeface="Arial"/>
              </a:rPr>
              <a:t>gymdogaethau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pellenig</a:t>
            </a:r>
            <a:endParaRPr lang="en-GB" sz="6000" dirty="0">
              <a:latin typeface="Arial"/>
              <a:ea typeface="+mn-ea"/>
              <a:cs typeface="Arial"/>
            </a:endParaRPr>
          </a:p>
          <a:p>
            <a:pPr eaLnBrk="1" hangingPunct="1">
              <a:defRPr/>
            </a:pPr>
            <a:r>
              <a:rPr lang="en-GB" sz="6000" dirty="0" err="1">
                <a:latin typeface="Arial"/>
                <a:ea typeface="+mn-ea"/>
                <a:cs typeface="Arial"/>
              </a:rPr>
              <a:t>ymwybyddiaeth</a:t>
            </a:r>
            <a:r>
              <a:rPr lang="en-GB" sz="6000" dirty="0">
                <a:latin typeface="Arial"/>
                <a:ea typeface="+mn-ea"/>
                <a:cs typeface="Arial"/>
              </a:rPr>
              <a:t> am </a:t>
            </a:r>
            <a:r>
              <a:rPr lang="en-GB" sz="6000" dirty="0" err="1">
                <a:latin typeface="Arial"/>
                <a:ea typeface="+mn-ea"/>
                <a:cs typeface="Arial"/>
              </a:rPr>
              <a:t>leoedd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yn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nythu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yn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ei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gilydd</a:t>
            </a:r>
            <a:endParaRPr lang="en-GB" sz="6000" dirty="0">
              <a:latin typeface="Arial"/>
              <a:ea typeface="+mn-ea"/>
              <a:cs typeface="Arial"/>
            </a:endParaRPr>
          </a:p>
          <a:p>
            <a:pPr eaLnBrk="1" hangingPunct="1">
              <a:defRPr/>
            </a:pPr>
            <a:r>
              <a:rPr lang="en-GB" sz="6000" b="1" dirty="0" err="1">
                <a:latin typeface="Arial"/>
                <a:ea typeface="+mn-ea"/>
                <a:cs typeface="Arial"/>
              </a:rPr>
              <a:t>fframwaith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b="1" dirty="0" err="1">
                <a:latin typeface="Arial"/>
                <a:ea typeface="+mn-ea"/>
                <a:cs typeface="Arial"/>
              </a:rPr>
              <a:t>lleoliadol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cywir</a:t>
            </a:r>
            <a:endParaRPr lang="en-GB" sz="6000" dirty="0">
              <a:latin typeface="Arial"/>
              <a:ea typeface="+mn-ea"/>
              <a:cs typeface="Arial"/>
            </a:endParaRPr>
          </a:p>
          <a:p>
            <a:pPr eaLnBrk="1" hangingPunct="1">
              <a:defRPr/>
            </a:pPr>
            <a:r>
              <a:rPr lang="en-GB" sz="6000" b="1" dirty="0" err="1">
                <a:latin typeface="Arial"/>
                <a:ea typeface="+mn-ea"/>
                <a:cs typeface="Arial"/>
              </a:rPr>
              <a:t>delweddau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b="1" dirty="0" err="1">
                <a:latin typeface="Arial"/>
                <a:ea typeface="+mn-ea"/>
                <a:cs typeface="Arial"/>
              </a:rPr>
              <a:t>cywir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>
                <a:latin typeface="Arial"/>
                <a:ea typeface="+mn-ea"/>
                <a:cs typeface="Arial"/>
              </a:rPr>
              <a:t>am </a:t>
            </a:r>
            <a:r>
              <a:rPr lang="en-GB" sz="6000" dirty="0" err="1">
                <a:latin typeface="Arial"/>
                <a:ea typeface="+mn-ea"/>
                <a:cs typeface="Arial"/>
              </a:rPr>
              <a:t>leoedd</a:t>
            </a:r>
            <a:endParaRPr lang="en-GB" sz="6000" dirty="0">
              <a:latin typeface="Arial"/>
              <a:ea typeface="+mn-ea"/>
              <a:cs typeface="Arial"/>
            </a:endParaRPr>
          </a:p>
          <a:p>
            <a:pPr eaLnBrk="1" hangingPunct="1">
              <a:defRPr/>
            </a:pPr>
            <a:r>
              <a:rPr lang="en-GB" sz="6000" b="1" dirty="0" err="1">
                <a:latin typeface="Arial"/>
                <a:ea typeface="+mn-ea"/>
                <a:cs typeface="Arial"/>
              </a:rPr>
              <a:t>ymchwiliadau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b="1" dirty="0" err="1">
                <a:latin typeface="Arial"/>
                <a:ea typeface="+mn-ea"/>
                <a:cs typeface="Arial"/>
              </a:rPr>
              <a:t>profiad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>
                <a:latin typeface="Arial"/>
                <a:ea typeface="+mn-ea"/>
                <a:cs typeface="Arial"/>
              </a:rPr>
              <a:t>go </a:t>
            </a:r>
            <a:r>
              <a:rPr lang="en-GB" sz="6000" dirty="0" err="1">
                <a:latin typeface="Arial"/>
                <a:ea typeface="+mn-ea"/>
                <a:cs typeface="Arial"/>
              </a:rPr>
              <a:t>iawn</a:t>
            </a:r>
            <a:endParaRPr lang="en-GB" sz="6000" dirty="0">
              <a:latin typeface="Arial"/>
              <a:ea typeface="+mn-ea"/>
              <a:cs typeface="Arial"/>
            </a:endParaRPr>
          </a:p>
          <a:p>
            <a:pPr eaLnBrk="1" hangingPunct="1">
              <a:defRPr/>
            </a:pPr>
            <a:r>
              <a:rPr lang="en-GB" sz="6000" dirty="0" err="1">
                <a:latin typeface="Arial"/>
                <a:ea typeface="+mn-ea"/>
                <a:cs typeface="Arial"/>
              </a:rPr>
              <a:t>hyrwyddo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b="1" dirty="0" err="1">
                <a:latin typeface="Arial"/>
                <a:ea typeface="+mn-ea"/>
                <a:cs typeface="Arial"/>
              </a:rPr>
              <a:t>delweddau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b="1" dirty="0" err="1">
                <a:latin typeface="Arial"/>
                <a:ea typeface="+mn-ea"/>
                <a:cs typeface="Arial"/>
              </a:rPr>
              <a:t>positif/</a:t>
            </a:r>
            <a:r>
              <a:rPr lang="en-GB" sz="6000" dirty="0" err="1">
                <a:latin typeface="Arial"/>
                <a:ea typeface="+mn-ea"/>
                <a:cs typeface="Arial"/>
              </a:rPr>
              <a:t>cadarnhaol</a:t>
            </a:r>
            <a:endParaRPr lang="en-GB" sz="6000" dirty="0">
              <a:latin typeface="Arial"/>
              <a:ea typeface="+mn-ea"/>
              <a:cs typeface="Arial"/>
            </a:endParaRPr>
          </a:p>
          <a:p>
            <a:pPr eaLnBrk="1" hangingPunct="1">
              <a:defRPr/>
            </a:pPr>
            <a:r>
              <a:rPr lang="en-GB" sz="6000" b="1" dirty="0" err="1">
                <a:latin typeface="Arial"/>
                <a:ea typeface="+mn-ea"/>
                <a:cs typeface="Arial"/>
              </a:rPr>
              <a:t>cymdogaethau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b="1" dirty="0" err="1">
                <a:latin typeface="Arial"/>
                <a:ea typeface="+mn-ea"/>
                <a:cs typeface="Arial"/>
              </a:rPr>
              <a:t>penodol</a:t>
            </a:r>
            <a:r>
              <a:rPr lang="en-GB" sz="6000" b="1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sy’n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cael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dirty="0" err="1">
                <a:latin typeface="Arial"/>
                <a:ea typeface="+mn-ea"/>
                <a:cs typeface="Arial"/>
              </a:rPr>
              <a:t>eu</a:t>
            </a:r>
            <a:r>
              <a:rPr lang="en-GB" sz="6000" dirty="0">
                <a:latin typeface="Arial"/>
                <a:ea typeface="+mn-ea"/>
                <a:cs typeface="Arial"/>
              </a:rPr>
              <a:t> </a:t>
            </a:r>
            <a:r>
              <a:rPr lang="en-GB" sz="6000" b="1" dirty="0" err="1">
                <a:latin typeface="Arial"/>
                <a:ea typeface="+mn-ea"/>
                <a:cs typeface="Arial"/>
              </a:rPr>
              <a:t>henwi</a:t>
            </a:r>
            <a:endParaRPr lang="en-GB" sz="6000" b="1" dirty="0">
              <a:latin typeface="Arial"/>
              <a:ea typeface="+mn-ea"/>
              <a:cs typeface="Arial"/>
            </a:endParaRPr>
          </a:p>
          <a:p>
            <a:pPr eaLnBrk="1" hangingPunct="1">
              <a:defRPr/>
            </a:pPr>
            <a:endParaRPr lang="en-GB" dirty="0">
              <a:ea typeface="+mn-ea"/>
              <a:cs typeface="+mn-cs"/>
            </a:endParaRPr>
          </a:p>
          <a:p>
            <a:pPr eaLnBrk="1" hangingPunct="1">
              <a:defRPr/>
            </a:pPr>
            <a:endParaRPr lang="en-GB" dirty="0"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169334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A4EB0F-95AF-D248-9A25-AA716756F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DWR – Tryweryn a Lesotho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54C2764-5076-A446-A1FC-1FF0753751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514522" cy="5248205"/>
          </a:xfrm>
        </p:spPr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y-GB" sz="8000" b="1" u="sng" dirty="0">
                <a:hlinkClick r:id="rId2"/>
              </a:rPr>
              <a:t>http://glpw.globaldimension.org.uk/pages/11400?site-language=cymraeg</a:t>
            </a:r>
          </a:p>
          <a:p>
            <a:pPr marL="0" indent="0">
              <a:buNone/>
            </a:pPr>
            <a:endParaRPr lang="cy-GB" sz="8000" b="1" u="sng" dirty="0">
              <a:hlinkClick r:id="rId2"/>
            </a:endParaRPr>
          </a:p>
          <a:p>
            <a:pPr marL="0" indent="0">
              <a:buNone/>
            </a:pPr>
            <a:r>
              <a:rPr lang="cy-GB" sz="8000" b="1" u="sng" dirty="0">
                <a:hlinkClick r:id="rId2"/>
              </a:rPr>
              <a:t>Powerpoint Rhagarweiniol</a:t>
            </a:r>
            <a:r>
              <a:rPr lang="cy-GB" sz="8000" b="1" dirty="0"/>
              <a:t> </a:t>
            </a:r>
            <a:endParaRPr lang="cy-GB" sz="8000" dirty="0"/>
          </a:p>
          <a:p>
            <a:pPr marL="0" indent="0">
              <a:buNone/>
            </a:pPr>
            <a:r>
              <a:rPr lang="cy-GB" sz="8000" b="1" u="sng" dirty="0">
                <a:hlinkClick r:id="rId3"/>
              </a:rPr>
              <a:t>Chwarae Rôl </a:t>
            </a:r>
            <a:endParaRPr lang="cy-GB" sz="8000" b="1" u="sng" dirty="0"/>
          </a:p>
          <a:p>
            <a:pPr marL="0" indent="0">
              <a:buNone/>
            </a:pPr>
            <a:endParaRPr lang="cy-GB" sz="8000" dirty="0"/>
          </a:p>
          <a:p>
            <a:pPr marL="0" indent="0">
              <a:buNone/>
            </a:pPr>
            <a:r>
              <a:rPr lang="cy-GB" sz="8000" b="1" dirty="0"/>
              <a:t>Dyfyniadau Tryweryn a Lesotho</a:t>
            </a:r>
          </a:p>
          <a:p>
            <a:r>
              <a:rPr lang="cy-GB" sz="8000" dirty="0"/>
              <a:t>Cyfres o ddyfyniadau yngl</a:t>
            </a:r>
            <a:r>
              <a:rPr lang="cy-GB" sz="8000" b="1" dirty="0"/>
              <a:t>ŷ</a:t>
            </a:r>
            <a:r>
              <a:rPr lang="cy-GB" sz="8000" dirty="0"/>
              <a:t>n â Thryweryn a Lesotho. Mae'r disgyblion yn penderfynu pa un y maent yn perthyn iddo.</a:t>
            </a:r>
          </a:p>
          <a:p>
            <a:pPr marL="0" indent="0">
              <a:buNone/>
            </a:pPr>
            <a:r>
              <a:rPr lang="cy-GB" sz="8000" b="1" u="sng" dirty="0">
                <a:hlinkClick r:id="rId4"/>
              </a:rPr>
              <a:t>Gweithgaredd Dyfyniadau </a:t>
            </a:r>
            <a:endParaRPr lang="cy-GB" sz="8000" dirty="0"/>
          </a:p>
          <a:p>
            <a:r>
              <a:rPr lang="cy-GB" sz="8000" b="1" dirty="0"/>
              <a:t>Y Cwricwlwm Newydd:</a:t>
            </a:r>
          </a:p>
          <a:p>
            <a:r>
              <a:rPr lang="cy-GB" sz="8000" dirty="0"/>
              <a:t>Mae'r gweithgareddau hyn yn annog disgyblion i fod 'yn ddinasyddion egwyddorol a gwybodus Cymru a'r byd' yn benodol drwy:</a:t>
            </a:r>
          </a:p>
          <a:p>
            <a:r>
              <a:rPr lang="cy-GB" sz="8000" dirty="0"/>
              <a:t>ymwneud â materion cyfoes yn seiliedig ar eu gwybodaeth a'u gwerthoedd</a:t>
            </a:r>
          </a:p>
          <a:p>
            <a:r>
              <a:rPr lang="cy-GB" sz="8000" dirty="0"/>
              <a:t>gwerthuso a defnyddio tystiolaeth wrth ffurfio barn</a:t>
            </a:r>
          </a:p>
          <a:p>
            <a:r>
              <a:rPr lang="cy-GB" sz="8000" dirty="0"/>
              <a:t>fod yn wybodus am eu diwylliant, eu cymuned, eu cymdeithas a'u byd, heddiw ac yn y gorffennol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1072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9310"/>
            <a:ext cx="8229600" cy="1126836"/>
          </a:xfrm>
        </p:spPr>
        <p:txBody>
          <a:bodyPr>
            <a:normAutofit/>
          </a:bodyPr>
          <a:lstStyle/>
          <a:p>
            <a:r>
              <a:rPr lang="en-GB" dirty="0" err="1"/>
              <a:t>Adnoddau</a:t>
            </a:r>
            <a:r>
              <a:rPr lang="en-GB" dirty="0"/>
              <a:t> 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216" y="1834706"/>
            <a:ext cx="2464165" cy="3482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8097" y="2451365"/>
            <a:ext cx="2423104" cy="342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9963" y="1805215"/>
            <a:ext cx="2607829" cy="36683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366983" y="1163782"/>
            <a:ext cx="681643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hlinkClick r:id="rId5"/>
              </a:rPr>
              <a:t>http://www.geography.org.uk</a:t>
            </a:r>
            <a:endParaRPr lang="en-GB" sz="3200" dirty="0"/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9951361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Cyfeiriadau</a:t>
            </a:r>
            <a:r>
              <a:rPr lang="en-US" dirty="0"/>
              <a:t> </a:t>
            </a:r>
            <a:r>
              <a:rPr lang="en-US" dirty="0" err="1"/>
              <a:t>allweddol</a:t>
            </a:r>
            <a:r>
              <a:rPr lang="en-US" dirty="0"/>
              <a:t> 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>
          <a:xfrm>
            <a:off x="498474" y="1884947"/>
            <a:ext cx="8645526" cy="4241216"/>
          </a:xfrm>
        </p:spPr>
        <p:txBody>
          <a:bodyPr>
            <a:normAutofit/>
          </a:bodyPr>
          <a:lstStyle/>
          <a:p>
            <a:r>
              <a:rPr lang="en-US" sz="2800" dirty="0" err="1"/>
              <a:t>Pennod</a:t>
            </a:r>
            <a:r>
              <a:rPr lang="en-US" sz="2800" dirty="0"/>
              <a:t> 15 – ‘The wider world’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Scoffham</a:t>
            </a:r>
            <a:r>
              <a:rPr lang="en-US" sz="2800" dirty="0"/>
              <a:t>, S. (2010) </a:t>
            </a:r>
            <a:r>
              <a:rPr lang="en-US" sz="2800" i="1" dirty="0"/>
              <a:t>Primary Geography Handbook</a:t>
            </a:r>
            <a:r>
              <a:rPr lang="en-US" sz="2800" dirty="0"/>
              <a:t>, Sheffield: </a:t>
            </a:r>
            <a:r>
              <a:rPr lang="en-US" sz="2800"/>
              <a:t>Geographical Association – AR MOODLE</a:t>
            </a:r>
          </a:p>
          <a:p>
            <a:pPr>
              <a:buNone/>
            </a:pPr>
            <a:endParaRPr lang="en-US" sz="2800" dirty="0"/>
          </a:p>
          <a:p>
            <a:r>
              <a:rPr lang="en-US" sz="2800" dirty="0" err="1"/>
              <a:t>Pennod</a:t>
            </a:r>
            <a:r>
              <a:rPr lang="en-US" sz="2800" dirty="0"/>
              <a:t> 8 – ‘The wider world and children’s SMSC’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Grigg</a:t>
            </a:r>
            <a:r>
              <a:rPr lang="en-US" sz="2800" dirty="0"/>
              <a:t>, R. &amp; Hughes, S. (2013) </a:t>
            </a:r>
            <a:r>
              <a:rPr lang="en-US" sz="2800" i="1" dirty="0"/>
              <a:t>Teaching Primary Humanities</a:t>
            </a:r>
            <a:r>
              <a:rPr lang="en-US" sz="2800" dirty="0"/>
              <a:t>, Harlow: Pearson.</a:t>
            </a:r>
          </a:p>
        </p:txBody>
      </p:sp>
    </p:spTree>
    <p:extLst>
      <p:ext uri="{BB962C8B-B14F-4D97-AF65-F5344CB8AC3E}">
        <p14:creationId xmlns:p14="http://schemas.microsoft.com/office/powerpoint/2010/main" val="14413965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1085</TotalTime>
  <Words>594</Words>
  <Application>Microsoft Macintosh PowerPoint</Application>
  <PresentationFormat>On-screen Show (4:3)</PresentationFormat>
  <Paragraphs>99</Paragraphs>
  <Slides>15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Comic Sans MS</vt:lpstr>
      <vt:lpstr>Office Theme</vt:lpstr>
      <vt:lpstr>ADCDF a’r Dyniaethau  (DAEARYDDIAETH)  ECAD4006C </vt:lpstr>
      <vt:lpstr>Daearyddiaeth CA2</vt:lpstr>
      <vt:lpstr>Daearyddiaeth yn y Cwricwlwm Cenedlaethol – CA2</vt:lpstr>
      <vt:lpstr>Pam astudio gwledydd eraill?</vt:lpstr>
      <vt:lpstr>Ac yn….</vt:lpstr>
      <vt:lpstr>Canfyddiadau cyffredin</vt:lpstr>
      <vt:lpstr>Canfyddiadau cyffredin… ADCDF**</vt:lpstr>
      <vt:lpstr>Cwestiynau allweddol wrth astudio lleoliad</vt:lpstr>
      <vt:lpstr>Ffoto-becynnau</vt:lpstr>
      <vt:lpstr>Golwg ar……..Botswana</vt:lpstr>
      <vt:lpstr>Golwg ar………</vt:lpstr>
      <vt:lpstr>Datblygu ymdeimlad o le</vt:lpstr>
      <vt:lpstr>DWR – Tryweryn a Lesotho</vt:lpstr>
      <vt:lpstr>Adnoddau </vt:lpstr>
      <vt:lpstr>Cyfeiriadau allweddol </vt:lpstr>
    </vt:vector>
  </TitlesOfParts>
  <Company>Trinity Saint David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GEOGRAPHY –                 LIVING IN MY WORLD</dc:title>
  <dc:creator>swwcte29</dc:creator>
  <cp:lastModifiedBy>Sioned Hughes</cp:lastModifiedBy>
  <cp:revision>49</cp:revision>
  <dcterms:created xsi:type="dcterms:W3CDTF">2017-09-25T08:24:59Z</dcterms:created>
  <dcterms:modified xsi:type="dcterms:W3CDTF">2018-10-17T15:39:33Z</dcterms:modified>
</cp:coreProperties>
</file>