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281" r:id="rId2"/>
    <p:sldId id="256" r:id="rId3"/>
    <p:sldId id="272" r:id="rId4"/>
    <p:sldId id="257" r:id="rId5"/>
    <p:sldId id="261" r:id="rId6"/>
    <p:sldId id="282" r:id="rId7"/>
    <p:sldId id="283" r:id="rId8"/>
    <p:sldId id="284" r:id="rId9"/>
    <p:sldId id="285" r:id="rId10"/>
    <p:sldId id="286" r:id="rId11"/>
  </p:sldIdLst>
  <p:sldSz cx="9144000" cy="6858000" type="screen4x3"/>
  <p:notesSz cx="6662738" cy="98202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7663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3488" y="0"/>
            <a:ext cx="2887662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04656F15-5289-406A-8061-B9AE7A12C193}" type="datetimeFigureOut">
              <a:rPr lang="en-US"/>
              <a:pPr>
                <a:defRPr/>
              </a:pPr>
              <a:t>11/12/2012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28150"/>
            <a:ext cx="2887663" cy="4905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3488" y="9328150"/>
            <a:ext cx="2887662" cy="4905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90A1E822-FA9E-43AE-BD9E-C66B73110F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877888" y="736600"/>
            <a:ext cx="4908550" cy="36830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xfrm>
            <a:off x="666750" y="4664075"/>
            <a:ext cx="5329238" cy="44196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5F60A-1B6D-4649-8555-34C1603179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67073-2B19-432B-9802-7A6956351B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43EAB-E6BA-49A4-88A0-20A5D273977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105B5-28BD-4E33-AAA6-A4A15B771C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796F4C-47D9-435C-8A9F-CC6B470873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F927E-1F4C-45EE-9762-0EB4C6B478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4F2DF-FC4C-4D76-AE58-E1D4E2CF12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2B70C-7D39-4F02-9808-467CCEB3F1C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F2897-369E-4071-A5DF-29D7CA80F8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AAC77-E7B5-45E0-BFFF-ACF0B7A030B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824497-4A82-4CEA-91D3-46EB9B26EE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B9EE6C5-5911-4294-8FE2-142DBE67BA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571500"/>
            <a:ext cx="7772400" cy="1928813"/>
          </a:xfrm>
          <a:noFill/>
        </p:spPr>
        <p:txBody>
          <a:bodyPr/>
          <a:lstStyle/>
          <a:p>
            <a:r>
              <a:rPr lang="en-US" smtClean="0"/>
              <a:t>Object-oriented programming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438400"/>
            <a:ext cx="6400800" cy="2133600"/>
          </a:xfrm>
        </p:spPr>
        <p:txBody>
          <a:bodyPr rtlCol="0">
            <a:normAutofit fontScale="850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>
                <a:solidFill>
                  <a:schemeClr val="tx1"/>
                </a:solidFill>
              </a:rPr>
              <a:t>Why?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 Productivity - reuse, inheritance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 Rapid application development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 Reduced maintenance cost - 					encapsulation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70DC24-4770-42B4-9B6C-EE5FB628F2A6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571500" y="6356350"/>
            <a:ext cx="5448300" cy="365125"/>
          </a:xfrm>
        </p:spPr>
        <p:txBody>
          <a:bodyPr/>
          <a:lstStyle/>
          <a:p>
            <a:pPr>
              <a:defRPr/>
            </a:pPr>
            <a:endParaRPr lang="en-GB" dirty="0"/>
          </a:p>
          <a:p>
            <a:pPr>
              <a:defRPr/>
            </a:pPr>
            <a:endParaRPr lang="en-US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214313" y="6143625"/>
          <a:ext cx="5861050" cy="182880"/>
        </p:xfrm>
        <a:graphic>
          <a:graphicData uri="http://schemas.openxmlformats.org/drawingml/2006/table">
            <a:tbl>
              <a:tblPr/>
              <a:tblGrid>
                <a:gridCol w="2930525"/>
                <a:gridCol w="2930525"/>
              </a:tblGrid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en-GB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500063"/>
            <a:ext cx="7772400" cy="2000250"/>
          </a:xfrm>
          <a:noFill/>
        </p:spPr>
        <p:txBody>
          <a:bodyPr/>
          <a:lstStyle/>
          <a:p>
            <a:r>
              <a:rPr lang="en-US" smtClean="0"/>
              <a:t>Objects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357438"/>
            <a:ext cx="6400800" cy="3052762"/>
          </a:xfrm>
          <a:noFill/>
        </p:spPr>
        <p:txBody>
          <a:bodyPr/>
          <a:lstStyle/>
          <a:p>
            <a:pPr algn="l"/>
            <a:r>
              <a:rPr lang="en-US" dirty="0" smtClean="0">
                <a:solidFill>
                  <a:schemeClr val="tx1"/>
                </a:solidFill>
              </a:rPr>
              <a:t>“an object is a software representation of a real world item”</a:t>
            </a:r>
          </a:p>
          <a:p>
            <a:pPr algn="l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 properties</a:t>
            </a:r>
          </a:p>
          <a:p>
            <a:pPr algn="l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 methods</a:t>
            </a:r>
          </a:p>
          <a:p>
            <a:pPr algn="l">
              <a:buFont typeface="Arial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 events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A8FEA8-9266-4697-80C3-EE08BA1217A4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  <p:transition>
    <p:pull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57188"/>
            <a:ext cx="7772400" cy="1285875"/>
          </a:xfrm>
          <a:noFill/>
        </p:spPr>
        <p:txBody>
          <a:bodyPr/>
          <a:lstStyle/>
          <a:p>
            <a:r>
              <a:rPr lang="en-US" smtClean="0"/>
              <a:t>Objects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571625"/>
            <a:ext cx="7772400" cy="475297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properties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properties that define and describe it	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methods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set of things that it lets us do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block of code, task performed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similarities to functions in C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Message passing – parameters, return values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events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ability to prompt action when event occurs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40D627-B17D-4424-9151-A9C6A901CCEC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14375" y="642938"/>
            <a:ext cx="7772400" cy="1470025"/>
          </a:xfrm>
          <a:noFill/>
        </p:spPr>
        <p:txBody>
          <a:bodyPr/>
          <a:lstStyle/>
          <a:p>
            <a:r>
              <a:rPr lang="en-US" dirty="0" smtClean="0"/>
              <a:t>Instances and Classes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640" y="2780928"/>
            <a:ext cx="6400800" cy="2971800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 class - template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 instance - unique object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 properties - characteristics of 	object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D8682EC-34DF-47BD-8C94-6E615CC5086D}" type="slidenum">
              <a:rPr lang="en-US"/>
              <a:pPr>
                <a:defRPr/>
              </a:pPr>
              <a:t>4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smtClean="0"/>
              <a:t>Concepts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encapsulation</a:t>
            </a:r>
          </a:p>
          <a:p>
            <a:r>
              <a:rPr lang="en-US" smtClean="0"/>
              <a:t>polymorphism</a:t>
            </a:r>
          </a:p>
          <a:p>
            <a:r>
              <a:rPr lang="en-US" smtClean="0"/>
              <a:t>inheritance</a:t>
            </a:r>
          </a:p>
          <a:p>
            <a:r>
              <a:rPr lang="en-US" smtClean="0"/>
              <a:t>abstraction</a:t>
            </a:r>
          </a:p>
          <a:p>
            <a:r>
              <a:rPr lang="en-US" smtClean="0"/>
              <a:t>reuse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92BC67-9C3C-4642-BED2-22AE5AD0D9A0}" type="slidenum">
              <a:rPr lang="en-US"/>
              <a:pPr>
                <a:defRPr/>
              </a:pPr>
              <a:t>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Telephone example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properties</a:t>
            </a:r>
          </a:p>
          <a:p>
            <a:pPr lvl="1"/>
            <a:r>
              <a:rPr lang="en-US" smtClean="0"/>
              <a:t>colour</a:t>
            </a:r>
          </a:p>
          <a:p>
            <a:pPr lvl="1"/>
            <a:r>
              <a:rPr lang="en-US" smtClean="0"/>
              <a:t>keypad/dial</a:t>
            </a:r>
          </a:p>
          <a:p>
            <a:pPr lvl="1"/>
            <a:r>
              <a:rPr lang="en-US" smtClean="0"/>
              <a:t>number</a:t>
            </a:r>
          </a:p>
          <a:p>
            <a:pPr lvl="1"/>
            <a:r>
              <a:rPr lang="en-US" smtClean="0"/>
              <a:t>connected to exchange</a:t>
            </a:r>
          </a:p>
          <a:p>
            <a:pPr lvl="1"/>
            <a:r>
              <a:rPr lang="en-US" smtClean="0"/>
              <a:t>material</a:t>
            </a:r>
          </a:p>
          <a:p>
            <a:pPr lvl="1"/>
            <a:r>
              <a:rPr lang="en-US" smtClean="0"/>
              <a:t>weight</a:t>
            </a:r>
          </a:p>
          <a:p>
            <a:r>
              <a:rPr lang="en-US" smtClean="0"/>
              <a:t>private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1C9F82-2EB5-4801-BB14-C3CD3BBBFC03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Telephone example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428750"/>
            <a:ext cx="7772400" cy="451485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methods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make call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receive call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hang up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disconnect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some methods require information (parameters)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some methods return results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public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ADBCE-6AB9-4CED-B371-1DDAA2863893}" type="slidenum">
              <a:rPr lang="en-US"/>
              <a:pPr>
                <a:defRPr/>
              </a:pPr>
              <a:t>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Telephone example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Events</a:t>
            </a:r>
          </a:p>
          <a:p>
            <a:pPr lvl="1"/>
            <a:r>
              <a:rPr lang="en-US" smtClean="0"/>
              <a:t>ring</a:t>
            </a:r>
          </a:p>
          <a:p>
            <a:pPr lvl="1"/>
            <a:r>
              <a:rPr lang="en-US" smtClean="0"/>
              <a:t>dial tone</a:t>
            </a:r>
          </a:p>
          <a:p>
            <a:pPr lvl="1"/>
            <a:r>
              <a:rPr lang="en-US" smtClean="0"/>
              <a:t>engaged tone</a:t>
            </a:r>
          </a:p>
          <a:p>
            <a:pPr lvl="1"/>
            <a:r>
              <a:rPr lang="en-US" smtClean="0"/>
              <a:t>another call</a:t>
            </a:r>
          </a:p>
          <a:p>
            <a:r>
              <a:rPr lang="en-US" smtClean="0"/>
              <a:t>synchronous</a:t>
            </a:r>
          </a:p>
          <a:p>
            <a:r>
              <a:rPr lang="en-US" smtClean="0"/>
              <a:t>asynchronous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CE910A-2A32-40C3-8A07-E8DF74B87DE5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654175"/>
          </a:xfrm>
        </p:spPr>
        <p:txBody>
          <a:bodyPr/>
          <a:lstStyle/>
          <a:p>
            <a:r>
              <a:rPr lang="en-US" smtClean="0"/>
              <a:t>Identifying Objects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071688"/>
            <a:ext cx="8229600" cy="4054475"/>
          </a:xfrm>
        </p:spPr>
        <p:txBody>
          <a:bodyPr/>
          <a:lstStyle/>
          <a:p>
            <a:r>
              <a:rPr lang="en-US" smtClean="0"/>
              <a:t>external entities - produce/consume information from system e.g users</a:t>
            </a:r>
          </a:p>
          <a:p>
            <a:r>
              <a:rPr lang="en-US" smtClean="0"/>
              <a:t>internal entities - part of the system e.g. accounts</a:t>
            </a:r>
          </a:p>
          <a:p>
            <a:r>
              <a:rPr lang="en-US" smtClean="0"/>
              <a:t>events - occurring within system e.g. completion of transaction</a:t>
            </a: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  <a:defRPr/>
            </a:pPr>
            <a:endParaRPr lang="en-US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  <a:defRPr/>
            </a:pPr>
            <a:endParaRPr lang="en-US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091175-2D3E-4C86-AF3E-7D03E8A39AD0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Identifying Objects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roles - people who interact with system e.g. manager </a:t>
            </a:r>
          </a:p>
          <a:p>
            <a:r>
              <a:rPr lang="en-US" smtClean="0"/>
              <a:t>organisational units e.g. branch</a:t>
            </a:r>
          </a:p>
          <a:p>
            <a:r>
              <a:rPr lang="en-US" smtClean="0"/>
              <a:t>places - context of problem e.g. counter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  <a:defRPr/>
            </a:pPr>
            <a:endParaRPr lang="en-US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  <a:defRPr/>
            </a:pPr>
            <a:endParaRPr lang="en-US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113119-D86A-49E2-97C0-70C89AB755D7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727</TotalTime>
  <Words>182</Words>
  <Application>Microsoft Office PowerPoint</Application>
  <PresentationFormat>On-screen Show (4:3)</PresentationFormat>
  <Paragraphs>74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Object-oriented programming</vt:lpstr>
      <vt:lpstr>Objects</vt:lpstr>
      <vt:lpstr>Objects</vt:lpstr>
      <vt:lpstr>Instances and Classes</vt:lpstr>
      <vt:lpstr>Concepts</vt:lpstr>
      <vt:lpstr>Telephone example</vt:lpstr>
      <vt:lpstr>Telephone example</vt:lpstr>
      <vt:lpstr>Telephone example</vt:lpstr>
      <vt:lpstr>Identifying Objects</vt:lpstr>
      <vt:lpstr>Identifying Objects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Electronic Commerce</dc:title>
  <dc:creator>Authorised User</dc:creator>
  <cp:lastModifiedBy>sc-rp</cp:lastModifiedBy>
  <cp:revision>42</cp:revision>
  <cp:lastPrinted>2000-04-12T16:21:55Z</cp:lastPrinted>
  <dcterms:created xsi:type="dcterms:W3CDTF">1999-06-06T14:54:38Z</dcterms:created>
  <dcterms:modified xsi:type="dcterms:W3CDTF">2012-11-12T16:43:23Z</dcterms:modified>
</cp:coreProperties>
</file>