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y="6858000" cx="9144000"/>
  <p:notesSz cx="6858000" cy="9144000"/>
  <p:embeddedFontLst>
    <p:embeddedFont>
      <p:font typeface="Century Gothic"/>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http://customooxmlschemas.google.com/">
      <go:slidesCustomData xmlns:go="http://customooxmlschemas.google.com/" r:id="rId24" roundtripDataSignature="AMtx7mjjrpLh24CT9gHqWORMEN44Gu+22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8AC23F71-7BA7-4B7E-B61B-4B79643DA6A4}">
  <a:tblStyle styleId="{8AC23F71-7BA7-4B7E-B61B-4B79643DA6A4}"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enturyGothic-regular.fntdata"/><Relationship Id="rId11" Type="http://schemas.openxmlformats.org/officeDocument/2006/relationships/slide" Target="slides/slide5.xml"/><Relationship Id="rId22" Type="http://schemas.openxmlformats.org/officeDocument/2006/relationships/font" Target="fonts/CenturyGothic-italic.fntdata"/><Relationship Id="rId10" Type="http://schemas.openxmlformats.org/officeDocument/2006/relationships/slide" Target="slides/slide4.xml"/><Relationship Id="rId21" Type="http://schemas.openxmlformats.org/officeDocument/2006/relationships/font" Target="fonts/CenturyGothic-bold.fntdata"/><Relationship Id="rId13" Type="http://schemas.openxmlformats.org/officeDocument/2006/relationships/slide" Target="slides/slide7.xml"/><Relationship Id="rId24" Type="http://customschemas.google.com/relationships/presentationmetadata" Target="metadata"/><Relationship Id="rId12" Type="http://schemas.openxmlformats.org/officeDocument/2006/relationships/slide" Target="slides/slide6.xml"/><Relationship Id="rId23" Type="http://schemas.openxmlformats.org/officeDocument/2006/relationships/font" Target="fonts/CenturyGothic-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4" name="Google Shape;94;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The project aims to identify and analyse the skills that I possess that would help me in my career. In the following project I will explain the career I chose for me and what types of academic skills and employability skills I should acquire to pursue that career. Further, my own capability would be evaluated with the help of certain tools and how these tools will help me pursue my chosen career will be stated. </a:t>
            </a:r>
            <a:endParaRPr/>
          </a:p>
        </p:txBody>
      </p:sp>
      <p:sp>
        <p:nvSpPr>
          <p:cNvPr id="101" name="Google Shape;101;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In order to get ahead in my career I need to choose a particular career option that will shape up my whole future. Hence, the career option that I chose is “marketing manager”. There are many reasons that made me choose this particular career such as it is considered to be the best sales and marketing jobs. It is one of the best paying jobs and it has been ranked 31 in 100 best jobs (USNEWS.COM. 2021). </a:t>
            </a:r>
            <a:endParaRPr/>
          </a:p>
        </p:txBody>
      </p:sp>
      <p:sp>
        <p:nvSpPr>
          <p:cNvPr id="108" name="Google Shape;108;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As a marketing manager I will be responsible for a lot of things. Marketing managers play a huge role in the development of the products and brand image of the company. Hence, I will be responsible for the promotion and positioning of the products that the company is selling. As a marketing manager it will be my responsibility to create brand awareness and increase the reach of potential customers in order to improve the overall sales of the company (Calaby, 2021). </a:t>
            </a:r>
            <a:endParaRPr/>
          </a:p>
        </p:txBody>
      </p:sp>
      <p:sp>
        <p:nvSpPr>
          <p:cNvPr id="116" name="Google Shape;116;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3" name="Google Shape;123;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There are two types of skills required to become a marketing manager: first one is academic skills and the second one is employability skills. Hence, the academic skills that are required is a Bachelor's degree in marketing, business, communications or any other similar field. Further, marketing programs are also important as it offers courses on business law, economics, finance and statistics. Computer sciences courses have also become important as the current trend has moved towards digital marketing. To become a marketing manager either work experience or internship is required as employability skills (USNEWS.COM. 2021). </a:t>
            </a:r>
            <a:endParaRPr/>
          </a:p>
        </p:txBody>
      </p:sp>
      <p:sp>
        <p:nvSpPr>
          <p:cNvPr id="124" name="Google Shape;124;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1" name="Google Shape;131;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After understanding the academic skills that are required to become a marketing manager In compared to mine. All I have is a Bachelor’s degree in Marketing, however, I still need to learn other things such as digital marketing and some financial aspects of marketing. Also I did a course on business law that would be helpful to pursue this career.</a:t>
            </a:r>
            <a:endParaRPr/>
          </a:p>
        </p:txBody>
      </p:sp>
      <p:sp>
        <p:nvSpPr>
          <p:cNvPr id="132" name="Google Shape;132;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 do not have much experience in this field as required for this caterer. However, I did an internship for three months in marketing that I think would be helpful for my career. However, I do believe I need to gain more experience hence, I should focus on doing more internship in marketing and similar fields.  </a:t>
            </a:r>
            <a:endParaRPr/>
          </a:p>
        </p:txBody>
      </p:sp>
      <p:sp>
        <p:nvSpPr>
          <p:cNvPr id="140" name="Google Shape;140;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Above I have mentioned my strengths and weaknesses and the opportunities and threat that I have ahead of me</a:t>
            </a:r>
            <a:endParaRPr/>
          </a:p>
        </p:txBody>
      </p:sp>
      <p:sp>
        <p:nvSpPr>
          <p:cNvPr id="147" name="Google Shape;147;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 believe I am good at time management however, I wanted to be even better. Hence, I use a time management tool called Scoro that allows me to allocate the amount of time I want to spend on a particular task and help me track those tasks (Leis, 2021). </a:t>
            </a:r>
            <a:endParaRPr/>
          </a:p>
        </p:txBody>
      </p:sp>
      <p:sp>
        <p:nvSpPr>
          <p:cNvPr id="155" name="Google Shape;155;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With the help of the SWOT analysis tool I will be able to understand my strengths and weaknesses, hence, I will be able to work on my weaknesses to convert it into my strengths. Further, with the help of time management tools I will be able to manage the time better. Hence, both of the tools will help me to achieve my intended career. </a:t>
            </a:r>
            <a:endParaRPr/>
          </a:p>
        </p:txBody>
      </p:sp>
      <p:sp>
        <p:nvSpPr>
          <p:cNvPr id="163" name="Google Shape;163;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From the above discussion it has been understood that I still need to work hard on my academic and employability skills to become a marketing manager. </a:t>
            </a:r>
            <a:endParaRPr/>
          </a:p>
        </p:txBody>
      </p:sp>
      <p:sp>
        <p:nvSpPr>
          <p:cNvPr id="170" name="Google Shape;170;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6" name="Google Shape;176;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2" name="Google Shape;182;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8" name="Shape 18"/>
        <p:cNvGrpSpPr/>
        <p:nvPr/>
      </p:nvGrpSpPr>
      <p:grpSpPr>
        <a:xfrm>
          <a:off x="0" y="0"/>
          <a:ext cx="0" cy="0"/>
          <a:chOff x="0" y="0"/>
          <a:chExt cx="0" cy="0"/>
        </a:xfrm>
      </p:grpSpPr>
      <p:sp>
        <p:nvSpPr>
          <p:cNvPr id="19" name="Google Shape;19;p15"/>
          <p:cNvSpPr/>
          <p:nvPr/>
        </p:nvSpPr>
        <p:spPr>
          <a:xfrm rot="-5400000">
            <a:off x="7554353" y="5254283"/>
            <a:ext cx="1892949" cy="1294228"/>
          </a:xfrm>
          <a:prstGeom prst="triangle">
            <a:avLst>
              <a:gd fmla="val 51323" name="adj"/>
            </a:avLst>
          </a:prstGeom>
          <a:gradFill>
            <a:gsLst>
              <a:gs pos="0">
                <a:srgbClr val="B2004A"/>
              </a:gs>
              <a:gs pos="60000">
                <a:srgbClr val="FF0082"/>
              </a:gs>
              <a:gs pos="100000">
                <a:srgbClr val="FF66A4"/>
              </a:gs>
            </a:gsLst>
            <a:lin ang="155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0" name="Google Shape;20;p15"/>
          <p:cNvSpPr txBox="1"/>
          <p:nvPr>
            <p:ph type="ctrTitle"/>
          </p:nvPr>
        </p:nvSpPr>
        <p:spPr>
          <a:xfrm>
            <a:off x="540544" y="776288"/>
            <a:ext cx="8062912" cy="1470025"/>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rgbClr val="FF599C"/>
              </a:buClr>
              <a:buSzPts val="4400"/>
              <a:buFont typeface="Century Gothic"/>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5"/>
          <p:cNvSpPr txBox="1"/>
          <p:nvPr>
            <p:ph idx="1" type="subTitle"/>
          </p:nvPr>
        </p:nvSpPr>
        <p:spPr>
          <a:xfrm>
            <a:off x="540544" y="2250280"/>
            <a:ext cx="8062912" cy="1752600"/>
          </a:xfrm>
          <a:prstGeom prst="rect">
            <a:avLst/>
          </a:prstGeom>
          <a:noFill/>
          <a:ln>
            <a:noFill/>
          </a:ln>
        </p:spPr>
        <p:txBody>
          <a:bodyPr anchorCtr="0" anchor="t" bIns="45700" lIns="91425" spcFirstLastPara="1" rIns="91425" wrap="square" tIns="45700">
            <a:normAutofit/>
          </a:bodyPr>
          <a:lstStyle>
            <a:lvl1pPr lvl="0" marR="36576" algn="r">
              <a:spcBef>
                <a:spcPts val="0"/>
              </a:spcBef>
              <a:spcAft>
                <a:spcPts val="0"/>
              </a:spcAft>
              <a:buSzPts val="2400"/>
              <a:buNone/>
              <a:defRPr>
                <a:solidFill>
                  <a:schemeClr val="lt1"/>
                </a:solidFill>
              </a:defRPr>
            </a:lvl1pPr>
            <a:lvl2pPr lvl="1" algn="ctr">
              <a:spcBef>
                <a:spcPts val="360"/>
              </a:spcBef>
              <a:spcAft>
                <a:spcPts val="0"/>
              </a:spcAft>
              <a:buSzPts val="1710"/>
              <a:buNone/>
              <a:defRPr/>
            </a:lvl2pPr>
            <a:lvl3pPr lvl="2" algn="ctr">
              <a:spcBef>
                <a:spcPts val="360"/>
              </a:spcBef>
              <a:spcAft>
                <a:spcPts val="0"/>
              </a:spcAft>
              <a:buSzPts val="1800"/>
              <a:buNone/>
              <a:defRPr/>
            </a:lvl3pPr>
            <a:lvl4pPr lvl="3" algn="ctr">
              <a:spcBef>
                <a:spcPts val="360"/>
              </a:spcBef>
              <a:spcAft>
                <a:spcPts val="0"/>
              </a:spcAft>
              <a:buSzPts val="1800"/>
              <a:buNone/>
              <a:defRPr/>
            </a:lvl4pPr>
            <a:lvl5pPr lvl="4" algn="ctr">
              <a:spcBef>
                <a:spcPts val="360"/>
              </a:spcBef>
              <a:spcAft>
                <a:spcPts val="0"/>
              </a:spcAft>
              <a:buSzPts val="1800"/>
              <a:buNone/>
              <a:defRPr/>
            </a:lvl5pPr>
            <a:lvl6pPr lvl="5" algn="ctr">
              <a:spcBef>
                <a:spcPts val="360"/>
              </a:spcBef>
              <a:spcAft>
                <a:spcPts val="0"/>
              </a:spcAft>
              <a:buSzPts val="1800"/>
              <a:buNone/>
              <a:defRPr/>
            </a:lvl6pPr>
            <a:lvl7pPr lvl="6" algn="ctr">
              <a:spcBef>
                <a:spcPts val="360"/>
              </a:spcBef>
              <a:spcAft>
                <a:spcPts val="0"/>
              </a:spcAft>
              <a:buSzPts val="180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22" name="Google Shape;22;p15"/>
          <p:cNvSpPr txBox="1"/>
          <p:nvPr>
            <p:ph idx="10" type="dt"/>
          </p:nvPr>
        </p:nvSpPr>
        <p:spPr>
          <a:xfrm>
            <a:off x="1371600" y="6012656"/>
            <a:ext cx="5791200" cy="365125"/>
          </a:xfrm>
          <a:prstGeom prst="rect">
            <a:avLst/>
          </a:prstGeom>
          <a:noFill/>
          <a:ln>
            <a:noFill/>
          </a:ln>
        </p:spPr>
        <p:txBody>
          <a:bodyPr anchorCtr="0" anchor="t" bIns="0" lIns="91425" spcFirstLastPara="1" rIns="91425" wrap="square" tIns="0">
            <a:noAutofit/>
          </a:bodyPr>
          <a:lstStyle>
            <a:lvl1pPr lvl="0" algn="r">
              <a:spcBef>
                <a:spcPts val="0"/>
              </a:spcBef>
              <a:spcAft>
                <a:spcPts val="0"/>
              </a:spcAft>
              <a:buSzPts val="1400"/>
              <a:buNone/>
              <a:defRPr sz="1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5"/>
          <p:cNvSpPr txBox="1"/>
          <p:nvPr>
            <p:ph idx="11" type="ftr"/>
          </p:nvPr>
        </p:nvSpPr>
        <p:spPr>
          <a:xfrm>
            <a:off x="1371600" y="5650704"/>
            <a:ext cx="5791200" cy="365125"/>
          </a:xfrm>
          <a:prstGeom prst="rect">
            <a:avLst/>
          </a:prstGeom>
          <a:noFill/>
          <a:ln>
            <a:noFill/>
          </a:ln>
        </p:spPr>
        <p:txBody>
          <a:bodyPr anchorCtr="0" anchor="b" bIns="0" lIns="91425" spcFirstLastPara="1" rIns="91425" wrap="square" tIns="0">
            <a:noAutofit/>
          </a:bodyPr>
          <a:lstStyle>
            <a:lvl1pPr lvl="0" algn="r">
              <a:spcBef>
                <a:spcPts val="0"/>
              </a:spcBef>
              <a:spcAft>
                <a:spcPts val="0"/>
              </a:spcAft>
              <a:buSzPts val="1400"/>
              <a:buNone/>
              <a:defRPr sz="11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5"/>
          <p:cNvSpPr txBox="1"/>
          <p:nvPr>
            <p:ph idx="12" type="sldNum"/>
          </p:nvPr>
        </p:nvSpPr>
        <p:spPr>
          <a:xfrm>
            <a:off x="8392247" y="5752307"/>
            <a:ext cx="502920" cy="365125"/>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b="0" i="0" sz="1300" u="none" cap="none" strike="noStrike">
                <a:solidFill>
                  <a:srgbClr val="FFFFFF"/>
                </a:solidFill>
                <a:latin typeface="Century Gothic"/>
                <a:ea typeface="Century Gothic"/>
                <a:cs typeface="Century Gothic"/>
                <a:sym typeface="Century Gothic"/>
              </a:defRPr>
            </a:lvl1pPr>
            <a:lvl2pPr indent="0" lvl="1" marL="0" algn="ctr">
              <a:spcBef>
                <a:spcPts val="0"/>
              </a:spcBef>
              <a:buNone/>
              <a:defRPr b="0" i="0" sz="1300" u="none" cap="none" strike="noStrike">
                <a:solidFill>
                  <a:srgbClr val="FFFFFF"/>
                </a:solidFill>
                <a:latin typeface="Century Gothic"/>
                <a:ea typeface="Century Gothic"/>
                <a:cs typeface="Century Gothic"/>
                <a:sym typeface="Century Gothic"/>
              </a:defRPr>
            </a:lvl2pPr>
            <a:lvl3pPr indent="0" lvl="2" marL="0" algn="ctr">
              <a:spcBef>
                <a:spcPts val="0"/>
              </a:spcBef>
              <a:buNone/>
              <a:defRPr b="0" i="0" sz="1300" u="none" cap="none" strike="noStrike">
                <a:solidFill>
                  <a:srgbClr val="FFFFFF"/>
                </a:solidFill>
                <a:latin typeface="Century Gothic"/>
                <a:ea typeface="Century Gothic"/>
                <a:cs typeface="Century Gothic"/>
                <a:sym typeface="Century Gothic"/>
              </a:defRPr>
            </a:lvl3pPr>
            <a:lvl4pPr indent="0" lvl="3" marL="0" algn="ctr">
              <a:spcBef>
                <a:spcPts val="0"/>
              </a:spcBef>
              <a:buNone/>
              <a:defRPr b="0" i="0" sz="1300" u="none" cap="none" strike="noStrike">
                <a:solidFill>
                  <a:srgbClr val="FFFFFF"/>
                </a:solidFill>
                <a:latin typeface="Century Gothic"/>
                <a:ea typeface="Century Gothic"/>
                <a:cs typeface="Century Gothic"/>
                <a:sym typeface="Century Gothic"/>
              </a:defRPr>
            </a:lvl4pPr>
            <a:lvl5pPr indent="0" lvl="4" marL="0" algn="ctr">
              <a:spcBef>
                <a:spcPts val="0"/>
              </a:spcBef>
              <a:buNone/>
              <a:defRPr b="0" i="0" sz="1300" u="none" cap="none" strike="noStrike">
                <a:solidFill>
                  <a:srgbClr val="FFFFFF"/>
                </a:solidFill>
                <a:latin typeface="Century Gothic"/>
                <a:ea typeface="Century Gothic"/>
                <a:cs typeface="Century Gothic"/>
                <a:sym typeface="Century Gothic"/>
              </a:defRPr>
            </a:lvl5pPr>
            <a:lvl6pPr indent="0" lvl="5" marL="0" algn="ctr">
              <a:spcBef>
                <a:spcPts val="0"/>
              </a:spcBef>
              <a:buNone/>
              <a:defRPr b="0" i="0" sz="1300" u="none" cap="none" strike="noStrike">
                <a:solidFill>
                  <a:srgbClr val="FFFFFF"/>
                </a:solidFill>
                <a:latin typeface="Century Gothic"/>
                <a:ea typeface="Century Gothic"/>
                <a:cs typeface="Century Gothic"/>
                <a:sym typeface="Century Gothic"/>
              </a:defRPr>
            </a:lvl6pPr>
            <a:lvl7pPr indent="0" lvl="6" marL="0" algn="ctr">
              <a:spcBef>
                <a:spcPts val="0"/>
              </a:spcBef>
              <a:buNone/>
              <a:defRPr b="0" i="0" sz="1300" u="none" cap="none" strike="noStrike">
                <a:solidFill>
                  <a:srgbClr val="FFFFFF"/>
                </a:solidFill>
                <a:latin typeface="Century Gothic"/>
                <a:ea typeface="Century Gothic"/>
                <a:cs typeface="Century Gothic"/>
                <a:sym typeface="Century Gothic"/>
              </a:defRPr>
            </a:lvl7pPr>
            <a:lvl8pPr indent="0" lvl="7" marL="0" algn="ctr">
              <a:spcBef>
                <a:spcPts val="0"/>
              </a:spcBef>
              <a:buNone/>
              <a:defRPr b="0" i="0" sz="1300" u="none" cap="none" strike="noStrike">
                <a:solidFill>
                  <a:srgbClr val="FFFFFF"/>
                </a:solidFill>
                <a:latin typeface="Century Gothic"/>
                <a:ea typeface="Century Gothic"/>
                <a:cs typeface="Century Gothic"/>
                <a:sym typeface="Century Gothic"/>
              </a:defRPr>
            </a:lvl8pPr>
            <a:lvl9pPr indent="0" lvl="8" marL="0" algn="ctr">
              <a:spcBef>
                <a:spcPts val="0"/>
              </a:spcBef>
              <a:buNone/>
              <a:defRPr b="0" i="0" sz="1300" u="none" cap="none" strike="noStrike">
                <a:solidFill>
                  <a:srgbClr val="FFFFFF"/>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6"/>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6"/>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28" name="Google Shape;28;p16"/>
          <p:cNvSpPr txBox="1"/>
          <p:nvPr>
            <p:ph idx="10" type="dt"/>
          </p:nvPr>
        </p:nvSpPr>
        <p:spPr>
          <a:xfrm>
            <a:off x="4791456" y="6480048"/>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6"/>
          <p:cNvSpPr txBox="1"/>
          <p:nvPr>
            <p:ph idx="11" type="ftr"/>
          </p:nvPr>
        </p:nvSpPr>
        <p:spPr>
          <a:xfrm>
            <a:off x="457200" y="6480969"/>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6"/>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gradFill>
          <a:gsLst>
            <a:gs pos="0">
              <a:schemeClr val="dk1"/>
            </a:gs>
            <a:gs pos="60000">
              <a:schemeClr val="dk1"/>
            </a:gs>
            <a:gs pos="100000">
              <a:srgbClr val="6C6C6C"/>
            </a:gs>
          </a:gsLst>
          <a:lin ang="5400000" scaled="0"/>
        </a:gradFill>
      </p:bgPr>
    </p:bg>
    <p:spTree>
      <p:nvGrpSpPr>
        <p:cNvPr id="31" name="Shape 31"/>
        <p:cNvGrpSpPr/>
        <p:nvPr/>
      </p:nvGrpSpPr>
      <p:grpSpPr>
        <a:xfrm>
          <a:off x="0" y="0"/>
          <a:ext cx="0" cy="0"/>
          <a:chOff x="0" y="0"/>
          <a:chExt cx="0" cy="0"/>
        </a:xfrm>
      </p:grpSpPr>
      <p:sp>
        <p:nvSpPr>
          <p:cNvPr id="32" name="Google Shape;32;p17"/>
          <p:cNvSpPr/>
          <p:nvPr/>
        </p:nvSpPr>
        <p:spPr>
          <a:xfrm flipH="1" rot="10800000">
            <a:off x="7034" y="7034"/>
            <a:ext cx="9129932" cy="6836899"/>
          </a:xfrm>
          <a:prstGeom prst="rtTriangle">
            <a:avLst/>
          </a:prstGeom>
          <a:gradFill>
            <a:gsLst>
              <a:gs pos="0">
                <a:srgbClr val="D2D2D2">
                  <a:alpha val="9803"/>
                </a:srgbClr>
              </a:gs>
              <a:gs pos="70000">
                <a:srgbClr val="D2D2D2">
                  <a:alpha val="7843"/>
                </a:srgbClr>
              </a:gs>
              <a:gs pos="100000">
                <a:srgbClr val="D2D2D2">
                  <a:alpha val="784"/>
                </a:srgbClr>
              </a:gs>
            </a:gsLst>
            <a:lin ang="8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3" name="Google Shape;33;p17"/>
          <p:cNvSpPr/>
          <p:nvPr/>
        </p:nvSpPr>
        <p:spPr>
          <a:xfrm flipH="1" rot="-5400000">
            <a:off x="7554353" y="309490"/>
            <a:ext cx="1892949" cy="1294228"/>
          </a:xfrm>
          <a:prstGeom prst="triangle">
            <a:avLst>
              <a:gd fmla="val 51323" name="adj"/>
            </a:avLst>
          </a:prstGeom>
          <a:gradFill>
            <a:gsLst>
              <a:gs pos="0">
                <a:srgbClr val="B2004A"/>
              </a:gs>
              <a:gs pos="60000">
                <a:srgbClr val="FF0082"/>
              </a:gs>
              <a:gs pos="100000">
                <a:srgbClr val="FF66A4"/>
              </a:gs>
            </a:gsLst>
            <a:lin ang="155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4" name="Google Shape;34;p17"/>
          <p:cNvSpPr txBox="1"/>
          <p:nvPr>
            <p:ph idx="10" type="dt"/>
          </p:nvPr>
        </p:nvSpPr>
        <p:spPr>
          <a:xfrm>
            <a:off x="6955632" y="6477000"/>
            <a:ext cx="2133600" cy="304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7"/>
          <p:cNvSpPr txBox="1"/>
          <p:nvPr>
            <p:ph idx="11" type="ftr"/>
          </p:nvPr>
        </p:nvSpPr>
        <p:spPr>
          <a:xfrm>
            <a:off x="2619376" y="6480969"/>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7"/>
          <p:cNvSpPr txBox="1"/>
          <p:nvPr>
            <p:ph idx="12" type="sldNum"/>
          </p:nvPr>
        </p:nvSpPr>
        <p:spPr>
          <a:xfrm>
            <a:off x="8451056" y="809624"/>
            <a:ext cx="502920" cy="300831"/>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cxnSp>
        <p:nvCxnSpPr>
          <p:cNvPr id="37" name="Google Shape;37;p17"/>
          <p:cNvCxnSpPr/>
          <p:nvPr/>
        </p:nvCxnSpPr>
        <p:spPr>
          <a:xfrm rot="10800000">
            <a:off x="6468794" y="9381"/>
            <a:ext cx="2672861" cy="1900210"/>
          </a:xfrm>
          <a:prstGeom prst="straightConnector1">
            <a:avLst/>
          </a:prstGeom>
          <a:noFill/>
          <a:ln cap="rnd" cmpd="sng" w="9525">
            <a:solidFill>
              <a:srgbClr val="C5C5C5">
                <a:alpha val="44705"/>
              </a:srgbClr>
            </a:solidFill>
            <a:prstDash val="solid"/>
            <a:round/>
            <a:headEnd len="sm" w="sm" type="none"/>
            <a:tailEnd len="sm" w="sm" type="none"/>
          </a:ln>
        </p:spPr>
      </p:cxnSp>
      <p:cxnSp>
        <p:nvCxnSpPr>
          <p:cNvPr id="38" name="Google Shape;38;p17"/>
          <p:cNvCxnSpPr/>
          <p:nvPr/>
        </p:nvCxnSpPr>
        <p:spPr>
          <a:xfrm flipH="1" rot="10800000">
            <a:off x="0" y="7034"/>
            <a:ext cx="9136966" cy="6843933"/>
          </a:xfrm>
          <a:prstGeom prst="straightConnector1">
            <a:avLst/>
          </a:prstGeom>
          <a:noFill/>
          <a:ln cap="rnd" cmpd="sng" w="9525">
            <a:solidFill>
              <a:srgbClr val="BEBEBE">
                <a:alpha val="34901"/>
              </a:srgbClr>
            </a:solidFill>
            <a:prstDash val="solid"/>
            <a:round/>
            <a:headEnd len="sm" w="sm" type="none"/>
            <a:tailEnd len="sm" w="sm" type="none"/>
          </a:ln>
        </p:spPr>
      </p:cxnSp>
      <p:sp>
        <p:nvSpPr>
          <p:cNvPr id="39" name="Google Shape;39;p17"/>
          <p:cNvSpPr txBox="1"/>
          <p:nvPr>
            <p:ph type="title"/>
          </p:nvPr>
        </p:nvSpPr>
        <p:spPr>
          <a:xfrm>
            <a:off x="381000" y="271464"/>
            <a:ext cx="7239000" cy="1362075"/>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3600"/>
              <a:buFont typeface="Century Gothic"/>
              <a:buNone/>
              <a:defRPr b="1"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7"/>
          <p:cNvSpPr txBox="1"/>
          <p:nvPr>
            <p:ph idx="1" type="body"/>
          </p:nvPr>
        </p:nvSpPr>
        <p:spPr>
          <a:xfrm>
            <a:off x="381000" y="1633536"/>
            <a:ext cx="3886200" cy="2286000"/>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1600"/>
              <a:buNone/>
              <a:defRPr sz="2000">
                <a:solidFill>
                  <a:schemeClr val="lt1"/>
                </a:solidFill>
              </a:defRPr>
            </a:lvl1pPr>
            <a:lvl2pPr indent="-228600" lvl="1" marL="914400" algn="l">
              <a:spcBef>
                <a:spcPts val="360"/>
              </a:spcBef>
              <a:spcAft>
                <a:spcPts val="0"/>
              </a:spcAft>
              <a:buSzPts val="1710"/>
              <a:buNone/>
              <a:defRPr sz="1800">
                <a:solidFill>
                  <a:schemeClr val="lt1"/>
                </a:solidFill>
              </a:defRPr>
            </a:lvl2pPr>
            <a:lvl3pPr indent="-228600" lvl="2" marL="1371600" algn="l">
              <a:spcBef>
                <a:spcPts val="320"/>
              </a:spcBef>
              <a:spcAft>
                <a:spcPts val="0"/>
              </a:spcAft>
              <a:buSzPts val="1600"/>
              <a:buNone/>
              <a:defRPr sz="1600">
                <a:solidFill>
                  <a:schemeClr val="lt1"/>
                </a:solidFill>
              </a:defRPr>
            </a:lvl3pPr>
            <a:lvl4pPr indent="-228600" lvl="3" marL="1828800" algn="l">
              <a:spcBef>
                <a:spcPts val="280"/>
              </a:spcBef>
              <a:spcAft>
                <a:spcPts val="0"/>
              </a:spcAft>
              <a:buSzPts val="1400"/>
              <a:buNone/>
              <a:defRPr sz="1400">
                <a:solidFill>
                  <a:schemeClr val="lt1"/>
                </a:solidFill>
              </a:defRPr>
            </a:lvl4pPr>
            <a:lvl5pPr indent="-228600" lvl="4" marL="2286000" algn="l">
              <a:spcBef>
                <a:spcPts val="280"/>
              </a:spcBef>
              <a:spcAft>
                <a:spcPts val="0"/>
              </a:spcAft>
              <a:buSzPts val="1400"/>
              <a:buNone/>
              <a:defRPr sz="1400">
                <a:solidFill>
                  <a:schemeClr val="lt1"/>
                </a:solidFill>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18"/>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42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18"/>
          <p:cNvSpPr txBox="1"/>
          <p:nvPr>
            <p:ph idx="1" type="body"/>
          </p:nvPr>
        </p:nvSpPr>
        <p:spPr>
          <a:xfrm>
            <a:off x="457200" y="1722437"/>
            <a:ext cx="4038600" cy="4525963"/>
          </a:xfrm>
          <a:prstGeom prst="rect">
            <a:avLst/>
          </a:prstGeom>
          <a:noFill/>
          <a:ln>
            <a:noFill/>
          </a:ln>
        </p:spPr>
        <p:txBody>
          <a:bodyPr anchorCtr="0" anchor="t" bIns="45700" lIns="91425" spcFirstLastPara="1" rIns="91425" wrap="square" tIns="45700">
            <a:normAutofit/>
          </a:bodyPr>
          <a:lstStyle>
            <a:lvl1pPr indent="-360680" lvl="0" marL="457200" algn="l">
              <a:spcBef>
                <a:spcPts val="520"/>
              </a:spcBef>
              <a:spcAft>
                <a:spcPts val="0"/>
              </a:spcAft>
              <a:buSzPts val="2080"/>
              <a:buChar char="⦿"/>
              <a:defRPr sz="2600"/>
            </a:lvl1pPr>
            <a:lvl2pPr indent="-373380" lvl="1" marL="914400" algn="l">
              <a:spcBef>
                <a:spcPts val="480"/>
              </a:spcBef>
              <a:spcAft>
                <a:spcPts val="0"/>
              </a:spcAft>
              <a:buSzPts val="228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4" name="Google Shape;44;p18"/>
          <p:cNvSpPr txBox="1"/>
          <p:nvPr>
            <p:ph idx="2" type="body"/>
          </p:nvPr>
        </p:nvSpPr>
        <p:spPr>
          <a:xfrm>
            <a:off x="4648200" y="1722437"/>
            <a:ext cx="4038600" cy="4525963"/>
          </a:xfrm>
          <a:prstGeom prst="rect">
            <a:avLst/>
          </a:prstGeom>
          <a:noFill/>
          <a:ln>
            <a:noFill/>
          </a:ln>
        </p:spPr>
        <p:txBody>
          <a:bodyPr anchorCtr="0" anchor="t" bIns="45700" lIns="91425" spcFirstLastPara="1" rIns="91425" wrap="square" tIns="45700">
            <a:normAutofit/>
          </a:bodyPr>
          <a:lstStyle>
            <a:lvl1pPr indent="-360680" lvl="0" marL="457200" algn="l">
              <a:spcBef>
                <a:spcPts val="520"/>
              </a:spcBef>
              <a:spcAft>
                <a:spcPts val="0"/>
              </a:spcAft>
              <a:buSzPts val="2080"/>
              <a:buChar char="⦿"/>
              <a:defRPr sz="2600"/>
            </a:lvl1pPr>
            <a:lvl2pPr indent="-373380" lvl="1" marL="914400" algn="l">
              <a:spcBef>
                <a:spcPts val="480"/>
              </a:spcBef>
              <a:spcAft>
                <a:spcPts val="0"/>
              </a:spcAft>
              <a:buSzPts val="228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5" name="Google Shape;45;p18"/>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8"/>
          <p:cNvSpPr txBox="1"/>
          <p:nvPr>
            <p:ph idx="11" type="ftr"/>
          </p:nvPr>
        </p:nvSpPr>
        <p:spPr>
          <a:xfrm>
            <a:off x="457200" y="6480969"/>
            <a:ext cx="4260056" cy="30175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8"/>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showMasterSp="0" type="twoTxTwoObj">
  <p:cSld name="TWO_OBJECTS_WITH_TEXT">
    <p:bg>
      <p:bgPr>
        <a:gradFill>
          <a:gsLst>
            <a:gs pos="0">
              <a:srgbClr val="494949"/>
            </a:gs>
            <a:gs pos="60000">
              <a:srgbClr val="626262"/>
            </a:gs>
            <a:gs pos="100000">
              <a:srgbClr val="8B8B8B"/>
            </a:gs>
          </a:gsLst>
          <a:lin ang="5400000" scaled="0"/>
        </a:gradFill>
      </p:bgPr>
    </p:bg>
    <p:spTree>
      <p:nvGrpSpPr>
        <p:cNvPr id="48" name="Shape 48"/>
        <p:cNvGrpSpPr/>
        <p:nvPr/>
      </p:nvGrpSpPr>
      <p:grpSpPr>
        <a:xfrm>
          <a:off x="0" y="0"/>
          <a:ext cx="0" cy="0"/>
          <a:chOff x="0" y="0"/>
          <a:chExt cx="0" cy="0"/>
        </a:xfrm>
      </p:grpSpPr>
      <p:sp>
        <p:nvSpPr>
          <p:cNvPr id="49" name="Google Shape;49;p19"/>
          <p:cNvSpPr txBox="1"/>
          <p:nvPr>
            <p:ph type="title"/>
          </p:nvPr>
        </p:nvSpPr>
        <p:spPr>
          <a:xfrm rot="-5400000">
            <a:off x="-2295358" y="2834288"/>
            <a:ext cx="6153912" cy="10668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chemeClr val="lt1"/>
              </a:buClr>
              <a:buSzPts val="3300"/>
              <a:buFont typeface="Century Gothic"/>
              <a:buNone/>
              <a:defRPr b="1" sz="33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19"/>
          <p:cNvSpPr txBox="1"/>
          <p:nvPr>
            <p:ph idx="1" type="body"/>
          </p:nvPr>
        </p:nvSpPr>
        <p:spPr>
          <a:xfrm rot="-5400000">
            <a:off x="146758" y="1508980"/>
            <a:ext cx="3017520" cy="581024"/>
          </a:xfrm>
          <a:prstGeom prst="rect">
            <a:avLst/>
          </a:prstGeom>
          <a:solidFill>
            <a:schemeClr val="dk1"/>
          </a:solidFill>
          <a:ln>
            <a:noFill/>
          </a:ln>
        </p:spPr>
        <p:txBody>
          <a:bodyPr anchorCtr="0" anchor="ctr" bIns="45700" lIns="91425" spcFirstLastPara="1" rIns="91425" wrap="square" tIns="45700">
            <a:normAutofit/>
          </a:bodyPr>
          <a:lstStyle>
            <a:lvl1pPr indent="-228600" lvl="0" marL="457200" algn="ctr">
              <a:spcBef>
                <a:spcPts val="320"/>
              </a:spcBef>
              <a:spcAft>
                <a:spcPts val="0"/>
              </a:spcAft>
              <a:buSzPts val="1280"/>
              <a:buNone/>
              <a:defRPr b="0" sz="1600">
                <a:solidFill>
                  <a:schemeClr val="lt1"/>
                </a:solidFill>
              </a:defRPr>
            </a:lvl1pPr>
            <a:lvl2pPr indent="-228600" lvl="1" marL="914400" algn="l">
              <a:spcBef>
                <a:spcPts val="400"/>
              </a:spcBef>
              <a:spcAft>
                <a:spcPts val="0"/>
              </a:spcAft>
              <a:buSzPts val="19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1" name="Google Shape;51;p19"/>
          <p:cNvSpPr txBox="1"/>
          <p:nvPr>
            <p:ph idx="2" type="body"/>
          </p:nvPr>
        </p:nvSpPr>
        <p:spPr>
          <a:xfrm rot="-5400000">
            <a:off x="146758" y="4645372"/>
            <a:ext cx="3017520" cy="581024"/>
          </a:xfrm>
          <a:prstGeom prst="rect">
            <a:avLst/>
          </a:prstGeom>
          <a:solidFill>
            <a:schemeClr val="dk1"/>
          </a:solidFill>
          <a:ln>
            <a:noFill/>
          </a:ln>
        </p:spPr>
        <p:txBody>
          <a:bodyPr anchorCtr="0" anchor="ctr" bIns="45700" lIns="91425" spcFirstLastPara="1" rIns="91425" wrap="square" tIns="45700">
            <a:normAutofit/>
          </a:bodyPr>
          <a:lstStyle>
            <a:lvl1pPr indent="-228600" lvl="0" marL="457200" algn="ctr">
              <a:spcBef>
                <a:spcPts val="320"/>
              </a:spcBef>
              <a:spcAft>
                <a:spcPts val="0"/>
              </a:spcAft>
              <a:buSzPts val="1280"/>
              <a:buNone/>
              <a:defRPr b="0" sz="1600">
                <a:solidFill>
                  <a:schemeClr val="lt1"/>
                </a:solidFill>
              </a:defRPr>
            </a:lvl1pPr>
            <a:lvl2pPr indent="-228600" lvl="1" marL="914400" algn="l">
              <a:spcBef>
                <a:spcPts val="400"/>
              </a:spcBef>
              <a:spcAft>
                <a:spcPts val="0"/>
              </a:spcAft>
              <a:buSzPts val="19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2" name="Google Shape;52;p19"/>
          <p:cNvSpPr txBox="1"/>
          <p:nvPr>
            <p:ph idx="3" type="body"/>
          </p:nvPr>
        </p:nvSpPr>
        <p:spPr>
          <a:xfrm>
            <a:off x="2022230" y="290732"/>
            <a:ext cx="6858000" cy="3017520"/>
          </a:xfrm>
          <a:prstGeom prst="rect">
            <a:avLst/>
          </a:prstGeom>
          <a:noFill/>
          <a:ln>
            <a:noFill/>
          </a:ln>
        </p:spPr>
        <p:txBody>
          <a:bodyPr anchorCtr="0" anchor="t" bIns="45700" lIns="91425" spcFirstLastPara="1" rIns="91425" wrap="square" tIns="45700">
            <a:normAutofit/>
          </a:bodyPr>
          <a:lstStyle>
            <a:lvl1pPr indent="-350520" lvl="0" marL="457200" algn="l">
              <a:spcBef>
                <a:spcPts val="480"/>
              </a:spcBef>
              <a:spcAft>
                <a:spcPts val="0"/>
              </a:spcAft>
              <a:buSzPts val="1920"/>
              <a:buChar char="⦿"/>
              <a:defRPr sz="2400"/>
            </a:lvl1pPr>
            <a:lvl2pPr indent="-349250" lvl="1" marL="914400" algn="l">
              <a:spcBef>
                <a:spcPts val="400"/>
              </a:spcBef>
              <a:spcAft>
                <a:spcPts val="0"/>
              </a:spcAft>
              <a:buSzPts val="19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3" name="Google Shape;53;p19"/>
          <p:cNvSpPr txBox="1"/>
          <p:nvPr>
            <p:ph idx="4" type="body"/>
          </p:nvPr>
        </p:nvSpPr>
        <p:spPr>
          <a:xfrm>
            <a:off x="2022230" y="3427124"/>
            <a:ext cx="6858000" cy="3017520"/>
          </a:xfrm>
          <a:prstGeom prst="rect">
            <a:avLst/>
          </a:prstGeom>
          <a:noFill/>
          <a:ln>
            <a:noFill/>
          </a:ln>
        </p:spPr>
        <p:txBody>
          <a:bodyPr anchorCtr="0" anchor="t" bIns="45700" lIns="91425" spcFirstLastPara="1" rIns="91425" wrap="square" tIns="45700">
            <a:normAutofit/>
          </a:bodyPr>
          <a:lstStyle>
            <a:lvl1pPr indent="-350520" lvl="0" marL="457200" algn="l">
              <a:spcBef>
                <a:spcPts val="480"/>
              </a:spcBef>
              <a:spcAft>
                <a:spcPts val="0"/>
              </a:spcAft>
              <a:buSzPts val="1920"/>
              <a:buChar char="⦿"/>
              <a:defRPr sz="2400"/>
            </a:lvl1pPr>
            <a:lvl2pPr indent="-349250" lvl="1" marL="914400" algn="l">
              <a:spcBef>
                <a:spcPts val="400"/>
              </a:spcBef>
              <a:spcAft>
                <a:spcPts val="0"/>
              </a:spcAft>
              <a:buSzPts val="19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4" name="Google Shape;54;p19"/>
          <p:cNvSpPr txBox="1"/>
          <p:nvPr>
            <p:ph idx="10" type="dt"/>
          </p:nvPr>
        </p:nvSpPr>
        <p:spPr>
          <a:xfrm>
            <a:off x="4791456" y="6480969"/>
            <a:ext cx="2130552"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9"/>
          <p:cNvSpPr txBox="1"/>
          <p:nvPr>
            <p:ph idx="11" type="ftr"/>
          </p:nvPr>
        </p:nvSpPr>
        <p:spPr>
          <a:xfrm>
            <a:off x="457200" y="6480969"/>
            <a:ext cx="4261104" cy="30175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9"/>
          <p:cNvSpPr txBox="1"/>
          <p:nvPr>
            <p:ph idx="12" type="sldNum"/>
          </p:nvPr>
        </p:nvSpPr>
        <p:spPr>
          <a:xfrm>
            <a:off x="7589520" y="6483096"/>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b="0" i="0" sz="1200" u="none" cap="none" strike="noStrike">
                <a:solidFill>
                  <a:schemeClr val="lt1"/>
                </a:solidFill>
                <a:latin typeface="Century Gothic"/>
                <a:ea typeface="Century Gothic"/>
                <a:cs typeface="Century Gothic"/>
                <a:sym typeface="Century Gothic"/>
              </a:defRPr>
            </a:lvl1pPr>
            <a:lvl2pPr indent="0" lvl="1" marL="0" algn="ctr">
              <a:spcBef>
                <a:spcPts val="0"/>
              </a:spcBef>
              <a:buNone/>
              <a:defRPr b="0" i="0" sz="1200" u="none" cap="none" strike="noStrike">
                <a:solidFill>
                  <a:schemeClr val="lt1"/>
                </a:solidFill>
                <a:latin typeface="Century Gothic"/>
                <a:ea typeface="Century Gothic"/>
                <a:cs typeface="Century Gothic"/>
                <a:sym typeface="Century Gothic"/>
              </a:defRPr>
            </a:lvl2pPr>
            <a:lvl3pPr indent="0" lvl="2" marL="0" algn="ctr">
              <a:spcBef>
                <a:spcPts val="0"/>
              </a:spcBef>
              <a:buNone/>
              <a:defRPr b="0" i="0" sz="1200" u="none" cap="none" strike="noStrike">
                <a:solidFill>
                  <a:schemeClr val="lt1"/>
                </a:solidFill>
                <a:latin typeface="Century Gothic"/>
                <a:ea typeface="Century Gothic"/>
                <a:cs typeface="Century Gothic"/>
                <a:sym typeface="Century Gothic"/>
              </a:defRPr>
            </a:lvl3pPr>
            <a:lvl4pPr indent="0" lvl="3" marL="0" algn="ctr">
              <a:spcBef>
                <a:spcPts val="0"/>
              </a:spcBef>
              <a:buNone/>
              <a:defRPr b="0" i="0" sz="1200" u="none" cap="none" strike="noStrike">
                <a:solidFill>
                  <a:schemeClr val="lt1"/>
                </a:solidFill>
                <a:latin typeface="Century Gothic"/>
                <a:ea typeface="Century Gothic"/>
                <a:cs typeface="Century Gothic"/>
                <a:sym typeface="Century Gothic"/>
              </a:defRPr>
            </a:lvl4pPr>
            <a:lvl5pPr indent="0" lvl="4" marL="0" algn="ctr">
              <a:spcBef>
                <a:spcPts val="0"/>
              </a:spcBef>
              <a:buNone/>
              <a:defRPr b="0" i="0" sz="1200" u="none" cap="none" strike="noStrike">
                <a:solidFill>
                  <a:schemeClr val="lt1"/>
                </a:solidFill>
                <a:latin typeface="Century Gothic"/>
                <a:ea typeface="Century Gothic"/>
                <a:cs typeface="Century Gothic"/>
                <a:sym typeface="Century Gothic"/>
              </a:defRPr>
            </a:lvl5pPr>
            <a:lvl6pPr indent="0" lvl="5" marL="0" algn="ctr">
              <a:spcBef>
                <a:spcPts val="0"/>
              </a:spcBef>
              <a:buNone/>
              <a:defRPr b="0" i="0" sz="1200" u="none" cap="none" strike="noStrike">
                <a:solidFill>
                  <a:schemeClr val="lt1"/>
                </a:solidFill>
                <a:latin typeface="Century Gothic"/>
                <a:ea typeface="Century Gothic"/>
                <a:cs typeface="Century Gothic"/>
                <a:sym typeface="Century Gothic"/>
              </a:defRPr>
            </a:lvl6pPr>
            <a:lvl7pPr indent="0" lvl="6" marL="0" algn="ctr">
              <a:spcBef>
                <a:spcPts val="0"/>
              </a:spcBef>
              <a:buNone/>
              <a:defRPr b="0" i="0" sz="1200" u="none" cap="none" strike="noStrike">
                <a:solidFill>
                  <a:schemeClr val="lt1"/>
                </a:solidFill>
                <a:latin typeface="Century Gothic"/>
                <a:ea typeface="Century Gothic"/>
                <a:cs typeface="Century Gothic"/>
                <a:sym typeface="Century Gothic"/>
              </a:defRPr>
            </a:lvl7pPr>
            <a:lvl8pPr indent="0" lvl="7" marL="0" algn="ctr">
              <a:spcBef>
                <a:spcPts val="0"/>
              </a:spcBef>
              <a:buNone/>
              <a:defRPr b="0" i="0" sz="1200" u="none" cap="none" strike="noStrike">
                <a:solidFill>
                  <a:schemeClr val="lt1"/>
                </a:solidFill>
                <a:latin typeface="Century Gothic"/>
                <a:ea typeface="Century Gothic"/>
                <a:cs typeface="Century Gothic"/>
                <a:sym typeface="Century Gothic"/>
              </a:defRPr>
            </a:lvl8pPr>
            <a:lvl9pPr indent="0" lvl="8" marL="0" algn="ctr">
              <a:spcBef>
                <a:spcPts val="0"/>
              </a:spcBef>
              <a:buNone/>
              <a:defRPr b="0" i="0" sz="12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20"/>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4200"/>
              <a:buFont typeface="Century Gothic"/>
              <a:buNone/>
              <a:defRPr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20"/>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0"/>
          <p:cNvSpPr txBox="1"/>
          <p:nvPr>
            <p:ph idx="11" type="ftr"/>
          </p:nvPr>
        </p:nvSpPr>
        <p:spPr>
          <a:xfrm>
            <a:off x="457200" y="6481890"/>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0"/>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21"/>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1"/>
          <p:cNvSpPr txBox="1"/>
          <p:nvPr>
            <p:ph idx="11" type="ftr"/>
          </p:nvPr>
        </p:nvSpPr>
        <p:spPr>
          <a:xfrm>
            <a:off x="457200" y="6481890"/>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1"/>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bg>
      <p:bgPr>
        <a:gradFill>
          <a:gsLst>
            <a:gs pos="0">
              <a:srgbClr val="494949"/>
            </a:gs>
            <a:gs pos="60000">
              <a:srgbClr val="626262"/>
            </a:gs>
            <a:gs pos="100000">
              <a:srgbClr val="8B8B8B"/>
            </a:gs>
          </a:gsLst>
          <a:lin ang="5400000" scaled="0"/>
        </a:gradFill>
      </p:bgPr>
    </p:bg>
    <p:spTree>
      <p:nvGrpSpPr>
        <p:cNvPr id="66" name="Shape 66"/>
        <p:cNvGrpSpPr/>
        <p:nvPr/>
      </p:nvGrpSpPr>
      <p:grpSpPr>
        <a:xfrm>
          <a:off x="0" y="0"/>
          <a:ext cx="0" cy="0"/>
          <a:chOff x="0" y="0"/>
          <a:chExt cx="0" cy="0"/>
        </a:xfrm>
      </p:grpSpPr>
      <p:sp>
        <p:nvSpPr>
          <p:cNvPr id="67" name="Google Shape;67;p22"/>
          <p:cNvSpPr txBox="1"/>
          <p:nvPr>
            <p:ph type="title"/>
          </p:nvPr>
        </p:nvSpPr>
        <p:spPr>
          <a:xfrm rot="-5400000">
            <a:off x="-2295144" y="2882264"/>
            <a:ext cx="5943600" cy="914400"/>
          </a:xfrm>
          <a:prstGeom prst="rect">
            <a:avLst/>
          </a:prstGeom>
          <a:noFill/>
          <a:ln>
            <a:noFill/>
          </a:ln>
        </p:spPr>
        <p:txBody>
          <a:bodyPr anchorCtr="0" anchor="b" bIns="45700" lIns="91425" spcFirstLastPara="1" rIns="91425" wrap="square" tIns="45700">
            <a:normAutofit/>
          </a:bodyPr>
          <a:lstStyle>
            <a:lvl1pPr lvl="0" marR="18288" algn="r">
              <a:spcBef>
                <a:spcPts val="0"/>
              </a:spcBef>
              <a:spcAft>
                <a:spcPts val="0"/>
              </a:spcAft>
              <a:buClr>
                <a:srgbClr val="FF599C"/>
              </a:buClr>
              <a:buSzPts val="2900"/>
              <a:buFont typeface="Century Gothic"/>
              <a:buNone/>
              <a:defRPr b="0" sz="29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22"/>
          <p:cNvSpPr txBox="1"/>
          <p:nvPr>
            <p:ph idx="1" type="body"/>
          </p:nvPr>
        </p:nvSpPr>
        <p:spPr>
          <a:xfrm>
            <a:off x="1135856" y="367664"/>
            <a:ext cx="2438400" cy="59436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120"/>
              <a:buNone/>
              <a:defRPr sz="1400"/>
            </a:lvl1pPr>
            <a:lvl2pPr indent="-228600" lvl="1" marL="914400" algn="l">
              <a:spcBef>
                <a:spcPts val="240"/>
              </a:spcBef>
              <a:spcAft>
                <a:spcPts val="0"/>
              </a:spcAft>
              <a:buSzPts val="1140"/>
              <a:buNone/>
              <a:defRPr sz="1200"/>
            </a:lvl2pPr>
            <a:lvl3pPr indent="-228600" lvl="2" marL="1371600" algn="l">
              <a:spcBef>
                <a:spcPts val="200"/>
              </a:spcBef>
              <a:spcAft>
                <a:spcPts val="0"/>
              </a:spcAft>
              <a:buSzPts val="1000"/>
              <a:buNone/>
              <a:defRPr sz="1000"/>
            </a:lvl3pPr>
            <a:lvl4pPr indent="-228600" lvl="3" marL="1828800" algn="l">
              <a:spcBef>
                <a:spcPts val="180"/>
              </a:spcBef>
              <a:spcAft>
                <a:spcPts val="0"/>
              </a:spcAft>
              <a:buSzPts val="900"/>
              <a:buNone/>
              <a:defRPr sz="900"/>
            </a:lvl4pPr>
            <a:lvl5pPr indent="-228600" lvl="4" marL="2286000" algn="l">
              <a:spcBef>
                <a:spcPts val="180"/>
              </a:spcBef>
              <a:spcAft>
                <a:spcPts val="0"/>
              </a:spcAft>
              <a:buSzPts val="900"/>
              <a:buNone/>
              <a:defRPr sz="9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9" name="Google Shape;69;p22"/>
          <p:cNvSpPr txBox="1"/>
          <p:nvPr>
            <p:ph idx="2" type="body"/>
          </p:nvPr>
        </p:nvSpPr>
        <p:spPr>
          <a:xfrm>
            <a:off x="3651250" y="320040"/>
            <a:ext cx="5276088" cy="5989320"/>
          </a:xfrm>
          <a:prstGeom prst="rect">
            <a:avLst/>
          </a:prstGeom>
          <a:noFill/>
          <a:ln>
            <a:noFill/>
          </a:ln>
        </p:spPr>
        <p:txBody>
          <a:bodyPr anchorCtr="0" anchor="t" bIns="45700" lIns="91425" spcFirstLastPara="1" rIns="91425" wrap="square" tIns="45700">
            <a:normAutofit/>
          </a:bodyPr>
          <a:lstStyle>
            <a:lvl1pPr indent="-381000" lvl="0" marL="457200" algn="l">
              <a:spcBef>
                <a:spcPts val="0"/>
              </a:spcBef>
              <a:spcAft>
                <a:spcPts val="0"/>
              </a:spcAft>
              <a:buSzPts val="2400"/>
              <a:buChar char="⦿"/>
              <a:defRPr sz="3000"/>
            </a:lvl1pPr>
            <a:lvl2pPr indent="-385444" lvl="1" marL="914400" algn="l">
              <a:spcBef>
                <a:spcPts val="520"/>
              </a:spcBef>
              <a:spcAft>
                <a:spcPts val="0"/>
              </a:spcAft>
              <a:buSzPts val="2470"/>
              <a:buChar char="›"/>
              <a:defRPr sz="2600"/>
            </a:lvl2pPr>
            <a:lvl3pPr indent="-381000" lvl="2" marL="1371600" algn="l">
              <a:spcBef>
                <a:spcPts val="480"/>
              </a:spcBef>
              <a:spcAft>
                <a:spcPts val="0"/>
              </a:spcAft>
              <a:buSzPts val="2400"/>
              <a:buChar char="●"/>
              <a:defRPr sz="2400"/>
            </a:lvl3pPr>
            <a:lvl4pPr indent="-355600" lvl="3" marL="1828800" algn="l">
              <a:spcBef>
                <a:spcPts val="400"/>
              </a:spcBef>
              <a:spcAft>
                <a:spcPts val="0"/>
              </a:spcAft>
              <a:buSzPts val="2000"/>
              <a:buChar char="●"/>
              <a:defRPr sz="2000"/>
            </a:lvl4pPr>
            <a:lvl5pPr indent="-355600" lvl="4" marL="2286000" algn="l">
              <a:spcBef>
                <a:spcPts val="400"/>
              </a:spcBef>
              <a:spcAft>
                <a:spcPts val="0"/>
              </a:spcAft>
              <a:buSzPts val="2000"/>
              <a:buChar char="●"/>
              <a:defRPr sz="20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0" name="Google Shape;70;p22"/>
          <p:cNvSpPr txBox="1"/>
          <p:nvPr>
            <p:ph idx="10" type="dt"/>
          </p:nvPr>
        </p:nvSpPr>
        <p:spPr>
          <a:xfrm>
            <a:off x="6278976" y="6556248"/>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2"/>
          <p:cNvSpPr txBox="1"/>
          <p:nvPr>
            <p:ph idx="11" type="ftr"/>
          </p:nvPr>
        </p:nvSpPr>
        <p:spPr>
          <a:xfrm>
            <a:off x="1135856" y="6556248"/>
            <a:ext cx="5143120" cy="30175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2"/>
          <p:cNvSpPr txBox="1"/>
          <p:nvPr>
            <p:ph idx="12" type="sldNum"/>
          </p:nvPr>
        </p:nvSpPr>
        <p:spPr>
          <a:xfrm>
            <a:off x="8410576" y="6556248"/>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b="0" i="0" sz="900" u="none" cap="none" strike="noStrike">
                <a:solidFill>
                  <a:schemeClr val="lt1"/>
                </a:solidFill>
                <a:latin typeface="Century Gothic"/>
                <a:ea typeface="Century Gothic"/>
                <a:cs typeface="Century Gothic"/>
                <a:sym typeface="Century Gothic"/>
              </a:defRPr>
            </a:lvl1pPr>
            <a:lvl2pPr indent="0" lvl="1" marL="0" algn="ctr">
              <a:spcBef>
                <a:spcPts val="0"/>
              </a:spcBef>
              <a:buNone/>
              <a:defRPr b="0" i="0" sz="900" u="none" cap="none" strike="noStrike">
                <a:solidFill>
                  <a:schemeClr val="lt1"/>
                </a:solidFill>
                <a:latin typeface="Century Gothic"/>
                <a:ea typeface="Century Gothic"/>
                <a:cs typeface="Century Gothic"/>
                <a:sym typeface="Century Gothic"/>
              </a:defRPr>
            </a:lvl2pPr>
            <a:lvl3pPr indent="0" lvl="2" marL="0" algn="ctr">
              <a:spcBef>
                <a:spcPts val="0"/>
              </a:spcBef>
              <a:buNone/>
              <a:defRPr b="0" i="0" sz="900" u="none" cap="none" strike="noStrike">
                <a:solidFill>
                  <a:schemeClr val="lt1"/>
                </a:solidFill>
                <a:latin typeface="Century Gothic"/>
                <a:ea typeface="Century Gothic"/>
                <a:cs typeface="Century Gothic"/>
                <a:sym typeface="Century Gothic"/>
              </a:defRPr>
            </a:lvl3pPr>
            <a:lvl4pPr indent="0" lvl="3" marL="0" algn="ctr">
              <a:spcBef>
                <a:spcPts val="0"/>
              </a:spcBef>
              <a:buNone/>
              <a:defRPr b="0" i="0" sz="900" u="none" cap="none" strike="noStrike">
                <a:solidFill>
                  <a:schemeClr val="lt1"/>
                </a:solidFill>
                <a:latin typeface="Century Gothic"/>
                <a:ea typeface="Century Gothic"/>
                <a:cs typeface="Century Gothic"/>
                <a:sym typeface="Century Gothic"/>
              </a:defRPr>
            </a:lvl4pPr>
            <a:lvl5pPr indent="0" lvl="4" marL="0" algn="ctr">
              <a:spcBef>
                <a:spcPts val="0"/>
              </a:spcBef>
              <a:buNone/>
              <a:defRPr b="0" i="0" sz="900" u="none" cap="none" strike="noStrike">
                <a:solidFill>
                  <a:schemeClr val="lt1"/>
                </a:solidFill>
                <a:latin typeface="Century Gothic"/>
                <a:ea typeface="Century Gothic"/>
                <a:cs typeface="Century Gothic"/>
                <a:sym typeface="Century Gothic"/>
              </a:defRPr>
            </a:lvl5pPr>
            <a:lvl6pPr indent="0" lvl="5" marL="0" algn="ctr">
              <a:spcBef>
                <a:spcPts val="0"/>
              </a:spcBef>
              <a:buNone/>
              <a:defRPr b="0" i="0" sz="900" u="none" cap="none" strike="noStrike">
                <a:solidFill>
                  <a:schemeClr val="lt1"/>
                </a:solidFill>
                <a:latin typeface="Century Gothic"/>
                <a:ea typeface="Century Gothic"/>
                <a:cs typeface="Century Gothic"/>
                <a:sym typeface="Century Gothic"/>
              </a:defRPr>
            </a:lvl6pPr>
            <a:lvl7pPr indent="0" lvl="6" marL="0" algn="ctr">
              <a:spcBef>
                <a:spcPts val="0"/>
              </a:spcBef>
              <a:buNone/>
              <a:defRPr b="0" i="0" sz="900" u="none" cap="none" strike="noStrike">
                <a:solidFill>
                  <a:schemeClr val="lt1"/>
                </a:solidFill>
                <a:latin typeface="Century Gothic"/>
                <a:ea typeface="Century Gothic"/>
                <a:cs typeface="Century Gothic"/>
                <a:sym typeface="Century Gothic"/>
              </a:defRPr>
            </a:lvl7pPr>
            <a:lvl8pPr indent="0" lvl="7" marL="0" algn="ctr">
              <a:spcBef>
                <a:spcPts val="0"/>
              </a:spcBef>
              <a:buNone/>
              <a:defRPr b="0" i="0" sz="900" u="none" cap="none" strike="noStrike">
                <a:solidFill>
                  <a:schemeClr val="lt1"/>
                </a:solidFill>
                <a:latin typeface="Century Gothic"/>
                <a:ea typeface="Century Gothic"/>
                <a:cs typeface="Century Gothic"/>
                <a:sym typeface="Century Gothic"/>
              </a:defRPr>
            </a:lvl8pPr>
            <a:lvl9pPr indent="0" lvl="8" marL="0" algn="ctr">
              <a:spcBef>
                <a:spcPts val="0"/>
              </a:spcBef>
              <a:buNone/>
              <a:defRPr b="0" i="0" sz="9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bg>
      <p:bgPr>
        <a:gradFill>
          <a:gsLst>
            <a:gs pos="0">
              <a:schemeClr val="dk1"/>
            </a:gs>
            <a:gs pos="60000">
              <a:schemeClr val="dk1"/>
            </a:gs>
            <a:gs pos="100000">
              <a:srgbClr val="6C6C6C"/>
            </a:gs>
          </a:gsLst>
          <a:lin ang="5400000" scaled="0"/>
        </a:gradFill>
      </p:bgPr>
    </p:bg>
    <p:spTree>
      <p:nvGrpSpPr>
        <p:cNvPr id="73" name="Shape 73"/>
        <p:cNvGrpSpPr/>
        <p:nvPr/>
      </p:nvGrpSpPr>
      <p:grpSpPr>
        <a:xfrm>
          <a:off x="0" y="0"/>
          <a:ext cx="0" cy="0"/>
          <a:chOff x="0" y="0"/>
          <a:chExt cx="0" cy="0"/>
        </a:xfrm>
      </p:grpSpPr>
      <p:sp>
        <p:nvSpPr>
          <p:cNvPr id="74" name="Google Shape;74;p23"/>
          <p:cNvSpPr txBox="1"/>
          <p:nvPr>
            <p:ph type="title"/>
          </p:nvPr>
        </p:nvSpPr>
        <p:spPr>
          <a:xfrm rot="-5400000">
            <a:off x="-2523744" y="2894096"/>
            <a:ext cx="6400800" cy="9144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FF599C"/>
              </a:buClr>
              <a:buSzPts val="3000"/>
              <a:buFont typeface="Century Gothic"/>
              <a:buNone/>
              <a:defRPr b="0" sz="3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23"/>
          <p:cNvSpPr/>
          <p:nvPr>
            <p:ph idx="2" type="pic"/>
          </p:nvPr>
        </p:nvSpPr>
        <p:spPr>
          <a:xfrm>
            <a:off x="1138237" y="373966"/>
            <a:ext cx="7333488" cy="5486400"/>
          </a:xfrm>
          <a:prstGeom prst="rect">
            <a:avLst/>
          </a:prstGeom>
          <a:solidFill>
            <a:srgbClr val="4A4A4A"/>
          </a:solidFill>
          <a:ln>
            <a:noFill/>
          </a:ln>
        </p:spPr>
        <p:txBody>
          <a:bodyPr anchorCtr="0" anchor="t" bIns="45700" lIns="91425" spcFirstLastPara="1" rIns="91425" wrap="square" tIns="45700">
            <a:normAutofit/>
          </a:bodyPr>
          <a:lstStyle>
            <a:lvl1pPr lvl="0" marR="0" rtl="0" algn="l">
              <a:spcBef>
                <a:spcPts val="640"/>
              </a:spcBef>
              <a:spcAft>
                <a:spcPts val="0"/>
              </a:spcAft>
              <a:buClr>
                <a:schemeClr val="accent1"/>
              </a:buClr>
              <a:buSzPts val="2560"/>
              <a:buFont typeface="Noto Sans Symbols"/>
              <a:buNone/>
              <a:defRPr b="0" i="0" sz="3200" u="none" cap="none" strike="noStrike">
                <a:solidFill>
                  <a:schemeClr val="lt1"/>
                </a:solidFill>
                <a:latin typeface="Century Gothic"/>
                <a:ea typeface="Century Gothic"/>
                <a:cs typeface="Century Gothic"/>
                <a:sym typeface="Century Gothic"/>
              </a:defRPr>
            </a:lvl1pPr>
            <a:lvl2pPr lvl="1" marR="0" rtl="0" algn="l">
              <a:spcBef>
                <a:spcPts val="520"/>
              </a:spcBef>
              <a:spcAft>
                <a:spcPts val="0"/>
              </a:spcAft>
              <a:buClr>
                <a:schemeClr val="accent1"/>
              </a:buClr>
              <a:buSzPts val="2470"/>
              <a:buFont typeface="Verdana"/>
              <a:buChar char="›"/>
              <a:defRPr b="0" i="0" sz="2600" u="none" cap="none" strike="noStrike">
                <a:solidFill>
                  <a:schemeClr val="lt1"/>
                </a:solidFill>
                <a:latin typeface="Century Gothic"/>
                <a:ea typeface="Century Gothic"/>
                <a:cs typeface="Century Gothic"/>
                <a:sym typeface="Century Gothic"/>
              </a:defRPr>
            </a:lvl2pPr>
            <a:lvl3pPr lvl="2" marR="0" rtl="0" algn="l">
              <a:spcBef>
                <a:spcPts val="480"/>
              </a:spcBef>
              <a:spcAft>
                <a:spcPts val="0"/>
              </a:spcAft>
              <a:buClr>
                <a:schemeClr val="accent1"/>
              </a:buClr>
              <a:buSzPts val="2400"/>
              <a:buFont typeface="Noto Sans Symbols"/>
              <a:buChar char="●"/>
              <a:defRPr b="0" i="0" sz="2400" u="none" cap="none" strike="noStrike">
                <a:solidFill>
                  <a:schemeClr val="lt1"/>
                </a:solidFill>
                <a:latin typeface="Century Gothic"/>
                <a:ea typeface="Century Gothic"/>
                <a:cs typeface="Century Gothic"/>
                <a:sym typeface="Century Gothic"/>
              </a:defRPr>
            </a:lvl3pPr>
            <a:lvl4pPr lvl="3" marR="0" rtl="0" algn="l">
              <a:spcBef>
                <a:spcPts val="400"/>
              </a:spcBef>
              <a:spcAft>
                <a:spcPts val="0"/>
              </a:spcAft>
              <a:buClr>
                <a:schemeClr val="accent1"/>
              </a:buClr>
              <a:buSzPts val="2000"/>
              <a:buFont typeface="Noto Sans Symbols"/>
              <a:buChar char="●"/>
              <a:defRPr b="0" i="0" sz="2000" u="none" cap="none" strike="noStrike">
                <a:solidFill>
                  <a:schemeClr val="lt1"/>
                </a:solidFill>
                <a:latin typeface="Century Gothic"/>
                <a:ea typeface="Century Gothic"/>
                <a:cs typeface="Century Gothic"/>
                <a:sym typeface="Century Gothic"/>
              </a:defRPr>
            </a:lvl4pPr>
            <a:lvl5pPr lvl="4" marR="0" rtl="0" algn="l">
              <a:spcBef>
                <a:spcPts val="380"/>
              </a:spcBef>
              <a:spcAft>
                <a:spcPts val="0"/>
              </a:spcAft>
              <a:buClr>
                <a:srgbClr val="FF8EB1"/>
              </a:buClr>
              <a:buSzPts val="1900"/>
              <a:buFont typeface="Noto Sans Symbols"/>
              <a:buChar char="●"/>
              <a:defRPr b="0" i="0" sz="1900" u="none" cap="none" strike="noStrike">
                <a:solidFill>
                  <a:schemeClr val="lt1"/>
                </a:solidFill>
                <a:latin typeface="Century Gothic"/>
                <a:ea typeface="Century Gothic"/>
                <a:cs typeface="Century Gothic"/>
                <a:sym typeface="Century Gothic"/>
              </a:defRPr>
            </a:lvl5pPr>
            <a:lvl6pPr lvl="5" marR="0" rtl="0" algn="l">
              <a:spcBef>
                <a:spcPts val="360"/>
              </a:spcBef>
              <a:spcAft>
                <a:spcPts val="0"/>
              </a:spcAft>
              <a:buClr>
                <a:srgbClr val="FF8EB1"/>
              </a:buClr>
              <a:buSzPts val="1800"/>
              <a:buFont typeface="Noto Sans Symbols"/>
              <a:buChar char="●"/>
              <a:defRPr b="0" i="0" sz="1800" u="none" cap="none" strike="noStrike">
                <a:solidFill>
                  <a:schemeClr val="lt1"/>
                </a:solidFill>
                <a:latin typeface="Century Gothic"/>
                <a:ea typeface="Century Gothic"/>
                <a:cs typeface="Century Gothic"/>
                <a:sym typeface="Century Gothic"/>
              </a:defRPr>
            </a:lvl6pPr>
            <a:lvl7pPr lvl="6"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7pPr>
            <a:lvl8pPr lvl="7"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8pPr>
            <a:lvl9pPr lvl="8"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9pPr>
          </a:lstStyle>
          <a:p/>
        </p:txBody>
      </p:sp>
      <p:sp>
        <p:nvSpPr>
          <p:cNvPr id="76" name="Google Shape;76;p23"/>
          <p:cNvSpPr txBox="1"/>
          <p:nvPr>
            <p:ph idx="1" type="body"/>
          </p:nvPr>
        </p:nvSpPr>
        <p:spPr>
          <a:xfrm>
            <a:off x="1143000" y="5867400"/>
            <a:ext cx="7333488" cy="685800"/>
          </a:xfrm>
          <a:prstGeom prst="rect">
            <a:avLst/>
          </a:prstGeom>
          <a:solidFill>
            <a:schemeClr val="accent1">
              <a:alpha val="14901"/>
            </a:schemeClr>
          </a:solidFill>
          <a:ln cap="flat" cmpd="sng" w="9525">
            <a:solidFill>
              <a:schemeClr val="accent1"/>
            </a:solidFill>
            <a:prstDash val="solid"/>
            <a:miter lim="800000"/>
            <a:headEnd len="sm" w="sm" type="none"/>
            <a:tailEnd len="sm" w="sm" type="none"/>
          </a:ln>
        </p:spPr>
        <p:txBody>
          <a:bodyPr anchorCtr="0" anchor="t" bIns="45700" lIns="91425" spcFirstLastPara="1" rIns="91425" wrap="square" tIns="45700">
            <a:normAutofit/>
          </a:bodyPr>
          <a:lstStyle>
            <a:lvl1pPr indent="-228600" lvl="0" marL="457200" algn="l">
              <a:spcBef>
                <a:spcPts val="0"/>
              </a:spcBef>
              <a:spcAft>
                <a:spcPts val="0"/>
              </a:spcAft>
              <a:buSzPts val="1120"/>
              <a:buNone/>
              <a:defRPr sz="1400"/>
            </a:lvl1pPr>
            <a:lvl2pPr indent="-300990" lvl="1" marL="914400" algn="l">
              <a:spcBef>
                <a:spcPts val="240"/>
              </a:spcBef>
              <a:spcAft>
                <a:spcPts val="0"/>
              </a:spcAft>
              <a:buSzPts val="1140"/>
              <a:buChar char="›"/>
              <a:defRPr sz="1200"/>
            </a:lvl2pPr>
            <a:lvl3pPr indent="-292100" lvl="2" marL="1371600" algn="l">
              <a:spcBef>
                <a:spcPts val="200"/>
              </a:spcBef>
              <a:spcAft>
                <a:spcPts val="0"/>
              </a:spcAft>
              <a:buSzPts val="1000"/>
              <a:buChar char="●"/>
              <a:defRPr sz="1000"/>
            </a:lvl3pPr>
            <a:lvl4pPr indent="-285750" lvl="3" marL="1828800" algn="l">
              <a:spcBef>
                <a:spcPts val="180"/>
              </a:spcBef>
              <a:spcAft>
                <a:spcPts val="0"/>
              </a:spcAft>
              <a:buSzPts val="900"/>
              <a:buChar char="●"/>
              <a:defRPr sz="900"/>
            </a:lvl4pPr>
            <a:lvl5pPr indent="-285750" lvl="4" marL="2286000" algn="l">
              <a:spcBef>
                <a:spcPts val="180"/>
              </a:spcBef>
              <a:spcAft>
                <a:spcPts val="0"/>
              </a:spcAft>
              <a:buSzPts val="900"/>
              <a:buChar char="●"/>
              <a:defRPr sz="9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7" name="Google Shape;77;p23"/>
          <p:cNvSpPr txBox="1"/>
          <p:nvPr>
            <p:ph idx="10" type="dt"/>
          </p:nvPr>
        </p:nvSpPr>
        <p:spPr>
          <a:xfrm>
            <a:off x="6108192" y="6556248"/>
            <a:ext cx="210312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3"/>
          <p:cNvSpPr txBox="1"/>
          <p:nvPr>
            <p:ph idx="11" type="ftr"/>
          </p:nvPr>
        </p:nvSpPr>
        <p:spPr>
          <a:xfrm>
            <a:off x="1170432" y="6557169"/>
            <a:ext cx="4948072" cy="30175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3"/>
          <p:cNvSpPr txBox="1"/>
          <p:nvPr>
            <p:ph idx="12" type="sldNum"/>
          </p:nvPr>
        </p:nvSpPr>
        <p:spPr>
          <a:xfrm>
            <a:off x="8217192" y="6556248"/>
            <a:ext cx="3657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b="0" i="0" sz="900" u="none" cap="none" strike="noStrike">
                <a:solidFill>
                  <a:schemeClr val="lt1"/>
                </a:solidFill>
                <a:latin typeface="Century Gothic"/>
                <a:ea typeface="Century Gothic"/>
                <a:cs typeface="Century Gothic"/>
                <a:sym typeface="Century Gothic"/>
              </a:defRPr>
            </a:lvl1pPr>
            <a:lvl2pPr indent="0" lvl="1" marL="0" algn="ctr">
              <a:spcBef>
                <a:spcPts val="0"/>
              </a:spcBef>
              <a:buNone/>
              <a:defRPr b="0" i="0" sz="900" u="none" cap="none" strike="noStrike">
                <a:solidFill>
                  <a:schemeClr val="lt1"/>
                </a:solidFill>
                <a:latin typeface="Century Gothic"/>
                <a:ea typeface="Century Gothic"/>
                <a:cs typeface="Century Gothic"/>
                <a:sym typeface="Century Gothic"/>
              </a:defRPr>
            </a:lvl2pPr>
            <a:lvl3pPr indent="0" lvl="2" marL="0" algn="ctr">
              <a:spcBef>
                <a:spcPts val="0"/>
              </a:spcBef>
              <a:buNone/>
              <a:defRPr b="0" i="0" sz="900" u="none" cap="none" strike="noStrike">
                <a:solidFill>
                  <a:schemeClr val="lt1"/>
                </a:solidFill>
                <a:latin typeface="Century Gothic"/>
                <a:ea typeface="Century Gothic"/>
                <a:cs typeface="Century Gothic"/>
                <a:sym typeface="Century Gothic"/>
              </a:defRPr>
            </a:lvl3pPr>
            <a:lvl4pPr indent="0" lvl="3" marL="0" algn="ctr">
              <a:spcBef>
                <a:spcPts val="0"/>
              </a:spcBef>
              <a:buNone/>
              <a:defRPr b="0" i="0" sz="900" u="none" cap="none" strike="noStrike">
                <a:solidFill>
                  <a:schemeClr val="lt1"/>
                </a:solidFill>
                <a:latin typeface="Century Gothic"/>
                <a:ea typeface="Century Gothic"/>
                <a:cs typeface="Century Gothic"/>
                <a:sym typeface="Century Gothic"/>
              </a:defRPr>
            </a:lvl4pPr>
            <a:lvl5pPr indent="0" lvl="4" marL="0" algn="ctr">
              <a:spcBef>
                <a:spcPts val="0"/>
              </a:spcBef>
              <a:buNone/>
              <a:defRPr b="0" i="0" sz="900" u="none" cap="none" strike="noStrike">
                <a:solidFill>
                  <a:schemeClr val="lt1"/>
                </a:solidFill>
                <a:latin typeface="Century Gothic"/>
                <a:ea typeface="Century Gothic"/>
                <a:cs typeface="Century Gothic"/>
                <a:sym typeface="Century Gothic"/>
              </a:defRPr>
            </a:lvl5pPr>
            <a:lvl6pPr indent="0" lvl="5" marL="0" algn="ctr">
              <a:spcBef>
                <a:spcPts val="0"/>
              </a:spcBef>
              <a:buNone/>
              <a:defRPr b="0" i="0" sz="900" u="none" cap="none" strike="noStrike">
                <a:solidFill>
                  <a:schemeClr val="lt1"/>
                </a:solidFill>
                <a:latin typeface="Century Gothic"/>
                <a:ea typeface="Century Gothic"/>
                <a:cs typeface="Century Gothic"/>
                <a:sym typeface="Century Gothic"/>
              </a:defRPr>
            </a:lvl6pPr>
            <a:lvl7pPr indent="0" lvl="6" marL="0" algn="ctr">
              <a:spcBef>
                <a:spcPts val="0"/>
              </a:spcBef>
              <a:buNone/>
              <a:defRPr b="0" i="0" sz="900" u="none" cap="none" strike="noStrike">
                <a:solidFill>
                  <a:schemeClr val="lt1"/>
                </a:solidFill>
                <a:latin typeface="Century Gothic"/>
                <a:ea typeface="Century Gothic"/>
                <a:cs typeface="Century Gothic"/>
                <a:sym typeface="Century Gothic"/>
              </a:defRPr>
            </a:lvl7pPr>
            <a:lvl8pPr indent="0" lvl="7" marL="0" algn="ctr">
              <a:spcBef>
                <a:spcPts val="0"/>
              </a:spcBef>
              <a:buNone/>
              <a:defRPr b="0" i="0" sz="900" u="none" cap="none" strike="noStrike">
                <a:solidFill>
                  <a:schemeClr val="lt1"/>
                </a:solidFill>
                <a:latin typeface="Century Gothic"/>
                <a:ea typeface="Century Gothic"/>
                <a:cs typeface="Century Gothic"/>
                <a:sym typeface="Century Gothic"/>
              </a:defRPr>
            </a:lvl8pPr>
            <a:lvl9pPr indent="0" lvl="8" marL="0" algn="ctr">
              <a:spcBef>
                <a:spcPts val="0"/>
              </a:spcBef>
              <a:buNone/>
              <a:defRPr b="0" i="0" sz="9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0" name="Shape 80"/>
        <p:cNvGrpSpPr/>
        <p:nvPr/>
      </p:nvGrpSpPr>
      <p:grpSpPr>
        <a:xfrm>
          <a:off x="0" y="0"/>
          <a:ext cx="0" cy="0"/>
          <a:chOff x="0" y="0"/>
          <a:chExt cx="0" cy="0"/>
        </a:xfrm>
      </p:grpSpPr>
      <p:sp>
        <p:nvSpPr>
          <p:cNvPr id="81" name="Google Shape;81;p24"/>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24"/>
          <p:cNvSpPr txBox="1"/>
          <p:nvPr>
            <p:ph idx="1" type="body"/>
          </p:nvPr>
        </p:nvSpPr>
        <p:spPr>
          <a:xfrm rot="5400000">
            <a:off x="2286000" y="54008"/>
            <a:ext cx="4572000" cy="8229600"/>
          </a:xfrm>
          <a:prstGeom prst="rect">
            <a:avLst/>
          </a:prstGeom>
          <a:noFill/>
          <a:ln>
            <a:noFill/>
          </a:ln>
        </p:spPr>
        <p:txBody>
          <a:bodyPr anchorCtr="0" anchor="t" bIns="45700" lIns="91425" spcFirstLastPara="1" rIns="91425" wrap="square" tIns="45700">
            <a:normAutofit/>
          </a:bodyPr>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3" name="Google Shape;83;p24"/>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4"/>
          <p:cNvSpPr txBox="1"/>
          <p:nvPr>
            <p:ph idx="11" type="ftr"/>
          </p:nvPr>
        </p:nvSpPr>
        <p:spPr>
          <a:xfrm>
            <a:off x="457200" y="6481890"/>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4"/>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6" name="Shape 86"/>
        <p:cNvGrpSpPr/>
        <p:nvPr/>
      </p:nvGrpSpPr>
      <p:grpSpPr>
        <a:xfrm>
          <a:off x="0" y="0"/>
          <a:ext cx="0" cy="0"/>
          <a:chOff x="0" y="0"/>
          <a:chExt cx="0" cy="0"/>
        </a:xfrm>
      </p:grpSpPr>
      <p:sp>
        <p:nvSpPr>
          <p:cNvPr id="87" name="Google Shape;87;p25"/>
          <p:cNvSpPr txBox="1"/>
          <p:nvPr>
            <p:ph type="title"/>
          </p:nvPr>
        </p:nvSpPr>
        <p:spPr>
          <a:xfrm rot="5400000">
            <a:off x="4991100" y="2171700"/>
            <a:ext cx="5486400" cy="1905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FF599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25"/>
          <p:cNvSpPr txBox="1"/>
          <p:nvPr>
            <p:ph idx="1" type="body"/>
          </p:nvPr>
        </p:nvSpPr>
        <p:spPr>
          <a:xfrm rot="5400000">
            <a:off x="838200" y="0"/>
            <a:ext cx="5486400" cy="6248400"/>
          </a:xfrm>
          <a:prstGeom prst="rect">
            <a:avLst/>
          </a:prstGeom>
          <a:noFill/>
          <a:ln>
            <a:noFill/>
          </a:ln>
        </p:spPr>
        <p:txBody>
          <a:bodyPr anchorCtr="0" anchor="t" bIns="45700" lIns="91425" spcFirstLastPara="1" rIns="91425" wrap="square" tIns="45700">
            <a:normAutofit/>
          </a:bodyPr>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9" name="Google Shape;89;p25"/>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5"/>
          <p:cNvSpPr txBox="1"/>
          <p:nvPr>
            <p:ph idx="11" type="ftr"/>
          </p:nvPr>
        </p:nvSpPr>
        <p:spPr>
          <a:xfrm>
            <a:off x="457200" y="6481890"/>
            <a:ext cx="4260056" cy="300831"/>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5"/>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494949"/>
            </a:gs>
            <a:gs pos="60000">
              <a:srgbClr val="626262"/>
            </a:gs>
            <a:gs pos="100000">
              <a:srgbClr val="8B8B8B"/>
            </a:gs>
          </a:gsLst>
          <a:lin ang="5400000" scaled="0"/>
        </a:gradFill>
      </p:bgPr>
    </p:bg>
    <p:spTree>
      <p:nvGrpSpPr>
        <p:cNvPr id="9" name="Shape 9"/>
        <p:cNvGrpSpPr/>
        <p:nvPr/>
      </p:nvGrpSpPr>
      <p:grpSpPr>
        <a:xfrm>
          <a:off x="0" y="0"/>
          <a:ext cx="0" cy="0"/>
          <a:chOff x="0" y="0"/>
          <a:chExt cx="0" cy="0"/>
        </a:xfrm>
      </p:grpSpPr>
      <p:sp>
        <p:nvSpPr>
          <p:cNvPr id="10" name="Google Shape;10;p14"/>
          <p:cNvSpPr/>
          <p:nvPr/>
        </p:nvSpPr>
        <p:spPr>
          <a:xfrm>
            <a:off x="7034" y="14068"/>
            <a:ext cx="9129932" cy="6836899"/>
          </a:xfrm>
          <a:prstGeom prst="rtTriangle">
            <a:avLst/>
          </a:prstGeom>
          <a:gradFill>
            <a:gsLst>
              <a:gs pos="0">
                <a:srgbClr val="D2D2D2">
                  <a:alpha val="9803"/>
                </a:srgbClr>
              </a:gs>
              <a:gs pos="70000">
                <a:srgbClr val="D2D2D2">
                  <a:alpha val="7843"/>
                </a:srgbClr>
              </a:gs>
              <a:gs pos="100000">
                <a:srgbClr val="D2D2D2">
                  <a:alpha val="784"/>
                </a:srgbClr>
              </a:gs>
            </a:gsLst>
            <a:lin ang="8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cxnSp>
        <p:nvCxnSpPr>
          <p:cNvPr id="11" name="Google Shape;11;p14"/>
          <p:cNvCxnSpPr/>
          <p:nvPr/>
        </p:nvCxnSpPr>
        <p:spPr>
          <a:xfrm>
            <a:off x="0" y="7034"/>
            <a:ext cx="9136966" cy="6843933"/>
          </a:xfrm>
          <a:prstGeom prst="straightConnector1">
            <a:avLst/>
          </a:prstGeom>
          <a:noFill/>
          <a:ln cap="rnd" cmpd="sng" w="9525">
            <a:solidFill>
              <a:srgbClr val="BEBEBE">
                <a:alpha val="34901"/>
              </a:srgbClr>
            </a:solidFill>
            <a:prstDash val="solid"/>
            <a:round/>
            <a:headEnd len="sm" w="sm" type="none"/>
            <a:tailEnd len="sm" w="sm" type="none"/>
          </a:ln>
        </p:spPr>
      </p:cxnSp>
      <p:cxnSp>
        <p:nvCxnSpPr>
          <p:cNvPr id="12" name="Google Shape;12;p14"/>
          <p:cNvCxnSpPr/>
          <p:nvPr/>
        </p:nvCxnSpPr>
        <p:spPr>
          <a:xfrm flipH="1">
            <a:off x="6468794" y="4948410"/>
            <a:ext cx="2672861" cy="1900210"/>
          </a:xfrm>
          <a:prstGeom prst="straightConnector1">
            <a:avLst/>
          </a:prstGeom>
          <a:noFill/>
          <a:ln cap="rnd" cmpd="sng" w="9525">
            <a:solidFill>
              <a:srgbClr val="C5C5C5">
                <a:alpha val="44705"/>
              </a:srgbClr>
            </a:solidFill>
            <a:prstDash val="solid"/>
            <a:round/>
            <a:headEnd len="sm" w="sm" type="none"/>
            <a:tailEnd len="sm" w="sm" type="none"/>
          </a:ln>
        </p:spPr>
      </p:cxnSp>
      <p:sp>
        <p:nvSpPr>
          <p:cNvPr id="13" name="Google Shape;13;p14"/>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rgbClr val="FF599C"/>
              </a:buClr>
              <a:buSzPts val="4200"/>
              <a:buFont typeface="Century Gothic"/>
              <a:buNone/>
              <a:defRPr b="0" i="0" sz="4200" u="none" cap="none" strike="noStrike">
                <a:solidFill>
                  <a:srgbClr val="FF599C"/>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4" name="Google Shape;14;p14"/>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lvl1pPr indent="-381000" lvl="0" marL="457200" marR="0" rtl="0" algn="l">
              <a:spcBef>
                <a:spcPts val="600"/>
              </a:spcBef>
              <a:spcAft>
                <a:spcPts val="0"/>
              </a:spcAft>
              <a:buClr>
                <a:schemeClr val="accent1"/>
              </a:buClr>
              <a:buSzPts val="2400"/>
              <a:buFont typeface="Noto Sans Symbols"/>
              <a:buChar char="⦿"/>
              <a:defRPr b="0" i="0" sz="3000" u="none" cap="none" strike="noStrike">
                <a:solidFill>
                  <a:schemeClr val="lt1"/>
                </a:solidFill>
                <a:latin typeface="Century Gothic"/>
                <a:ea typeface="Century Gothic"/>
                <a:cs typeface="Century Gothic"/>
                <a:sym typeface="Century Gothic"/>
              </a:defRPr>
            </a:lvl1pPr>
            <a:lvl2pPr indent="-385444" lvl="1" marL="914400" marR="0" rtl="0" algn="l">
              <a:spcBef>
                <a:spcPts val="520"/>
              </a:spcBef>
              <a:spcAft>
                <a:spcPts val="0"/>
              </a:spcAft>
              <a:buClr>
                <a:schemeClr val="accent1"/>
              </a:buClr>
              <a:buSzPts val="2470"/>
              <a:buFont typeface="Verdana"/>
              <a:buChar char="›"/>
              <a:defRPr b="0" i="0" sz="2600" u="none" cap="none" strike="noStrike">
                <a:solidFill>
                  <a:schemeClr val="lt1"/>
                </a:solidFill>
                <a:latin typeface="Century Gothic"/>
                <a:ea typeface="Century Gothic"/>
                <a:cs typeface="Century Gothic"/>
                <a:sym typeface="Century Gothic"/>
              </a:defRPr>
            </a:lvl2pPr>
            <a:lvl3pPr indent="-381000" lvl="2" marL="1371600" marR="0" rtl="0" algn="l">
              <a:spcBef>
                <a:spcPts val="480"/>
              </a:spcBef>
              <a:spcAft>
                <a:spcPts val="0"/>
              </a:spcAft>
              <a:buClr>
                <a:schemeClr val="accent1"/>
              </a:buClr>
              <a:buSzPts val="2400"/>
              <a:buFont typeface="Noto Sans Symbols"/>
              <a:buChar char="●"/>
              <a:defRPr b="0" i="0" sz="2400" u="none" cap="none" strike="noStrike">
                <a:solidFill>
                  <a:schemeClr val="lt1"/>
                </a:solidFill>
                <a:latin typeface="Century Gothic"/>
                <a:ea typeface="Century Gothic"/>
                <a:cs typeface="Century Gothic"/>
                <a:sym typeface="Century Gothic"/>
              </a:defRPr>
            </a:lvl3pPr>
            <a:lvl4pPr indent="-355600" lvl="3" marL="1828800" marR="0" rtl="0" algn="l">
              <a:spcBef>
                <a:spcPts val="400"/>
              </a:spcBef>
              <a:spcAft>
                <a:spcPts val="0"/>
              </a:spcAft>
              <a:buClr>
                <a:schemeClr val="accent1"/>
              </a:buClr>
              <a:buSzPts val="2000"/>
              <a:buFont typeface="Noto Sans Symbols"/>
              <a:buChar char="●"/>
              <a:defRPr b="0" i="0" sz="2000" u="none" cap="none" strike="noStrike">
                <a:solidFill>
                  <a:schemeClr val="lt1"/>
                </a:solidFill>
                <a:latin typeface="Century Gothic"/>
                <a:ea typeface="Century Gothic"/>
                <a:cs typeface="Century Gothic"/>
                <a:sym typeface="Century Gothic"/>
              </a:defRPr>
            </a:lvl4pPr>
            <a:lvl5pPr indent="-349250" lvl="4" marL="2286000" marR="0" rtl="0" algn="l">
              <a:spcBef>
                <a:spcPts val="380"/>
              </a:spcBef>
              <a:spcAft>
                <a:spcPts val="0"/>
              </a:spcAft>
              <a:buClr>
                <a:srgbClr val="FF8EB1"/>
              </a:buClr>
              <a:buSzPts val="1900"/>
              <a:buFont typeface="Noto Sans Symbols"/>
              <a:buChar char="●"/>
              <a:defRPr b="0" i="0" sz="1900" u="none" cap="none" strike="noStrike">
                <a:solidFill>
                  <a:schemeClr val="lt1"/>
                </a:solidFill>
                <a:latin typeface="Century Gothic"/>
                <a:ea typeface="Century Gothic"/>
                <a:cs typeface="Century Gothic"/>
                <a:sym typeface="Century Gothic"/>
              </a:defRPr>
            </a:lvl5pPr>
            <a:lvl6pPr indent="-342900" lvl="5" marL="2743200" marR="0" rtl="0" algn="l">
              <a:spcBef>
                <a:spcPts val="360"/>
              </a:spcBef>
              <a:spcAft>
                <a:spcPts val="0"/>
              </a:spcAft>
              <a:buClr>
                <a:srgbClr val="FF8EB1"/>
              </a:buClr>
              <a:buSzPts val="1800"/>
              <a:buFont typeface="Noto Sans Symbols"/>
              <a:buChar char="●"/>
              <a:defRPr b="0" i="0" sz="1800" u="none" cap="none" strike="noStrike">
                <a:solidFill>
                  <a:schemeClr val="lt1"/>
                </a:solidFill>
                <a:latin typeface="Century Gothic"/>
                <a:ea typeface="Century Gothic"/>
                <a:cs typeface="Century Gothic"/>
                <a:sym typeface="Century Gothic"/>
              </a:defRPr>
            </a:lvl6pPr>
            <a:lvl7pPr indent="-330200" lvl="6" marL="3200400"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7pPr>
            <a:lvl8pPr indent="-330200" lvl="7" marL="3657600"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8pPr>
            <a:lvl9pPr indent="-330200" lvl="8" marL="4114800" marR="0" rtl="0" algn="l">
              <a:spcBef>
                <a:spcPts val="320"/>
              </a:spcBef>
              <a:spcAft>
                <a:spcPts val="0"/>
              </a:spcAft>
              <a:buClr>
                <a:srgbClr val="FF8EB1"/>
              </a:buClr>
              <a:buSzPts val="1600"/>
              <a:buFont typeface="Noto Sans Symbols"/>
              <a:buChar char="●"/>
              <a:defRPr b="0" i="0" sz="1600" u="none" cap="none" strike="noStrike">
                <a:solidFill>
                  <a:schemeClr val="lt1"/>
                </a:solidFill>
                <a:latin typeface="Century Gothic"/>
                <a:ea typeface="Century Gothic"/>
                <a:cs typeface="Century Gothic"/>
                <a:sym typeface="Century Gothic"/>
              </a:defRPr>
            </a:lvl9pPr>
          </a:lstStyle>
          <a:p/>
        </p:txBody>
      </p:sp>
      <p:sp>
        <p:nvSpPr>
          <p:cNvPr id="15" name="Google Shape;15;p14"/>
          <p:cNvSpPr txBox="1"/>
          <p:nvPr>
            <p:ph idx="10" type="dt"/>
          </p:nvPr>
        </p:nvSpPr>
        <p:spPr>
          <a:xfrm>
            <a:off x="4791456" y="6480969"/>
            <a:ext cx="2133600" cy="301752"/>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6" name="Google Shape;16;p14"/>
          <p:cNvSpPr txBox="1"/>
          <p:nvPr>
            <p:ph idx="11" type="ftr"/>
          </p:nvPr>
        </p:nvSpPr>
        <p:spPr>
          <a:xfrm>
            <a:off x="457200" y="6481890"/>
            <a:ext cx="4260056" cy="300831"/>
          </a:xfrm>
          <a:prstGeom prst="rect">
            <a:avLst/>
          </a:prstGeom>
          <a:noFill/>
          <a:ln>
            <a:noFill/>
          </a:ln>
        </p:spPr>
        <p:txBody>
          <a:bodyPr anchorCtr="0" anchor="b"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7" name="Google Shape;17;p14"/>
          <p:cNvSpPr txBox="1"/>
          <p:nvPr>
            <p:ph idx="12" type="sldNum"/>
          </p:nvPr>
        </p:nvSpPr>
        <p:spPr>
          <a:xfrm>
            <a:off x="7589520" y="6480969"/>
            <a:ext cx="502920" cy="301752"/>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1200" u="none" cap="none" strike="noStrike">
                <a:solidFill>
                  <a:schemeClr val="lt1"/>
                </a:solidFill>
                <a:latin typeface="Century Gothic"/>
                <a:ea typeface="Century Gothic"/>
                <a:cs typeface="Century Gothic"/>
                <a:sym typeface="Century Gothic"/>
              </a:defRPr>
            </a:lvl1pPr>
            <a:lvl2pPr indent="0" lvl="1" marL="0" marR="0" rtl="0" algn="ctr">
              <a:spcBef>
                <a:spcPts val="0"/>
              </a:spcBef>
              <a:buNone/>
              <a:defRPr b="0" i="0" sz="1200" u="none" cap="none" strike="noStrike">
                <a:solidFill>
                  <a:schemeClr val="lt1"/>
                </a:solidFill>
                <a:latin typeface="Century Gothic"/>
                <a:ea typeface="Century Gothic"/>
                <a:cs typeface="Century Gothic"/>
                <a:sym typeface="Century Gothic"/>
              </a:defRPr>
            </a:lvl2pPr>
            <a:lvl3pPr indent="0" lvl="2" marL="0" marR="0" rtl="0" algn="ctr">
              <a:spcBef>
                <a:spcPts val="0"/>
              </a:spcBef>
              <a:buNone/>
              <a:defRPr b="0" i="0" sz="1200" u="none" cap="none" strike="noStrike">
                <a:solidFill>
                  <a:schemeClr val="lt1"/>
                </a:solidFill>
                <a:latin typeface="Century Gothic"/>
                <a:ea typeface="Century Gothic"/>
                <a:cs typeface="Century Gothic"/>
                <a:sym typeface="Century Gothic"/>
              </a:defRPr>
            </a:lvl3pPr>
            <a:lvl4pPr indent="0" lvl="3" marL="0" marR="0" rtl="0" algn="ctr">
              <a:spcBef>
                <a:spcPts val="0"/>
              </a:spcBef>
              <a:buNone/>
              <a:defRPr b="0" i="0" sz="1200" u="none" cap="none" strike="noStrike">
                <a:solidFill>
                  <a:schemeClr val="lt1"/>
                </a:solidFill>
                <a:latin typeface="Century Gothic"/>
                <a:ea typeface="Century Gothic"/>
                <a:cs typeface="Century Gothic"/>
                <a:sym typeface="Century Gothic"/>
              </a:defRPr>
            </a:lvl4pPr>
            <a:lvl5pPr indent="0" lvl="4" marL="0" marR="0" rtl="0" algn="ctr">
              <a:spcBef>
                <a:spcPts val="0"/>
              </a:spcBef>
              <a:buNone/>
              <a:defRPr b="0" i="0" sz="1200" u="none" cap="none" strike="noStrike">
                <a:solidFill>
                  <a:schemeClr val="lt1"/>
                </a:solidFill>
                <a:latin typeface="Century Gothic"/>
                <a:ea typeface="Century Gothic"/>
                <a:cs typeface="Century Gothic"/>
                <a:sym typeface="Century Gothic"/>
              </a:defRPr>
            </a:lvl5pPr>
            <a:lvl6pPr indent="0" lvl="5" marL="0" marR="0" rtl="0" algn="ctr">
              <a:spcBef>
                <a:spcPts val="0"/>
              </a:spcBef>
              <a:buNone/>
              <a:defRPr b="0" i="0" sz="1200" u="none" cap="none" strike="noStrike">
                <a:solidFill>
                  <a:schemeClr val="lt1"/>
                </a:solidFill>
                <a:latin typeface="Century Gothic"/>
                <a:ea typeface="Century Gothic"/>
                <a:cs typeface="Century Gothic"/>
                <a:sym typeface="Century Gothic"/>
              </a:defRPr>
            </a:lvl6pPr>
            <a:lvl7pPr indent="0" lvl="6" marL="0" marR="0" rtl="0" algn="ctr">
              <a:spcBef>
                <a:spcPts val="0"/>
              </a:spcBef>
              <a:buNone/>
              <a:defRPr b="0" i="0" sz="1200" u="none" cap="none" strike="noStrike">
                <a:solidFill>
                  <a:schemeClr val="lt1"/>
                </a:solidFill>
                <a:latin typeface="Century Gothic"/>
                <a:ea typeface="Century Gothic"/>
                <a:cs typeface="Century Gothic"/>
                <a:sym typeface="Century Gothic"/>
              </a:defRPr>
            </a:lvl7pPr>
            <a:lvl8pPr indent="0" lvl="7" marL="0" marR="0" rtl="0" algn="ctr">
              <a:spcBef>
                <a:spcPts val="0"/>
              </a:spcBef>
              <a:buNone/>
              <a:defRPr b="0" i="0" sz="1200" u="none" cap="none" strike="noStrike">
                <a:solidFill>
                  <a:schemeClr val="lt1"/>
                </a:solidFill>
                <a:latin typeface="Century Gothic"/>
                <a:ea typeface="Century Gothic"/>
                <a:cs typeface="Century Gothic"/>
                <a:sym typeface="Century Gothic"/>
              </a:defRPr>
            </a:lvl8pPr>
            <a:lvl9pPr indent="0" lvl="8" marL="0" marR="0" rtl="0" algn="ctr">
              <a:spcBef>
                <a:spcPts val="0"/>
              </a:spcBef>
              <a:buNone/>
              <a:defRPr b="0" i="0" sz="12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5" name="Shape 95"/>
        <p:cNvGrpSpPr/>
        <p:nvPr/>
      </p:nvGrpSpPr>
      <p:grpSpPr>
        <a:xfrm>
          <a:off x="0" y="0"/>
          <a:ext cx="0" cy="0"/>
          <a:chOff x="0" y="0"/>
          <a:chExt cx="0" cy="0"/>
        </a:xfrm>
      </p:grpSpPr>
      <p:sp>
        <p:nvSpPr>
          <p:cNvPr id="96" name="Google Shape;96;p1"/>
          <p:cNvSpPr txBox="1"/>
          <p:nvPr>
            <p:ph type="ctrTitle"/>
          </p:nvPr>
        </p:nvSpPr>
        <p:spPr>
          <a:xfrm>
            <a:off x="1081196" y="-652434"/>
            <a:ext cx="8062800" cy="1470000"/>
          </a:xfrm>
          <a:prstGeom prst="rect">
            <a:avLst/>
          </a:prstGeom>
          <a:noFill/>
          <a:ln>
            <a:noFill/>
          </a:ln>
        </p:spPr>
        <p:txBody>
          <a:bodyPr anchorCtr="0" anchor="b" bIns="45700" lIns="91425" spcFirstLastPara="1" rIns="91425" wrap="square" tIns="45700">
            <a:normAutofit/>
          </a:bodyPr>
          <a:lstStyle/>
          <a:p>
            <a:pPr indent="0" lvl="0" marL="484505" rtl="0" algn="r">
              <a:spcBef>
                <a:spcPts val="0"/>
              </a:spcBef>
              <a:spcAft>
                <a:spcPts val="0"/>
              </a:spcAft>
              <a:buClr>
                <a:schemeClr val="accent1"/>
              </a:buClr>
              <a:buSzPts val="1800"/>
              <a:buFont typeface="Century Gothic"/>
              <a:buNone/>
            </a:pPr>
            <a:r>
              <a:rPr b="1" lang="en-US" sz="2100" u="sng">
                <a:solidFill>
                  <a:schemeClr val="accent1"/>
                </a:solidFill>
              </a:rPr>
              <a:t>ACADEMIC AND EMPLOYABILITY SKILLS</a:t>
            </a:r>
            <a:endParaRPr b="1" sz="2100" u="sng">
              <a:solidFill>
                <a:schemeClr val="accent1"/>
              </a:solidFill>
            </a:endParaRPr>
          </a:p>
          <a:p>
            <a:pPr indent="0" lvl="0" marL="484505" rtl="0" algn="r">
              <a:spcBef>
                <a:spcPts val="0"/>
              </a:spcBef>
              <a:spcAft>
                <a:spcPts val="0"/>
              </a:spcAft>
              <a:buClr>
                <a:schemeClr val="accent1"/>
              </a:buClr>
              <a:buSzPts val="1800"/>
              <a:buFont typeface="Century Gothic"/>
              <a:buNone/>
            </a:pPr>
            <a:r>
              <a:rPr b="1" lang="en-US" sz="2100" u="sng">
                <a:solidFill>
                  <a:schemeClr val="accent1"/>
                </a:solidFill>
              </a:rPr>
              <a:t>Practical Portfolio, Task1 </a:t>
            </a:r>
            <a:endParaRPr b="1" sz="2100" u="sng">
              <a:solidFill>
                <a:schemeClr val="accent1"/>
              </a:solidFill>
            </a:endParaRPr>
          </a:p>
        </p:txBody>
      </p:sp>
      <p:sp>
        <p:nvSpPr>
          <p:cNvPr id="97" name="Google Shape;97;p1"/>
          <p:cNvSpPr txBox="1"/>
          <p:nvPr>
            <p:ph idx="1" type="subTitle"/>
          </p:nvPr>
        </p:nvSpPr>
        <p:spPr>
          <a:xfrm>
            <a:off x="962927" y="817582"/>
            <a:ext cx="8062800" cy="1752600"/>
          </a:xfrm>
          <a:prstGeom prst="rect">
            <a:avLst/>
          </a:prstGeom>
          <a:noFill/>
          <a:ln>
            <a:noFill/>
          </a:ln>
        </p:spPr>
        <p:txBody>
          <a:bodyPr anchorCtr="0" anchor="t" bIns="45700" lIns="91425" spcFirstLastPara="1" rIns="91425" wrap="square" tIns="45700">
            <a:normAutofit/>
          </a:bodyPr>
          <a:lstStyle/>
          <a:p>
            <a:pPr indent="0" lvl="0" marL="0" marR="36195" rtl="0" algn="r">
              <a:spcBef>
                <a:spcPts val="0"/>
              </a:spcBef>
              <a:spcAft>
                <a:spcPts val="0"/>
              </a:spcAft>
              <a:buSzPts val="1280"/>
              <a:buNone/>
            </a:pPr>
            <a:r>
              <a:rPr b="1" lang="en-US" sz="1600">
                <a:solidFill>
                  <a:srgbClr val="343434"/>
                </a:solidFill>
              </a:rPr>
              <a:t>Full Name: Daria Boyanova Ilieva</a:t>
            </a:r>
            <a:endParaRPr/>
          </a:p>
          <a:p>
            <a:pPr indent="0" lvl="0" marL="0" marR="36195" rtl="0" algn="r">
              <a:spcBef>
                <a:spcPts val="0"/>
              </a:spcBef>
              <a:spcAft>
                <a:spcPts val="0"/>
              </a:spcAft>
              <a:buSzPts val="1280"/>
              <a:buNone/>
            </a:pPr>
            <a:r>
              <a:rPr b="1" lang="en-US" sz="1600">
                <a:solidFill>
                  <a:srgbClr val="343434"/>
                </a:solidFill>
              </a:rPr>
              <a:t>Student number: 2018257</a:t>
            </a:r>
            <a:endParaRPr/>
          </a:p>
          <a:p>
            <a:pPr indent="0" lvl="0" marL="0" marR="36195" rtl="0" algn="r">
              <a:spcBef>
                <a:spcPts val="0"/>
              </a:spcBef>
              <a:spcAft>
                <a:spcPts val="0"/>
              </a:spcAft>
              <a:buSzPts val="1280"/>
              <a:buNone/>
            </a:pPr>
            <a:r>
              <a:rPr b="1" lang="en-US" sz="1600">
                <a:solidFill>
                  <a:srgbClr val="343434"/>
                </a:solidFill>
              </a:rPr>
              <a:t>Programme: CertHE Skills for the Workplace</a:t>
            </a:r>
            <a:endParaRPr/>
          </a:p>
          <a:p>
            <a:pPr indent="0" lvl="0" marL="0" marR="36195" rtl="0" algn="r">
              <a:spcBef>
                <a:spcPts val="0"/>
              </a:spcBef>
              <a:spcAft>
                <a:spcPts val="0"/>
              </a:spcAft>
              <a:buSzPts val="1280"/>
              <a:buNone/>
            </a:pPr>
            <a:r>
              <a:rPr b="1" lang="en-US" sz="1600">
                <a:solidFill>
                  <a:srgbClr val="343434"/>
                </a:solidFill>
              </a:rPr>
              <a:t>Module: Academic and Employability Skills</a:t>
            </a:r>
            <a:endParaRPr/>
          </a:p>
          <a:p>
            <a:pPr indent="0" lvl="0" marL="0" marR="36195" rtl="0" algn="r">
              <a:spcBef>
                <a:spcPts val="0"/>
              </a:spcBef>
              <a:spcAft>
                <a:spcPts val="0"/>
              </a:spcAft>
              <a:buSzPts val="1280"/>
              <a:buNone/>
            </a:pPr>
            <a:r>
              <a:rPr b="1" lang="en-US" sz="1600">
                <a:solidFill>
                  <a:srgbClr val="343434"/>
                </a:solidFill>
              </a:rPr>
              <a:t>Module Code: BMSW4001</a:t>
            </a:r>
            <a:endParaRPr/>
          </a:p>
          <a:p>
            <a:pPr indent="0" lvl="0" marL="0" marR="36195" rtl="0" algn="r">
              <a:spcBef>
                <a:spcPts val="0"/>
              </a:spcBef>
              <a:spcAft>
                <a:spcPts val="0"/>
              </a:spcAft>
              <a:buSzPts val="1280"/>
              <a:buNone/>
            </a:pPr>
            <a:r>
              <a:rPr b="1" lang="en-US" sz="1600">
                <a:solidFill>
                  <a:srgbClr val="343434"/>
                </a:solidFill>
              </a:rPr>
              <a:t>Lecturer: Rita Ukachi-Lois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Introduction </a:t>
            </a:r>
            <a:endParaRPr/>
          </a:p>
        </p:txBody>
      </p:sp>
      <p:sp>
        <p:nvSpPr>
          <p:cNvPr id="104" name="Google Shape;104;p2"/>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Choosing a career option for myself.</a:t>
            </a:r>
            <a:endParaRPr/>
          </a:p>
          <a:p>
            <a:pPr indent="-384047" lvl="0" marL="448056" rtl="0" algn="l">
              <a:spcBef>
                <a:spcPts val="600"/>
              </a:spcBef>
              <a:spcAft>
                <a:spcPts val="0"/>
              </a:spcAft>
              <a:buSzPts val="2400"/>
              <a:buChar char="⦿"/>
            </a:pPr>
            <a:r>
              <a:rPr lang="en-US"/>
              <a:t>Analysing the skills required for that career. </a:t>
            </a:r>
            <a:endParaRPr/>
          </a:p>
          <a:p>
            <a:pPr indent="-384047" lvl="0" marL="448056" rtl="0" algn="l">
              <a:spcBef>
                <a:spcPts val="600"/>
              </a:spcBef>
              <a:spcAft>
                <a:spcPts val="0"/>
              </a:spcAft>
              <a:buSzPts val="2400"/>
              <a:buChar char="⦿"/>
            </a:pPr>
            <a:r>
              <a:rPr lang="en-US"/>
              <a:t>Evaluating my skills. </a:t>
            </a:r>
            <a:endParaRPr/>
          </a:p>
          <a:p>
            <a:pPr indent="-231647" lvl="0" marL="448056" rtl="0" algn="l">
              <a:spcBef>
                <a:spcPts val="600"/>
              </a:spcBef>
              <a:spcAft>
                <a:spcPts val="0"/>
              </a:spcAft>
              <a:buSzPts val="24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3"/>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Career option</a:t>
            </a:r>
            <a:endParaRPr/>
          </a:p>
        </p:txBody>
      </p:sp>
      <p:sp>
        <p:nvSpPr>
          <p:cNvPr id="111" name="Google Shape;111;p3"/>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Career chosen is marketing manager.</a:t>
            </a:r>
            <a:endParaRPr/>
          </a:p>
          <a:p>
            <a:pPr indent="-384047" lvl="0" marL="448056" rtl="0" algn="l">
              <a:spcBef>
                <a:spcPts val="600"/>
              </a:spcBef>
              <a:spcAft>
                <a:spcPts val="0"/>
              </a:spcAft>
              <a:buSzPts val="2400"/>
              <a:buChar char="⦿"/>
            </a:pPr>
            <a:r>
              <a:rPr lang="en-US"/>
              <a:t>Best sales and marketing jobs. </a:t>
            </a:r>
            <a:endParaRPr/>
          </a:p>
          <a:p>
            <a:pPr indent="-384047" lvl="0" marL="448056" rtl="0" algn="l">
              <a:spcBef>
                <a:spcPts val="600"/>
              </a:spcBef>
              <a:spcAft>
                <a:spcPts val="0"/>
              </a:spcAft>
              <a:buSzPts val="2400"/>
              <a:buChar char="⦿"/>
            </a:pPr>
            <a:r>
              <a:rPr lang="en-US"/>
              <a:t>One of the best paying jobs. </a:t>
            </a:r>
            <a:endParaRPr/>
          </a:p>
          <a:p>
            <a:pPr indent="-231647" lvl="0" marL="448056" rtl="0" algn="l">
              <a:spcBef>
                <a:spcPts val="600"/>
              </a:spcBef>
              <a:spcAft>
                <a:spcPts val="0"/>
              </a:spcAft>
              <a:buSzPts val="2400"/>
              <a:buNone/>
            </a:pPr>
            <a:r>
              <a:t/>
            </a:r>
            <a:endParaRPr/>
          </a:p>
        </p:txBody>
      </p:sp>
      <p:pic>
        <p:nvPicPr>
          <p:cNvPr id="112" name="Google Shape;112;p3"/>
          <p:cNvPicPr preferRelativeResize="0"/>
          <p:nvPr/>
        </p:nvPicPr>
        <p:blipFill rotWithShape="1">
          <a:blip r:embed="rId3">
            <a:alphaModFix/>
          </a:blip>
          <a:srcRect b="0" l="0" r="0" t="0"/>
          <a:stretch/>
        </p:blipFill>
        <p:spPr>
          <a:xfrm>
            <a:off x="1143000" y="3997036"/>
            <a:ext cx="3560583" cy="2667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4"/>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Marketing manager</a:t>
            </a:r>
            <a:endParaRPr/>
          </a:p>
        </p:txBody>
      </p:sp>
      <p:sp>
        <p:nvSpPr>
          <p:cNvPr id="119" name="Google Shape;119;p4"/>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Promoting the brand.</a:t>
            </a:r>
            <a:endParaRPr/>
          </a:p>
          <a:p>
            <a:pPr indent="-384047" lvl="0" marL="448056" rtl="0" algn="l">
              <a:spcBef>
                <a:spcPts val="600"/>
              </a:spcBef>
              <a:spcAft>
                <a:spcPts val="0"/>
              </a:spcAft>
              <a:buSzPts val="2400"/>
              <a:buChar char="⦿"/>
            </a:pPr>
            <a:r>
              <a:rPr lang="en-US"/>
              <a:t>Creating brand awareness. </a:t>
            </a:r>
            <a:endParaRPr/>
          </a:p>
          <a:p>
            <a:pPr indent="-384047" lvl="0" marL="448056" rtl="0" algn="l">
              <a:spcBef>
                <a:spcPts val="600"/>
              </a:spcBef>
              <a:spcAft>
                <a:spcPts val="0"/>
              </a:spcAft>
              <a:buSzPts val="2400"/>
              <a:buChar char="⦿"/>
            </a:pPr>
            <a:r>
              <a:rPr lang="en-US"/>
              <a:t>Increasing sales. </a:t>
            </a:r>
            <a:endParaRPr/>
          </a:p>
          <a:p>
            <a:pPr indent="-231647" lvl="0" marL="448056" rtl="0" algn="l">
              <a:spcBef>
                <a:spcPts val="600"/>
              </a:spcBef>
              <a:spcAft>
                <a:spcPts val="0"/>
              </a:spcAft>
              <a:buSzPts val="2400"/>
              <a:buNone/>
            </a:pPr>
            <a:r>
              <a:t/>
            </a:r>
            <a:endParaRPr/>
          </a:p>
        </p:txBody>
      </p:sp>
      <p:pic>
        <p:nvPicPr>
          <p:cNvPr id="120" name="Google Shape;120;p4"/>
          <p:cNvPicPr preferRelativeResize="0"/>
          <p:nvPr/>
        </p:nvPicPr>
        <p:blipFill rotWithShape="1">
          <a:blip r:embed="rId3">
            <a:alphaModFix/>
          </a:blip>
          <a:srcRect b="0" l="0" r="0" t="0"/>
          <a:stretch/>
        </p:blipFill>
        <p:spPr>
          <a:xfrm>
            <a:off x="5029200" y="3124200"/>
            <a:ext cx="2819400" cy="2819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5"/>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Skills required</a:t>
            </a:r>
            <a:endParaRPr/>
          </a:p>
        </p:txBody>
      </p:sp>
      <p:sp>
        <p:nvSpPr>
          <p:cNvPr id="127" name="Google Shape;127;p5"/>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Bachelor's degree in marketing, business, or communications.</a:t>
            </a:r>
            <a:endParaRPr/>
          </a:p>
          <a:p>
            <a:pPr indent="-384047" lvl="0" marL="448056" rtl="0" algn="l">
              <a:spcBef>
                <a:spcPts val="600"/>
              </a:spcBef>
              <a:spcAft>
                <a:spcPts val="0"/>
              </a:spcAft>
              <a:buSzPts val="2400"/>
              <a:buChar char="⦿"/>
            </a:pPr>
            <a:r>
              <a:rPr lang="en-US"/>
              <a:t>Work experience or internship. </a:t>
            </a:r>
            <a:endParaRPr/>
          </a:p>
          <a:p>
            <a:pPr indent="-384047" lvl="0" marL="448056" rtl="0" algn="l">
              <a:spcBef>
                <a:spcPts val="600"/>
              </a:spcBef>
              <a:spcAft>
                <a:spcPts val="0"/>
              </a:spcAft>
              <a:buSzPts val="2400"/>
              <a:buChar char="⦿"/>
            </a:pPr>
            <a:r>
              <a:rPr lang="en-US"/>
              <a:t>Computer sciences courses. </a:t>
            </a:r>
            <a:endParaRPr/>
          </a:p>
          <a:p>
            <a:pPr indent="-231647" lvl="0" marL="448056" rtl="0" algn="l">
              <a:spcBef>
                <a:spcPts val="600"/>
              </a:spcBef>
              <a:spcAft>
                <a:spcPts val="0"/>
              </a:spcAft>
              <a:buSzPts val="2400"/>
              <a:buNone/>
            </a:pPr>
            <a:r>
              <a:t/>
            </a:r>
            <a:endParaRPr/>
          </a:p>
        </p:txBody>
      </p:sp>
      <p:pic>
        <p:nvPicPr>
          <p:cNvPr id="128" name="Google Shape;128;p5"/>
          <p:cNvPicPr preferRelativeResize="0"/>
          <p:nvPr/>
        </p:nvPicPr>
        <p:blipFill rotWithShape="1">
          <a:blip r:embed="rId3">
            <a:alphaModFix/>
          </a:blip>
          <a:srcRect b="0" l="0" r="0" t="0"/>
          <a:stretch/>
        </p:blipFill>
        <p:spPr>
          <a:xfrm>
            <a:off x="753949" y="4267200"/>
            <a:ext cx="4199051" cy="243871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6"/>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My academic skills</a:t>
            </a:r>
            <a:endParaRPr/>
          </a:p>
        </p:txBody>
      </p:sp>
      <p:sp>
        <p:nvSpPr>
          <p:cNvPr id="135" name="Google Shape;135;p6"/>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Bachelor’s degree in Marketing.</a:t>
            </a:r>
            <a:endParaRPr/>
          </a:p>
          <a:p>
            <a:pPr indent="-384047" lvl="0" marL="448056" rtl="0" algn="l">
              <a:spcBef>
                <a:spcPts val="600"/>
              </a:spcBef>
              <a:spcAft>
                <a:spcPts val="0"/>
              </a:spcAft>
              <a:buSzPts val="2400"/>
              <a:buChar char="⦿"/>
            </a:pPr>
            <a:r>
              <a:rPr lang="en-US"/>
              <a:t>A course on SKILLS FOR THE WORKPLACE.</a:t>
            </a:r>
            <a:endParaRPr/>
          </a:p>
          <a:p>
            <a:pPr indent="-231647" lvl="0" marL="448056" rtl="0" algn="l">
              <a:spcBef>
                <a:spcPts val="600"/>
              </a:spcBef>
              <a:spcAft>
                <a:spcPts val="0"/>
              </a:spcAft>
              <a:buSzPts val="2400"/>
              <a:buNone/>
            </a:pPr>
            <a:r>
              <a:t/>
            </a:r>
            <a:endParaRPr/>
          </a:p>
        </p:txBody>
      </p:sp>
      <p:pic>
        <p:nvPicPr>
          <p:cNvPr id="136" name="Google Shape;136;p6"/>
          <p:cNvPicPr preferRelativeResize="0"/>
          <p:nvPr/>
        </p:nvPicPr>
        <p:blipFill rotWithShape="1">
          <a:blip r:embed="rId3">
            <a:alphaModFix/>
          </a:blip>
          <a:srcRect b="0" l="0" r="0" t="0"/>
          <a:stretch/>
        </p:blipFill>
        <p:spPr>
          <a:xfrm>
            <a:off x="1122218" y="3276600"/>
            <a:ext cx="6858000" cy="3086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7"/>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My employability skills</a:t>
            </a:r>
            <a:endParaRPr/>
          </a:p>
        </p:txBody>
      </p:sp>
      <p:sp>
        <p:nvSpPr>
          <p:cNvPr id="143" name="Google Shape;143;p7"/>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Three months internship in marketing.</a:t>
            </a:r>
            <a:endParaRPr/>
          </a:p>
          <a:p>
            <a:pPr indent="-384047" lvl="0" marL="448056" rtl="0" algn="l">
              <a:spcBef>
                <a:spcPts val="600"/>
              </a:spcBef>
              <a:spcAft>
                <a:spcPts val="0"/>
              </a:spcAft>
              <a:buSzPts val="2400"/>
              <a:buChar char="⦿"/>
            </a:pPr>
            <a:r>
              <a:rPr lang="en-US"/>
              <a:t>Pursuing more internships in marketing or similar fields. </a:t>
            </a:r>
            <a:endParaRPr/>
          </a:p>
          <a:p>
            <a:pPr indent="-231647" lvl="0" marL="448056" rtl="0" algn="l">
              <a:spcBef>
                <a:spcPts val="600"/>
              </a:spcBef>
              <a:spcAft>
                <a:spcPts val="0"/>
              </a:spcAft>
              <a:buSzPts val="24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8"/>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SWOT analysis</a:t>
            </a:r>
            <a:endParaRPr/>
          </a:p>
        </p:txBody>
      </p:sp>
      <p:graphicFrame>
        <p:nvGraphicFramePr>
          <p:cNvPr id="150" name="Google Shape;150;p8"/>
          <p:cNvGraphicFramePr/>
          <p:nvPr/>
        </p:nvGraphicFramePr>
        <p:xfrm>
          <a:off x="1600200" y="1981199"/>
          <a:ext cx="3000000" cy="3000000"/>
        </p:xfrm>
        <a:graphic>
          <a:graphicData uri="http://schemas.openxmlformats.org/drawingml/2006/table">
            <a:tbl>
              <a:tblPr>
                <a:noFill/>
                <a:tableStyleId>{8AC23F71-7BA7-4B7E-B61B-4B79643DA6A4}</a:tableStyleId>
              </a:tblPr>
              <a:tblGrid>
                <a:gridCol w="2971800"/>
                <a:gridCol w="2971800"/>
              </a:tblGrid>
              <a:tr h="634925">
                <a:tc>
                  <a:txBody>
                    <a:bodyPr/>
                    <a:lstStyle/>
                    <a:p>
                      <a:pPr indent="0" lvl="0" marL="0" marR="0" rtl="0" algn="l">
                        <a:spcBef>
                          <a:spcPts val="0"/>
                        </a:spcBef>
                        <a:spcAft>
                          <a:spcPts val="0"/>
                        </a:spcAft>
                        <a:buNone/>
                      </a:pPr>
                      <a:r>
                        <a:rPr b="1" i="0" lang="en-US" sz="1800" u="none" cap="none" strike="noStrike">
                          <a:solidFill>
                            <a:srgbClr val="000000"/>
                          </a:solidFill>
                          <a:latin typeface="Times New Roman"/>
                          <a:ea typeface="Times New Roman"/>
                          <a:cs typeface="Times New Roman"/>
                          <a:sym typeface="Times New Roman"/>
                        </a:rPr>
                        <a:t>Strength </a:t>
                      </a:r>
                      <a:endParaRPr b="1" sz="2800" u="none" cap="none" strike="noStrike"/>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l">
                        <a:spcBef>
                          <a:spcPts val="0"/>
                        </a:spcBef>
                        <a:spcAft>
                          <a:spcPts val="0"/>
                        </a:spcAft>
                        <a:buNone/>
                      </a:pPr>
                      <a:r>
                        <a:rPr b="1" i="0" lang="en-US" sz="1800" u="none" cap="none" strike="noStrike">
                          <a:solidFill>
                            <a:srgbClr val="000000"/>
                          </a:solidFill>
                          <a:latin typeface="Times New Roman"/>
                          <a:ea typeface="Times New Roman"/>
                          <a:cs typeface="Times New Roman"/>
                          <a:sym typeface="Times New Roman"/>
                        </a:rPr>
                        <a:t>Weakness </a:t>
                      </a:r>
                      <a:endParaRPr b="1" sz="2800" u="none" cap="none" strike="noStrike"/>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1384375">
                <a:tc>
                  <a:txBody>
                    <a:bodyPr/>
                    <a:lstStyle/>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Bachelor’s degree in Marketing. </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Three months internship in Marketing. </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Basic knowledge about Marketing. </a:t>
                      </a:r>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Not much idea of digital marketing. </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Less experience in this field. </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Less academic skills. </a:t>
                      </a:r>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634925">
                <a:tc>
                  <a:txBody>
                    <a:bodyPr/>
                    <a:lstStyle/>
                    <a:p>
                      <a:pPr indent="0" lvl="0" marL="0" marR="0" rtl="0" algn="l">
                        <a:spcBef>
                          <a:spcPts val="0"/>
                        </a:spcBef>
                        <a:spcAft>
                          <a:spcPts val="0"/>
                        </a:spcAft>
                        <a:buNone/>
                      </a:pPr>
                      <a:r>
                        <a:rPr b="1" i="0" lang="en-US" sz="1800" u="none" cap="none" strike="noStrike">
                          <a:solidFill>
                            <a:srgbClr val="000000"/>
                          </a:solidFill>
                          <a:latin typeface="Times New Roman"/>
                          <a:ea typeface="Times New Roman"/>
                          <a:cs typeface="Times New Roman"/>
                          <a:sym typeface="Times New Roman"/>
                        </a:rPr>
                        <a:t>Opportunities </a:t>
                      </a:r>
                      <a:endParaRPr b="1" sz="2800" u="none" cap="none" strike="noStrike"/>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l">
                        <a:spcBef>
                          <a:spcPts val="0"/>
                        </a:spcBef>
                        <a:spcAft>
                          <a:spcPts val="0"/>
                        </a:spcAft>
                        <a:buNone/>
                      </a:pPr>
                      <a:r>
                        <a:rPr b="1" i="0" lang="en-US" sz="1800" u="none" cap="none" strike="noStrike">
                          <a:solidFill>
                            <a:srgbClr val="000000"/>
                          </a:solidFill>
                          <a:latin typeface="Times New Roman"/>
                          <a:ea typeface="Times New Roman"/>
                          <a:cs typeface="Times New Roman"/>
                          <a:sym typeface="Times New Roman"/>
                        </a:rPr>
                        <a:t>Threat </a:t>
                      </a:r>
                      <a:endParaRPr b="1" sz="2800" u="none" cap="none" strike="noStrike"/>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1384375">
                <a:tc>
                  <a:txBody>
                    <a:bodyPr/>
                    <a:lstStyle/>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Variety of courses are offered through marketing programs. </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Opportunities for internships. </a:t>
                      </a:r>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Highly competitive market.</a:t>
                      </a:r>
                      <a:endParaRPr/>
                    </a:p>
                    <a:p>
                      <a:pPr indent="-101600" lvl="0" marL="0" marR="0" rtl="0" algn="l">
                        <a:spcBef>
                          <a:spcPts val="0"/>
                        </a:spcBef>
                        <a:spcAft>
                          <a:spcPts val="0"/>
                        </a:spcAft>
                        <a:buClr>
                          <a:srgbClr val="000000"/>
                        </a:buClr>
                        <a:buSzPts val="1600"/>
                        <a:buFont typeface="Arial"/>
                        <a:buChar char="•"/>
                      </a:pPr>
                      <a:r>
                        <a:rPr b="0" i="0" lang="en-US" sz="1600" u="none" cap="none" strike="noStrike">
                          <a:solidFill>
                            <a:srgbClr val="000000"/>
                          </a:solidFill>
                          <a:latin typeface="Times New Roman"/>
                          <a:ea typeface="Times New Roman"/>
                          <a:cs typeface="Times New Roman"/>
                          <a:sym typeface="Times New Roman"/>
                        </a:rPr>
                        <a:t>A lot of people are pursuing the same field. </a:t>
                      </a:r>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
        <p:nvSpPr>
          <p:cNvPr id="151" name="Google Shape;151;p8"/>
          <p:cNvSpPr/>
          <p:nvPr/>
        </p:nvSpPr>
        <p:spPr>
          <a:xfrm>
            <a:off x="1600200" y="3182938"/>
            <a:ext cx="9144000" cy="457200"/>
          </a:xfrm>
          <a:prstGeom prst="rect">
            <a:avLst/>
          </a:prstGeom>
          <a:noFill/>
          <a:ln>
            <a:noFill/>
          </a:ln>
        </p:spPr>
        <p:txBody>
          <a:bodyPr anchorCtr="0" anchor="ctr" bIns="0" lIns="91425" spcFirstLastPara="1" rIns="91425" wrap="square" tIns="0">
            <a:spAutoFit/>
          </a:bodyPr>
          <a:lstStyle/>
          <a:p>
            <a:pPr indent="0" lvl="0" marL="0" marR="0" rtl="0" algn="l">
              <a:lnSpc>
                <a:spcPct val="100000"/>
              </a:lnSpc>
              <a:spcBef>
                <a:spcPts val="0"/>
              </a:spcBef>
              <a:spcAft>
                <a:spcPts val="0"/>
              </a:spcAft>
              <a:buClr>
                <a:schemeClr val="lt1"/>
              </a:buClr>
              <a:buSzPts val="1800"/>
              <a:buFont typeface="Arial"/>
              <a:buNone/>
            </a:pPr>
            <a:br>
              <a:rPr b="0" i="0" lang="en-US" sz="1800" u="none" cap="none" strike="noStrike">
                <a:solidFill>
                  <a:schemeClr val="lt1"/>
                </a:solidFill>
                <a:latin typeface="Arial"/>
                <a:ea typeface="Arial"/>
                <a:cs typeface="Arial"/>
                <a:sym typeface="Arial"/>
              </a:rPr>
            </a:br>
            <a:endParaRPr b="0" i="0" sz="180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chemeClr val="lt1"/>
              </a:buClr>
              <a:buSzPts val="1800"/>
              <a:buFont typeface="Century Gothic"/>
              <a:buNone/>
            </a:pPr>
            <a:r>
              <a:t/>
            </a:r>
            <a:endParaRPr b="0" i="0" sz="180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9"/>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Time management tools</a:t>
            </a:r>
            <a:endParaRPr/>
          </a:p>
        </p:txBody>
      </p:sp>
      <p:sp>
        <p:nvSpPr>
          <p:cNvPr id="158" name="Google Shape;158;p9"/>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Time management tools help in better time management. </a:t>
            </a:r>
            <a:endParaRPr/>
          </a:p>
          <a:p>
            <a:pPr indent="-384047" lvl="0" marL="448056" rtl="0" algn="l">
              <a:spcBef>
                <a:spcPts val="600"/>
              </a:spcBef>
              <a:spcAft>
                <a:spcPts val="0"/>
              </a:spcAft>
              <a:buSzPts val="2400"/>
              <a:buChar char="⦿"/>
            </a:pPr>
            <a:r>
              <a:rPr lang="en-US"/>
              <a:t>Scoro is used as a tool. </a:t>
            </a:r>
            <a:endParaRPr/>
          </a:p>
          <a:p>
            <a:pPr indent="-231647" lvl="0" marL="448056" rtl="0" algn="l">
              <a:spcBef>
                <a:spcPts val="600"/>
              </a:spcBef>
              <a:spcAft>
                <a:spcPts val="0"/>
              </a:spcAft>
              <a:buSzPts val="2400"/>
              <a:buNone/>
            </a:pPr>
            <a:r>
              <a:t/>
            </a:r>
            <a:endParaRPr/>
          </a:p>
        </p:txBody>
      </p:sp>
      <p:pic>
        <p:nvPicPr>
          <p:cNvPr id="159" name="Google Shape;159;p9"/>
          <p:cNvPicPr preferRelativeResize="0"/>
          <p:nvPr/>
        </p:nvPicPr>
        <p:blipFill rotWithShape="1">
          <a:blip r:embed="rId3">
            <a:alphaModFix/>
          </a:blip>
          <a:srcRect b="0" l="0" r="0" t="0"/>
          <a:stretch/>
        </p:blipFill>
        <p:spPr>
          <a:xfrm>
            <a:off x="914400" y="3810000"/>
            <a:ext cx="4038600" cy="2692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10"/>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Use of tools to achieve my intended career</a:t>
            </a:r>
            <a:endParaRPr/>
          </a:p>
        </p:txBody>
      </p:sp>
      <p:sp>
        <p:nvSpPr>
          <p:cNvPr id="166" name="Google Shape;166;p10"/>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SWOT analysis will help me to work on my weaknesses. </a:t>
            </a:r>
            <a:endParaRPr/>
          </a:p>
          <a:p>
            <a:pPr indent="-384047" lvl="0" marL="448056" rtl="0" algn="l">
              <a:spcBef>
                <a:spcPts val="600"/>
              </a:spcBef>
              <a:spcAft>
                <a:spcPts val="0"/>
              </a:spcAft>
              <a:buSzPts val="2400"/>
              <a:buChar char="⦿"/>
            </a:pPr>
            <a:r>
              <a:rPr lang="en-US"/>
              <a:t>Scoro will help me to manage my time better. </a:t>
            </a:r>
            <a:endParaRPr/>
          </a:p>
          <a:p>
            <a:pPr indent="-231647" lvl="0" marL="448056" rtl="0" algn="l">
              <a:spcBef>
                <a:spcPts val="600"/>
              </a:spcBef>
              <a:spcAft>
                <a:spcPts val="0"/>
              </a:spcAft>
              <a:buSzPts val="24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1"/>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Conclusion </a:t>
            </a:r>
            <a:endParaRPr/>
          </a:p>
        </p:txBody>
      </p:sp>
      <p:sp>
        <p:nvSpPr>
          <p:cNvPr id="173" name="Google Shape;173;p11"/>
          <p:cNvSpPr txBox="1"/>
          <p:nvPr>
            <p:ph idx="1" type="body"/>
          </p:nvPr>
        </p:nvSpPr>
        <p:spPr>
          <a:xfrm>
            <a:off x="457200" y="1882808"/>
            <a:ext cx="8229600" cy="4572000"/>
          </a:xfrm>
          <a:prstGeom prst="rect">
            <a:avLst/>
          </a:prstGeom>
          <a:noFill/>
          <a:ln>
            <a:noFill/>
          </a:ln>
        </p:spPr>
        <p:txBody>
          <a:bodyPr anchorCtr="0" anchor="t" bIns="45700" lIns="91425" spcFirstLastPara="1" rIns="91425" wrap="square" tIns="45700">
            <a:normAutofit/>
          </a:bodyPr>
          <a:lstStyle/>
          <a:p>
            <a:pPr indent="-384047" lvl="0" marL="448056" rtl="0" algn="l">
              <a:spcBef>
                <a:spcPts val="0"/>
              </a:spcBef>
              <a:spcAft>
                <a:spcPts val="0"/>
              </a:spcAft>
              <a:buSzPts val="2400"/>
              <a:buChar char="⦿"/>
            </a:pPr>
            <a:r>
              <a:rPr lang="en-US"/>
              <a:t>Marketing manager has been selected. </a:t>
            </a:r>
            <a:endParaRPr/>
          </a:p>
          <a:p>
            <a:pPr indent="-384047" lvl="0" marL="448056" rtl="0" algn="l">
              <a:spcBef>
                <a:spcPts val="600"/>
              </a:spcBef>
              <a:spcAft>
                <a:spcPts val="0"/>
              </a:spcAft>
              <a:buSzPts val="2400"/>
              <a:buChar char="⦿"/>
            </a:pPr>
            <a:r>
              <a:rPr lang="en-US"/>
              <a:t>Required skills have been analysed. </a:t>
            </a:r>
            <a:endParaRPr/>
          </a:p>
          <a:p>
            <a:pPr indent="-384047" lvl="0" marL="448056" rtl="0" algn="l">
              <a:spcBef>
                <a:spcPts val="600"/>
              </a:spcBef>
              <a:spcAft>
                <a:spcPts val="0"/>
              </a:spcAft>
              <a:buSzPts val="2400"/>
              <a:buChar char="⦿"/>
            </a:pPr>
            <a:r>
              <a:rPr lang="en-US"/>
              <a:t>My skills have been evaluated. </a:t>
            </a:r>
            <a:endParaRPr/>
          </a:p>
          <a:p>
            <a:pPr indent="-231647" lvl="0" marL="448056" rtl="0" algn="l">
              <a:spcBef>
                <a:spcPts val="600"/>
              </a:spcBef>
              <a:spcAft>
                <a:spcPts val="0"/>
              </a:spcAft>
              <a:buSzPts val="24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2"/>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rPr b="1" lang="en-US"/>
              <a:t>Reference</a:t>
            </a:r>
            <a:endParaRPr/>
          </a:p>
        </p:txBody>
      </p:sp>
      <p:sp>
        <p:nvSpPr>
          <p:cNvPr id="179" name="Google Shape;179;p12"/>
          <p:cNvSpPr txBox="1"/>
          <p:nvPr>
            <p:ph idx="1" type="body"/>
          </p:nvPr>
        </p:nvSpPr>
        <p:spPr>
          <a:xfrm>
            <a:off x="457200" y="1512820"/>
            <a:ext cx="8229600" cy="4572000"/>
          </a:xfrm>
          <a:prstGeom prst="rect">
            <a:avLst/>
          </a:prstGeom>
          <a:noFill/>
          <a:ln>
            <a:noFill/>
          </a:ln>
        </p:spPr>
        <p:txBody>
          <a:bodyPr anchorCtr="0" anchor="t" bIns="45700" lIns="91425" spcFirstLastPara="1" rIns="91425" wrap="square" tIns="45700">
            <a:normAutofit fontScale="70000" lnSpcReduction="20000"/>
          </a:bodyPr>
          <a:lstStyle/>
          <a:p>
            <a:pPr indent="0" lvl="0" marL="64008" rtl="0" algn="l">
              <a:spcBef>
                <a:spcPts val="0"/>
              </a:spcBef>
              <a:spcAft>
                <a:spcPts val="0"/>
              </a:spcAft>
              <a:buSzPct val="80000"/>
              <a:buNone/>
            </a:pPr>
            <a:r>
              <a:t/>
            </a:r>
            <a:endParaRPr/>
          </a:p>
          <a:p>
            <a:pPr indent="-384047" lvl="0" marL="448056" rtl="0" algn="l">
              <a:spcBef>
                <a:spcPts val="420"/>
              </a:spcBef>
              <a:spcAft>
                <a:spcPts val="0"/>
              </a:spcAft>
              <a:buSzPct val="80000"/>
              <a:buChar char="⦿"/>
            </a:pPr>
            <a:r>
              <a:rPr lang="en-US"/>
              <a:t>Calaby, L., 2021. </a:t>
            </a:r>
            <a:r>
              <a:rPr i="1" lang="en-US"/>
              <a:t>Marketing Manager job description</a:t>
            </a:r>
            <a:r>
              <a:rPr lang="en-US"/>
              <a:t>. [online] Totaljobs. Available at: &lt;https://www.totaljobs.com/advice/marketing-manager-job-description#:~:text=A%20marketing%20manager%20is%20responsible,the%20creation%20of%20marketing%20campaigns.&gt; [Accessed 16 April 2021].</a:t>
            </a:r>
            <a:endParaRPr/>
          </a:p>
          <a:p>
            <a:pPr indent="-384047" lvl="0" marL="448056" rtl="0" algn="l">
              <a:spcBef>
                <a:spcPts val="420"/>
              </a:spcBef>
              <a:spcAft>
                <a:spcPts val="0"/>
              </a:spcAft>
              <a:buSzPct val="80000"/>
              <a:buChar char="⦿"/>
            </a:pPr>
            <a:r>
              <a:rPr lang="en-US"/>
              <a:t>Leis, M., 2021. </a:t>
            </a:r>
            <a:r>
              <a:rPr i="1" lang="en-US"/>
              <a:t>17 Best Time Management Tools You Need to Check Out</a:t>
            </a:r>
            <a:r>
              <a:rPr lang="en-US"/>
              <a:t>. [online] Scoro. Available at: &lt;https://www.scoro.com/blog/best-time-management-tools-reviewed/&gt; [Accessed 16 April 2021].</a:t>
            </a:r>
            <a:endParaRPr/>
          </a:p>
          <a:p>
            <a:pPr indent="-384047" lvl="0" marL="448056" rtl="0" algn="l">
              <a:spcBef>
                <a:spcPts val="420"/>
              </a:spcBef>
              <a:spcAft>
                <a:spcPts val="0"/>
              </a:spcAft>
              <a:buSzPct val="80000"/>
              <a:buChar char="⦿"/>
            </a:pPr>
            <a:r>
              <a:rPr lang="en-US"/>
              <a:t>USNEWS.COM. 2021. </a:t>
            </a:r>
            <a:r>
              <a:rPr i="1" lang="en-US"/>
              <a:t>Marketing Manager Overview</a:t>
            </a:r>
            <a:r>
              <a:rPr lang="en-US"/>
              <a:t>. [online] Available at: &lt;https://money.usnews.com/careers/best-jobs/marketing-manager&gt; [Accessed 16 April 2021].</a:t>
            </a:r>
            <a:endParaRPr/>
          </a:p>
          <a:p>
            <a:pPr indent="-277368" lvl="0" marL="448056" rtl="0" algn="l">
              <a:spcBef>
                <a:spcPts val="420"/>
              </a:spcBef>
              <a:spcAft>
                <a:spcPts val="0"/>
              </a:spcAft>
              <a:buSzPct val="800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3"/>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rmAutofit/>
          </a:bodyPr>
          <a:lstStyle/>
          <a:p>
            <a:pPr indent="0" lvl="0" marL="484632" rtl="0" algn="l">
              <a:spcBef>
                <a:spcPts val="0"/>
              </a:spcBef>
              <a:spcAft>
                <a:spcPts val="0"/>
              </a:spcAft>
              <a:buClr>
                <a:srgbClr val="FF599C"/>
              </a:buClr>
              <a:buSzPts val="4200"/>
              <a:buFont typeface="Century Gothic"/>
              <a:buNone/>
            </a:pPr>
            <a:r>
              <a:t/>
            </a:r>
            <a:endParaRPr/>
          </a:p>
        </p:txBody>
      </p:sp>
      <p:pic>
        <p:nvPicPr>
          <p:cNvPr id="185" name="Google Shape;185;p13"/>
          <p:cNvPicPr preferRelativeResize="0"/>
          <p:nvPr>
            <p:ph idx="1" type="body"/>
          </p:nvPr>
        </p:nvPicPr>
        <p:blipFill rotWithShape="1">
          <a:blip r:embed="rId3">
            <a:alphaModFix/>
          </a:blip>
          <a:srcRect b="0" l="0" r="0" t="0"/>
          <a:stretch/>
        </p:blipFill>
        <p:spPr>
          <a:xfrm>
            <a:off x="649242" y="857140"/>
            <a:ext cx="8016642" cy="474974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Verve">
  <a:themeElements>
    <a:clrScheme name="Verve">
      <a:dk1>
        <a:srgbClr val="000000"/>
      </a:dk1>
      <a:lt1>
        <a:srgbClr val="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2021-04-16T06:22:54Z</dcterms:created>
  <dc:creator>Shazeb</dc:creator>
</cp:coreProperties>
</file>