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495CB5-12CE-B1C6-5FC6-FC24871219E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C36D36-8475-B0F5-EFF6-63BFF1C019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791BB88-A80F-95A1-2694-CB9AA8E98B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98383-EE75-47B4-9B59-0C6C27870DF3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23159B-14A4-01D0-17CD-0EC209AD13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14C32B-EC7A-BA13-A4D0-041D09675E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569FB-9805-4BB3-BB51-08CE88F524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21427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5E0BEB-3E55-D9F3-96C0-355985E08C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AFA9B9-CDC2-05F4-75F9-F9F7455B96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524BB9-F980-6B6E-A050-A5D079166C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98383-EE75-47B4-9B59-0C6C27870DF3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B21993-24BF-89EC-491E-1F3D479E64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23F788-A182-A463-B6A4-BEF8565819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569FB-9805-4BB3-BB51-08CE88F524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42044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6B04A-284F-E543-917F-E5752985C8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9EDB03-3D66-35B4-F0B1-904ECE8F6B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A00EEC-1C4B-D24C-5E23-C86D20825E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98383-EE75-47B4-9B59-0C6C27870DF3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5FDB4E-A9A8-EE87-8E1A-B82D770A64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82B48D-95A2-491E-47D0-80784DD64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569FB-9805-4BB3-BB51-08CE88F524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18015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A7D87-037F-8DC1-B128-498D47D208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FC228C-E432-82F0-A598-BD3C9362E6E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9034864-79C9-DB04-BE96-6EF7FD13485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238FF6A-BCAA-D4AF-F379-6442593E0A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98383-EE75-47B4-9B59-0C6C27870DF3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01CB86-D7DA-170F-2828-340AD58D83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7EDDF3-1256-3A3A-EF53-26004F747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569FB-9805-4BB3-BB51-08CE88F524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90007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8FAF2-CA92-8193-8BD0-BB0685C455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603E994-FCCE-CA79-C36A-2966A5B132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6353C76-3325-0659-8B78-F7D4CA85E22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03CD11-5299-97BE-4BEB-5B872E2E4A0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AD550DE-E65B-AE51-D22F-23E5E44C50E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2474B9-C6CC-47C4-456E-32A0117430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98383-EE75-47B4-9B59-0C6C27870DF3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46F7B17-7DE4-DE40-4B09-1AD9BC2E5F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04548B8-6044-5707-BD6E-8617997DCA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569FB-9805-4BB3-BB51-08CE88F524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21525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F41284-C6B4-899A-25D6-A196239402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A5E10D-0762-6700-D4EF-E5EA9A7560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98383-EE75-47B4-9B59-0C6C27870DF3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25B6CE8-D23B-579A-6837-D32A09EDBC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071CA0-F4B9-354D-61BA-9E3DABC949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569FB-9805-4BB3-BB51-08CE88F524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54863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4DAEA37-CACE-A3C5-456E-6699B08F5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98383-EE75-47B4-9B59-0C6C27870DF3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05B49FE-4ACB-7428-CB9B-500873821B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5BCF23-DE01-BF02-3C1C-BC3AF60155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569FB-9805-4BB3-BB51-08CE88F524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6258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AEB8DE-9F0A-A723-5E8A-590071EFF1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AD1588-A727-F967-6986-3F5C9E31A6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F87FE6-EFA1-F2FD-CF26-22A71294F7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02B5FC-F292-2238-F678-54A9E1DB2F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98383-EE75-47B4-9B59-0C6C27870DF3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213C-151B-AD74-48DF-C1D85ADADA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AB9C4E-3793-E37F-DB7E-FEC97F0C64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569FB-9805-4BB3-BB51-08CE88F524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23577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FEB52A-F82C-0FD6-881F-F095221B42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1B0F803-3D3C-2F3C-928D-1E87A879D78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93D6CF-2C03-5398-DA8D-8F7B0220C96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DA6FB8-9F45-21CE-AE07-193FEE1901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98383-EE75-47B4-9B59-0C6C27870DF3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7481305-2CF2-E71D-5801-63079F86F1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38788A-0863-E62C-1B57-A7AE8B7C11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569FB-9805-4BB3-BB51-08CE88F524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73630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CAC0D7-DAC7-2AAC-3F7C-8E4919E3B1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F3F2997-45B6-B4FB-2F84-214EB9102F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37582F-730C-A3C6-E1C0-1743444C22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98383-EE75-47B4-9B59-0C6C27870DF3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B38B46-632A-5D85-7240-998D211AF2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82697C-04F3-DA46-5B3D-5C7D3B2916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569FB-9805-4BB3-BB51-08CE88F524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0252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8F9F5-F0D1-01E1-B2D3-F4570B8BE86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3A270F2-1780-67DF-822C-3C9C1633E7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3B4DF9-925C-14FB-CF65-921754F9B9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F98383-EE75-47B4-9B59-0C6C27870DF3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B962AA-569D-3E61-6A97-A8DEA0CE55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57F968-49A6-91A0-0F5D-666FAFD16E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1569FB-9805-4BB3-BB51-08CE88F524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5655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2CDAF72-6C5D-8283-C87C-3572E59D6A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8ED1BD-EE87-9689-ED09-98259EA7BC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0351AD-9D30-3B99-73EE-68DBB82D02D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F98383-EE75-47B4-9B59-0C6C27870DF3}" type="datetimeFigureOut">
              <a:rPr lang="en-GB" smtClean="0"/>
              <a:t>24/02/2023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CD7996-B40B-3D73-7D64-C7ECE7765B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2E6151-272B-8E4A-C2A5-DF3797C002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1569FB-9805-4BB3-BB51-08CE88F524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2613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en.jathao.com/2020/04/Melbourne-10-Best-Hotels.html" TargetMode="External"/><Relationship Id="rId3" Type="http://schemas.openxmlformats.org/officeDocument/2006/relationships/hyperlink" Target="https://blog.trustico.com/cyber-security/hotels-payment-hacked-customer-details-stolen.php" TargetMode="External"/><Relationship Id="rId7" Type="http://schemas.openxmlformats.org/officeDocument/2006/relationships/image" Target="../media/image5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jpeg"/><Relationship Id="rId5" Type="http://schemas.openxmlformats.org/officeDocument/2006/relationships/hyperlink" Target="https://www.sprayedout.com/honda-celebration-of-light/" TargetMode="External"/><Relationship Id="rId10" Type="http://schemas.openxmlformats.org/officeDocument/2006/relationships/hyperlink" Target="https://creativecommons.org/licenses/by-nc-sa/3.0/" TargetMode="External"/><Relationship Id="rId4" Type="http://schemas.openxmlformats.org/officeDocument/2006/relationships/image" Target="../media/image3.jpg"/><Relationship Id="rId9" Type="http://schemas.openxmlformats.org/officeDocument/2006/relationships/hyperlink" Target="https://creativecommons.org/licenses/by/3.0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!!Rectangle">
            <a:extLst>
              <a:ext uri="{FF2B5EF4-FFF2-40B4-BE49-F238E27FC236}">
                <a16:creationId xmlns:a16="http://schemas.microsoft.com/office/drawing/2014/main" id="{7C432AFE-B3D2-4BFF-BF8F-96C27AFF1A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Icebergs">
            <a:extLst>
              <a:ext uri="{FF2B5EF4-FFF2-40B4-BE49-F238E27FC236}">
                <a16:creationId xmlns:a16="http://schemas.microsoft.com/office/drawing/2014/main" id="{042D0A66-9598-CDEC-0C2F-194610D707E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17"/>
          <a:stretch/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F2F604E-43BE-4DC3-B983-E07152336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0140" y="346791"/>
            <a:ext cx="146304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7" name="Rectangle 13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41248" y="3241202"/>
            <a:ext cx="10506456" cy="18288"/>
          </a:xfrm>
          <a:prstGeom prst="rect">
            <a:avLst/>
          </a:prstGeom>
          <a:solidFill>
            <a:schemeClr val="tx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62CCC3F-F93C-133B-892A-3011ADF10F7D}"/>
              </a:ext>
            </a:extLst>
          </p:cNvPr>
          <p:cNvSpPr txBox="1"/>
          <p:nvPr/>
        </p:nvSpPr>
        <p:spPr>
          <a:xfrm>
            <a:off x="841248" y="3502152"/>
            <a:ext cx="10506456" cy="26700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STUDENT NAME:RODICA CORNEA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STUDENT NUMBER:2110386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LECTURER:RODRIGO AGUILERA</a:t>
            </a:r>
          </a:p>
        </p:txBody>
      </p:sp>
    </p:spTree>
    <p:extLst>
      <p:ext uri="{BB962C8B-B14F-4D97-AF65-F5344CB8AC3E}">
        <p14:creationId xmlns:p14="http://schemas.microsoft.com/office/powerpoint/2010/main" val="14808510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4169DD87-3EBE-44CA-9654-8AE0466B2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large building with a pool in front of it&#10;&#10;Description automatically generated with medium confidence">
            <a:extLst>
              <a:ext uri="{FF2B5EF4-FFF2-40B4-BE49-F238E27FC236}">
                <a16:creationId xmlns:a16="http://schemas.microsoft.com/office/drawing/2014/main" id="{18FA5E9C-1CDA-1F26-BC4E-AB2BCA4B9D6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796" r="2" b="22414"/>
          <a:stretch/>
        </p:blipFill>
        <p:spPr>
          <a:xfrm>
            <a:off x="189994" y="550517"/>
            <a:ext cx="5799477" cy="2783429"/>
          </a:xfrm>
          <a:prstGeom prst="rect">
            <a:avLst/>
          </a:prstGeom>
        </p:spPr>
      </p:pic>
      <p:pic>
        <p:nvPicPr>
          <p:cNvPr id="9" name="Picture 8" descr="Fireworks in the sky over water&#10;&#10;Description automatically generated with low confidence">
            <a:extLst>
              <a:ext uri="{FF2B5EF4-FFF2-40B4-BE49-F238E27FC236}">
                <a16:creationId xmlns:a16="http://schemas.microsoft.com/office/drawing/2014/main" id="{220084E6-9019-1D39-A805-EB2C8FA0B6E0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t="21893" r="-3" b="6172"/>
          <a:stretch/>
        </p:blipFill>
        <p:spPr>
          <a:xfrm>
            <a:off x="6205061" y="445891"/>
            <a:ext cx="5796945" cy="2783429"/>
          </a:xfrm>
          <a:prstGeom prst="rect">
            <a:avLst/>
          </a:prstGeom>
        </p:spPr>
      </p:pic>
      <p:pic>
        <p:nvPicPr>
          <p:cNvPr id="12" name="Picture 11" descr="Close up of pages of an open book in a bright studio">
            <a:extLst>
              <a:ext uri="{FF2B5EF4-FFF2-40B4-BE49-F238E27FC236}">
                <a16:creationId xmlns:a16="http://schemas.microsoft.com/office/drawing/2014/main" id="{F580C7E6-391D-E17B-D88C-11A8EAAE168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3890" b="13890"/>
          <a:stretch/>
        </p:blipFill>
        <p:spPr>
          <a:xfrm>
            <a:off x="196714" y="3514856"/>
            <a:ext cx="5799477" cy="2792626"/>
          </a:xfrm>
          <a:prstGeom prst="rect">
            <a:avLst/>
          </a:prstGeom>
        </p:spPr>
      </p:pic>
      <p:pic>
        <p:nvPicPr>
          <p:cNvPr id="6" name="Picture 5" descr="A picture containing text, indoor, wall, floor&#10;&#10;Description automatically generated">
            <a:extLst>
              <a:ext uri="{FF2B5EF4-FFF2-40B4-BE49-F238E27FC236}">
                <a16:creationId xmlns:a16="http://schemas.microsoft.com/office/drawing/2014/main" id="{5816B205-CF2F-F5B5-59A5-1F6364C4A2FD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rcRect t="16658" r="-3" b="11169"/>
          <a:stretch/>
        </p:blipFill>
        <p:spPr>
          <a:xfrm>
            <a:off x="6195810" y="3514855"/>
            <a:ext cx="5796945" cy="2792626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8A56A16-D98F-52F1-230E-2A2AE36581B0}"/>
              </a:ext>
            </a:extLst>
          </p:cNvPr>
          <p:cNvSpPr txBox="1"/>
          <p:nvPr/>
        </p:nvSpPr>
        <p:spPr>
          <a:xfrm>
            <a:off x="3805187" y="3133892"/>
            <a:ext cx="2186816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blog.trustico.com/cyber-security/hotels-payment-hacked-customer-details-stolen.php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9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C71A303-E4B4-51A8-BF17-8F74ADB6EB69}"/>
              </a:ext>
            </a:extLst>
          </p:cNvPr>
          <p:cNvSpPr txBox="1"/>
          <p:nvPr/>
        </p:nvSpPr>
        <p:spPr>
          <a:xfrm>
            <a:off x="9552664" y="6107426"/>
            <a:ext cx="244009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8" tooltip="https://en.jathao.com/2020/04/Melbourne-10-Best-Hotels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0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2411BB6-87C7-7F30-5C39-670FFFF242C1}"/>
              </a:ext>
            </a:extLst>
          </p:cNvPr>
          <p:cNvSpPr txBox="1"/>
          <p:nvPr/>
        </p:nvSpPr>
        <p:spPr>
          <a:xfrm>
            <a:off x="9548476" y="3133891"/>
            <a:ext cx="2440091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5" tooltip="https://www.sprayedout.com/honda-celebration-of-light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10" tooltip="https://creativecommons.org/licenses/by-nc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endParaRPr lang="en-GB" sz="700">
              <a:solidFill>
                <a:srgbClr val="FFFFFF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A15B739-8F4C-39A5-D3B0-55692ED7308D}"/>
              </a:ext>
            </a:extLst>
          </p:cNvPr>
          <p:cNvSpPr txBox="1"/>
          <p:nvPr/>
        </p:nvSpPr>
        <p:spPr>
          <a:xfrm>
            <a:off x="2091559" y="1881352"/>
            <a:ext cx="3531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HH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7A8C55D0-FBC7-2A6E-47B2-3AF4D1B67EE0}"/>
              </a:ext>
            </a:extLst>
          </p:cNvPr>
          <p:cNvSpPr txBox="1"/>
          <p:nvPr/>
        </p:nvSpPr>
        <p:spPr>
          <a:xfrm>
            <a:off x="1345324" y="798786"/>
            <a:ext cx="42934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HOTEL SAVOY 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A773B81D-E370-1765-7997-099CFDB6A8F9}"/>
              </a:ext>
            </a:extLst>
          </p:cNvPr>
          <p:cNvSpPr txBox="1"/>
          <p:nvPr/>
        </p:nvSpPr>
        <p:spPr>
          <a:xfrm>
            <a:off x="6202529" y="711200"/>
            <a:ext cx="578603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LOS ESPERAMOS PARA CELEBRAR EL AÑO NUEVO JUNTOS:TENEMOS  BUFFET ABIERTO DE COMIDAS Y BEBIDAS</a:t>
            </a:r>
          </a:p>
          <a:p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HABITACIONES DISPONIBLES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8C7E7E42-D0D2-DDC3-42C0-3EEAF1D6E799}"/>
              </a:ext>
            </a:extLst>
          </p:cNvPr>
          <p:cNvSpPr txBox="1"/>
          <p:nvPr/>
        </p:nvSpPr>
        <p:spPr>
          <a:xfrm>
            <a:off x="6715760" y="2049923"/>
            <a:ext cx="3962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NOCHE DE FIN DE AÑO </a:t>
            </a:r>
            <a:endParaRPr lang="en-GB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110B3FA6-3F4A-E531-8952-E36FA5E1C3AA}"/>
              </a:ext>
            </a:extLst>
          </p:cNvPr>
          <p:cNvSpPr txBox="1"/>
          <p:nvPr/>
        </p:nvSpPr>
        <p:spPr>
          <a:xfrm>
            <a:off x="326644" y="2412776"/>
            <a:ext cx="407604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CALLE FELICIA FUSTER 4 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PALMA DE MALLORCA  ESPAÑA TEL +34 971 62 67 88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F50AE34D-2CB4-2589-AA57-7A44019FF7C8}"/>
              </a:ext>
            </a:extLst>
          </p:cNvPr>
          <p:cNvSpPr txBox="1"/>
          <p:nvPr/>
        </p:nvSpPr>
        <p:spPr>
          <a:xfrm>
            <a:off x="447039" y="5144814"/>
            <a:ext cx="33581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12186587-F958-7818-FA19-C24BBBE5BF96}"/>
              </a:ext>
            </a:extLst>
          </p:cNvPr>
          <p:cNvSpPr txBox="1"/>
          <p:nvPr/>
        </p:nvSpPr>
        <p:spPr>
          <a:xfrm>
            <a:off x="741680" y="4739005"/>
            <a:ext cx="3457956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1050" dirty="0">
                <a:latin typeface="Arial" panose="020B0604020202020204" pitchFamily="34" charset="0"/>
                <a:cs typeface="Arial" panose="020B0604020202020204" pitchFamily="34" charset="0"/>
              </a:rPr>
              <a:t>..... </a:t>
            </a:r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6CB8CA27-50AD-FC71-4F2A-46B78275D820}"/>
              </a:ext>
            </a:extLst>
          </p:cNvPr>
          <p:cNvSpPr txBox="1"/>
          <p:nvPr/>
        </p:nvSpPr>
        <p:spPr>
          <a:xfrm>
            <a:off x="447040" y="3764280"/>
            <a:ext cx="519176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JAMÓN SERRANO CON MEMBRILLO.....10€</a:t>
            </a:r>
          </a:p>
          <a:p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GULAS AL AJILLO CON GAMBAS.....18€</a:t>
            </a:r>
          </a:p>
          <a:p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SOPA DE MARISCO Y ARROZ....16€</a:t>
            </a:r>
          </a:p>
          <a:p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BEBIDAS</a:t>
            </a:r>
          </a:p>
          <a:p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CÓCTELES......9€</a:t>
            </a:r>
          </a:p>
          <a:p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CHAMPÁN......12€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A1EAAD88-0455-43A6-3A81-7FC25DBB9BB8}"/>
              </a:ext>
            </a:extLst>
          </p:cNvPr>
          <p:cNvSpPr txBox="1"/>
          <p:nvPr/>
        </p:nvSpPr>
        <p:spPr>
          <a:xfrm>
            <a:off x="6823357" y="3989972"/>
            <a:ext cx="456035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HABITACIONES CON CAMA DOBLE....550€</a:t>
            </a:r>
          </a:p>
          <a:p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HABITACIONES CON CAMAS INDIVIDUALES.....300€</a:t>
            </a:r>
          </a:p>
          <a:p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APARTAMENTOS......1000€</a:t>
            </a:r>
          </a:p>
          <a:p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TODO ESTÁ INCLUIDO EN EL PRECIO DE LA HABITACIÓN</a:t>
            </a:r>
          </a:p>
          <a:p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ESTACIONAMIENTO ESTA GRATUIDO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17303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148</Words>
  <Application>Microsoft Office PowerPoint</Application>
  <PresentationFormat>Widescreen</PresentationFormat>
  <Paragraphs>26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Rodica Cornea</dc:creator>
  <cp:lastModifiedBy>Rodica Cornea</cp:lastModifiedBy>
  <cp:revision>1</cp:revision>
  <dcterms:created xsi:type="dcterms:W3CDTF">2023-02-24T15:10:44Z</dcterms:created>
  <dcterms:modified xsi:type="dcterms:W3CDTF">2023-02-24T17:11:56Z</dcterms:modified>
</cp:coreProperties>
</file>