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074006-2D79-4E7B-B1B0-B011C275D432}" v="15" dt="2023-10-22T12:08:14.0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2125" autoAdjust="0"/>
  </p:normalViewPr>
  <p:slideViewPr>
    <p:cSldViewPr snapToGrid="0">
      <p:cViewPr varScale="1">
        <p:scale>
          <a:sx n="62" d="100"/>
          <a:sy n="62" d="100"/>
        </p:scale>
        <p:origin x="1488"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 tabaranu" userId="cf383d898b0c2ad8" providerId="LiveId" clId="{49074006-2D79-4E7B-B1B0-B011C275D432}"/>
    <pc:docChg chg="undo custSel modSld">
      <pc:chgData name="mihai tabaranu" userId="cf383d898b0c2ad8" providerId="LiveId" clId="{49074006-2D79-4E7B-B1B0-B011C275D432}" dt="2023-10-22T12:08:14.058" v="38" actId="313"/>
      <pc:docMkLst>
        <pc:docMk/>
      </pc:docMkLst>
      <pc:sldChg chg="addSp delSp modSp mod setBg addAnim delAnim">
        <pc:chgData name="mihai tabaranu" userId="cf383d898b0c2ad8" providerId="LiveId" clId="{49074006-2D79-4E7B-B1B0-B011C275D432}" dt="2023-10-22T12:08:14.058" v="38" actId="313"/>
        <pc:sldMkLst>
          <pc:docMk/>
          <pc:sldMk cId="1411470797" sldId="256"/>
        </pc:sldMkLst>
        <pc:spChg chg="mod">
          <ac:chgData name="mihai tabaranu" userId="cf383d898b0c2ad8" providerId="LiveId" clId="{49074006-2D79-4E7B-B1B0-B011C275D432}" dt="2023-10-22T12:08:14.058" v="38" actId="313"/>
          <ac:spMkLst>
            <pc:docMk/>
            <pc:sldMk cId="1411470797" sldId="256"/>
            <ac:spMk id="2" creationId="{00000000-0000-0000-0000-000000000000}"/>
          </ac:spMkLst>
        </pc:spChg>
        <pc:spChg chg="mod">
          <ac:chgData name="mihai tabaranu" userId="cf383d898b0c2ad8" providerId="LiveId" clId="{49074006-2D79-4E7B-B1B0-B011C275D432}" dt="2023-10-19T08:38:32.336" v="4" actId="26606"/>
          <ac:spMkLst>
            <pc:docMk/>
            <pc:sldMk cId="1411470797" sldId="256"/>
            <ac:spMk id="3" creationId="{00000000-0000-0000-0000-000000000000}"/>
          </ac:spMkLst>
        </pc:spChg>
        <pc:spChg chg="add del">
          <ac:chgData name="mihai tabaranu" userId="cf383d898b0c2ad8" providerId="LiveId" clId="{49074006-2D79-4E7B-B1B0-B011C275D432}" dt="2023-10-19T08:38:32.323" v="3" actId="26606"/>
          <ac:spMkLst>
            <pc:docMk/>
            <pc:sldMk cId="1411470797" sldId="256"/>
            <ac:spMk id="9" creationId="{A9286AD2-18A9-4868-A4E3-7A2097A20810}"/>
          </ac:spMkLst>
        </pc:spChg>
        <pc:spChg chg="add">
          <ac:chgData name="mihai tabaranu" userId="cf383d898b0c2ad8" providerId="LiveId" clId="{49074006-2D79-4E7B-B1B0-B011C275D432}" dt="2023-10-19T08:38:32.336" v="4" actId="26606"/>
          <ac:spMkLst>
            <pc:docMk/>
            <pc:sldMk cId="1411470797" sldId="256"/>
            <ac:spMk id="13" creationId="{F452A527-3631-41ED-858D-3777A7D1496A}"/>
          </ac:spMkLst>
        </pc:spChg>
        <pc:picChg chg="add del">
          <ac:chgData name="mihai tabaranu" userId="cf383d898b0c2ad8" providerId="LiveId" clId="{49074006-2D79-4E7B-B1B0-B011C275D432}" dt="2023-10-19T08:38:32.323" v="3" actId="26606"/>
          <ac:picMkLst>
            <pc:docMk/>
            <pc:sldMk cId="1411470797" sldId="256"/>
            <ac:picMk id="5" creationId="{7B769780-002B-66C1-0C9E-3DC9C8DE4961}"/>
          </ac:picMkLst>
        </pc:picChg>
        <pc:picChg chg="add">
          <ac:chgData name="mihai tabaranu" userId="cf383d898b0c2ad8" providerId="LiveId" clId="{49074006-2D79-4E7B-B1B0-B011C275D432}" dt="2023-10-19T08:38:32.336" v="4" actId="26606"/>
          <ac:picMkLst>
            <pc:docMk/>
            <pc:sldMk cId="1411470797" sldId="256"/>
            <ac:picMk id="14" creationId="{B249A82D-586E-E495-0AC3-93904BDF51B7}"/>
          </ac:picMkLst>
        </pc:picChg>
        <pc:cxnChg chg="add del">
          <ac:chgData name="mihai tabaranu" userId="cf383d898b0c2ad8" providerId="LiveId" clId="{49074006-2D79-4E7B-B1B0-B011C275D432}" dt="2023-10-19T08:38:32.323" v="3" actId="26606"/>
          <ac:cxnSpMkLst>
            <pc:docMk/>
            <pc:sldMk cId="1411470797" sldId="256"/>
            <ac:cxnSpMk id="11" creationId="{E7A7CD63-7EC3-44F3-95D0-595C4019FF24}"/>
          </ac:cxnSpMkLst>
        </pc:cxnChg>
        <pc:cxnChg chg="add">
          <ac:chgData name="mihai tabaranu" userId="cf383d898b0c2ad8" providerId="LiveId" clId="{49074006-2D79-4E7B-B1B0-B011C275D432}" dt="2023-10-19T08:38:32.336" v="4" actId="26606"/>
          <ac:cxnSpMkLst>
            <pc:docMk/>
            <pc:sldMk cId="1411470797" sldId="256"/>
            <ac:cxnSpMk id="15" creationId="{D28A9C89-B313-458F-9C85-515930A51A93}"/>
          </ac:cxnSpMkLst>
        </pc:cxnChg>
      </pc:sldChg>
      <pc:sldChg chg="modSp mod setBg">
        <pc:chgData name="mihai tabaranu" userId="cf383d898b0c2ad8" providerId="LiveId" clId="{49074006-2D79-4E7B-B1B0-B011C275D432}" dt="2023-10-19T10:54:59.832" v="22" actId="33524"/>
        <pc:sldMkLst>
          <pc:docMk/>
          <pc:sldMk cId="1547571469" sldId="257"/>
        </pc:sldMkLst>
        <pc:spChg chg="mod">
          <ac:chgData name="mihai tabaranu" userId="cf383d898b0c2ad8" providerId="LiveId" clId="{49074006-2D79-4E7B-B1B0-B011C275D432}" dt="2023-10-19T08:39:21.419" v="7" actId="26606"/>
          <ac:spMkLst>
            <pc:docMk/>
            <pc:sldMk cId="1547571469" sldId="257"/>
            <ac:spMk id="2" creationId="{00000000-0000-0000-0000-000000000000}"/>
          </ac:spMkLst>
        </pc:spChg>
        <pc:graphicFrameChg chg="mod ord modGraphic">
          <ac:chgData name="mihai tabaranu" userId="cf383d898b0c2ad8" providerId="LiveId" clId="{49074006-2D79-4E7B-B1B0-B011C275D432}" dt="2023-10-19T10:54:59.832" v="22" actId="33524"/>
          <ac:graphicFrameMkLst>
            <pc:docMk/>
            <pc:sldMk cId="1547571469" sldId="257"/>
            <ac:graphicFrameMk id="4" creationId="{00000000-0000-0000-0000-000000000000}"/>
          </ac:graphicFrameMkLst>
        </pc:graphicFrameChg>
        <pc:picChg chg="mod">
          <ac:chgData name="mihai tabaranu" userId="cf383d898b0c2ad8" providerId="LiveId" clId="{49074006-2D79-4E7B-B1B0-B011C275D432}" dt="2023-10-19T08:39:21.419" v="7" actId="26606"/>
          <ac:picMkLst>
            <pc:docMk/>
            <pc:sldMk cId="1547571469" sldId="257"/>
            <ac:picMk id="5" creationId="{00000000-0000-0000-0000-000000000000}"/>
          </ac:picMkLst>
        </pc:picChg>
      </pc:sldChg>
      <pc:sldChg chg="modSp mod setBg">
        <pc:chgData name="mihai tabaranu" userId="cf383d898b0c2ad8" providerId="LiveId" clId="{49074006-2D79-4E7B-B1B0-B011C275D432}" dt="2023-10-19T08:39:30.195" v="8" actId="26606"/>
        <pc:sldMkLst>
          <pc:docMk/>
          <pc:sldMk cId="177820019" sldId="258"/>
        </pc:sldMkLst>
        <pc:spChg chg="mod">
          <ac:chgData name="mihai tabaranu" userId="cf383d898b0c2ad8" providerId="LiveId" clId="{49074006-2D79-4E7B-B1B0-B011C275D432}" dt="2023-10-19T08:39:30.195" v="8" actId="26606"/>
          <ac:spMkLst>
            <pc:docMk/>
            <pc:sldMk cId="177820019" sldId="258"/>
            <ac:spMk id="2" creationId="{00000000-0000-0000-0000-000000000000}"/>
          </ac:spMkLst>
        </pc:spChg>
        <pc:graphicFrameChg chg="mod ord modGraphic">
          <ac:chgData name="mihai tabaranu" userId="cf383d898b0c2ad8" providerId="LiveId" clId="{49074006-2D79-4E7B-B1B0-B011C275D432}" dt="2023-10-19T08:39:30.195" v="8" actId="26606"/>
          <ac:graphicFrameMkLst>
            <pc:docMk/>
            <pc:sldMk cId="177820019" sldId="258"/>
            <ac:graphicFrameMk id="4" creationId="{00000000-0000-0000-0000-000000000000}"/>
          </ac:graphicFrameMkLst>
        </pc:graphicFrameChg>
        <pc:picChg chg="mod">
          <ac:chgData name="mihai tabaranu" userId="cf383d898b0c2ad8" providerId="LiveId" clId="{49074006-2D79-4E7B-B1B0-B011C275D432}" dt="2023-10-19T08:39:30.195" v="8" actId="26606"/>
          <ac:picMkLst>
            <pc:docMk/>
            <pc:sldMk cId="177820019" sldId="258"/>
            <ac:picMk id="5" creationId="{00000000-0000-0000-0000-000000000000}"/>
          </ac:picMkLst>
        </pc:picChg>
      </pc:sldChg>
      <pc:sldChg chg="modSp mod setBg">
        <pc:chgData name="mihai tabaranu" userId="cf383d898b0c2ad8" providerId="LiveId" clId="{49074006-2D79-4E7B-B1B0-B011C275D432}" dt="2023-10-19T08:39:37.777" v="9" actId="26606"/>
        <pc:sldMkLst>
          <pc:docMk/>
          <pc:sldMk cId="4204939794" sldId="259"/>
        </pc:sldMkLst>
        <pc:spChg chg="mod">
          <ac:chgData name="mihai tabaranu" userId="cf383d898b0c2ad8" providerId="LiveId" clId="{49074006-2D79-4E7B-B1B0-B011C275D432}" dt="2023-10-19T08:39:37.777" v="9" actId="26606"/>
          <ac:spMkLst>
            <pc:docMk/>
            <pc:sldMk cId="4204939794" sldId="259"/>
            <ac:spMk id="2" creationId="{00000000-0000-0000-0000-000000000000}"/>
          </ac:spMkLst>
        </pc:spChg>
        <pc:graphicFrameChg chg="mod ord modGraphic">
          <ac:chgData name="mihai tabaranu" userId="cf383d898b0c2ad8" providerId="LiveId" clId="{49074006-2D79-4E7B-B1B0-B011C275D432}" dt="2023-10-19T08:39:37.777" v="9" actId="26606"/>
          <ac:graphicFrameMkLst>
            <pc:docMk/>
            <pc:sldMk cId="4204939794" sldId="259"/>
            <ac:graphicFrameMk id="4" creationId="{00000000-0000-0000-0000-000000000000}"/>
          </ac:graphicFrameMkLst>
        </pc:graphicFrameChg>
        <pc:picChg chg="mod ord">
          <ac:chgData name="mihai tabaranu" userId="cf383d898b0c2ad8" providerId="LiveId" clId="{49074006-2D79-4E7B-B1B0-B011C275D432}" dt="2023-10-19T08:39:37.777" v="9" actId="26606"/>
          <ac:picMkLst>
            <pc:docMk/>
            <pc:sldMk cId="4204939794" sldId="259"/>
            <ac:picMk id="8" creationId="{00000000-0000-0000-0000-000000000000}"/>
          </ac:picMkLst>
        </pc:picChg>
      </pc:sldChg>
      <pc:sldChg chg="modSp mod setBg">
        <pc:chgData name="mihai tabaranu" userId="cf383d898b0c2ad8" providerId="LiveId" clId="{49074006-2D79-4E7B-B1B0-B011C275D432}" dt="2023-10-19T08:39:48.110" v="10" actId="26606"/>
        <pc:sldMkLst>
          <pc:docMk/>
          <pc:sldMk cId="2980854107" sldId="260"/>
        </pc:sldMkLst>
        <pc:spChg chg="mod">
          <ac:chgData name="mihai tabaranu" userId="cf383d898b0c2ad8" providerId="LiveId" clId="{49074006-2D79-4E7B-B1B0-B011C275D432}" dt="2023-10-19T08:39:48.110" v="10" actId="26606"/>
          <ac:spMkLst>
            <pc:docMk/>
            <pc:sldMk cId="2980854107" sldId="260"/>
            <ac:spMk id="2" creationId="{00000000-0000-0000-0000-000000000000}"/>
          </ac:spMkLst>
        </pc:spChg>
        <pc:graphicFrameChg chg="mod ord modGraphic">
          <ac:chgData name="mihai tabaranu" userId="cf383d898b0c2ad8" providerId="LiveId" clId="{49074006-2D79-4E7B-B1B0-B011C275D432}" dt="2023-10-19T08:39:48.110" v="10" actId="26606"/>
          <ac:graphicFrameMkLst>
            <pc:docMk/>
            <pc:sldMk cId="2980854107" sldId="260"/>
            <ac:graphicFrameMk id="4" creationId="{00000000-0000-0000-0000-000000000000}"/>
          </ac:graphicFrameMkLst>
        </pc:graphicFrameChg>
        <pc:picChg chg="mod">
          <ac:chgData name="mihai tabaranu" userId="cf383d898b0c2ad8" providerId="LiveId" clId="{49074006-2D79-4E7B-B1B0-B011C275D432}" dt="2023-10-19T08:39:48.110" v="10" actId="26606"/>
          <ac:picMkLst>
            <pc:docMk/>
            <pc:sldMk cId="2980854107" sldId="260"/>
            <ac:picMk id="5" creationId="{00000000-0000-0000-0000-000000000000}"/>
          </ac:picMkLst>
        </pc:picChg>
        <pc:picChg chg="mod ord">
          <ac:chgData name="mihai tabaranu" userId="cf383d898b0c2ad8" providerId="LiveId" clId="{49074006-2D79-4E7B-B1B0-B011C275D432}" dt="2023-10-19T08:39:48.110" v="10" actId="26606"/>
          <ac:picMkLst>
            <pc:docMk/>
            <pc:sldMk cId="2980854107" sldId="260"/>
            <ac:picMk id="6" creationId="{00000000-0000-0000-0000-000000000000}"/>
          </ac:picMkLst>
        </pc:picChg>
        <pc:picChg chg="mod">
          <ac:chgData name="mihai tabaranu" userId="cf383d898b0c2ad8" providerId="LiveId" clId="{49074006-2D79-4E7B-B1B0-B011C275D432}" dt="2023-10-19T08:39:48.110" v="10" actId="26606"/>
          <ac:picMkLst>
            <pc:docMk/>
            <pc:sldMk cId="2980854107" sldId="260"/>
            <ac:picMk id="7" creationId="{00000000-0000-0000-0000-000000000000}"/>
          </ac:picMkLst>
        </pc:picChg>
        <pc:picChg chg="mod">
          <ac:chgData name="mihai tabaranu" userId="cf383d898b0c2ad8" providerId="LiveId" clId="{49074006-2D79-4E7B-B1B0-B011C275D432}" dt="2023-10-19T08:39:48.110" v="10" actId="26606"/>
          <ac:picMkLst>
            <pc:docMk/>
            <pc:sldMk cId="2980854107" sldId="260"/>
            <ac:picMk id="8" creationId="{00000000-0000-0000-0000-000000000000}"/>
          </ac:picMkLst>
        </pc:picChg>
      </pc:sldChg>
      <pc:sldChg chg="modSp mod setBg">
        <pc:chgData name="mihai tabaranu" userId="cf383d898b0c2ad8" providerId="LiveId" clId="{49074006-2D79-4E7B-B1B0-B011C275D432}" dt="2023-10-19T08:40:12.803" v="11" actId="26606"/>
        <pc:sldMkLst>
          <pc:docMk/>
          <pc:sldMk cId="3853238215" sldId="261"/>
        </pc:sldMkLst>
        <pc:spChg chg="mod">
          <ac:chgData name="mihai tabaranu" userId="cf383d898b0c2ad8" providerId="LiveId" clId="{49074006-2D79-4E7B-B1B0-B011C275D432}" dt="2023-10-19T08:40:12.803" v="11" actId="26606"/>
          <ac:spMkLst>
            <pc:docMk/>
            <pc:sldMk cId="3853238215" sldId="261"/>
            <ac:spMk id="2" creationId="{00000000-0000-0000-0000-000000000000}"/>
          </ac:spMkLst>
        </pc:spChg>
        <pc:graphicFrameChg chg="mod ord modGraphic">
          <ac:chgData name="mihai tabaranu" userId="cf383d898b0c2ad8" providerId="LiveId" clId="{49074006-2D79-4E7B-B1B0-B011C275D432}" dt="2023-10-19T08:40:12.803" v="11" actId="26606"/>
          <ac:graphicFrameMkLst>
            <pc:docMk/>
            <pc:sldMk cId="3853238215" sldId="261"/>
            <ac:graphicFrameMk id="4" creationId="{00000000-0000-0000-0000-000000000000}"/>
          </ac:graphicFrameMkLst>
        </pc:graphicFrameChg>
        <pc:picChg chg="mod">
          <ac:chgData name="mihai tabaranu" userId="cf383d898b0c2ad8" providerId="LiveId" clId="{49074006-2D79-4E7B-B1B0-B011C275D432}" dt="2023-10-19T08:40:12.803" v="11" actId="26606"/>
          <ac:picMkLst>
            <pc:docMk/>
            <pc:sldMk cId="3853238215" sldId="261"/>
            <ac:picMk id="5" creationId="{00000000-0000-0000-0000-000000000000}"/>
          </ac:picMkLst>
        </pc:picChg>
      </pc:sldChg>
      <pc:sldChg chg="modSp mod setBg">
        <pc:chgData name="mihai tabaranu" userId="cf383d898b0c2ad8" providerId="LiveId" clId="{49074006-2D79-4E7B-B1B0-B011C275D432}" dt="2023-10-19T08:40:37.281" v="13" actId="33524"/>
        <pc:sldMkLst>
          <pc:docMk/>
          <pc:sldMk cId="1038173823" sldId="262"/>
        </pc:sldMkLst>
        <pc:spChg chg="mod">
          <ac:chgData name="mihai tabaranu" userId="cf383d898b0c2ad8" providerId="LiveId" clId="{49074006-2D79-4E7B-B1B0-B011C275D432}" dt="2023-10-19T08:40:26.510" v="12" actId="26606"/>
          <ac:spMkLst>
            <pc:docMk/>
            <pc:sldMk cId="1038173823" sldId="262"/>
            <ac:spMk id="2" creationId="{00000000-0000-0000-0000-000000000000}"/>
          </ac:spMkLst>
        </pc:spChg>
        <pc:graphicFrameChg chg="mod ord modGraphic">
          <ac:chgData name="mihai tabaranu" userId="cf383d898b0c2ad8" providerId="LiveId" clId="{49074006-2D79-4E7B-B1B0-B011C275D432}" dt="2023-10-19T08:40:37.281" v="13" actId="33524"/>
          <ac:graphicFrameMkLst>
            <pc:docMk/>
            <pc:sldMk cId="1038173823" sldId="262"/>
            <ac:graphicFrameMk id="4" creationId="{00000000-0000-0000-0000-000000000000}"/>
          </ac:graphicFrameMkLst>
        </pc:graphicFrameChg>
        <pc:picChg chg="mod">
          <ac:chgData name="mihai tabaranu" userId="cf383d898b0c2ad8" providerId="LiveId" clId="{49074006-2D79-4E7B-B1B0-B011C275D432}" dt="2023-10-19T08:40:26.510" v="12" actId="26606"/>
          <ac:picMkLst>
            <pc:docMk/>
            <pc:sldMk cId="1038173823" sldId="262"/>
            <ac:picMk id="5" creationId="{00000000-0000-0000-0000-000000000000}"/>
          </ac:picMkLst>
        </pc:picChg>
      </pc:sldChg>
      <pc:sldChg chg="modSp mod setBg modNotesTx">
        <pc:chgData name="mihai tabaranu" userId="cf383d898b0c2ad8" providerId="LiveId" clId="{49074006-2D79-4E7B-B1B0-B011C275D432}" dt="2023-10-22T12:07:42.309" v="35" actId="20577"/>
        <pc:sldMkLst>
          <pc:docMk/>
          <pc:sldMk cId="1249965967" sldId="263"/>
        </pc:sldMkLst>
        <pc:spChg chg="mod">
          <ac:chgData name="mihai tabaranu" userId="cf383d898b0c2ad8" providerId="LiveId" clId="{49074006-2D79-4E7B-B1B0-B011C275D432}" dt="2023-10-19T08:40:50.086" v="14" actId="26606"/>
          <ac:spMkLst>
            <pc:docMk/>
            <pc:sldMk cId="1249965967" sldId="263"/>
            <ac:spMk id="2" creationId="{00000000-0000-0000-0000-000000000000}"/>
          </ac:spMkLst>
        </pc:spChg>
        <pc:graphicFrameChg chg="mod ord modGraphic">
          <ac:chgData name="mihai tabaranu" userId="cf383d898b0c2ad8" providerId="LiveId" clId="{49074006-2D79-4E7B-B1B0-B011C275D432}" dt="2023-10-22T12:06:23.887" v="29" actId="20577"/>
          <ac:graphicFrameMkLst>
            <pc:docMk/>
            <pc:sldMk cId="1249965967" sldId="263"/>
            <ac:graphicFrameMk id="4" creationId="{00000000-0000-0000-0000-000000000000}"/>
          </ac:graphicFrameMkLst>
        </pc:graphicFrameChg>
        <pc:picChg chg="mod">
          <ac:chgData name="mihai tabaranu" userId="cf383d898b0c2ad8" providerId="LiveId" clId="{49074006-2D79-4E7B-B1B0-B011C275D432}" dt="2023-10-19T08:40:50.086" v="14" actId="26606"/>
          <ac:picMkLst>
            <pc:docMk/>
            <pc:sldMk cId="1249965967" sldId="263"/>
            <ac:picMk id="5" creationId="{00000000-0000-0000-0000-000000000000}"/>
          </ac:picMkLst>
        </pc:picChg>
      </pc:sldChg>
      <pc:sldChg chg="modSp mod setBg">
        <pc:chgData name="mihai tabaranu" userId="cf383d898b0c2ad8" providerId="LiveId" clId="{49074006-2D79-4E7B-B1B0-B011C275D432}" dt="2023-10-19T08:41:07.835" v="15" actId="26606"/>
        <pc:sldMkLst>
          <pc:docMk/>
          <pc:sldMk cId="1776852742" sldId="264"/>
        </pc:sldMkLst>
        <pc:spChg chg="mod">
          <ac:chgData name="mihai tabaranu" userId="cf383d898b0c2ad8" providerId="LiveId" clId="{49074006-2D79-4E7B-B1B0-B011C275D432}" dt="2023-10-19T08:41:07.835" v="15" actId="26606"/>
          <ac:spMkLst>
            <pc:docMk/>
            <pc:sldMk cId="1776852742" sldId="264"/>
            <ac:spMk id="2" creationId="{00000000-0000-0000-0000-000000000000}"/>
          </ac:spMkLst>
        </pc:spChg>
        <pc:graphicFrameChg chg="mod modGraphic">
          <ac:chgData name="mihai tabaranu" userId="cf383d898b0c2ad8" providerId="LiveId" clId="{49074006-2D79-4E7B-B1B0-B011C275D432}" dt="2023-10-19T08:41:07.835" v="15" actId="26606"/>
          <ac:graphicFrameMkLst>
            <pc:docMk/>
            <pc:sldMk cId="1776852742" sldId="264"/>
            <ac:graphicFrameMk id="4" creationId="{00000000-0000-0000-0000-000000000000}"/>
          </ac:graphicFrameMkLst>
        </pc:graphicFrameChg>
      </pc:sldChg>
      <pc:sldChg chg="modSp mod setBg">
        <pc:chgData name="mihai tabaranu" userId="cf383d898b0c2ad8" providerId="LiveId" clId="{49074006-2D79-4E7B-B1B0-B011C275D432}" dt="2023-10-19T10:57:52.913" v="27"/>
        <pc:sldMkLst>
          <pc:docMk/>
          <pc:sldMk cId="3781640930" sldId="265"/>
        </pc:sldMkLst>
        <pc:spChg chg="mod">
          <ac:chgData name="mihai tabaranu" userId="cf383d898b0c2ad8" providerId="LiveId" clId="{49074006-2D79-4E7B-B1B0-B011C275D432}" dt="2023-10-19T08:41:18.326" v="16" actId="26606"/>
          <ac:spMkLst>
            <pc:docMk/>
            <pc:sldMk cId="3781640930" sldId="265"/>
            <ac:spMk id="2" creationId="{00000000-0000-0000-0000-000000000000}"/>
          </ac:spMkLst>
        </pc:spChg>
        <pc:graphicFrameChg chg="mod ord modGraphic">
          <ac:chgData name="mihai tabaranu" userId="cf383d898b0c2ad8" providerId="LiveId" clId="{49074006-2D79-4E7B-B1B0-B011C275D432}" dt="2023-10-19T10:57:52.913" v="27"/>
          <ac:graphicFrameMkLst>
            <pc:docMk/>
            <pc:sldMk cId="3781640930" sldId="265"/>
            <ac:graphicFrameMk id="4" creationId="{00000000-0000-0000-0000-000000000000}"/>
          </ac:graphicFrameMkLst>
        </pc:graphicFrameChg>
        <pc:picChg chg="mod">
          <ac:chgData name="mihai tabaranu" userId="cf383d898b0c2ad8" providerId="LiveId" clId="{49074006-2D79-4E7B-B1B0-B011C275D432}" dt="2023-10-19T08:41:18.326" v="16" actId="26606"/>
          <ac:picMkLst>
            <pc:docMk/>
            <pc:sldMk cId="3781640930" sldId="265"/>
            <ac:picMk id="5" creationId="{00000000-0000-0000-0000-000000000000}"/>
          </ac:picMkLst>
        </pc:picChg>
      </pc:sldChg>
      <pc:sldChg chg="addSp modSp mod setBg">
        <pc:chgData name="mihai tabaranu" userId="cf383d898b0c2ad8" providerId="LiveId" clId="{49074006-2D79-4E7B-B1B0-B011C275D432}" dt="2023-10-19T08:41:34.843" v="17" actId="26606"/>
        <pc:sldMkLst>
          <pc:docMk/>
          <pc:sldMk cId="2946817122" sldId="266"/>
        </pc:sldMkLst>
        <pc:spChg chg="mod">
          <ac:chgData name="mihai tabaranu" userId="cf383d898b0c2ad8" providerId="LiveId" clId="{49074006-2D79-4E7B-B1B0-B011C275D432}" dt="2023-10-19T08:41:34.843" v="17" actId="26606"/>
          <ac:spMkLst>
            <pc:docMk/>
            <pc:sldMk cId="2946817122" sldId="266"/>
            <ac:spMk id="2" creationId="{00000000-0000-0000-0000-000000000000}"/>
          </ac:spMkLst>
        </pc:spChg>
        <pc:spChg chg="add">
          <ac:chgData name="mihai tabaranu" userId="cf383d898b0c2ad8" providerId="LiveId" clId="{49074006-2D79-4E7B-B1B0-B011C275D432}" dt="2023-10-19T08:41:34.843" v="17" actId="26606"/>
          <ac:spMkLst>
            <pc:docMk/>
            <pc:sldMk cId="2946817122" sldId="266"/>
            <ac:spMk id="9" creationId="{F9E80720-23E6-4B89-B77E-04A7689F1BA8}"/>
          </ac:spMkLst>
        </pc:spChg>
        <pc:spChg chg="add">
          <ac:chgData name="mihai tabaranu" userId="cf383d898b0c2ad8" providerId="LiveId" clId="{49074006-2D79-4E7B-B1B0-B011C275D432}" dt="2023-10-19T08:41:34.843" v="17" actId="26606"/>
          <ac:spMkLst>
            <pc:docMk/>
            <pc:sldMk cId="2946817122" sldId="266"/>
            <ac:spMk id="11" creationId="{CD1D3CA1-3EB6-41F3-A419-8424B56BE63A}"/>
          </ac:spMkLst>
        </pc:spChg>
        <pc:spChg chg="add">
          <ac:chgData name="mihai tabaranu" userId="cf383d898b0c2ad8" providerId="LiveId" clId="{49074006-2D79-4E7B-B1B0-B011C275D432}" dt="2023-10-19T08:41:34.843" v="17" actId="26606"/>
          <ac:spMkLst>
            <pc:docMk/>
            <pc:sldMk cId="2946817122" sldId="266"/>
            <ac:spMk id="13" creationId="{4D87F7B2-AA36-4B58-BC2C-1BBA135E8B6B}"/>
          </ac:spMkLst>
        </pc:spChg>
        <pc:graphicFrameChg chg="mod modGraphic">
          <ac:chgData name="mihai tabaranu" userId="cf383d898b0c2ad8" providerId="LiveId" clId="{49074006-2D79-4E7B-B1B0-B011C275D432}" dt="2023-10-19T08:41:34.843" v="17" actId="26606"/>
          <ac:graphicFrameMkLst>
            <pc:docMk/>
            <pc:sldMk cId="2946817122" sldId="266"/>
            <ac:graphicFrameMk id="4" creationId="{00000000-0000-0000-0000-000000000000}"/>
          </ac:graphicFrameMkLst>
        </pc:graphicFrameChg>
      </pc:sldChg>
      <pc:sldChg chg="addSp modSp mod setBg">
        <pc:chgData name="mihai tabaranu" userId="cf383d898b0c2ad8" providerId="LiveId" clId="{49074006-2D79-4E7B-B1B0-B011C275D432}" dt="2023-10-19T08:42:22.480" v="21"/>
        <pc:sldMkLst>
          <pc:docMk/>
          <pc:sldMk cId="3353070146" sldId="267"/>
        </pc:sldMkLst>
        <pc:spChg chg="mod">
          <ac:chgData name="mihai tabaranu" userId="cf383d898b0c2ad8" providerId="LiveId" clId="{49074006-2D79-4E7B-B1B0-B011C275D432}" dt="2023-10-19T08:41:48.345" v="18" actId="26606"/>
          <ac:spMkLst>
            <pc:docMk/>
            <pc:sldMk cId="3353070146" sldId="267"/>
            <ac:spMk id="2" creationId="{00000000-0000-0000-0000-000000000000}"/>
          </ac:spMkLst>
        </pc:spChg>
        <pc:spChg chg="add">
          <ac:chgData name="mihai tabaranu" userId="cf383d898b0c2ad8" providerId="LiveId" clId="{49074006-2D79-4E7B-B1B0-B011C275D432}" dt="2023-10-19T08:41:48.345" v="18" actId="26606"/>
          <ac:spMkLst>
            <pc:docMk/>
            <pc:sldMk cId="3353070146" sldId="267"/>
            <ac:spMk id="9" creationId="{4E4490D0-3672-446A-AC12-B4830333BDDD}"/>
          </ac:spMkLst>
        </pc:spChg>
        <pc:spChg chg="add">
          <ac:chgData name="mihai tabaranu" userId="cf383d898b0c2ad8" providerId="LiveId" clId="{49074006-2D79-4E7B-B1B0-B011C275D432}" dt="2023-10-19T08:41:48.345" v="18" actId="26606"/>
          <ac:spMkLst>
            <pc:docMk/>
            <pc:sldMk cId="3353070146" sldId="267"/>
            <ac:spMk id="11" creationId="{39CB82C2-DF65-4EC1-8280-F201D50F570B}"/>
          </ac:spMkLst>
        </pc:spChg>
        <pc:spChg chg="add">
          <ac:chgData name="mihai tabaranu" userId="cf383d898b0c2ad8" providerId="LiveId" clId="{49074006-2D79-4E7B-B1B0-B011C275D432}" dt="2023-10-19T08:41:48.345" v="18" actId="26606"/>
          <ac:spMkLst>
            <pc:docMk/>
            <pc:sldMk cId="3353070146" sldId="267"/>
            <ac:spMk id="15" creationId="{C4AAA502-5435-489E-9538-3A40E6C71461}"/>
          </ac:spMkLst>
        </pc:spChg>
        <pc:spChg chg="add">
          <ac:chgData name="mihai tabaranu" userId="cf383d898b0c2ad8" providerId="LiveId" clId="{49074006-2D79-4E7B-B1B0-B011C275D432}" dt="2023-10-19T08:41:48.345" v="18" actId="26606"/>
          <ac:spMkLst>
            <pc:docMk/>
            <pc:sldMk cId="3353070146" sldId="267"/>
            <ac:spMk id="19" creationId="{DE42378B-2E28-4810-8421-7A473A40E376}"/>
          </ac:spMkLst>
        </pc:spChg>
        <pc:spChg chg="add">
          <ac:chgData name="mihai tabaranu" userId="cf383d898b0c2ad8" providerId="LiveId" clId="{49074006-2D79-4E7B-B1B0-B011C275D432}" dt="2023-10-19T08:41:48.345" v="18" actId="26606"/>
          <ac:spMkLst>
            <pc:docMk/>
            <pc:sldMk cId="3353070146" sldId="267"/>
            <ac:spMk id="21" creationId="{0D91DD17-237F-4811-BC0E-128EB1BD7CFE}"/>
          </ac:spMkLst>
        </pc:spChg>
        <pc:picChg chg="add">
          <ac:chgData name="mihai tabaranu" userId="cf383d898b0c2ad8" providerId="LiveId" clId="{49074006-2D79-4E7B-B1B0-B011C275D432}" dt="2023-10-19T08:41:48.345" v="18" actId="26606"/>
          <ac:picMkLst>
            <pc:docMk/>
            <pc:sldMk cId="3353070146" sldId="267"/>
            <ac:picMk id="6" creationId="{456B8278-5AA7-E66A-468B-DE66C8B9CA4E}"/>
          </ac:picMkLst>
        </pc:picChg>
        <pc:cxnChg chg="add">
          <ac:chgData name="mihai tabaranu" userId="cf383d898b0c2ad8" providerId="LiveId" clId="{49074006-2D79-4E7B-B1B0-B011C275D432}" dt="2023-10-19T08:41:48.345" v="18" actId="26606"/>
          <ac:cxnSpMkLst>
            <pc:docMk/>
            <pc:sldMk cId="3353070146" sldId="267"/>
            <ac:cxnSpMk id="13" creationId="{7E1D4427-852B-4B37-8E76-0E9F1810BA2A}"/>
          </ac:cxnSpMkLst>
        </pc:cxnChg>
        <pc:cxnChg chg="add">
          <ac:chgData name="mihai tabaranu" userId="cf383d898b0c2ad8" providerId="LiveId" clId="{49074006-2D79-4E7B-B1B0-B011C275D432}" dt="2023-10-19T08:41:48.345" v="18" actId="26606"/>
          <ac:cxnSpMkLst>
            <pc:docMk/>
            <pc:sldMk cId="3353070146" sldId="267"/>
            <ac:cxnSpMk id="17" creationId="{C9AC0290-4702-4519-B0F4-C2A46880997B}"/>
          </ac:cxnSpMkLst>
        </pc:cxnChg>
      </pc:sldChg>
    </pc:docChg>
  </pc:docChgLst>
</pc:chgInfo>
</file>

<file path=ppt/diagrams/_rels/data10.xml.rels><?xml version="1.0" encoding="UTF-8" standalone="yes"?>
<Relationships xmlns="http://schemas.openxmlformats.org/package/2006/relationships"><Relationship Id="rId1" Type="http://schemas.openxmlformats.org/officeDocument/2006/relationships/hyperlink" Target="https://jw-marriott.marriott.com/" TargetMode="External"/></Relationships>
</file>

<file path=ppt/diagrams/_rels/drawing10.xml.rels><?xml version="1.0" encoding="UTF-8" standalone="yes"?>
<Relationships xmlns="http://schemas.openxmlformats.org/package/2006/relationships"><Relationship Id="rId1" Type="http://schemas.openxmlformats.org/officeDocument/2006/relationships/hyperlink" Target="https://jw-marriott.marriott.com/" TargetMode="Externa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27DE37-445F-47DF-884F-A66A595C252B}" type="doc">
      <dgm:prSet loTypeId="urn:microsoft.com/office/officeart/2005/8/layout/vProcess5" loCatId="process" qsTypeId="urn:microsoft.com/office/officeart/2005/8/quickstyle/simple4" qsCatId="simple" csTypeId="urn:microsoft.com/office/officeart/2005/8/colors/accent2_2" csCatId="accent2" phldr="1"/>
      <dgm:spPr/>
      <dgm:t>
        <a:bodyPr/>
        <a:lstStyle/>
        <a:p>
          <a:endParaRPr lang="en-GB"/>
        </a:p>
      </dgm:t>
    </dgm:pt>
    <dgm:pt modelId="{D6B8E720-B6CE-4CB6-B767-BA67D1AF7A2B}">
      <dgm:prSet/>
      <dgm:spPr/>
      <dgm:t>
        <a:bodyPr/>
        <a:lstStyle/>
        <a:p>
          <a:pPr rtl="0"/>
          <a:r>
            <a:rPr lang="en-GB" dirty="0"/>
            <a:t>The role and significance of guest service experience in the hospitality sector is characterised by its high-pressure and competitive nature.</a:t>
          </a:r>
        </a:p>
      </dgm:t>
    </dgm:pt>
    <dgm:pt modelId="{BB5E991B-B5BC-4D6F-A934-32676B3916DC}" type="parTrans" cxnId="{C2CC8CDA-2D7B-47DE-86BC-2074CDA94E12}">
      <dgm:prSet/>
      <dgm:spPr/>
      <dgm:t>
        <a:bodyPr/>
        <a:lstStyle/>
        <a:p>
          <a:endParaRPr lang="en-GB"/>
        </a:p>
      </dgm:t>
    </dgm:pt>
    <dgm:pt modelId="{1DB97D8B-91FF-4DAC-9F8A-9C9327A60776}" type="sibTrans" cxnId="{C2CC8CDA-2D7B-47DE-86BC-2074CDA94E12}">
      <dgm:prSet/>
      <dgm:spPr/>
      <dgm:t>
        <a:bodyPr/>
        <a:lstStyle/>
        <a:p>
          <a:endParaRPr lang="en-GB"/>
        </a:p>
      </dgm:t>
    </dgm:pt>
    <dgm:pt modelId="{9D34FA6E-8AD2-4D5E-81EB-2BA3058147FB}">
      <dgm:prSet/>
      <dgm:spPr/>
      <dgm:t>
        <a:bodyPr/>
        <a:lstStyle/>
        <a:p>
          <a:pPr rtl="0"/>
          <a:r>
            <a:rPr lang="en-GB" dirty="0"/>
            <a:t>Visitors are presented with a multitude of options, therefore making the provision of exceptional customer service a crucial factor (Wood, 2015). </a:t>
          </a:r>
        </a:p>
      </dgm:t>
    </dgm:pt>
    <dgm:pt modelId="{785A60A3-88AB-4F73-AD8A-862339111670}" type="parTrans" cxnId="{3D027D2A-78AB-4139-9113-A59368B7AABE}">
      <dgm:prSet/>
      <dgm:spPr/>
      <dgm:t>
        <a:bodyPr/>
        <a:lstStyle/>
        <a:p>
          <a:endParaRPr lang="en-GB"/>
        </a:p>
      </dgm:t>
    </dgm:pt>
    <dgm:pt modelId="{FDA400C0-1B59-4C26-817E-9B4611D4FBA5}" type="sibTrans" cxnId="{3D027D2A-78AB-4139-9113-A59368B7AABE}">
      <dgm:prSet/>
      <dgm:spPr/>
      <dgm:t>
        <a:bodyPr/>
        <a:lstStyle/>
        <a:p>
          <a:endParaRPr lang="en-GB"/>
        </a:p>
      </dgm:t>
    </dgm:pt>
    <dgm:pt modelId="{AFC711F3-A989-4544-9835-2B6905BB2676}">
      <dgm:prSet/>
      <dgm:spPr/>
      <dgm:t>
        <a:bodyPr/>
        <a:lstStyle/>
        <a:p>
          <a:pPr rtl="0"/>
          <a:r>
            <a:rPr lang="en-GB"/>
            <a:t>The management of guest service experience entails the use of sentiment analysis techniques to monitor and evaluate levels of satisfaction with visitor service.</a:t>
          </a:r>
        </a:p>
      </dgm:t>
    </dgm:pt>
    <dgm:pt modelId="{C4B8354B-4839-48D5-B48E-B881E4E1CCEA}" type="parTrans" cxnId="{A30DB75D-D70E-4B1A-A692-F671BD12012B}">
      <dgm:prSet/>
      <dgm:spPr/>
      <dgm:t>
        <a:bodyPr/>
        <a:lstStyle/>
        <a:p>
          <a:endParaRPr lang="en-GB"/>
        </a:p>
      </dgm:t>
    </dgm:pt>
    <dgm:pt modelId="{6E7BC43B-6DFE-4CEE-9096-BDFD828992B4}" type="sibTrans" cxnId="{A30DB75D-D70E-4B1A-A692-F671BD12012B}">
      <dgm:prSet/>
      <dgm:spPr/>
      <dgm:t>
        <a:bodyPr/>
        <a:lstStyle/>
        <a:p>
          <a:endParaRPr lang="en-GB"/>
        </a:p>
      </dgm:t>
    </dgm:pt>
    <dgm:pt modelId="{144819E3-E35C-4629-8A0E-2C2FB6E576F5}">
      <dgm:prSet/>
      <dgm:spPr/>
      <dgm:t>
        <a:bodyPr/>
        <a:lstStyle/>
        <a:p>
          <a:pPr rtl="0"/>
          <a:r>
            <a:rPr lang="en-GB"/>
            <a:t>Additionally, this presentation will analyse the role and significance of hospitality and guest services in JW Marriott within the hotel industry. </a:t>
          </a:r>
        </a:p>
      </dgm:t>
    </dgm:pt>
    <dgm:pt modelId="{D05A0857-6A10-4A31-B2BF-EEF96C0F6860}" type="parTrans" cxnId="{C1F1E8FE-F70A-414D-8629-580F8A8F2F95}">
      <dgm:prSet/>
      <dgm:spPr/>
      <dgm:t>
        <a:bodyPr/>
        <a:lstStyle/>
        <a:p>
          <a:endParaRPr lang="en-GB"/>
        </a:p>
      </dgm:t>
    </dgm:pt>
    <dgm:pt modelId="{97FA2EF6-8659-4E1B-B373-6443BF18F134}" type="sibTrans" cxnId="{C1F1E8FE-F70A-414D-8629-580F8A8F2F95}">
      <dgm:prSet/>
      <dgm:spPr/>
      <dgm:t>
        <a:bodyPr/>
        <a:lstStyle/>
        <a:p>
          <a:endParaRPr lang="en-GB"/>
        </a:p>
      </dgm:t>
    </dgm:pt>
    <dgm:pt modelId="{26AE748E-09A9-4117-882A-E23E4931F66B}" type="pres">
      <dgm:prSet presAssocID="{4527DE37-445F-47DF-884F-A66A595C252B}" presName="outerComposite" presStyleCnt="0">
        <dgm:presLayoutVars>
          <dgm:chMax val="5"/>
          <dgm:dir/>
          <dgm:resizeHandles val="exact"/>
        </dgm:presLayoutVars>
      </dgm:prSet>
      <dgm:spPr/>
    </dgm:pt>
    <dgm:pt modelId="{5D65AFE3-B610-4D5E-AB4B-4304B4F33799}" type="pres">
      <dgm:prSet presAssocID="{4527DE37-445F-47DF-884F-A66A595C252B}" presName="dummyMaxCanvas" presStyleCnt="0">
        <dgm:presLayoutVars/>
      </dgm:prSet>
      <dgm:spPr/>
    </dgm:pt>
    <dgm:pt modelId="{90019905-2EE0-45C6-9852-B981EF557F8A}" type="pres">
      <dgm:prSet presAssocID="{4527DE37-445F-47DF-884F-A66A595C252B}" presName="FourNodes_1" presStyleLbl="node1" presStyleIdx="0" presStyleCnt="4">
        <dgm:presLayoutVars>
          <dgm:bulletEnabled val="1"/>
        </dgm:presLayoutVars>
      </dgm:prSet>
      <dgm:spPr/>
    </dgm:pt>
    <dgm:pt modelId="{FFC4F1A2-44BD-44D9-BA70-79FE5CFF0ED2}" type="pres">
      <dgm:prSet presAssocID="{4527DE37-445F-47DF-884F-A66A595C252B}" presName="FourNodes_2" presStyleLbl="node1" presStyleIdx="1" presStyleCnt="4">
        <dgm:presLayoutVars>
          <dgm:bulletEnabled val="1"/>
        </dgm:presLayoutVars>
      </dgm:prSet>
      <dgm:spPr/>
    </dgm:pt>
    <dgm:pt modelId="{79E74BB7-8947-417A-94E7-A810C60F4AF2}" type="pres">
      <dgm:prSet presAssocID="{4527DE37-445F-47DF-884F-A66A595C252B}" presName="FourNodes_3" presStyleLbl="node1" presStyleIdx="2" presStyleCnt="4">
        <dgm:presLayoutVars>
          <dgm:bulletEnabled val="1"/>
        </dgm:presLayoutVars>
      </dgm:prSet>
      <dgm:spPr/>
    </dgm:pt>
    <dgm:pt modelId="{3C45461B-E31B-4CA3-9CEF-74BBBE3EC0C2}" type="pres">
      <dgm:prSet presAssocID="{4527DE37-445F-47DF-884F-A66A595C252B}" presName="FourNodes_4" presStyleLbl="node1" presStyleIdx="3" presStyleCnt="4">
        <dgm:presLayoutVars>
          <dgm:bulletEnabled val="1"/>
        </dgm:presLayoutVars>
      </dgm:prSet>
      <dgm:spPr/>
    </dgm:pt>
    <dgm:pt modelId="{40D3230D-F057-4AF8-BB1A-774F7F8DAD82}" type="pres">
      <dgm:prSet presAssocID="{4527DE37-445F-47DF-884F-A66A595C252B}" presName="FourConn_1-2" presStyleLbl="fgAccFollowNode1" presStyleIdx="0" presStyleCnt="3">
        <dgm:presLayoutVars>
          <dgm:bulletEnabled val="1"/>
        </dgm:presLayoutVars>
      </dgm:prSet>
      <dgm:spPr/>
    </dgm:pt>
    <dgm:pt modelId="{02E295D3-D94A-49CF-8759-FEBEABB32813}" type="pres">
      <dgm:prSet presAssocID="{4527DE37-445F-47DF-884F-A66A595C252B}" presName="FourConn_2-3" presStyleLbl="fgAccFollowNode1" presStyleIdx="1" presStyleCnt="3">
        <dgm:presLayoutVars>
          <dgm:bulletEnabled val="1"/>
        </dgm:presLayoutVars>
      </dgm:prSet>
      <dgm:spPr/>
    </dgm:pt>
    <dgm:pt modelId="{1E431D3E-01D2-41E8-A4AA-88B28AB82DB7}" type="pres">
      <dgm:prSet presAssocID="{4527DE37-445F-47DF-884F-A66A595C252B}" presName="FourConn_3-4" presStyleLbl="fgAccFollowNode1" presStyleIdx="2" presStyleCnt="3">
        <dgm:presLayoutVars>
          <dgm:bulletEnabled val="1"/>
        </dgm:presLayoutVars>
      </dgm:prSet>
      <dgm:spPr/>
    </dgm:pt>
    <dgm:pt modelId="{0EDD1C4A-44D7-4912-8E43-4D6879D3FD32}" type="pres">
      <dgm:prSet presAssocID="{4527DE37-445F-47DF-884F-A66A595C252B}" presName="FourNodes_1_text" presStyleLbl="node1" presStyleIdx="3" presStyleCnt="4">
        <dgm:presLayoutVars>
          <dgm:bulletEnabled val="1"/>
        </dgm:presLayoutVars>
      </dgm:prSet>
      <dgm:spPr/>
    </dgm:pt>
    <dgm:pt modelId="{A0650080-69E9-44CE-89D4-47C6F4DF923E}" type="pres">
      <dgm:prSet presAssocID="{4527DE37-445F-47DF-884F-A66A595C252B}" presName="FourNodes_2_text" presStyleLbl="node1" presStyleIdx="3" presStyleCnt="4">
        <dgm:presLayoutVars>
          <dgm:bulletEnabled val="1"/>
        </dgm:presLayoutVars>
      </dgm:prSet>
      <dgm:spPr/>
    </dgm:pt>
    <dgm:pt modelId="{F04C59B5-912C-473C-ADA9-B2982EDEDC88}" type="pres">
      <dgm:prSet presAssocID="{4527DE37-445F-47DF-884F-A66A595C252B}" presName="FourNodes_3_text" presStyleLbl="node1" presStyleIdx="3" presStyleCnt="4">
        <dgm:presLayoutVars>
          <dgm:bulletEnabled val="1"/>
        </dgm:presLayoutVars>
      </dgm:prSet>
      <dgm:spPr/>
    </dgm:pt>
    <dgm:pt modelId="{BDE83250-70EF-4947-B426-46A91878AC9F}" type="pres">
      <dgm:prSet presAssocID="{4527DE37-445F-47DF-884F-A66A595C252B}" presName="FourNodes_4_text" presStyleLbl="node1" presStyleIdx="3" presStyleCnt="4">
        <dgm:presLayoutVars>
          <dgm:bulletEnabled val="1"/>
        </dgm:presLayoutVars>
      </dgm:prSet>
      <dgm:spPr/>
    </dgm:pt>
  </dgm:ptLst>
  <dgm:cxnLst>
    <dgm:cxn modelId="{94525807-28E8-46F9-A308-058FE24028C5}" type="presOf" srcId="{6E7BC43B-6DFE-4CEE-9096-BDFD828992B4}" destId="{1E431D3E-01D2-41E8-A4AA-88B28AB82DB7}" srcOrd="0" destOrd="0" presId="urn:microsoft.com/office/officeart/2005/8/layout/vProcess5"/>
    <dgm:cxn modelId="{3AEF2227-3C54-4506-A936-DB1E4505F0F7}" type="presOf" srcId="{FDA400C0-1B59-4C26-817E-9B4611D4FBA5}" destId="{02E295D3-D94A-49CF-8759-FEBEABB32813}" srcOrd="0" destOrd="0" presId="urn:microsoft.com/office/officeart/2005/8/layout/vProcess5"/>
    <dgm:cxn modelId="{3D027D2A-78AB-4139-9113-A59368B7AABE}" srcId="{4527DE37-445F-47DF-884F-A66A595C252B}" destId="{9D34FA6E-8AD2-4D5E-81EB-2BA3058147FB}" srcOrd="1" destOrd="0" parTransId="{785A60A3-88AB-4F73-AD8A-862339111670}" sibTransId="{FDA400C0-1B59-4C26-817E-9B4611D4FBA5}"/>
    <dgm:cxn modelId="{F1AD7D2F-68D8-4539-BEAA-8BA8A093A875}" type="presOf" srcId="{9D34FA6E-8AD2-4D5E-81EB-2BA3058147FB}" destId="{FFC4F1A2-44BD-44D9-BA70-79FE5CFF0ED2}" srcOrd="0" destOrd="0" presId="urn:microsoft.com/office/officeart/2005/8/layout/vProcess5"/>
    <dgm:cxn modelId="{E59E193C-A18F-4664-963C-16476447EE72}" type="presOf" srcId="{1DB97D8B-91FF-4DAC-9F8A-9C9327A60776}" destId="{40D3230D-F057-4AF8-BB1A-774F7F8DAD82}" srcOrd="0" destOrd="0" presId="urn:microsoft.com/office/officeart/2005/8/layout/vProcess5"/>
    <dgm:cxn modelId="{A30DB75D-D70E-4B1A-A692-F671BD12012B}" srcId="{4527DE37-445F-47DF-884F-A66A595C252B}" destId="{AFC711F3-A989-4544-9835-2B6905BB2676}" srcOrd="2" destOrd="0" parTransId="{C4B8354B-4839-48D5-B48E-B881E4E1CCEA}" sibTransId="{6E7BC43B-6DFE-4CEE-9096-BDFD828992B4}"/>
    <dgm:cxn modelId="{98AFA859-07E7-46A3-B565-5B5136BCD5B7}" type="presOf" srcId="{9D34FA6E-8AD2-4D5E-81EB-2BA3058147FB}" destId="{A0650080-69E9-44CE-89D4-47C6F4DF923E}" srcOrd="1" destOrd="0" presId="urn:microsoft.com/office/officeart/2005/8/layout/vProcess5"/>
    <dgm:cxn modelId="{F82D1A5A-7E4A-48E3-B7D9-252C092D2E5E}" type="presOf" srcId="{D6B8E720-B6CE-4CB6-B767-BA67D1AF7A2B}" destId="{0EDD1C4A-44D7-4912-8E43-4D6879D3FD32}" srcOrd="1" destOrd="0" presId="urn:microsoft.com/office/officeart/2005/8/layout/vProcess5"/>
    <dgm:cxn modelId="{984F9D9B-75A8-4C93-BD4C-A66AF73D239E}" type="presOf" srcId="{144819E3-E35C-4629-8A0E-2C2FB6E576F5}" destId="{3C45461B-E31B-4CA3-9CEF-74BBBE3EC0C2}" srcOrd="0" destOrd="0" presId="urn:microsoft.com/office/officeart/2005/8/layout/vProcess5"/>
    <dgm:cxn modelId="{FC97A19E-62BB-4011-A224-973C807A0104}" type="presOf" srcId="{D6B8E720-B6CE-4CB6-B767-BA67D1AF7A2B}" destId="{90019905-2EE0-45C6-9852-B981EF557F8A}" srcOrd="0" destOrd="0" presId="urn:microsoft.com/office/officeart/2005/8/layout/vProcess5"/>
    <dgm:cxn modelId="{936DF0AD-55F9-4047-BE20-A9AD7EEF90C9}" type="presOf" srcId="{AFC711F3-A989-4544-9835-2B6905BB2676}" destId="{79E74BB7-8947-417A-94E7-A810C60F4AF2}" srcOrd="0" destOrd="0" presId="urn:microsoft.com/office/officeart/2005/8/layout/vProcess5"/>
    <dgm:cxn modelId="{54F68FB4-FF7E-4F82-A438-4D2678704628}" type="presOf" srcId="{4527DE37-445F-47DF-884F-A66A595C252B}" destId="{26AE748E-09A9-4117-882A-E23E4931F66B}" srcOrd="0" destOrd="0" presId="urn:microsoft.com/office/officeart/2005/8/layout/vProcess5"/>
    <dgm:cxn modelId="{FC67E6BA-4982-46C0-8794-057F4FD40FAE}" type="presOf" srcId="{AFC711F3-A989-4544-9835-2B6905BB2676}" destId="{F04C59B5-912C-473C-ADA9-B2982EDEDC88}" srcOrd="1" destOrd="0" presId="urn:microsoft.com/office/officeart/2005/8/layout/vProcess5"/>
    <dgm:cxn modelId="{250978D6-4B4F-47C9-84F7-605A1A6A5AA2}" type="presOf" srcId="{144819E3-E35C-4629-8A0E-2C2FB6E576F5}" destId="{BDE83250-70EF-4947-B426-46A91878AC9F}" srcOrd="1" destOrd="0" presId="urn:microsoft.com/office/officeart/2005/8/layout/vProcess5"/>
    <dgm:cxn modelId="{C2CC8CDA-2D7B-47DE-86BC-2074CDA94E12}" srcId="{4527DE37-445F-47DF-884F-A66A595C252B}" destId="{D6B8E720-B6CE-4CB6-B767-BA67D1AF7A2B}" srcOrd="0" destOrd="0" parTransId="{BB5E991B-B5BC-4D6F-A934-32676B3916DC}" sibTransId="{1DB97D8B-91FF-4DAC-9F8A-9C9327A60776}"/>
    <dgm:cxn modelId="{C1F1E8FE-F70A-414D-8629-580F8A8F2F95}" srcId="{4527DE37-445F-47DF-884F-A66A595C252B}" destId="{144819E3-E35C-4629-8A0E-2C2FB6E576F5}" srcOrd="3" destOrd="0" parTransId="{D05A0857-6A10-4A31-B2BF-EEF96C0F6860}" sibTransId="{97FA2EF6-8659-4E1B-B373-6443BF18F134}"/>
    <dgm:cxn modelId="{C7A2CC90-D18D-4A45-9CF5-757534007257}" type="presParOf" srcId="{26AE748E-09A9-4117-882A-E23E4931F66B}" destId="{5D65AFE3-B610-4D5E-AB4B-4304B4F33799}" srcOrd="0" destOrd="0" presId="urn:microsoft.com/office/officeart/2005/8/layout/vProcess5"/>
    <dgm:cxn modelId="{F3784F4C-1F4C-4F1B-B815-293BC7D0F18E}" type="presParOf" srcId="{26AE748E-09A9-4117-882A-E23E4931F66B}" destId="{90019905-2EE0-45C6-9852-B981EF557F8A}" srcOrd="1" destOrd="0" presId="urn:microsoft.com/office/officeart/2005/8/layout/vProcess5"/>
    <dgm:cxn modelId="{8EA5D974-9CAA-4BB7-B921-1D42F5618083}" type="presParOf" srcId="{26AE748E-09A9-4117-882A-E23E4931F66B}" destId="{FFC4F1A2-44BD-44D9-BA70-79FE5CFF0ED2}" srcOrd="2" destOrd="0" presId="urn:microsoft.com/office/officeart/2005/8/layout/vProcess5"/>
    <dgm:cxn modelId="{DAB0B1F2-7C69-4DE4-96B8-985A8E6F21AA}" type="presParOf" srcId="{26AE748E-09A9-4117-882A-E23E4931F66B}" destId="{79E74BB7-8947-417A-94E7-A810C60F4AF2}" srcOrd="3" destOrd="0" presId="urn:microsoft.com/office/officeart/2005/8/layout/vProcess5"/>
    <dgm:cxn modelId="{B9736B96-816D-4F03-BABE-225810F58953}" type="presParOf" srcId="{26AE748E-09A9-4117-882A-E23E4931F66B}" destId="{3C45461B-E31B-4CA3-9CEF-74BBBE3EC0C2}" srcOrd="4" destOrd="0" presId="urn:microsoft.com/office/officeart/2005/8/layout/vProcess5"/>
    <dgm:cxn modelId="{EA7AA805-5A53-448E-A517-647006C017E3}" type="presParOf" srcId="{26AE748E-09A9-4117-882A-E23E4931F66B}" destId="{40D3230D-F057-4AF8-BB1A-774F7F8DAD82}" srcOrd="5" destOrd="0" presId="urn:microsoft.com/office/officeart/2005/8/layout/vProcess5"/>
    <dgm:cxn modelId="{09CAC367-568B-4B1E-81C2-08A1AD9E8E2E}" type="presParOf" srcId="{26AE748E-09A9-4117-882A-E23E4931F66B}" destId="{02E295D3-D94A-49CF-8759-FEBEABB32813}" srcOrd="6" destOrd="0" presId="urn:microsoft.com/office/officeart/2005/8/layout/vProcess5"/>
    <dgm:cxn modelId="{9723E10D-9F99-4856-95ED-7DF24B2BB46E}" type="presParOf" srcId="{26AE748E-09A9-4117-882A-E23E4931F66B}" destId="{1E431D3E-01D2-41E8-A4AA-88B28AB82DB7}" srcOrd="7" destOrd="0" presId="urn:microsoft.com/office/officeart/2005/8/layout/vProcess5"/>
    <dgm:cxn modelId="{79FB62EF-869A-44C0-8FBF-F0CD5DEFB5EA}" type="presParOf" srcId="{26AE748E-09A9-4117-882A-E23E4931F66B}" destId="{0EDD1C4A-44D7-4912-8E43-4D6879D3FD32}" srcOrd="8" destOrd="0" presId="urn:microsoft.com/office/officeart/2005/8/layout/vProcess5"/>
    <dgm:cxn modelId="{A8299319-7B70-44DD-9813-E9AA5F209EB3}" type="presParOf" srcId="{26AE748E-09A9-4117-882A-E23E4931F66B}" destId="{A0650080-69E9-44CE-89D4-47C6F4DF923E}" srcOrd="9" destOrd="0" presId="urn:microsoft.com/office/officeart/2005/8/layout/vProcess5"/>
    <dgm:cxn modelId="{034DE73B-C1B7-4DF4-80D5-D5685661952E}" type="presParOf" srcId="{26AE748E-09A9-4117-882A-E23E4931F66B}" destId="{F04C59B5-912C-473C-ADA9-B2982EDEDC88}" srcOrd="10" destOrd="0" presId="urn:microsoft.com/office/officeart/2005/8/layout/vProcess5"/>
    <dgm:cxn modelId="{470913F7-BA28-42C5-981B-E087804A9F73}" type="presParOf" srcId="{26AE748E-09A9-4117-882A-E23E4931F66B}" destId="{BDE83250-70EF-4947-B426-46A91878AC9F}"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7FE3CF-B8A3-46CE-89A3-E674BF81E4A5}" type="doc">
      <dgm:prSet loTypeId="urn:microsoft.com/office/officeart/2005/8/layout/vProcess5" loCatId="process" qsTypeId="urn:microsoft.com/office/officeart/2005/8/quickstyle/simple4" qsCatId="simple" csTypeId="urn:microsoft.com/office/officeart/2005/8/colors/accent6_2" csCatId="accent6"/>
      <dgm:spPr/>
      <dgm:t>
        <a:bodyPr/>
        <a:lstStyle/>
        <a:p>
          <a:endParaRPr lang="en-GB"/>
        </a:p>
      </dgm:t>
    </dgm:pt>
    <dgm:pt modelId="{B4DA9F35-524C-44CF-8330-F587F2A44DE2}">
      <dgm:prSet/>
      <dgm:spPr/>
      <dgm:t>
        <a:bodyPr/>
        <a:lstStyle/>
        <a:p>
          <a:pPr rtl="0"/>
          <a:r>
            <a:rPr lang="en-GB"/>
            <a:t>JW Marriott is a constituent of Marriott International's collection of premium establishments, including globally renowned buildings and picturesque vacation destinations.</a:t>
          </a:r>
        </a:p>
      </dgm:t>
    </dgm:pt>
    <dgm:pt modelId="{E9299C1B-7F86-4606-9534-12571E504A13}" type="parTrans" cxnId="{9F25D4D4-7CE1-468D-820B-67F784EB7759}">
      <dgm:prSet/>
      <dgm:spPr/>
      <dgm:t>
        <a:bodyPr/>
        <a:lstStyle/>
        <a:p>
          <a:endParaRPr lang="en-GB"/>
        </a:p>
      </dgm:t>
    </dgm:pt>
    <dgm:pt modelId="{36287BF7-08A4-4758-A326-5A988038174F}" type="sibTrans" cxnId="{9F25D4D4-7CE1-468D-820B-67F784EB7759}">
      <dgm:prSet/>
      <dgm:spPr/>
      <dgm:t>
        <a:bodyPr/>
        <a:lstStyle/>
        <a:p>
          <a:endParaRPr lang="en-GB"/>
        </a:p>
      </dgm:t>
    </dgm:pt>
    <dgm:pt modelId="{30A29FCE-CE9F-41CB-9232-FAB4D1C4D42C}">
      <dgm:prSet/>
      <dgm:spPr/>
      <dgm:t>
        <a:bodyPr/>
        <a:lstStyle/>
        <a:p>
          <a:pPr rtl="0"/>
          <a:r>
            <a:rPr lang="en-GB" dirty="0"/>
            <a:t>By providing a sanctuary for guests, JW Marriott fosters an environment that promotes the cultivation of mental, physical, and spiritual wellness. </a:t>
          </a:r>
        </a:p>
      </dgm:t>
    </dgm:pt>
    <dgm:pt modelId="{E2B1572F-9F6A-4C2E-8DB9-94A61B63D6C6}" type="parTrans" cxnId="{BC8AC32C-C693-44DE-8383-1727CFF3A6FE}">
      <dgm:prSet/>
      <dgm:spPr/>
      <dgm:t>
        <a:bodyPr/>
        <a:lstStyle/>
        <a:p>
          <a:endParaRPr lang="en-GB"/>
        </a:p>
      </dgm:t>
    </dgm:pt>
    <dgm:pt modelId="{BE5651E3-5FC1-470C-ADB7-C08C553FBDF0}" type="sibTrans" cxnId="{BC8AC32C-C693-44DE-8383-1727CFF3A6FE}">
      <dgm:prSet/>
      <dgm:spPr/>
      <dgm:t>
        <a:bodyPr/>
        <a:lstStyle/>
        <a:p>
          <a:endParaRPr lang="en-GB"/>
        </a:p>
      </dgm:t>
    </dgm:pt>
    <dgm:pt modelId="{4C06B6F9-6337-4104-8699-1172567578D9}">
      <dgm:prSet/>
      <dgm:spPr/>
      <dgm:t>
        <a:bodyPr/>
        <a:lstStyle/>
        <a:p>
          <a:pPr rtl="0"/>
          <a:r>
            <a:rPr lang="en-GB" dirty="0"/>
            <a:t>This is achieved via a range of programmes and offers that enable individuals to unite and fully immerse themselves in each moment (House and Street, 2020). </a:t>
          </a:r>
        </a:p>
      </dgm:t>
    </dgm:pt>
    <dgm:pt modelId="{69C2CD63-4F53-44D4-AD42-DF55A34D39ED}" type="parTrans" cxnId="{1CF08686-7684-4EF0-9146-0EB44DC04E42}">
      <dgm:prSet/>
      <dgm:spPr/>
      <dgm:t>
        <a:bodyPr/>
        <a:lstStyle/>
        <a:p>
          <a:endParaRPr lang="en-GB"/>
        </a:p>
      </dgm:t>
    </dgm:pt>
    <dgm:pt modelId="{28537EEC-568D-4442-AB2E-90B5B9F6D49C}" type="sibTrans" cxnId="{1CF08686-7684-4EF0-9146-0EB44DC04E42}">
      <dgm:prSet/>
      <dgm:spPr/>
      <dgm:t>
        <a:bodyPr/>
        <a:lstStyle/>
        <a:p>
          <a:endParaRPr lang="en-GB"/>
        </a:p>
      </dgm:t>
    </dgm:pt>
    <dgm:pt modelId="{C0D43941-00CC-42D4-8228-69047371BCEA}">
      <dgm:prSet/>
      <dgm:spPr/>
      <dgm:t>
        <a:bodyPr/>
        <a:lstStyle/>
        <a:p>
          <a:pPr rtl="0"/>
          <a:r>
            <a:rPr lang="en-GB"/>
            <a:t>Currently, there exists a global presence of JW Marriott hotels, surpassing 100 establishments throughout more than 35 countries and territories (JW Marriott, 2019).</a:t>
          </a:r>
        </a:p>
      </dgm:t>
    </dgm:pt>
    <dgm:pt modelId="{AD42C0D7-AB52-456E-8318-0D709AF132D9}" type="parTrans" cxnId="{EAABE17D-45DF-4A6F-AD0E-616E85D95AF1}">
      <dgm:prSet/>
      <dgm:spPr/>
      <dgm:t>
        <a:bodyPr/>
        <a:lstStyle/>
        <a:p>
          <a:endParaRPr lang="en-GB"/>
        </a:p>
      </dgm:t>
    </dgm:pt>
    <dgm:pt modelId="{60DCD80E-16D3-4507-AD7B-1F796BCBFC01}" type="sibTrans" cxnId="{EAABE17D-45DF-4A6F-AD0E-616E85D95AF1}">
      <dgm:prSet/>
      <dgm:spPr/>
      <dgm:t>
        <a:bodyPr/>
        <a:lstStyle/>
        <a:p>
          <a:endParaRPr lang="en-GB"/>
        </a:p>
      </dgm:t>
    </dgm:pt>
    <dgm:pt modelId="{7209FDF0-0382-4360-B7E0-AF399CA648A0}" type="pres">
      <dgm:prSet presAssocID="{CA7FE3CF-B8A3-46CE-89A3-E674BF81E4A5}" presName="outerComposite" presStyleCnt="0">
        <dgm:presLayoutVars>
          <dgm:chMax val="5"/>
          <dgm:dir/>
          <dgm:resizeHandles val="exact"/>
        </dgm:presLayoutVars>
      </dgm:prSet>
      <dgm:spPr/>
    </dgm:pt>
    <dgm:pt modelId="{25CED445-1B3E-44FD-9555-9056D7EE9551}" type="pres">
      <dgm:prSet presAssocID="{CA7FE3CF-B8A3-46CE-89A3-E674BF81E4A5}" presName="dummyMaxCanvas" presStyleCnt="0">
        <dgm:presLayoutVars/>
      </dgm:prSet>
      <dgm:spPr/>
    </dgm:pt>
    <dgm:pt modelId="{7454B434-40C3-4E36-9B92-A7C89C37B298}" type="pres">
      <dgm:prSet presAssocID="{CA7FE3CF-B8A3-46CE-89A3-E674BF81E4A5}" presName="FourNodes_1" presStyleLbl="node1" presStyleIdx="0" presStyleCnt="4">
        <dgm:presLayoutVars>
          <dgm:bulletEnabled val="1"/>
        </dgm:presLayoutVars>
      </dgm:prSet>
      <dgm:spPr/>
    </dgm:pt>
    <dgm:pt modelId="{7BD5965C-8B09-4778-9A60-F7821F2393B1}" type="pres">
      <dgm:prSet presAssocID="{CA7FE3CF-B8A3-46CE-89A3-E674BF81E4A5}" presName="FourNodes_2" presStyleLbl="node1" presStyleIdx="1" presStyleCnt="4">
        <dgm:presLayoutVars>
          <dgm:bulletEnabled val="1"/>
        </dgm:presLayoutVars>
      </dgm:prSet>
      <dgm:spPr/>
    </dgm:pt>
    <dgm:pt modelId="{9216CA1E-5DE2-488D-AE28-E724E28E84EC}" type="pres">
      <dgm:prSet presAssocID="{CA7FE3CF-B8A3-46CE-89A3-E674BF81E4A5}" presName="FourNodes_3" presStyleLbl="node1" presStyleIdx="2" presStyleCnt="4">
        <dgm:presLayoutVars>
          <dgm:bulletEnabled val="1"/>
        </dgm:presLayoutVars>
      </dgm:prSet>
      <dgm:spPr/>
    </dgm:pt>
    <dgm:pt modelId="{40B3ED1B-9729-4D60-87ED-ED50EC3B0E36}" type="pres">
      <dgm:prSet presAssocID="{CA7FE3CF-B8A3-46CE-89A3-E674BF81E4A5}" presName="FourNodes_4" presStyleLbl="node1" presStyleIdx="3" presStyleCnt="4">
        <dgm:presLayoutVars>
          <dgm:bulletEnabled val="1"/>
        </dgm:presLayoutVars>
      </dgm:prSet>
      <dgm:spPr/>
    </dgm:pt>
    <dgm:pt modelId="{6C3A2BC0-B000-4577-9B67-69E5B8843DBB}" type="pres">
      <dgm:prSet presAssocID="{CA7FE3CF-B8A3-46CE-89A3-E674BF81E4A5}" presName="FourConn_1-2" presStyleLbl="fgAccFollowNode1" presStyleIdx="0" presStyleCnt="3">
        <dgm:presLayoutVars>
          <dgm:bulletEnabled val="1"/>
        </dgm:presLayoutVars>
      </dgm:prSet>
      <dgm:spPr/>
    </dgm:pt>
    <dgm:pt modelId="{26805F0F-19AB-46E7-B082-61BB0CF0F316}" type="pres">
      <dgm:prSet presAssocID="{CA7FE3CF-B8A3-46CE-89A3-E674BF81E4A5}" presName="FourConn_2-3" presStyleLbl="fgAccFollowNode1" presStyleIdx="1" presStyleCnt="3">
        <dgm:presLayoutVars>
          <dgm:bulletEnabled val="1"/>
        </dgm:presLayoutVars>
      </dgm:prSet>
      <dgm:spPr/>
    </dgm:pt>
    <dgm:pt modelId="{36897D7B-D42B-4EA7-B745-A75DC1C3B7E5}" type="pres">
      <dgm:prSet presAssocID="{CA7FE3CF-B8A3-46CE-89A3-E674BF81E4A5}" presName="FourConn_3-4" presStyleLbl="fgAccFollowNode1" presStyleIdx="2" presStyleCnt="3">
        <dgm:presLayoutVars>
          <dgm:bulletEnabled val="1"/>
        </dgm:presLayoutVars>
      </dgm:prSet>
      <dgm:spPr/>
    </dgm:pt>
    <dgm:pt modelId="{13556927-2FCD-406B-BDF1-86E6CE4E890D}" type="pres">
      <dgm:prSet presAssocID="{CA7FE3CF-B8A3-46CE-89A3-E674BF81E4A5}" presName="FourNodes_1_text" presStyleLbl="node1" presStyleIdx="3" presStyleCnt="4">
        <dgm:presLayoutVars>
          <dgm:bulletEnabled val="1"/>
        </dgm:presLayoutVars>
      </dgm:prSet>
      <dgm:spPr/>
    </dgm:pt>
    <dgm:pt modelId="{D28C8B5F-A620-4E59-9180-D0F495C2E8C8}" type="pres">
      <dgm:prSet presAssocID="{CA7FE3CF-B8A3-46CE-89A3-E674BF81E4A5}" presName="FourNodes_2_text" presStyleLbl="node1" presStyleIdx="3" presStyleCnt="4">
        <dgm:presLayoutVars>
          <dgm:bulletEnabled val="1"/>
        </dgm:presLayoutVars>
      </dgm:prSet>
      <dgm:spPr/>
    </dgm:pt>
    <dgm:pt modelId="{EA2AEA02-5AC4-4131-86E0-44C7991104F0}" type="pres">
      <dgm:prSet presAssocID="{CA7FE3CF-B8A3-46CE-89A3-E674BF81E4A5}" presName="FourNodes_3_text" presStyleLbl="node1" presStyleIdx="3" presStyleCnt="4">
        <dgm:presLayoutVars>
          <dgm:bulletEnabled val="1"/>
        </dgm:presLayoutVars>
      </dgm:prSet>
      <dgm:spPr/>
    </dgm:pt>
    <dgm:pt modelId="{14419CFA-3CB5-4ECD-91CA-21692414CEAC}" type="pres">
      <dgm:prSet presAssocID="{CA7FE3CF-B8A3-46CE-89A3-E674BF81E4A5}" presName="FourNodes_4_text" presStyleLbl="node1" presStyleIdx="3" presStyleCnt="4">
        <dgm:presLayoutVars>
          <dgm:bulletEnabled val="1"/>
        </dgm:presLayoutVars>
      </dgm:prSet>
      <dgm:spPr/>
    </dgm:pt>
  </dgm:ptLst>
  <dgm:cxnLst>
    <dgm:cxn modelId="{E6DBEE28-7B3E-4C4C-8C87-17FB4DC5FFAF}" type="presOf" srcId="{30A29FCE-CE9F-41CB-9232-FAB4D1C4D42C}" destId="{D28C8B5F-A620-4E59-9180-D0F495C2E8C8}" srcOrd="1" destOrd="0" presId="urn:microsoft.com/office/officeart/2005/8/layout/vProcess5"/>
    <dgm:cxn modelId="{BC8AC32C-C693-44DE-8383-1727CFF3A6FE}" srcId="{CA7FE3CF-B8A3-46CE-89A3-E674BF81E4A5}" destId="{30A29FCE-CE9F-41CB-9232-FAB4D1C4D42C}" srcOrd="1" destOrd="0" parTransId="{E2B1572F-9F6A-4C2E-8DB9-94A61B63D6C6}" sibTransId="{BE5651E3-5FC1-470C-ADB7-C08C553FBDF0}"/>
    <dgm:cxn modelId="{BC7E7E2D-1A85-48E1-805C-A97DB1C2510F}" type="presOf" srcId="{28537EEC-568D-4442-AB2E-90B5B9F6D49C}" destId="{36897D7B-D42B-4EA7-B745-A75DC1C3B7E5}" srcOrd="0" destOrd="0" presId="urn:microsoft.com/office/officeart/2005/8/layout/vProcess5"/>
    <dgm:cxn modelId="{220D2633-45E9-4B5F-A6D0-5ED54C7CEEC4}" type="presOf" srcId="{B4DA9F35-524C-44CF-8330-F587F2A44DE2}" destId="{7454B434-40C3-4E36-9B92-A7C89C37B298}" srcOrd="0" destOrd="0" presId="urn:microsoft.com/office/officeart/2005/8/layout/vProcess5"/>
    <dgm:cxn modelId="{7E10D160-CE66-454F-8B39-31D6EF2E1DAE}" type="presOf" srcId="{CA7FE3CF-B8A3-46CE-89A3-E674BF81E4A5}" destId="{7209FDF0-0382-4360-B7E0-AF399CA648A0}" srcOrd="0" destOrd="0" presId="urn:microsoft.com/office/officeart/2005/8/layout/vProcess5"/>
    <dgm:cxn modelId="{F27FDB47-7B22-4069-BF41-E973521FF71F}" type="presOf" srcId="{30A29FCE-CE9F-41CB-9232-FAB4D1C4D42C}" destId="{7BD5965C-8B09-4778-9A60-F7821F2393B1}" srcOrd="0" destOrd="0" presId="urn:microsoft.com/office/officeart/2005/8/layout/vProcess5"/>
    <dgm:cxn modelId="{771C3E73-0190-4F55-9BA7-591282CD6496}" type="presOf" srcId="{36287BF7-08A4-4758-A326-5A988038174F}" destId="{6C3A2BC0-B000-4577-9B67-69E5B8843DBB}" srcOrd="0" destOrd="0" presId="urn:microsoft.com/office/officeart/2005/8/layout/vProcess5"/>
    <dgm:cxn modelId="{EAABE17D-45DF-4A6F-AD0E-616E85D95AF1}" srcId="{CA7FE3CF-B8A3-46CE-89A3-E674BF81E4A5}" destId="{C0D43941-00CC-42D4-8228-69047371BCEA}" srcOrd="3" destOrd="0" parTransId="{AD42C0D7-AB52-456E-8318-0D709AF132D9}" sibTransId="{60DCD80E-16D3-4507-AD7B-1F796BCBFC01}"/>
    <dgm:cxn modelId="{1CF08686-7684-4EF0-9146-0EB44DC04E42}" srcId="{CA7FE3CF-B8A3-46CE-89A3-E674BF81E4A5}" destId="{4C06B6F9-6337-4104-8699-1172567578D9}" srcOrd="2" destOrd="0" parTransId="{69C2CD63-4F53-44D4-AD42-DF55A34D39ED}" sibTransId="{28537EEC-568D-4442-AB2E-90B5B9F6D49C}"/>
    <dgm:cxn modelId="{C2AF8B9A-9246-4A96-B055-05225BD5D2CE}" type="presOf" srcId="{BE5651E3-5FC1-470C-ADB7-C08C553FBDF0}" destId="{26805F0F-19AB-46E7-B082-61BB0CF0F316}" srcOrd="0" destOrd="0" presId="urn:microsoft.com/office/officeart/2005/8/layout/vProcess5"/>
    <dgm:cxn modelId="{850FB1A8-3C3F-42F5-B183-735F13901529}" type="presOf" srcId="{C0D43941-00CC-42D4-8228-69047371BCEA}" destId="{40B3ED1B-9729-4D60-87ED-ED50EC3B0E36}" srcOrd="0" destOrd="0" presId="urn:microsoft.com/office/officeart/2005/8/layout/vProcess5"/>
    <dgm:cxn modelId="{C19A9AAF-E6CE-467A-A14E-CD7817DFAE29}" type="presOf" srcId="{4C06B6F9-6337-4104-8699-1172567578D9}" destId="{9216CA1E-5DE2-488D-AE28-E724E28E84EC}" srcOrd="0" destOrd="0" presId="urn:microsoft.com/office/officeart/2005/8/layout/vProcess5"/>
    <dgm:cxn modelId="{3545C6BE-399B-410E-A1A9-565043B9887C}" type="presOf" srcId="{4C06B6F9-6337-4104-8699-1172567578D9}" destId="{EA2AEA02-5AC4-4131-86E0-44C7991104F0}" srcOrd="1" destOrd="0" presId="urn:microsoft.com/office/officeart/2005/8/layout/vProcess5"/>
    <dgm:cxn modelId="{AE41C0C4-7DC0-4CCE-B605-99A59794EC1B}" type="presOf" srcId="{C0D43941-00CC-42D4-8228-69047371BCEA}" destId="{14419CFA-3CB5-4ECD-91CA-21692414CEAC}" srcOrd="1" destOrd="0" presId="urn:microsoft.com/office/officeart/2005/8/layout/vProcess5"/>
    <dgm:cxn modelId="{9F25D4D4-7CE1-468D-820B-67F784EB7759}" srcId="{CA7FE3CF-B8A3-46CE-89A3-E674BF81E4A5}" destId="{B4DA9F35-524C-44CF-8330-F587F2A44DE2}" srcOrd="0" destOrd="0" parTransId="{E9299C1B-7F86-4606-9534-12571E504A13}" sibTransId="{36287BF7-08A4-4758-A326-5A988038174F}"/>
    <dgm:cxn modelId="{2274ADED-A0AF-4A3E-B4EC-C7CF06E00E17}" type="presOf" srcId="{B4DA9F35-524C-44CF-8330-F587F2A44DE2}" destId="{13556927-2FCD-406B-BDF1-86E6CE4E890D}" srcOrd="1" destOrd="0" presId="urn:microsoft.com/office/officeart/2005/8/layout/vProcess5"/>
    <dgm:cxn modelId="{4B750E3C-366F-4FBC-AE59-DAD4563906F2}" type="presParOf" srcId="{7209FDF0-0382-4360-B7E0-AF399CA648A0}" destId="{25CED445-1B3E-44FD-9555-9056D7EE9551}" srcOrd="0" destOrd="0" presId="urn:microsoft.com/office/officeart/2005/8/layout/vProcess5"/>
    <dgm:cxn modelId="{7CAB5BBF-A0A0-4D4C-82F8-A11CBEE1816C}" type="presParOf" srcId="{7209FDF0-0382-4360-B7E0-AF399CA648A0}" destId="{7454B434-40C3-4E36-9B92-A7C89C37B298}" srcOrd="1" destOrd="0" presId="urn:microsoft.com/office/officeart/2005/8/layout/vProcess5"/>
    <dgm:cxn modelId="{1BC7E95E-BCC8-492E-9A08-6140FA802581}" type="presParOf" srcId="{7209FDF0-0382-4360-B7E0-AF399CA648A0}" destId="{7BD5965C-8B09-4778-9A60-F7821F2393B1}" srcOrd="2" destOrd="0" presId="urn:microsoft.com/office/officeart/2005/8/layout/vProcess5"/>
    <dgm:cxn modelId="{49837654-138A-438E-B67F-5FE1B07F899F}" type="presParOf" srcId="{7209FDF0-0382-4360-B7E0-AF399CA648A0}" destId="{9216CA1E-5DE2-488D-AE28-E724E28E84EC}" srcOrd="3" destOrd="0" presId="urn:microsoft.com/office/officeart/2005/8/layout/vProcess5"/>
    <dgm:cxn modelId="{3B1BC082-7129-435E-AC95-7A1ED5189436}" type="presParOf" srcId="{7209FDF0-0382-4360-B7E0-AF399CA648A0}" destId="{40B3ED1B-9729-4D60-87ED-ED50EC3B0E36}" srcOrd="4" destOrd="0" presId="urn:microsoft.com/office/officeart/2005/8/layout/vProcess5"/>
    <dgm:cxn modelId="{68A9DC27-6FAC-45F3-B82B-A9E8BEC90DA8}" type="presParOf" srcId="{7209FDF0-0382-4360-B7E0-AF399CA648A0}" destId="{6C3A2BC0-B000-4577-9B67-69E5B8843DBB}" srcOrd="5" destOrd="0" presId="urn:microsoft.com/office/officeart/2005/8/layout/vProcess5"/>
    <dgm:cxn modelId="{7898200B-A327-4BCA-86CC-2A3429C27950}" type="presParOf" srcId="{7209FDF0-0382-4360-B7E0-AF399CA648A0}" destId="{26805F0F-19AB-46E7-B082-61BB0CF0F316}" srcOrd="6" destOrd="0" presId="urn:microsoft.com/office/officeart/2005/8/layout/vProcess5"/>
    <dgm:cxn modelId="{6A7CBD9A-5F2A-4907-AA5B-EE6BE0C58596}" type="presParOf" srcId="{7209FDF0-0382-4360-B7E0-AF399CA648A0}" destId="{36897D7B-D42B-4EA7-B745-A75DC1C3B7E5}" srcOrd="7" destOrd="0" presId="urn:microsoft.com/office/officeart/2005/8/layout/vProcess5"/>
    <dgm:cxn modelId="{37F66015-0B9F-42E7-9581-2561E6517548}" type="presParOf" srcId="{7209FDF0-0382-4360-B7E0-AF399CA648A0}" destId="{13556927-2FCD-406B-BDF1-86E6CE4E890D}" srcOrd="8" destOrd="0" presId="urn:microsoft.com/office/officeart/2005/8/layout/vProcess5"/>
    <dgm:cxn modelId="{A453FD98-57F6-4CD2-BDEB-5E25DC8FC79C}" type="presParOf" srcId="{7209FDF0-0382-4360-B7E0-AF399CA648A0}" destId="{D28C8B5F-A620-4E59-9180-D0F495C2E8C8}" srcOrd="9" destOrd="0" presId="urn:microsoft.com/office/officeart/2005/8/layout/vProcess5"/>
    <dgm:cxn modelId="{29C14076-3002-47D7-B163-D314D31E1A52}" type="presParOf" srcId="{7209FDF0-0382-4360-B7E0-AF399CA648A0}" destId="{EA2AEA02-5AC4-4131-86E0-44C7991104F0}" srcOrd="10" destOrd="0" presId="urn:microsoft.com/office/officeart/2005/8/layout/vProcess5"/>
    <dgm:cxn modelId="{1BB8008C-F4EF-4D9F-AFE2-3E227910C259}" type="presParOf" srcId="{7209FDF0-0382-4360-B7E0-AF399CA648A0}" destId="{14419CFA-3CB5-4ECD-91CA-21692414CEAC}"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A5AE55-1AD2-49AE-AB41-3AAB523C48AB}" type="doc">
      <dgm:prSet loTypeId="urn:microsoft.com/office/officeart/2005/8/layout/vProcess5" loCatId="process" qsTypeId="urn:microsoft.com/office/officeart/2005/8/quickstyle/simple2" qsCatId="simple" csTypeId="urn:microsoft.com/office/officeart/2005/8/colors/colorful5" csCatId="colorful"/>
      <dgm:spPr/>
      <dgm:t>
        <a:bodyPr/>
        <a:lstStyle/>
        <a:p>
          <a:endParaRPr lang="en-GB"/>
        </a:p>
      </dgm:t>
    </dgm:pt>
    <dgm:pt modelId="{035A48D1-2225-4FDF-807B-4E1FA3465737}">
      <dgm:prSet/>
      <dgm:spPr/>
      <dgm:t>
        <a:bodyPr/>
        <a:lstStyle/>
        <a:p>
          <a:pPr rtl="0"/>
          <a:r>
            <a:rPr lang="en-GB" dirty="0"/>
            <a:t>Providing outstanding service to customers is essential to the success of any hospitality company. </a:t>
          </a:r>
        </a:p>
      </dgm:t>
    </dgm:pt>
    <dgm:pt modelId="{2850834B-8780-4196-A116-40D25335AC6D}" type="parTrans" cxnId="{0D87C98C-93EC-406C-8B1E-EC1022EA579A}">
      <dgm:prSet/>
      <dgm:spPr/>
      <dgm:t>
        <a:bodyPr/>
        <a:lstStyle/>
        <a:p>
          <a:endParaRPr lang="en-GB"/>
        </a:p>
      </dgm:t>
    </dgm:pt>
    <dgm:pt modelId="{71F0DB0E-0D9A-4EE3-A732-3EFDF60E566F}" type="sibTrans" cxnId="{0D87C98C-93EC-406C-8B1E-EC1022EA579A}">
      <dgm:prSet/>
      <dgm:spPr/>
      <dgm:t>
        <a:bodyPr/>
        <a:lstStyle/>
        <a:p>
          <a:endParaRPr lang="en-GB"/>
        </a:p>
      </dgm:t>
    </dgm:pt>
    <dgm:pt modelId="{B0A63446-8570-4043-B8A0-7BEE615CA549}">
      <dgm:prSet/>
      <dgm:spPr/>
      <dgm:t>
        <a:bodyPr/>
        <a:lstStyle/>
        <a:p>
          <a:pPr rtl="0"/>
          <a:r>
            <a:rPr lang="en-GB"/>
            <a:t>A company's success may be greatly influenced by the number of satisfied customers who go on to promote it to others. </a:t>
          </a:r>
        </a:p>
      </dgm:t>
    </dgm:pt>
    <dgm:pt modelId="{CC37EF4D-E59E-4B33-B817-78BF60B5797F}" type="parTrans" cxnId="{1C39889C-246B-43E9-8422-1ED6C73D1738}">
      <dgm:prSet/>
      <dgm:spPr/>
      <dgm:t>
        <a:bodyPr/>
        <a:lstStyle/>
        <a:p>
          <a:endParaRPr lang="en-GB"/>
        </a:p>
      </dgm:t>
    </dgm:pt>
    <dgm:pt modelId="{A043EC01-E0F2-40DE-8A8B-401AC7F92533}" type="sibTrans" cxnId="{1C39889C-246B-43E9-8422-1ED6C73D1738}">
      <dgm:prSet/>
      <dgm:spPr/>
      <dgm:t>
        <a:bodyPr/>
        <a:lstStyle/>
        <a:p>
          <a:endParaRPr lang="en-GB"/>
        </a:p>
      </dgm:t>
    </dgm:pt>
    <dgm:pt modelId="{AB83893B-42EA-4617-B739-C688075ECC15}">
      <dgm:prSet/>
      <dgm:spPr/>
      <dgm:t>
        <a:bodyPr/>
        <a:lstStyle/>
        <a:p>
          <a:pPr rtl="0"/>
          <a:r>
            <a:rPr lang="en-GB" dirty="0"/>
            <a:t>Customers who stay at JW Marriott hotels tend to be well-off business and vacation travellers who place a premium on comfort, luxury, and excellent service (</a:t>
          </a:r>
          <a:r>
            <a:rPr lang="en-GB" dirty="0" err="1"/>
            <a:t>Tezcan</a:t>
          </a:r>
          <a:r>
            <a:rPr lang="en-GB" dirty="0"/>
            <a:t> and </a:t>
          </a:r>
          <a:r>
            <a:rPr lang="en-GB" dirty="0" err="1"/>
            <a:t>Polupan</a:t>
          </a:r>
          <a:r>
            <a:rPr lang="en-GB" dirty="0"/>
            <a:t>, 2022). </a:t>
          </a:r>
        </a:p>
      </dgm:t>
    </dgm:pt>
    <dgm:pt modelId="{26D0EC66-CA79-41DE-9AC9-890BF169C47E}" type="parTrans" cxnId="{15CCBE3A-AEFB-4884-A85C-CC39FCB3EE44}">
      <dgm:prSet/>
      <dgm:spPr/>
      <dgm:t>
        <a:bodyPr/>
        <a:lstStyle/>
        <a:p>
          <a:endParaRPr lang="en-GB"/>
        </a:p>
      </dgm:t>
    </dgm:pt>
    <dgm:pt modelId="{942EF714-9695-4DDC-8D9A-55A5BFE67392}" type="sibTrans" cxnId="{15CCBE3A-AEFB-4884-A85C-CC39FCB3EE44}">
      <dgm:prSet/>
      <dgm:spPr/>
      <dgm:t>
        <a:bodyPr/>
        <a:lstStyle/>
        <a:p>
          <a:endParaRPr lang="en-GB"/>
        </a:p>
      </dgm:t>
    </dgm:pt>
    <dgm:pt modelId="{DF67E347-53F4-4E08-A680-B2BFC27FEE86}" type="pres">
      <dgm:prSet presAssocID="{D5A5AE55-1AD2-49AE-AB41-3AAB523C48AB}" presName="outerComposite" presStyleCnt="0">
        <dgm:presLayoutVars>
          <dgm:chMax val="5"/>
          <dgm:dir/>
          <dgm:resizeHandles val="exact"/>
        </dgm:presLayoutVars>
      </dgm:prSet>
      <dgm:spPr/>
    </dgm:pt>
    <dgm:pt modelId="{80609D28-356A-4A9A-8600-F99F5D325E80}" type="pres">
      <dgm:prSet presAssocID="{D5A5AE55-1AD2-49AE-AB41-3AAB523C48AB}" presName="dummyMaxCanvas" presStyleCnt="0">
        <dgm:presLayoutVars/>
      </dgm:prSet>
      <dgm:spPr/>
    </dgm:pt>
    <dgm:pt modelId="{9CEEA8F8-ACC1-4D80-B30E-E426743AE6BC}" type="pres">
      <dgm:prSet presAssocID="{D5A5AE55-1AD2-49AE-AB41-3AAB523C48AB}" presName="ThreeNodes_1" presStyleLbl="node1" presStyleIdx="0" presStyleCnt="3">
        <dgm:presLayoutVars>
          <dgm:bulletEnabled val="1"/>
        </dgm:presLayoutVars>
      </dgm:prSet>
      <dgm:spPr/>
    </dgm:pt>
    <dgm:pt modelId="{A6039025-C219-485D-B059-83DF2268FAF1}" type="pres">
      <dgm:prSet presAssocID="{D5A5AE55-1AD2-49AE-AB41-3AAB523C48AB}" presName="ThreeNodes_2" presStyleLbl="node1" presStyleIdx="1" presStyleCnt="3">
        <dgm:presLayoutVars>
          <dgm:bulletEnabled val="1"/>
        </dgm:presLayoutVars>
      </dgm:prSet>
      <dgm:spPr/>
    </dgm:pt>
    <dgm:pt modelId="{AD8F9BCF-6526-49AC-95C8-0BFEC67B6049}" type="pres">
      <dgm:prSet presAssocID="{D5A5AE55-1AD2-49AE-AB41-3AAB523C48AB}" presName="ThreeNodes_3" presStyleLbl="node1" presStyleIdx="2" presStyleCnt="3">
        <dgm:presLayoutVars>
          <dgm:bulletEnabled val="1"/>
        </dgm:presLayoutVars>
      </dgm:prSet>
      <dgm:spPr/>
    </dgm:pt>
    <dgm:pt modelId="{2A0D93C4-3957-41ED-B635-8965B93FD3C9}" type="pres">
      <dgm:prSet presAssocID="{D5A5AE55-1AD2-49AE-AB41-3AAB523C48AB}" presName="ThreeConn_1-2" presStyleLbl="fgAccFollowNode1" presStyleIdx="0" presStyleCnt="2">
        <dgm:presLayoutVars>
          <dgm:bulletEnabled val="1"/>
        </dgm:presLayoutVars>
      </dgm:prSet>
      <dgm:spPr/>
    </dgm:pt>
    <dgm:pt modelId="{28BEDCE8-27B7-4687-881C-C75AAD0DEFA6}" type="pres">
      <dgm:prSet presAssocID="{D5A5AE55-1AD2-49AE-AB41-3AAB523C48AB}" presName="ThreeConn_2-3" presStyleLbl="fgAccFollowNode1" presStyleIdx="1" presStyleCnt="2">
        <dgm:presLayoutVars>
          <dgm:bulletEnabled val="1"/>
        </dgm:presLayoutVars>
      </dgm:prSet>
      <dgm:spPr/>
    </dgm:pt>
    <dgm:pt modelId="{52C647E6-A2E7-407F-8274-8D3295B8F00C}" type="pres">
      <dgm:prSet presAssocID="{D5A5AE55-1AD2-49AE-AB41-3AAB523C48AB}" presName="ThreeNodes_1_text" presStyleLbl="node1" presStyleIdx="2" presStyleCnt="3">
        <dgm:presLayoutVars>
          <dgm:bulletEnabled val="1"/>
        </dgm:presLayoutVars>
      </dgm:prSet>
      <dgm:spPr/>
    </dgm:pt>
    <dgm:pt modelId="{119DE00E-45FD-4EBE-AF66-3D00B456C12B}" type="pres">
      <dgm:prSet presAssocID="{D5A5AE55-1AD2-49AE-AB41-3AAB523C48AB}" presName="ThreeNodes_2_text" presStyleLbl="node1" presStyleIdx="2" presStyleCnt="3">
        <dgm:presLayoutVars>
          <dgm:bulletEnabled val="1"/>
        </dgm:presLayoutVars>
      </dgm:prSet>
      <dgm:spPr/>
    </dgm:pt>
    <dgm:pt modelId="{20A16CED-1A53-41C8-9A02-3E7F61EF8DF7}" type="pres">
      <dgm:prSet presAssocID="{D5A5AE55-1AD2-49AE-AB41-3AAB523C48AB}" presName="ThreeNodes_3_text" presStyleLbl="node1" presStyleIdx="2" presStyleCnt="3">
        <dgm:presLayoutVars>
          <dgm:bulletEnabled val="1"/>
        </dgm:presLayoutVars>
      </dgm:prSet>
      <dgm:spPr/>
    </dgm:pt>
  </dgm:ptLst>
  <dgm:cxnLst>
    <dgm:cxn modelId="{A352C01F-2190-4EE5-BE5D-D20589020435}" type="presOf" srcId="{B0A63446-8570-4043-B8A0-7BEE615CA549}" destId="{119DE00E-45FD-4EBE-AF66-3D00B456C12B}" srcOrd="1" destOrd="0" presId="urn:microsoft.com/office/officeart/2005/8/layout/vProcess5"/>
    <dgm:cxn modelId="{15CCBE3A-AEFB-4884-A85C-CC39FCB3EE44}" srcId="{D5A5AE55-1AD2-49AE-AB41-3AAB523C48AB}" destId="{AB83893B-42EA-4617-B739-C688075ECC15}" srcOrd="2" destOrd="0" parTransId="{26D0EC66-CA79-41DE-9AC9-890BF169C47E}" sibTransId="{942EF714-9695-4DDC-8D9A-55A5BFE67392}"/>
    <dgm:cxn modelId="{9B4EDB44-8F6B-4C6E-A0E0-2EB2D30ABAFC}" type="presOf" srcId="{AB83893B-42EA-4617-B739-C688075ECC15}" destId="{AD8F9BCF-6526-49AC-95C8-0BFEC67B6049}" srcOrd="0" destOrd="0" presId="urn:microsoft.com/office/officeart/2005/8/layout/vProcess5"/>
    <dgm:cxn modelId="{E773F046-7840-4E4D-866F-A3429C4BCAE2}" type="presOf" srcId="{B0A63446-8570-4043-B8A0-7BEE615CA549}" destId="{A6039025-C219-485D-B059-83DF2268FAF1}" srcOrd="0" destOrd="0" presId="urn:microsoft.com/office/officeart/2005/8/layout/vProcess5"/>
    <dgm:cxn modelId="{16412D75-A29B-4CD5-81D0-DE45044DA41B}" type="presOf" srcId="{A043EC01-E0F2-40DE-8A8B-401AC7F92533}" destId="{28BEDCE8-27B7-4687-881C-C75AAD0DEFA6}" srcOrd="0" destOrd="0" presId="urn:microsoft.com/office/officeart/2005/8/layout/vProcess5"/>
    <dgm:cxn modelId="{3E033776-136B-4C92-9810-4B1887759F78}" type="presOf" srcId="{035A48D1-2225-4FDF-807B-4E1FA3465737}" destId="{52C647E6-A2E7-407F-8274-8D3295B8F00C}" srcOrd="1" destOrd="0" presId="urn:microsoft.com/office/officeart/2005/8/layout/vProcess5"/>
    <dgm:cxn modelId="{6E4EC389-A243-477E-A8F4-8D7F6399B3F3}" type="presOf" srcId="{D5A5AE55-1AD2-49AE-AB41-3AAB523C48AB}" destId="{DF67E347-53F4-4E08-A680-B2BFC27FEE86}" srcOrd="0" destOrd="0" presId="urn:microsoft.com/office/officeart/2005/8/layout/vProcess5"/>
    <dgm:cxn modelId="{0D87C98C-93EC-406C-8B1E-EC1022EA579A}" srcId="{D5A5AE55-1AD2-49AE-AB41-3AAB523C48AB}" destId="{035A48D1-2225-4FDF-807B-4E1FA3465737}" srcOrd="0" destOrd="0" parTransId="{2850834B-8780-4196-A116-40D25335AC6D}" sibTransId="{71F0DB0E-0D9A-4EE3-A732-3EFDF60E566F}"/>
    <dgm:cxn modelId="{1C39889C-246B-43E9-8422-1ED6C73D1738}" srcId="{D5A5AE55-1AD2-49AE-AB41-3AAB523C48AB}" destId="{B0A63446-8570-4043-B8A0-7BEE615CA549}" srcOrd="1" destOrd="0" parTransId="{CC37EF4D-E59E-4B33-B817-78BF60B5797F}" sibTransId="{A043EC01-E0F2-40DE-8A8B-401AC7F92533}"/>
    <dgm:cxn modelId="{43B848B4-BD88-49B8-9C27-D63C030BA5C7}" type="presOf" srcId="{035A48D1-2225-4FDF-807B-4E1FA3465737}" destId="{9CEEA8F8-ACC1-4D80-B30E-E426743AE6BC}" srcOrd="0" destOrd="0" presId="urn:microsoft.com/office/officeart/2005/8/layout/vProcess5"/>
    <dgm:cxn modelId="{EE9DCBD6-F486-4C21-957B-F40BBECB0843}" type="presOf" srcId="{AB83893B-42EA-4617-B739-C688075ECC15}" destId="{20A16CED-1A53-41C8-9A02-3E7F61EF8DF7}" srcOrd="1" destOrd="0" presId="urn:microsoft.com/office/officeart/2005/8/layout/vProcess5"/>
    <dgm:cxn modelId="{5C0915DB-9971-4D7F-B581-CDC6683CD2DA}" type="presOf" srcId="{71F0DB0E-0D9A-4EE3-A732-3EFDF60E566F}" destId="{2A0D93C4-3957-41ED-B635-8965B93FD3C9}" srcOrd="0" destOrd="0" presId="urn:microsoft.com/office/officeart/2005/8/layout/vProcess5"/>
    <dgm:cxn modelId="{C5B296EB-A240-4FF0-8FF5-DB121754E04D}" type="presParOf" srcId="{DF67E347-53F4-4E08-A680-B2BFC27FEE86}" destId="{80609D28-356A-4A9A-8600-F99F5D325E80}" srcOrd="0" destOrd="0" presId="urn:microsoft.com/office/officeart/2005/8/layout/vProcess5"/>
    <dgm:cxn modelId="{03EB319C-D0AE-4D6D-8FF3-DB21E846B5C1}" type="presParOf" srcId="{DF67E347-53F4-4E08-A680-B2BFC27FEE86}" destId="{9CEEA8F8-ACC1-4D80-B30E-E426743AE6BC}" srcOrd="1" destOrd="0" presId="urn:microsoft.com/office/officeart/2005/8/layout/vProcess5"/>
    <dgm:cxn modelId="{DD58305B-40C6-4554-BB09-69B70B192958}" type="presParOf" srcId="{DF67E347-53F4-4E08-A680-B2BFC27FEE86}" destId="{A6039025-C219-485D-B059-83DF2268FAF1}" srcOrd="2" destOrd="0" presId="urn:microsoft.com/office/officeart/2005/8/layout/vProcess5"/>
    <dgm:cxn modelId="{9C75BBA1-055D-4FB1-A273-380E4854806F}" type="presParOf" srcId="{DF67E347-53F4-4E08-A680-B2BFC27FEE86}" destId="{AD8F9BCF-6526-49AC-95C8-0BFEC67B6049}" srcOrd="3" destOrd="0" presId="urn:microsoft.com/office/officeart/2005/8/layout/vProcess5"/>
    <dgm:cxn modelId="{C687809B-F37F-4595-B056-8A14D28D7EEA}" type="presParOf" srcId="{DF67E347-53F4-4E08-A680-B2BFC27FEE86}" destId="{2A0D93C4-3957-41ED-B635-8965B93FD3C9}" srcOrd="4" destOrd="0" presId="urn:microsoft.com/office/officeart/2005/8/layout/vProcess5"/>
    <dgm:cxn modelId="{1F511995-4B3D-46CC-B588-FCB023F54344}" type="presParOf" srcId="{DF67E347-53F4-4E08-A680-B2BFC27FEE86}" destId="{28BEDCE8-27B7-4687-881C-C75AAD0DEFA6}" srcOrd="5" destOrd="0" presId="urn:microsoft.com/office/officeart/2005/8/layout/vProcess5"/>
    <dgm:cxn modelId="{E64C9A09-29C6-4289-AE06-8AE47BBA7897}" type="presParOf" srcId="{DF67E347-53F4-4E08-A680-B2BFC27FEE86}" destId="{52C647E6-A2E7-407F-8274-8D3295B8F00C}" srcOrd="6" destOrd="0" presId="urn:microsoft.com/office/officeart/2005/8/layout/vProcess5"/>
    <dgm:cxn modelId="{2415244E-EBC8-45A5-916F-839301CCDEE7}" type="presParOf" srcId="{DF67E347-53F4-4E08-A680-B2BFC27FEE86}" destId="{119DE00E-45FD-4EBE-AF66-3D00B456C12B}" srcOrd="7" destOrd="0" presId="urn:microsoft.com/office/officeart/2005/8/layout/vProcess5"/>
    <dgm:cxn modelId="{FA3AFCFB-31AA-476A-AEDC-0D45667E6D48}" type="presParOf" srcId="{DF67E347-53F4-4E08-A680-B2BFC27FEE86}" destId="{20A16CED-1A53-41C8-9A02-3E7F61EF8DF7}"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74C313-5D49-4DE3-8721-44DA2E971ED5}"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GB"/>
        </a:p>
      </dgm:t>
    </dgm:pt>
    <dgm:pt modelId="{7F740201-C1D0-4917-AC4D-FF6C546065BD}">
      <dgm:prSet/>
      <dgm:spPr/>
      <dgm:t>
        <a:bodyPr/>
        <a:lstStyle/>
        <a:p>
          <a:pPr rtl="0"/>
          <a:r>
            <a:rPr lang="en-GB" b="1" dirty="0"/>
            <a:t>Business Visitors</a:t>
          </a:r>
          <a:endParaRPr lang="en-GB" dirty="0"/>
        </a:p>
      </dgm:t>
    </dgm:pt>
    <dgm:pt modelId="{C361A874-46D9-4676-A153-764A4137EC28}" type="parTrans" cxnId="{77AF5EF4-074E-43E4-9E96-0F49189ECE67}">
      <dgm:prSet/>
      <dgm:spPr/>
      <dgm:t>
        <a:bodyPr/>
        <a:lstStyle/>
        <a:p>
          <a:endParaRPr lang="en-GB"/>
        </a:p>
      </dgm:t>
    </dgm:pt>
    <dgm:pt modelId="{A63710C6-3967-4D77-89C7-0326688DF842}" type="sibTrans" cxnId="{77AF5EF4-074E-43E4-9E96-0F49189ECE67}">
      <dgm:prSet/>
      <dgm:spPr/>
      <dgm:t>
        <a:bodyPr/>
        <a:lstStyle/>
        <a:p>
          <a:endParaRPr lang="en-GB"/>
        </a:p>
      </dgm:t>
    </dgm:pt>
    <dgm:pt modelId="{4590DF0C-72D1-4FB1-B75C-E3B488FDB9D0}">
      <dgm:prSet/>
      <dgm:spPr/>
      <dgm:t>
        <a:bodyPr/>
        <a:lstStyle/>
        <a:p>
          <a:pPr rtl="0"/>
          <a:r>
            <a:rPr lang="en-GB" b="1" dirty="0"/>
            <a:t>Marriott Rewards </a:t>
          </a:r>
          <a:endParaRPr lang="en-GB" dirty="0"/>
        </a:p>
      </dgm:t>
    </dgm:pt>
    <dgm:pt modelId="{58D24B8C-5B02-4D15-A6FB-A63690F6E36A}" type="parTrans" cxnId="{349D891E-688A-47A8-8DA1-EC77A27209FD}">
      <dgm:prSet/>
      <dgm:spPr/>
      <dgm:t>
        <a:bodyPr/>
        <a:lstStyle/>
        <a:p>
          <a:endParaRPr lang="en-GB"/>
        </a:p>
      </dgm:t>
    </dgm:pt>
    <dgm:pt modelId="{B1CABC9C-3F7F-4187-ACCA-62B32B5336E1}" type="sibTrans" cxnId="{349D891E-688A-47A8-8DA1-EC77A27209FD}">
      <dgm:prSet/>
      <dgm:spPr/>
      <dgm:t>
        <a:bodyPr/>
        <a:lstStyle/>
        <a:p>
          <a:endParaRPr lang="en-GB"/>
        </a:p>
      </dgm:t>
    </dgm:pt>
    <dgm:pt modelId="{B20E4A15-2E09-412D-B80C-425DEF71F73A}">
      <dgm:prSet/>
      <dgm:spPr/>
      <dgm:t>
        <a:bodyPr/>
        <a:lstStyle/>
        <a:p>
          <a:pPr rtl="0"/>
          <a:r>
            <a:rPr lang="en-GB" b="1" dirty="0"/>
            <a:t>Luxury Seekers</a:t>
          </a:r>
          <a:endParaRPr lang="en-GB" dirty="0"/>
        </a:p>
      </dgm:t>
    </dgm:pt>
    <dgm:pt modelId="{8D8FF817-6B01-4539-9B1A-0CF6F8212F1B}" type="parTrans" cxnId="{FD303D6F-51DA-4D75-806A-7B1DE638BB22}">
      <dgm:prSet/>
      <dgm:spPr/>
      <dgm:t>
        <a:bodyPr/>
        <a:lstStyle/>
        <a:p>
          <a:endParaRPr lang="en-GB"/>
        </a:p>
      </dgm:t>
    </dgm:pt>
    <dgm:pt modelId="{BEDCC0A7-2DB0-4637-B1A8-F65419416753}" type="sibTrans" cxnId="{FD303D6F-51DA-4D75-806A-7B1DE638BB22}">
      <dgm:prSet/>
      <dgm:spPr/>
      <dgm:t>
        <a:bodyPr/>
        <a:lstStyle/>
        <a:p>
          <a:endParaRPr lang="en-GB"/>
        </a:p>
      </dgm:t>
    </dgm:pt>
    <dgm:pt modelId="{E4F9CC34-2A07-4F98-BAC9-0049FF1A15DA}">
      <dgm:prSet/>
      <dgm:spPr/>
      <dgm:t>
        <a:bodyPr/>
        <a:lstStyle/>
        <a:p>
          <a:pPr rtl="0"/>
          <a:r>
            <a:rPr lang="en-GB" b="1" dirty="0"/>
            <a:t>Leisure Travelers</a:t>
          </a:r>
          <a:endParaRPr lang="en-GB" dirty="0"/>
        </a:p>
      </dgm:t>
    </dgm:pt>
    <dgm:pt modelId="{156EECF4-9531-43BB-B774-86B4962BB996}" type="parTrans" cxnId="{6994D448-5129-4ACB-948F-415057651B51}">
      <dgm:prSet/>
      <dgm:spPr/>
      <dgm:t>
        <a:bodyPr/>
        <a:lstStyle/>
        <a:p>
          <a:endParaRPr lang="en-GB"/>
        </a:p>
      </dgm:t>
    </dgm:pt>
    <dgm:pt modelId="{23C94195-DE6E-4794-9009-176182812807}" type="sibTrans" cxnId="{6994D448-5129-4ACB-948F-415057651B51}">
      <dgm:prSet/>
      <dgm:spPr/>
      <dgm:t>
        <a:bodyPr/>
        <a:lstStyle/>
        <a:p>
          <a:endParaRPr lang="en-GB"/>
        </a:p>
      </dgm:t>
    </dgm:pt>
    <dgm:pt modelId="{203C3670-98F4-4438-80AF-D48824C03769}" type="pres">
      <dgm:prSet presAssocID="{FE74C313-5D49-4DE3-8721-44DA2E971ED5}" presName="outerComposite" presStyleCnt="0">
        <dgm:presLayoutVars>
          <dgm:chMax val="5"/>
          <dgm:dir/>
          <dgm:resizeHandles val="exact"/>
        </dgm:presLayoutVars>
      </dgm:prSet>
      <dgm:spPr/>
    </dgm:pt>
    <dgm:pt modelId="{066167C5-0ADD-47B2-AF44-2D4DBE4C1A40}" type="pres">
      <dgm:prSet presAssocID="{FE74C313-5D49-4DE3-8721-44DA2E971ED5}" presName="dummyMaxCanvas" presStyleCnt="0">
        <dgm:presLayoutVars/>
      </dgm:prSet>
      <dgm:spPr/>
    </dgm:pt>
    <dgm:pt modelId="{46BB88DC-23B3-4432-81C0-707521DE4B7C}" type="pres">
      <dgm:prSet presAssocID="{FE74C313-5D49-4DE3-8721-44DA2E971ED5}" presName="FourNodes_1" presStyleLbl="node1" presStyleIdx="0" presStyleCnt="4">
        <dgm:presLayoutVars>
          <dgm:bulletEnabled val="1"/>
        </dgm:presLayoutVars>
      </dgm:prSet>
      <dgm:spPr/>
    </dgm:pt>
    <dgm:pt modelId="{A7E52065-F88B-4DDA-B865-F30CF0889CC2}" type="pres">
      <dgm:prSet presAssocID="{FE74C313-5D49-4DE3-8721-44DA2E971ED5}" presName="FourNodes_2" presStyleLbl="node1" presStyleIdx="1" presStyleCnt="4">
        <dgm:presLayoutVars>
          <dgm:bulletEnabled val="1"/>
        </dgm:presLayoutVars>
      </dgm:prSet>
      <dgm:spPr/>
    </dgm:pt>
    <dgm:pt modelId="{16F55F61-4D4F-4AA2-BC9D-34232C85B018}" type="pres">
      <dgm:prSet presAssocID="{FE74C313-5D49-4DE3-8721-44DA2E971ED5}" presName="FourNodes_3" presStyleLbl="node1" presStyleIdx="2" presStyleCnt="4">
        <dgm:presLayoutVars>
          <dgm:bulletEnabled val="1"/>
        </dgm:presLayoutVars>
      </dgm:prSet>
      <dgm:spPr/>
    </dgm:pt>
    <dgm:pt modelId="{7A200C7B-DDCF-4148-9238-3D2533620AE1}" type="pres">
      <dgm:prSet presAssocID="{FE74C313-5D49-4DE3-8721-44DA2E971ED5}" presName="FourNodes_4" presStyleLbl="node1" presStyleIdx="3" presStyleCnt="4">
        <dgm:presLayoutVars>
          <dgm:bulletEnabled val="1"/>
        </dgm:presLayoutVars>
      </dgm:prSet>
      <dgm:spPr/>
    </dgm:pt>
    <dgm:pt modelId="{0EF9D984-99AE-49DB-8986-A1103D216839}" type="pres">
      <dgm:prSet presAssocID="{FE74C313-5D49-4DE3-8721-44DA2E971ED5}" presName="FourConn_1-2" presStyleLbl="fgAccFollowNode1" presStyleIdx="0" presStyleCnt="3">
        <dgm:presLayoutVars>
          <dgm:bulletEnabled val="1"/>
        </dgm:presLayoutVars>
      </dgm:prSet>
      <dgm:spPr/>
    </dgm:pt>
    <dgm:pt modelId="{40ACFA0F-F06B-4D50-95E3-F988109604D7}" type="pres">
      <dgm:prSet presAssocID="{FE74C313-5D49-4DE3-8721-44DA2E971ED5}" presName="FourConn_2-3" presStyleLbl="fgAccFollowNode1" presStyleIdx="1" presStyleCnt="3">
        <dgm:presLayoutVars>
          <dgm:bulletEnabled val="1"/>
        </dgm:presLayoutVars>
      </dgm:prSet>
      <dgm:spPr/>
    </dgm:pt>
    <dgm:pt modelId="{6C3E3EA3-78CB-411B-9E80-690A2AADA8CA}" type="pres">
      <dgm:prSet presAssocID="{FE74C313-5D49-4DE3-8721-44DA2E971ED5}" presName="FourConn_3-4" presStyleLbl="fgAccFollowNode1" presStyleIdx="2" presStyleCnt="3">
        <dgm:presLayoutVars>
          <dgm:bulletEnabled val="1"/>
        </dgm:presLayoutVars>
      </dgm:prSet>
      <dgm:spPr/>
    </dgm:pt>
    <dgm:pt modelId="{F05F4750-742A-44BD-98FA-8C01F96D0716}" type="pres">
      <dgm:prSet presAssocID="{FE74C313-5D49-4DE3-8721-44DA2E971ED5}" presName="FourNodes_1_text" presStyleLbl="node1" presStyleIdx="3" presStyleCnt="4">
        <dgm:presLayoutVars>
          <dgm:bulletEnabled val="1"/>
        </dgm:presLayoutVars>
      </dgm:prSet>
      <dgm:spPr/>
    </dgm:pt>
    <dgm:pt modelId="{63BB040C-1675-47F1-BC42-E957F9C241FC}" type="pres">
      <dgm:prSet presAssocID="{FE74C313-5D49-4DE3-8721-44DA2E971ED5}" presName="FourNodes_2_text" presStyleLbl="node1" presStyleIdx="3" presStyleCnt="4">
        <dgm:presLayoutVars>
          <dgm:bulletEnabled val="1"/>
        </dgm:presLayoutVars>
      </dgm:prSet>
      <dgm:spPr/>
    </dgm:pt>
    <dgm:pt modelId="{5F1AAEA1-2C58-4A79-83EF-63476588C0D6}" type="pres">
      <dgm:prSet presAssocID="{FE74C313-5D49-4DE3-8721-44DA2E971ED5}" presName="FourNodes_3_text" presStyleLbl="node1" presStyleIdx="3" presStyleCnt="4">
        <dgm:presLayoutVars>
          <dgm:bulletEnabled val="1"/>
        </dgm:presLayoutVars>
      </dgm:prSet>
      <dgm:spPr/>
    </dgm:pt>
    <dgm:pt modelId="{FF3101C1-EABB-4DEA-9AD8-792968CF57DC}" type="pres">
      <dgm:prSet presAssocID="{FE74C313-5D49-4DE3-8721-44DA2E971ED5}" presName="FourNodes_4_text" presStyleLbl="node1" presStyleIdx="3" presStyleCnt="4">
        <dgm:presLayoutVars>
          <dgm:bulletEnabled val="1"/>
        </dgm:presLayoutVars>
      </dgm:prSet>
      <dgm:spPr/>
    </dgm:pt>
  </dgm:ptLst>
  <dgm:cxnLst>
    <dgm:cxn modelId="{6D949105-41A9-419C-B726-E31CC82F3E1E}" type="presOf" srcId="{7F740201-C1D0-4917-AC4D-FF6C546065BD}" destId="{46BB88DC-23B3-4432-81C0-707521DE4B7C}" srcOrd="0" destOrd="0" presId="urn:microsoft.com/office/officeart/2005/8/layout/vProcess5"/>
    <dgm:cxn modelId="{4BCB3508-FE46-4AF9-9FA7-27D13F1217AD}" type="presOf" srcId="{4590DF0C-72D1-4FB1-B75C-E3B488FDB9D0}" destId="{A7E52065-F88B-4DDA-B865-F30CF0889CC2}" srcOrd="0" destOrd="0" presId="urn:microsoft.com/office/officeart/2005/8/layout/vProcess5"/>
    <dgm:cxn modelId="{072BC510-4FC5-4064-82D1-C7C2B063DC4A}" type="presOf" srcId="{B1CABC9C-3F7F-4187-ACCA-62B32B5336E1}" destId="{40ACFA0F-F06B-4D50-95E3-F988109604D7}" srcOrd="0" destOrd="0" presId="urn:microsoft.com/office/officeart/2005/8/layout/vProcess5"/>
    <dgm:cxn modelId="{E09FE514-7363-4A78-B6D3-9A4AB330ED97}" type="presOf" srcId="{B20E4A15-2E09-412D-B80C-425DEF71F73A}" destId="{16F55F61-4D4F-4AA2-BC9D-34232C85B018}" srcOrd="0" destOrd="0" presId="urn:microsoft.com/office/officeart/2005/8/layout/vProcess5"/>
    <dgm:cxn modelId="{E81BB01A-7201-4DEA-88BB-D50D7246AFEB}" type="presOf" srcId="{E4F9CC34-2A07-4F98-BAC9-0049FF1A15DA}" destId="{7A200C7B-DDCF-4148-9238-3D2533620AE1}" srcOrd="0" destOrd="0" presId="urn:microsoft.com/office/officeart/2005/8/layout/vProcess5"/>
    <dgm:cxn modelId="{4269211C-1C26-49AE-BC0A-3E0527CA9C95}" type="presOf" srcId="{4590DF0C-72D1-4FB1-B75C-E3B488FDB9D0}" destId="{63BB040C-1675-47F1-BC42-E957F9C241FC}" srcOrd="1" destOrd="0" presId="urn:microsoft.com/office/officeart/2005/8/layout/vProcess5"/>
    <dgm:cxn modelId="{349D891E-688A-47A8-8DA1-EC77A27209FD}" srcId="{FE74C313-5D49-4DE3-8721-44DA2E971ED5}" destId="{4590DF0C-72D1-4FB1-B75C-E3B488FDB9D0}" srcOrd="1" destOrd="0" parTransId="{58D24B8C-5B02-4D15-A6FB-A63690F6E36A}" sibTransId="{B1CABC9C-3F7F-4187-ACCA-62B32B5336E1}"/>
    <dgm:cxn modelId="{96015D3B-02C6-4115-B809-BF79CCEAFE47}" type="presOf" srcId="{7F740201-C1D0-4917-AC4D-FF6C546065BD}" destId="{F05F4750-742A-44BD-98FA-8C01F96D0716}" srcOrd="1" destOrd="0" presId="urn:microsoft.com/office/officeart/2005/8/layout/vProcess5"/>
    <dgm:cxn modelId="{6994D448-5129-4ACB-948F-415057651B51}" srcId="{FE74C313-5D49-4DE3-8721-44DA2E971ED5}" destId="{E4F9CC34-2A07-4F98-BAC9-0049FF1A15DA}" srcOrd="3" destOrd="0" parTransId="{156EECF4-9531-43BB-B774-86B4962BB996}" sibTransId="{23C94195-DE6E-4794-9009-176182812807}"/>
    <dgm:cxn modelId="{78AF7D4B-235B-4EF9-BF09-B9EF1B3AA40E}" type="presOf" srcId="{BEDCC0A7-2DB0-4637-B1A8-F65419416753}" destId="{6C3E3EA3-78CB-411B-9E80-690A2AADA8CA}" srcOrd="0" destOrd="0" presId="urn:microsoft.com/office/officeart/2005/8/layout/vProcess5"/>
    <dgm:cxn modelId="{FD303D6F-51DA-4D75-806A-7B1DE638BB22}" srcId="{FE74C313-5D49-4DE3-8721-44DA2E971ED5}" destId="{B20E4A15-2E09-412D-B80C-425DEF71F73A}" srcOrd="2" destOrd="0" parTransId="{8D8FF817-6B01-4539-9B1A-0CF6F8212F1B}" sibTransId="{BEDCC0A7-2DB0-4637-B1A8-F65419416753}"/>
    <dgm:cxn modelId="{7E515952-C116-4B8B-92AD-49DB09DF3788}" type="presOf" srcId="{A63710C6-3967-4D77-89C7-0326688DF842}" destId="{0EF9D984-99AE-49DB-8986-A1103D216839}" srcOrd="0" destOrd="0" presId="urn:microsoft.com/office/officeart/2005/8/layout/vProcess5"/>
    <dgm:cxn modelId="{EE2AD48F-0A60-4583-B6A3-7C32C178171C}" type="presOf" srcId="{FE74C313-5D49-4DE3-8721-44DA2E971ED5}" destId="{203C3670-98F4-4438-80AF-D48824C03769}" srcOrd="0" destOrd="0" presId="urn:microsoft.com/office/officeart/2005/8/layout/vProcess5"/>
    <dgm:cxn modelId="{01FDDCDC-F3AB-4619-9DA4-A919C4DE3619}" type="presOf" srcId="{B20E4A15-2E09-412D-B80C-425DEF71F73A}" destId="{5F1AAEA1-2C58-4A79-83EF-63476588C0D6}" srcOrd="1" destOrd="0" presId="urn:microsoft.com/office/officeart/2005/8/layout/vProcess5"/>
    <dgm:cxn modelId="{59D872E2-163D-43C4-828B-6F8E9BECEED0}" type="presOf" srcId="{E4F9CC34-2A07-4F98-BAC9-0049FF1A15DA}" destId="{FF3101C1-EABB-4DEA-9AD8-792968CF57DC}" srcOrd="1" destOrd="0" presId="urn:microsoft.com/office/officeart/2005/8/layout/vProcess5"/>
    <dgm:cxn modelId="{77AF5EF4-074E-43E4-9E96-0F49189ECE67}" srcId="{FE74C313-5D49-4DE3-8721-44DA2E971ED5}" destId="{7F740201-C1D0-4917-AC4D-FF6C546065BD}" srcOrd="0" destOrd="0" parTransId="{C361A874-46D9-4676-A153-764A4137EC28}" sibTransId="{A63710C6-3967-4D77-89C7-0326688DF842}"/>
    <dgm:cxn modelId="{966D0D23-A951-4477-9804-99AA530C379F}" type="presParOf" srcId="{203C3670-98F4-4438-80AF-D48824C03769}" destId="{066167C5-0ADD-47B2-AF44-2D4DBE4C1A40}" srcOrd="0" destOrd="0" presId="urn:microsoft.com/office/officeart/2005/8/layout/vProcess5"/>
    <dgm:cxn modelId="{C513F716-3CD1-4159-BB90-F00762A4BF82}" type="presParOf" srcId="{203C3670-98F4-4438-80AF-D48824C03769}" destId="{46BB88DC-23B3-4432-81C0-707521DE4B7C}" srcOrd="1" destOrd="0" presId="urn:microsoft.com/office/officeart/2005/8/layout/vProcess5"/>
    <dgm:cxn modelId="{E351E0A2-E42B-4C53-8FA7-1A504A02F98E}" type="presParOf" srcId="{203C3670-98F4-4438-80AF-D48824C03769}" destId="{A7E52065-F88B-4DDA-B865-F30CF0889CC2}" srcOrd="2" destOrd="0" presId="urn:microsoft.com/office/officeart/2005/8/layout/vProcess5"/>
    <dgm:cxn modelId="{FED608CA-3CBE-4B6A-9849-96CD5D898EDE}" type="presParOf" srcId="{203C3670-98F4-4438-80AF-D48824C03769}" destId="{16F55F61-4D4F-4AA2-BC9D-34232C85B018}" srcOrd="3" destOrd="0" presId="urn:microsoft.com/office/officeart/2005/8/layout/vProcess5"/>
    <dgm:cxn modelId="{5A78D09F-967E-4576-AD0B-D252B0F84B91}" type="presParOf" srcId="{203C3670-98F4-4438-80AF-D48824C03769}" destId="{7A200C7B-DDCF-4148-9238-3D2533620AE1}" srcOrd="4" destOrd="0" presId="urn:microsoft.com/office/officeart/2005/8/layout/vProcess5"/>
    <dgm:cxn modelId="{3324C273-148B-4A3B-AD5E-97E72534F9C0}" type="presParOf" srcId="{203C3670-98F4-4438-80AF-D48824C03769}" destId="{0EF9D984-99AE-49DB-8986-A1103D216839}" srcOrd="5" destOrd="0" presId="urn:microsoft.com/office/officeart/2005/8/layout/vProcess5"/>
    <dgm:cxn modelId="{51DF9400-6184-42FF-8BEC-45FA584CEEAD}" type="presParOf" srcId="{203C3670-98F4-4438-80AF-D48824C03769}" destId="{40ACFA0F-F06B-4D50-95E3-F988109604D7}" srcOrd="6" destOrd="0" presId="urn:microsoft.com/office/officeart/2005/8/layout/vProcess5"/>
    <dgm:cxn modelId="{60742C81-DCCF-440E-83F4-AED69C97EE67}" type="presParOf" srcId="{203C3670-98F4-4438-80AF-D48824C03769}" destId="{6C3E3EA3-78CB-411B-9E80-690A2AADA8CA}" srcOrd="7" destOrd="0" presId="urn:microsoft.com/office/officeart/2005/8/layout/vProcess5"/>
    <dgm:cxn modelId="{2E65832F-F665-4197-B062-47ABBBFBC228}" type="presParOf" srcId="{203C3670-98F4-4438-80AF-D48824C03769}" destId="{F05F4750-742A-44BD-98FA-8C01F96D0716}" srcOrd="8" destOrd="0" presId="urn:microsoft.com/office/officeart/2005/8/layout/vProcess5"/>
    <dgm:cxn modelId="{8FEF0379-DBA6-48EB-BDC8-69EE9D284FCC}" type="presParOf" srcId="{203C3670-98F4-4438-80AF-D48824C03769}" destId="{63BB040C-1675-47F1-BC42-E957F9C241FC}" srcOrd="9" destOrd="0" presId="urn:microsoft.com/office/officeart/2005/8/layout/vProcess5"/>
    <dgm:cxn modelId="{F7AA2AB3-DFCB-47B5-B919-8587C7658AA4}" type="presParOf" srcId="{203C3670-98F4-4438-80AF-D48824C03769}" destId="{5F1AAEA1-2C58-4A79-83EF-63476588C0D6}" srcOrd="10" destOrd="0" presId="urn:microsoft.com/office/officeart/2005/8/layout/vProcess5"/>
    <dgm:cxn modelId="{F5076264-A072-4259-B3DA-77A87F4963FB}" type="presParOf" srcId="{203C3670-98F4-4438-80AF-D48824C03769}" destId="{FF3101C1-EABB-4DEA-9AD8-792968CF57DC}" srcOrd="11"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79F69F-321E-4304-95F5-99E163CE50DA}" type="doc">
      <dgm:prSet loTypeId="urn:microsoft.com/office/officeart/2005/8/layout/vList2" loCatId="list" qsTypeId="urn:microsoft.com/office/officeart/2005/8/quickstyle/simple5" qsCatId="simple" csTypeId="urn:microsoft.com/office/officeart/2005/8/colors/colorful1" csCatId="colorful" phldr="1"/>
      <dgm:spPr/>
      <dgm:t>
        <a:bodyPr/>
        <a:lstStyle/>
        <a:p>
          <a:endParaRPr lang="en-GB"/>
        </a:p>
      </dgm:t>
    </dgm:pt>
    <dgm:pt modelId="{4D040ED1-A028-4C83-92AC-F08476BB49A2}">
      <dgm:prSet/>
      <dgm:spPr/>
      <dgm:t>
        <a:bodyPr/>
        <a:lstStyle/>
        <a:p>
          <a:pPr rtl="0"/>
          <a:r>
            <a:rPr lang="en-GB" b="1" i="1" dirty="0"/>
            <a:t>Nature of Guest Service and Facilities </a:t>
          </a:r>
          <a:endParaRPr lang="en-GB" dirty="0"/>
        </a:p>
      </dgm:t>
    </dgm:pt>
    <dgm:pt modelId="{84A0B5D7-EFFF-401A-AAC1-9085590039A2}" type="parTrans" cxnId="{F23BC219-2FE3-4451-B348-7066ED1FC8F9}">
      <dgm:prSet/>
      <dgm:spPr/>
      <dgm:t>
        <a:bodyPr/>
        <a:lstStyle/>
        <a:p>
          <a:endParaRPr lang="en-GB"/>
        </a:p>
      </dgm:t>
    </dgm:pt>
    <dgm:pt modelId="{BA6060C0-9ABA-456B-8ADC-71D1050AC096}" type="sibTrans" cxnId="{F23BC219-2FE3-4451-B348-7066ED1FC8F9}">
      <dgm:prSet/>
      <dgm:spPr/>
      <dgm:t>
        <a:bodyPr/>
        <a:lstStyle/>
        <a:p>
          <a:endParaRPr lang="en-GB"/>
        </a:p>
      </dgm:t>
    </dgm:pt>
    <dgm:pt modelId="{602FB762-96B6-439D-AE23-D5A480C724D5}">
      <dgm:prSet/>
      <dgm:spPr/>
      <dgm:t>
        <a:bodyPr/>
        <a:lstStyle/>
        <a:p>
          <a:pPr rtl="0"/>
          <a:r>
            <a:rPr lang="en-GB"/>
            <a:t>The nature of guest service and facilities includes the visitor service and facilities that are defined by the interactions between staff and guests.</a:t>
          </a:r>
        </a:p>
      </dgm:t>
    </dgm:pt>
    <dgm:pt modelId="{FE0B527D-038D-4FA6-B40F-D063D7C4B9F5}" type="parTrans" cxnId="{0B631BFE-071B-435E-B3F1-77C2D7B0B276}">
      <dgm:prSet/>
      <dgm:spPr/>
      <dgm:t>
        <a:bodyPr/>
        <a:lstStyle/>
        <a:p>
          <a:endParaRPr lang="en-GB"/>
        </a:p>
      </dgm:t>
    </dgm:pt>
    <dgm:pt modelId="{041306D5-D275-4B87-A659-86541AC970CD}" type="sibTrans" cxnId="{0B631BFE-071B-435E-B3F1-77C2D7B0B276}">
      <dgm:prSet/>
      <dgm:spPr/>
      <dgm:t>
        <a:bodyPr/>
        <a:lstStyle/>
        <a:p>
          <a:endParaRPr lang="en-GB"/>
        </a:p>
      </dgm:t>
    </dgm:pt>
    <dgm:pt modelId="{43E6B090-1DBD-467D-B097-DED0BF6661A0}">
      <dgm:prSet/>
      <dgm:spPr/>
      <dgm:t>
        <a:bodyPr/>
        <a:lstStyle/>
        <a:p>
          <a:pPr rtl="0"/>
          <a:r>
            <a:rPr lang="en-GB"/>
            <a:t>Transactional in nature, customer service is primarily concerned with addressing urgent concerns and requirements. </a:t>
          </a:r>
        </a:p>
      </dgm:t>
    </dgm:pt>
    <dgm:pt modelId="{6CE39EDF-B7F4-47BE-9A0C-22CCB538816A}" type="parTrans" cxnId="{73B1528C-6259-4CBB-AE7F-D76A29ED97CF}">
      <dgm:prSet/>
      <dgm:spPr/>
      <dgm:t>
        <a:bodyPr/>
        <a:lstStyle/>
        <a:p>
          <a:endParaRPr lang="en-GB"/>
        </a:p>
      </dgm:t>
    </dgm:pt>
    <dgm:pt modelId="{E1381529-9C8F-48F9-9468-567ADD1C0CE2}" type="sibTrans" cxnId="{73B1528C-6259-4CBB-AE7F-D76A29ED97CF}">
      <dgm:prSet/>
      <dgm:spPr/>
      <dgm:t>
        <a:bodyPr/>
        <a:lstStyle/>
        <a:p>
          <a:endParaRPr lang="en-GB"/>
        </a:p>
      </dgm:t>
    </dgm:pt>
    <dgm:pt modelId="{403EA6E1-6646-4BE1-BFD0-73C3789E574D}">
      <dgm:prSet/>
      <dgm:spPr/>
      <dgm:t>
        <a:bodyPr/>
        <a:lstStyle/>
        <a:p>
          <a:pPr rtl="0"/>
          <a:r>
            <a:rPr lang="en-GB"/>
            <a:t>Some of the well-known brands it oversees include Marriott Hotels, Marriott Resorts, Courtyard by Marriott, and others.</a:t>
          </a:r>
        </a:p>
      </dgm:t>
    </dgm:pt>
    <dgm:pt modelId="{6C0405F1-2461-4BC1-8107-9EF22CFA132C}" type="parTrans" cxnId="{406FA7E1-F1BA-4D49-B8B5-71E82C5B7035}">
      <dgm:prSet/>
      <dgm:spPr/>
      <dgm:t>
        <a:bodyPr/>
        <a:lstStyle/>
        <a:p>
          <a:endParaRPr lang="en-GB"/>
        </a:p>
      </dgm:t>
    </dgm:pt>
    <dgm:pt modelId="{E64337AF-B655-4B80-B640-9A5971A0CB6D}" type="sibTrans" cxnId="{406FA7E1-F1BA-4D49-B8B5-71E82C5B7035}">
      <dgm:prSet/>
      <dgm:spPr/>
      <dgm:t>
        <a:bodyPr/>
        <a:lstStyle/>
        <a:p>
          <a:endParaRPr lang="en-GB"/>
        </a:p>
      </dgm:t>
    </dgm:pt>
    <dgm:pt modelId="{CC7E2F40-5B2E-486C-9888-A5C6A0ADE215}">
      <dgm:prSet/>
      <dgm:spPr/>
      <dgm:t>
        <a:bodyPr/>
        <a:lstStyle/>
        <a:p>
          <a:pPr rtl="0"/>
          <a:r>
            <a:rPr lang="en-GB"/>
            <a:t>The Bethesda, Maryland-based Corporation is widely regarded as the industry leader in its field  (Ford, 2020).</a:t>
          </a:r>
        </a:p>
      </dgm:t>
    </dgm:pt>
    <dgm:pt modelId="{58DD4540-E4ED-4695-B570-E8CCEC1EB306}" type="parTrans" cxnId="{7468EF28-3E39-4FD3-BEB1-E2D9B90C2A74}">
      <dgm:prSet/>
      <dgm:spPr/>
      <dgm:t>
        <a:bodyPr/>
        <a:lstStyle/>
        <a:p>
          <a:endParaRPr lang="en-GB"/>
        </a:p>
      </dgm:t>
    </dgm:pt>
    <dgm:pt modelId="{D48DC224-02B3-459A-9868-5E8F477DCCBC}" type="sibTrans" cxnId="{7468EF28-3E39-4FD3-BEB1-E2D9B90C2A74}">
      <dgm:prSet/>
      <dgm:spPr/>
      <dgm:t>
        <a:bodyPr/>
        <a:lstStyle/>
        <a:p>
          <a:endParaRPr lang="en-GB"/>
        </a:p>
      </dgm:t>
    </dgm:pt>
    <dgm:pt modelId="{45A43026-E6F4-47D2-831F-BE26B574C940}">
      <dgm:prSet/>
      <dgm:spPr/>
      <dgm:t>
        <a:bodyPr/>
        <a:lstStyle/>
        <a:p>
          <a:pPr rtl="0"/>
          <a:r>
            <a:rPr lang="en-GB"/>
            <a:t>It now operates over 7,000 hotels and resorts in over 130 countries. </a:t>
          </a:r>
        </a:p>
      </dgm:t>
    </dgm:pt>
    <dgm:pt modelId="{1E66A93E-2478-4A33-8E23-5980A9AB94FD}" type="parTrans" cxnId="{AE168D60-B3E4-4546-AEC9-8C3F55A657B2}">
      <dgm:prSet/>
      <dgm:spPr/>
      <dgm:t>
        <a:bodyPr/>
        <a:lstStyle/>
        <a:p>
          <a:endParaRPr lang="en-US"/>
        </a:p>
      </dgm:t>
    </dgm:pt>
    <dgm:pt modelId="{B13E6764-268F-44E6-8D53-508EF91DD77A}" type="sibTrans" cxnId="{AE168D60-B3E4-4546-AEC9-8C3F55A657B2}">
      <dgm:prSet/>
      <dgm:spPr/>
      <dgm:t>
        <a:bodyPr/>
        <a:lstStyle/>
        <a:p>
          <a:endParaRPr lang="en-US"/>
        </a:p>
      </dgm:t>
    </dgm:pt>
    <dgm:pt modelId="{7E086A82-DC78-4C6C-94AC-5D9F63D44691}" type="pres">
      <dgm:prSet presAssocID="{1779F69F-321E-4304-95F5-99E163CE50DA}" presName="linear" presStyleCnt="0">
        <dgm:presLayoutVars>
          <dgm:animLvl val="lvl"/>
          <dgm:resizeHandles val="exact"/>
        </dgm:presLayoutVars>
      </dgm:prSet>
      <dgm:spPr/>
    </dgm:pt>
    <dgm:pt modelId="{3590D8D2-060A-4D9B-AD14-B54098A49AD3}" type="pres">
      <dgm:prSet presAssocID="{4D040ED1-A028-4C83-92AC-F08476BB49A2}" presName="parentText" presStyleLbl="node1" presStyleIdx="0" presStyleCnt="1">
        <dgm:presLayoutVars>
          <dgm:chMax val="0"/>
          <dgm:bulletEnabled val="1"/>
        </dgm:presLayoutVars>
      </dgm:prSet>
      <dgm:spPr/>
    </dgm:pt>
    <dgm:pt modelId="{33D19675-1771-4E55-9820-CFA4327EE1B2}" type="pres">
      <dgm:prSet presAssocID="{4D040ED1-A028-4C83-92AC-F08476BB49A2}" presName="childText" presStyleLbl="revTx" presStyleIdx="0" presStyleCnt="1">
        <dgm:presLayoutVars>
          <dgm:bulletEnabled val="1"/>
        </dgm:presLayoutVars>
      </dgm:prSet>
      <dgm:spPr/>
    </dgm:pt>
  </dgm:ptLst>
  <dgm:cxnLst>
    <dgm:cxn modelId="{F7F6990F-5E11-4A2C-91F1-A0B0C9C033D4}" type="presOf" srcId="{43E6B090-1DBD-467D-B097-DED0BF6661A0}" destId="{33D19675-1771-4E55-9820-CFA4327EE1B2}" srcOrd="0" destOrd="1" presId="urn:microsoft.com/office/officeart/2005/8/layout/vList2"/>
    <dgm:cxn modelId="{F23BC219-2FE3-4451-B348-7066ED1FC8F9}" srcId="{1779F69F-321E-4304-95F5-99E163CE50DA}" destId="{4D040ED1-A028-4C83-92AC-F08476BB49A2}" srcOrd="0" destOrd="0" parTransId="{84A0B5D7-EFFF-401A-AAC1-9085590039A2}" sibTransId="{BA6060C0-9ABA-456B-8ADC-71D1050AC096}"/>
    <dgm:cxn modelId="{7468EF28-3E39-4FD3-BEB1-E2D9B90C2A74}" srcId="{4D040ED1-A028-4C83-92AC-F08476BB49A2}" destId="{CC7E2F40-5B2E-486C-9888-A5C6A0ADE215}" srcOrd="4" destOrd="0" parTransId="{58DD4540-E4ED-4695-B570-E8CCEC1EB306}" sibTransId="{D48DC224-02B3-459A-9868-5E8F477DCCBC}"/>
    <dgm:cxn modelId="{95EFFF31-7D12-4588-A07E-DB1F2DFA833D}" type="presOf" srcId="{1779F69F-321E-4304-95F5-99E163CE50DA}" destId="{7E086A82-DC78-4C6C-94AC-5D9F63D44691}" srcOrd="0" destOrd="0" presId="urn:microsoft.com/office/officeart/2005/8/layout/vList2"/>
    <dgm:cxn modelId="{AE168D60-B3E4-4546-AEC9-8C3F55A657B2}" srcId="{4D040ED1-A028-4C83-92AC-F08476BB49A2}" destId="{45A43026-E6F4-47D2-831F-BE26B574C940}" srcOrd="3" destOrd="0" parTransId="{1E66A93E-2478-4A33-8E23-5980A9AB94FD}" sibTransId="{B13E6764-268F-44E6-8D53-508EF91DD77A}"/>
    <dgm:cxn modelId="{73B1528C-6259-4CBB-AE7F-D76A29ED97CF}" srcId="{4D040ED1-A028-4C83-92AC-F08476BB49A2}" destId="{43E6B090-1DBD-467D-B097-DED0BF6661A0}" srcOrd="1" destOrd="0" parTransId="{6CE39EDF-B7F4-47BE-9A0C-22CCB538816A}" sibTransId="{E1381529-9C8F-48F9-9468-567ADD1C0CE2}"/>
    <dgm:cxn modelId="{FD3B2FBC-BF43-488D-9BB3-2B1486B16AC4}" type="presOf" srcId="{CC7E2F40-5B2E-486C-9888-A5C6A0ADE215}" destId="{33D19675-1771-4E55-9820-CFA4327EE1B2}" srcOrd="0" destOrd="4" presId="urn:microsoft.com/office/officeart/2005/8/layout/vList2"/>
    <dgm:cxn modelId="{AFC842CE-52C9-44C2-874A-8D32579A5462}" type="presOf" srcId="{45A43026-E6F4-47D2-831F-BE26B574C940}" destId="{33D19675-1771-4E55-9820-CFA4327EE1B2}" srcOrd="0" destOrd="3" presId="urn:microsoft.com/office/officeart/2005/8/layout/vList2"/>
    <dgm:cxn modelId="{094343CE-F981-44AE-A1F9-031A50B274A9}" type="presOf" srcId="{4D040ED1-A028-4C83-92AC-F08476BB49A2}" destId="{3590D8D2-060A-4D9B-AD14-B54098A49AD3}" srcOrd="0" destOrd="0" presId="urn:microsoft.com/office/officeart/2005/8/layout/vList2"/>
    <dgm:cxn modelId="{554E29DB-7774-47D5-AEE5-0D5C09BDEFF7}" type="presOf" srcId="{403EA6E1-6646-4BE1-BFD0-73C3789E574D}" destId="{33D19675-1771-4E55-9820-CFA4327EE1B2}" srcOrd="0" destOrd="2" presId="urn:microsoft.com/office/officeart/2005/8/layout/vList2"/>
    <dgm:cxn modelId="{3B242DDE-FD5D-4CFE-BA0C-C7FE1A2BC431}" type="presOf" srcId="{602FB762-96B6-439D-AE23-D5A480C724D5}" destId="{33D19675-1771-4E55-9820-CFA4327EE1B2}" srcOrd="0" destOrd="0" presId="urn:microsoft.com/office/officeart/2005/8/layout/vList2"/>
    <dgm:cxn modelId="{406FA7E1-F1BA-4D49-B8B5-71E82C5B7035}" srcId="{4D040ED1-A028-4C83-92AC-F08476BB49A2}" destId="{403EA6E1-6646-4BE1-BFD0-73C3789E574D}" srcOrd="2" destOrd="0" parTransId="{6C0405F1-2461-4BC1-8107-9EF22CFA132C}" sibTransId="{E64337AF-B655-4B80-B640-9A5971A0CB6D}"/>
    <dgm:cxn modelId="{0B631BFE-071B-435E-B3F1-77C2D7B0B276}" srcId="{4D040ED1-A028-4C83-92AC-F08476BB49A2}" destId="{602FB762-96B6-439D-AE23-D5A480C724D5}" srcOrd="0" destOrd="0" parTransId="{FE0B527D-038D-4FA6-B40F-D063D7C4B9F5}" sibTransId="{041306D5-D275-4B87-A659-86541AC970CD}"/>
    <dgm:cxn modelId="{7D644F7F-E092-40C3-B11E-E0DB76E3A83D}" type="presParOf" srcId="{7E086A82-DC78-4C6C-94AC-5D9F63D44691}" destId="{3590D8D2-060A-4D9B-AD14-B54098A49AD3}" srcOrd="0" destOrd="0" presId="urn:microsoft.com/office/officeart/2005/8/layout/vList2"/>
    <dgm:cxn modelId="{A5173C6C-413C-41F0-9FB7-1E6C1ABC6201}" type="presParOf" srcId="{7E086A82-DC78-4C6C-94AC-5D9F63D44691}" destId="{33D19675-1771-4E55-9820-CFA4327EE1B2}"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C33D4F-3D31-4E8E-B83C-D7169E2ED379}"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GB"/>
        </a:p>
      </dgm:t>
    </dgm:pt>
    <dgm:pt modelId="{8D521D10-D5A6-451F-A505-678D6334415B}">
      <dgm:prSet/>
      <dgm:spPr/>
      <dgm:t>
        <a:bodyPr/>
        <a:lstStyle/>
        <a:p>
          <a:pPr rtl="0"/>
          <a:r>
            <a:rPr lang="en-GB" b="1" i="1" dirty="0"/>
            <a:t>Scope of Guest Service and Facilities </a:t>
          </a:r>
          <a:endParaRPr lang="en-GB" dirty="0"/>
        </a:p>
      </dgm:t>
    </dgm:pt>
    <dgm:pt modelId="{203F6C64-DE51-4AB1-8097-9FE43F21A87E}" type="parTrans" cxnId="{88D1670A-2602-4AD6-978E-D411746E283C}">
      <dgm:prSet/>
      <dgm:spPr/>
      <dgm:t>
        <a:bodyPr/>
        <a:lstStyle/>
        <a:p>
          <a:endParaRPr lang="en-GB"/>
        </a:p>
      </dgm:t>
    </dgm:pt>
    <dgm:pt modelId="{6D21488E-1266-4EF5-ADEC-2EEC1F68EA4E}" type="sibTrans" cxnId="{88D1670A-2602-4AD6-978E-D411746E283C}">
      <dgm:prSet/>
      <dgm:spPr/>
      <dgm:t>
        <a:bodyPr/>
        <a:lstStyle/>
        <a:p>
          <a:endParaRPr lang="en-GB"/>
        </a:p>
      </dgm:t>
    </dgm:pt>
    <dgm:pt modelId="{EBBEC2C2-4E7F-4BA9-9030-884E0EBE45E6}">
      <dgm:prSet/>
      <dgm:spPr/>
      <dgm:t>
        <a:bodyPr/>
        <a:lstStyle/>
        <a:p>
          <a:pPr rtl="0"/>
          <a:r>
            <a:rPr lang="en-GB"/>
            <a:t>The scope of guest service and facilities includes assisting visitors with the check-in and check-out procedures.</a:t>
          </a:r>
        </a:p>
      </dgm:t>
    </dgm:pt>
    <dgm:pt modelId="{24A06060-FEA8-46F4-B87A-8683B92CFC7B}" type="parTrans" cxnId="{8A8DE310-D610-42DF-9904-9C92D5862278}">
      <dgm:prSet/>
      <dgm:spPr/>
      <dgm:t>
        <a:bodyPr/>
        <a:lstStyle/>
        <a:p>
          <a:endParaRPr lang="en-GB"/>
        </a:p>
      </dgm:t>
    </dgm:pt>
    <dgm:pt modelId="{EBFAACB1-85D4-4015-A426-66E206E2D9C2}" type="sibTrans" cxnId="{8A8DE310-D610-42DF-9904-9C92D5862278}">
      <dgm:prSet/>
      <dgm:spPr/>
      <dgm:t>
        <a:bodyPr/>
        <a:lstStyle/>
        <a:p>
          <a:endParaRPr lang="en-GB"/>
        </a:p>
      </dgm:t>
    </dgm:pt>
    <dgm:pt modelId="{A7D81EDD-B3A4-4838-8D46-028D7CF18694}">
      <dgm:prSet/>
      <dgm:spPr/>
      <dgm:t>
        <a:bodyPr/>
        <a:lstStyle/>
        <a:p>
          <a:pPr rtl="0"/>
          <a:r>
            <a:rPr lang="en-GB"/>
            <a:t>The hotel provides its visitors with several conveniences, including a 24-hour front desk, a laundry facility, and several restaurants to choose from. </a:t>
          </a:r>
        </a:p>
      </dgm:t>
    </dgm:pt>
    <dgm:pt modelId="{A05B863C-97D9-4E6E-8582-2CE268540106}" type="parTrans" cxnId="{2A73410F-E81E-49C8-B919-EBA39E6696F8}">
      <dgm:prSet/>
      <dgm:spPr/>
      <dgm:t>
        <a:bodyPr/>
        <a:lstStyle/>
        <a:p>
          <a:endParaRPr lang="en-GB"/>
        </a:p>
      </dgm:t>
    </dgm:pt>
    <dgm:pt modelId="{2AE695A6-1EC4-4FF3-9622-F9513AE110E3}" type="sibTrans" cxnId="{2A73410F-E81E-49C8-B919-EBA39E6696F8}">
      <dgm:prSet/>
      <dgm:spPr/>
      <dgm:t>
        <a:bodyPr/>
        <a:lstStyle/>
        <a:p>
          <a:endParaRPr lang="en-GB"/>
        </a:p>
      </dgm:t>
    </dgm:pt>
    <dgm:pt modelId="{34290BAD-FF70-41B8-AEBA-594F45A27AB5}">
      <dgm:prSet/>
      <dgm:spPr/>
      <dgm:t>
        <a:bodyPr/>
        <a:lstStyle/>
        <a:p>
          <a:pPr rtl="0"/>
          <a:r>
            <a:rPr lang="en-GB" dirty="0"/>
            <a:t>In addition, JW Marriott hotels also provide visitors with childcare and transportation services (Barreto and </a:t>
          </a:r>
          <a:r>
            <a:rPr lang="en-GB" dirty="0" err="1"/>
            <a:t>Mayya</a:t>
          </a:r>
          <a:r>
            <a:rPr lang="en-GB" dirty="0"/>
            <a:t>, 2022).</a:t>
          </a:r>
        </a:p>
      </dgm:t>
    </dgm:pt>
    <dgm:pt modelId="{F7407BCD-D033-42D8-A399-6A2CDA5495F0}" type="parTrans" cxnId="{2EA018CA-DDF3-4FF4-B817-EDB62BBC1E2E}">
      <dgm:prSet/>
      <dgm:spPr/>
      <dgm:t>
        <a:bodyPr/>
        <a:lstStyle/>
        <a:p>
          <a:endParaRPr lang="en-GB"/>
        </a:p>
      </dgm:t>
    </dgm:pt>
    <dgm:pt modelId="{433A6FF4-1DBA-480B-B277-F98E8FCE5113}" type="sibTrans" cxnId="{2EA018CA-DDF3-4FF4-B817-EDB62BBC1E2E}">
      <dgm:prSet/>
      <dgm:spPr/>
      <dgm:t>
        <a:bodyPr/>
        <a:lstStyle/>
        <a:p>
          <a:endParaRPr lang="en-GB"/>
        </a:p>
      </dgm:t>
    </dgm:pt>
    <dgm:pt modelId="{DEFE36A5-7B8C-4DF8-9B06-84E7DA9461C4}">
      <dgm:prSet/>
      <dgm:spPr/>
      <dgm:t>
        <a:bodyPr/>
        <a:lstStyle/>
        <a:p>
          <a:pPr rtl="0"/>
          <a:r>
            <a:rPr lang="en-GB"/>
            <a:t>Moreover, JW Marriott’s primary goal in providing its customers to make their time spent at one of its hotels or resorts enjoyable and memorable.</a:t>
          </a:r>
        </a:p>
      </dgm:t>
    </dgm:pt>
    <dgm:pt modelId="{67E0E797-B54F-4F06-B937-7E574064EFC0}" type="parTrans" cxnId="{09B283C9-4653-4427-91BD-6FB8518A1262}">
      <dgm:prSet/>
      <dgm:spPr/>
      <dgm:t>
        <a:bodyPr/>
        <a:lstStyle/>
        <a:p>
          <a:endParaRPr lang="en-US"/>
        </a:p>
      </dgm:t>
    </dgm:pt>
    <dgm:pt modelId="{59E4373E-FAED-4807-B522-9372A8DCD5EA}" type="sibTrans" cxnId="{09B283C9-4653-4427-91BD-6FB8518A1262}">
      <dgm:prSet/>
      <dgm:spPr/>
      <dgm:t>
        <a:bodyPr/>
        <a:lstStyle/>
        <a:p>
          <a:endParaRPr lang="en-US"/>
        </a:p>
      </dgm:t>
    </dgm:pt>
    <dgm:pt modelId="{DF025C16-5754-43D5-9CED-98D38936CC15}" type="pres">
      <dgm:prSet presAssocID="{88C33D4F-3D31-4E8E-B83C-D7169E2ED379}" presName="linear" presStyleCnt="0">
        <dgm:presLayoutVars>
          <dgm:animLvl val="lvl"/>
          <dgm:resizeHandles val="exact"/>
        </dgm:presLayoutVars>
      </dgm:prSet>
      <dgm:spPr/>
    </dgm:pt>
    <dgm:pt modelId="{CB566B2B-6DDB-47CE-844D-0D486B19C0F4}" type="pres">
      <dgm:prSet presAssocID="{8D521D10-D5A6-451F-A505-678D6334415B}" presName="parentText" presStyleLbl="node1" presStyleIdx="0" presStyleCnt="1">
        <dgm:presLayoutVars>
          <dgm:chMax val="0"/>
          <dgm:bulletEnabled val="1"/>
        </dgm:presLayoutVars>
      </dgm:prSet>
      <dgm:spPr/>
    </dgm:pt>
    <dgm:pt modelId="{E73A004E-26CE-47E0-A009-7D0A321648E2}" type="pres">
      <dgm:prSet presAssocID="{8D521D10-D5A6-451F-A505-678D6334415B}" presName="childText" presStyleLbl="revTx" presStyleIdx="0" presStyleCnt="1">
        <dgm:presLayoutVars>
          <dgm:bulletEnabled val="1"/>
        </dgm:presLayoutVars>
      </dgm:prSet>
      <dgm:spPr/>
    </dgm:pt>
  </dgm:ptLst>
  <dgm:cxnLst>
    <dgm:cxn modelId="{88D1670A-2602-4AD6-978E-D411746E283C}" srcId="{88C33D4F-3D31-4E8E-B83C-D7169E2ED379}" destId="{8D521D10-D5A6-451F-A505-678D6334415B}" srcOrd="0" destOrd="0" parTransId="{203F6C64-DE51-4AB1-8097-9FE43F21A87E}" sibTransId="{6D21488E-1266-4EF5-ADEC-2EEC1F68EA4E}"/>
    <dgm:cxn modelId="{2A73410F-E81E-49C8-B919-EBA39E6696F8}" srcId="{8D521D10-D5A6-451F-A505-678D6334415B}" destId="{A7D81EDD-B3A4-4838-8D46-028D7CF18694}" srcOrd="2" destOrd="0" parTransId="{A05B863C-97D9-4E6E-8582-2CE268540106}" sibTransId="{2AE695A6-1EC4-4FF3-9622-F9513AE110E3}"/>
    <dgm:cxn modelId="{8A8DE310-D610-42DF-9904-9C92D5862278}" srcId="{8D521D10-D5A6-451F-A505-678D6334415B}" destId="{EBBEC2C2-4E7F-4BA9-9030-884E0EBE45E6}" srcOrd="0" destOrd="0" parTransId="{24A06060-FEA8-46F4-B87A-8683B92CFC7B}" sibTransId="{EBFAACB1-85D4-4015-A426-66E206E2D9C2}"/>
    <dgm:cxn modelId="{19689333-6536-4AC7-B5BB-16AD0C80EF27}" type="presOf" srcId="{8D521D10-D5A6-451F-A505-678D6334415B}" destId="{CB566B2B-6DDB-47CE-844D-0D486B19C0F4}" srcOrd="0" destOrd="0" presId="urn:microsoft.com/office/officeart/2005/8/layout/vList2"/>
    <dgm:cxn modelId="{E1A89144-E6D6-4540-9C83-377E781E958F}" type="presOf" srcId="{88C33D4F-3D31-4E8E-B83C-D7169E2ED379}" destId="{DF025C16-5754-43D5-9CED-98D38936CC15}" srcOrd="0" destOrd="0" presId="urn:microsoft.com/office/officeart/2005/8/layout/vList2"/>
    <dgm:cxn modelId="{873E6248-7C9D-4B7B-AB8F-CB3CF6D65275}" type="presOf" srcId="{34290BAD-FF70-41B8-AEBA-594F45A27AB5}" destId="{E73A004E-26CE-47E0-A009-7D0A321648E2}" srcOrd="0" destOrd="3" presId="urn:microsoft.com/office/officeart/2005/8/layout/vList2"/>
    <dgm:cxn modelId="{AAB84353-B48D-4FB3-9659-C6579FD8F0B7}" type="presOf" srcId="{DEFE36A5-7B8C-4DF8-9B06-84E7DA9461C4}" destId="{E73A004E-26CE-47E0-A009-7D0A321648E2}" srcOrd="0" destOrd="1" presId="urn:microsoft.com/office/officeart/2005/8/layout/vList2"/>
    <dgm:cxn modelId="{09B283C9-4653-4427-91BD-6FB8518A1262}" srcId="{8D521D10-D5A6-451F-A505-678D6334415B}" destId="{DEFE36A5-7B8C-4DF8-9B06-84E7DA9461C4}" srcOrd="1" destOrd="0" parTransId="{67E0E797-B54F-4F06-B937-7E574064EFC0}" sibTransId="{59E4373E-FAED-4807-B522-9372A8DCD5EA}"/>
    <dgm:cxn modelId="{2EA018CA-DDF3-4FF4-B817-EDB62BBC1E2E}" srcId="{8D521D10-D5A6-451F-A505-678D6334415B}" destId="{34290BAD-FF70-41B8-AEBA-594F45A27AB5}" srcOrd="3" destOrd="0" parTransId="{F7407BCD-D033-42D8-A399-6A2CDA5495F0}" sibTransId="{433A6FF4-1DBA-480B-B277-F98E8FCE5113}"/>
    <dgm:cxn modelId="{5B9D4FE9-4E83-476C-A3AB-9D80F2C898D7}" type="presOf" srcId="{EBBEC2C2-4E7F-4BA9-9030-884E0EBE45E6}" destId="{E73A004E-26CE-47E0-A009-7D0A321648E2}" srcOrd="0" destOrd="0" presId="urn:microsoft.com/office/officeart/2005/8/layout/vList2"/>
    <dgm:cxn modelId="{B383A1F4-A384-420B-B0F0-C7D99F3C39B0}" type="presOf" srcId="{A7D81EDD-B3A4-4838-8D46-028D7CF18694}" destId="{E73A004E-26CE-47E0-A009-7D0A321648E2}" srcOrd="0" destOrd="2" presId="urn:microsoft.com/office/officeart/2005/8/layout/vList2"/>
    <dgm:cxn modelId="{04CA32B8-57E9-4380-9141-72A5E8555974}" type="presParOf" srcId="{DF025C16-5754-43D5-9CED-98D38936CC15}" destId="{CB566B2B-6DDB-47CE-844D-0D486B19C0F4}" srcOrd="0" destOrd="0" presId="urn:microsoft.com/office/officeart/2005/8/layout/vList2"/>
    <dgm:cxn modelId="{B24BF449-E7AF-4F5A-A126-42868D1E0BC4}" type="presParOf" srcId="{DF025C16-5754-43D5-9CED-98D38936CC15}" destId="{E73A004E-26CE-47E0-A009-7D0A321648E2}"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DA876F2-4DC5-4DF7-B266-58054591FE24}"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GB"/>
        </a:p>
      </dgm:t>
    </dgm:pt>
    <dgm:pt modelId="{910DDDF0-E1B1-437E-97F9-6A4F15A44EAA}">
      <dgm:prSet/>
      <dgm:spPr/>
      <dgm:t>
        <a:bodyPr/>
        <a:lstStyle/>
        <a:p>
          <a:pPr rtl="0"/>
          <a:r>
            <a:rPr lang="en-GB" b="1" i="1" dirty="0"/>
            <a:t>Role of Guest Service and Facilities </a:t>
          </a:r>
          <a:endParaRPr lang="en-GB" dirty="0"/>
        </a:p>
      </dgm:t>
    </dgm:pt>
    <dgm:pt modelId="{AE58CF70-2E83-43C3-9F79-9CF1A2FF10F6}" type="parTrans" cxnId="{586FF553-20A8-4A14-A439-57773601C63C}">
      <dgm:prSet/>
      <dgm:spPr/>
      <dgm:t>
        <a:bodyPr/>
        <a:lstStyle/>
        <a:p>
          <a:endParaRPr lang="en-GB"/>
        </a:p>
      </dgm:t>
    </dgm:pt>
    <dgm:pt modelId="{ECF023AA-922E-4125-A0B8-A2F03ED3CD57}" type="sibTrans" cxnId="{586FF553-20A8-4A14-A439-57773601C63C}">
      <dgm:prSet/>
      <dgm:spPr/>
      <dgm:t>
        <a:bodyPr/>
        <a:lstStyle/>
        <a:p>
          <a:endParaRPr lang="en-GB"/>
        </a:p>
      </dgm:t>
    </dgm:pt>
    <dgm:pt modelId="{CABE9D82-43EB-4A15-9568-C7E6F1EFAB80}">
      <dgm:prSet/>
      <dgm:spPr/>
      <dgm:t>
        <a:bodyPr/>
        <a:lstStyle/>
        <a:p>
          <a:pPr rtl="0"/>
          <a:r>
            <a:rPr lang="en-GB"/>
            <a:t>The role of guest service and facilities includes that customers will feel more at ease spending money at one’s business if they get stellar service.</a:t>
          </a:r>
        </a:p>
      </dgm:t>
    </dgm:pt>
    <dgm:pt modelId="{6809FEA3-8516-4213-82B9-F60FC9C70199}" type="parTrans" cxnId="{B63DD88A-941E-465F-B938-01E1E5235F1B}">
      <dgm:prSet/>
      <dgm:spPr/>
      <dgm:t>
        <a:bodyPr/>
        <a:lstStyle/>
        <a:p>
          <a:endParaRPr lang="en-GB"/>
        </a:p>
      </dgm:t>
    </dgm:pt>
    <dgm:pt modelId="{EF8C1224-79D4-4BDE-8A9E-4EB98A6DB400}" type="sibTrans" cxnId="{B63DD88A-941E-465F-B938-01E1E5235F1B}">
      <dgm:prSet/>
      <dgm:spPr/>
      <dgm:t>
        <a:bodyPr/>
        <a:lstStyle/>
        <a:p>
          <a:endParaRPr lang="en-GB"/>
        </a:p>
      </dgm:t>
    </dgm:pt>
    <dgm:pt modelId="{247E5FCA-92C6-44D2-8291-8EC38AD4368C}">
      <dgm:prSet/>
      <dgm:spPr/>
      <dgm:t>
        <a:bodyPr/>
        <a:lstStyle/>
        <a:p>
          <a:pPr rtl="0"/>
          <a:r>
            <a:rPr lang="en-US" dirty="0"/>
            <a:t>Furthermore, pleased guests will recommend the hotel to others, increasing repeat business.</a:t>
          </a:r>
          <a:r>
            <a:rPr lang="en-GB" dirty="0"/>
            <a:t>.</a:t>
          </a:r>
        </a:p>
      </dgm:t>
    </dgm:pt>
    <dgm:pt modelId="{881AF027-D7FF-47CF-9A1A-83394E632505}" type="parTrans" cxnId="{410995D7-81E3-4448-8440-489138E89059}">
      <dgm:prSet/>
      <dgm:spPr/>
      <dgm:t>
        <a:bodyPr/>
        <a:lstStyle/>
        <a:p>
          <a:endParaRPr lang="en-GB"/>
        </a:p>
      </dgm:t>
    </dgm:pt>
    <dgm:pt modelId="{4AEC605D-0FC8-44EF-B948-938558644DD6}" type="sibTrans" cxnId="{410995D7-81E3-4448-8440-489138E89059}">
      <dgm:prSet/>
      <dgm:spPr/>
      <dgm:t>
        <a:bodyPr/>
        <a:lstStyle/>
        <a:p>
          <a:endParaRPr lang="en-GB"/>
        </a:p>
      </dgm:t>
    </dgm:pt>
    <dgm:pt modelId="{B3481B55-3817-4016-A6D5-1F7F4D7EF676}">
      <dgm:prSet/>
      <dgm:spPr/>
      <dgm:t>
        <a:bodyPr/>
        <a:lstStyle/>
        <a:p>
          <a:pPr rtl="0"/>
          <a:r>
            <a:rPr lang="en-GB" dirty="0"/>
            <a:t>Providing tailored service to each visitor's specific requirements. </a:t>
          </a:r>
        </a:p>
      </dgm:t>
    </dgm:pt>
    <dgm:pt modelId="{BCDC5F8E-2E88-4271-95DB-4FDC78C94C76}" type="parTrans" cxnId="{D2E2A5B8-AB6C-4DA7-B2B5-3F76756C966C}">
      <dgm:prSet/>
      <dgm:spPr/>
      <dgm:t>
        <a:bodyPr/>
        <a:lstStyle/>
        <a:p>
          <a:endParaRPr lang="en-GB"/>
        </a:p>
      </dgm:t>
    </dgm:pt>
    <dgm:pt modelId="{DF3BE326-16CE-4AD6-8BC9-5D05ADD9E62B}" type="sibTrans" cxnId="{D2E2A5B8-AB6C-4DA7-B2B5-3F76756C966C}">
      <dgm:prSet/>
      <dgm:spPr/>
      <dgm:t>
        <a:bodyPr/>
        <a:lstStyle/>
        <a:p>
          <a:endParaRPr lang="en-GB"/>
        </a:p>
      </dgm:t>
    </dgm:pt>
    <dgm:pt modelId="{A312312F-DBB0-4F82-84F7-686EF190381C}">
      <dgm:prSet/>
      <dgm:spPr/>
      <dgm:t>
        <a:bodyPr/>
        <a:lstStyle/>
        <a:p>
          <a:pPr rtl="0"/>
          <a:r>
            <a:rPr lang="en-GB" dirty="0"/>
            <a:t>Maintain a pleasant demeanour and </a:t>
          </a:r>
          <a:r>
            <a:rPr lang="en-US" dirty="0"/>
            <a:t>always focus on the needs of guests</a:t>
          </a:r>
          <a:r>
            <a:rPr lang="en-GB" dirty="0"/>
            <a:t>. </a:t>
          </a:r>
        </a:p>
      </dgm:t>
    </dgm:pt>
    <dgm:pt modelId="{4C69AD23-4B1B-4E40-B55E-33D98C117EAC}" type="parTrans" cxnId="{093B5C2D-0C61-46A8-B84D-AFBED122B848}">
      <dgm:prSet/>
      <dgm:spPr/>
      <dgm:t>
        <a:bodyPr/>
        <a:lstStyle/>
        <a:p>
          <a:endParaRPr lang="en-GB"/>
        </a:p>
      </dgm:t>
    </dgm:pt>
    <dgm:pt modelId="{40757D94-74F7-4D3C-A3B0-B7BA7C3EBF55}" type="sibTrans" cxnId="{093B5C2D-0C61-46A8-B84D-AFBED122B848}">
      <dgm:prSet/>
      <dgm:spPr/>
      <dgm:t>
        <a:bodyPr/>
        <a:lstStyle/>
        <a:p>
          <a:endParaRPr lang="en-GB"/>
        </a:p>
      </dgm:t>
    </dgm:pt>
    <dgm:pt modelId="{064F705C-7878-4810-9337-98B7FB2C534F}">
      <dgm:prSet/>
      <dgm:spPr/>
      <dgm:t>
        <a:bodyPr/>
        <a:lstStyle/>
        <a:p>
          <a:pPr rtl="0"/>
          <a:r>
            <a:rPr lang="en-GB" dirty="0"/>
            <a:t>A JW Marriott can set itself apart from the competition and stand out by providing exceptional guest services and facilities (</a:t>
          </a:r>
          <a:r>
            <a:rPr lang="en-GB" dirty="0" err="1"/>
            <a:t>Priporas</a:t>
          </a:r>
          <a:r>
            <a:rPr lang="en-GB" dirty="0"/>
            <a:t> et al., 2017).</a:t>
          </a:r>
        </a:p>
      </dgm:t>
    </dgm:pt>
    <dgm:pt modelId="{510E15AC-6F62-4EC6-A2D3-0CFB7FB44A76}" type="parTrans" cxnId="{95F17945-D086-4C68-AA5F-902C5D9A705B}">
      <dgm:prSet/>
      <dgm:spPr/>
      <dgm:t>
        <a:bodyPr/>
        <a:lstStyle/>
        <a:p>
          <a:endParaRPr lang="en-GB"/>
        </a:p>
      </dgm:t>
    </dgm:pt>
    <dgm:pt modelId="{D5B8B120-B282-4976-946C-F906C4E9EB8F}" type="sibTrans" cxnId="{95F17945-D086-4C68-AA5F-902C5D9A705B}">
      <dgm:prSet/>
      <dgm:spPr/>
      <dgm:t>
        <a:bodyPr/>
        <a:lstStyle/>
        <a:p>
          <a:endParaRPr lang="en-GB"/>
        </a:p>
      </dgm:t>
    </dgm:pt>
    <dgm:pt modelId="{5C23E857-71E6-4BBE-882A-042096F2FBAC}" type="pres">
      <dgm:prSet presAssocID="{5DA876F2-4DC5-4DF7-B266-58054591FE24}" presName="linear" presStyleCnt="0">
        <dgm:presLayoutVars>
          <dgm:animLvl val="lvl"/>
          <dgm:resizeHandles val="exact"/>
        </dgm:presLayoutVars>
      </dgm:prSet>
      <dgm:spPr/>
    </dgm:pt>
    <dgm:pt modelId="{47BE163E-1E1A-4B9A-80C7-158E36ACD9C3}" type="pres">
      <dgm:prSet presAssocID="{910DDDF0-E1B1-437E-97F9-6A4F15A44EAA}" presName="parentText" presStyleLbl="node1" presStyleIdx="0" presStyleCnt="1">
        <dgm:presLayoutVars>
          <dgm:chMax val="0"/>
          <dgm:bulletEnabled val="1"/>
        </dgm:presLayoutVars>
      </dgm:prSet>
      <dgm:spPr/>
    </dgm:pt>
    <dgm:pt modelId="{8A61CEF6-734C-43E5-A67D-77415BA50937}" type="pres">
      <dgm:prSet presAssocID="{910DDDF0-E1B1-437E-97F9-6A4F15A44EAA}" presName="childText" presStyleLbl="revTx" presStyleIdx="0" presStyleCnt="1">
        <dgm:presLayoutVars>
          <dgm:bulletEnabled val="1"/>
        </dgm:presLayoutVars>
      </dgm:prSet>
      <dgm:spPr/>
    </dgm:pt>
  </dgm:ptLst>
  <dgm:cxnLst>
    <dgm:cxn modelId="{FC7BF217-A69E-42D2-8046-183E44D56100}" type="presOf" srcId="{5DA876F2-4DC5-4DF7-B266-58054591FE24}" destId="{5C23E857-71E6-4BBE-882A-042096F2FBAC}" srcOrd="0" destOrd="0" presId="urn:microsoft.com/office/officeart/2005/8/layout/vList2"/>
    <dgm:cxn modelId="{093B5C2D-0C61-46A8-B84D-AFBED122B848}" srcId="{910DDDF0-E1B1-437E-97F9-6A4F15A44EAA}" destId="{A312312F-DBB0-4F82-84F7-686EF190381C}" srcOrd="3" destOrd="0" parTransId="{4C69AD23-4B1B-4E40-B55E-33D98C117EAC}" sibTransId="{40757D94-74F7-4D3C-A3B0-B7BA7C3EBF55}"/>
    <dgm:cxn modelId="{FAA0CF34-99DA-47AA-B353-09BB92973BFE}" type="presOf" srcId="{247E5FCA-92C6-44D2-8291-8EC38AD4368C}" destId="{8A61CEF6-734C-43E5-A67D-77415BA50937}" srcOrd="0" destOrd="1" presId="urn:microsoft.com/office/officeart/2005/8/layout/vList2"/>
    <dgm:cxn modelId="{95F17945-D086-4C68-AA5F-902C5D9A705B}" srcId="{910DDDF0-E1B1-437E-97F9-6A4F15A44EAA}" destId="{064F705C-7878-4810-9337-98B7FB2C534F}" srcOrd="4" destOrd="0" parTransId="{510E15AC-6F62-4EC6-A2D3-0CFB7FB44A76}" sibTransId="{D5B8B120-B282-4976-946C-F906C4E9EB8F}"/>
    <dgm:cxn modelId="{586FF553-20A8-4A14-A439-57773601C63C}" srcId="{5DA876F2-4DC5-4DF7-B266-58054591FE24}" destId="{910DDDF0-E1B1-437E-97F9-6A4F15A44EAA}" srcOrd="0" destOrd="0" parTransId="{AE58CF70-2E83-43C3-9F79-9CF1A2FF10F6}" sibTransId="{ECF023AA-922E-4125-A0B8-A2F03ED3CD57}"/>
    <dgm:cxn modelId="{B63DD88A-941E-465F-B938-01E1E5235F1B}" srcId="{910DDDF0-E1B1-437E-97F9-6A4F15A44EAA}" destId="{CABE9D82-43EB-4A15-9568-C7E6F1EFAB80}" srcOrd="0" destOrd="0" parTransId="{6809FEA3-8516-4213-82B9-F60FC9C70199}" sibTransId="{EF8C1224-79D4-4BDE-8A9E-4EB98A6DB400}"/>
    <dgm:cxn modelId="{9D769E8E-08D8-4E1F-B682-E1A33852F087}" type="presOf" srcId="{CABE9D82-43EB-4A15-9568-C7E6F1EFAB80}" destId="{8A61CEF6-734C-43E5-A67D-77415BA50937}" srcOrd="0" destOrd="0" presId="urn:microsoft.com/office/officeart/2005/8/layout/vList2"/>
    <dgm:cxn modelId="{BC19678F-8C22-4C4B-AFB3-76D16C93EDB0}" type="presOf" srcId="{B3481B55-3817-4016-A6D5-1F7F4D7EF676}" destId="{8A61CEF6-734C-43E5-A67D-77415BA50937}" srcOrd="0" destOrd="2" presId="urn:microsoft.com/office/officeart/2005/8/layout/vList2"/>
    <dgm:cxn modelId="{087E5EB7-1EE6-4B91-84D1-5F5DE235ADEA}" type="presOf" srcId="{910DDDF0-E1B1-437E-97F9-6A4F15A44EAA}" destId="{47BE163E-1E1A-4B9A-80C7-158E36ACD9C3}" srcOrd="0" destOrd="0" presId="urn:microsoft.com/office/officeart/2005/8/layout/vList2"/>
    <dgm:cxn modelId="{D2E2A5B8-AB6C-4DA7-B2B5-3F76756C966C}" srcId="{910DDDF0-E1B1-437E-97F9-6A4F15A44EAA}" destId="{B3481B55-3817-4016-A6D5-1F7F4D7EF676}" srcOrd="2" destOrd="0" parTransId="{BCDC5F8E-2E88-4271-95DB-4FDC78C94C76}" sibTransId="{DF3BE326-16CE-4AD6-8BC9-5D05ADD9E62B}"/>
    <dgm:cxn modelId="{AA81C4BE-ED11-40C6-A9DE-FFD0376874F4}" type="presOf" srcId="{A312312F-DBB0-4F82-84F7-686EF190381C}" destId="{8A61CEF6-734C-43E5-A67D-77415BA50937}" srcOrd="0" destOrd="3" presId="urn:microsoft.com/office/officeart/2005/8/layout/vList2"/>
    <dgm:cxn modelId="{711CD4CE-CDB4-44EF-9096-D9817187540E}" type="presOf" srcId="{064F705C-7878-4810-9337-98B7FB2C534F}" destId="{8A61CEF6-734C-43E5-A67D-77415BA50937}" srcOrd="0" destOrd="4" presId="urn:microsoft.com/office/officeart/2005/8/layout/vList2"/>
    <dgm:cxn modelId="{410995D7-81E3-4448-8440-489138E89059}" srcId="{910DDDF0-E1B1-437E-97F9-6A4F15A44EAA}" destId="{247E5FCA-92C6-44D2-8291-8EC38AD4368C}" srcOrd="1" destOrd="0" parTransId="{881AF027-D7FF-47CF-9A1A-83394E632505}" sibTransId="{4AEC605D-0FC8-44EF-B948-938558644DD6}"/>
    <dgm:cxn modelId="{8269B1A6-F850-4622-8BF4-91D1A897006B}" type="presParOf" srcId="{5C23E857-71E6-4BBE-882A-042096F2FBAC}" destId="{47BE163E-1E1A-4B9A-80C7-158E36ACD9C3}" srcOrd="0" destOrd="0" presId="urn:microsoft.com/office/officeart/2005/8/layout/vList2"/>
    <dgm:cxn modelId="{943FF79C-AC2A-4D0C-908B-B662AB785DC9}" type="presParOf" srcId="{5C23E857-71E6-4BBE-882A-042096F2FBAC}" destId="{8A61CEF6-734C-43E5-A67D-77415BA50937}"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9CD95F0-8EED-4522-8D33-DCE3E2657A5B}"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GB"/>
        </a:p>
      </dgm:t>
    </dgm:pt>
    <dgm:pt modelId="{5EF062AE-7E7E-4424-B0C8-F045B033EA92}">
      <dgm:prSet/>
      <dgm:spPr/>
      <dgm:t>
        <a:bodyPr/>
        <a:lstStyle/>
        <a:p>
          <a:pPr rtl="0"/>
          <a:r>
            <a:rPr lang="en-GB"/>
            <a:t>Hospitality is a crucial component for every successful business, regardless of the industry. </a:t>
          </a:r>
        </a:p>
      </dgm:t>
    </dgm:pt>
    <dgm:pt modelId="{7C1E5CFA-8F60-4973-A5ED-2F45DBA99F15}" type="parTrans" cxnId="{7E5F8749-5EF6-40B5-851A-ACBFDF1E0A36}">
      <dgm:prSet/>
      <dgm:spPr/>
      <dgm:t>
        <a:bodyPr/>
        <a:lstStyle/>
        <a:p>
          <a:endParaRPr lang="en-GB"/>
        </a:p>
      </dgm:t>
    </dgm:pt>
    <dgm:pt modelId="{B5EA3501-234B-4AF8-A46C-92E63B2EE96F}" type="sibTrans" cxnId="{7E5F8749-5EF6-40B5-851A-ACBFDF1E0A36}">
      <dgm:prSet/>
      <dgm:spPr/>
      <dgm:t>
        <a:bodyPr/>
        <a:lstStyle/>
        <a:p>
          <a:endParaRPr lang="en-GB"/>
        </a:p>
      </dgm:t>
    </dgm:pt>
    <dgm:pt modelId="{105709D1-65AA-491B-B673-3E6137167ECE}">
      <dgm:prSet/>
      <dgm:spPr/>
      <dgm:t>
        <a:bodyPr/>
        <a:lstStyle/>
        <a:p>
          <a:pPr rtl="0"/>
          <a:r>
            <a:rPr lang="en-GB" dirty="0"/>
            <a:t>Keeping standards high in hospitality and customer service may help a company win over new customers, hold on to the ones it already has set itself apart from the competitors, and increase its bottom line.</a:t>
          </a:r>
        </a:p>
      </dgm:t>
    </dgm:pt>
    <dgm:pt modelId="{0D7A5675-AF3E-43A6-8E27-BBF25950555B}" type="parTrans" cxnId="{AD42B447-C5CB-44A5-B3C3-66840B7388B3}">
      <dgm:prSet/>
      <dgm:spPr/>
      <dgm:t>
        <a:bodyPr/>
        <a:lstStyle/>
        <a:p>
          <a:endParaRPr lang="en-GB"/>
        </a:p>
      </dgm:t>
    </dgm:pt>
    <dgm:pt modelId="{4696D23E-72FF-4E34-8DDD-552E4E7326A7}" type="sibTrans" cxnId="{AD42B447-C5CB-44A5-B3C3-66840B7388B3}">
      <dgm:prSet/>
      <dgm:spPr/>
      <dgm:t>
        <a:bodyPr/>
        <a:lstStyle/>
        <a:p>
          <a:endParaRPr lang="en-GB"/>
        </a:p>
      </dgm:t>
    </dgm:pt>
    <dgm:pt modelId="{9B2EF32B-1E30-4382-A8DA-C79D8CBAE8D6}">
      <dgm:prSet/>
      <dgm:spPr/>
      <dgm:t>
        <a:bodyPr/>
        <a:lstStyle/>
        <a:p>
          <a:pPr rtl="0"/>
          <a:r>
            <a:rPr lang="en-GB" dirty="0"/>
            <a:t>The hospitality sector is distinct from the tourism industry in that it is not limited to serving those who are temporarily residing in a different location. </a:t>
          </a:r>
        </a:p>
      </dgm:t>
    </dgm:pt>
    <dgm:pt modelId="{1AE4AF11-407F-4310-970D-DBAC6D6E2A40}" type="parTrans" cxnId="{9F6EE50A-E788-414C-88B7-2E595B4D6F17}">
      <dgm:prSet/>
      <dgm:spPr/>
      <dgm:t>
        <a:bodyPr/>
        <a:lstStyle/>
        <a:p>
          <a:endParaRPr lang="en-GB"/>
        </a:p>
      </dgm:t>
    </dgm:pt>
    <dgm:pt modelId="{445D9511-8328-408D-A240-EE77439047B9}" type="sibTrans" cxnId="{9F6EE50A-E788-414C-88B7-2E595B4D6F17}">
      <dgm:prSet/>
      <dgm:spPr/>
      <dgm:t>
        <a:bodyPr/>
        <a:lstStyle/>
        <a:p>
          <a:endParaRPr lang="en-GB"/>
        </a:p>
      </dgm:t>
    </dgm:pt>
    <dgm:pt modelId="{A4C42958-5FEA-4A61-B0BA-784EAEA01DC1}">
      <dgm:prSet/>
      <dgm:spPr/>
      <dgm:t>
        <a:bodyPr/>
        <a:lstStyle/>
        <a:p>
          <a:pPr rtl="0"/>
          <a:r>
            <a:rPr lang="en-GB"/>
            <a:t>Many locals take advantage of the hospitality zone that is conveniently located near their homes.</a:t>
          </a:r>
        </a:p>
      </dgm:t>
    </dgm:pt>
    <dgm:pt modelId="{F7DFEDDC-1956-4354-B339-25FE7FCF4E00}" type="parTrans" cxnId="{F058A646-6C0C-4E94-81D1-290EB433DB4D}">
      <dgm:prSet/>
      <dgm:spPr/>
      <dgm:t>
        <a:bodyPr/>
        <a:lstStyle/>
        <a:p>
          <a:endParaRPr lang="en-GB"/>
        </a:p>
      </dgm:t>
    </dgm:pt>
    <dgm:pt modelId="{A42AAAEB-637F-4D1B-9CEC-FAB127C83750}" type="sibTrans" cxnId="{F058A646-6C0C-4E94-81D1-290EB433DB4D}">
      <dgm:prSet/>
      <dgm:spPr/>
      <dgm:t>
        <a:bodyPr/>
        <a:lstStyle/>
        <a:p>
          <a:endParaRPr lang="en-GB"/>
        </a:p>
      </dgm:t>
    </dgm:pt>
    <dgm:pt modelId="{009F3298-7E5A-4C93-AC25-97CE5798928E}">
      <dgm:prSet/>
      <dgm:spPr/>
      <dgm:t>
        <a:bodyPr/>
        <a:lstStyle/>
        <a:p>
          <a:pPr rtl="0"/>
          <a:r>
            <a:rPr lang="en-GB"/>
            <a:t>There are 313 million jobs in the hospitality business globally, or 9.9 per cent of the overall workforce (Pius et al., 2020). </a:t>
          </a:r>
        </a:p>
      </dgm:t>
    </dgm:pt>
    <dgm:pt modelId="{714B9729-1092-4902-9538-842ED0B1234C}" type="parTrans" cxnId="{43D997D7-7156-41F9-B42A-E1254FA55D12}">
      <dgm:prSet/>
      <dgm:spPr/>
      <dgm:t>
        <a:bodyPr/>
        <a:lstStyle/>
        <a:p>
          <a:endParaRPr lang="en-GB"/>
        </a:p>
      </dgm:t>
    </dgm:pt>
    <dgm:pt modelId="{B318ED07-6DDF-49A4-B562-F247F0DCC991}" type="sibTrans" cxnId="{43D997D7-7156-41F9-B42A-E1254FA55D12}">
      <dgm:prSet/>
      <dgm:spPr/>
      <dgm:t>
        <a:bodyPr/>
        <a:lstStyle/>
        <a:p>
          <a:endParaRPr lang="en-GB"/>
        </a:p>
      </dgm:t>
    </dgm:pt>
    <dgm:pt modelId="{D1769671-9FD8-4271-98D5-2D928B660E90}" type="pres">
      <dgm:prSet presAssocID="{89CD95F0-8EED-4522-8D33-DCE3E2657A5B}" presName="outerComposite" presStyleCnt="0">
        <dgm:presLayoutVars>
          <dgm:chMax val="5"/>
          <dgm:dir/>
          <dgm:resizeHandles val="exact"/>
        </dgm:presLayoutVars>
      </dgm:prSet>
      <dgm:spPr/>
    </dgm:pt>
    <dgm:pt modelId="{2742A901-7265-47D0-9402-A24F14F62C99}" type="pres">
      <dgm:prSet presAssocID="{89CD95F0-8EED-4522-8D33-DCE3E2657A5B}" presName="dummyMaxCanvas" presStyleCnt="0">
        <dgm:presLayoutVars/>
      </dgm:prSet>
      <dgm:spPr/>
    </dgm:pt>
    <dgm:pt modelId="{6711F905-9F55-41A5-A51C-D8753EC618AA}" type="pres">
      <dgm:prSet presAssocID="{89CD95F0-8EED-4522-8D33-DCE3E2657A5B}" presName="FiveNodes_1" presStyleLbl="node1" presStyleIdx="0" presStyleCnt="5">
        <dgm:presLayoutVars>
          <dgm:bulletEnabled val="1"/>
        </dgm:presLayoutVars>
      </dgm:prSet>
      <dgm:spPr/>
    </dgm:pt>
    <dgm:pt modelId="{7CCF2E74-1D80-47F3-9E09-47C7174D7D42}" type="pres">
      <dgm:prSet presAssocID="{89CD95F0-8EED-4522-8D33-DCE3E2657A5B}" presName="FiveNodes_2" presStyleLbl="node1" presStyleIdx="1" presStyleCnt="5">
        <dgm:presLayoutVars>
          <dgm:bulletEnabled val="1"/>
        </dgm:presLayoutVars>
      </dgm:prSet>
      <dgm:spPr/>
    </dgm:pt>
    <dgm:pt modelId="{746CE9BE-F4F4-47E3-BFBF-0612AC68AC02}" type="pres">
      <dgm:prSet presAssocID="{89CD95F0-8EED-4522-8D33-DCE3E2657A5B}" presName="FiveNodes_3" presStyleLbl="node1" presStyleIdx="2" presStyleCnt="5">
        <dgm:presLayoutVars>
          <dgm:bulletEnabled val="1"/>
        </dgm:presLayoutVars>
      </dgm:prSet>
      <dgm:spPr/>
    </dgm:pt>
    <dgm:pt modelId="{5B7487DC-A9A7-4DE8-AD16-CB1A85E8A474}" type="pres">
      <dgm:prSet presAssocID="{89CD95F0-8EED-4522-8D33-DCE3E2657A5B}" presName="FiveNodes_4" presStyleLbl="node1" presStyleIdx="3" presStyleCnt="5">
        <dgm:presLayoutVars>
          <dgm:bulletEnabled val="1"/>
        </dgm:presLayoutVars>
      </dgm:prSet>
      <dgm:spPr/>
    </dgm:pt>
    <dgm:pt modelId="{F0A0518F-448C-4B00-9B6A-4508C2AE6115}" type="pres">
      <dgm:prSet presAssocID="{89CD95F0-8EED-4522-8D33-DCE3E2657A5B}" presName="FiveNodes_5" presStyleLbl="node1" presStyleIdx="4" presStyleCnt="5">
        <dgm:presLayoutVars>
          <dgm:bulletEnabled val="1"/>
        </dgm:presLayoutVars>
      </dgm:prSet>
      <dgm:spPr/>
    </dgm:pt>
    <dgm:pt modelId="{DA39838E-CA29-4CC0-A89B-89C10E21913B}" type="pres">
      <dgm:prSet presAssocID="{89CD95F0-8EED-4522-8D33-DCE3E2657A5B}" presName="FiveConn_1-2" presStyleLbl="fgAccFollowNode1" presStyleIdx="0" presStyleCnt="4">
        <dgm:presLayoutVars>
          <dgm:bulletEnabled val="1"/>
        </dgm:presLayoutVars>
      </dgm:prSet>
      <dgm:spPr/>
    </dgm:pt>
    <dgm:pt modelId="{8F10E3A7-D124-40B9-8FC2-C4849A40A48C}" type="pres">
      <dgm:prSet presAssocID="{89CD95F0-8EED-4522-8D33-DCE3E2657A5B}" presName="FiveConn_2-3" presStyleLbl="fgAccFollowNode1" presStyleIdx="1" presStyleCnt="4">
        <dgm:presLayoutVars>
          <dgm:bulletEnabled val="1"/>
        </dgm:presLayoutVars>
      </dgm:prSet>
      <dgm:spPr/>
    </dgm:pt>
    <dgm:pt modelId="{99B61816-A27A-4558-A24D-87ECF698E8F1}" type="pres">
      <dgm:prSet presAssocID="{89CD95F0-8EED-4522-8D33-DCE3E2657A5B}" presName="FiveConn_3-4" presStyleLbl="fgAccFollowNode1" presStyleIdx="2" presStyleCnt="4">
        <dgm:presLayoutVars>
          <dgm:bulletEnabled val="1"/>
        </dgm:presLayoutVars>
      </dgm:prSet>
      <dgm:spPr/>
    </dgm:pt>
    <dgm:pt modelId="{5F40ECF5-89A3-4F62-81E2-3D6B7C10D12C}" type="pres">
      <dgm:prSet presAssocID="{89CD95F0-8EED-4522-8D33-DCE3E2657A5B}" presName="FiveConn_4-5" presStyleLbl="fgAccFollowNode1" presStyleIdx="3" presStyleCnt="4">
        <dgm:presLayoutVars>
          <dgm:bulletEnabled val="1"/>
        </dgm:presLayoutVars>
      </dgm:prSet>
      <dgm:spPr/>
    </dgm:pt>
    <dgm:pt modelId="{7E935617-049D-4817-B53C-64728F2BE22F}" type="pres">
      <dgm:prSet presAssocID="{89CD95F0-8EED-4522-8D33-DCE3E2657A5B}" presName="FiveNodes_1_text" presStyleLbl="node1" presStyleIdx="4" presStyleCnt="5">
        <dgm:presLayoutVars>
          <dgm:bulletEnabled val="1"/>
        </dgm:presLayoutVars>
      </dgm:prSet>
      <dgm:spPr/>
    </dgm:pt>
    <dgm:pt modelId="{51FE294D-121F-4562-B17A-BF1C5DD5874F}" type="pres">
      <dgm:prSet presAssocID="{89CD95F0-8EED-4522-8D33-DCE3E2657A5B}" presName="FiveNodes_2_text" presStyleLbl="node1" presStyleIdx="4" presStyleCnt="5">
        <dgm:presLayoutVars>
          <dgm:bulletEnabled val="1"/>
        </dgm:presLayoutVars>
      </dgm:prSet>
      <dgm:spPr/>
    </dgm:pt>
    <dgm:pt modelId="{DF581A01-FB2A-429B-940D-E9F3337BBC4E}" type="pres">
      <dgm:prSet presAssocID="{89CD95F0-8EED-4522-8D33-DCE3E2657A5B}" presName="FiveNodes_3_text" presStyleLbl="node1" presStyleIdx="4" presStyleCnt="5">
        <dgm:presLayoutVars>
          <dgm:bulletEnabled val="1"/>
        </dgm:presLayoutVars>
      </dgm:prSet>
      <dgm:spPr/>
    </dgm:pt>
    <dgm:pt modelId="{4720AC68-DE35-4219-807C-C33DFCDA1065}" type="pres">
      <dgm:prSet presAssocID="{89CD95F0-8EED-4522-8D33-DCE3E2657A5B}" presName="FiveNodes_4_text" presStyleLbl="node1" presStyleIdx="4" presStyleCnt="5">
        <dgm:presLayoutVars>
          <dgm:bulletEnabled val="1"/>
        </dgm:presLayoutVars>
      </dgm:prSet>
      <dgm:spPr/>
    </dgm:pt>
    <dgm:pt modelId="{D34E6B97-6F81-477D-9386-1D324C477DAD}" type="pres">
      <dgm:prSet presAssocID="{89CD95F0-8EED-4522-8D33-DCE3E2657A5B}" presName="FiveNodes_5_text" presStyleLbl="node1" presStyleIdx="4" presStyleCnt="5">
        <dgm:presLayoutVars>
          <dgm:bulletEnabled val="1"/>
        </dgm:presLayoutVars>
      </dgm:prSet>
      <dgm:spPr/>
    </dgm:pt>
  </dgm:ptLst>
  <dgm:cxnLst>
    <dgm:cxn modelId="{9F6EE50A-E788-414C-88B7-2E595B4D6F17}" srcId="{89CD95F0-8EED-4522-8D33-DCE3E2657A5B}" destId="{9B2EF32B-1E30-4382-A8DA-C79D8CBAE8D6}" srcOrd="2" destOrd="0" parTransId="{1AE4AF11-407F-4310-970D-DBAC6D6E2A40}" sibTransId="{445D9511-8328-408D-A240-EE77439047B9}"/>
    <dgm:cxn modelId="{EBEDE422-8EB7-41A4-8E3C-56E603B84ABE}" type="presOf" srcId="{009F3298-7E5A-4C93-AC25-97CE5798928E}" destId="{D34E6B97-6F81-477D-9386-1D324C477DAD}" srcOrd="1" destOrd="0" presId="urn:microsoft.com/office/officeart/2005/8/layout/vProcess5"/>
    <dgm:cxn modelId="{4ECAAA2C-34E3-4E36-A107-7FCC6BA4E006}" type="presOf" srcId="{A42AAAEB-637F-4D1B-9CEC-FAB127C83750}" destId="{5F40ECF5-89A3-4F62-81E2-3D6B7C10D12C}" srcOrd="0" destOrd="0" presId="urn:microsoft.com/office/officeart/2005/8/layout/vProcess5"/>
    <dgm:cxn modelId="{EAA3502E-38C5-40F2-9492-ADD000BAB2AE}" type="presOf" srcId="{105709D1-65AA-491B-B673-3E6137167ECE}" destId="{7CCF2E74-1D80-47F3-9E09-47C7174D7D42}" srcOrd="0" destOrd="0" presId="urn:microsoft.com/office/officeart/2005/8/layout/vProcess5"/>
    <dgm:cxn modelId="{5087C761-DDF8-4BC2-BFB8-575857EC3FDD}" type="presOf" srcId="{89CD95F0-8EED-4522-8D33-DCE3E2657A5B}" destId="{D1769671-9FD8-4271-98D5-2D928B660E90}" srcOrd="0" destOrd="0" presId="urn:microsoft.com/office/officeart/2005/8/layout/vProcess5"/>
    <dgm:cxn modelId="{9BD83964-ED46-4D31-83A2-FBDF74CD1C0A}" type="presOf" srcId="{5EF062AE-7E7E-4424-B0C8-F045B033EA92}" destId="{7E935617-049D-4817-B53C-64728F2BE22F}" srcOrd="1" destOrd="0" presId="urn:microsoft.com/office/officeart/2005/8/layout/vProcess5"/>
    <dgm:cxn modelId="{07289444-679B-48C8-9061-CBC960E47217}" type="presOf" srcId="{9B2EF32B-1E30-4382-A8DA-C79D8CBAE8D6}" destId="{746CE9BE-F4F4-47E3-BFBF-0612AC68AC02}" srcOrd="0" destOrd="0" presId="urn:microsoft.com/office/officeart/2005/8/layout/vProcess5"/>
    <dgm:cxn modelId="{F058A646-6C0C-4E94-81D1-290EB433DB4D}" srcId="{89CD95F0-8EED-4522-8D33-DCE3E2657A5B}" destId="{A4C42958-5FEA-4A61-B0BA-784EAEA01DC1}" srcOrd="3" destOrd="0" parTransId="{F7DFEDDC-1956-4354-B339-25FE7FCF4E00}" sibTransId="{A42AAAEB-637F-4D1B-9CEC-FAB127C83750}"/>
    <dgm:cxn modelId="{AD42B447-C5CB-44A5-B3C3-66840B7388B3}" srcId="{89CD95F0-8EED-4522-8D33-DCE3E2657A5B}" destId="{105709D1-65AA-491B-B673-3E6137167ECE}" srcOrd="1" destOrd="0" parTransId="{0D7A5675-AF3E-43A6-8E27-BBF25950555B}" sibTransId="{4696D23E-72FF-4E34-8DDD-552E4E7326A7}"/>
    <dgm:cxn modelId="{1C684269-BCB6-48AB-B9D3-FBDAEBB2B4C6}" type="presOf" srcId="{A4C42958-5FEA-4A61-B0BA-784EAEA01DC1}" destId="{5B7487DC-A9A7-4DE8-AD16-CB1A85E8A474}" srcOrd="0" destOrd="0" presId="urn:microsoft.com/office/officeart/2005/8/layout/vProcess5"/>
    <dgm:cxn modelId="{7E5F8749-5EF6-40B5-851A-ACBFDF1E0A36}" srcId="{89CD95F0-8EED-4522-8D33-DCE3E2657A5B}" destId="{5EF062AE-7E7E-4424-B0C8-F045B033EA92}" srcOrd="0" destOrd="0" parTransId="{7C1E5CFA-8F60-4973-A5ED-2F45DBA99F15}" sibTransId="{B5EA3501-234B-4AF8-A46C-92E63B2EE96F}"/>
    <dgm:cxn modelId="{9F85744F-AEA8-4B24-8717-4173B9FC22B5}" type="presOf" srcId="{4696D23E-72FF-4E34-8DDD-552E4E7326A7}" destId="{8F10E3A7-D124-40B9-8FC2-C4849A40A48C}" srcOrd="0" destOrd="0" presId="urn:microsoft.com/office/officeart/2005/8/layout/vProcess5"/>
    <dgm:cxn modelId="{D16E6F74-4001-4667-BCA8-3D02792ECBC9}" type="presOf" srcId="{105709D1-65AA-491B-B673-3E6137167ECE}" destId="{51FE294D-121F-4562-B17A-BF1C5DD5874F}" srcOrd="1" destOrd="0" presId="urn:microsoft.com/office/officeart/2005/8/layout/vProcess5"/>
    <dgm:cxn modelId="{4B863C78-BB51-41A6-ADD4-E8EB5F384DD6}" type="presOf" srcId="{9B2EF32B-1E30-4382-A8DA-C79D8CBAE8D6}" destId="{DF581A01-FB2A-429B-940D-E9F3337BBC4E}" srcOrd="1" destOrd="0" presId="urn:microsoft.com/office/officeart/2005/8/layout/vProcess5"/>
    <dgm:cxn modelId="{2B1EFF96-1A30-4489-AD28-7137A4032352}" type="presOf" srcId="{445D9511-8328-408D-A240-EE77439047B9}" destId="{99B61816-A27A-4558-A24D-87ECF698E8F1}" srcOrd="0" destOrd="0" presId="urn:microsoft.com/office/officeart/2005/8/layout/vProcess5"/>
    <dgm:cxn modelId="{8EC96BC9-6236-4CA1-A7A3-D25ED1597AF1}" type="presOf" srcId="{5EF062AE-7E7E-4424-B0C8-F045B033EA92}" destId="{6711F905-9F55-41A5-A51C-D8753EC618AA}" srcOrd="0" destOrd="0" presId="urn:microsoft.com/office/officeart/2005/8/layout/vProcess5"/>
    <dgm:cxn modelId="{CED89FD5-DA5E-4C9D-BBF9-BE097E04AE9A}" type="presOf" srcId="{A4C42958-5FEA-4A61-B0BA-784EAEA01DC1}" destId="{4720AC68-DE35-4219-807C-C33DFCDA1065}" srcOrd="1" destOrd="0" presId="urn:microsoft.com/office/officeart/2005/8/layout/vProcess5"/>
    <dgm:cxn modelId="{43D997D7-7156-41F9-B42A-E1254FA55D12}" srcId="{89CD95F0-8EED-4522-8D33-DCE3E2657A5B}" destId="{009F3298-7E5A-4C93-AC25-97CE5798928E}" srcOrd="4" destOrd="0" parTransId="{714B9729-1092-4902-9538-842ED0B1234C}" sibTransId="{B318ED07-6DDF-49A4-B562-F247F0DCC991}"/>
    <dgm:cxn modelId="{6E4EBEDE-C683-4ED3-BAB4-62F827FB8405}" type="presOf" srcId="{B5EA3501-234B-4AF8-A46C-92E63B2EE96F}" destId="{DA39838E-CA29-4CC0-A89B-89C10E21913B}" srcOrd="0" destOrd="0" presId="urn:microsoft.com/office/officeart/2005/8/layout/vProcess5"/>
    <dgm:cxn modelId="{BB7893F1-3A9C-4664-BB97-EB92B0D219A3}" type="presOf" srcId="{009F3298-7E5A-4C93-AC25-97CE5798928E}" destId="{F0A0518F-448C-4B00-9B6A-4508C2AE6115}" srcOrd="0" destOrd="0" presId="urn:microsoft.com/office/officeart/2005/8/layout/vProcess5"/>
    <dgm:cxn modelId="{6F889488-063F-4D8F-B5E9-B3C1AD777150}" type="presParOf" srcId="{D1769671-9FD8-4271-98D5-2D928B660E90}" destId="{2742A901-7265-47D0-9402-A24F14F62C99}" srcOrd="0" destOrd="0" presId="urn:microsoft.com/office/officeart/2005/8/layout/vProcess5"/>
    <dgm:cxn modelId="{76C5E852-F99E-4B27-BDE2-282806249335}" type="presParOf" srcId="{D1769671-9FD8-4271-98D5-2D928B660E90}" destId="{6711F905-9F55-41A5-A51C-D8753EC618AA}" srcOrd="1" destOrd="0" presId="urn:microsoft.com/office/officeart/2005/8/layout/vProcess5"/>
    <dgm:cxn modelId="{1112266F-16E9-4967-AE9C-EC751F9C14C1}" type="presParOf" srcId="{D1769671-9FD8-4271-98D5-2D928B660E90}" destId="{7CCF2E74-1D80-47F3-9E09-47C7174D7D42}" srcOrd="2" destOrd="0" presId="urn:microsoft.com/office/officeart/2005/8/layout/vProcess5"/>
    <dgm:cxn modelId="{DB55ACE3-8D8A-41ED-A698-24BED705B6B8}" type="presParOf" srcId="{D1769671-9FD8-4271-98D5-2D928B660E90}" destId="{746CE9BE-F4F4-47E3-BFBF-0612AC68AC02}" srcOrd="3" destOrd="0" presId="urn:microsoft.com/office/officeart/2005/8/layout/vProcess5"/>
    <dgm:cxn modelId="{E59A7F63-C154-4604-9C5F-46A3B9F8693E}" type="presParOf" srcId="{D1769671-9FD8-4271-98D5-2D928B660E90}" destId="{5B7487DC-A9A7-4DE8-AD16-CB1A85E8A474}" srcOrd="4" destOrd="0" presId="urn:microsoft.com/office/officeart/2005/8/layout/vProcess5"/>
    <dgm:cxn modelId="{3912DB58-4577-482B-93CE-4BB010B2AFF0}" type="presParOf" srcId="{D1769671-9FD8-4271-98D5-2D928B660E90}" destId="{F0A0518F-448C-4B00-9B6A-4508C2AE6115}" srcOrd="5" destOrd="0" presId="urn:microsoft.com/office/officeart/2005/8/layout/vProcess5"/>
    <dgm:cxn modelId="{FFF3FE35-C684-4498-A6C9-0C86720F989D}" type="presParOf" srcId="{D1769671-9FD8-4271-98D5-2D928B660E90}" destId="{DA39838E-CA29-4CC0-A89B-89C10E21913B}" srcOrd="6" destOrd="0" presId="urn:microsoft.com/office/officeart/2005/8/layout/vProcess5"/>
    <dgm:cxn modelId="{214A375E-B829-4058-A95E-4A697B453FF4}" type="presParOf" srcId="{D1769671-9FD8-4271-98D5-2D928B660E90}" destId="{8F10E3A7-D124-40B9-8FC2-C4849A40A48C}" srcOrd="7" destOrd="0" presId="urn:microsoft.com/office/officeart/2005/8/layout/vProcess5"/>
    <dgm:cxn modelId="{2F0C8C2C-538D-4653-AFC1-E8DB72ADD877}" type="presParOf" srcId="{D1769671-9FD8-4271-98D5-2D928B660E90}" destId="{99B61816-A27A-4558-A24D-87ECF698E8F1}" srcOrd="8" destOrd="0" presId="urn:microsoft.com/office/officeart/2005/8/layout/vProcess5"/>
    <dgm:cxn modelId="{60900E31-A0BA-4722-97FE-23083162B1E5}" type="presParOf" srcId="{D1769671-9FD8-4271-98D5-2D928B660E90}" destId="{5F40ECF5-89A3-4F62-81E2-3D6B7C10D12C}" srcOrd="9" destOrd="0" presId="urn:microsoft.com/office/officeart/2005/8/layout/vProcess5"/>
    <dgm:cxn modelId="{1C3FF6D6-F04C-403B-9300-E5A19C7B5652}" type="presParOf" srcId="{D1769671-9FD8-4271-98D5-2D928B660E90}" destId="{7E935617-049D-4817-B53C-64728F2BE22F}" srcOrd="10" destOrd="0" presId="urn:microsoft.com/office/officeart/2005/8/layout/vProcess5"/>
    <dgm:cxn modelId="{9A306D28-0E02-47E4-9A8D-C8B022BD991D}" type="presParOf" srcId="{D1769671-9FD8-4271-98D5-2D928B660E90}" destId="{51FE294D-121F-4562-B17A-BF1C5DD5874F}" srcOrd="11" destOrd="0" presId="urn:microsoft.com/office/officeart/2005/8/layout/vProcess5"/>
    <dgm:cxn modelId="{F95A8211-D35A-4D17-B6BA-39D972D5B351}" type="presParOf" srcId="{D1769671-9FD8-4271-98D5-2D928B660E90}" destId="{DF581A01-FB2A-429B-940D-E9F3337BBC4E}" srcOrd="12" destOrd="0" presId="urn:microsoft.com/office/officeart/2005/8/layout/vProcess5"/>
    <dgm:cxn modelId="{62DEF747-B75F-443C-AD94-7DF735F46686}" type="presParOf" srcId="{D1769671-9FD8-4271-98D5-2D928B660E90}" destId="{4720AC68-DE35-4219-807C-C33DFCDA1065}" srcOrd="13" destOrd="0" presId="urn:microsoft.com/office/officeart/2005/8/layout/vProcess5"/>
    <dgm:cxn modelId="{6587B33D-455D-4EBE-9FF5-C0437A84A253}" type="presParOf" srcId="{D1769671-9FD8-4271-98D5-2D928B660E90}" destId="{D34E6B97-6F81-477D-9386-1D324C477DA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A1008D-3144-42F2-BD99-C16241190296}" type="doc">
      <dgm:prSet loTypeId="urn:microsoft.com/office/officeart/2016/7/layout/RepeatingBendingProcessNew" loCatId="process" qsTypeId="urn:microsoft.com/office/officeart/2005/8/quickstyle/simple5" qsCatId="simple" csTypeId="urn:microsoft.com/office/officeart/2005/8/colors/accent0_3" csCatId="mainScheme" phldr="1"/>
      <dgm:spPr/>
      <dgm:t>
        <a:bodyPr/>
        <a:lstStyle/>
        <a:p>
          <a:endParaRPr lang="en-GB"/>
        </a:p>
      </dgm:t>
    </dgm:pt>
    <dgm:pt modelId="{8D0EF344-BE57-49E8-88B7-E9460264ADEB}">
      <dgm:prSet/>
      <dgm:spPr/>
      <dgm:t>
        <a:bodyPr/>
        <a:lstStyle/>
        <a:p>
          <a:pPr rtl="0"/>
          <a:r>
            <a:rPr lang="en-GB"/>
            <a:t>Guests' expectations are the activities they believe will occur when they engage with the JW Marriot establishment.</a:t>
          </a:r>
        </a:p>
      </dgm:t>
    </dgm:pt>
    <dgm:pt modelId="{0002741E-F15E-4712-B0E1-126088AD9981}" type="parTrans" cxnId="{C8EFAF63-9BFC-41E4-B32A-2B1A64C640FC}">
      <dgm:prSet/>
      <dgm:spPr/>
      <dgm:t>
        <a:bodyPr/>
        <a:lstStyle/>
        <a:p>
          <a:endParaRPr lang="en-GB"/>
        </a:p>
      </dgm:t>
    </dgm:pt>
    <dgm:pt modelId="{37CBFF0C-4C70-4D2B-B4AD-A60920392928}" type="sibTrans" cxnId="{C8EFAF63-9BFC-41E4-B32A-2B1A64C640FC}">
      <dgm:prSet/>
      <dgm:spPr/>
      <dgm:t>
        <a:bodyPr/>
        <a:lstStyle/>
        <a:p>
          <a:endParaRPr lang="en-GB"/>
        </a:p>
      </dgm:t>
    </dgm:pt>
    <dgm:pt modelId="{F9047BA4-96A3-4978-B812-2AD66E03EEE6}">
      <dgm:prSet/>
      <dgm:spPr/>
      <dgm:t>
        <a:bodyPr/>
        <a:lstStyle/>
        <a:p>
          <a:pPr rtl="0"/>
          <a:r>
            <a:rPr lang="en-GB"/>
            <a:t>As new forms of communication, services, and lodgings become available, the needs of hotel guests inevitably evolve as well. </a:t>
          </a:r>
        </a:p>
      </dgm:t>
    </dgm:pt>
    <dgm:pt modelId="{A921AB25-BBC1-4D95-A656-63D5A8F65D1A}" type="parTrans" cxnId="{F5C4E1E8-91F6-43A2-AD6C-8FA7EC0D30DF}">
      <dgm:prSet/>
      <dgm:spPr/>
      <dgm:t>
        <a:bodyPr/>
        <a:lstStyle/>
        <a:p>
          <a:endParaRPr lang="en-GB"/>
        </a:p>
      </dgm:t>
    </dgm:pt>
    <dgm:pt modelId="{8784F95B-F0F1-4703-8FE8-10E66142A260}" type="sibTrans" cxnId="{F5C4E1E8-91F6-43A2-AD6C-8FA7EC0D30DF}">
      <dgm:prSet/>
      <dgm:spPr/>
      <dgm:t>
        <a:bodyPr/>
        <a:lstStyle/>
        <a:p>
          <a:endParaRPr lang="en-GB"/>
        </a:p>
      </dgm:t>
    </dgm:pt>
    <dgm:pt modelId="{D64B5A08-1D6C-4759-B288-517C71F14FB6}">
      <dgm:prSet/>
      <dgm:spPr/>
      <dgm:t>
        <a:bodyPr/>
        <a:lstStyle/>
        <a:p>
          <a:pPr rtl="0"/>
          <a:r>
            <a:rPr lang="en-GB" dirty="0"/>
            <a:t>In order to meet their guests' rising expectations and keep them satisfied, hotels will need to evolve.</a:t>
          </a:r>
        </a:p>
      </dgm:t>
    </dgm:pt>
    <dgm:pt modelId="{B05AF697-B49C-4973-A5AC-3BCC1B28CC31}" type="parTrans" cxnId="{F44DD23E-C975-4E06-AB10-C79D7CB767FA}">
      <dgm:prSet/>
      <dgm:spPr/>
      <dgm:t>
        <a:bodyPr/>
        <a:lstStyle/>
        <a:p>
          <a:endParaRPr lang="en-GB"/>
        </a:p>
      </dgm:t>
    </dgm:pt>
    <dgm:pt modelId="{E0F5C650-05C5-494E-B9CC-8C45FA740D47}" type="sibTrans" cxnId="{F44DD23E-C975-4E06-AB10-C79D7CB767FA}">
      <dgm:prSet/>
      <dgm:spPr/>
      <dgm:t>
        <a:bodyPr/>
        <a:lstStyle/>
        <a:p>
          <a:endParaRPr lang="en-GB"/>
        </a:p>
      </dgm:t>
    </dgm:pt>
    <dgm:pt modelId="{B5D520B0-71C7-433C-B304-BA34BDEA2E2A}">
      <dgm:prSet/>
      <dgm:spPr/>
      <dgm:t>
        <a:bodyPr/>
        <a:lstStyle/>
        <a:p>
          <a:pPr rtl="0"/>
          <a:r>
            <a:rPr lang="en-GB" dirty="0"/>
            <a:t>JW Marriott was able to set itself apart from rivals by creating a distinct value proposition by learning about and catering to the needs of its target market (</a:t>
          </a:r>
          <a:r>
            <a:rPr lang="en-GB" dirty="0" err="1"/>
            <a:t>Salvioni</a:t>
          </a:r>
          <a:r>
            <a:rPr lang="en-GB" dirty="0"/>
            <a:t>, 2016). </a:t>
          </a:r>
        </a:p>
      </dgm:t>
    </dgm:pt>
    <dgm:pt modelId="{43B1B398-ECCC-4F18-B84A-E7A1052751BC}" type="parTrans" cxnId="{E5EB5359-0D81-4F3B-A50E-EDC025301ABE}">
      <dgm:prSet/>
      <dgm:spPr/>
      <dgm:t>
        <a:bodyPr/>
        <a:lstStyle/>
        <a:p>
          <a:endParaRPr lang="en-GB"/>
        </a:p>
      </dgm:t>
    </dgm:pt>
    <dgm:pt modelId="{8867A859-AACA-4346-ABED-A1D50F98D2EF}" type="sibTrans" cxnId="{E5EB5359-0D81-4F3B-A50E-EDC025301ABE}">
      <dgm:prSet/>
      <dgm:spPr/>
      <dgm:t>
        <a:bodyPr/>
        <a:lstStyle/>
        <a:p>
          <a:endParaRPr lang="en-GB"/>
        </a:p>
      </dgm:t>
    </dgm:pt>
    <dgm:pt modelId="{6C606349-9B51-466B-806D-3590A4F127DC}">
      <dgm:prSet/>
      <dgm:spPr/>
      <dgm:t>
        <a:bodyPr/>
        <a:lstStyle/>
        <a:p>
          <a:pPr rtl="0"/>
          <a:r>
            <a:rPr lang="en-GB" dirty="0"/>
            <a:t>Moreover, Holiday Inn recognised the connection between its service quality and visitor pleasure, which is considered essential. </a:t>
          </a:r>
        </a:p>
      </dgm:t>
    </dgm:pt>
    <dgm:pt modelId="{63D76DCC-D8E3-43F1-9B0E-E866D134EE0C}" type="parTrans" cxnId="{2B04418C-0B91-4908-8EE3-4646AC9021D3}">
      <dgm:prSet/>
      <dgm:spPr/>
      <dgm:t>
        <a:bodyPr/>
        <a:lstStyle/>
        <a:p>
          <a:endParaRPr lang="en-GB"/>
        </a:p>
      </dgm:t>
    </dgm:pt>
    <dgm:pt modelId="{81829898-269C-43D9-9441-C68C0B5263AC}" type="sibTrans" cxnId="{2B04418C-0B91-4908-8EE3-4646AC9021D3}">
      <dgm:prSet/>
      <dgm:spPr/>
      <dgm:t>
        <a:bodyPr/>
        <a:lstStyle/>
        <a:p>
          <a:endParaRPr lang="en-GB"/>
        </a:p>
      </dgm:t>
    </dgm:pt>
    <dgm:pt modelId="{6970D01D-65A4-4CD2-BE7D-904E89DB9B85}">
      <dgm:prSet/>
      <dgm:spPr/>
      <dgm:t>
        <a:bodyPr/>
        <a:lstStyle/>
        <a:p>
          <a:pPr rtl="0"/>
          <a:r>
            <a:rPr lang="en-GB" dirty="0"/>
            <a:t>Holiday Inn meet the expectation of the customers by fulfilling their key requirements and wants in terms of their quality services, due to which customer tends to come back to it again to avail of its vital hospitality services (Hargreaves, 2015).  </a:t>
          </a:r>
        </a:p>
      </dgm:t>
    </dgm:pt>
    <dgm:pt modelId="{6F0182B8-6C02-4824-BD0C-C195977C4DCD}" type="parTrans" cxnId="{8E0BFF4F-4E74-480C-B5BB-7F66D4118B73}">
      <dgm:prSet/>
      <dgm:spPr/>
      <dgm:t>
        <a:bodyPr/>
        <a:lstStyle/>
        <a:p>
          <a:endParaRPr lang="en-GB"/>
        </a:p>
      </dgm:t>
    </dgm:pt>
    <dgm:pt modelId="{FAFAB005-AEC6-4031-ABCF-E46312FBE652}" type="sibTrans" cxnId="{8E0BFF4F-4E74-480C-B5BB-7F66D4118B73}">
      <dgm:prSet/>
      <dgm:spPr/>
      <dgm:t>
        <a:bodyPr/>
        <a:lstStyle/>
        <a:p>
          <a:endParaRPr lang="en-GB"/>
        </a:p>
      </dgm:t>
    </dgm:pt>
    <dgm:pt modelId="{3A1514FC-2723-4131-A2BB-640F3AE8AD36}" type="pres">
      <dgm:prSet presAssocID="{9BA1008D-3144-42F2-BD99-C16241190296}" presName="Name0" presStyleCnt="0">
        <dgm:presLayoutVars>
          <dgm:dir/>
          <dgm:resizeHandles val="exact"/>
        </dgm:presLayoutVars>
      </dgm:prSet>
      <dgm:spPr/>
    </dgm:pt>
    <dgm:pt modelId="{61D246EF-3834-4CD7-87B6-03748B653A73}" type="pres">
      <dgm:prSet presAssocID="{8D0EF344-BE57-49E8-88B7-E9460264ADEB}" presName="node" presStyleLbl="node1" presStyleIdx="0" presStyleCnt="6">
        <dgm:presLayoutVars>
          <dgm:bulletEnabled val="1"/>
        </dgm:presLayoutVars>
      </dgm:prSet>
      <dgm:spPr/>
    </dgm:pt>
    <dgm:pt modelId="{D7DB9578-D087-482C-A817-3EE5D83E164F}" type="pres">
      <dgm:prSet presAssocID="{37CBFF0C-4C70-4D2B-B4AD-A60920392928}" presName="sibTrans" presStyleLbl="sibTrans1D1" presStyleIdx="0" presStyleCnt="5"/>
      <dgm:spPr/>
    </dgm:pt>
    <dgm:pt modelId="{6D246669-B33F-433A-AB50-1A057DEEB237}" type="pres">
      <dgm:prSet presAssocID="{37CBFF0C-4C70-4D2B-B4AD-A60920392928}" presName="connectorText" presStyleLbl="sibTrans1D1" presStyleIdx="0" presStyleCnt="5"/>
      <dgm:spPr/>
    </dgm:pt>
    <dgm:pt modelId="{D67046DA-BE59-435C-98A5-0080C199B37B}" type="pres">
      <dgm:prSet presAssocID="{F9047BA4-96A3-4978-B812-2AD66E03EEE6}" presName="node" presStyleLbl="node1" presStyleIdx="1" presStyleCnt="6">
        <dgm:presLayoutVars>
          <dgm:bulletEnabled val="1"/>
        </dgm:presLayoutVars>
      </dgm:prSet>
      <dgm:spPr/>
    </dgm:pt>
    <dgm:pt modelId="{9D1FE2B8-D4DE-43D8-B8A6-18C8CDF3FE5A}" type="pres">
      <dgm:prSet presAssocID="{8784F95B-F0F1-4703-8FE8-10E66142A260}" presName="sibTrans" presStyleLbl="sibTrans1D1" presStyleIdx="1" presStyleCnt="5"/>
      <dgm:spPr/>
    </dgm:pt>
    <dgm:pt modelId="{1F794AC3-4DEE-4D3C-BC90-C75108113661}" type="pres">
      <dgm:prSet presAssocID="{8784F95B-F0F1-4703-8FE8-10E66142A260}" presName="connectorText" presStyleLbl="sibTrans1D1" presStyleIdx="1" presStyleCnt="5"/>
      <dgm:spPr/>
    </dgm:pt>
    <dgm:pt modelId="{81B80C4A-C01B-431E-9F97-2EB636D5938C}" type="pres">
      <dgm:prSet presAssocID="{D64B5A08-1D6C-4759-B288-517C71F14FB6}" presName="node" presStyleLbl="node1" presStyleIdx="2" presStyleCnt="6">
        <dgm:presLayoutVars>
          <dgm:bulletEnabled val="1"/>
        </dgm:presLayoutVars>
      </dgm:prSet>
      <dgm:spPr/>
    </dgm:pt>
    <dgm:pt modelId="{0672B0A9-B839-48D0-82D2-AD58FDDC8566}" type="pres">
      <dgm:prSet presAssocID="{E0F5C650-05C5-494E-B9CC-8C45FA740D47}" presName="sibTrans" presStyleLbl="sibTrans1D1" presStyleIdx="2" presStyleCnt="5"/>
      <dgm:spPr/>
    </dgm:pt>
    <dgm:pt modelId="{009C8439-4443-4651-A17E-126243DEC6D6}" type="pres">
      <dgm:prSet presAssocID="{E0F5C650-05C5-494E-B9CC-8C45FA740D47}" presName="connectorText" presStyleLbl="sibTrans1D1" presStyleIdx="2" presStyleCnt="5"/>
      <dgm:spPr/>
    </dgm:pt>
    <dgm:pt modelId="{96BA9951-4A47-413B-A9A1-9F45DFF341AE}" type="pres">
      <dgm:prSet presAssocID="{B5D520B0-71C7-433C-B304-BA34BDEA2E2A}" presName="node" presStyleLbl="node1" presStyleIdx="3" presStyleCnt="6" custScaleY="133145">
        <dgm:presLayoutVars>
          <dgm:bulletEnabled val="1"/>
        </dgm:presLayoutVars>
      </dgm:prSet>
      <dgm:spPr/>
    </dgm:pt>
    <dgm:pt modelId="{08DFB50E-363B-499E-92A3-C1723A031945}" type="pres">
      <dgm:prSet presAssocID="{8867A859-AACA-4346-ABED-A1D50F98D2EF}" presName="sibTrans" presStyleLbl="sibTrans1D1" presStyleIdx="3" presStyleCnt="5"/>
      <dgm:spPr/>
    </dgm:pt>
    <dgm:pt modelId="{39B6C44D-28D1-451A-B3D1-E3C600DEAD94}" type="pres">
      <dgm:prSet presAssocID="{8867A859-AACA-4346-ABED-A1D50F98D2EF}" presName="connectorText" presStyleLbl="sibTrans1D1" presStyleIdx="3" presStyleCnt="5"/>
      <dgm:spPr/>
    </dgm:pt>
    <dgm:pt modelId="{27467A84-DB57-44E0-A85C-F8D2BC2F925E}" type="pres">
      <dgm:prSet presAssocID="{6C606349-9B51-466B-806D-3590A4F127DC}" presName="node" presStyleLbl="node1" presStyleIdx="4" presStyleCnt="6" custScaleY="133145">
        <dgm:presLayoutVars>
          <dgm:bulletEnabled val="1"/>
        </dgm:presLayoutVars>
      </dgm:prSet>
      <dgm:spPr/>
    </dgm:pt>
    <dgm:pt modelId="{F38DCD9C-91E2-4831-AFE1-37F95B5FEA09}" type="pres">
      <dgm:prSet presAssocID="{81829898-269C-43D9-9441-C68C0B5263AC}" presName="sibTrans" presStyleLbl="sibTrans1D1" presStyleIdx="4" presStyleCnt="5"/>
      <dgm:spPr/>
    </dgm:pt>
    <dgm:pt modelId="{349A2033-48DF-4E27-AAFE-7A8E53F4E894}" type="pres">
      <dgm:prSet presAssocID="{81829898-269C-43D9-9441-C68C0B5263AC}" presName="connectorText" presStyleLbl="sibTrans1D1" presStyleIdx="4" presStyleCnt="5"/>
      <dgm:spPr/>
    </dgm:pt>
    <dgm:pt modelId="{26F3D55F-25A8-4032-BCE7-180B4B641FC4}" type="pres">
      <dgm:prSet presAssocID="{6970D01D-65A4-4CD2-BE7D-904E89DB9B85}" presName="node" presStyleLbl="node1" presStyleIdx="5" presStyleCnt="6" custScaleY="203349">
        <dgm:presLayoutVars>
          <dgm:bulletEnabled val="1"/>
        </dgm:presLayoutVars>
      </dgm:prSet>
      <dgm:spPr/>
    </dgm:pt>
  </dgm:ptLst>
  <dgm:cxnLst>
    <dgm:cxn modelId="{62891909-FA49-4586-AB3B-7784296F0A79}" type="presOf" srcId="{37CBFF0C-4C70-4D2B-B4AD-A60920392928}" destId="{6D246669-B33F-433A-AB50-1A057DEEB237}" srcOrd="1" destOrd="0" presId="urn:microsoft.com/office/officeart/2016/7/layout/RepeatingBendingProcessNew"/>
    <dgm:cxn modelId="{844E310A-03E6-460B-BD4E-57FC076C57AA}" type="presOf" srcId="{37CBFF0C-4C70-4D2B-B4AD-A60920392928}" destId="{D7DB9578-D087-482C-A817-3EE5D83E164F}" srcOrd="0" destOrd="0" presId="urn:microsoft.com/office/officeart/2016/7/layout/RepeatingBendingProcessNew"/>
    <dgm:cxn modelId="{9B664732-3626-4597-969B-C7C4422FE0DE}" type="presOf" srcId="{8867A859-AACA-4346-ABED-A1D50F98D2EF}" destId="{08DFB50E-363B-499E-92A3-C1723A031945}" srcOrd="0" destOrd="0" presId="urn:microsoft.com/office/officeart/2016/7/layout/RepeatingBendingProcessNew"/>
    <dgm:cxn modelId="{F44DD23E-C975-4E06-AB10-C79D7CB767FA}" srcId="{9BA1008D-3144-42F2-BD99-C16241190296}" destId="{D64B5A08-1D6C-4759-B288-517C71F14FB6}" srcOrd="2" destOrd="0" parTransId="{B05AF697-B49C-4973-A5AC-3BCC1B28CC31}" sibTransId="{E0F5C650-05C5-494E-B9CC-8C45FA740D47}"/>
    <dgm:cxn modelId="{01053E40-888B-4594-9E9D-C039C99FA50D}" type="presOf" srcId="{D64B5A08-1D6C-4759-B288-517C71F14FB6}" destId="{81B80C4A-C01B-431E-9F97-2EB636D5938C}" srcOrd="0" destOrd="0" presId="urn:microsoft.com/office/officeart/2016/7/layout/RepeatingBendingProcessNew"/>
    <dgm:cxn modelId="{57D4DC5D-63C0-4228-A4E5-8075B4215762}" type="presOf" srcId="{B5D520B0-71C7-433C-B304-BA34BDEA2E2A}" destId="{96BA9951-4A47-413B-A9A1-9F45DFF341AE}" srcOrd="0" destOrd="0" presId="urn:microsoft.com/office/officeart/2016/7/layout/RepeatingBendingProcessNew"/>
    <dgm:cxn modelId="{9F5B3961-DFB7-4EB9-A75A-8503378FCE6D}" type="presOf" srcId="{81829898-269C-43D9-9441-C68C0B5263AC}" destId="{349A2033-48DF-4E27-AAFE-7A8E53F4E894}" srcOrd="1" destOrd="0" presId="urn:microsoft.com/office/officeart/2016/7/layout/RepeatingBendingProcessNew"/>
    <dgm:cxn modelId="{C8EFAF63-9BFC-41E4-B32A-2B1A64C640FC}" srcId="{9BA1008D-3144-42F2-BD99-C16241190296}" destId="{8D0EF344-BE57-49E8-88B7-E9460264ADEB}" srcOrd="0" destOrd="0" parTransId="{0002741E-F15E-4712-B0E1-126088AD9981}" sibTransId="{37CBFF0C-4C70-4D2B-B4AD-A60920392928}"/>
    <dgm:cxn modelId="{994F7E67-E520-45B1-AD70-D5253F5FDCF2}" type="presOf" srcId="{81829898-269C-43D9-9441-C68C0B5263AC}" destId="{F38DCD9C-91E2-4831-AFE1-37F95B5FEA09}" srcOrd="0" destOrd="0" presId="urn:microsoft.com/office/officeart/2016/7/layout/RepeatingBendingProcessNew"/>
    <dgm:cxn modelId="{F35C9B4E-01F9-40D4-A3BC-4138A26DDF9D}" type="presOf" srcId="{F9047BA4-96A3-4978-B812-2AD66E03EEE6}" destId="{D67046DA-BE59-435C-98A5-0080C199B37B}" srcOrd="0" destOrd="0" presId="urn:microsoft.com/office/officeart/2016/7/layout/RepeatingBendingProcessNew"/>
    <dgm:cxn modelId="{8E0BFF4F-4E74-480C-B5BB-7F66D4118B73}" srcId="{9BA1008D-3144-42F2-BD99-C16241190296}" destId="{6970D01D-65A4-4CD2-BE7D-904E89DB9B85}" srcOrd="5" destOrd="0" parTransId="{6F0182B8-6C02-4824-BD0C-C195977C4DCD}" sibTransId="{FAFAB005-AEC6-4031-ABCF-E46312FBE652}"/>
    <dgm:cxn modelId="{2A9B5D71-DCBB-4AA9-BB93-769EB3B4D9A5}" type="presOf" srcId="{8784F95B-F0F1-4703-8FE8-10E66142A260}" destId="{9D1FE2B8-D4DE-43D8-B8A6-18C8CDF3FE5A}" srcOrd="0" destOrd="0" presId="urn:microsoft.com/office/officeart/2016/7/layout/RepeatingBendingProcessNew"/>
    <dgm:cxn modelId="{DAC47E73-225E-4E13-B5A3-37420C1B20C3}" type="presOf" srcId="{6970D01D-65A4-4CD2-BE7D-904E89DB9B85}" destId="{26F3D55F-25A8-4032-BCE7-180B4B641FC4}" srcOrd="0" destOrd="0" presId="urn:microsoft.com/office/officeart/2016/7/layout/RepeatingBendingProcessNew"/>
    <dgm:cxn modelId="{F79F6359-61C1-450A-A7AD-4970E11C2547}" type="presOf" srcId="{E0F5C650-05C5-494E-B9CC-8C45FA740D47}" destId="{009C8439-4443-4651-A17E-126243DEC6D6}" srcOrd="1" destOrd="0" presId="urn:microsoft.com/office/officeart/2016/7/layout/RepeatingBendingProcessNew"/>
    <dgm:cxn modelId="{E5EB5359-0D81-4F3B-A50E-EDC025301ABE}" srcId="{9BA1008D-3144-42F2-BD99-C16241190296}" destId="{B5D520B0-71C7-433C-B304-BA34BDEA2E2A}" srcOrd="3" destOrd="0" parTransId="{43B1B398-ECCC-4F18-B84A-E7A1052751BC}" sibTransId="{8867A859-AACA-4346-ABED-A1D50F98D2EF}"/>
    <dgm:cxn modelId="{2B04418C-0B91-4908-8EE3-4646AC9021D3}" srcId="{9BA1008D-3144-42F2-BD99-C16241190296}" destId="{6C606349-9B51-466B-806D-3590A4F127DC}" srcOrd="4" destOrd="0" parTransId="{63D76DCC-D8E3-43F1-9B0E-E866D134EE0C}" sibTransId="{81829898-269C-43D9-9441-C68C0B5263AC}"/>
    <dgm:cxn modelId="{D5E0FE94-71C3-4D4B-BF15-40C52A3F0C28}" type="presOf" srcId="{9BA1008D-3144-42F2-BD99-C16241190296}" destId="{3A1514FC-2723-4131-A2BB-640F3AE8AD36}" srcOrd="0" destOrd="0" presId="urn:microsoft.com/office/officeart/2016/7/layout/RepeatingBendingProcessNew"/>
    <dgm:cxn modelId="{922753A8-56A8-46D2-88BF-4C9B2CE01D24}" type="presOf" srcId="{8D0EF344-BE57-49E8-88B7-E9460264ADEB}" destId="{61D246EF-3834-4CD7-87B6-03748B653A73}" srcOrd="0" destOrd="0" presId="urn:microsoft.com/office/officeart/2016/7/layout/RepeatingBendingProcessNew"/>
    <dgm:cxn modelId="{C02ECCB6-FCCE-4DDF-95E7-5AC4F0E631EB}" type="presOf" srcId="{8784F95B-F0F1-4703-8FE8-10E66142A260}" destId="{1F794AC3-4DEE-4D3C-BC90-C75108113661}" srcOrd="1" destOrd="0" presId="urn:microsoft.com/office/officeart/2016/7/layout/RepeatingBendingProcessNew"/>
    <dgm:cxn modelId="{87455BB7-51A5-48D5-9A13-CE56B80B6FAC}" type="presOf" srcId="{8867A859-AACA-4346-ABED-A1D50F98D2EF}" destId="{39B6C44D-28D1-451A-B3D1-E3C600DEAD94}" srcOrd="1" destOrd="0" presId="urn:microsoft.com/office/officeart/2016/7/layout/RepeatingBendingProcessNew"/>
    <dgm:cxn modelId="{2E3177C2-0470-43BE-8B2C-8E84AEB38A7F}" type="presOf" srcId="{6C606349-9B51-466B-806D-3590A4F127DC}" destId="{27467A84-DB57-44E0-A85C-F8D2BC2F925E}" srcOrd="0" destOrd="0" presId="urn:microsoft.com/office/officeart/2016/7/layout/RepeatingBendingProcessNew"/>
    <dgm:cxn modelId="{478272D3-9FA2-4E1D-B1B7-06DFF0A90E56}" type="presOf" srcId="{E0F5C650-05C5-494E-B9CC-8C45FA740D47}" destId="{0672B0A9-B839-48D0-82D2-AD58FDDC8566}" srcOrd="0" destOrd="0" presId="urn:microsoft.com/office/officeart/2016/7/layout/RepeatingBendingProcessNew"/>
    <dgm:cxn modelId="{F5C4E1E8-91F6-43A2-AD6C-8FA7EC0D30DF}" srcId="{9BA1008D-3144-42F2-BD99-C16241190296}" destId="{F9047BA4-96A3-4978-B812-2AD66E03EEE6}" srcOrd="1" destOrd="0" parTransId="{A921AB25-BBC1-4D95-A656-63D5A8F65D1A}" sibTransId="{8784F95B-F0F1-4703-8FE8-10E66142A260}"/>
    <dgm:cxn modelId="{7270B8A5-92E4-4807-922D-86B40BDD6FF0}" type="presParOf" srcId="{3A1514FC-2723-4131-A2BB-640F3AE8AD36}" destId="{61D246EF-3834-4CD7-87B6-03748B653A73}" srcOrd="0" destOrd="0" presId="urn:microsoft.com/office/officeart/2016/7/layout/RepeatingBendingProcessNew"/>
    <dgm:cxn modelId="{805BF6FE-DECA-4787-A41C-D9BE9EE8D4E1}" type="presParOf" srcId="{3A1514FC-2723-4131-A2BB-640F3AE8AD36}" destId="{D7DB9578-D087-482C-A817-3EE5D83E164F}" srcOrd="1" destOrd="0" presId="urn:microsoft.com/office/officeart/2016/7/layout/RepeatingBendingProcessNew"/>
    <dgm:cxn modelId="{9ABD3C3A-D17E-4415-B2F9-7AFB266C1306}" type="presParOf" srcId="{D7DB9578-D087-482C-A817-3EE5D83E164F}" destId="{6D246669-B33F-433A-AB50-1A057DEEB237}" srcOrd="0" destOrd="0" presId="urn:microsoft.com/office/officeart/2016/7/layout/RepeatingBendingProcessNew"/>
    <dgm:cxn modelId="{E510FB2C-83CB-46FF-8805-0D1C9913D2BA}" type="presParOf" srcId="{3A1514FC-2723-4131-A2BB-640F3AE8AD36}" destId="{D67046DA-BE59-435C-98A5-0080C199B37B}" srcOrd="2" destOrd="0" presId="urn:microsoft.com/office/officeart/2016/7/layout/RepeatingBendingProcessNew"/>
    <dgm:cxn modelId="{0F79A025-4CBA-4DE5-9A97-F7CB9273C423}" type="presParOf" srcId="{3A1514FC-2723-4131-A2BB-640F3AE8AD36}" destId="{9D1FE2B8-D4DE-43D8-B8A6-18C8CDF3FE5A}" srcOrd="3" destOrd="0" presId="urn:microsoft.com/office/officeart/2016/7/layout/RepeatingBendingProcessNew"/>
    <dgm:cxn modelId="{C756B5A6-3100-4757-85B8-6C9F87D47171}" type="presParOf" srcId="{9D1FE2B8-D4DE-43D8-B8A6-18C8CDF3FE5A}" destId="{1F794AC3-4DEE-4D3C-BC90-C75108113661}" srcOrd="0" destOrd="0" presId="urn:microsoft.com/office/officeart/2016/7/layout/RepeatingBendingProcessNew"/>
    <dgm:cxn modelId="{221E31A8-1C8B-41E0-AE41-38EF303EEC08}" type="presParOf" srcId="{3A1514FC-2723-4131-A2BB-640F3AE8AD36}" destId="{81B80C4A-C01B-431E-9F97-2EB636D5938C}" srcOrd="4" destOrd="0" presId="urn:microsoft.com/office/officeart/2016/7/layout/RepeatingBendingProcessNew"/>
    <dgm:cxn modelId="{5668DDF9-00D9-466F-926B-943314B22E69}" type="presParOf" srcId="{3A1514FC-2723-4131-A2BB-640F3AE8AD36}" destId="{0672B0A9-B839-48D0-82D2-AD58FDDC8566}" srcOrd="5" destOrd="0" presId="urn:microsoft.com/office/officeart/2016/7/layout/RepeatingBendingProcessNew"/>
    <dgm:cxn modelId="{DBF922FC-F8AE-4D0C-AC5A-3021ED617E7E}" type="presParOf" srcId="{0672B0A9-B839-48D0-82D2-AD58FDDC8566}" destId="{009C8439-4443-4651-A17E-126243DEC6D6}" srcOrd="0" destOrd="0" presId="urn:microsoft.com/office/officeart/2016/7/layout/RepeatingBendingProcessNew"/>
    <dgm:cxn modelId="{2177B6C1-AC3B-4DA2-9B7A-B94E9F177E13}" type="presParOf" srcId="{3A1514FC-2723-4131-A2BB-640F3AE8AD36}" destId="{96BA9951-4A47-413B-A9A1-9F45DFF341AE}" srcOrd="6" destOrd="0" presId="urn:microsoft.com/office/officeart/2016/7/layout/RepeatingBendingProcessNew"/>
    <dgm:cxn modelId="{B26EB9DB-44CB-44F5-9D5D-E5490E7B2EA2}" type="presParOf" srcId="{3A1514FC-2723-4131-A2BB-640F3AE8AD36}" destId="{08DFB50E-363B-499E-92A3-C1723A031945}" srcOrd="7" destOrd="0" presId="urn:microsoft.com/office/officeart/2016/7/layout/RepeatingBendingProcessNew"/>
    <dgm:cxn modelId="{D602F12A-A18B-4691-81F7-DD525954F3BB}" type="presParOf" srcId="{08DFB50E-363B-499E-92A3-C1723A031945}" destId="{39B6C44D-28D1-451A-B3D1-E3C600DEAD94}" srcOrd="0" destOrd="0" presId="urn:microsoft.com/office/officeart/2016/7/layout/RepeatingBendingProcessNew"/>
    <dgm:cxn modelId="{CA318144-4EBE-4CEB-A9B1-4379F9CBEE26}" type="presParOf" srcId="{3A1514FC-2723-4131-A2BB-640F3AE8AD36}" destId="{27467A84-DB57-44E0-A85C-F8D2BC2F925E}" srcOrd="8" destOrd="0" presId="urn:microsoft.com/office/officeart/2016/7/layout/RepeatingBendingProcessNew"/>
    <dgm:cxn modelId="{E6A68A4B-8BBF-48C2-958D-36F08BB88247}" type="presParOf" srcId="{3A1514FC-2723-4131-A2BB-640F3AE8AD36}" destId="{F38DCD9C-91E2-4831-AFE1-37F95B5FEA09}" srcOrd="9" destOrd="0" presId="urn:microsoft.com/office/officeart/2016/7/layout/RepeatingBendingProcessNew"/>
    <dgm:cxn modelId="{E394C501-DA89-475A-B658-550E3B76051B}" type="presParOf" srcId="{F38DCD9C-91E2-4831-AFE1-37F95B5FEA09}" destId="{349A2033-48DF-4E27-AAFE-7A8E53F4E894}" srcOrd="0" destOrd="0" presId="urn:microsoft.com/office/officeart/2016/7/layout/RepeatingBendingProcessNew"/>
    <dgm:cxn modelId="{58BB5E98-D20C-4D2E-924D-5A000CADAB63}" type="presParOf" srcId="{3A1514FC-2723-4131-A2BB-640F3AE8AD36}" destId="{26F3D55F-25A8-4032-BCE7-180B4B641FC4}"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438A48D-C171-414E-80BB-E77DF80B654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GB"/>
        </a:p>
      </dgm:t>
    </dgm:pt>
    <dgm:pt modelId="{DC0164BE-6039-4F43-8E39-B0D4340BA9A9}">
      <dgm:prSet/>
      <dgm:spPr/>
      <dgm:t>
        <a:bodyPr/>
        <a:lstStyle/>
        <a:p>
          <a:pPr rtl="0"/>
          <a:r>
            <a:rPr lang="en-GB"/>
            <a:t>Barreto, N. and Mayya, S., 2022. SWOC Analysis of Marriott International-A Case Study. </a:t>
          </a:r>
          <a:r>
            <a:rPr lang="en-GB" i="1"/>
            <a:t>International Journal of Case Studies in Business, IT and Education (IJCSBE)</a:t>
          </a:r>
          <a:r>
            <a:rPr lang="en-GB"/>
            <a:t>, </a:t>
          </a:r>
          <a:r>
            <a:rPr lang="en-GB" i="1"/>
            <a:t>6</a:t>
          </a:r>
          <a:r>
            <a:rPr lang="en-GB"/>
            <a:t>(2), pp.877-889.</a:t>
          </a:r>
        </a:p>
      </dgm:t>
    </dgm:pt>
    <dgm:pt modelId="{0954F324-31CC-4FCE-A5B8-46847A643BBC}" type="parTrans" cxnId="{3905C0E6-20FD-4B82-A622-6EA491017CB4}">
      <dgm:prSet/>
      <dgm:spPr/>
      <dgm:t>
        <a:bodyPr/>
        <a:lstStyle/>
        <a:p>
          <a:endParaRPr lang="en-GB"/>
        </a:p>
      </dgm:t>
    </dgm:pt>
    <dgm:pt modelId="{533C8522-A25C-4444-A146-CFE0C5397DC9}" type="sibTrans" cxnId="{3905C0E6-20FD-4B82-A622-6EA491017CB4}">
      <dgm:prSet/>
      <dgm:spPr/>
      <dgm:t>
        <a:bodyPr/>
        <a:lstStyle/>
        <a:p>
          <a:endParaRPr lang="en-GB"/>
        </a:p>
      </dgm:t>
    </dgm:pt>
    <dgm:pt modelId="{386AAFFB-1F83-498B-8676-44DAF712730F}">
      <dgm:prSet/>
      <dgm:spPr/>
      <dgm:t>
        <a:bodyPr/>
        <a:lstStyle/>
        <a:p>
          <a:pPr rtl="0"/>
          <a:r>
            <a:rPr lang="en-GB"/>
            <a:t>Ford, R.C (2020) Managing hospitality organisations: achieving excellence in the guest experience, SAGE Publications</a:t>
          </a:r>
        </a:p>
      </dgm:t>
    </dgm:pt>
    <dgm:pt modelId="{6DC0E162-C183-4FD2-94BB-D985EBD5150E}" type="parTrans" cxnId="{49A18555-3F24-4E47-A95A-479C0DA14152}">
      <dgm:prSet/>
      <dgm:spPr/>
      <dgm:t>
        <a:bodyPr/>
        <a:lstStyle/>
        <a:p>
          <a:endParaRPr lang="en-GB"/>
        </a:p>
      </dgm:t>
    </dgm:pt>
    <dgm:pt modelId="{7DD90850-A2DF-4479-82DD-028EEA700A8D}" type="sibTrans" cxnId="{49A18555-3F24-4E47-A95A-479C0DA14152}">
      <dgm:prSet/>
      <dgm:spPr/>
      <dgm:t>
        <a:bodyPr/>
        <a:lstStyle/>
        <a:p>
          <a:endParaRPr lang="en-GB"/>
        </a:p>
      </dgm:t>
    </dgm:pt>
    <dgm:pt modelId="{E25BB8AE-EE28-42E0-BAAA-27703DA1B769}">
      <dgm:prSet/>
      <dgm:spPr/>
      <dgm:t>
        <a:bodyPr/>
        <a:lstStyle/>
        <a:p>
          <a:pPr rtl="0"/>
          <a:r>
            <a:rPr lang="en-GB"/>
            <a:t>Hargreaves, C.A., 2015. Analysis of hotel guest satisfaction ratings and reviews: An application in Singapore. </a:t>
          </a:r>
          <a:r>
            <a:rPr lang="en-GB" i="1"/>
            <a:t>American Journal of Marketing Research</a:t>
          </a:r>
          <a:r>
            <a:rPr lang="en-GB"/>
            <a:t>, </a:t>
          </a:r>
          <a:r>
            <a:rPr lang="en-GB" i="1"/>
            <a:t>1</a:t>
          </a:r>
          <a:r>
            <a:rPr lang="en-GB"/>
            <a:t>(4), pp.208-214.</a:t>
          </a:r>
        </a:p>
      </dgm:t>
    </dgm:pt>
    <dgm:pt modelId="{3D10D579-4FAB-47D7-80D0-76FDE81D3C3D}" type="parTrans" cxnId="{D8C4D57A-4743-4355-8F9F-107FCD385076}">
      <dgm:prSet/>
      <dgm:spPr/>
      <dgm:t>
        <a:bodyPr/>
        <a:lstStyle/>
        <a:p>
          <a:endParaRPr lang="en-GB"/>
        </a:p>
      </dgm:t>
    </dgm:pt>
    <dgm:pt modelId="{4B3B46F1-862E-4AB4-B60F-C31720647878}" type="sibTrans" cxnId="{D8C4D57A-4743-4355-8F9F-107FCD385076}">
      <dgm:prSet/>
      <dgm:spPr/>
      <dgm:t>
        <a:bodyPr/>
        <a:lstStyle/>
        <a:p>
          <a:endParaRPr lang="en-GB"/>
        </a:p>
      </dgm:t>
    </dgm:pt>
    <dgm:pt modelId="{A26C10C8-AD35-4B6D-9AC1-9562F2D9CAB9}">
      <dgm:prSet/>
      <dgm:spPr/>
      <dgm:t>
        <a:bodyPr/>
        <a:lstStyle/>
        <a:p>
          <a:pPr rtl="0"/>
          <a:r>
            <a:rPr lang="en-GB"/>
            <a:t>House, B. and Street, C., 2020. London W1.</a:t>
          </a:r>
        </a:p>
      </dgm:t>
    </dgm:pt>
    <dgm:pt modelId="{562211E1-C5ED-4FDD-AD6D-9BC6CDC2CCA5}" type="parTrans" cxnId="{BE108CC8-98BF-48F1-8876-C27337092597}">
      <dgm:prSet/>
      <dgm:spPr/>
      <dgm:t>
        <a:bodyPr/>
        <a:lstStyle/>
        <a:p>
          <a:endParaRPr lang="en-GB"/>
        </a:p>
      </dgm:t>
    </dgm:pt>
    <dgm:pt modelId="{DF5E5E49-05B9-4FC5-B22A-2D9D25508E26}" type="sibTrans" cxnId="{BE108CC8-98BF-48F1-8876-C27337092597}">
      <dgm:prSet/>
      <dgm:spPr/>
      <dgm:t>
        <a:bodyPr/>
        <a:lstStyle/>
        <a:p>
          <a:endParaRPr lang="en-GB"/>
        </a:p>
      </dgm:t>
    </dgm:pt>
    <dgm:pt modelId="{04D91585-53C1-448B-9D5E-34FC133D140E}">
      <dgm:prSet/>
      <dgm:spPr/>
      <dgm:t>
        <a:bodyPr/>
        <a:lstStyle/>
        <a:p>
          <a:pPr rtl="0"/>
          <a:r>
            <a:rPr lang="en-GB"/>
            <a:t>JW Marriott. (2019). </a:t>
          </a:r>
          <a:r>
            <a:rPr lang="en-GB" i="1"/>
            <a:t>Luxury Hotels &amp; Resorts: Mindful Experiences | JW Marriott</a:t>
          </a:r>
          <a:r>
            <a:rPr lang="en-GB"/>
            <a:t>. [online] Available at: </a:t>
          </a:r>
          <a:r>
            <a:rPr lang="en-GB" u="sng">
              <a:hlinkClick xmlns:r="http://schemas.openxmlformats.org/officeDocument/2006/relationships" r:id="rId1"/>
            </a:rPr>
            <a:t>https://jw-marriott.marriott.com/</a:t>
          </a:r>
          <a:endParaRPr lang="en-GB"/>
        </a:p>
      </dgm:t>
    </dgm:pt>
    <dgm:pt modelId="{5EB72570-A185-4382-9BC9-2624B13538C1}" type="parTrans" cxnId="{3DD43632-CBE5-4744-9E97-C3C52FB39A71}">
      <dgm:prSet/>
      <dgm:spPr/>
      <dgm:t>
        <a:bodyPr/>
        <a:lstStyle/>
        <a:p>
          <a:endParaRPr lang="en-GB"/>
        </a:p>
      </dgm:t>
    </dgm:pt>
    <dgm:pt modelId="{93D74901-E6D0-484F-B348-345F50B67C4D}" type="sibTrans" cxnId="{3DD43632-CBE5-4744-9E97-C3C52FB39A71}">
      <dgm:prSet/>
      <dgm:spPr/>
      <dgm:t>
        <a:bodyPr/>
        <a:lstStyle/>
        <a:p>
          <a:endParaRPr lang="en-GB"/>
        </a:p>
      </dgm:t>
    </dgm:pt>
    <dgm:pt modelId="{5C0B286B-AD92-4C1B-9F36-2E55D413ACD6}">
      <dgm:prSet/>
      <dgm:spPr/>
      <dgm:t>
        <a:bodyPr/>
        <a:lstStyle/>
        <a:p>
          <a:pPr rtl="0"/>
          <a:r>
            <a:rPr lang="en-GB"/>
            <a:t>Lakhtina, K., 2015, April. Value Formation of Loyalty Programs in the Hotel Industry: Starwood Preferred Guest, Marriott Rewards, Hyatt Gold Passport. In </a:t>
          </a:r>
          <a:r>
            <a:rPr lang="en-GB" i="1"/>
            <a:t>ISCONTOUR 2015-Tourism Research Perspectives: Proceedings of the International Student Conference in Tourism Research</a:t>
          </a:r>
          <a:r>
            <a:rPr lang="en-GB"/>
            <a:t> (p. 59). BoD–Books on Demand.</a:t>
          </a:r>
        </a:p>
      </dgm:t>
    </dgm:pt>
    <dgm:pt modelId="{0086EF92-F043-430F-B531-8F639A389886}" type="parTrans" cxnId="{3BA2B319-FBA2-4D30-B5DC-6E98E951B558}">
      <dgm:prSet/>
      <dgm:spPr/>
      <dgm:t>
        <a:bodyPr/>
        <a:lstStyle/>
        <a:p>
          <a:endParaRPr lang="en-GB"/>
        </a:p>
      </dgm:t>
    </dgm:pt>
    <dgm:pt modelId="{8420E607-C258-44C2-B2EF-AC8312D2A3F6}" type="sibTrans" cxnId="{3BA2B319-FBA2-4D30-B5DC-6E98E951B558}">
      <dgm:prSet/>
      <dgm:spPr/>
      <dgm:t>
        <a:bodyPr/>
        <a:lstStyle/>
        <a:p>
          <a:endParaRPr lang="en-GB"/>
        </a:p>
      </dgm:t>
    </dgm:pt>
    <dgm:pt modelId="{A4D46247-3D06-4DAF-A416-F1073AB5AF9E}">
      <dgm:prSet/>
      <dgm:spPr/>
      <dgm:t>
        <a:bodyPr/>
        <a:lstStyle/>
        <a:p>
          <a:pPr rtl="0"/>
          <a:r>
            <a:rPr lang="en-GB"/>
            <a:t>Manhas, P.S. and Tukamushaba, E.K., 2015. Understanding service experience and its impact on brand image in the hospitality sector. </a:t>
          </a:r>
          <a:r>
            <a:rPr lang="en-GB" i="1"/>
            <a:t>International Journal of Hospitality Management</a:t>
          </a:r>
          <a:r>
            <a:rPr lang="en-GB"/>
            <a:t>, </a:t>
          </a:r>
          <a:r>
            <a:rPr lang="en-GB" i="1"/>
            <a:t>45</a:t>
          </a:r>
          <a:r>
            <a:rPr lang="en-GB"/>
            <a:t>, pp.77-87.</a:t>
          </a:r>
        </a:p>
      </dgm:t>
    </dgm:pt>
    <dgm:pt modelId="{5719E091-E252-4426-8A8D-8AAF31D471D0}" type="parTrans" cxnId="{686A1039-036B-4EA2-AF18-3C2E736F28B0}">
      <dgm:prSet/>
      <dgm:spPr/>
      <dgm:t>
        <a:bodyPr/>
        <a:lstStyle/>
        <a:p>
          <a:endParaRPr lang="en-GB"/>
        </a:p>
      </dgm:t>
    </dgm:pt>
    <dgm:pt modelId="{728A9491-FE29-4B7A-BFB8-298D446CE979}" type="sibTrans" cxnId="{686A1039-036B-4EA2-AF18-3C2E736F28B0}">
      <dgm:prSet/>
      <dgm:spPr/>
      <dgm:t>
        <a:bodyPr/>
        <a:lstStyle/>
        <a:p>
          <a:endParaRPr lang="en-GB"/>
        </a:p>
      </dgm:t>
    </dgm:pt>
    <dgm:pt modelId="{883B1450-B98A-4905-BB05-C2750AAC9603}">
      <dgm:prSet/>
      <dgm:spPr/>
      <dgm:t>
        <a:bodyPr/>
        <a:lstStyle/>
        <a:p>
          <a:pPr rtl="0"/>
          <a:r>
            <a:rPr lang="en-GB"/>
            <a:t>Pius, A., Alharahsheh, H.H., Nwaogbe, O. and Dariescu, M., 2020. Contemporary Quality Management Approaches and Practices Within the Hospitality Industry. In </a:t>
          </a:r>
          <a:r>
            <a:rPr lang="en-GB" i="1"/>
            <a:t>Contemporary Management Approaches to the Global Hospitality and Tourism Industry</a:t>
          </a:r>
          <a:r>
            <a:rPr lang="en-GB"/>
            <a:t> (pp. 1-34). IGI Global. </a:t>
          </a:r>
        </a:p>
      </dgm:t>
    </dgm:pt>
    <dgm:pt modelId="{6C2E93C0-6491-45CF-ADE8-320B7E60BBC1}" type="parTrans" cxnId="{08DD79C8-2B2D-4806-B632-A113A7C6AC77}">
      <dgm:prSet/>
      <dgm:spPr/>
      <dgm:t>
        <a:bodyPr/>
        <a:lstStyle/>
        <a:p>
          <a:endParaRPr lang="en-GB"/>
        </a:p>
      </dgm:t>
    </dgm:pt>
    <dgm:pt modelId="{519B61D2-8E16-4E3E-A88C-9F06007C38E9}" type="sibTrans" cxnId="{08DD79C8-2B2D-4806-B632-A113A7C6AC77}">
      <dgm:prSet/>
      <dgm:spPr/>
      <dgm:t>
        <a:bodyPr/>
        <a:lstStyle/>
        <a:p>
          <a:endParaRPr lang="en-GB"/>
        </a:p>
      </dgm:t>
    </dgm:pt>
    <dgm:pt modelId="{A4C7B37B-9B1C-4CCF-9CDB-546115F87C4E}">
      <dgm:prSet/>
      <dgm:spPr/>
      <dgm:t>
        <a:bodyPr/>
        <a:lstStyle/>
        <a:p>
          <a:pPr rtl="0"/>
          <a:r>
            <a:rPr lang="en-GB"/>
            <a:t>Priporas, C.V., Stylos, N., Rahimi, R. and Vedanthachari, L.N., 2017. Unravelling the diverse nature of service quality in a sharing economy: A social exchange theory perspective of Airbnb accommodation. </a:t>
          </a:r>
          <a:r>
            <a:rPr lang="en-GB" i="1"/>
            <a:t>International journal of contemporary hospitality management</a:t>
          </a:r>
          <a:r>
            <a:rPr lang="en-GB"/>
            <a:t>, </a:t>
          </a:r>
          <a:r>
            <a:rPr lang="en-GB" i="1"/>
            <a:t>29</a:t>
          </a:r>
          <a:r>
            <a:rPr lang="en-GB"/>
            <a:t>(9), pp.2279-2301.</a:t>
          </a:r>
        </a:p>
      </dgm:t>
    </dgm:pt>
    <dgm:pt modelId="{1F76A6B6-BF93-4B03-96EF-CCDC1D58AB7B}" type="parTrans" cxnId="{DDC1B5B6-AAB0-4689-9BBE-DDA53AAAB23D}">
      <dgm:prSet/>
      <dgm:spPr/>
      <dgm:t>
        <a:bodyPr/>
        <a:lstStyle/>
        <a:p>
          <a:endParaRPr lang="en-GB"/>
        </a:p>
      </dgm:t>
    </dgm:pt>
    <dgm:pt modelId="{80CD5C00-2BC3-4046-BB8C-967FECA4941E}" type="sibTrans" cxnId="{DDC1B5B6-AAB0-4689-9BBE-DDA53AAAB23D}">
      <dgm:prSet/>
      <dgm:spPr/>
      <dgm:t>
        <a:bodyPr/>
        <a:lstStyle/>
        <a:p>
          <a:endParaRPr lang="en-GB"/>
        </a:p>
      </dgm:t>
    </dgm:pt>
    <dgm:pt modelId="{A9E6B399-D9BA-424C-A3C4-1461D6CE9293}">
      <dgm:prSet/>
      <dgm:spPr/>
      <dgm:t>
        <a:bodyPr/>
        <a:lstStyle/>
        <a:p>
          <a:pPr rtl="0"/>
          <a:r>
            <a:rPr lang="en-GB"/>
            <a:t>Salvioni, D.M., 2016. Hotel chains and the sharing economy in global tourism. </a:t>
          </a:r>
          <a:r>
            <a:rPr lang="en-GB" i="1"/>
            <a:t>SYMPHONYA Emerging Issues in Management</a:t>
          </a:r>
          <a:r>
            <a:rPr lang="en-GB"/>
            <a:t>, (1).</a:t>
          </a:r>
        </a:p>
      </dgm:t>
    </dgm:pt>
    <dgm:pt modelId="{911DA22C-861D-40A7-93AD-197B3CCACEC6}" type="parTrans" cxnId="{07CE5447-5B1E-4961-BB7A-154F36085718}">
      <dgm:prSet/>
      <dgm:spPr/>
      <dgm:t>
        <a:bodyPr/>
        <a:lstStyle/>
        <a:p>
          <a:endParaRPr lang="en-GB"/>
        </a:p>
      </dgm:t>
    </dgm:pt>
    <dgm:pt modelId="{170557BB-424D-4928-9684-929B7B6944D9}" type="sibTrans" cxnId="{07CE5447-5B1E-4961-BB7A-154F36085718}">
      <dgm:prSet/>
      <dgm:spPr/>
      <dgm:t>
        <a:bodyPr/>
        <a:lstStyle/>
        <a:p>
          <a:endParaRPr lang="en-GB"/>
        </a:p>
      </dgm:t>
    </dgm:pt>
    <dgm:pt modelId="{217C48A3-CE96-4716-9632-818FB60F2486}">
      <dgm:prSet/>
      <dgm:spPr/>
      <dgm:t>
        <a:bodyPr/>
        <a:lstStyle/>
        <a:p>
          <a:pPr rtl="0"/>
          <a:r>
            <a:rPr lang="en-GB"/>
            <a:t>Tezcan, E. and Polupan, V., 2022. Тrends in the global hotel business of the luxury segment.</a:t>
          </a:r>
        </a:p>
      </dgm:t>
    </dgm:pt>
    <dgm:pt modelId="{70E02E41-102E-4BBA-8F33-97CCB44328C5}" type="parTrans" cxnId="{17905656-2D84-4EA8-96F1-4BCDF786AA56}">
      <dgm:prSet/>
      <dgm:spPr/>
      <dgm:t>
        <a:bodyPr/>
        <a:lstStyle/>
        <a:p>
          <a:endParaRPr lang="en-GB"/>
        </a:p>
      </dgm:t>
    </dgm:pt>
    <dgm:pt modelId="{2D657AB8-C2EE-475E-9FE8-5770D1197D59}" type="sibTrans" cxnId="{17905656-2D84-4EA8-96F1-4BCDF786AA56}">
      <dgm:prSet/>
      <dgm:spPr/>
      <dgm:t>
        <a:bodyPr/>
        <a:lstStyle/>
        <a:p>
          <a:endParaRPr lang="en-GB"/>
        </a:p>
      </dgm:t>
    </dgm:pt>
    <dgm:pt modelId="{7D4CFE97-4FFD-4BFD-8FCB-77F61D687F41}">
      <dgm:prSet/>
      <dgm:spPr/>
      <dgm:t>
        <a:bodyPr/>
        <a:lstStyle/>
        <a:p>
          <a:pPr rtl="0"/>
          <a:r>
            <a:rPr lang="en-GB"/>
            <a:t>Walker, J. (2021) Introduction to Hospitality, Pearson, London</a:t>
          </a:r>
        </a:p>
      </dgm:t>
    </dgm:pt>
    <dgm:pt modelId="{2FC2DCCC-5655-4CE0-A0FB-62D33FA697B1}" type="parTrans" cxnId="{1FB77B01-0179-484D-BBD1-2C33E085CC7D}">
      <dgm:prSet/>
      <dgm:spPr/>
      <dgm:t>
        <a:bodyPr/>
        <a:lstStyle/>
        <a:p>
          <a:endParaRPr lang="en-GB"/>
        </a:p>
      </dgm:t>
    </dgm:pt>
    <dgm:pt modelId="{0A69B488-604A-4609-BB68-857B07B62D8E}" type="sibTrans" cxnId="{1FB77B01-0179-484D-BBD1-2C33E085CC7D}">
      <dgm:prSet/>
      <dgm:spPr/>
      <dgm:t>
        <a:bodyPr/>
        <a:lstStyle/>
        <a:p>
          <a:endParaRPr lang="en-GB"/>
        </a:p>
      </dgm:t>
    </dgm:pt>
    <dgm:pt modelId="{E275C05D-A6EA-41B5-BC3D-10726B6C812F}">
      <dgm:prSet/>
      <dgm:spPr/>
      <dgm:t>
        <a:bodyPr/>
        <a:lstStyle/>
        <a:p>
          <a:pPr rtl="0"/>
          <a:r>
            <a:rPr lang="en-GB"/>
            <a:t>Wang, Y.C. and Chung, Y., 2015. Hotel brand portfolio strategy. </a:t>
          </a:r>
          <a:r>
            <a:rPr lang="en-GB" i="1"/>
            <a:t>International Journal of Contemporary Hospitality Management</a:t>
          </a:r>
          <a:r>
            <a:rPr lang="en-GB"/>
            <a:t>, </a:t>
          </a:r>
          <a:r>
            <a:rPr lang="en-GB" i="1"/>
            <a:t>27</a:t>
          </a:r>
          <a:r>
            <a:rPr lang="en-GB"/>
            <a:t>(4), pp.561-584.</a:t>
          </a:r>
        </a:p>
      </dgm:t>
    </dgm:pt>
    <dgm:pt modelId="{59C73538-A912-4DEB-A231-4BCD71EBB487}" type="parTrans" cxnId="{34E89646-30E9-47BB-B6AC-1169C119656D}">
      <dgm:prSet/>
      <dgm:spPr/>
      <dgm:t>
        <a:bodyPr/>
        <a:lstStyle/>
        <a:p>
          <a:endParaRPr lang="en-GB"/>
        </a:p>
      </dgm:t>
    </dgm:pt>
    <dgm:pt modelId="{E828DBCB-94FC-4E3B-9281-6D9D17590BB1}" type="sibTrans" cxnId="{34E89646-30E9-47BB-B6AC-1169C119656D}">
      <dgm:prSet/>
      <dgm:spPr/>
      <dgm:t>
        <a:bodyPr/>
        <a:lstStyle/>
        <a:p>
          <a:endParaRPr lang="en-GB"/>
        </a:p>
      </dgm:t>
    </dgm:pt>
    <dgm:pt modelId="{0AE68BF2-4415-42A5-9E44-2746FAAF3B62}">
      <dgm:prSet/>
      <dgm:spPr/>
      <dgm:t>
        <a:bodyPr/>
        <a:lstStyle/>
        <a:p>
          <a:pPr rtl="0"/>
          <a:r>
            <a:rPr lang="en-GB"/>
            <a:t>Wood, R.C (2015) Hospitality Management: a brief introduction, Sage, London</a:t>
          </a:r>
        </a:p>
      </dgm:t>
    </dgm:pt>
    <dgm:pt modelId="{3B7CA2EE-5739-47E4-8494-830D130E5E1A}" type="parTrans" cxnId="{F8B8D9BB-9F44-4101-B8AE-3740EB39B86C}">
      <dgm:prSet/>
      <dgm:spPr/>
      <dgm:t>
        <a:bodyPr/>
        <a:lstStyle/>
        <a:p>
          <a:endParaRPr lang="en-GB"/>
        </a:p>
      </dgm:t>
    </dgm:pt>
    <dgm:pt modelId="{DC49E022-92A3-4934-8255-B50999F2B3CC}" type="sibTrans" cxnId="{F8B8D9BB-9F44-4101-B8AE-3740EB39B86C}">
      <dgm:prSet/>
      <dgm:spPr/>
      <dgm:t>
        <a:bodyPr/>
        <a:lstStyle/>
        <a:p>
          <a:endParaRPr lang="en-GB"/>
        </a:p>
      </dgm:t>
    </dgm:pt>
    <dgm:pt modelId="{80BC402C-D1E5-429B-B132-521893210500}">
      <dgm:prSet/>
      <dgm:spPr/>
      <dgm:t>
        <a:bodyPr/>
        <a:lstStyle/>
        <a:p>
          <a:pPr rtl="0"/>
          <a:r>
            <a:rPr lang="en-GB"/>
            <a:t>Zhang, T., Seo, S. and Ahn, J.A., 2019. Why do hotel guests go mobile? Examining motives of business and leisure travellers. </a:t>
          </a:r>
          <a:r>
            <a:rPr lang="en-GB" i="1"/>
            <a:t>Journal of Hospitality Marketing &amp; Management</a:t>
          </a:r>
          <a:r>
            <a:rPr lang="en-GB"/>
            <a:t>, </a:t>
          </a:r>
          <a:r>
            <a:rPr lang="en-GB" i="1"/>
            <a:t>28</a:t>
          </a:r>
          <a:r>
            <a:rPr lang="en-GB"/>
            <a:t>(5), pp.621-644. </a:t>
          </a:r>
        </a:p>
      </dgm:t>
    </dgm:pt>
    <dgm:pt modelId="{FF9B9A35-BBB5-44F2-99BB-C655C21BA7D8}" type="parTrans" cxnId="{ACA679D8-D046-4D23-9C92-D0621108827E}">
      <dgm:prSet/>
      <dgm:spPr/>
      <dgm:t>
        <a:bodyPr/>
        <a:lstStyle/>
        <a:p>
          <a:endParaRPr lang="en-GB"/>
        </a:p>
      </dgm:t>
    </dgm:pt>
    <dgm:pt modelId="{F528F725-E6A0-43F5-8E66-5512165DC7D1}" type="sibTrans" cxnId="{ACA679D8-D046-4D23-9C92-D0621108827E}">
      <dgm:prSet/>
      <dgm:spPr/>
      <dgm:t>
        <a:bodyPr/>
        <a:lstStyle/>
        <a:p>
          <a:endParaRPr lang="en-GB"/>
        </a:p>
      </dgm:t>
    </dgm:pt>
    <dgm:pt modelId="{F30B63FA-8F95-41A0-A882-3A4806448B38}">
      <dgm:prSet/>
      <dgm:spPr/>
      <dgm:t>
        <a:bodyPr/>
        <a:lstStyle/>
        <a:p>
          <a:pPr rtl="0"/>
          <a:endParaRPr lang="en-GB"/>
        </a:p>
      </dgm:t>
    </dgm:pt>
    <dgm:pt modelId="{FC07A6DB-684D-4612-85EA-E805A2F8E760}" type="parTrans" cxnId="{DCAAC3D7-B6E5-4631-90F0-EAF1E6B3A53E}">
      <dgm:prSet/>
      <dgm:spPr/>
      <dgm:t>
        <a:bodyPr/>
        <a:lstStyle/>
        <a:p>
          <a:endParaRPr lang="en-GB"/>
        </a:p>
      </dgm:t>
    </dgm:pt>
    <dgm:pt modelId="{F70A367E-3025-412A-A946-72ED5EB15965}" type="sibTrans" cxnId="{DCAAC3D7-B6E5-4631-90F0-EAF1E6B3A53E}">
      <dgm:prSet/>
      <dgm:spPr/>
      <dgm:t>
        <a:bodyPr/>
        <a:lstStyle/>
        <a:p>
          <a:endParaRPr lang="en-GB"/>
        </a:p>
      </dgm:t>
    </dgm:pt>
    <dgm:pt modelId="{EC9A5C2E-78A8-4C49-B8DA-2B465280BFF9}" type="pres">
      <dgm:prSet presAssocID="{6438A48D-C171-414E-80BB-E77DF80B654D}" presName="vert0" presStyleCnt="0">
        <dgm:presLayoutVars>
          <dgm:dir/>
          <dgm:animOne val="branch"/>
          <dgm:animLvl val="lvl"/>
        </dgm:presLayoutVars>
      </dgm:prSet>
      <dgm:spPr/>
    </dgm:pt>
    <dgm:pt modelId="{DE06DD30-BCE2-46E7-AD09-46B4CA77ED21}" type="pres">
      <dgm:prSet presAssocID="{DC0164BE-6039-4F43-8E39-B0D4340BA9A9}" presName="thickLine" presStyleLbl="alignNode1" presStyleIdx="0" presStyleCnt="16"/>
      <dgm:spPr/>
    </dgm:pt>
    <dgm:pt modelId="{5BFD4636-21EB-4ED5-A8FD-996A099614E3}" type="pres">
      <dgm:prSet presAssocID="{DC0164BE-6039-4F43-8E39-B0D4340BA9A9}" presName="horz1" presStyleCnt="0"/>
      <dgm:spPr/>
    </dgm:pt>
    <dgm:pt modelId="{2F8896A8-02BF-4E42-BF70-45BA015A0AF9}" type="pres">
      <dgm:prSet presAssocID="{DC0164BE-6039-4F43-8E39-B0D4340BA9A9}" presName="tx1" presStyleLbl="revTx" presStyleIdx="0" presStyleCnt="16"/>
      <dgm:spPr/>
    </dgm:pt>
    <dgm:pt modelId="{A3A74ED6-CC02-45FD-908D-D45767674412}" type="pres">
      <dgm:prSet presAssocID="{DC0164BE-6039-4F43-8E39-B0D4340BA9A9}" presName="vert1" presStyleCnt="0"/>
      <dgm:spPr/>
    </dgm:pt>
    <dgm:pt modelId="{1A198715-AB40-4B99-9E28-D1AFF3D3B88A}" type="pres">
      <dgm:prSet presAssocID="{386AAFFB-1F83-498B-8676-44DAF712730F}" presName="thickLine" presStyleLbl="alignNode1" presStyleIdx="1" presStyleCnt="16"/>
      <dgm:spPr/>
    </dgm:pt>
    <dgm:pt modelId="{2B27BB92-36E4-4A5B-BAFB-BD98705E7A8C}" type="pres">
      <dgm:prSet presAssocID="{386AAFFB-1F83-498B-8676-44DAF712730F}" presName="horz1" presStyleCnt="0"/>
      <dgm:spPr/>
    </dgm:pt>
    <dgm:pt modelId="{1864FB74-C889-432C-9C95-5B5D7E43F748}" type="pres">
      <dgm:prSet presAssocID="{386AAFFB-1F83-498B-8676-44DAF712730F}" presName="tx1" presStyleLbl="revTx" presStyleIdx="1" presStyleCnt="16"/>
      <dgm:spPr/>
    </dgm:pt>
    <dgm:pt modelId="{3426AFBF-ED80-4B97-8A88-127337580F01}" type="pres">
      <dgm:prSet presAssocID="{386AAFFB-1F83-498B-8676-44DAF712730F}" presName="vert1" presStyleCnt="0"/>
      <dgm:spPr/>
    </dgm:pt>
    <dgm:pt modelId="{CB72F2A0-1197-4B69-B0D4-02ED14DDA903}" type="pres">
      <dgm:prSet presAssocID="{E25BB8AE-EE28-42E0-BAAA-27703DA1B769}" presName="thickLine" presStyleLbl="alignNode1" presStyleIdx="2" presStyleCnt="16"/>
      <dgm:spPr/>
    </dgm:pt>
    <dgm:pt modelId="{47DD1426-CEB3-458A-AEAB-E83E4E5C2EFC}" type="pres">
      <dgm:prSet presAssocID="{E25BB8AE-EE28-42E0-BAAA-27703DA1B769}" presName="horz1" presStyleCnt="0"/>
      <dgm:spPr/>
    </dgm:pt>
    <dgm:pt modelId="{9706266D-A184-4A9B-9481-38C5E9E02D78}" type="pres">
      <dgm:prSet presAssocID="{E25BB8AE-EE28-42E0-BAAA-27703DA1B769}" presName="tx1" presStyleLbl="revTx" presStyleIdx="2" presStyleCnt="16"/>
      <dgm:spPr/>
    </dgm:pt>
    <dgm:pt modelId="{EEEC5D44-A939-44ED-88C7-B4898DB7FB78}" type="pres">
      <dgm:prSet presAssocID="{E25BB8AE-EE28-42E0-BAAA-27703DA1B769}" presName="vert1" presStyleCnt="0"/>
      <dgm:spPr/>
    </dgm:pt>
    <dgm:pt modelId="{0181A69D-AF9E-47AF-BE04-C3FB2F8C5468}" type="pres">
      <dgm:prSet presAssocID="{A26C10C8-AD35-4B6D-9AC1-9562F2D9CAB9}" presName="thickLine" presStyleLbl="alignNode1" presStyleIdx="3" presStyleCnt="16"/>
      <dgm:spPr/>
    </dgm:pt>
    <dgm:pt modelId="{46BB7B40-2E06-455B-90CA-B58378FE81C2}" type="pres">
      <dgm:prSet presAssocID="{A26C10C8-AD35-4B6D-9AC1-9562F2D9CAB9}" presName="horz1" presStyleCnt="0"/>
      <dgm:spPr/>
    </dgm:pt>
    <dgm:pt modelId="{7CDF1417-A31B-42BB-B29E-795E9C6E9D49}" type="pres">
      <dgm:prSet presAssocID="{A26C10C8-AD35-4B6D-9AC1-9562F2D9CAB9}" presName="tx1" presStyleLbl="revTx" presStyleIdx="3" presStyleCnt="16"/>
      <dgm:spPr/>
    </dgm:pt>
    <dgm:pt modelId="{C0A0E7C6-03AB-403A-99E6-579BD30498E9}" type="pres">
      <dgm:prSet presAssocID="{A26C10C8-AD35-4B6D-9AC1-9562F2D9CAB9}" presName="vert1" presStyleCnt="0"/>
      <dgm:spPr/>
    </dgm:pt>
    <dgm:pt modelId="{B1562CBA-06F1-48A9-A0B8-286D26FD5BF3}" type="pres">
      <dgm:prSet presAssocID="{04D91585-53C1-448B-9D5E-34FC133D140E}" presName="thickLine" presStyleLbl="alignNode1" presStyleIdx="4" presStyleCnt="16"/>
      <dgm:spPr/>
    </dgm:pt>
    <dgm:pt modelId="{31ED3B47-A13F-417E-9C66-1586BF842422}" type="pres">
      <dgm:prSet presAssocID="{04D91585-53C1-448B-9D5E-34FC133D140E}" presName="horz1" presStyleCnt="0"/>
      <dgm:spPr/>
    </dgm:pt>
    <dgm:pt modelId="{50F32815-2A82-4248-9E50-32C5BF30DA8C}" type="pres">
      <dgm:prSet presAssocID="{04D91585-53C1-448B-9D5E-34FC133D140E}" presName="tx1" presStyleLbl="revTx" presStyleIdx="4" presStyleCnt="16"/>
      <dgm:spPr/>
    </dgm:pt>
    <dgm:pt modelId="{2743EFEC-54A7-463C-B072-B66601C59F46}" type="pres">
      <dgm:prSet presAssocID="{04D91585-53C1-448B-9D5E-34FC133D140E}" presName="vert1" presStyleCnt="0"/>
      <dgm:spPr/>
    </dgm:pt>
    <dgm:pt modelId="{4943D693-8794-4141-AF86-616D02774D54}" type="pres">
      <dgm:prSet presAssocID="{5C0B286B-AD92-4C1B-9F36-2E55D413ACD6}" presName="thickLine" presStyleLbl="alignNode1" presStyleIdx="5" presStyleCnt="16"/>
      <dgm:spPr/>
    </dgm:pt>
    <dgm:pt modelId="{11E5E1F7-3BCE-4F8D-A326-A3509B90FCD4}" type="pres">
      <dgm:prSet presAssocID="{5C0B286B-AD92-4C1B-9F36-2E55D413ACD6}" presName="horz1" presStyleCnt="0"/>
      <dgm:spPr/>
    </dgm:pt>
    <dgm:pt modelId="{536DD6EE-7E88-4DE2-8E9B-0F07EE1E3083}" type="pres">
      <dgm:prSet presAssocID="{5C0B286B-AD92-4C1B-9F36-2E55D413ACD6}" presName="tx1" presStyleLbl="revTx" presStyleIdx="5" presStyleCnt="16"/>
      <dgm:spPr/>
    </dgm:pt>
    <dgm:pt modelId="{298EB08B-EE82-4621-BF44-A665FADBCFA8}" type="pres">
      <dgm:prSet presAssocID="{5C0B286B-AD92-4C1B-9F36-2E55D413ACD6}" presName="vert1" presStyleCnt="0"/>
      <dgm:spPr/>
    </dgm:pt>
    <dgm:pt modelId="{8FC86233-C440-4067-80A9-A208235F4E96}" type="pres">
      <dgm:prSet presAssocID="{A4D46247-3D06-4DAF-A416-F1073AB5AF9E}" presName="thickLine" presStyleLbl="alignNode1" presStyleIdx="6" presStyleCnt="16"/>
      <dgm:spPr/>
    </dgm:pt>
    <dgm:pt modelId="{434E9A2E-57AD-47F0-BFC9-DDE045E2D501}" type="pres">
      <dgm:prSet presAssocID="{A4D46247-3D06-4DAF-A416-F1073AB5AF9E}" presName="horz1" presStyleCnt="0"/>
      <dgm:spPr/>
    </dgm:pt>
    <dgm:pt modelId="{194753C4-6327-4088-8403-53ED171E331F}" type="pres">
      <dgm:prSet presAssocID="{A4D46247-3D06-4DAF-A416-F1073AB5AF9E}" presName="tx1" presStyleLbl="revTx" presStyleIdx="6" presStyleCnt="16"/>
      <dgm:spPr/>
    </dgm:pt>
    <dgm:pt modelId="{69AB658F-C54D-4615-89F7-D1C428F57440}" type="pres">
      <dgm:prSet presAssocID="{A4D46247-3D06-4DAF-A416-F1073AB5AF9E}" presName="vert1" presStyleCnt="0"/>
      <dgm:spPr/>
    </dgm:pt>
    <dgm:pt modelId="{2DCBE37B-06D9-4788-94F6-EF2A2EF78C93}" type="pres">
      <dgm:prSet presAssocID="{883B1450-B98A-4905-BB05-C2750AAC9603}" presName="thickLine" presStyleLbl="alignNode1" presStyleIdx="7" presStyleCnt="16"/>
      <dgm:spPr/>
    </dgm:pt>
    <dgm:pt modelId="{329FF58B-FA44-40C0-967F-EF2A31DB1D54}" type="pres">
      <dgm:prSet presAssocID="{883B1450-B98A-4905-BB05-C2750AAC9603}" presName="horz1" presStyleCnt="0"/>
      <dgm:spPr/>
    </dgm:pt>
    <dgm:pt modelId="{2A9DB7C4-1CB6-420C-860F-BAEB2DEFD476}" type="pres">
      <dgm:prSet presAssocID="{883B1450-B98A-4905-BB05-C2750AAC9603}" presName="tx1" presStyleLbl="revTx" presStyleIdx="7" presStyleCnt="16"/>
      <dgm:spPr/>
    </dgm:pt>
    <dgm:pt modelId="{54D089C1-AF66-44D9-8AE7-D02F4260F14F}" type="pres">
      <dgm:prSet presAssocID="{883B1450-B98A-4905-BB05-C2750AAC9603}" presName="vert1" presStyleCnt="0"/>
      <dgm:spPr/>
    </dgm:pt>
    <dgm:pt modelId="{31E709A5-89BE-4128-BF77-075955519A45}" type="pres">
      <dgm:prSet presAssocID="{A4C7B37B-9B1C-4CCF-9CDB-546115F87C4E}" presName="thickLine" presStyleLbl="alignNode1" presStyleIdx="8" presStyleCnt="16"/>
      <dgm:spPr/>
    </dgm:pt>
    <dgm:pt modelId="{686AF7C8-1AD1-4004-B916-15E796043CBF}" type="pres">
      <dgm:prSet presAssocID="{A4C7B37B-9B1C-4CCF-9CDB-546115F87C4E}" presName="horz1" presStyleCnt="0"/>
      <dgm:spPr/>
    </dgm:pt>
    <dgm:pt modelId="{7E2F8FE1-AED4-40C0-A01A-CE06BA8CD0DC}" type="pres">
      <dgm:prSet presAssocID="{A4C7B37B-9B1C-4CCF-9CDB-546115F87C4E}" presName="tx1" presStyleLbl="revTx" presStyleIdx="8" presStyleCnt="16"/>
      <dgm:spPr/>
    </dgm:pt>
    <dgm:pt modelId="{BA9E24F9-BF95-4E33-BA18-8F01906A3C63}" type="pres">
      <dgm:prSet presAssocID="{A4C7B37B-9B1C-4CCF-9CDB-546115F87C4E}" presName="vert1" presStyleCnt="0"/>
      <dgm:spPr/>
    </dgm:pt>
    <dgm:pt modelId="{7EE944BE-8E27-459B-8556-E383A1697757}" type="pres">
      <dgm:prSet presAssocID="{A9E6B399-D9BA-424C-A3C4-1461D6CE9293}" presName="thickLine" presStyleLbl="alignNode1" presStyleIdx="9" presStyleCnt="16"/>
      <dgm:spPr/>
    </dgm:pt>
    <dgm:pt modelId="{27CB46BD-7234-4339-92B4-5A6256BF458D}" type="pres">
      <dgm:prSet presAssocID="{A9E6B399-D9BA-424C-A3C4-1461D6CE9293}" presName="horz1" presStyleCnt="0"/>
      <dgm:spPr/>
    </dgm:pt>
    <dgm:pt modelId="{16EC03DF-FD4E-4299-8A5E-1A116E133864}" type="pres">
      <dgm:prSet presAssocID="{A9E6B399-D9BA-424C-A3C4-1461D6CE9293}" presName="tx1" presStyleLbl="revTx" presStyleIdx="9" presStyleCnt="16"/>
      <dgm:spPr/>
    </dgm:pt>
    <dgm:pt modelId="{A97AA805-6F53-4001-94A1-C99F97C01E7A}" type="pres">
      <dgm:prSet presAssocID="{A9E6B399-D9BA-424C-A3C4-1461D6CE9293}" presName="vert1" presStyleCnt="0"/>
      <dgm:spPr/>
    </dgm:pt>
    <dgm:pt modelId="{BFAEE317-E2FB-43AD-A18C-DC81C125D5AB}" type="pres">
      <dgm:prSet presAssocID="{217C48A3-CE96-4716-9632-818FB60F2486}" presName="thickLine" presStyleLbl="alignNode1" presStyleIdx="10" presStyleCnt="16"/>
      <dgm:spPr/>
    </dgm:pt>
    <dgm:pt modelId="{F3357710-920A-4B53-85B0-AEF65734E61F}" type="pres">
      <dgm:prSet presAssocID="{217C48A3-CE96-4716-9632-818FB60F2486}" presName="horz1" presStyleCnt="0"/>
      <dgm:spPr/>
    </dgm:pt>
    <dgm:pt modelId="{C597D83C-F59F-416A-8E3D-625CB39DF65B}" type="pres">
      <dgm:prSet presAssocID="{217C48A3-CE96-4716-9632-818FB60F2486}" presName="tx1" presStyleLbl="revTx" presStyleIdx="10" presStyleCnt="16"/>
      <dgm:spPr/>
    </dgm:pt>
    <dgm:pt modelId="{01003FF8-C30D-4685-973E-2BB88F6447B5}" type="pres">
      <dgm:prSet presAssocID="{217C48A3-CE96-4716-9632-818FB60F2486}" presName="vert1" presStyleCnt="0"/>
      <dgm:spPr/>
    </dgm:pt>
    <dgm:pt modelId="{3444CE07-2C43-420C-ACAF-E3B65148A143}" type="pres">
      <dgm:prSet presAssocID="{7D4CFE97-4FFD-4BFD-8FCB-77F61D687F41}" presName="thickLine" presStyleLbl="alignNode1" presStyleIdx="11" presStyleCnt="16"/>
      <dgm:spPr/>
    </dgm:pt>
    <dgm:pt modelId="{71BDCC46-A2F9-4836-B4B0-1E759BEFEE52}" type="pres">
      <dgm:prSet presAssocID="{7D4CFE97-4FFD-4BFD-8FCB-77F61D687F41}" presName="horz1" presStyleCnt="0"/>
      <dgm:spPr/>
    </dgm:pt>
    <dgm:pt modelId="{F1A95191-1580-4C07-9A7A-5CEE465ED186}" type="pres">
      <dgm:prSet presAssocID="{7D4CFE97-4FFD-4BFD-8FCB-77F61D687F41}" presName="tx1" presStyleLbl="revTx" presStyleIdx="11" presStyleCnt="16"/>
      <dgm:spPr/>
    </dgm:pt>
    <dgm:pt modelId="{C46424E6-73CA-4372-B672-55375929EBD5}" type="pres">
      <dgm:prSet presAssocID="{7D4CFE97-4FFD-4BFD-8FCB-77F61D687F41}" presName="vert1" presStyleCnt="0"/>
      <dgm:spPr/>
    </dgm:pt>
    <dgm:pt modelId="{D68BC7CF-651D-4309-B254-F53A7190464A}" type="pres">
      <dgm:prSet presAssocID="{E275C05D-A6EA-41B5-BC3D-10726B6C812F}" presName="thickLine" presStyleLbl="alignNode1" presStyleIdx="12" presStyleCnt="16"/>
      <dgm:spPr/>
    </dgm:pt>
    <dgm:pt modelId="{F27A590B-A34E-4690-96AE-84B078EF73FC}" type="pres">
      <dgm:prSet presAssocID="{E275C05D-A6EA-41B5-BC3D-10726B6C812F}" presName="horz1" presStyleCnt="0"/>
      <dgm:spPr/>
    </dgm:pt>
    <dgm:pt modelId="{5B8B88B5-A3BC-4697-B524-C21A4C731B7D}" type="pres">
      <dgm:prSet presAssocID="{E275C05D-A6EA-41B5-BC3D-10726B6C812F}" presName="tx1" presStyleLbl="revTx" presStyleIdx="12" presStyleCnt="16"/>
      <dgm:spPr/>
    </dgm:pt>
    <dgm:pt modelId="{F7AF6CBE-1246-473C-B6B9-7FF12FD3370F}" type="pres">
      <dgm:prSet presAssocID="{E275C05D-A6EA-41B5-BC3D-10726B6C812F}" presName="vert1" presStyleCnt="0"/>
      <dgm:spPr/>
    </dgm:pt>
    <dgm:pt modelId="{87332E85-1921-43C4-AB64-B5B8F7C7E401}" type="pres">
      <dgm:prSet presAssocID="{0AE68BF2-4415-42A5-9E44-2746FAAF3B62}" presName="thickLine" presStyleLbl="alignNode1" presStyleIdx="13" presStyleCnt="16"/>
      <dgm:spPr/>
    </dgm:pt>
    <dgm:pt modelId="{3A4CB8DB-FEBA-4736-93B0-225F413D752B}" type="pres">
      <dgm:prSet presAssocID="{0AE68BF2-4415-42A5-9E44-2746FAAF3B62}" presName="horz1" presStyleCnt="0"/>
      <dgm:spPr/>
    </dgm:pt>
    <dgm:pt modelId="{D5863D16-2FBE-40DF-9D01-EC8E8CEB948F}" type="pres">
      <dgm:prSet presAssocID="{0AE68BF2-4415-42A5-9E44-2746FAAF3B62}" presName="tx1" presStyleLbl="revTx" presStyleIdx="13" presStyleCnt="16"/>
      <dgm:spPr/>
    </dgm:pt>
    <dgm:pt modelId="{3A62050B-4FBD-4B88-9D83-64BAF9A9CAC9}" type="pres">
      <dgm:prSet presAssocID="{0AE68BF2-4415-42A5-9E44-2746FAAF3B62}" presName="vert1" presStyleCnt="0"/>
      <dgm:spPr/>
    </dgm:pt>
    <dgm:pt modelId="{DD84AD2F-E71C-429C-AE74-F4D323E128C6}" type="pres">
      <dgm:prSet presAssocID="{80BC402C-D1E5-429B-B132-521893210500}" presName="thickLine" presStyleLbl="alignNode1" presStyleIdx="14" presStyleCnt="16"/>
      <dgm:spPr/>
    </dgm:pt>
    <dgm:pt modelId="{6A91DA95-ECA3-4471-B707-D2AC4440AE73}" type="pres">
      <dgm:prSet presAssocID="{80BC402C-D1E5-429B-B132-521893210500}" presName="horz1" presStyleCnt="0"/>
      <dgm:spPr/>
    </dgm:pt>
    <dgm:pt modelId="{88760E05-90AF-477E-AA0A-E84D9C6D1056}" type="pres">
      <dgm:prSet presAssocID="{80BC402C-D1E5-429B-B132-521893210500}" presName="tx1" presStyleLbl="revTx" presStyleIdx="14" presStyleCnt="16"/>
      <dgm:spPr/>
    </dgm:pt>
    <dgm:pt modelId="{1DC56106-43BD-4A72-A7BF-CA20001AF862}" type="pres">
      <dgm:prSet presAssocID="{80BC402C-D1E5-429B-B132-521893210500}" presName="vert1" presStyleCnt="0"/>
      <dgm:spPr/>
    </dgm:pt>
    <dgm:pt modelId="{B69DE942-ED36-4B75-8A5F-1D259C888EF7}" type="pres">
      <dgm:prSet presAssocID="{F30B63FA-8F95-41A0-A882-3A4806448B38}" presName="thickLine" presStyleLbl="alignNode1" presStyleIdx="15" presStyleCnt="16"/>
      <dgm:spPr/>
    </dgm:pt>
    <dgm:pt modelId="{6A803CAA-86FD-42FA-ADB0-76A0D8D5F7AA}" type="pres">
      <dgm:prSet presAssocID="{F30B63FA-8F95-41A0-A882-3A4806448B38}" presName="horz1" presStyleCnt="0"/>
      <dgm:spPr/>
    </dgm:pt>
    <dgm:pt modelId="{99A2FFBD-2D72-46DE-AD13-9386B93EDB49}" type="pres">
      <dgm:prSet presAssocID="{F30B63FA-8F95-41A0-A882-3A4806448B38}" presName="tx1" presStyleLbl="revTx" presStyleIdx="15" presStyleCnt="16"/>
      <dgm:spPr/>
    </dgm:pt>
    <dgm:pt modelId="{4B66C365-648A-4AA2-8E8E-097EEE4A0F06}" type="pres">
      <dgm:prSet presAssocID="{F30B63FA-8F95-41A0-A882-3A4806448B38}" presName="vert1" presStyleCnt="0"/>
      <dgm:spPr/>
    </dgm:pt>
  </dgm:ptLst>
  <dgm:cxnLst>
    <dgm:cxn modelId="{1FB77B01-0179-484D-BBD1-2C33E085CC7D}" srcId="{6438A48D-C171-414E-80BB-E77DF80B654D}" destId="{7D4CFE97-4FFD-4BFD-8FCB-77F61D687F41}" srcOrd="11" destOrd="0" parTransId="{2FC2DCCC-5655-4CE0-A0FB-62D33FA697B1}" sibTransId="{0A69B488-604A-4609-BB68-857B07B62D8E}"/>
    <dgm:cxn modelId="{13D0010D-60E5-466B-BF7F-AE0B34540870}" type="presOf" srcId="{0AE68BF2-4415-42A5-9E44-2746FAAF3B62}" destId="{D5863D16-2FBE-40DF-9D01-EC8E8CEB948F}" srcOrd="0" destOrd="0" presId="urn:microsoft.com/office/officeart/2008/layout/LinedList"/>
    <dgm:cxn modelId="{606CB50E-E4AC-4FD8-B541-138DDD9DF580}" type="presOf" srcId="{A9E6B399-D9BA-424C-A3C4-1461D6CE9293}" destId="{16EC03DF-FD4E-4299-8A5E-1A116E133864}" srcOrd="0" destOrd="0" presId="urn:microsoft.com/office/officeart/2008/layout/LinedList"/>
    <dgm:cxn modelId="{D5964818-0CAD-4094-9F43-107CC18FCF62}" type="presOf" srcId="{A26C10C8-AD35-4B6D-9AC1-9562F2D9CAB9}" destId="{7CDF1417-A31B-42BB-B29E-795E9C6E9D49}" srcOrd="0" destOrd="0" presId="urn:microsoft.com/office/officeart/2008/layout/LinedList"/>
    <dgm:cxn modelId="{3BA2B319-FBA2-4D30-B5DC-6E98E951B558}" srcId="{6438A48D-C171-414E-80BB-E77DF80B654D}" destId="{5C0B286B-AD92-4C1B-9F36-2E55D413ACD6}" srcOrd="5" destOrd="0" parTransId="{0086EF92-F043-430F-B531-8F639A389886}" sibTransId="{8420E607-C258-44C2-B2EF-AC8312D2A3F6}"/>
    <dgm:cxn modelId="{3DD43632-CBE5-4744-9E97-C3C52FB39A71}" srcId="{6438A48D-C171-414E-80BB-E77DF80B654D}" destId="{04D91585-53C1-448B-9D5E-34FC133D140E}" srcOrd="4" destOrd="0" parTransId="{5EB72570-A185-4382-9BC9-2624B13538C1}" sibTransId="{93D74901-E6D0-484F-B348-345F50B67C4D}"/>
    <dgm:cxn modelId="{7AB37236-5AF4-4E55-AB12-DB6DDF116478}" type="presOf" srcId="{217C48A3-CE96-4716-9632-818FB60F2486}" destId="{C597D83C-F59F-416A-8E3D-625CB39DF65B}" srcOrd="0" destOrd="0" presId="urn:microsoft.com/office/officeart/2008/layout/LinedList"/>
    <dgm:cxn modelId="{54CB0837-CEB7-4DBF-A1B8-38AE1AF32B38}" type="presOf" srcId="{7D4CFE97-4FFD-4BFD-8FCB-77F61D687F41}" destId="{F1A95191-1580-4C07-9A7A-5CEE465ED186}" srcOrd="0" destOrd="0" presId="urn:microsoft.com/office/officeart/2008/layout/LinedList"/>
    <dgm:cxn modelId="{686A1039-036B-4EA2-AF18-3C2E736F28B0}" srcId="{6438A48D-C171-414E-80BB-E77DF80B654D}" destId="{A4D46247-3D06-4DAF-A416-F1073AB5AF9E}" srcOrd="6" destOrd="0" parTransId="{5719E091-E252-4426-8A8D-8AAF31D471D0}" sibTransId="{728A9491-FE29-4B7A-BFB8-298D446CE979}"/>
    <dgm:cxn modelId="{45CEE43B-03A5-4508-B80C-893A20A60384}" type="presOf" srcId="{F30B63FA-8F95-41A0-A882-3A4806448B38}" destId="{99A2FFBD-2D72-46DE-AD13-9386B93EDB49}" srcOrd="0" destOrd="0" presId="urn:microsoft.com/office/officeart/2008/layout/LinedList"/>
    <dgm:cxn modelId="{99170245-9E12-4139-B0E6-B525857C0D61}" type="presOf" srcId="{386AAFFB-1F83-498B-8676-44DAF712730F}" destId="{1864FB74-C889-432C-9C95-5B5D7E43F748}" srcOrd="0" destOrd="0" presId="urn:microsoft.com/office/officeart/2008/layout/LinedList"/>
    <dgm:cxn modelId="{34E89646-30E9-47BB-B6AC-1169C119656D}" srcId="{6438A48D-C171-414E-80BB-E77DF80B654D}" destId="{E275C05D-A6EA-41B5-BC3D-10726B6C812F}" srcOrd="12" destOrd="0" parTransId="{59C73538-A912-4DEB-A231-4BCD71EBB487}" sibTransId="{E828DBCB-94FC-4E3B-9281-6D9D17590BB1}"/>
    <dgm:cxn modelId="{07CE5447-5B1E-4961-BB7A-154F36085718}" srcId="{6438A48D-C171-414E-80BB-E77DF80B654D}" destId="{A9E6B399-D9BA-424C-A3C4-1461D6CE9293}" srcOrd="9" destOrd="0" parTransId="{911DA22C-861D-40A7-93AD-197B3CCACEC6}" sibTransId="{170557BB-424D-4928-9684-929B7B6944D9}"/>
    <dgm:cxn modelId="{0B485572-540C-482D-8873-8E2D26D4EE3D}" type="presOf" srcId="{A4D46247-3D06-4DAF-A416-F1073AB5AF9E}" destId="{194753C4-6327-4088-8403-53ED171E331F}" srcOrd="0" destOrd="0" presId="urn:microsoft.com/office/officeart/2008/layout/LinedList"/>
    <dgm:cxn modelId="{49A18555-3F24-4E47-A95A-479C0DA14152}" srcId="{6438A48D-C171-414E-80BB-E77DF80B654D}" destId="{386AAFFB-1F83-498B-8676-44DAF712730F}" srcOrd="1" destOrd="0" parTransId="{6DC0E162-C183-4FD2-94BB-D985EBD5150E}" sibTransId="{7DD90850-A2DF-4479-82DD-028EEA700A8D}"/>
    <dgm:cxn modelId="{17905656-2D84-4EA8-96F1-4BCDF786AA56}" srcId="{6438A48D-C171-414E-80BB-E77DF80B654D}" destId="{217C48A3-CE96-4716-9632-818FB60F2486}" srcOrd="10" destOrd="0" parTransId="{70E02E41-102E-4BBA-8F33-97CCB44328C5}" sibTransId="{2D657AB8-C2EE-475E-9FE8-5770D1197D59}"/>
    <dgm:cxn modelId="{8EF5D078-B56D-4F71-AC1F-1948ADB7FD87}" type="presOf" srcId="{5C0B286B-AD92-4C1B-9F36-2E55D413ACD6}" destId="{536DD6EE-7E88-4DE2-8E9B-0F07EE1E3083}" srcOrd="0" destOrd="0" presId="urn:microsoft.com/office/officeart/2008/layout/LinedList"/>
    <dgm:cxn modelId="{73C7ED58-CECF-4535-BF0B-CB7EEF4327E4}" type="presOf" srcId="{883B1450-B98A-4905-BB05-C2750AAC9603}" destId="{2A9DB7C4-1CB6-420C-860F-BAEB2DEFD476}" srcOrd="0" destOrd="0" presId="urn:microsoft.com/office/officeart/2008/layout/LinedList"/>
    <dgm:cxn modelId="{D8C4D57A-4743-4355-8F9F-107FCD385076}" srcId="{6438A48D-C171-414E-80BB-E77DF80B654D}" destId="{E25BB8AE-EE28-42E0-BAAA-27703DA1B769}" srcOrd="2" destOrd="0" parTransId="{3D10D579-4FAB-47D7-80D0-76FDE81D3C3D}" sibTransId="{4B3B46F1-862E-4AB4-B60F-C31720647878}"/>
    <dgm:cxn modelId="{538FE180-47CC-4346-B71D-D894479AE363}" type="presOf" srcId="{DC0164BE-6039-4F43-8E39-B0D4340BA9A9}" destId="{2F8896A8-02BF-4E42-BF70-45BA015A0AF9}" srcOrd="0" destOrd="0" presId="urn:microsoft.com/office/officeart/2008/layout/LinedList"/>
    <dgm:cxn modelId="{CBEF3D84-6B29-49C0-A6DB-551321D86B26}" type="presOf" srcId="{04D91585-53C1-448B-9D5E-34FC133D140E}" destId="{50F32815-2A82-4248-9E50-32C5BF30DA8C}" srcOrd="0" destOrd="0" presId="urn:microsoft.com/office/officeart/2008/layout/LinedList"/>
    <dgm:cxn modelId="{FBA6AA84-3BAF-4DA6-84A6-74EA4F9ABFDE}" type="presOf" srcId="{E275C05D-A6EA-41B5-BC3D-10726B6C812F}" destId="{5B8B88B5-A3BC-4697-B524-C21A4C731B7D}" srcOrd="0" destOrd="0" presId="urn:microsoft.com/office/officeart/2008/layout/LinedList"/>
    <dgm:cxn modelId="{F4156F9C-55C5-4EE4-9DC7-3DB84F717C80}" type="presOf" srcId="{A4C7B37B-9B1C-4CCF-9CDB-546115F87C4E}" destId="{7E2F8FE1-AED4-40C0-A01A-CE06BA8CD0DC}" srcOrd="0" destOrd="0" presId="urn:microsoft.com/office/officeart/2008/layout/LinedList"/>
    <dgm:cxn modelId="{720B9AB1-ACA6-439E-9CEA-92F91C838ECA}" type="presOf" srcId="{80BC402C-D1E5-429B-B132-521893210500}" destId="{88760E05-90AF-477E-AA0A-E84D9C6D1056}" srcOrd="0" destOrd="0" presId="urn:microsoft.com/office/officeart/2008/layout/LinedList"/>
    <dgm:cxn modelId="{DDC1B5B6-AAB0-4689-9BBE-DDA53AAAB23D}" srcId="{6438A48D-C171-414E-80BB-E77DF80B654D}" destId="{A4C7B37B-9B1C-4CCF-9CDB-546115F87C4E}" srcOrd="8" destOrd="0" parTransId="{1F76A6B6-BF93-4B03-96EF-CCDC1D58AB7B}" sibTransId="{80CD5C00-2BC3-4046-BB8C-967FECA4941E}"/>
    <dgm:cxn modelId="{F8B8D9BB-9F44-4101-B8AE-3740EB39B86C}" srcId="{6438A48D-C171-414E-80BB-E77DF80B654D}" destId="{0AE68BF2-4415-42A5-9E44-2746FAAF3B62}" srcOrd="13" destOrd="0" parTransId="{3B7CA2EE-5739-47E4-8494-830D130E5E1A}" sibTransId="{DC49E022-92A3-4934-8255-B50999F2B3CC}"/>
    <dgm:cxn modelId="{08DD79C8-2B2D-4806-B632-A113A7C6AC77}" srcId="{6438A48D-C171-414E-80BB-E77DF80B654D}" destId="{883B1450-B98A-4905-BB05-C2750AAC9603}" srcOrd="7" destOrd="0" parTransId="{6C2E93C0-6491-45CF-ADE8-320B7E60BBC1}" sibTransId="{519B61D2-8E16-4E3E-A88C-9F06007C38E9}"/>
    <dgm:cxn modelId="{BE108CC8-98BF-48F1-8876-C27337092597}" srcId="{6438A48D-C171-414E-80BB-E77DF80B654D}" destId="{A26C10C8-AD35-4B6D-9AC1-9562F2D9CAB9}" srcOrd="3" destOrd="0" parTransId="{562211E1-C5ED-4FDD-AD6D-9BC6CDC2CCA5}" sibTransId="{DF5E5E49-05B9-4FC5-B22A-2D9D25508E26}"/>
    <dgm:cxn modelId="{DCAAC3D7-B6E5-4631-90F0-EAF1E6B3A53E}" srcId="{6438A48D-C171-414E-80BB-E77DF80B654D}" destId="{F30B63FA-8F95-41A0-A882-3A4806448B38}" srcOrd="15" destOrd="0" parTransId="{FC07A6DB-684D-4612-85EA-E805A2F8E760}" sibTransId="{F70A367E-3025-412A-A946-72ED5EB15965}"/>
    <dgm:cxn modelId="{0DD830D8-ADEE-4E49-9677-3A8862C2FEF8}" type="presOf" srcId="{6438A48D-C171-414E-80BB-E77DF80B654D}" destId="{EC9A5C2E-78A8-4C49-B8DA-2B465280BFF9}" srcOrd="0" destOrd="0" presId="urn:microsoft.com/office/officeart/2008/layout/LinedList"/>
    <dgm:cxn modelId="{ACA679D8-D046-4D23-9C92-D0621108827E}" srcId="{6438A48D-C171-414E-80BB-E77DF80B654D}" destId="{80BC402C-D1E5-429B-B132-521893210500}" srcOrd="14" destOrd="0" parTransId="{FF9B9A35-BBB5-44F2-99BB-C655C21BA7D8}" sibTransId="{F528F725-E6A0-43F5-8E66-5512165DC7D1}"/>
    <dgm:cxn modelId="{C60F87D8-5EAD-473E-9A73-7436411C2CE2}" type="presOf" srcId="{E25BB8AE-EE28-42E0-BAAA-27703DA1B769}" destId="{9706266D-A184-4A9B-9481-38C5E9E02D78}" srcOrd="0" destOrd="0" presId="urn:microsoft.com/office/officeart/2008/layout/LinedList"/>
    <dgm:cxn modelId="{3905C0E6-20FD-4B82-A622-6EA491017CB4}" srcId="{6438A48D-C171-414E-80BB-E77DF80B654D}" destId="{DC0164BE-6039-4F43-8E39-B0D4340BA9A9}" srcOrd="0" destOrd="0" parTransId="{0954F324-31CC-4FCE-A5B8-46847A643BBC}" sibTransId="{533C8522-A25C-4444-A146-CFE0C5397DC9}"/>
    <dgm:cxn modelId="{99040B13-E92F-41E5-82DC-CD61BC9F3339}" type="presParOf" srcId="{EC9A5C2E-78A8-4C49-B8DA-2B465280BFF9}" destId="{DE06DD30-BCE2-46E7-AD09-46B4CA77ED21}" srcOrd="0" destOrd="0" presId="urn:microsoft.com/office/officeart/2008/layout/LinedList"/>
    <dgm:cxn modelId="{E2DA1D7A-4804-4940-BBE7-43E7EF9AFFC0}" type="presParOf" srcId="{EC9A5C2E-78A8-4C49-B8DA-2B465280BFF9}" destId="{5BFD4636-21EB-4ED5-A8FD-996A099614E3}" srcOrd="1" destOrd="0" presId="urn:microsoft.com/office/officeart/2008/layout/LinedList"/>
    <dgm:cxn modelId="{68722EC0-D5B7-4D5F-A685-F5C053C67253}" type="presParOf" srcId="{5BFD4636-21EB-4ED5-A8FD-996A099614E3}" destId="{2F8896A8-02BF-4E42-BF70-45BA015A0AF9}" srcOrd="0" destOrd="0" presId="urn:microsoft.com/office/officeart/2008/layout/LinedList"/>
    <dgm:cxn modelId="{52B2ACA8-7107-40C6-8884-B54A6449DD2A}" type="presParOf" srcId="{5BFD4636-21EB-4ED5-A8FD-996A099614E3}" destId="{A3A74ED6-CC02-45FD-908D-D45767674412}" srcOrd="1" destOrd="0" presId="urn:microsoft.com/office/officeart/2008/layout/LinedList"/>
    <dgm:cxn modelId="{59034EFB-2DF4-40ED-8740-F1AA949A54AA}" type="presParOf" srcId="{EC9A5C2E-78A8-4C49-B8DA-2B465280BFF9}" destId="{1A198715-AB40-4B99-9E28-D1AFF3D3B88A}" srcOrd="2" destOrd="0" presId="urn:microsoft.com/office/officeart/2008/layout/LinedList"/>
    <dgm:cxn modelId="{0A2A30BE-D1B4-4A71-BF17-B2A6D0CAB1D6}" type="presParOf" srcId="{EC9A5C2E-78A8-4C49-B8DA-2B465280BFF9}" destId="{2B27BB92-36E4-4A5B-BAFB-BD98705E7A8C}" srcOrd="3" destOrd="0" presId="urn:microsoft.com/office/officeart/2008/layout/LinedList"/>
    <dgm:cxn modelId="{C8355462-A5D6-4864-9E0B-DA4DC16CADDE}" type="presParOf" srcId="{2B27BB92-36E4-4A5B-BAFB-BD98705E7A8C}" destId="{1864FB74-C889-432C-9C95-5B5D7E43F748}" srcOrd="0" destOrd="0" presId="urn:microsoft.com/office/officeart/2008/layout/LinedList"/>
    <dgm:cxn modelId="{A9B1DCBA-8921-4FCB-B055-89D16DA188EE}" type="presParOf" srcId="{2B27BB92-36E4-4A5B-BAFB-BD98705E7A8C}" destId="{3426AFBF-ED80-4B97-8A88-127337580F01}" srcOrd="1" destOrd="0" presId="urn:microsoft.com/office/officeart/2008/layout/LinedList"/>
    <dgm:cxn modelId="{59D7AF14-C8D1-4B1C-A2AD-AE468A63A1D4}" type="presParOf" srcId="{EC9A5C2E-78A8-4C49-B8DA-2B465280BFF9}" destId="{CB72F2A0-1197-4B69-B0D4-02ED14DDA903}" srcOrd="4" destOrd="0" presId="urn:microsoft.com/office/officeart/2008/layout/LinedList"/>
    <dgm:cxn modelId="{BBA1E1DB-D7B9-4484-B51D-D8AADB68CCD3}" type="presParOf" srcId="{EC9A5C2E-78A8-4C49-B8DA-2B465280BFF9}" destId="{47DD1426-CEB3-458A-AEAB-E83E4E5C2EFC}" srcOrd="5" destOrd="0" presId="urn:microsoft.com/office/officeart/2008/layout/LinedList"/>
    <dgm:cxn modelId="{AE919DEB-9FC6-4AF0-97A2-D3641E8DCFFC}" type="presParOf" srcId="{47DD1426-CEB3-458A-AEAB-E83E4E5C2EFC}" destId="{9706266D-A184-4A9B-9481-38C5E9E02D78}" srcOrd="0" destOrd="0" presId="urn:microsoft.com/office/officeart/2008/layout/LinedList"/>
    <dgm:cxn modelId="{28690E4D-454A-4921-82BF-542ED6920B49}" type="presParOf" srcId="{47DD1426-CEB3-458A-AEAB-E83E4E5C2EFC}" destId="{EEEC5D44-A939-44ED-88C7-B4898DB7FB78}" srcOrd="1" destOrd="0" presId="urn:microsoft.com/office/officeart/2008/layout/LinedList"/>
    <dgm:cxn modelId="{F5EE06A0-B48B-4BD4-B908-174169E9FE3B}" type="presParOf" srcId="{EC9A5C2E-78A8-4C49-B8DA-2B465280BFF9}" destId="{0181A69D-AF9E-47AF-BE04-C3FB2F8C5468}" srcOrd="6" destOrd="0" presId="urn:microsoft.com/office/officeart/2008/layout/LinedList"/>
    <dgm:cxn modelId="{B51699A2-ED1B-4317-938A-2984BC476A5C}" type="presParOf" srcId="{EC9A5C2E-78A8-4C49-B8DA-2B465280BFF9}" destId="{46BB7B40-2E06-455B-90CA-B58378FE81C2}" srcOrd="7" destOrd="0" presId="urn:microsoft.com/office/officeart/2008/layout/LinedList"/>
    <dgm:cxn modelId="{E9C36B5B-ACE7-49B3-9B63-AAD807B3C2B5}" type="presParOf" srcId="{46BB7B40-2E06-455B-90CA-B58378FE81C2}" destId="{7CDF1417-A31B-42BB-B29E-795E9C6E9D49}" srcOrd="0" destOrd="0" presId="urn:microsoft.com/office/officeart/2008/layout/LinedList"/>
    <dgm:cxn modelId="{EB4497C0-0BE2-481E-930B-C1CBB085292C}" type="presParOf" srcId="{46BB7B40-2E06-455B-90CA-B58378FE81C2}" destId="{C0A0E7C6-03AB-403A-99E6-579BD30498E9}" srcOrd="1" destOrd="0" presId="urn:microsoft.com/office/officeart/2008/layout/LinedList"/>
    <dgm:cxn modelId="{CBB8A05F-E3EB-4FA7-8E70-5F9D1897BECF}" type="presParOf" srcId="{EC9A5C2E-78A8-4C49-B8DA-2B465280BFF9}" destId="{B1562CBA-06F1-48A9-A0B8-286D26FD5BF3}" srcOrd="8" destOrd="0" presId="urn:microsoft.com/office/officeart/2008/layout/LinedList"/>
    <dgm:cxn modelId="{939AD3D2-1F48-46E8-8681-D69975EC7D72}" type="presParOf" srcId="{EC9A5C2E-78A8-4C49-B8DA-2B465280BFF9}" destId="{31ED3B47-A13F-417E-9C66-1586BF842422}" srcOrd="9" destOrd="0" presId="urn:microsoft.com/office/officeart/2008/layout/LinedList"/>
    <dgm:cxn modelId="{6A24D818-ED0B-4923-B571-D33BF4312930}" type="presParOf" srcId="{31ED3B47-A13F-417E-9C66-1586BF842422}" destId="{50F32815-2A82-4248-9E50-32C5BF30DA8C}" srcOrd="0" destOrd="0" presId="urn:microsoft.com/office/officeart/2008/layout/LinedList"/>
    <dgm:cxn modelId="{CDEAA5E6-3B5F-42F5-B183-D786C9BBCC94}" type="presParOf" srcId="{31ED3B47-A13F-417E-9C66-1586BF842422}" destId="{2743EFEC-54A7-463C-B072-B66601C59F46}" srcOrd="1" destOrd="0" presId="urn:microsoft.com/office/officeart/2008/layout/LinedList"/>
    <dgm:cxn modelId="{103C5AC6-DEC7-4987-8397-C311F510F72F}" type="presParOf" srcId="{EC9A5C2E-78A8-4C49-B8DA-2B465280BFF9}" destId="{4943D693-8794-4141-AF86-616D02774D54}" srcOrd="10" destOrd="0" presId="urn:microsoft.com/office/officeart/2008/layout/LinedList"/>
    <dgm:cxn modelId="{C3CA77D2-D14A-4E94-9F09-1E176809C628}" type="presParOf" srcId="{EC9A5C2E-78A8-4C49-B8DA-2B465280BFF9}" destId="{11E5E1F7-3BCE-4F8D-A326-A3509B90FCD4}" srcOrd="11" destOrd="0" presId="urn:microsoft.com/office/officeart/2008/layout/LinedList"/>
    <dgm:cxn modelId="{74F48612-3602-4F77-BDF3-5D6800ACB980}" type="presParOf" srcId="{11E5E1F7-3BCE-4F8D-A326-A3509B90FCD4}" destId="{536DD6EE-7E88-4DE2-8E9B-0F07EE1E3083}" srcOrd="0" destOrd="0" presId="urn:microsoft.com/office/officeart/2008/layout/LinedList"/>
    <dgm:cxn modelId="{C7F0B210-1389-46AD-AA15-C82DFAA8CFEC}" type="presParOf" srcId="{11E5E1F7-3BCE-4F8D-A326-A3509B90FCD4}" destId="{298EB08B-EE82-4621-BF44-A665FADBCFA8}" srcOrd="1" destOrd="0" presId="urn:microsoft.com/office/officeart/2008/layout/LinedList"/>
    <dgm:cxn modelId="{C2AC56C8-6CA5-4FFE-B041-EDE9A34BC428}" type="presParOf" srcId="{EC9A5C2E-78A8-4C49-B8DA-2B465280BFF9}" destId="{8FC86233-C440-4067-80A9-A208235F4E96}" srcOrd="12" destOrd="0" presId="urn:microsoft.com/office/officeart/2008/layout/LinedList"/>
    <dgm:cxn modelId="{94F9A191-EF9A-44B1-BDFA-97B4F9AE44DA}" type="presParOf" srcId="{EC9A5C2E-78A8-4C49-B8DA-2B465280BFF9}" destId="{434E9A2E-57AD-47F0-BFC9-DDE045E2D501}" srcOrd="13" destOrd="0" presId="urn:microsoft.com/office/officeart/2008/layout/LinedList"/>
    <dgm:cxn modelId="{DFF729C8-B333-4F3D-9AE5-E400CD67CA0F}" type="presParOf" srcId="{434E9A2E-57AD-47F0-BFC9-DDE045E2D501}" destId="{194753C4-6327-4088-8403-53ED171E331F}" srcOrd="0" destOrd="0" presId="urn:microsoft.com/office/officeart/2008/layout/LinedList"/>
    <dgm:cxn modelId="{732461DB-E914-4CB1-A08B-960BB1EE9986}" type="presParOf" srcId="{434E9A2E-57AD-47F0-BFC9-DDE045E2D501}" destId="{69AB658F-C54D-4615-89F7-D1C428F57440}" srcOrd="1" destOrd="0" presId="urn:microsoft.com/office/officeart/2008/layout/LinedList"/>
    <dgm:cxn modelId="{556247AA-9E39-40F8-AFEA-B28F5539FFD7}" type="presParOf" srcId="{EC9A5C2E-78A8-4C49-B8DA-2B465280BFF9}" destId="{2DCBE37B-06D9-4788-94F6-EF2A2EF78C93}" srcOrd="14" destOrd="0" presId="urn:microsoft.com/office/officeart/2008/layout/LinedList"/>
    <dgm:cxn modelId="{4F26F66B-4766-4616-A541-1F2A3E77021D}" type="presParOf" srcId="{EC9A5C2E-78A8-4C49-B8DA-2B465280BFF9}" destId="{329FF58B-FA44-40C0-967F-EF2A31DB1D54}" srcOrd="15" destOrd="0" presId="urn:microsoft.com/office/officeart/2008/layout/LinedList"/>
    <dgm:cxn modelId="{E8884964-AC20-42CC-BDFB-723F1639E660}" type="presParOf" srcId="{329FF58B-FA44-40C0-967F-EF2A31DB1D54}" destId="{2A9DB7C4-1CB6-420C-860F-BAEB2DEFD476}" srcOrd="0" destOrd="0" presId="urn:microsoft.com/office/officeart/2008/layout/LinedList"/>
    <dgm:cxn modelId="{0C1D15D5-BC12-464C-BAB6-A5DC61E79707}" type="presParOf" srcId="{329FF58B-FA44-40C0-967F-EF2A31DB1D54}" destId="{54D089C1-AF66-44D9-8AE7-D02F4260F14F}" srcOrd="1" destOrd="0" presId="urn:microsoft.com/office/officeart/2008/layout/LinedList"/>
    <dgm:cxn modelId="{EBB4E2C1-1A30-4332-A3D1-86A7580EB86F}" type="presParOf" srcId="{EC9A5C2E-78A8-4C49-B8DA-2B465280BFF9}" destId="{31E709A5-89BE-4128-BF77-075955519A45}" srcOrd="16" destOrd="0" presId="urn:microsoft.com/office/officeart/2008/layout/LinedList"/>
    <dgm:cxn modelId="{5C189793-D964-482A-A407-410DDBD23729}" type="presParOf" srcId="{EC9A5C2E-78A8-4C49-B8DA-2B465280BFF9}" destId="{686AF7C8-1AD1-4004-B916-15E796043CBF}" srcOrd="17" destOrd="0" presId="urn:microsoft.com/office/officeart/2008/layout/LinedList"/>
    <dgm:cxn modelId="{9D563492-048D-4445-9DBB-6EDE3DFB22DD}" type="presParOf" srcId="{686AF7C8-1AD1-4004-B916-15E796043CBF}" destId="{7E2F8FE1-AED4-40C0-A01A-CE06BA8CD0DC}" srcOrd="0" destOrd="0" presId="urn:microsoft.com/office/officeart/2008/layout/LinedList"/>
    <dgm:cxn modelId="{5FC0602B-1737-4AF2-BDAD-AA7CF756C257}" type="presParOf" srcId="{686AF7C8-1AD1-4004-B916-15E796043CBF}" destId="{BA9E24F9-BF95-4E33-BA18-8F01906A3C63}" srcOrd="1" destOrd="0" presId="urn:microsoft.com/office/officeart/2008/layout/LinedList"/>
    <dgm:cxn modelId="{4AF75C31-D8FF-4275-B016-56476D0FE477}" type="presParOf" srcId="{EC9A5C2E-78A8-4C49-B8DA-2B465280BFF9}" destId="{7EE944BE-8E27-459B-8556-E383A1697757}" srcOrd="18" destOrd="0" presId="urn:microsoft.com/office/officeart/2008/layout/LinedList"/>
    <dgm:cxn modelId="{4A49962B-2BB0-4074-9C35-E7E4F282D5F9}" type="presParOf" srcId="{EC9A5C2E-78A8-4C49-B8DA-2B465280BFF9}" destId="{27CB46BD-7234-4339-92B4-5A6256BF458D}" srcOrd="19" destOrd="0" presId="urn:microsoft.com/office/officeart/2008/layout/LinedList"/>
    <dgm:cxn modelId="{3977AD98-2298-4DA9-AF11-B736C24CA292}" type="presParOf" srcId="{27CB46BD-7234-4339-92B4-5A6256BF458D}" destId="{16EC03DF-FD4E-4299-8A5E-1A116E133864}" srcOrd="0" destOrd="0" presId="urn:microsoft.com/office/officeart/2008/layout/LinedList"/>
    <dgm:cxn modelId="{C22D0376-4DAC-4E0C-BEB9-26054DED8CFC}" type="presParOf" srcId="{27CB46BD-7234-4339-92B4-5A6256BF458D}" destId="{A97AA805-6F53-4001-94A1-C99F97C01E7A}" srcOrd="1" destOrd="0" presId="urn:microsoft.com/office/officeart/2008/layout/LinedList"/>
    <dgm:cxn modelId="{2394DF3C-F5A6-4AAF-B80D-26E23DB96C13}" type="presParOf" srcId="{EC9A5C2E-78A8-4C49-B8DA-2B465280BFF9}" destId="{BFAEE317-E2FB-43AD-A18C-DC81C125D5AB}" srcOrd="20" destOrd="0" presId="urn:microsoft.com/office/officeart/2008/layout/LinedList"/>
    <dgm:cxn modelId="{EF31F343-91A8-471C-84D6-24D5DAE14DF2}" type="presParOf" srcId="{EC9A5C2E-78A8-4C49-B8DA-2B465280BFF9}" destId="{F3357710-920A-4B53-85B0-AEF65734E61F}" srcOrd="21" destOrd="0" presId="urn:microsoft.com/office/officeart/2008/layout/LinedList"/>
    <dgm:cxn modelId="{D2BED1B0-8D9D-4886-AFAB-BF4A9CECBF7D}" type="presParOf" srcId="{F3357710-920A-4B53-85B0-AEF65734E61F}" destId="{C597D83C-F59F-416A-8E3D-625CB39DF65B}" srcOrd="0" destOrd="0" presId="urn:microsoft.com/office/officeart/2008/layout/LinedList"/>
    <dgm:cxn modelId="{9ECE935C-B97F-4B16-91C0-779350D53B8D}" type="presParOf" srcId="{F3357710-920A-4B53-85B0-AEF65734E61F}" destId="{01003FF8-C30D-4685-973E-2BB88F6447B5}" srcOrd="1" destOrd="0" presId="urn:microsoft.com/office/officeart/2008/layout/LinedList"/>
    <dgm:cxn modelId="{10AF2F49-928F-4944-A529-23B583A3DB52}" type="presParOf" srcId="{EC9A5C2E-78A8-4C49-B8DA-2B465280BFF9}" destId="{3444CE07-2C43-420C-ACAF-E3B65148A143}" srcOrd="22" destOrd="0" presId="urn:microsoft.com/office/officeart/2008/layout/LinedList"/>
    <dgm:cxn modelId="{1A5651D9-B1F9-47B4-B2B9-F9C7BB9FCE7F}" type="presParOf" srcId="{EC9A5C2E-78A8-4C49-B8DA-2B465280BFF9}" destId="{71BDCC46-A2F9-4836-B4B0-1E759BEFEE52}" srcOrd="23" destOrd="0" presId="urn:microsoft.com/office/officeart/2008/layout/LinedList"/>
    <dgm:cxn modelId="{FC40E4DF-0299-4588-BBE5-07E921453C74}" type="presParOf" srcId="{71BDCC46-A2F9-4836-B4B0-1E759BEFEE52}" destId="{F1A95191-1580-4C07-9A7A-5CEE465ED186}" srcOrd="0" destOrd="0" presId="urn:microsoft.com/office/officeart/2008/layout/LinedList"/>
    <dgm:cxn modelId="{9C89BEB9-6FBD-4876-9149-A0CF330DCBE1}" type="presParOf" srcId="{71BDCC46-A2F9-4836-B4B0-1E759BEFEE52}" destId="{C46424E6-73CA-4372-B672-55375929EBD5}" srcOrd="1" destOrd="0" presId="urn:microsoft.com/office/officeart/2008/layout/LinedList"/>
    <dgm:cxn modelId="{B6E3564D-83DC-4A4A-AD25-0ECBE04165A1}" type="presParOf" srcId="{EC9A5C2E-78A8-4C49-B8DA-2B465280BFF9}" destId="{D68BC7CF-651D-4309-B254-F53A7190464A}" srcOrd="24" destOrd="0" presId="urn:microsoft.com/office/officeart/2008/layout/LinedList"/>
    <dgm:cxn modelId="{58318D68-7B84-4BE7-BAE5-7CE6D14DD3C6}" type="presParOf" srcId="{EC9A5C2E-78A8-4C49-B8DA-2B465280BFF9}" destId="{F27A590B-A34E-4690-96AE-84B078EF73FC}" srcOrd="25" destOrd="0" presId="urn:microsoft.com/office/officeart/2008/layout/LinedList"/>
    <dgm:cxn modelId="{7B49B83D-094A-4251-B8CD-AB2ED52AB4D2}" type="presParOf" srcId="{F27A590B-A34E-4690-96AE-84B078EF73FC}" destId="{5B8B88B5-A3BC-4697-B524-C21A4C731B7D}" srcOrd="0" destOrd="0" presId="urn:microsoft.com/office/officeart/2008/layout/LinedList"/>
    <dgm:cxn modelId="{F00E79B4-7AFB-44C0-B539-53A2B6B77625}" type="presParOf" srcId="{F27A590B-A34E-4690-96AE-84B078EF73FC}" destId="{F7AF6CBE-1246-473C-B6B9-7FF12FD3370F}" srcOrd="1" destOrd="0" presId="urn:microsoft.com/office/officeart/2008/layout/LinedList"/>
    <dgm:cxn modelId="{3B49CDC6-9620-47BB-A227-1B72026C7E37}" type="presParOf" srcId="{EC9A5C2E-78A8-4C49-B8DA-2B465280BFF9}" destId="{87332E85-1921-43C4-AB64-B5B8F7C7E401}" srcOrd="26" destOrd="0" presId="urn:microsoft.com/office/officeart/2008/layout/LinedList"/>
    <dgm:cxn modelId="{F514E03A-07FD-413A-AB6B-25E62D539EA6}" type="presParOf" srcId="{EC9A5C2E-78A8-4C49-B8DA-2B465280BFF9}" destId="{3A4CB8DB-FEBA-4736-93B0-225F413D752B}" srcOrd="27" destOrd="0" presId="urn:microsoft.com/office/officeart/2008/layout/LinedList"/>
    <dgm:cxn modelId="{53F4C706-A23E-42CB-9828-6819B982B46C}" type="presParOf" srcId="{3A4CB8DB-FEBA-4736-93B0-225F413D752B}" destId="{D5863D16-2FBE-40DF-9D01-EC8E8CEB948F}" srcOrd="0" destOrd="0" presId="urn:microsoft.com/office/officeart/2008/layout/LinedList"/>
    <dgm:cxn modelId="{91AA8FDB-C244-4F33-A76F-92F35AF9C587}" type="presParOf" srcId="{3A4CB8DB-FEBA-4736-93B0-225F413D752B}" destId="{3A62050B-4FBD-4B88-9D83-64BAF9A9CAC9}" srcOrd="1" destOrd="0" presId="urn:microsoft.com/office/officeart/2008/layout/LinedList"/>
    <dgm:cxn modelId="{A4D5A80B-2829-46BF-AC30-F536C7B7F3A7}" type="presParOf" srcId="{EC9A5C2E-78A8-4C49-B8DA-2B465280BFF9}" destId="{DD84AD2F-E71C-429C-AE74-F4D323E128C6}" srcOrd="28" destOrd="0" presId="urn:microsoft.com/office/officeart/2008/layout/LinedList"/>
    <dgm:cxn modelId="{28C05EDE-C91F-44BE-8037-EDE9CE4FF3CC}" type="presParOf" srcId="{EC9A5C2E-78A8-4C49-B8DA-2B465280BFF9}" destId="{6A91DA95-ECA3-4471-B707-D2AC4440AE73}" srcOrd="29" destOrd="0" presId="urn:microsoft.com/office/officeart/2008/layout/LinedList"/>
    <dgm:cxn modelId="{CA10E2B5-6CC6-4375-8405-70472ED90B17}" type="presParOf" srcId="{6A91DA95-ECA3-4471-B707-D2AC4440AE73}" destId="{88760E05-90AF-477E-AA0A-E84D9C6D1056}" srcOrd="0" destOrd="0" presId="urn:microsoft.com/office/officeart/2008/layout/LinedList"/>
    <dgm:cxn modelId="{3F4055BC-C6A0-40A9-8EA7-F9A0F94D08C7}" type="presParOf" srcId="{6A91DA95-ECA3-4471-B707-D2AC4440AE73}" destId="{1DC56106-43BD-4A72-A7BF-CA20001AF862}" srcOrd="1" destOrd="0" presId="urn:microsoft.com/office/officeart/2008/layout/LinedList"/>
    <dgm:cxn modelId="{2B964764-8B37-41EC-9941-11050E43F81B}" type="presParOf" srcId="{EC9A5C2E-78A8-4C49-B8DA-2B465280BFF9}" destId="{B69DE942-ED36-4B75-8A5F-1D259C888EF7}" srcOrd="30" destOrd="0" presId="urn:microsoft.com/office/officeart/2008/layout/LinedList"/>
    <dgm:cxn modelId="{2FB76077-5BCF-4B9B-9E49-8FC2DDDE0D07}" type="presParOf" srcId="{EC9A5C2E-78A8-4C49-B8DA-2B465280BFF9}" destId="{6A803CAA-86FD-42FA-ADB0-76A0D8D5F7AA}" srcOrd="31" destOrd="0" presId="urn:microsoft.com/office/officeart/2008/layout/LinedList"/>
    <dgm:cxn modelId="{56EAB898-AE1E-4659-A90E-A3D89868DCF4}" type="presParOf" srcId="{6A803CAA-86FD-42FA-ADB0-76A0D8D5F7AA}" destId="{99A2FFBD-2D72-46DE-AD13-9386B93EDB49}" srcOrd="0" destOrd="0" presId="urn:microsoft.com/office/officeart/2008/layout/LinedList"/>
    <dgm:cxn modelId="{97A3695F-20D1-4917-BF9A-2A17E21C80E9}" type="presParOf" srcId="{6A803CAA-86FD-42FA-ADB0-76A0D8D5F7AA}" destId="{4B66C365-648A-4AA2-8E8E-097EEE4A0F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19905-2EE0-45C6-9852-B981EF557F8A}">
      <dsp:nvSpPr>
        <dsp:cNvPr id="0" name=""/>
        <dsp:cNvSpPr/>
      </dsp:nvSpPr>
      <dsp:spPr>
        <a:xfrm>
          <a:off x="0" y="0"/>
          <a:ext cx="5163989" cy="885139"/>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The role and significance of guest service experience in the hospitality sector is characterised by its high-pressure and competitive nature.</a:t>
          </a:r>
        </a:p>
      </dsp:txBody>
      <dsp:txXfrm>
        <a:off x="25925" y="25925"/>
        <a:ext cx="4134060" cy="833289"/>
      </dsp:txXfrm>
    </dsp:sp>
    <dsp:sp modelId="{FFC4F1A2-44BD-44D9-BA70-79FE5CFF0ED2}">
      <dsp:nvSpPr>
        <dsp:cNvPr id="0" name=""/>
        <dsp:cNvSpPr/>
      </dsp:nvSpPr>
      <dsp:spPr>
        <a:xfrm>
          <a:off x="432484" y="1046073"/>
          <a:ext cx="5163989" cy="885139"/>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dirty="0"/>
            <a:t>Visitors are presented with a multitude of options, therefore making the provision of exceptional customer service a crucial factor (Wood, 2015). </a:t>
          </a:r>
        </a:p>
      </dsp:txBody>
      <dsp:txXfrm>
        <a:off x="458409" y="1071998"/>
        <a:ext cx="4104314" cy="833289"/>
      </dsp:txXfrm>
    </dsp:sp>
    <dsp:sp modelId="{79E74BB7-8947-417A-94E7-A810C60F4AF2}">
      <dsp:nvSpPr>
        <dsp:cNvPr id="0" name=""/>
        <dsp:cNvSpPr/>
      </dsp:nvSpPr>
      <dsp:spPr>
        <a:xfrm>
          <a:off x="858513" y="2092147"/>
          <a:ext cx="5163989" cy="885139"/>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The management of guest service experience entails the use of sentiment analysis techniques to monitor and evaluate levels of satisfaction with visitor service.</a:t>
          </a:r>
        </a:p>
      </dsp:txBody>
      <dsp:txXfrm>
        <a:off x="884438" y="2118072"/>
        <a:ext cx="4110769" cy="833289"/>
      </dsp:txXfrm>
    </dsp:sp>
    <dsp:sp modelId="{3C45461B-E31B-4CA3-9CEF-74BBBE3EC0C2}">
      <dsp:nvSpPr>
        <dsp:cNvPr id="0" name=""/>
        <dsp:cNvSpPr/>
      </dsp:nvSpPr>
      <dsp:spPr>
        <a:xfrm>
          <a:off x="1290997" y="3138220"/>
          <a:ext cx="5163989" cy="885139"/>
        </a:xfrm>
        <a:prstGeom prst="roundRect">
          <a:avLst>
            <a:gd name="adj" fmla="val 10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GB" sz="1400" kern="1200"/>
            <a:t>Additionally, this presentation will analyse the role and significance of hospitality and guest services in JW Marriott within the hotel industry. </a:t>
          </a:r>
        </a:p>
      </dsp:txBody>
      <dsp:txXfrm>
        <a:off x="1316922" y="3164145"/>
        <a:ext cx="4104314" cy="833289"/>
      </dsp:txXfrm>
    </dsp:sp>
    <dsp:sp modelId="{40D3230D-F057-4AF8-BB1A-774F7F8DAD82}">
      <dsp:nvSpPr>
        <dsp:cNvPr id="0" name=""/>
        <dsp:cNvSpPr/>
      </dsp:nvSpPr>
      <dsp:spPr>
        <a:xfrm>
          <a:off x="4588649" y="677936"/>
          <a:ext cx="575340" cy="575340"/>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718101" y="677936"/>
        <a:ext cx="316437" cy="432943"/>
      </dsp:txXfrm>
    </dsp:sp>
    <dsp:sp modelId="{02E295D3-D94A-49CF-8759-FEBEABB32813}">
      <dsp:nvSpPr>
        <dsp:cNvPr id="0" name=""/>
        <dsp:cNvSpPr/>
      </dsp:nvSpPr>
      <dsp:spPr>
        <a:xfrm>
          <a:off x="5021133" y="1724009"/>
          <a:ext cx="575340" cy="575340"/>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150585" y="1724009"/>
        <a:ext cx="316437" cy="432943"/>
      </dsp:txXfrm>
    </dsp:sp>
    <dsp:sp modelId="{1E431D3E-01D2-41E8-A4AA-88B28AB82DB7}">
      <dsp:nvSpPr>
        <dsp:cNvPr id="0" name=""/>
        <dsp:cNvSpPr/>
      </dsp:nvSpPr>
      <dsp:spPr>
        <a:xfrm>
          <a:off x="5447162" y="2770083"/>
          <a:ext cx="575340" cy="575340"/>
        </a:xfrm>
        <a:prstGeom prst="downArrow">
          <a:avLst>
            <a:gd name="adj1" fmla="val 55000"/>
            <a:gd name="adj2" fmla="val 45000"/>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576614" y="2770083"/>
        <a:ext cx="316437" cy="432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4B434-40C3-4E36-9B92-A7C89C37B298}">
      <dsp:nvSpPr>
        <dsp:cNvPr id="0" name=""/>
        <dsp:cNvSpPr/>
      </dsp:nvSpPr>
      <dsp:spPr>
        <a:xfrm>
          <a:off x="0" y="0"/>
          <a:ext cx="5163989" cy="885139"/>
        </a:xfrm>
        <a:prstGeom prst="roundRect">
          <a:avLst>
            <a:gd name="adj" fmla="val 1000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JW Marriott is a constituent of Marriott International's collection of premium establishments, including globally renowned buildings and picturesque vacation destinations.</a:t>
          </a:r>
        </a:p>
      </dsp:txBody>
      <dsp:txXfrm>
        <a:off x="25925" y="25925"/>
        <a:ext cx="4134060" cy="833289"/>
      </dsp:txXfrm>
    </dsp:sp>
    <dsp:sp modelId="{7BD5965C-8B09-4778-9A60-F7821F2393B1}">
      <dsp:nvSpPr>
        <dsp:cNvPr id="0" name=""/>
        <dsp:cNvSpPr/>
      </dsp:nvSpPr>
      <dsp:spPr>
        <a:xfrm>
          <a:off x="432484" y="1046073"/>
          <a:ext cx="5163989" cy="885139"/>
        </a:xfrm>
        <a:prstGeom prst="roundRect">
          <a:avLst>
            <a:gd name="adj" fmla="val 1000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By providing a sanctuary for guests, JW Marriott fosters an environment that promotes the cultivation of mental, physical, and spiritual wellness. </a:t>
          </a:r>
        </a:p>
      </dsp:txBody>
      <dsp:txXfrm>
        <a:off x="458409" y="1071998"/>
        <a:ext cx="4104314" cy="833289"/>
      </dsp:txXfrm>
    </dsp:sp>
    <dsp:sp modelId="{9216CA1E-5DE2-488D-AE28-E724E28E84EC}">
      <dsp:nvSpPr>
        <dsp:cNvPr id="0" name=""/>
        <dsp:cNvSpPr/>
      </dsp:nvSpPr>
      <dsp:spPr>
        <a:xfrm>
          <a:off x="858513" y="2092147"/>
          <a:ext cx="5163989" cy="885139"/>
        </a:xfrm>
        <a:prstGeom prst="roundRect">
          <a:avLst>
            <a:gd name="adj" fmla="val 1000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dirty="0"/>
            <a:t>This is achieved via a range of programmes and offers that enable individuals to unite and fully immerse themselves in each moment (House and Street, 2020). </a:t>
          </a:r>
        </a:p>
      </dsp:txBody>
      <dsp:txXfrm>
        <a:off x="884438" y="2118072"/>
        <a:ext cx="4110769" cy="833289"/>
      </dsp:txXfrm>
    </dsp:sp>
    <dsp:sp modelId="{40B3ED1B-9729-4D60-87ED-ED50EC3B0E36}">
      <dsp:nvSpPr>
        <dsp:cNvPr id="0" name=""/>
        <dsp:cNvSpPr/>
      </dsp:nvSpPr>
      <dsp:spPr>
        <a:xfrm>
          <a:off x="1290997" y="3138220"/>
          <a:ext cx="5163989" cy="885139"/>
        </a:xfrm>
        <a:prstGeom prst="roundRect">
          <a:avLst>
            <a:gd name="adj" fmla="val 1000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rtl="0">
            <a:lnSpc>
              <a:spcPct val="90000"/>
            </a:lnSpc>
            <a:spcBef>
              <a:spcPct val="0"/>
            </a:spcBef>
            <a:spcAft>
              <a:spcPct val="35000"/>
            </a:spcAft>
            <a:buNone/>
          </a:pPr>
          <a:r>
            <a:rPr lang="en-GB" sz="1300" kern="1200"/>
            <a:t>Currently, there exists a global presence of JW Marriott hotels, surpassing 100 establishments throughout more than 35 countries and territories (JW Marriott, 2019).</a:t>
          </a:r>
        </a:p>
      </dsp:txBody>
      <dsp:txXfrm>
        <a:off x="1316922" y="3164145"/>
        <a:ext cx="4104314" cy="833289"/>
      </dsp:txXfrm>
    </dsp:sp>
    <dsp:sp modelId="{6C3A2BC0-B000-4577-9B67-69E5B8843DBB}">
      <dsp:nvSpPr>
        <dsp:cNvPr id="0" name=""/>
        <dsp:cNvSpPr/>
      </dsp:nvSpPr>
      <dsp:spPr>
        <a:xfrm>
          <a:off x="4588649" y="677936"/>
          <a:ext cx="575340" cy="575340"/>
        </a:xfrm>
        <a:prstGeom prst="downArrow">
          <a:avLst>
            <a:gd name="adj1" fmla="val 55000"/>
            <a:gd name="adj2" fmla="val 45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718101" y="677936"/>
        <a:ext cx="316437" cy="432943"/>
      </dsp:txXfrm>
    </dsp:sp>
    <dsp:sp modelId="{26805F0F-19AB-46E7-B082-61BB0CF0F316}">
      <dsp:nvSpPr>
        <dsp:cNvPr id="0" name=""/>
        <dsp:cNvSpPr/>
      </dsp:nvSpPr>
      <dsp:spPr>
        <a:xfrm>
          <a:off x="5021133" y="1724009"/>
          <a:ext cx="575340" cy="575340"/>
        </a:xfrm>
        <a:prstGeom prst="downArrow">
          <a:avLst>
            <a:gd name="adj1" fmla="val 55000"/>
            <a:gd name="adj2" fmla="val 45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150585" y="1724009"/>
        <a:ext cx="316437" cy="432943"/>
      </dsp:txXfrm>
    </dsp:sp>
    <dsp:sp modelId="{36897D7B-D42B-4EA7-B745-A75DC1C3B7E5}">
      <dsp:nvSpPr>
        <dsp:cNvPr id="0" name=""/>
        <dsp:cNvSpPr/>
      </dsp:nvSpPr>
      <dsp:spPr>
        <a:xfrm>
          <a:off x="5447162" y="2770083"/>
          <a:ext cx="575340" cy="575340"/>
        </a:xfrm>
        <a:prstGeom prst="downArrow">
          <a:avLst>
            <a:gd name="adj1" fmla="val 55000"/>
            <a:gd name="adj2" fmla="val 45000"/>
          </a:avLst>
        </a:prstGeom>
        <a:solidFill>
          <a:schemeClr val="accent6">
            <a:alpha val="90000"/>
            <a:tint val="40000"/>
            <a:hueOff val="0"/>
            <a:satOff val="0"/>
            <a:lumOff val="0"/>
            <a:alphaOff val="0"/>
          </a:schemeClr>
        </a:solidFill>
        <a:ln w="12700" cap="flat" cmpd="sng" algn="ctr">
          <a:solidFill>
            <a:schemeClr val="accent6">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5576614" y="2770083"/>
        <a:ext cx="316437" cy="4329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EEA8F8-ACC1-4D80-B30E-E426743AE6BC}">
      <dsp:nvSpPr>
        <dsp:cNvPr id="0" name=""/>
        <dsp:cNvSpPr/>
      </dsp:nvSpPr>
      <dsp:spPr>
        <a:xfrm>
          <a:off x="0" y="0"/>
          <a:ext cx="5486738" cy="1207008"/>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Providing outstanding service to customers is essential to the success of any hospitality company. </a:t>
          </a:r>
        </a:p>
      </dsp:txBody>
      <dsp:txXfrm>
        <a:off x="35352" y="35352"/>
        <a:ext cx="4184283" cy="1136304"/>
      </dsp:txXfrm>
    </dsp:sp>
    <dsp:sp modelId="{A6039025-C219-485D-B059-83DF2268FAF1}">
      <dsp:nvSpPr>
        <dsp:cNvPr id="0" name=""/>
        <dsp:cNvSpPr/>
      </dsp:nvSpPr>
      <dsp:spPr>
        <a:xfrm>
          <a:off x="484124" y="1408176"/>
          <a:ext cx="5486738" cy="1207008"/>
        </a:xfrm>
        <a:prstGeom prst="roundRect">
          <a:avLst>
            <a:gd name="adj" fmla="val 10000"/>
          </a:avLst>
        </a:prstGeom>
        <a:solidFill>
          <a:schemeClr val="accent5">
            <a:hueOff val="-419932"/>
            <a:satOff val="22824"/>
            <a:lumOff val="-4216"/>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a:t>A company's success may be greatly influenced by the number of satisfied customers who go on to promote it to others. </a:t>
          </a:r>
        </a:p>
      </dsp:txBody>
      <dsp:txXfrm>
        <a:off x="519476" y="1443528"/>
        <a:ext cx="4147355" cy="1136304"/>
      </dsp:txXfrm>
    </dsp:sp>
    <dsp:sp modelId="{AD8F9BCF-6526-49AC-95C8-0BFEC67B6049}">
      <dsp:nvSpPr>
        <dsp:cNvPr id="0" name=""/>
        <dsp:cNvSpPr/>
      </dsp:nvSpPr>
      <dsp:spPr>
        <a:xfrm>
          <a:off x="968248" y="2816352"/>
          <a:ext cx="5486738" cy="1207008"/>
        </a:xfrm>
        <a:prstGeom prst="roundRect">
          <a:avLst>
            <a:gd name="adj" fmla="val 10000"/>
          </a:avLst>
        </a:prstGeom>
        <a:solidFill>
          <a:schemeClr val="accent5">
            <a:hueOff val="-839865"/>
            <a:satOff val="45647"/>
            <a:lumOff val="-8432"/>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kern="1200" dirty="0"/>
            <a:t>Customers who stay at JW Marriott hotels tend to be well-off business and vacation travellers who place a premium on comfort, luxury, and excellent service (</a:t>
          </a:r>
          <a:r>
            <a:rPr lang="en-GB" sz="1600" kern="1200" dirty="0" err="1"/>
            <a:t>Tezcan</a:t>
          </a:r>
          <a:r>
            <a:rPr lang="en-GB" sz="1600" kern="1200" dirty="0"/>
            <a:t> and </a:t>
          </a:r>
          <a:r>
            <a:rPr lang="en-GB" sz="1600" kern="1200" dirty="0" err="1"/>
            <a:t>Polupan</a:t>
          </a:r>
          <a:r>
            <a:rPr lang="en-GB" sz="1600" kern="1200" dirty="0"/>
            <a:t>, 2022). </a:t>
          </a:r>
        </a:p>
      </dsp:txBody>
      <dsp:txXfrm>
        <a:off x="1003600" y="2851704"/>
        <a:ext cx="4147355" cy="1136304"/>
      </dsp:txXfrm>
    </dsp:sp>
    <dsp:sp modelId="{2A0D93C4-3957-41ED-B635-8965B93FD3C9}">
      <dsp:nvSpPr>
        <dsp:cNvPr id="0" name=""/>
        <dsp:cNvSpPr/>
      </dsp:nvSpPr>
      <dsp:spPr>
        <a:xfrm>
          <a:off x="4702183" y="915314"/>
          <a:ext cx="784555" cy="784555"/>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4878708" y="915314"/>
        <a:ext cx="431505" cy="590378"/>
      </dsp:txXfrm>
    </dsp:sp>
    <dsp:sp modelId="{28BEDCE8-27B7-4687-881C-C75AAD0DEFA6}">
      <dsp:nvSpPr>
        <dsp:cNvPr id="0" name=""/>
        <dsp:cNvSpPr/>
      </dsp:nvSpPr>
      <dsp:spPr>
        <a:xfrm>
          <a:off x="5186307" y="2315443"/>
          <a:ext cx="784555" cy="784555"/>
        </a:xfrm>
        <a:prstGeom prst="downArrow">
          <a:avLst>
            <a:gd name="adj1" fmla="val 55000"/>
            <a:gd name="adj2" fmla="val 45000"/>
          </a:avLst>
        </a:prstGeom>
        <a:solidFill>
          <a:schemeClr val="accent5">
            <a:tint val="40000"/>
            <a:alpha val="90000"/>
            <a:hueOff val="-1353490"/>
            <a:satOff val="24994"/>
            <a:lumOff val="61"/>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GB" sz="3500" kern="1200"/>
        </a:p>
      </dsp:txBody>
      <dsp:txXfrm>
        <a:off x="5362832" y="2315443"/>
        <a:ext cx="431505" cy="5903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BB88DC-23B3-4432-81C0-707521DE4B7C}">
      <dsp:nvSpPr>
        <dsp:cNvPr id="0" name=""/>
        <dsp:cNvSpPr/>
      </dsp:nvSpPr>
      <dsp:spPr>
        <a:xfrm>
          <a:off x="0" y="0"/>
          <a:ext cx="3843232" cy="885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b="1" kern="1200" dirty="0"/>
            <a:t>Business Visitors</a:t>
          </a:r>
          <a:endParaRPr lang="en-GB" sz="2800" kern="1200" dirty="0"/>
        </a:p>
      </dsp:txBody>
      <dsp:txXfrm>
        <a:off x="25925" y="25925"/>
        <a:ext cx="2813303" cy="833289"/>
      </dsp:txXfrm>
    </dsp:sp>
    <dsp:sp modelId="{A7E52065-F88B-4DDA-B865-F30CF0889CC2}">
      <dsp:nvSpPr>
        <dsp:cNvPr id="0" name=""/>
        <dsp:cNvSpPr/>
      </dsp:nvSpPr>
      <dsp:spPr>
        <a:xfrm>
          <a:off x="321870" y="1046073"/>
          <a:ext cx="3843232" cy="885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b="1" kern="1200" dirty="0"/>
            <a:t>Marriott Rewards </a:t>
          </a:r>
          <a:endParaRPr lang="en-GB" sz="2800" kern="1200" dirty="0"/>
        </a:p>
      </dsp:txBody>
      <dsp:txXfrm>
        <a:off x="347795" y="1071998"/>
        <a:ext cx="2894171" cy="833289"/>
      </dsp:txXfrm>
    </dsp:sp>
    <dsp:sp modelId="{16F55F61-4D4F-4AA2-BC9D-34232C85B018}">
      <dsp:nvSpPr>
        <dsp:cNvPr id="0" name=""/>
        <dsp:cNvSpPr/>
      </dsp:nvSpPr>
      <dsp:spPr>
        <a:xfrm>
          <a:off x="638937" y="2092147"/>
          <a:ext cx="3843232" cy="885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b="1" kern="1200" dirty="0"/>
            <a:t>Luxury Seekers</a:t>
          </a:r>
          <a:endParaRPr lang="en-GB" sz="2800" kern="1200" dirty="0"/>
        </a:p>
      </dsp:txBody>
      <dsp:txXfrm>
        <a:off x="664862" y="2118072"/>
        <a:ext cx="2898975" cy="833289"/>
      </dsp:txXfrm>
    </dsp:sp>
    <dsp:sp modelId="{7A200C7B-DDCF-4148-9238-3D2533620AE1}">
      <dsp:nvSpPr>
        <dsp:cNvPr id="0" name=""/>
        <dsp:cNvSpPr/>
      </dsp:nvSpPr>
      <dsp:spPr>
        <a:xfrm>
          <a:off x="960808" y="3138220"/>
          <a:ext cx="3843232" cy="885139"/>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b="1" kern="1200" dirty="0"/>
            <a:t>Leisure Travelers</a:t>
          </a:r>
          <a:endParaRPr lang="en-GB" sz="2800" kern="1200" dirty="0"/>
        </a:p>
      </dsp:txBody>
      <dsp:txXfrm>
        <a:off x="986733" y="3164145"/>
        <a:ext cx="2894171" cy="833289"/>
      </dsp:txXfrm>
    </dsp:sp>
    <dsp:sp modelId="{0EF9D984-99AE-49DB-8986-A1103D216839}">
      <dsp:nvSpPr>
        <dsp:cNvPr id="0" name=""/>
        <dsp:cNvSpPr/>
      </dsp:nvSpPr>
      <dsp:spPr>
        <a:xfrm>
          <a:off x="3267892" y="677936"/>
          <a:ext cx="575340" cy="575340"/>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3397344" y="677936"/>
        <a:ext cx="316437" cy="432943"/>
      </dsp:txXfrm>
    </dsp:sp>
    <dsp:sp modelId="{40ACFA0F-F06B-4D50-95E3-F988109604D7}">
      <dsp:nvSpPr>
        <dsp:cNvPr id="0" name=""/>
        <dsp:cNvSpPr/>
      </dsp:nvSpPr>
      <dsp:spPr>
        <a:xfrm>
          <a:off x="3589763" y="1724009"/>
          <a:ext cx="575340" cy="575340"/>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3719215" y="1724009"/>
        <a:ext cx="316437" cy="432943"/>
      </dsp:txXfrm>
    </dsp:sp>
    <dsp:sp modelId="{6C3E3EA3-78CB-411B-9E80-690A2AADA8CA}">
      <dsp:nvSpPr>
        <dsp:cNvPr id="0" name=""/>
        <dsp:cNvSpPr/>
      </dsp:nvSpPr>
      <dsp:spPr>
        <a:xfrm>
          <a:off x="3906829" y="2770083"/>
          <a:ext cx="575340" cy="575340"/>
        </a:xfrm>
        <a:prstGeom prst="downArrow">
          <a:avLst>
            <a:gd name="adj1" fmla="val 55000"/>
            <a:gd name="adj2" fmla="val 45000"/>
          </a:avLst>
        </a:prstGeom>
        <a:solidFill>
          <a:schemeClr val="accent3">
            <a:alpha val="90000"/>
            <a:tint val="40000"/>
            <a:hueOff val="0"/>
            <a:satOff val="0"/>
            <a:lumOff val="0"/>
            <a:alphaOff val="0"/>
          </a:schemeClr>
        </a:solidFill>
        <a:ln w="15875" cap="flat"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036281" y="2770083"/>
        <a:ext cx="316437" cy="4329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90D8D2-060A-4D9B-AD14-B54098A49AD3}">
      <dsp:nvSpPr>
        <dsp:cNvPr id="0" name=""/>
        <dsp:cNvSpPr/>
      </dsp:nvSpPr>
      <dsp:spPr>
        <a:xfrm>
          <a:off x="0" y="212332"/>
          <a:ext cx="6454987" cy="551655"/>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1" i="1" kern="1200" dirty="0"/>
            <a:t>Nature of Guest Service and Facilities </a:t>
          </a:r>
          <a:endParaRPr lang="en-GB" sz="2300" kern="1200" dirty="0"/>
        </a:p>
      </dsp:txBody>
      <dsp:txXfrm>
        <a:off x="26930" y="239262"/>
        <a:ext cx="6401127" cy="497795"/>
      </dsp:txXfrm>
    </dsp:sp>
    <dsp:sp modelId="{33D19675-1771-4E55-9820-CFA4327EE1B2}">
      <dsp:nvSpPr>
        <dsp:cNvPr id="0" name=""/>
        <dsp:cNvSpPr/>
      </dsp:nvSpPr>
      <dsp:spPr>
        <a:xfrm>
          <a:off x="0" y="763987"/>
          <a:ext cx="6454987" cy="304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946"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The nature of guest service and facilities includes the visitor service and facilities that are defined by the interactions between staff and guests.</a:t>
          </a:r>
        </a:p>
        <a:p>
          <a:pPr marL="171450" lvl="1" indent="-171450" algn="l" defTabSz="800100" rtl="0">
            <a:lnSpc>
              <a:spcPct val="90000"/>
            </a:lnSpc>
            <a:spcBef>
              <a:spcPct val="0"/>
            </a:spcBef>
            <a:spcAft>
              <a:spcPct val="20000"/>
            </a:spcAft>
            <a:buChar char="•"/>
          </a:pPr>
          <a:r>
            <a:rPr lang="en-GB" sz="1800" kern="1200"/>
            <a:t>Transactional in nature, customer service is primarily concerned with addressing urgent concerns and requirements. </a:t>
          </a:r>
        </a:p>
        <a:p>
          <a:pPr marL="171450" lvl="1" indent="-171450" algn="l" defTabSz="800100" rtl="0">
            <a:lnSpc>
              <a:spcPct val="90000"/>
            </a:lnSpc>
            <a:spcBef>
              <a:spcPct val="0"/>
            </a:spcBef>
            <a:spcAft>
              <a:spcPct val="20000"/>
            </a:spcAft>
            <a:buChar char="•"/>
          </a:pPr>
          <a:r>
            <a:rPr lang="en-GB" sz="1800" kern="1200"/>
            <a:t>Some of the well-known brands it oversees include Marriott Hotels, Marriott Resorts, Courtyard by Marriott, and others.</a:t>
          </a:r>
        </a:p>
        <a:p>
          <a:pPr marL="171450" lvl="1" indent="-171450" algn="l" defTabSz="800100" rtl="0">
            <a:lnSpc>
              <a:spcPct val="90000"/>
            </a:lnSpc>
            <a:spcBef>
              <a:spcPct val="0"/>
            </a:spcBef>
            <a:spcAft>
              <a:spcPct val="20000"/>
            </a:spcAft>
            <a:buChar char="•"/>
          </a:pPr>
          <a:r>
            <a:rPr lang="en-GB" sz="1800" kern="1200"/>
            <a:t>It now operates over 7,000 hotels and resorts in over 130 countries. </a:t>
          </a:r>
        </a:p>
        <a:p>
          <a:pPr marL="171450" lvl="1" indent="-171450" algn="l" defTabSz="800100" rtl="0">
            <a:lnSpc>
              <a:spcPct val="90000"/>
            </a:lnSpc>
            <a:spcBef>
              <a:spcPct val="0"/>
            </a:spcBef>
            <a:spcAft>
              <a:spcPct val="20000"/>
            </a:spcAft>
            <a:buChar char="•"/>
          </a:pPr>
          <a:r>
            <a:rPr lang="en-GB" sz="1800" kern="1200"/>
            <a:t>The Bethesda, Maryland-based Corporation is widely regarded as the industry leader in its field  (Ford, 2020).</a:t>
          </a:r>
        </a:p>
      </dsp:txBody>
      <dsp:txXfrm>
        <a:off x="0" y="763987"/>
        <a:ext cx="6454987" cy="3047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66B2B-6DDB-47CE-844D-0D486B19C0F4}">
      <dsp:nvSpPr>
        <dsp:cNvPr id="0" name=""/>
        <dsp:cNvSpPr/>
      </dsp:nvSpPr>
      <dsp:spPr>
        <a:xfrm>
          <a:off x="0" y="31455"/>
          <a:ext cx="6515947" cy="62361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rtl="0">
            <a:lnSpc>
              <a:spcPct val="90000"/>
            </a:lnSpc>
            <a:spcBef>
              <a:spcPct val="0"/>
            </a:spcBef>
            <a:spcAft>
              <a:spcPct val="35000"/>
            </a:spcAft>
            <a:buNone/>
          </a:pPr>
          <a:r>
            <a:rPr lang="en-GB" sz="2600" b="1" i="1" kern="1200" dirty="0"/>
            <a:t>Scope of Guest Service and Facilities </a:t>
          </a:r>
          <a:endParaRPr lang="en-GB" sz="2600" kern="1200" dirty="0"/>
        </a:p>
      </dsp:txBody>
      <dsp:txXfrm>
        <a:off x="30442" y="61897"/>
        <a:ext cx="6455063" cy="562726"/>
      </dsp:txXfrm>
    </dsp:sp>
    <dsp:sp modelId="{E73A004E-26CE-47E0-A009-7D0A321648E2}">
      <dsp:nvSpPr>
        <dsp:cNvPr id="0" name=""/>
        <dsp:cNvSpPr/>
      </dsp:nvSpPr>
      <dsp:spPr>
        <a:xfrm>
          <a:off x="0" y="655065"/>
          <a:ext cx="6515947" cy="3336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81" tIns="33020" rIns="184912" bIns="33020" numCol="1" spcCol="1270" anchor="t" anchorCtr="0">
          <a:noAutofit/>
        </a:bodyPr>
        <a:lstStyle/>
        <a:p>
          <a:pPr marL="228600" lvl="1" indent="-228600" algn="l" defTabSz="889000" rtl="0">
            <a:lnSpc>
              <a:spcPct val="90000"/>
            </a:lnSpc>
            <a:spcBef>
              <a:spcPct val="0"/>
            </a:spcBef>
            <a:spcAft>
              <a:spcPct val="20000"/>
            </a:spcAft>
            <a:buChar char="•"/>
          </a:pPr>
          <a:r>
            <a:rPr lang="en-GB" sz="2000" kern="1200"/>
            <a:t>The scope of guest service and facilities includes assisting visitors with the check-in and check-out procedures.</a:t>
          </a:r>
        </a:p>
        <a:p>
          <a:pPr marL="228600" lvl="1" indent="-228600" algn="l" defTabSz="889000" rtl="0">
            <a:lnSpc>
              <a:spcPct val="90000"/>
            </a:lnSpc>
            <a:spcBef>
              <a:spcPct val="0"/>
            </a:spcBef>
            <a:spcAft>
              <a:spcPct val="20000"/>
            </a:spcAft>
            <a:buChar char="•"/>
          </a:pPr>
          <a:r>
            <a:rPr lang="en-GB" sz="2000" kern="1200"/>
            <a:t>Moreover, JW Marriott’s primary goal in providing its customers to make their time spent at one of its hotels or resorts enjoyable and memorable.</a:t>
          </a:r>
        </a:p>
        <a:p>
          <a:pPr marL="228600" lvl="1" indent="-228600" algn="l" defTabSz="889000" rtl="0">
            <a:lnSpc>
              <a:spcPct val="90000"/>
            </a:lnSpc>
            <a:spcBef>
              <a:spcPct val="0"/>
            </a:spcBef>
            <a:spcAft>
              <a:spcPct val="20000"/>
            </a:spcAft>
            <a:buChar char="•"/>
          </a:pPr>
          <a:r>
            <a:rPr lang="en-GB" sz="2000" kern="1200"/>
            <a:t>The hotel provides its visitors with several conveniences, including a 24-hour front desk, a laundry facility, and several restaurants to choose from. </a:t>
          </a:r>
        </a:p>
        <a:p>
          <a:pPr marL="228600" lvl="1" indent="-228600" algn="l" defTabSz="889000" rtl="0">
            <a:lnSpc>
              <a:spcPct val="90000"/>
            </a:lnSpc>
            <a:spcBef>
              <a:spcPct val="0"/>
            </a:spcBef>
            <a:spcAft>
              <a:spcPct val="20000"/>
            </a:spcAft>
            <a:buChar char="•"/>
          </a:pPr>
          <a:r>
            <a:rPr lang="en-GB" sz="2000" kern="1200" dirty="0"/>
            <a:t>In addition, JW Marriott hotels also provide visitors with childcare and transportation services (Barreto and </a:t>
          </a:r>
          <a:r>
            <a:rPr lang="en-GB" sz="2000" kern="1200" dirty="0" err="1"/>
            <a:t>Mayya</a:t>
          </a:r>
          <a:r>
            <a:rPr lang="en-GB" sz="2000" kern="1200" dirty="0"/>
            <a:t>, 2022).</a:t>
          </a:r>
        </a:p>
      </dsp:txBody>
      <dsp:txXfrm>
        <a:off x="0" y="655065"/>
        <a:ext cx="6515947" cy="33368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E163E-1E1A-4B9A-80C7-158E36ACD9C3}">
      <dsp:nvSpPr>
        <dsp:cNvPr id="0" name=""/>
        <dsp:cNvSpPr/>
      </dsp:nvSpPr>
      <dsp:spPr>
        <a:xfrm>
          <a:off x="0" y="212332"/>
          <a:ext cx="6515947" cy="5516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GB" sz="2300" b="1" i="1" kern="1200" dirty="0"/>
            <a:t>Role of Guest Service and Facilities </a:t>
          </a:r>
          <a:endParaRPr lang="en-GB" sz="2300" kern="1200" dirty="0"/>
        </a:p>
      </dsp:txBody>
      <dsp:txXfrm>
        <a:off x="26930" y="239262"/>
        <a:ext cx="6462087" cy="497795"/>
      </dsp:txXfrm>
    </dsp:sp>
    <dsp:sp modelId="{8A61CEF6-734C-43E5-A67D-77415BA50937}">
      <dsp:nvSpPr>
        <dsp:cNvPr id="0" name=""/>
        <dsp:cNvSpPr/>
      </dsp:nvSpPr>
      <dsp:spPr>
        <a:xfrm>
          <a:off x="0" y="763987"/>
          <a:ext cx="6515947" cy="3047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81" tIns="29210" rIns="163576" bIns="29210" numCol="1" spcCol="1270" anchor="t" anchorCtr="0">
          <a:noAutofit/>
        </a:bodyPr>
        <a:lstStyle/>
        <a:p>
          <a:pPr marL="171450" lvl="1" indent="-171450" algn="l" defTabSz="800100" rtl="0">
            <a:lnSpc>
              <a:spcPct val="90000"/>
            </a:lnSpc>
            <a:spcBef>
              <a:spcPct val="0"/>
            </a:spcBef>
            <a:spcAft>
              <a:spcPct val="20000"/>
            </a:spcAft>
            <a:buChar char="•"/>
          </a:pPr>
          <a:r>
            <a:rPr lang="en-GB" sz="1800" kern="1200"/>
            <a:t>The role of guest service and facilities includes that customers will feel more at ease spending money at one’s business if they get stellar service.</a:t>
          </a:r>
        </a:p>
        <a:p>
          <a:pPr marL="171450" lvl="1" indent="-171450" algn="l" defTabSz="800100" rtl="0">
            <a:lnSpc>
              <a:spcPct val="90000"/>
            </a:lnSpc>
            <a:spcBef>
              <a:spcPct val="0"/>
            </a:spcBef>
            <a:spcAft>
              <a:spcPct val="20000"/>
            </a:spcAft>
            <a:buChar char="•"/>
          </a:pPr>
          <a:r>
            <a:rPr lang="en-US" sz="1800" kern="1200" dirty="0"/>
            <a:t>Furthermore, pleased guests will recommend the hotel to others, increasing repeat business.</a:t>
          </a:r>
          <a:r>
            <a:rPr lang="en-GB" sz="1800" kern="1200" dirty="0"/>
            <a:t>.</a:t>
          </a:r>
        </a:p>
        <a:p>
          <a:pPr marL="171450" lvl="1" indent="-171450" algn="l" defTabSz="800100" rtl="0">
            <a:lnSpc>
              <a:spcPct val="90000"/>
            </a:lnSpc>
            <a:spcBef>
              <a:spcPct val="0"/>
            </a:spcBef>
            <a:spcAft>
              <a:spcPct val="20000"/>
            </a:spcAft>
            <a:buChar char="•"/>
          </a:pPr>
          <a:r>
            <a:rPr lang="en-GB" sz="1800" kern="1200" dirty="0"/>
            <a:t>Providing tailored service to each visitor's specific requirements. </a:t>
          </a:r>
        </a:p>
        <a:p>
          <a:pPr marL="171450" lvl="1" indent="-171450" algn="l" defTabSz="800100" rtl="0">
            <a:lnSpc>
              <a:spcPct val="90000"/>
            </a:lnSpc>
            <a:spcBef>
              <a:spcPct val="0"/>
            </a:spcBef>
            <a:spcAft>
              <a:spcPct val="20000"/>
            </a:spcAft>
            <a:buChar char="•"/>
          </a:pPr>
          <a:r>
            <a:rPr lang="en-GB" sz="1800" kern="1200" dirty="0"/>
            <a:t>Maintain a pleasant demeanour and </a:t>
          </a:r>
          <a:r>
            <a:rPr lang="en-US" sz="1800" kern="1200" dirty="0"/>
            <a:t>always focus on the needs of guests</a:t>
          </a:r>
          <a:r>
            <a:rPr lang="en-GB" sz="1800" kern="1200" dirty="0"/>
            <a:t>. </a:t>
          </a:r>
        </a:p>
        <a:p>
          <a:pPr marL="171450" lvl="1" indent="-171450" algn="l" defTabSz="800100" rtl="0">
            <a:lnSpc>
              <a:spcPct val="90000"/>
            </a:lnSpc>
            <a:spcBef>
              <a:spcPct val="0"/>
            </a:spcBef>
            <a:spcAft>
              <a:spcPct val="20000"/>
            </a:spcAft>
            <a:buChar char="•"/>
          </a:pPr>
          <a:r>
            <a:rPr lang="en-GB" sz="1800" kern="1200" dirty="0"/>
            <a:t>A JW Marriott can set itself apart from the competition and stand out by providing exceptional guest services and facilities (</a:t>
          </a:r>
          <a:r>
            <a:rPr lang="en-GB" sz="1800" kern="1200" dirty="0" err="1"/>
            <a:t>Priporas</a:t>
          </a:r>
          <a:r>
            <a:rPr lang="en-GB" sz="1800" kern="1200" dirty="0"/>
            <a:t> et al., 2017).</a:t>
          </a:r>
        </a:p>
      </dsp:txBody>
      <dsp:txXfrm>
        <a:off x="0" y="763987"/>
        <a:ext cx="6515947" cy="30470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11F905-9F55-41A5-A51C-D8753EC618AA}">
      <dsp:nvSpPr>
        <dsp:cNvPr id="0" name=""/>
        <dsp:cNvSpPr/>
      </dsp:nvSpPr>
      <dsp:spPr>
        <a:xfrm>
          <a:off x="0" y="0"/>
          <a:ext cx="7744967" cy="68149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a:t>Hospitality is a crucial component for every successful business, regardless of the industry. </a:t>
          </a:r>
        </a:p>
      </dsp:txBody>
      <dsp:txXfrm>
        <a:off x="19960" y="19960"/>
        <a:ext cx="6929848" cy="641574"/>
      </dsp:txXfrm>
    </dsp:sp>
    <dsp:sp modelId="{7CCF2E74-1D80-47F3-9E09-47C7174D7D42}">
      <dsp:nvSpPr>
        <dsp:cNvPr id="0" name=""/>
        <dsp:cNvSpPr/>
      </dsp:nvSpPr>
      <dsp:spPr>
        <a:xfrm>
          <a:off x="578358" y="776146"/>
          <a:ext cx="7744967" cy="681494"/>
        </a:xfrm>
        <a:prstGeom prst="roundRect">
          <a:avLst>
            <a:gd name="adj" fmla="val 10000"/>
          </a:avLst>
        </a:prstGeom>
        <a:solidFill>
          <a:schemeClr val="accent2">
            <a:hueOff val="-40798"/>
            <a:satOff val="-2358"/>
            <a:lumOff val="32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Keeping standards high in hospitality and customer service may help a company win over new customers, hold on to the ones it already has set itself apart from the competitors, and increase its bottom line.</a:t>
          </a:r>
        </a:p>
      </dsp:txBody>
      <dsp:txXfrm>
        <a:off x="598318" y="796106"/>
        <a:ext cx="6683718" cy="641574"/>
      </dsp:txXfrm>
    </dsp:sp>
    <dsp:sp modelId="{746CE9BE-F4F4-47E3-BFBF-0612AC68AC02}">
      <dsp:nvSpPr>
        <dsp:cNvPr id="0" name=""/>
        <dsp:cNvSpPr/>
      </dsp:nvSpPr>
      <dsp:spPr>
        <a:xfrm>
          <a:off x="1156716" y="1552292"/>
          <a:ext cx="7744967" cy="681494"/>
        </a:xfrm>
        <a:prstGeom prst="roundRect">
          <a:avLst>
            <a:gd name="adj" fmla="val 10000"/>
          </a:avLst>
        </a:prstGeom>
        <a:solidFill>
          <a:schemeClr val="accent2">
            <a:hueOff val="-81595"/>
            <a:satOff val="-4716"/>
            <a:lumOff val="6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The hospitality sector is distinct from the tourism industry in that it is not limited to serving those who are temporarily residing in a different location. </a:t>
          </a:r>
        </a:p>
      </dsp:txBody>
      <dsp:txXfrm>
        <a:off x="1176676" y="1572252"/>
        <a:ext cx="6683718" cy="641574"/>
      </dsp:txXfrm>
    </dsp:sp>
    <dsp:sp modelId="{5B7487DC-A9A7-4DE8-AD16-CB1A85E8A474}">
      <dsp:nvSpPr>
        <dsp:cNvPr id="0" name=""/>
        <dsp:cNvSpPr/>
      </dsp:nvSpPr>
      <dsp:spPr>
        <a:xfrm>
          <a:off x="1735073" y="2328439"/>
          <a:ext cx="7744967" cy="681494"/>
        </a:xfrm>
        <a:prstGeom prst="roundRect">
          <a:avLst>
            <a:gd name="adj" fmla="val 10000"/>
          </a:avLst>
        </a:prstGeom>
        <a:solidFill>
          <a:schemeClr val="accent2">
            <a:hueOff val="-122393"/>
            <a:satOff val="-7074"/>
            <a:lumOff val="970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a:t>Many locals take advantage of the hospitality zone that is conveniently located near their homes.</a:t>
          </a:r>
        </a:p>
      </dsp:txBody>
      <dsp:txXfrm>
        <a:off x="1755033" y="2348399"/>
        <a:ext cx="6683718" cy="641574"/>
      </dsp:txXfrm>
    </dsp:sp>
    <dsp:sp modelId="{F0A0518F-448C-4B00-9B6A-4508C2AE6115}">
      <dsp:nvSpPr>
        <dsp:cNvPr id="0" name=""/>
        <dsp:cNvSpPr/>
      </dsp:nvSpPr>
      <dsp:spPr>
        <a:xfrm>
          <a:off x="2313432" y="3104585"/>
          <a:ext cx="7744967" cy="681494"/>
        </a:xfrm>
        <a:prstGeom prst="roundRect">
          <a:avLst>
            <a:gd name="adj" fmla="val 10000"/>
          </a:avLst>
        </a:prstGeom>
        <a:solidFill>
          <a:schemeClr val="accent2">
            <a:hueOff val="-163190"/>
            <a:satOff val="-9432"/>
            <a:lumOff val="1294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a:t>There are 313 million jobs in the hospitality business globally, or 9.9 per cent of the overall workforce (Pius et al., 2020). </a:t>
          </a:r>
        </a:p>
      </dsp:txBody>
      <dsp:txXfrm>
        <a:off x="2333392" y="3124545"/>
        <a:ext cx="6683718" cy="641574"/>
      </dsp:txXfrm>
    </dsp:sp>
    <dsp:sp modelId="{DA39838E-CA29-4CC0-A89B-89C10E21913B}">
      <dsp:nvSpPr>
        <dsp:cNvPr id="0" name=""/>
        <dsp:cNvSpPr/>
      </dsp:nvSpPr>
      <dsp:spPr>
        <a:xfrm>
          <a:off x="7301996" y="497869"/>
          <a:ext cx="442971" cy="44297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401664" y="497869"/>
        <a:ext cx="243635" cy="333336"/>
      </dsp:txXfrm>
    </dsp:sp>
    <dsp:sp modelId="{8F10E3A7-D124-40B9-8FC2-C4849A40A48C}">
      <dsp:nvSpPr>
        <dsp:cNvPr id="0" name=""/>
        <dsp:cNvSpPr/>
      </dsp:nvSpPr>
      <dsp:spPr>
        <a:xfrm>
          <a:off x="7880354" y="1274015"/>
          <a:ext cx="442971" cy="442971"/>
        </a:xfrm>
        <a:prstGeom prst="downArrow">
          <a:avLst>
            <a:gd name="adj1" fmla="val 55000"/>
            <a:gd name="adj2" fmla="val 45000"/>
          </a:avLst>
        </a:prstGeom>
        <a:solidFill>
          <a:schemeClr val="accent2">
            <a:tint val="40000"/>
            <a:alpha val="90000"/>
            <a:hueOff val="-753"/>
            <a:satOff val="-414"/>
            <a:lumOff val="816"/>
            <a:alphaOff val="0"/>
          </a:schemeClr>
        </a:solidFill>
        <a:ln w="15875" cap="flat" cmpd="sng" algn="ctr">
          <a:solidFill>
            <a:schemeClr val="accent2">
              <a:tint val="40000"/>
              <a:alpha val="90000"/>
              <a:hueOff val="-753"/>
              <a:satOff val="-414"/>
              <a:lumOff val="81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7980022" y="1274015"/>
        <a:ext cx="243635" cy="333336"/>
      </dsp:txXfrm>
    </dsp:sp>
    <dsp:sp modelId="{99B61816-A27A-4558-A24D-87ECF698E8F1}">
      <dsp:nvSpPr>
        <dsp:cNvPr id="0" name=""/>
        <dsp:cNvSpPr/>
      </dsp:nvSpPr>
      <dsp:spPr>
        <a:xfrm>
          <a:off x="8458712" y="2038804"/>
          <a:ext cx="442971" cy="442971"/>
        </a:xfrm>
        <a:prstGeom prst="downArrow">
          <a:avLst>
            <a:gd name="adj1" fmla="val 55000"/>
            <a:gd name="adj2" fmla="val 45000"/>
          </a:avLst>
        </a:prstGeom>
        <a:solidFill>
          <a:schemeClr val="accent2">
            <a:tint val="40000"/>
            <a:alpha val="90000"/>
            <a:hueOff val="-1505"/>
            <a:satOff val="-827"/>
            <a:lumOff val="1631"/>
            <a:alphaOff val="0"/>
          </a:schemeClr>
        </a:solidFill>
        <a:ln w="15875" cap="flat" cmpd="sng" algn="ctr">
          <a:solidFill>
            <a:schemeClr val="accent2">
              <a:tint val="40000"/>
              <a:alpha val="90000"/>
              <a:hueOff val="-1505"/>
              <a:satOff val="-827"/>
              <a:lumOff val="163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8558380" y="2038804"/>
        <a:ext cx="243635" cy="333336"/>
      </dsp:txXfrm>
    </dsp:sp>
    <dsp:sp modelId="{5F40ECF5-89A3-4F62-81E2-3D6B7C10D12C}">
      <dsp:nvSpPr>
        <dsp:cNvPr id="0" name=""/>
        <dsp:cNvSpPr/>
      </dsp:nvSpPr>
      <dsp:spPr>
        <a:xfrm>
          <a:off x="9037070" y="2822522"/>
          <a:ext cx="442971" cy="442971"/>
        </a:xfrm>
        <a:prstGeom prst="downArrow">
          <a:avLst>
            <a:gd name="adj1" fmla="val 55000"/>
            <a:gd name="adj2" fmla="val 45000"/>
          </a:avLst>
        </a:prstGeom>
        <a:solidFill>
          <a:schemeClr val="accent2">
            <a:tint val="40000"/>
            <a:alpha val="90000"/>
            <a:hueOff val="-2258"/>
            <a:satOff val="-1241"/>
            <a:lumOff val="2447"/>
            <a:alphaOff val="0"/>
          </a:schemeClr>
        </a:solidFill>
        <a:ln w="15875" cap="flat" cmpd="sng" algn="ctr">
          <a:solidFill>
            <a:schemeClr val="accent2">
              <a:tint val="40000"/>
              <a:alpha val="90000"/>
              <a:hueOff val="-2258"/>
              <a:satOff val="-1241"/>
              <a:lumOff val="244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9136738" y="2822522"/>
        <a:ext cx="243635" cy="3333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B9578-D087-482C-A817-3EE5D83E164F}">
      <dsp:nvSpPr>
        <dsp:cNvPr id="0" name=""/>
        <dsp:cNvSpPr/>
      </dsp:nvSpPr>
      <dsp:spPr>
        <a:xfrm>
          <a:off x="1884869" y="603960"/>
          <a:ext cx="401454" cy="91440"/>
        </a:xfrm>
        <a:custGeom>
          <a:avLst/>
          <a:gdLst/>
          <a:ahLst/>
          <a:cxnLst/>
          <a:rect l="0" t="0" r="0" b="0"/>
          <a:pathLst>
            <a:path>
              <a:moveTo>
                <a:pt x="0" y="45720"/>
              </a:moveTo>
              <a:lnTo>
                <a:pt x="401454"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4795" y="647518"/>
        <a:ext cx="21602" cy="4324"/>
      </dsp:txXfrm>
    </dsp:sp>
    <dsp:sp modelId="{61D246EF-3834-4CD7-87B6-03748B653A73}">
      <dsp:nvSpPr>
        <dsp:cNvPr id="0" name=""/>
        <dsp:cNvSpPr/>
      </dsp:nvSpPr>
      <dsp:spPr>
        <a:xfrm>
          <a:off x="8171" y="86131"/>
          <a:ext cx="1878498" cy="1127098"/>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a:t>Guests' expectations are the activities they believe will occur when they engage with the JW Marriot establishment.</a:t>
          </a:r>
        </a:p>
      </dsp:txBody>
      <dsp:txXfrm>
        <a:off x="8171" y="86131"/>
        <a:ext cx="1878498" cy="1127098"/>
      </dsp:txXfrm>
    </dsp:sp>
    <dsp:sp modelId="{9D1FE2B8-D4DE-43D8-B8A6-18C8CDF3FE5A}">
      <dsp:nvSpPr>
        <dsp:cNvPr id="0" name=""/>
        <dsp:cNvSpPr/>
      </dsp:nvSpPr>
      <dsp:spPr>
        <a:xfrm>
          <a:off x="4195422" y="603960"/>
          <a:ext cx="401454" cy="91440"/>
        </a:xfrm>
        <a:custGeom>
          <a:avLst/>
          <a:gdLst/>
          <a:ahLst/>
          <a:cxnLst/>
          <a:rect l="0" t="0" r="0" b="0"/>
          <a:pathLst>
            <a:path>
              <a:moveTo>
                <a:pt x="0" y="45720"/>
              </a:moveTo>
              <a:lnTo>
                <a:pt x="401454"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85348" y="647518"/>
        <a:ext cx="21602" cy="4324"/>
      </dsp:txXfrm>
    </dsp:sp>
    <dsp:sp modelId="{D67046DA-BE59-435C-98A5-0080C199B37B}">
      <dsp:nvSpPr>
        <dsp:cNvPr id="0" name=""/>
        <dsp:cNvSpPr/>
      </dsp:nvSpPr>
      <dsp:spPr>
        <a:xfrm>
          <a:off x="2318724" y="86131"/>
          <a:ext cx="1878498" cy="1127098"/>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a:t>As new forms of communication, services, and lodgings become available, the needs of hotel guests inevitably evolve as well. </a:t>
          </a:r>
        </a:p>
      </dsp:txBody>
      <dsp:txXfrm>
        <a:off x="2318724" y="86131"/>
        <a:ext cx="1878498" cy="1127098"/>
      </dsp:txXfrm>
    </dsp:sp>
    <dsp:sp modelId="{0672B0A9-B839-48D0-82D2-AD58FDDC8566}">
      <dsp:nvSpPr>
        <dsp:cNvPr id="0" name=""/>
        <dsp:cNvSpPr/>
      </dsp:nvSpPr>
      <dsp:spPr>
        <a:xfrm>
          <a:off x="947420" y="1211430"/>
          <a:ext cx="4621105" cy="797088"/>
        </a:xfrm>
        <a:custGeom>
          <a:avLst/>
          <a:gdLst/>
          <a:ahLst/>
          <a:cxnLst/>
          <a:rect l="0" t="0" r="0" b="0"/>
          <a:pathLst>
            <a:path>
              <a:moveTo>
                <a:pt x="4621105" y="0"/>
              </a:moveTo>
              <a:lnTo>
                <a:pt x="4621105" y="415644"/>
              </a:lnTo>
              <a:lnTo>
                <a:pt x="0" y="415644"/>
              </a:lnTo>
              <a:lnTo>
                <a:pt x="0" y="797088"/>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40607" y="1607812"/>
        <a:ext cx="234732" cy="4324"/>
      </dsp:txXfrm>
    </dsp:sp>
    <dsp:sp modelId="{81B80C4A-C01B-431E-9F97-2EB636D5938C}">
      <dsp:nvSpPr>
        <dsp:cNvPr id="0" name=""/>
        <dsp:cNvSpPr/>
      </dsp:nvSpPr>
      <dsp:spPr>
        <a:xfrm>
          <a:off x="4629277" y="86131"/>
          <a:ext cx="1878498" cy="1127098"/>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dirty="0"/>
            <a:t>In order to meet their guests' rising expectations and keep them satisfied, hotels will need to evolve.</a:t>
          </a:r>
        </a:p>
      </dsp:txBody>
      <dsp:txXfrm>
        <a:off x="4629277" y="86131"/>
        <a:ext cx="1878498" cy="1127098"/>
      </dsp:txXfrm>
    </dsp:sp>
    <dsp:sp modelId="{08DFB50E-363B-499E-92A3-C1723A031945}">
      <dsp:nvSpPr>
        <dsp:cNvPr id="0" name=""/>
        <dsp:cNvSpPr/>
      </dsp:nvSpPr>
      <dsp:spPr>
        <a:xfrm>
          <a:off x="1884869" y="2745536"/>
          <a:ext cx="401454" cy="91440"/>
        </a:xfrm>
        <a:custGeom>
          <a:avLst/>
          <a:gdLst/>
          <a:ahLst/>
          <a:cxnLst/>
          <a:rect l="0" t="0" r="0" b="0"/>
          <a:pathLst>
            <a:path>
              <a:moveTo>
                <a:pt x="0" y="45720"/>
              </a:moveTo>
              <a:lnTo>
                <a:pt x="401454"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74795" y="2789094"/>
        <a:ext cx="21602" cy="4324"/>
      </dsp:txXfrm>
    </dsp:sp>
    <dsp:sp modelId="{96BA9951-4A47-413B-A9A1-9F45DFF341AE}">
      <dsp:nvSpPr>
        <dsp:cNvPr id="0" name=""/>
        <dsp:cNvSpPr/>
      </dsp:nvSpPr>
      <dsp:spPr>
        <a:xfrm>
          <a:off x="8171" y="2040918"/>
          <a:ext cx="1878498" cy="1500675"/>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dirty="0"/>
            <a:t>JW Marriott was able to set itself apart from rivals by creating a distinct value proposition by learning about and catering to the needs of its target market (</a:t>
          </a:r>
          <a:r>
            <a:rPr lang="en-GB" sz="1200" kern="1200" dirty="0" err="1"/>
            <a:t>Salvioni</a:t>
          </a:r>
          <a:r>
            <a:rPr lang="en-GB" sz="1200" kern="1200" dirty="0"/>
            <a:t>, 2016). </a:t>
          </a:r>
        </a:p>
      </dsp:txBody>
      <dsp:txXfrm>
        <a:off x="8171" y="2040918"/>
        <a:ext cx="1878498" cy="1500675"/>
      </dsp:txXfrm>
    </dsp:sp>
    <dsp:sp modelId="{F38DCD9C-91E2-4831-AFE1-37F95B5FEA09}">
      <dsp:nvSpPr>
        <dsp:cNvPr id="0" name=""/>
        <dsp:cNvSpPr/>
      </dsp:nvSpPr>
      <dsp:spPr>
        <a:xfrm>
          <a:off x="4195422" y="2745536"/>
          <a:ext cx="401454" cy="91440"/>
        </a:xfrm>
        <a:custGeom>
          <a:avLst/>
          <a:gdLst/>
          <a:ahLst/>
          <a:cxnLst/>
          <a:rect l="0" t="0" r="0" b="0"/>
          <a:pathLst>
            <a:path>
              <a:moveTo>
                <a:pt x="0" y="45720"/>
              </a:moveTo>
              <a:lnTo>
                <a:pt x="401454"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385348" y="2789094"/>
        <a:ext cx="21602" cy="4324"/>
      </dsp:txXfrm>
    </dsp:sp>
    <dsp:sp modelId="{27467A84-DB57-44E0-A85C-F8D2BC2F925E}">
      <dsp:nvSpPr>
        <dsp:cNvPr id="0" name=""/>
        <dsp:cNvSpPr/>
      </dsp:nvSpPr>
      <dsp:spPr>
        <a:xfrm>
          <a:off x="2318724" y="2040918"/>
          <a:ext cx="1878498" cy="1500675"/>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dirty="0"/>
            <a:t>Moreover, Holiday Inn recognised the connection between its service quality and visitor pleasure, which is considered essential. </a:t>
          </a:r>
        </a:p>
      </dsp:txBody>
      <dsp:txXfrm>
        <a:off x="2318724" y="2040918"/>
        <a:ext cx="1878498" cy="1500675"/>
      </dsp:txXfrm>
    </dsp:sp>
    <dsp:sp modelId="{26F3D55F-25A8-4032-BCE7-180B4B641FC4}">
      <dsp:nvSpPr>
        <dsp:cNvPr id="0" name=""/>
        <dsp:cNvSpPr/>
      </dsp:nvSpPr>
      <dsp:spPr>
        <a:xfrm>
          <a:off x="4629277" y="1645284"/>
          <a:ext cx="1878498" cy="2291944"/>
        </a:xfrm>
        <a:prstGeom prst="rect">
          <a:avLst/>
        </a:prstGeom>
        <a:gradFill rotWithShape="0">
          <a:gsLst>
            <a:gs pos="0">
              <a:schemeClr val="dk2">
                <a:hueOff val="0"/>
                <a:satOff val="0"/>
                <a:lumOff val="0"/>
                <a:alphaOff val="0"/>
                <a:shade val="85000"/>
                <a:satMod val="130000"/>
              </a:schemeClr>
            </a:gs>
            <a:gs pos="34000">
              <a:schemeClr val="dk2">
                <a:hueOff val="0"/>
                <a:satOff val="0"/>
                <a:lumOff val="0"/>
                <a:alphaOff val="0"/>
                <a:shade val="87000"/>
                <a:satMod val="125000"/>
              </a:schemeClr>
            </a:gs>
            <a:gs pos="70000">
              <a:schemeClr val="dk2">
                <a:hueOff val="0"/>
                <a:satOff val="0"/>
                <a:lumOff val="0"/>
                <a:alphaOff val="0"/>
                <a:tint val="100000"/>
                <a:shade val="90000"/>
                <a:satMod val="130000"/>
              </a:schemeClr>
            </a:gs>
            <a:gs pos="100000">
              <a:schemeClr val="dk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2048" tIns="96621" rIns="92048" bIns="96621" numCol="1" spcCol="1270" anchor="ctr" anchorCtr="0">
          <a:noAutofit/>
        </a:bodyPr>
        <a:lstStyle/>
        <a:p>
          <a:pPr marL="0" lvl="0" indent="0" algn="ctr" defTabSz="533400" rtl="0">
            <a:lnSpc>
              <a:spcPct val="90000"/>
            </a:lnSpc>
            <a:spcBef>
              <a:spcPct val="0"/>
            </a:spcBef>
            <a:spcAft>
              <a:spcPct val="35000"/>
            </a:spcAft>
            <a:buNone/>
          </a:pPr>
          <a:r>
            <a:rPr lang="en-GB" sz="1200" kern="1200" dirty="0"/>
            <a:t>Holiday Inn meet the expectation of the customers by fulfilling their key requirements and wants in terms of their quality services, due to which customer tends to come back to it again to avail of its vital hospitality services (Hargreaves, 2015).  </a:t>
          </a:r>
        </a:p>
      </dsp:txBody>
      <dsp:txXfrm>
        <a:off x="4629277" y="1645284"/>
        <a:ext cx="1878498" cy="229194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6DD30-BCE2-46E7-AD09-46B4CA77ED21}">
      <dsp:nvSpPr>
        <dsp:cNvPr id="0" name=""/>
        <dsp:cNvSpPr/>
      </dsp:nvSpPr>
      <dsp:spPr>
        <a:xfrm>
          <a:off x="0" y="0"/>
          <a:ext cx="10900477" cy="0"/>
        </a:xfrm>
        <a:prstGeom prst="line">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8896A8-02BF-4E42-BF70-45BA015A0AF9}">
      <dsp:nvSpPr>
        <dsp:cNvPr id="0" name=""/>
        <dsp:cNvSpPr/>
      </dsp:nvSpPr>
      <dsp:spPr>
        <a:xfrm>
          <a:off x="0" y="0"/>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Barreto, N. and Mayya, S., 2022. SWOC Analysis of Marriott International-A Case Study. </a:t>
          </a:r>
          <a:r>
            <a:rPr lang="en-GB" sz="600" i="1" kern="1200"/>
            <a:t>International Journal of Case Studies in Business, IT and Education (IJCSBE)</a:t>
          </a:r>
          <a:r>
            <a:rPr lang="en-GB" sz="600" kern="1200"/>
            <a:t>, </a:t>
          </a:r>
          <a:r>
            <a:rPr lang="en-GB" sz="600" i="1" kern="1200"/>
            <a:t>6</a:t>
          </a:r>
          <a:r>
            <a:rPr lang="en-GB" sz="600" kern="1200"/>
            <a:t>(2), pp.877-889.</a:t>
          </a:r>
        </a:p>
      </dsp:txBody>
      <dsp:txXfrm>
        <a:off x="0" y="0"/>
        <a:ext cx="10900477" cy="226202"/>
      </dsp:txXfrm>
    </dsp:sp>
    <dsp:sp modelId="{1A198715-AB40-4B99-9E28-D1AFF3D3B88A}">
      <dsp:nvSpPr>
        <dsp:cNvPr id="0" name=""/>
        <dsp:cNvSpPr/>
      </dsp:nvSpPr>
      <dsp:spPr>
        <a:xfrm>
          <a:off x="0" y="226202"/>
          <a:ext cx="10900477" cy="0"/>
        </a:xfrm>
        <a:prstGeom prst="line">
          <a:avLst/>
        </a:prstGeom>
        <a:solidFill>
          <a:schemeClr val="accent5">
            <a:hueOff val="-55991"/>
            <a:satOff val="3043"/>
            <a:lumOff val="-562"/>
            <a:alphaOff val="0"/>
          </a:schemeClr>
        </a:solidFill>
        <a:ln w="15875" cap="flat" cmpd="sng" algn="ctr">
          <a:solidFill>
            <a:schemeClr val="accent5">
              <a:hueOff val="-55991"/>
              <a:satOff val="3043"/>
              <a:lumOff val="-5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64FB74-C889-432C-9C95-5B5D7E43F748}">
      <dsp:nvSpPr>
        <dsp:cNvPr id="0" name=""/>
        <dsp:cNvSpPr/>
      </dsp:nvSpPr>
      <dsp:spPr>
        <a:xfrm>
          <a:off x="0" y="226202"/>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Ford, R.C (2020) Managing hospitality organisations: achieving excellence in the guest experience, SAGE Publications</a:t>
          </a:r>
        </a:p>
      </dsp:txBody>
      <dsp:txXfrm>
        <a:off x="0" y="226202"/>
        <a:ext cx="10900477" cy="226202"/>
      </dsp:txXfrm>
    </dsp:sp>
    <dsp:sp modelId="{CB72F2A0-1197-4B69-B0D4-02ED14DDA903}">
      <dsp:nvSpPr>
        <dsp:cNvPr id="0" name=""/>
        <dsp:cNvSpPr/>
      </dsp:nvSpPr>
      <dsp:spPr>
        <a:xfrm>
          <a:off x="0" y="452405"/>
          <a:ext cx="10900477" cy="0"/>
        </a:xfrm>
        <a:prstGeom prst="line">
          <a:avLst/>
        </a:prstGeom>
        <a:solidFill>
          <a:schemeClr val="accent5">
            <a:hueOff val="-111982"/>
            <a:satOff val="6086"/>
            <a:lumOff val="-1124"/>
            <a:alphaOff val="0"/>
          </a:schemeClr>
        </a:solidFill>
        <a:ln w="15875" cap="flat" cmpd="sng" algn="ctr">
          <a:solidFill>
            <a:schemeClr val="accent5">
              <a:hueOff val="-111982"/>
              <a:satOff val="6086"/>
              <a:lumOff val="-112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06266D-A184-4A9B-9481-38C5E9E02D78}">
      <dsp:nvSpPr>
        <dsp:cNvPr id="0" name=""/>
        <dsp:cNvSpPr/>
      </dsp:nvSpPr>
      <dsp:spPr>
        <a:xfrm>
          <a:off x="0" y="452405"/>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Hargreaves, C.A., 2015. Analysis of hotel guest satisfaction ratings and reviews: An application in Singapore. </a:t>
          </a:r>
          <a:r>
            <a:rPr lang="en-GB" sz="600" i="1" kern="1200"/>
            <a:t>American Journal of Marketing Research</a:t>
          </a:r>
          <a:r>
            <a:rPr lang="en-GB" sz="600" kern="1200"/>
            <a:t>, </a:t>
          </a:r>
          <a:r>
            <a:rPr lang="en-GB" sz="600" i="1" kern="1200"/>
            <a:t>1</a:t>
          </a:r>
          <a:r>
            <a:rPr lang="en-GB" sz="600" kern="1200"/>
            <a:t>(4), pp.208-214.</a:t>
          </a:r>
        </a:p>
      </dsp:txBody>
      <dsp:txXfrm>
        <a:off x="0" y="452405"/>
        <a:ext cx="10900477" cy="226202"/>
      </dsp:txXfrm>
    </dsp:sp>
    <dsp:sp modelId="{0181A69D-AF9E-47AF-BE04-C3FB2F8C5468}">
      <dsp:nvSpPr>
        <dsp:cNvPr id="0" name=""/>
        <dsp:cNvSpPr/>
      </dsp:nvSpPr>
      <dsp:spPr>
        <a:xfrm>
          <a:off x="0" y="678607"/>
          <a:ext cx="10900477" cy="0"/>
        </a:xfrm>
        <a:prstGeom prst="line">
          <a:avLst/>
        </a:prstGeom>
        <a:solidFill>
          <a:schemeClr val="accent5">
            <a:hueOff val="-167973"/>
            <a:satOff val="9129"/>
            <a:lumOff val="-1686"/>
            <a:alphaOff val="0"/>
          </a:schemeClr>
        </a:solidFill>
        <a:ln w="15875" cap="flat" cmpd="sng" algn="ctr">
          <a:solidFill>
            <a:schemeClr val="accent5">
              <a:hueOff val="-167973"/>
              <a:satOff val="9129"/>
              <a:lumOff val="-1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DF1417-A31B-42BB-B29E-795E9C6E9D49}">
      <dsp:nvSpPr>
        <dsp:cNvPr id="0" name=""/>
        <dsp:cNvSpPr/>
      </dsp:nvSpPr>
      <dsp:spPr>
        <a:xfrm>
          <a:off x="0" y="678607"/>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House, B. and Street, C., 2020. London W1.</a:t>
          </a:r>
        </a:p>
      </dsp:txBody>
      <dsp:txXfrm>
        <a:off x="0" y="678607"/>
        <a:ext cx="10900477" cy="226202"/>
      </dsp:txXfrm>
    </dsp:sp>
    <dsp:sp modelId="{B1562CBA-06F1-48A9-A0B8-286D26FD5BF3}">
      <dsp:nvSpPr>
        <dsp:cNvPr id="0" name=""/>
        <dsp:cNvSpPr/>
      </dsp:nvSpPr>
      <dsp:spPr>
        <a:xfrm>
          <a:off x="0" y="904810"/>
          <a:ext cx="10900477" cy="0"/>
        </a:xfrm>
        <a:prstGeom prst="line">
          <a:avLst/>
        </a:prstGeom>
        <a:solidFill>
          <a:schemeClr val="accent5">
            <a:hueOff val="-223964"/>
            <a:satOff val="12173"/>
            <a:lumOff val="-2249"/>
            <a:alphaOff val="0"/>
          </a:schemeClr>
        </a:solidFill>
        <a:ln w="15875" cap="flat" cmpd="sng" algn="ctr">
          <a:solidFill>
            <a:schemeClr val="accent5">
              <a:hueOff val="-223964"/>
              <a:satOff val="12173"/>
              <a:lumOff val="-22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F32815-2A82-4248-9E50-32C5BF30DA8C}">
      <dsp:nvSpPr>
        <dsp:cNvPr id="0" name=""/>
        <dsp:cNvSpPr/>
      </dsp:nvSpPr>
      <dsp:spPr>
        <a:xfrm>
          <a:off x="0" y="904810"/>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JW Marriott. (2019). </a:t>
          </a:r>
          <a:r>
            <a:rPr lang="en-GB" sz="600" i="1" kern="1200"/>
            <a:t>Luxury Hotels &amp; Resorts: Mindful Experiences | JW Marriott</a:t>
          </a:r>
          <a:r>
            <a:rPr lang="en-GB" sz="600" kern="1200"/>
            <a:t>. [online] Available at: </a:t>
          </a:r>
          <a:r>
            <a:rPr lang="en-GB" sz="600" u="sng" kern="1200">
              <a:hlinkClick xmlns:r="http://schemas.openxmlformats.org/officeDocument/2006/relationships" r:id="rId1"/>
            </a:rPr>
            <a:t>https://jw-marriott.marriott.com/</a:t>
          </a:r>
          <a:endParaRPr lang="en-GB" sz="600" kern="1200"/>
        </a:p>
      </dsp:txBody>
      <dsp:txXfrm>
        <a:off x="0" y="904810"/>
        <a:ext cx="10900477" cy="226202"/>
      </dsp:txXfrm>
    </dsp:sp>
    <dsp:sp modelId="{4943D693-8794-4141-AF86-616D02774D54}">
      <dsp:nvSpPr>
        <dsp:cNvPr id="0" name=""/>
        <dsp:cNvSpPr/>
      </dsp:nvSpPr>
      <dsp:spPr>
        <a:xfrm>
          <a:off x="0" y="1131013"/>
          <a:ext cx="10900477" cy="0"/>
        </a:xfrm>
        <a:prstGeom prst="line">
          <a:avLst/>
        </a:prstGeom>
        <a:solidFill>
          <a:schemeClr val="accent5">
            <a:hueOff val="-279955"/>
            <a:satOff val="15216"/>
            <a:lumOff val="-2811"/>
            <a:alphaOff val="0"/>
          </a:schemeClr>
        </a:solidFill>
        <a:ln w="15875" cap="flat" cmpd="sng" algn="ctr">
          <a:solidFill>
            <a:schemeClr val="accent5">
              <a:hueOff val="-279955"/>
              <a:satOff val="15216"/>
              <a:lumOff val="-281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6DD6EE-7E88-4DE2-8E9B-0F07EE1E3083}">
      <dsp:nvSpPr>
        <dsp:cNvPr id="0" name=""/>
        <dsp:cNvSpPr/>
      </dsp:nvSpPr>
      <dsp:spPr>
        <a:xfrm>
          <a:off x="0" y="1131013"/>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Lakhtina, K., 2015, April. Value Formation of Loyalty Programs in the Hotel Industry: Starwood Preferred Guest, Marriott Rewards, Hyatt Gold Passport. In </a:t>
          </a:r>
          <a:r>
            <a:rPr lang="en-GB" sz="600" i="1" kern="1200"/>
            <a:t>ISCONTOUR 2015-Tourism Research Perspectives: Proceedings of the International Student Conference in Tourism Research</a:t>
          </a:r>
          <a:r>
            <a:rPr lang="en-GB" sz="600" kern="1200"/>
            <a:t> (p. 59). BoD–Books on Demand.</a:t>
          </a:r>
        </a:p>
      </dsp:txBody>
      <dsp:txXfrm>
        <a:off x="0" y="1131013"/>
        <a:ext cx="10900477" cy="226202"/>
      </dsp:txXfrm>
    </dsp:sp>
    <dsp:sp modelId="{8FC86233-C440-4067-80A9-A208235F4E96}">
      <dsp:nvSpPr>
        <dsp:cNvPr id="0" name=""/>
        <dsp:cNvSpPr/>
      </dsp:nvSpPr>
      <dsp:spPr>
        <a:xfrm>
          <a:off x="0" y="1357215"/>
          <a:ext cx="10900477" cy="0"/>
        </a:xfrm>
        <a:prstGeom prst="line">
          <a:avLst/>
        </a:prstGeom>
        <a:solidFill>
          <a:schemeClr val="accent5">
            <a:hueOff val="-335946"/>
            <a:satOff val="18259"/>
            <a:lumOff val="-3373"/>
            <a:alphaOff val="0"/>
          </a:schemeClr>
        </a:solidFill>
        <a:ln w="15875" cap="flat" cmpd="sng" algn="ctr">
          <a:solidFill>
            <a:schemeClr val="accent5">
              <a:hueOff val="-335946"/>
              <a:satOff val="18259"/>
              <a:lumOff val="-3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4753C4-6327-4088-8403-53ED171E331F}">
      <dsp:nvSpPr>
        <dsp:cNvPr id="0" name=""/>
        <dsp:cNvSpPr/>
      </dsp:nvSpPr>
      <dsp:spPr>
        <a:xfrm>
          <a:off x="0" y="1357215"/>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Manhas, P.S. and Tukamushaba, E.K., 2015. Understanding service experience and its impact on brand image in the hospitality sector. </a:t>
          </a:r>
          <a:r>
            <a:rPr lang="en-GB" sz="600" i="1" kern="1200"/>
            <a:t>International Journal of Hospitality Management</a:t>
          </a:r>
          <a:r>
            <a:rPr lang="en-GB" sz="600" kern="1200"/>
            <a:t>, </a:t>
          </a:r>
          <a:r>
            <a:rPr lang="en-GB" sz="600" i="1" kern="1200"/>
            <a:t>45</a:t>
          </a:r>
          <a:r>
            <a:rPr lang="en-GB" sz="600" kern="1200"/>
            <a:t>, pp.77-87.</a:t>
          </a:r>
        </a:p>
      </dsp:txBody>
      <dsp:txXfrm>
        <a:off x="0" y="1357215"/>
        <a:ext cx="10900477" cy="226202"/>
      </dsp:txXfrm>
    </dsp:sp>
    <dsp:sp modelId="{2DCBE37B-06D9-4788-94F6-EF2A2EF78C93}">
      <dsp:nvSpPr>
        <dsp:cNvPr id="0" name=""/>
        <dsp:cNvSpPr/>
      </dsp:nvSpPr>
      <dsp:spPr>
        <a:xfrm>
          <a:off x="0" y="1583418"/>
          <a:ext cx="10900477" cy="0"/>
        </a:xfrm>
        <a:prstGeom prst="line">
          <a:avLst/>
        </a:prstGeom>
        <a:solidFill>
          <a:schemeClr val="accent5">
            <a:hueOff val="-391937"/>
            <a:satOff val="21302"/>
            <a:lumOff val="-3935"/>
            <a:alphaOff val="0"/>
          </a:schemeClr>
        </a:solidFill>
        <a:ln w="15875" cap="flat" cmpd="sng" algn="ctr">
          <a:solidFill>
            <a:schemeClr val="accent5">
              <a:hueOff val="-391937"/>
              <a:satOff val="21302"/>
              <a:lumOff val="-39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9DB7C4-1CB6-420C-860F-BAEB2DEFD476}">
      <dsp:nvSpPr>
        <dsp:cNvPr id="0" name=""/>
        <dsp:cNvSpPr/>
      </dsp:nvSpPr>
      <dsp:spPr>
        <a:xfrm>
          <a:off x="0" y="1583418"/>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Pius, A., Alharahsheh, H.H., Nwaogbe, O. and Dariescu, M., 2020. Contemporary Quality Management Approaches and Practices Within the Hospitality Industry. In </a:t>
          </a:r>
          <a:r>
            <a:rPr lang="en-GB" sz="600" i="1" kern="1200"/>
            <a:t>Contemporary Management Approaches to the Global Hospitality and Tourism Industry</a:t>
          </a:r>
          <a:r>
            <a:rPr lang="en-GB" sz="600" kern="1200"/>
            <a:t> (pp. 1-34). IGI Global. </a:t>
          </a:r>
        </a:p>
      </dsp:txBody>
      <dsp:txXfrm>
        <a:off x="0" y="1583418"/>
        <a:ext cx="10900477" cy="226202"/>
      </dsp:txXfrm>
    </dsp:sp>
    <dsp:sp modelId="{31E709A5-89BE-4128-BF77-075955519A45}">
      <dsp:nvSpPr>
        <dsp:cNvPr id="0" name=""/>
        <dsp:cNvSpPr/>
      </dsp:nvSpPr>
      <dsp:spPr>
        <a:xfrm>
          <a:off x="0" y="1809620"/>
          <a:ext cx="10900477" cy="0"/>
        </a:xfrm>
        <a:prstGeom prst="line">
          <a:avLst/>
        </a:prstGeom>
        <a:solidFill>
          <a:schemeClr val="accent5">
            <a:hueOff val="-447928"/>
            <a:satOff val="24345"/>
            <a:lumOff val="-4497"/>
            <a:alphaOff val="0"/>
          </a:schemeClr>
        </a:solidFill>
        <a:ln w="15875" cap="flat" cmpd="sng" algn="ctr">
          <a:solidFill>
            <a:schemeClr val="accent5">
              <a:hueOff val="-447928"/>
              <a:satOff val="24345"/>
              <a:lumOff val="-449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2F8FE1-AED4-40C0-A01A-CE06BA8CD0DC}">
      <dsp:nvSpPr>
        <dsp:cNvPr id="0" name=""/>
        <dsp:cNvSpPr/>
      </dsp:nvSpPr>
      <dsp:spPr>
        <a:xfrm>
          <a:off x="0" y="1809621"/>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Priporas, C.V., Stylos, N., Rahimi, R. and Vedanthachari, L.N., 2017. Unravelling the diverse nature of service quality in a sharing economy: A social exchange theory perspective of Airbnb accommodation. </a:t>
          </a:r>
          <a:r>
            <a:rPr lang="en-GB" sz="600" i="1" kern="1200"/>
            <a:t>International journal of contemporary hospitality management</a:t>
          </a:r>
          <a:r>
            <a:rPr lang="en-GB" sz="600" kern="1200"/>
            <a:t>, </a:t>
          </a:r>
          <a:r>
            <a:rPr lang="en-GB" sz="600" i="1" kern="1200"/>
            <a:t>29</a:t>
          </a:r>
          <a:r>
            <a:rPr lang="en-GB" sz="600" kern="1200"/>
            <a:t>(9), pp.2279-2301.</a:t>
          </a:r>
        </a:p>
      </dsp:txBody>
      <dsp:txXfrm>
        <a:off x="0" y="1809621"/>
        <a:ext cx="10900477" cy="226202"/>
      </dsp:txXfrm>
    </dsp:sp>
    <dsp:sp modelId="{7EE944BE-8E27-459B-8556-E383A1697757}">
      <dsp:nvSpPr>
        <dsp:cNvPr id="0" name=""/>
        <dsp:cNvSpPr/>
      </dsp:nvSpPr>
      <dsp:spPr>
        <a:xfrm>
          <a:off x="0" y="2035823"/>
          <a:ext cx="10900477" cy="0"/>
        </a:xfrm>
        <a:prstGeom prst="line">
          <a:avLst/>
        </a:prstGeom>
        <a:solidFill>
          <a:schemeClr val="accent5">
            <a:hueOff val="-503919"/>
            <a:satOff val="27388"/>
            <a:lumOff val="-5059"/>
            <a:alphaOff val="0"/>
          </a:schemeClr>
        </a:solidFill>
        <a:ln w="15875" cap="flat" cmpd="sng" algn="ctr">
          <a:solidFill>
            <a:schemeClr val="accent5">
              <a:hueOff val="-503919"/>
              <a:satOff val="27388"/>
              <a:lumOff val="-5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C03DF-FD4E-4299-8A5E-1A116E133864}">
      <dsp:nvSpPr>
        <dsp:cNvPr id="0" name=""/>
        <dsp:cNvSpPr/>
      </dsp:nvSpPr>
      <dsp:spPr>
        <a:xfrm>
          <a:off x="0" y="2035823"/>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Salvioni, D.M., 2016. Hotel chains and the sharing economy in global tourism. </a:t>
          </a:r>
          <a:r>
            <a:rPr lang="en-GB" sz="600" i="1" kern="1200"/>
            <a:t>SYMPHONYA Emerging Issues in Management</a:t>
          </a:r>
          <a:r>
            <a:rPr lang="en-GB" sz="600" kern="1200"/>
            <a:t>, (1).</a:t>
          </a:r>
        </a:p>
      </dsp:txBody>
      <dsp:txXfrm>
        <a:off x="0" y="2035823"/>
        <a:ext cx="10900477" cy="226202"/>
      </dsp:txXfrm>
    </dsp:sp>
    <dsp:sp modelId="{BFAEE317-E2FB-43AD-A18C-DC81C125D5AB}">
      <dsp:nvSpPr>
        <dsp:cNvPr id="0" name=""/>
        <dsp:cNvSpPr/>
      </dsp:nvSpPr>
      <dsp:spPr>
        <a:xfrm>
          <a:off x="0" y="2262026"/>
          <a:ext cx="10900477" cy="0"/>
        </a:xfrm>
        <a:prstGeom prst="line">
          <a:avLst/>
        </a:prstGeom>
        <a:solidFill>
          <a:schemeClr val="accent5">
            <a:hueOff val="-559910"/>
            <a:satOff val="30431"/>
            <a:lumOff val="-5621"/>
            <a:alphaOff val="0"/>
          </a:schemeClr>
        </a:solidFill>
        <a:ln w="15875" cap="flat" cmpd="sng" algn="ctr">
          <a:solidFill>
            <a:schemeClr val="accent5">
              <a:hueOff val="-559910"/>
              <a:satOff val="30431"/>
              <a:lumOff val="-56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97D83C-F59F-416A-8E3D-625CB39DF65B}">
      <dsp:nvSpPr>
        <dsp:cNvPr id="0" name=""/>
        <dsp:cNvSpPr/>
      </dsp:nvSpPr>
      <dsp:spPr>
        <a:xfrm>
          <a:off x="0" y="2262026"/>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Tezcan, E. and Polupan, V., 2022. Тrends in the global hotel business of the luxury segment.</a:t>
          </a:r>
        </a:p>
      </dsp:txBody>
      <dsp:txXfrm>
        <a:off x="0" y="2262026"/>
        <a:ext cx="10900477" cy="226202"/>
      </dsp:txXfrm>
    </dsp:sp>
    <dsp:sp modelId="{3444CE07-2C43-420C-ACAF-E3B65148A143}">
      <dsp:nvSpPr>
        <dsp:cNvPr id="0" name=""/>
        <dsp:cNvSpPr/>
      </dsp:nvSpPr>
      <dsp:spPr>
        <a:xfrm>
          <a:off x="0" y="2488228"/>
          <a:ext cx="10900477" cy="0"/>
        </a:xfrm>
        <a:prstGeom prst="line">
          <a:avLst/>
        </a:prstGeom>
        <a:solidFill>
          <a:schemeClr val="accent5">
            <a:hueOff val="-615901"/>
            <a:satOff val="33474"/>
            <a:lumOff val="-6183"/>
            <a:alphaOff val="0"/>
          </a:schemeClr>
        </a:solidFill>
        <a:ln w="15875" cap="flat" cmpd="sng" algn="ctr">
          <a:solidFill>
            <a:schemeClr val="accent5">
              <a:hueOff val="-615901"/>
              <a:satOff val="33474"/>
              <a:lumOff val="-61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A95191-1580-4C07-9A7A-5CEE465ED186}">
      <dsp:nvSpPr>
        <dsp:cNvPr id="0" name=""/>
        <dsp:cNvSpPr/>
      </dsp:nvSpPr>
      <dsp:spPr>
        <a:xfrm>
          <a:off x="0" y="2488228"/>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Walker, J. (2021) Introduction to Hospitality, Pearson, London</a:t>
          </a:r>
        </a:p>
      </dsp:txBody>
      <dsp:txXfrm>
        <a:off x="0" y="2488228"/>
        <a:ext cx="10900477" cy="226202"/>
      </dsp:txXfrm>
    </dsp:sp>
    <dsp:sp modelId="{D68BC7CF-651D-4309-B254-F53A7190464A}">
      <dsp:nvSpPr>
        <dsp:cNvPr id="0" name=""/>
        <dsp:cNvSpPr/>
      </dsp:nvSpPr>
      <dsp:spPr>
        <a:xfrm>
          <a:off x="0" y="2714431"/>
          <a:ext cx="10900477" cy="0"/>
        </a:xfrm>
        <a:prstGeom prst="line">
          <a:avLst/>
        </a:prstGeom>
        <a:solidFill>
          <a:schemeClr val="accent5">
            <a:hueOff val="-671892"/>
            <a:satOff val="36518"/>
            <a:lumOff val="-6746"/>
            <a:alphaOff val="0"/>
          </a:schemeClr>
        </a:solidFill>
        <a:ln w="15875" cap="flat" cmpd="sng" algn="ctr">
          <a:solidFill>
            <a:schemeClr val="accent5">
              <a:hueOff val="-671892"/>
              <a:satOff val="36518"/>
              <a:lumOff val="-67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8B88B5-A3BC-4697-B524-C21A4C731B7D}">
      <dsp:nvSpPr>
        <dsp:cNvPr id="0" name=""/>
        <dsp:cNvSpPr/>
      </dsp:nvSpPr>
      <dsp:spPr>
        <a:xfrm>
          <a:off x="0" y="2714431"/>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Wang, Y.C. and Chung, Y., 2015. Hotel brand portfolio strategy. </a:t>
          </a:r>
          <a:r>
            <a:rPr lang="en-GB" sz="600" i="1" kern="1200"/>
            <a:t>International Journal of Contemporary Hospitality Management</a:t>
          </a:r>
          <a:r>
            <a:rPr lang="en-GB" sz="600" kern="1200"/>
            <a:t>, </a:t>
          </a:r>
          <a:r>
            <a:rPr lang="en-GB" sz="600" i="1" kern="1200"/>
            <a:t>27</a:t>
          </a:r>
          <a:r>
            <a:rPr lang="en-GB" sz="600" kern="1200"/>
            <a:t>(4), pp.561-584.</a:t>
          </a:r>
        </a:p>
      </dsp:txBody>
      <dsp:txXfrm>
        <a:off x="0" y="2714431"/>
        <a:ext cx="10900477" cy="226202"/>
      </dsp:txXfrm>
    </dsp:sp>
    <dsp:sp modelId="{87332E85-1921-43C4-AB64-B5B8F7C7E401}">
      <dsp:nvSpPr>
        <dsp:cNvPr id="0" name=""/>
        <dsp:cNvSpPr/>
      </dsp:nvSpPr>
      <dsp:spPr>
        <a:xfrm>
          <a:off x="0" y="2940634"/>
          <a:ext cx="10900477" cy="0"/>
        </a:xfrm>
        <a:prstGeom prst="line">
          <a:avLst/>
        </a:prstGeom>
        <a:solidFill>
          <a:schemeClr val="accent5">
            <a:hueOff val="-727883"/>
            <a:satOff val="39561"/>
            <a:lumOff val="-7308"/>
            <a:alphaOff val="0"/>
          </a:schemeClr>
        </a:solidFill>
        <a:ln w="15875" cap="flat" cmpd="sng" algn="ctr">
          <a:solidFill>
            <a:schemeClr val="accent5">
              <a:hueOff val="-727883"/>
              <a:satOff val="39561"/>
              <a:lumOff val="-730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863D16-2FBE-40DF-9D01-EC8E8CEB948F}">
      <dsp:nvSpPr>
        <dsp:cNvPr id="0" name=""/>
        <dsp:cNvSpPr/>
      </dsp:nvSpPr>
      <dsp:spPr>
        <a:xfrm>
          <a:off x="0" y="2940634"/>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Wood, R.C (2015) Hospitality Management: a brief introduction, Sage, London</a:t>
          </a:r>
        </a:p>
      </dsp:txBody>
      <dsp:txXfrm>
        <a:off x="0" y="2940634"/>
        <a:ext cx="10900477" cy="226202"/>
      </dsp:txXfrm>
    </dsp:sp>
    <dsp:sp modelId="{DD84AD2F-E71C-429C-AE74-F4D323E128C6}">
      <dsp:nvSpPr>
        <dsp:cNvPr id="0" name=""/>
        <dsp:cNvSpPr/>
      </dsp:nvSpPr>
      <dsp:spPr>
        <a:xfrm>
          <a:off x="0" y="3166836"/>
          <a:ext cx="10900477" cy="0"/>
        </a:xfrm>
        <a:prstGeom prst="line">
          <a:avLst/>
        </a:prstGeom>
        <a:solidFill>
          <a:schemeClr val="accent5">
            <a:hueOff val="-783874"/>
            <a:satOff val="42604"/>
            <a:lumOff val="-7870"/>
            <a:alphaOff val="0"/>
          </a:schemeClr>
        </a:solidFill>
        <a:ln w="15875" cap="flat" cmpd="sng" algn="ctr">
          <a:solidFill>
            <a:schemeClr val="accent5">
              <a:hueOff val="-783874"/>
              <a:satOff val="42604"/>
              <a:lumOff val="-787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760E05-90AF-477E-AA0A-E84D9C6D1056}">
      <dsp:nvSpPr>
        <dsp:cNvPr id="0" name=""/>
        <dsp:cNvSpPr/>
      </dsp:nvSpPr>
      <dsp:spPr>
        <a:xfrm>
          <a:off x="0" y="3166836"/>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r>
            <a:rPr lang="en-GB" sz="600" kern="1200"/>
            <a:t>Zhang, T., Seo, S. and Ahn, J.A., 2019. Why do hotel guests go mobile? Examining motives of business and leisure travellers. </a:t>
          </a:r>
          <a:r>
            <a:rPr lang="en-GB" sz="600" i="1" kern="1200"/>
            <a:t>Journal of Hospitality Marketing &amp; Management</a:t>
          </a:r>
          <a:r>
            <a:rPr lang="en-GB" sz="600" kern="1200"/>
            <a:t>, </a:t>
          </a:r>
          <a:r>
            <a:rPr lang="en-GB" sz="600" i="1" kern="1200"/>
            <a:t>28</a:t>
          </a:r>
          <a:r>
            <a:rPr lang="en-GB" sz="600" kern="1200"/>
            <a:t>(5), pp.621-644. </a:t>
          </a:r>
        </a:p>
      </dsp:txBody>
      <dsp:txXfrm>
        <a:off x="0" y="3166836"/>
        <a:ext cx="10900477" cy="226202"/>
      </dsp:txXfrm>
    </dsp:sp>
    <dsp:sp modelId="{B69DE942-ED36-4B75-8A5F-1D259C888EF7}">
      <dsp:nvSpPr>
        <dsp:cNvPr id="0" name=""/>
        <dsp:cNvSpPr/>
      </dsp:nvSpPr>
      <dsp:spPr>
        <a:xfrm>
          <a:off x="0" y="3393039"/>
          <a:ext cx="10900477" cy="0"/>
        </a:xfrm>
        <a:prstGeom prst="line">
          <a:avLst/>
        </a:prstGeom>
        <a:solidFill>
          <a:schemeClr val="accent5">
            <a:hueOff val="-839865"/>
            <a:satOff val="45647"/>
            <a:lumOff val="-8432"/>
            <a:alphaOff val="0"/>
          </a:schemeClr>
        </a:solidFill>
        <a:ln w="15875" cap="flat" cmpd="sng" algn="ctr">
          <a:solidFill>
            <a:schemeClr val="accent5">
              <a:hueOff val="-839865"/>
              <a:satOff val="45647"/>
              <a:lumOff val="-8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A2FFBD-2D72-46DE-AD13-9386B93EDB49}">
      <dsp:nvSpPr>
        <dsp:cNvPr id="0" name=""/>
        <dsp:cNvSpPr/>
      </dsp:nvSpPr>
      <dsp:spPr>
        <a:xfrm>
          <a:off x="0" y="3393039"/>
          <a:ext cx="10900477" cy="2262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t" anchorCtr="0">
          <a:noAutofit/>
        </a:bodyPr>
        <a:lstStyle/>
        <a:p>
          <a:pPr marL="0" lvl="0" indent="0" algn="l" defTabSz="266700" rtl="0">
            <a:lnSpc>
              <a:spcPct val="90000"/>
            </a:lnSpc>
            <a:spcBef>
              <a:spcPct val="0"/>
            </a:spcBef>
            <a:spcAft>
              <a:spcPct val="35000"/>
            </a:spcAft>
            <a:buNone/>
          </a:pPr>
          <a:endParaRPr lang="en-GB" sz="600" kern="1200"/>
        </a:p>
      </dsp:txBody>
      <dsp:txXfrm>
        <a:off x="0" y="3393039"/>
        <a:ext cx="10900477" cy="22620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DEACC5-713F-427C-8A31-62DCB419C2E3}" type="datetimeFigureOut">
              <a:rPr lang="en-GB" smtClean="0"/>
              <a:t>22/10/2023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B5F9B6-7458-4EDD-B026-754BB909F8A5}" type="slidenum">
              <a:rPr lang="en-GB" smtClean="0"/>
              <a:t>‹#›</a:t>
            </a:fld>
            <a:endParaRPr lang="en-GB"/>
          </a:p>
        </p:txBody>
      </p:sp>
    </p:spTree>
    <p:extLst>
      <p:ext uri="{BB962C8B-B14F-4D97-AF65-F5344CB8AC3E}">
        <p14:creationId xmlns:p14="http://schemas.microsoft.com/office/powerpoint/2010/main" val="2754665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jw-marriott.marriott.co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The role and significance of guest service experience cannot be overstated in the hospitality sector, which is characterised by its high-pressure and competitive nature. Visitors are presented with a multitude of options, therefore making the provision of exceptional customer service a crucial factor that may result in the development of loyal visitors who consistently return due to the provision of flawless and hassle-free service (Wood, 2015). The management of guest service experience entails the use of sentiment analysis techniques to monitor and evaluate levels of satisfaction with visitor service. The visitor experience analysis platform evaluates the performance of several components of a company, enabling a clear understanding of the necessary actions required to enhance them and ultimately enhance customer happiness (Walker, 2021). Additionally, this presentation will analyse the role and significance of hospitality and guest services in JW Marriott within the hotel industry. </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2</a:t>
            </a:fld>
            <a:endParaRPr lang="en-GB"/>
          </a:p>
        </p:txBody>
      </p:sp>
    </p:spTree>
    <p:extLst>
      <p:ext uri="{BB962C8B-B14F-4D97-AF65-F5344CB8AC3E}">
        <p14:creationId xmlns:p14="http://schemas.microsoft.com/office/powerpoint/2010/main" val="1855258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Brief Introduction of JW Marriott</a:t>
            </a:r>
          </a:p>
          <a:p>
            <a:r>
              <a:rPr lang="en-GB" sz="1200" kern="1200" dirty="0">
                <a:solidFill>
                  <a:schemeClr val="tx1"/>
                </a:solidFill>
                <a:effectLst/>
                <a:latin typeface="+mn-lt"/>
                <a:ea typeface="+mn-ea"/>
                <a:cs typeface="+mn-cs"/>
              </a:rPr>
              <a:t>JW Marriott is a constituent of Marriott International's collection of premium establishments, including globally renowned buildings and picturesque vacation destinations. JW Marriott, drawing inspiration from the ethos of J. Willard Marriott, places emphasis on self-care in order to enhance the well-being of its patrons. By providing a sanctuary for guests, JW Marriott fosters an environment that promotes the cultivation of mental, physical, and spiritual wellness. This is achieved via a range of programmes and offers that enable individuals to unite and fully immerse themselves in each moment (House and Street, 2020). Currently, there exists a global presence of JW Marriott hotels, surpassing 100 establishments throughout more than 35 countries and territories. These hotels are specifically designed to accommodate discerning and conscious travellers who actively seek out experiences that facilitate a heightened state of mindfulness, encourage the formation of significant relationships, and nourish the inner self (JW Marriott, 2019).</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3</a:t>
            </a:fld>
            <a:endParaRPr lang="en-GB"/>
          </a:p>
        </p:txBody>
      </p:sp>
    </p:spTree>
    <p:extLst>
      <p:ext uri="{BB962C8B-B14F-4D97-AF65-F5344CB8AC3E}">
        <p14:creationId xmlns:p14="http://schemas.microsoft.com/office/powerpoint/2010/main" val="1891581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JW Marriott Main Consumers </a:t>
            </a:r>
          </a:p>
          <a:p>
            <a:r>
              <a:rPr lang="en-GB" sz="1200" kern="1200" dirty="0">
                <a:solidFill>
                  <a:schemeClr val="tx1"/>
                </a:solidFill>
                <a:effectLst/>
                <a:latin typeface="+mn-lt"/>
                <a:ea typeface="+mn-ea"/>
                <a:cs typeface="+mn-cs"/>
              </a:rPr>
              <a:t>Providing outstanding service to customers is essential to the success of any hospitality company. A company's success may be greatly influenced by the number of satisfied customers who go on to promote it to others. A hospitality business's ability to weather crises like the recent pandemic depends on the strength of the relationships you've built with your regulars. In the hotel, travel, and tourist industries, repeat clients spend 67% more than first-time buyers. Customers who stay at JW Marriott hotels tend to be well-off business and vacation travellers who place a premium on comfort, luxury, and excellent service (</a:t>
            </a:r>
            <a:r>
              <a:rPr lang="en-GB" sz="1200" kern="1200" dirty="0" err="1">
                <a:solidFill>
                  <a:schemeClr val="tx1"/>
                </a:solidFill>
                <a:effectLst/>
                <a:latin typeface="+mn-lt"/>
                <a:ea typeface="+mn-ea"/>
                <a:cs typeface="+mn-cs"/>
              </a:rPr>
              <a:t>Tezcan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Polupan</a:t>
            </a:r>
            <a:r>
              <a:rPr lang="en-GB" sz="1200" kern="1200" dirty="0">
                <a:solidFill>
                  <a:schemeClr val="tx1"/>
                </a:solidFill>
                <a:effectLst/>
                <a:latin typeface="+mn-lt"/>
                <a:ea typeface="+mn-ea"/>
                <a:cs typeface="+mn-cs"/>
              </a:rPr>
              <a:t>, 2022). Moreover, the following are the main consumers of JW Marriot which includes the following: </a:t>
            </a:r>
          </a:p>
          <a:p>
            <a:r>
              <a:rPr lang="en-GB" sz="1200" kern="1200" dirty="0">
                <a:solidFill>
                  <a:schemeClr val="tx1"/>
                </a:solidFill>
                <a:effectLst/>
                <a:latin typeface="+mn-lt"/>
                <a:ea typeface="+mn-ea"/>
                <a:cs typeface="+mn-cs"/>
              </a:rPr>
              <a:t>JW Marriott is favoured by business visitors because of its strategic positioning in prominent urban centres and commercial hubs throughout the globe. The hotels mentioned above provide a range of services, including business centres, high-speed internet access, generously sized rooms equipped with workplaces, as well as meeting and conference facilities. This segment is also drawn to the brand's reputation for professionalism and speed (JW Marriott, 2019).</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4</a:t>
            </a:fld>
            <a:endParaRPr lang="en-GB"/>
          </a:p>
        </p:txBody>
      </p:sp>
    </p:spTree>
    <p:extLst>
      <p:ext uri="{BB962C8B-B14F-4D97-AF65-F5344CB8AC3E}">
        <p14:creationId xmlns:p14="http://schemas.microsoft.com/office/powerpoint/2010/main" val="36950225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Marriott Rewards Members-</a:t>
            </a:r>
            <a:r>
              <a:rPr lang="en-GB" sz="1200" kern="1200" dirty="0">
                <a:solidFill>
                  <a:schemeClr val="tx1"/>
                </a:solidFill>
                <a:effectLst/>
                <a:latin typeface="+mn-lt"/>
                <a:ea typeface="+mn-ea"/>
                <a:cs typeface="+mn-cs"/>
              </a:rPr>
              <a:t> the Marriott Bonvoy rewards programme is a significant determinant influencing customer decision-making. Frequent travellers who participate in this programme choose JW Marriott as their preferred choice for accumulating and using points (</a:t>
            </a:r>
            <a:r>
              <a:rPr lang="en-GB" sz="1200" kern="1200" dirty="0" err="1">
                <a:solidFill>
                  <a:schemeClr val="tx1"/>
                </a:solidFill>
                <a:effectLst/>
                <a:latin typeface="+mn-lt"/>
                <a:ea typeface="+mn-ea"/>
                <a:cs typeface="+mn-cs"/>
              </a:rPr>
              <a:t>Lakhtina</a:t>
            </a:r>
            <a:r>
              <a:rPr lang="en-GB" sz="1200" kern="1200" dirty="0">
                <a:solidFill>
                  <a:schemeClr val="tx1"/>
                </a:solidFill>
                <a:effectLst/>
                <a:latin typeface="+mn-lt"/>
                <a:ea typeface="+mn-ea"/>
                <a:cs typeface="+mn-cs"/>
              </a:rPr>
              <a:t>, 2015).</a:t>
            </a:r>
          </a:p>
          <a:p>
            <a:r>
              <a:rPr lang="en-GB" sz="1200" b="1" kern="1200" dirty="0">
                <a:solidFill>
                  <a:schemeClr val="tx1"/>
                </a:solidFill>
                <a:effectLst/>
                <a:latin typeface="+mn-lt"/>
                <a:ea typeface="+mn-ea"/>
                <a:cs typeface="+mn-cs"/>
              </a:rPr>
              <a:t>Luxury Seekers-</a:t>
            </a:r>
            <a:r>
              <a:rPr lang="en-GB" sz="1200" kern="1200" dirty="0">
                <a:solidFill>
                  <a:schemeClr val="tx1"/>
                </a:solidFill>
                <a:effectLst/>
                <a:latin typeface="+mn-lt"/>
                <a:ea typeface="+mn-ea"/>
                <a:cs typeface="+mn-cs"/>
              </a:rPr>
              <a:t> JW Marriott, being a prominent luxury brand, caters to a discerning clientele with a penchant for opulent encounters. The aforementioned individuals place a high level of importance on the meticulousness, customised assistance, and overall excellence that JW Marriott provides (Wang and Chung, 2015).</a:t>
            </a:r>
          </a:p>
          <a:p>
            <a:r>
              <a:rPr lang="en-GB" sz="1200" b="1" kern="1200" dirty="0">
                <a:solidFill>
                  <a:schemeClr val="tx1"/>
                </a:solidFill>
                <a:effectLst/>
                <a:latin typeface="+mn-lt"/>
                <a:ea typeface="+mn-ea"/>
                <a:cs typeface="+mn-cs"/>
              </a:rPr>
              <a:t>Leisure Travelers-</a:t>
            </a:r>
            <a:r>
              <a:rPr lang="en-GB" sz="1200" kern="1200" dirty="0">
                <a:solidFill>
                  <a:schemeClr val="tx1"/>
                </a:solidFill>
                <a:effectLst/>
                <a:latin typeface="+mn-lt"/>
                <a:ea typeface="+mn-ea"/>
                <a:cs typeface="+mn-cs"/>
              </a:rPr>
              <a:t> JW Marriott appeals to affluent leisure tourists due to its dedication to providing a luxurious and comfortable experience which aligns with their preferences and expectations. These hotels often provide luxurious dining choices, wellness facilities, exercise centres, and accommodations equipped with premium amenities. The attraction of these establishments is further enhanced by their strategic placement in renowned tourist spots (Zhang et al., 2019).</a:t>
            </a:r>
          </a:p>
          <a:p>
            <a:r>
              <a:rPr lang="en-GB" sz="1200" kern="1200" dirty="0">
                <a:solidFill>
                  <a:schemeClr val="tx1"/>
                </a:solidFill>
                <a:effectLst/>
                <a:latin typeface="+mn-lt"/>
                <a:ea typeface="+mn-ea"/>
                <a:cs typeface="+mn-cs"/>
              </a:rPr>
              <a:t>Additionally, the primary target demographic of JW Marriott comprises those who prioritise opulence, comfort, convenience, and exceptional service. The brand's dedication to these principles, in conjunction with its smart geographical placements and incentivisation programme, makes it attractive to various demographics. Furthermore, there has been a notable increase in the cost of revenue for JW Marriott customers, with a growth rate of 6.27% in the second quarter of the year 2023 compared to the same period in the previous year. Additionally, there was a sequential increase of 2.14% in the costs of revenue. In contrast, JW Marriott experienced significant growth in revenue, with a year-on-year increase of 13.81% and a sequential growth of 8.19% during the same period (</a:t>
            </a:r>
            <a:r>
              <a:rPr lang="en-GB" sz="1200" kern="1200" dirty="0" err="1">
                <a:solidFill>
                  <a:schemeClr val="tx1"/>
                </a:solidFill>
                <a:effectLst/>
                <a:latin typeface="+mn-lt"/>
                <a:ea typeface="+mn-ea"/>
                <a:cs typeface="+mn-cs"/>
              </a:rPr>
              <a:t>Tezcan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Polupan</a:t>
            </a:r>
            <a:r>
              <a:rPr lang="en-GB" sz="1200" kern="1200" dirty="0">
                <a:solidFill>
                  <a:schemeClr val="tx1"/>
                </a:solidFill>
                <a:effectLst/>
                <a:latin typeface="+mn-lt"/>
                <a:ea typeface="+mn-ea"/>
                <a:cs typeface="+mn-cs"/>
              </a:rPr>
              <a:t>, 2022).</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5</a:t>
            </a:fld>
            <a:endParaRPr lang="en-GB"/>
          </a:p>
        </p:txBody>
      </p:sp>
    </p:spTree>
    <p:extLst>
      <p:ext uri="{BB962C8B-B14F-4D97-AF65-F5344CB8AC3E}">
        <p14:creationId xmlns:p14="http://schemas.microsoft.com/office/powerpoint/2010/main" val="13183614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Scope and Role of Guest Services and Facilities </a:t>
            </a:r>
          </a:p>
          <a:p>
            <a:r>
              <a:rPr lang="en-GB" sz="1200" kern="1200" dirty="0">
                <a:solidFill>
                  <a:schemeClr val="tx1"/>
                </a:solidFill>
                <a:effectLst/>
                <a:latin typeface="+mn-lt"/>
                <a:ea typeface="+mn-ea"/>
                <a:cs typeface="+mn-cs"/>
              </a:rPr>
              <a:t>The nature, scope and role of guest services and facilities within the Hospitality industry, as well as JW Marriott, includes: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Nature of Guest Service and Facilities </a:t>
            </a:r>
          </a:p>
          <a:p>
            <a:r>
              <a:rPr lang="en-GB" sz="1200" kern="1200" dirty="0">
                <a:solidFill>
                  <a:schemeClr val="tx1"/>
                </a:solidFill>
                <a:effectLst/>
                <a:latin typeface="+mn-lt"/>
                <a:ea typeface="+mn-ea"/>
                <a:cs typeface="+mn-cs"/>
              </a:rPr>
              <a:t>The nature of guest service and facilities includes the visitor service and facilities that are defined by the interactions between staff and guests, including but not limited to the welcome, the assistance of requests, the processing of complaints, and the timely and efficient meeting of visitor requirements. Transactional in nature, customer service is primarily concerned with addressing urgent concerns and requirements. Additionally, when it comes to hotel and restaurant businesses, JW Marriott is right up there with the biggest and best-known names in the business. Some of the well-known brands it oversees include Marriott Hotels, Marriott Resorts, Courtyard by Marriott, and others, and it now operates over 7,000 hotels and resorts in over 130 countries. The Bethesda, Maryland-based Corporation is widely regarded as the industry leader in its field, providing hotels and hotel-related services to consumers all over the globe (Ford, 2020).</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6</a:t>
            </a:fld>
            <a:endParaRPr lang="en-GB"/>
          </a:p>
        </p:txBody>
      </p:sp>
    </p:spTree>
    <p:extLst>
      <p:ext uri="{BB962C8B-B14F-4D97-AF65-F5344CB8AC3E}">
        <p14:creationId xmlns:p14="http://schemas.microsoft.com/office/powerpoint/2010/main" val="1291794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Scope of Guest Service and Facilities </a:t>
            </a:r>
          </a:p>
          <a:p>
            <a:r>
              <a:rPr lang="en-GB" dirty="0"/>
              <a:t>The scope of guest service and facilities includes assisting visitors with the check-in and check-out procedures, informing them about the hotel's offerings, and making sure they are comfortable throughout their stay are the main responsibilities of the guest service representative. Moreover, JW Marriott’s primary goal in providing its customers with services and amenities is to make their time spent at one of its hotels or resorts enjoyable and memorable. The hotel provides its visitors with several conveniences, including a 24-hour front desk, a laundry facility, and several restaurants to choose from. In addition to offering free Wi-Fi, a business centre, and a variety of activities, JW Marriott hotels also provide visitors with childcare and transportation services (</a:t>
            </a:r>
            <a:r>
              <a:rPr lang="en-GB" dirty="0" err="1"/>
              <a:t>Barreto</a:t>
            </a:r>
            <a:r>
              <a:rPr lang="en-GB" dirty="0"/>
              <a:t> and </a:t>
            </a:r>
            <a:r>
              <a:rPr lang="en-GB" dirty="0" err="1"/>
              <a:t>Mayya</a:t>
            </a:r>
            <a:r>
              <a:rPr lang="en-GB" dirty="0"/>
              <a:t>, 2022).</a:t>
            </a:r>
          </a:p>
          <a:p>
            <a:r>
              <a:rPr lang="en-GB" dirty="0"/>
              <a:t> </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7</a:t>
            </a:fld>
            <a:endParaRPr lang="en-GB"/>
          </a:p>
        </p:txBody>
      </p:sp>
    </p:spTree>
    <p:extLst>
      <p:ext uri="{BB962C8B-B14F-4D97-AF65-F5344CB8AC3E}">
        <p14:creationId xmlns:p14="http://schemas.microsoft.com/office/powerpoint/2010/main" val="34079283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Role of Guest Service and Facilities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role of guest service and facilities includes that customers will feel more at ease spending money at your business if they get stellar service</a:t>
            </a:r>
            <a:r>
              <a:rPr lang="en-US" dirty="0"/>
              <a:t>Furthermore, pleased guests will recommend the hotel to others, increasing repeat business.</a:t>
            </a:r>
            <a:r>
              <a:rPr lang="en-GB" dirty="0"/>
              <a:t>Providing tailored service to each visitor's specific requirements. Maintain a quick and effective response to all visitor requests. Never reveal any information about your guests. Maintain a pleasant demeanour and </a:t>
            </a:r>
            <a:r>
              <a:rPr lang="en-US" dirty="0"/>
              <a:t>always focus on the needs of guests</a:t>
            </a:r>
            <a:r>
              <a:rPr lang="en-GB" dirty="0"/>
              <a:t>. Customers have a lot of options, but if one provides them with exceptional service, they may choose you above the competition and become regulars. Additionally, it would be hard to stress the importance of offering outstanding customer service to hotel customers. To ensure that guests of the JW Marriott enjoy a comfortable stay and leave with a positive image of the hotel, the staff must provide outstanding guest services. A JW Marriott can set itself apart from the competition and stand out by providing exceptional guest services and facilities (</a:t>
            </a:r>
            <a:r>
              <a:rPr lang="en-GB" dirty="0" err="1"/>
              <a:t>Priporas</a:t>
            </a:r>
            <a:r>
              <a:rPr lang="en-GB" dirty="0"/>
              <a:t> et al., 2017).</a:t>
            </a:r>
          </a:p>
          <a:p>
            <a:endParaRPr lang="en-GB" dirty="0"/>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8</a:t>
            </a:fld>
            <a:endParaRPr lang="en-GB"/>
          </a:p>
        </p:txBody>
      </p:sp>
    </p:spTree>
    <p:extLst>
      <p:ext uri="{BB962C8B-B14F-4D97-AF65-F5344CB8AC3E}">
        <p14:creationId xmlns:p14="http://schemas.microsoft.com/office/powerpoint/2010/main" val="947209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Hospitality is a crucial component for every successful business, regardless of the industry. Keeping standards high in hospitality and customer service may help a company win over new customers, hold on to the ones it already has set itself apart from the competitors, and increase its bottom line. The hospitality sector is distinct from the tourism industry in that it is not limited to serving those who are temporarily residing in a different location. Many locals take advantage of the hospitality zone that is conveniently located near their homes. There are 313 million jobs in the hospitality business globally, or 9.9 per cent of the overall workforce (Pius et al., 2020). These employment are crucial to the economy as a whole since wage earners tend to spend more of their income than those without jobs. As the hotel business expands, so too will the number of available positions (</a:t>
            </a:r>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Tukamushaba</a:t>
            </a:r>
            <a:r>
              <a:rPr lang="en-GB" sz="1200" kern="1200" dirty="0">
                <a:solidFill>
                  <a:schemeClr val="tx1"/>
                </a:solidFill>
                <a:effectLst/>
                <a:latin typeface="+mn-lt"/>
                <a:ea typeface="+mn-ea"/>
                <a:cs typeface="+mn-cs"/>
              </a:rPr>
              <a:t>, 2015).</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9</a:t>
            </a:fld>
            <a:endParaRPr lang="en-GB"/>
          </a:p>
        </p:txBody>
      </p:sp>
    </p:spTree>
    <p:extLst>
      <p:ext uri="{BB962C8B-B14F-4D97-AF65-F5344CB8AC3E}">
        <p14:creationId xmlns:p14="http://schemas.microsoft.com/office/powerpoint/2010/main" val="3244255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Guests' expectations are the activities they believe will occur when they engage with the JU Marriot establishment. As new forms of communication, services, and lodgings become available, the needs of hotel guests inevitably evolve as well. In order to meet their guests' rising expectations and keep them satisfied, hotels will need to evolve. For instance, knowing what to anticipate from guests may help JW Marriott craft better advertising and pre-arrival communications. JW Marriott was able to set itself apart from rivals by creating a distinct value proposition by learning about and catering to the needs of its target market (</a:t>
            </a:r>
            <a:r>
              <a:rPr lang="en-GB" sz="1200" kern="1200" dirty="0" err="1">
                <a:solidFill>
                  <a:schemeClr val="tx1"/>
                </a:solidFill>
                <a:effectLst/>
                <a:latin typeface="+mn-lt"/>
                <a:ea typeface="+mn-ea"/>
                <a:cs typeface="+mn-cs"/>
              </a:rPr>
              <a:t>Salvioni</a:t>
            </a:r>
            <a:r>
              <a:rPr lang="en-GB" sz="1200" kern="1200" dirty="0">
                <a:solidFill>
                  <a:schemeClr val="tx1"/>
                </a:solidFill>
                <a:effectLst/>
                <a:latin typeface="+mn-lt"/>
                <a:ea typeface="+mn-ea"/>
                <a:cs typeface="+mn-cs"/>
              </a:rPr>
              <a:t>, 2016). Moreover, Holiday Inn recognised the connection between its service quality and visitor pleasure, which is considered essential. Holiday Inn meet the expectation of the customers by fulfilling their key requirements and wants in terms of their quality services, due to which customer tends to come back to it again to avail of its vital hospitality services (Hargreaves, 2015).  </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10</a:t>
            </a:fld>
            <a:endParaRPr lang="en-GB"/>
          </a:p>
        </p:txBody>
      </p:sp>
    </p:spTree>
    <p:extLst>
      <p:ext uri="{BB962C8B-B14F-4D97-AF65-F5344CB8AC3E}">
        <p14:creationId xmlns:p14="http://schemas.microsoft.com/office/powerpoint/2010/main" val="1755749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a:p>
            <a:r>
              <a:rPr lang="en-GB" sz="1200" kern="1200" dirty="0" err="1">
                <a:solidFill>
                  <a:schemeClr val="tx1"/>
                </a:solidFill>
                <a:effectLst/>
                <a:latin typeface="+mn-lt"/>
                <a:ea typeface="+mn-ea"/>
                <a:cs typeface="+mn-cs"/>
              </a:rPr>
              <a:t>Barreto</a:t>
            </a:r>
            <a:r>
              <a:rPr lang="en-GB" sz="1200" kern="1200" dirty="0">
                <a:solidFill>
                  <a:schemeClr val="tx1"/>
                </a:solidFill>
                <a:effectLst/>
                <a:latin typeface="+mn-lt"/>
                <a:ea typeface="+mn-ea"/>
                <a:cs typeface="+mn-cs"/>
              </a:rPr>
              <a:t>, N. and </a:t>
            </a:r>
            <a:r>
              <a:rPr lang="en-GB" sz="1200" kern="1200" dirty="0" err="1">
                <a:solidFill>
                  <a:schemeClr val="tx1"/>
                </a:solidFill>
                <a:effectLst/>
                <a:latin typeface="+mn-lt"/>
                <a:ea typeface="+mn-ea"/>
                <a:cs typeface="+mn-cs"/>
              </a:rPr>
              <a:t>Mayya</a:t>
            </a:r>
            <a:r>
              <a:rPr lang="en-GB" sz="1200" kern="1200" dirty="0">
                <a:solidFill>
                  <a:schemeClr val="tx1"/>
                </a:solidFill>
                <a:effectLst/>
                <a:latin typeface="+mn-lt"/>
                <a:ea typeface="+mn-ea"/>
                <a:cs typeface="+mn-cs"/>
              </a:rPr>
              <a:t>, S., 2022. SWOC Analysis of Marriott International-A Case Study. </a:t>
            </a:r>
            <a:r>
              <a:rPr lang="en-GB" sz="1200" i="1" kern="1200" dirty="0">
                <a:solidFill>
                  <a:schemeClr val="tx1"/>
                </a:solidFill>
                <a:effectLst/>
                <a:latin typeface="+mn-lt"/>
                <a:ea typeface="+mn-ea"/>
                <a:cs typeface="+mn-cs"/>
              </a:rPr>
              <a:t>International Journal of Case Studies in Business, IT and Education (IJCSBE)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(2), pp.877-889.</a:t>
            </a:r>
          </a:p>
          <a:p>
            <a:r>
              <a:rPr lang="en-GB" sz="1200" kern="1200" dirty="0">
                <a:solidFill>
                  <a:schemeClr val="tx1"/>
                </a:solidFill>
                <a:effectLst/>
                <a:latin typeface="+mn-lt"/>
                <a:ea typeface="+mn-ea"/>
                <a:cs typeface="+mn-cs"/>
              </a:rPr>
              <a:t>Ford, R.C (2020) Managing hospitality organisations: achieving excellence in the guest experience, SAGE Publications</a:t>
            </a:r>
          </a:p>
          <a:p>
            <a:r>
              <a:rPr lang="en-GB" sz="1200" kern="1200" dirty="0">
                <a:solidFill>
                  <a:schemeClr val="tx1"/>
                </a:solidFill>
                <a:effectLst/>
                <a:latin typeface="+mn-lt"/>
                <a:ea typeface="+mn-ea"/>
                <a:cs typeface="+mn-cs"/>
              </a:rPr>
              <a:t>Hargreaves, C.A., 2015. Analysis of hotel guest satisfaction ratings and reviews: An application in Singapore. </a:t>
            </a:r>
            <a:r>
              <a:rPr lang="en-GB" sz="1200" i="1" kern="1200" dirty="0">
                <a:solidFill>
                  <a:schemeClr val="tx1"/>
                </a:solidFill>
                <a:effectLst/>
                <a:latin typeface="+mn-lt"/>
                <a:ea typeface="+mn-ea"/>
                <a:cs typeface="+mn-cs"/>
              </a:rPr>
              <a:t>American Journal of Marketing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a:t>
            </a:r>
            <a:r>
              <a:rPr lang="en-GB" sz="1200" kern="1200" dirty="0">
                <a:solidFill>
                  <a:schemeClr val="tx1"/>
                </a:solidFill>
                <a:effectLst/>
                <a:latin typeface="+mn-lt"/>
                <a:ea typeface="+mn-ea"/>
                <a:cs typeface="+mn-cs"/>
              </a:rPr>
              <a:t>(4), pp.208-214.</a:t>
            </a:r>
          </a:p>
          <a:p>
            <a:r>
              <a:rPr lang="en-GB" sz="1200" kern="1200" dirty="0">
                <a:solidFill>
                  <a:schemeClr val="tx1"/>
                </a:solidFill>
                <a:effectLst/>
                <a:latin typeface="+mn-lt"/>
                <a:ea typeface="+mn-ea"/>
                <a:cs typeface="+mn-cs"/>
              </a:rPr>
              <a:t>House, B. and Street, C., 2020. London W1.</a:t>
            </a:r>
          </a:p>
          <a:p>
            <a:r>
              <a:rPr lang="en-GB" sz="1200" kern="1200" dirty="0">
                <a:solidFill>
                  <a:schemeClr val="tx1"/>
                </a:solidFill>
                <a:effectLst/>
                <a:latin typeface="+mn-lt"/>
                <a:ea typeface="+mn-ea"/>
                <a:cs typeface="+mn-cs"/>
              </a:rPr>
              <a:t>JW Marriott. (2019). </a:t>
            </a:r>
            <a:r>
              <a:rPr lang="en-GB" sz="1200" i="1" kern="1200" dirty="0">
                <a:solidFill>
                  <a:schemeClr val="tx1"/>
                </a:solidFill>
                <a:effectLst/>
                <a:latin typeface="+mn-lt"/>
                <a:ea typeface="+mn-ea"/>
                <a:cs typeface="+mn-cs"/>
              </a:rPr>
              <a:t>Luxury Hotels &amp; Resorts: Mindful Experiences | JW Marriott</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3"/>
              </a:rPr>
              <a:t>https://jw-marriott.marriott.com/</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Lakhtina</a:t>
            </a:r>
            <a:r>
              <a:rPr lang="en-GB" sz="1200" kern="1200" dirty="0">
                <a:solidFill>
                  <a:schemeClr val="tx1"/>
                </a:solidFill>
                <a:effectLst/>
                <a:latin typeface="+mn-lt"/>
                <a:ea typeface="+mn-ea"/>
                <a:cs typeface="+mn-cs"/>
              </a:rPr>
              <a:t>, K., 2015, April. Value Formation of Loyalty Programs in the Hotel Industry: Starwood Preferred Guest, Marriott Rewards, Hyatt Gold Passport. In </a:t>
            </a:r>
            <a:r>
              <a:rPr lang="en-GB" sz="1200" i="1" kern="1200" dirty="0">
                <a:solidFill>
                  <a:schemeClr val="tx1"/>
                </a:solidFill>
                <a:effectLst/>
                <a:latin typeface="+mn-lt"/>
                <a:ea typeface="+mn-ea"/>
                <a:cs typeface="+mn-cs"/>
              </a:rPr>
              <a:t>ISCONTOUR 2015-Tourism Research Perspectives: Proceedings of the International Student Conference in Tourism Research</a:t>
            </a:r>
            <a:r>
              <a:rPr lang="en-GB" sz="1200" kern="1200" dirty="0">
                <a:solidFill>
                  <a:schemeClr val="tx1"/>
                </a:solidFill>
                <a:effectLst/>
                <a:latin typeface="+mn-lt"/>
                <a:ea typeface="+mn-ea"/>
                <a:cs typeface="+mn-cs"/>
              </a:rPr>
              <a:t> (p. 59). </a:t>
            </a:r>
            <a:r>
              <a:rPr lang="en-GB" sz="1200" kern="1200" dirty="0" err="1">
                <a:solidFill>
                  <a:schemeClr val="tx1"/>
                </a:solidFill>
                <a:effectLst/>
                <a:latin typeface="+mn-lt"/>
                <a:ea typeface="+mn-ea"/>
                <a:cs typeface="+mn-cs"/>
              </a:rPr>
              <a:t>BoD</a:t>
            </a:r>
            <a:r>
              <a:rPr lang="en-GB" sz="1200" kern="1200" dirty="0">
                <a:solidFill>
                  <a:schemeClr val="tx1"/>
                </a:solidFill>
                <a:effectLst/>
                <a:latin typeface="+mn-lt"/>
                <a:ea typeface="+mn-ea"/>
                <a:cs typeface="+mn-cs"/>
              </a:rPr>
              <a:t>–Books on Demand.</a:t>
            </a:r>
          </a:p>
          <a:p>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P.S. and </a:t>
            </a:r>
            <a:r>
              <a:rPr lang="en-GB" sz="1200" kern="1200" dirty="0" err="1">
                <a:solidFill>
                  <a:schemeClr val="tx1"/>
                </a:solidFill>
                <a:effectLst/>
                <a:latin typeface="+mn-lt"/>
                <a:ea typeface="+mn-ea"/>
                <a:cs typeface="+mn-cs"/>
              </a:rPr>
              <a:t>Tukamushaba</a:t>
            </a:r>
            <a:r>
              <a:rPr lang="en-GB" sz="1200" kern="1200" dirty="0">
                <a:solidFill>
                  <a:schemeClr val="tx1"/>
                </a:solidFill>
                <a:effectLst/>
                <a:latin typeface="+mn-lt"/>
                <a:ea typeface="+mn-ea"/>
                <a:cs typeface="+mn-cs"/>
              </a:rPr>
              <a:t>, E.K., 2015. Understanding service experience and its impact on brand image in the hospitality sector.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 pp.77-87.</a:t>
            </a:r>
          </a:p>
          <a:p>
            <a:r>
              <a:rPr lang="en-GB" sz="1200" kern="1200" dirty="0">
                <a:solidFill>
                  <a:schemeClr val="tx1"/>
                </a:solidFill>
                <a:effectLst/>
                <a:latin typeface="+mn-lt"/>
                <a:ea typeface="+mn-ea"/>
                <a:cs typeface="+mn-cs"/>
              </a:rPr>
              <a:t>Pius, A., </a:t>
            </a:r>
            <a:r>
              <a:rPr lang="en-GB" sz="1200" kern="1200" dirty="0" err="1">
                <a:solidFill>
                  <a:schemeClr val="tx1"/>
                </a:solidFill>
                <a:effectLst/>
                <a:latin typeface="+mn-lt"/>
                <a:ea typeface="+mn-ea"/>
                <a:cs typeface="+mn-cs"/>
              </a:rPr>
              <a:t>Alharahsheh</a:t>
            </a:r>
            <a:r>
              <a:rPr lang="en-GB" sz="1200" kern="1200" dirty="0">
                <a:solidFill>
                  <a:schemeClr val="tx1"/>
                </a:solidFill>
                <a:effectLst/>
                <a:latin typeface="+mn-lt"/>
                <a:ea typeface="+mn-ea"/>
                <a:cs typeface="+mn-cs"/>
              </a:rPr>
              <a:t>, H.H., </a:t>
            </a:r>
            <a:r>
              <a:rPr lang="en-GB" sz="1200" kern="1200" dirty="0" err="1">
                <a:solidFill>
                  <a:schemeClr val="tx1"/>
                </a:solidFill>
                <a:effectLst/>
                <a:latin typeface="+mn-lt"/>
                <a:ea typeface="+mn-ea"/>
                <a:cs typeface="+mn-cs"/>
              </a:rPr>
              <a:t>Nwaogbe</a:t>
            </a:r>
            <a:r>
              <a:rPr lang="en-GB" sz="1200" kern="1200" dirty="0">
                <a:solidFill>
                  <a:schemeClr val="tx1"/>
                </a:solidFill>
                <a:effectLst/>
                <a:latin typeface="+mn-lt"/>
                <a:ea typeface="+mn-ea"/>
                <a:cs typeface="+mn-cs"/>
              </a:rPr>
              <a:t>, O. and </a:t>
            </a:r>
            <a:r>
              <a:rPr lang="en-GB" sz="1200" kern="1200" dirty="0" err="1">
                <a:solidFill>
                  <a:schemeClr val="tx1"/>
                </a:solidFill>
                <a:effectLst/>
                <a:latin typeface="+mn-lt"/>
                <a:ea typeface="+mn-ea"/>
                <a:cs typeface="+mn-cs"/>
              </a:rPr>
              <a:t>Dariescu</a:t>
            </a:r>
            <a:r>
              <a:rPr lang="en-GB" sz="1200" kern="1200" dirty="0">
                <a:solidFill>
                  <a:schemeClr val="tx1"/>
                </a:solidFill>
                <a:effectLst/>
                <a:latin typeface="+mn-lt"/>
                <a:ea typeface="+mn-ea"/>
                <a:cs typeface="+mn-cs"/>
              </a:rPr>
              <a:t>, M., 2020. Contemporary Quality Management Approaches and Practices Within the Hospitality Industry. In </a:t>
            </a:r>
            <a:r>
              <a:rPr lang="en-GB" sz="1200" i="1" kern="1200" dirty="0">
                <a:solidFill>
                  <a:schemeClr val="tx1"/>
                </a:solidFill>
                <a:effectLst/>
                <a:latin typeface="+mn-lt"/>
                <a:ea typeface="+mn-ea"/>
                <a:cs typeface="+mn-cs"/>
              </a:rPr>
              <a:t>Contemporary Management Approaches to the Global Hospitality and Tourism Industry</a:t>
            </a:r>
            <a:r>
              <a:rPr lang="en-GB" sz="1200" kern="1200" dirty="0">
                <a:solidFill>
                  <a:schemeClr val="tx1"/>
                </a:solidFill>
                <a:effectLst/>
                <a:latin typeface="+mn-lt"/>
                <a:ea typeface="+mn-ea"/>
                <a:cs typeface="+mn-cs"/>
              </a:rPr>
              <a:t> (pp. 1-34). IGI Global. </a:t>
            </a:r>
          </a:p>
          <a:p>
            <a:r>
              <a:rPr lang="en-GB" sz="1200" kern="1200" dirty="0" err="1">
                <a:solidFill>
                  <a:schemeClr val="tx1"/>
                </a:solidFill>
                <a:effectLst/>
                <a:latin typeface="+mn-lt"/>
                <a:ea typeface="+mn-ea"/>
                <a:cs typeface="+mn-cs"/>
              </a:rPr>
              <a:t>Priporas</a:t>
            </a:r>
            <a:r>
              <a:rPr lang="en-GB" sz="1200" kern="1200" dirty="0">
                <a:solidFill>
                  <a:schemeClr val="tx1"/>
                </a:solidFill>
                <a:effectLst/>
                <a:latin typeface="+mn-lt"/>
                <a:ea typeface="+mn-ea"/>
                <a:cs typeface="+mn-cs"/>
              </a:rPr>
              <a:t>, C.V., </a:t>
            </a:r>
            <a:r>
              <a:rPr lang="en-GB" sz="1200" kern="1200" dirty="0" err="1">
                <a:solidFill>
                  <a:schemeClr val="tx1"/>
                </a:solidFill>
                <a:effectLst/>
                <a:latin typeface="+mn-lt"/>
                <a:ea typeface="+mn-ea"/>
                <a:cs typeface="+mn-cs"/>
              </a:rPr>
              <a:t>Stylos</a:t>
            </a:r>
            <a:r>
              <a:rPr lang="en-GB" sz="1200" kern="1200" dirty="0">
                <a:solidFill>
                  <a:schemeClr val="tx1"/>
                </a:solidFill>
                <a:effectLst/>
                <a:latin typeface="+mn-lt"/>
                <a:ea typeface="+mn-ea"/>
                <a:cs typeface="+mn-cs"/>
              </a:rPr>
              <a:t>, N., </a:t>
            </a:r>
            <a:r>
              <a:rPr lang="en-GB" sz="1200" kern="1200" dirty="0" err="1">
                <a:solidFill>
                  <a:schemeClr val="tx1"/>
                </a:solidFill>
                <a:effectLst/>
                <a:latin typeface="+mn-lt"/>
                <a:ea typeface="+mn-ea"/>
                <a:cs typeface="+mn-cs"/>
              </a:rPr>
              <a:t>Rahimi</a:t>
            </a:r>
            <a:r>
              <a:rPr lang="en-GB" sz="1200" kern="1200" dirty="0">
                <a:solidFill>
                  <a:schemeClr val="tx1"/>
                </a:solidFill>
                <a:effectLst/>
                <a:latin typeface="+mn-lt"/>
                <a:ea typeface="+mn-ea"/>
                <a:cs typeface="+mn-cs"/>
              </a:rPr>
              <a:t>, R. and </a:t>
            </a:r>
            <a:r>
              <a:rPr lang="en-GB" sz="1200" kern="1200" dirty="0" err="1">
                <a:solidFill>
                  <a:schemeClr val="tx1"/>
                </a:solidFill>
                <a:effectLst/>
                <a:latin typeface="+mn-lt"/>
                <a:ea typeface="+mn-ea"/>
                <a:cs typeface="+mn-cs"/>
              </a:rPr>
              <a:t>Vedanthachari</a:t>
            </a:r>
            <a:r>
              <a:rPr lang="en-GB" sz="1200" kern="1200" dirty="0">
                <a:solidFill>
                  <a:schemeClr val="tx1"/>
                </a:solidFill>
                <a:effectLst/>
                <a:latin typeface="+mn-lt"/>
                <a:ea typeface="+mn-ea"/>
                <a:cs typeface="+mn-cs"/>
              </a:rPr>
              <a:t>, L.N., 2017. Unravelling the diverse nature of service quality in a sharing economy: A social exchange theory perspective of Airbnb accommodation.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29</a:t>
            </a:r>
            <a:r>
              <a:rPr lang="en-GB" sz="1200" kern="1200" dirty="0">
                <a:solidFill>
                  <a:schemeClr val="tx1"/>
                </a:solidFill>
                <a:effectLst/>
                <a:latin typeface="+mn-lt"/>
                <a:ea typeface="+mn-ea"/>
                <a:cs typeface="+mn-cs"/>
              </a:rPr>
              <a:t>(9), pp.2279-2301.</a:t>
            </a:r>
          </a:p>
          <a:p>
            <a:r>
              <a:rPr lang="en-GB" sz="1200" kern="1200" dirty="0" err="1">
                <a:solidFill>
                  <a:schemeClr val="tx1"/>
                </a:solidFill>
                <a:effectLst/>
                <a:latin typeface="+mn-lt"/>
                <a:ea typeface="+mn-ea"/>
                <a:cs typeface="+mn-cs"/>
              </a:rPr>
              <a:t>Salvioni</a:t>
            </a:r>
            <a:r>
              <a:rPr lang="en-GB" sz="1200" kern="1200" dirty="0">
                <a:solidFill>
                  <a:schemeClr val="tx1"/>
                </a:solidFill>
                <a:effectLst/>
                <a:latin typeface="+mn-lt"/>
                <a:ea typeface="+mn-ea"/>
                <a:cs typeface="+mn-cs"/>
              </a:rPr>
              <a:t>, D.M., 2016. Hotel chains and the sharing economy in global tourism. </a:t>
            </a:r>
            <a:r>
              <a:rPr lang="en-GB" sz="1200" i="1" kern="1200" dirty="0">
                <a:solidFill>
                  <a:schemeClr val="tx1"/>
                </a:solidFill>
                <a:effectLst/>
                <a:latin typeface="+mn-lt"/>
                <a:ea typeface="+mn-ea"/>
                <a:cs typeface="+mn-cs"/>
              </a:rPr>
              <a:t>SYMPHONYA Emerging Issues in Management</a:t>
            </a:r>
            <a:r>
              <a:rPr lang="en-GB" sz="1200" kern="1200" dirty="0">
                <a:solidFill>
                  <a:schemeClr val="tx1"/>
                </a:solidFill>
                <a:effectLst/>
                <a:latin typeface="+mn-lt"/>
                <a:ea typeface="+mn-ea"/>
                <a:cs typeface="+mn-cs"/>
              </a:rPr>
              <a:t>, (1).</a:t>
            </a:r>
          </a:p>
          <a:p>
            <a:r>
              <a:rPr lang="en-GB" sz="1200" kern="1200" dirty="0" err="1">
                <a:solidFill>
                  <a:schemeClr val="tx1"/>
                </a:solidFill>
                <a:effectLst/>
                <a:latin typeface="+mn-lt"/>
                <a:ea typeface="+mn-ea"/>
                <a:cs typeface="+mn-cs"/>
              </a:rPr>
              <a:t>Tezcan</a:t>
            </a:r>
            <a:r>
              <a:rPr lang="en-GB" sz="1200" kern="1200" dirty="0">
                <a:solidFill>
                  <a:schemeClr val="tx1"/>
                </a:solidFill>
                <a:effectLst/>
                <a:latin typeface="+mn-lt"/>
                <a:ea typeface="+mn-ea"/>
                <a:cs typeface="+mn-cs"/>
              </a:rPr>
              <a:t>, E. and </a:t>
            </a:r>
            <a:r>
              <a:rPr lang="en-GB" sz="1200" kern="1200" dirty="0" err="1">
                <a:solidFill>
                  <a:schemeClr val="tx1"/>
                </a:solidFill>
                <a:effectLst/>
                <a:latin typeface="+mn-lt"/>
                <a:ea typeface="+mn-ea"/>
                <a:cs typeface="+mn-cs"/>
              </a:rPr>
              <a:t>Polupan</a:t>
            </a:r>
            <a:r>
              <a:rPr lang="en-GB" sz="1200" kern="1200" dirty="0">
                <a:solidFill>
                  <a:schemeClr val="tx1"/>
                </a:solidFill>
                <a:effectLst/>
                <a:latin typeface="+mn-lt"/>
                <a:ea typeface="+mn-ea"/>
                <a:cs typeface="+mn-cs"/>
              </a:rPr>
              <a:t>, V., 2022. </a:t>
            </a:r>
            <a:r>
              <a:rPr lang="en-GB" sz="1200" kern="1200" dirty="0" err="1">
                <a:solidFill>
                  <a:schemeClr val="tx1"/>
                </a:solidFill>
                <a:effectLst/>
                <a:latin typeface="+mn-lt"/>
                <a:ea typeface="+mn-ea"/>
                <a:cs typeface="+mn-cs"/>
              </a:rPr>
              <a:t>Тrends</a:t>
            </a:r>
            <a:r>
              <a:rPr lang="en-GB" sz="1200" kern="1200" dirty="0">
                <a:solidFill>
                  <a:schemeClr val="tx1"/>
                </a:solidFill>
                <a:effectLst/>
                <a:latin typeface="+mn-lt"/>
                <a:ea typeface="+mn-ea"/>
                <a:cs typeface="+mn-cs"/>
              </a:rPr>
              <a:t> in the global hotel business of the luxury segment.</a:t>
            </a:r>
          </a:p>
          <a:p>
            <a:r>
              <a:rPr lang="en-GB" sz="1200" kern="1200" dirty="0">
                <a:solidFill>
                  <a:schemeClr val="tx1"/>
                </a:solidFill>
                <a:effectLst/>
                <a:latin typeface="+mn-lt"/>
                <a:ea typeface="+mn-ea"/>
                <a:cs typeface="+mn-cs"/>
              </a:rPr>
              <a:t>Walker, J. (2021) Introduction to Hospitality, Pearson, London</a:t>
            </a:r>
          </a:p>
          <a:p>
            <a:r>
              <a:rPr lang="en-GB" sz="1200" kern="1200" dirty="0">
                <a:solidFill>
                  <a:schemeClr val="tx1"/>
                </a:solidFill>
                <a:effectLst/>
                <a:latin typeface="+mn-lt"/>
                <a:ea typeface="+mn-ea"/>
                <a:cs typeface="+mn-cs"/>
              </a:rPr>
              <a:t>Wang, Y.C. and Chung, Y., 2015. Hotel brand portfolio strategy.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27</a:t>
            </a:r>
            <a:r>
              <a:rPr lang="en-GB" sz="1200" kern="1200" dirty="0">
                <a:solidFill>
                  <a:schemeClr val="tx1"/>
                </a:solidFill>
                <a:effectLst/>
                <a:latin typeface="+mn-lt"/>
                <a:ea typeface="+mn-ea"/>
                <a:cs typeface="+mn-cs"/>
              </a:rPr>
              <a:t>(4), pp.561-584.</a:t>
            </a:r>
          </a:p>
          <a:p>
            <a:r>
              <a:rPr lang="en-GB" sz="1200" kern="1200" dirty="0">
                <a:solidFill>
                  <a:schemeClr val="tx1"/>
                </a:solidFill>
                <a:effectLst/>
                <a:latin typeface="+mn-lt"/>
                <a:ea typeface="+mn-ea"/>
                <a:cs typeface="+mn-cs"/>
              </a:rPr>
              <a:t>Wood, R.C (2015) Hospitality Management: a brief introduction, Sage, London</a:t>
            </a:r>
          </a:p>
          <a:p>
            <a:r>
              <a:rPr lang="en-GB" sz="1200" kern="1200" dirty="0">
                <a:solidFill>
                  <a:schemeClr val="tx1"/>
                </a:solidFill>
                <a:effectLst/>
                <a:latin typeface="+mn-lt"/>
                <a:ea typeface="+mn-ea"/>
                <a:cs typeface="+mn-cs"/>
              </a:rPr>
              <a:t>Zhang, T., </a:t>
            </a:r>
            <a:r>
              <a:rPr lang="en-GB" sz="1200" kern="1200" dirty="0" err="1">
                <a:solidFill>
                  <a:schemeClr val="tx1"/>
                </a:solidFill>
                <a:effectLst/>
                <a:latin typeface="+mn-lt"/>
                <a:ea typeface="+mn-ea"/>
                <a:cs typeface="+mn-cs"/>
              </a:rPr>
              <a:t>Seo</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Ahn</a:t>
            </a:r>
            <a:r>
              <a:rPr lang="en-GB" sz="1200" kern="1200" dirty="0">
                <a:solidFill>
                  <a:schemeClr val="tx1"/>
                </a:solidFill>
                <a:effectLst/>
                <a:latin typeface="+mn-lt"/>
                <a:ea typeface="+mn-ea"/>
                <a:cs typeface="+mn-cs"/>
              </a:rPr>
              <a:t>, J.A., 2019. Why do hotel guests go mobile? Examining motives of business and leisure travellers. </a:t>
            </a:r>
            <a:r>
              <a:rPr lang="en-GB" sz="1200" i="1" kern="1200" dirty="0">
                <a:solidFill>
                  <a:schemeClr val="tx1"/>
                </a:solidFill>
                <a:effectLst/>
                <a:latin typeface="+mn-lt"/>
                <a:ea typeface="+mn-ea"/>
                <a:cs typeface="+mn-cs"/>
              </a:rPr>
              <a:t>Journal of Hospitality Marketing &amp;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(5), pp.621-644.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A2B5F9B6-7458-4EDD-B026-754BB909F8A5}" type="slidenum">
              <a:rPr lang="en-GB" smtClean="0"/>
              <a:t>11</a:t>
            </a:fld>
            <a:endParaRPr lang="en-GB"/>
          </a:p>
        </p:txBody>
      </p:sp>
    </p:spTree>
    <p:extLst>
      <p:ext uri="{BB962C8B-B14F-4D97-AF65-F5344CB8AC3E}">
        <p14:creationId xmlns:p14="http://schemas.microsoft.com/office/powerpoint/2010/main" val="2204994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5F0EAC-F017-40CC-9E0A-B346BF540B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8944F-0774-405B-8D3D-5903DF73BFC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5144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5F0EAC-F017-40CC-9E0A-B346BF540B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266690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5F0EAC-F017-40CC-9E0A-B346BF540B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8944F-0774-405B-8D3D-5903DF73BFC3}"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256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5F0EAC-F017-40CC-9E0A-B346BF540BEB}"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457891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5F0EAC-F017-40CC-9E0A-B346BF540BEB}" type="datetimeFigureOut">
              <a:rPr lang="en-GB" smtClean="0"/>
              <a:t>22/10/2023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3690208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5F0EAC-F017-40CC-9E0A-B346BF540BEB}" type="datetimeFigureOut">
              <a:rPr lang="en-GB" smtClean="0"/>
              <a:t>22/10/2023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779145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55F0EAC-F017-40CC-9E0A-B346BF540BEB}" type="datetimeFigureOut">
              <a:rPr lang="en-GB" smtClean="0"/>
              <a:t>22/10/2023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3046513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55F0EAC-F017-40CC-9E0A-B346BF540BEB}" type="datetimeFigureOut">
              <a:rPr lang="en-GB" smtClean="0"/>
              <a:t>22/10/2023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19C8944F-0774-405B-8D3D-5903DF73BFC3}" type="slidenum">
              <a:rPr lang="en-GB" smtClean="0"/>
              <a:t>‹#›</a:t>
            </a:fld>
            <a:endParaRPr lang="en-GB"/>
          </a:p>
        </p:txBody>
      </p:sp>
    </p:spTree>
    <p:extLst>
      <p:ext uri="{BB962C8B-B14F-4D97-AF65-F5344CB8AC3E}">
        <p14:creationId xmlns:p14="http://schemas.microsoft.com/office/powerpoint/2010/main" val="678216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5F0EAC-F017-40CC-9E0A-B346BF540BEB}" type="datetimeFigureOut">
              <a:rPr lang="en-GB" smtClean="0"/>
              <a:t>22/10/2023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3202321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5F0EAC-F017-40CC-9E0A-B346BF540B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2855478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5F0EAC-F017-40CC-9E0A-B346BF540BEB}" type="datetimeFigureOut">
              <a:rPr lang="en-GB" smtClean="0"/>
              <a:t>22/10/2023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C8944F-0774-405B-8D3D-5903DF73BFC3}" type="slidenum">
              <a:rPr lang="en-GB" smtClean="0"/>
              <a:t>‹#›</a:t>
            </a:fld>
            <a:endParaRPr lang="en-GB"/>
          </a:p>
        </p:txBody>
      </p:sp>
    </p:spTree>
    <p:extLst>
      <p:ext uri="{BB962C8B-B14F-4D97-AF65-F5344CB8AC3E}">
        <p14:creationId xmlns:p14="http://schemas.microsoft.com/office/powerpoint/2010/main" val="3181371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55F0EAC-F017-40CC-9E0A-B346BF540BEB}" type="datetimeFigureOut">
              <a:rPr lang="en-GB" smtClean="0"/>
              <a:t>22/10/2023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19C8944F-0774-405B-8D3D-5903DF73BFC3}"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96370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6.png"/><Relationship Id="rId7" Type="http://schemas.openxmlformats.org/officeDocument/2006/relationships/diagramData" Target="../diagrams/data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png"/><Relationship Id="rId11" Type="http://schemas.microsoft.com/office/2007/relationships/diagramDrawing" Target="../diagrams/drawing4.xml"/><Relationship Id="rId5" Type="http://schemas.openxmlformats.org/officeDocument/2006/relationships/image" Target="../media/image8.png"/><Relationship Id="rId10" Type="http://schemas.openxmlformats.org/officeDocument/2006/relationships/diagramColors" Target="../diagrams/colors4.xml"/><Relationship Id="rId4" Type="http://schemas.openxmlformats.org/officeDocument/2006/relationships/image" Target="../media/image7.png"/><Relationship Id="rId9"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0.png"/><Relationship Id="rId7" Type="http://schemas.openxmlformats.org/officeDocument/2006/relationships/diagramColors" Target="../diagrams/colors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1.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2.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3.png"/><Relationship Id="rId7" Type="http://schemas.openxmlformats.org/officeDocument/2006/relationships/diagramColors" Target="../diagrams/colors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30000" y="639097"/>
            <a:ext cx="4813072" cy="3686015"/>
          </a:xfrm>
        </p:spPr>
        <p:txBody>
          <a:bodyPr>
            <a:normAutofit/>
          </a:bodyPr>
          <a:lstStyle/>
          <a:p>
            <a:r>
              <a:rPr lang="en-GB" sz="3800" b="1" dirty="0"/>
              <a:t>The Role and Importance of Hospitality &amp; Guest Services within the Hotel Industry</a:t>
            </a:r>
            <a:br>
              <a:rPr lang="en-GB" sz="3800" b="1" dirty="0"/>
            </a:br>
            <a:br>
              <a:rPr lang="en-GB" sz="3800" b="1"/>
            </a:br>
            <a:r>
              <a:rPr lang="en-GB" sz="3800" b="1"/>
              <a:t>“JW </a:t>
            </a:r>
            <a:r>
              <a:rPr lang="en-GB" sz="3800" b="1" dirty="0"/>
              <a:t>Marriott’’</a:t>
            </a:r>
            <a:endParaRPr lang="en-GB" sz="3800" dirty="0"/>
          </a:p>
        </p:txBody>
      </p:sp>
      <p:sp>
        <p:nvSpPr>
          <p:cNvPr id="3" name="Subtitle 2"/>
          <p:cNvSpPr>
            <a:spLocks noGrp="1"/>
          </p:cNvSpPr>
          <p:nvPr>
            <p:ph type="subTitle" idx="1"/>
          </p:nvPr>
        </p:nvSpPr>
        <p:spPr>
          <a:xfrm>
            <a:off x="6729999" y="4455621"/>
            <a:ext cx="4829101" cy="1238616"/>
          </a:xfrm>
        </p:spPr>
        <p:txBody>
          <a:bodyPr>
            <a:normAutofit/>
          </a:bodyPr>
          <a:lstStyle/>
          <a:p>
            <a:r>
              <a:rPr lang="en-GB" sz="1700">
                <a:solidFill>
                  <a:schemeClr val="tx1">
                    <a:lumMod val="85000"/>
                    <a:lumOff val="15000"/>
                  </a:schemeClr>
                </a:solidFill>
              </a:rPr>
              <a:t>BMIH400- Hospitality &amp; Guest Services</a:t>
            </a:r>
            <a:br>
              <a:rPr lang="en-GB" sz="1700">
                <a:solidFill>
                  <a:schemeClr val="tx1">
                    <a:lumMod val="85000"/>
                    <a:lumOff val="15000"/>
                  </a:schemeClr>
                </a:solidFill>
              </a:rPr>
            </a:br>
            <a:r>
              <a:rPr lang="en-GB" sz="1700">
                <a:solidFill>
                  <a:schemeClr val="tx1">
                    <a:lumMod val="85000"/>
                    <a:lumOff val="15000"/>
                  </a:schemeClr>
                </a:solidFill>
              </a:rPr>
              <a:t>Assignment 1- Presentation</a:t>
            </a:r>
          </a:p>
          <a:p>
            <a:r>
              <a:rPr lang="en-GB" sz="1700">
                <a:solidFill>
                  <a:schemeClr val="tx1">
                    <a:lumMod val="85000"/>
                    <a:lumOff val="15000"/>
                  </a:schemeClr>
                </a:solidFill>
              </a:rPr>
              <a:t>Presented by: Carmen Celina Gheorghe </a:t>
            </a:r>
          </a:p>
        </p:txBody>
      </p:sp>
      <p:pic>
        <p:nvPicPr>
          <p:cNvPr id="14" name="Picture 13">
            <a:extLst>
              <a:ext uri="{FF2B5EF4-FFF2-40B4-BE49-F238E27FC236}">
                <a16:creationId xmlns:a16="http://schemas.microsoft.com/office/drawing/2014/main" id="{B249A82D-586E-E495-0AC3-93904BDF51B7}"/>
              </a:ext>
            </a:extLst>
          </p:cNvPr>
          <p:cNvPicPr>
            <a:picLocks noChangeAspect="1"/>
          </p:cNvPicPr>
          <p:nvPr/>
        </p:nvPicPr>
        <p:blipFill rotWithShape="1">
          <a:blip r:embed="rId2"/>
          <a:srcRect l="336" r="49664"/>
          <a:stretch/>
        </p:blipFill>
        <p:spPr>
          <a:xfrm>
            <a:off x="1" y="10"/>
            <a:ext cx="6096000" cy="6857990"/>
          </a:xfrm>
          <a:prstGeom prst="rect">
            <a:avLst/>
          </a:prstGeom>
        </p:spPr>
      </p:pic>
      <p:cxnSp>
        <p:nvCxnSpPr>
          <p:cNvPr id="15" name="Straight Connector 14">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1470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dirty="0"/>
              <a:t>Introduction</a:t>
            </a:r>
            <a:endParaRPr lang="en-GB" dirty="0"/>
          </a:p>
        </p:txBody>
      </p:sp>
      <p:pic>
        <p:nvPicPr>
          <p:cNvPr id="5" name="Picture 4"/>
          <p:cNvPicPr>
            <a:picLocks noChangeAspect="1"/>
          </p:cNvPicPr>
          <p:nvPr/>
        </p:nvPicPr>
        <p:blipFill rotWithShape="1">
          <a:blip r:embed="rId3"/>
          <a:srcRect l="18363" r="33993" b="2"/>
          <a:stretch/>
        </p:blipFill>
        <p:spPr>
          <a:xfrm>
            <a:off x="8020570" y="1916318"/>
            <a:ext cx="3135109" cy="3471012"/>
          </a:xfrm>
          <a:prstGeom prst="rect">
            <a:avLst/>
          </a:prstGeom>
        </p:spPr>
      </p:pic>
      <p:graphicFrame>
        <p:nvGraphicFramePr>
          <p:cNvPr id="4" name="Content Placeholder 3"/>
          <p:cNvGraphicFramePr>
            <a:graphicFrameLocks noGrp="1"/>
          </p:cNvGraphicFramePr>
          <p:nvPr>
            <p:ph idx="1"/>
            <p:extLst>
              <p:ext uri="{D42A27DB-BD31-4B8C-83A1-F6EECF244321}">
                <p14:modId xmlns:p14="http://schemas.microsoft.com/office/powerpoint/2010/main" val="1716780147"/>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47571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dirty="0"/>
              <a:t>Brief Introduction of JW Marriott</a:t>
            </a:r>
            <a:endParaRPr lang="en-GB" dirty="0"/>
          </a:p>
        </p:txBody>
      </p:sp>
      <p:pic>
        <p:nvPicPr>
          <p:cNvPr id="5" name="Picture 4"/>
          <p:cNvPicPr>
            <a:picLocks noChangeAspect="1"/>
          </p:cNvPicPr>
          <p:nvPr/>
        </p:nvPicPr>
        <p:blipFill rotWithShape="1">
          <a:blip r:embed="rId3"/>
          <a:srcRect l="9657" r="19298" b="-2"/>
          <a:stretch/>
        </p:blipFill>
        <p:spPr>
          <a:xfrm>
            <a:off x="8020570" y="1916318"/>
            <a:ext cx="3135109" cy="3471012"/>
          </a:xfrm>
          <a:prstGeom prst="rect">
            <a:avLst/>
          </a:prstGeom>
        </p:spPr>
      </p:pic>
      <p:graphicFrame>
        <p:nvGraphicFramePr>
          <p:cNvPr id="4" name="Content Placeholder 3"/>
          <p:cNvGraphicFramePr>
            <a:graphicFrameLocks noGrp="1"/>
          </p:cNvGraphicFramePr>
          <p:nvPr>
            <p:ph idx="1"/>
            <p:extLst>
              <p:ext uri="{D42A27DB-BD31-4B8C-83A1-F6EECF244321}">
                <p14:modId xmlns:p14="http://schemas.microsoft.com/office/powerpoint/2010/main" val="4260012869"/>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7820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dirty="0"/>
              <a:t>JW Marriott Main Consumers </a:t>
            </a:r>
            <a:endParaRPr lang="en-GB" dirty="0"/>
          </a:p>
        </p:txBody>
      </p:sp>
      <p:pic>
        <p:nvPicPr>
          <p:cNvPr id="8" name="Picture 7"/>
          <p:cNvPicPr>
            <a:picLocks noChangeAspect="1"/>
          </p:cNvPicPr>
          <p:nvPr/>
        </p:nvPicPr>
        <p:blipFill rotWithShape="1">
          <a:blip r:embed="rId3"/>
          <a:srcRect l="24556" r="15009" b="-1"/>
          <a:stretch/>
        </p:blipFill>
        <p:spPr>
          <a:xfrm>
            <a:off x="8020570" y="1916318"/>
            <a:ext cx="3135109" cy="3471012"/>
          </a:xfrm>
          <a:prstGeom prst="rect">
            <a:avLst/>
          </a:prstGeom>
        </p:spPr>
      </p:pic>
      <p:sp>
        <p:nvSpPr>
          <p:cNvPr id="5" name="AutoShape 2" descr="The Importance of Customer Service in the Hospitality Industr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The Importance of Customer Service in the Hospitality Industry"/>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The Importance of Customer Service in the Hospitality Industry"/>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02503902"/>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4939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dirty="0"/>
              <a:t>JW Marriott Main Consumers </a:t>
            </a:r>
            <a:endParaRPr lang="en-GB" dirty="0"/>
          </a:p>
        </p:txBody>
      </p:sp>
      <p:pic>
        <p:nvPicPr>
          <p:cNvPr id="5" name="Picture 4"/>
          <p:cNvPicPr>
            <a:picLocks noChangeAspect="1"/>
          </p:cNvPicPr>
          <p:nvPr/>
        </p:nvPicPr>
        <p:blipFill rotWithShape="1">
          <a:blip r:embed="rId3"/>
          <a:srcRect l="3168" r="1297" b="-1"/>
          <a:stretch/>
        </p:blipFill>
        <p:spPr>
          <a:xfrm>
            <a:off x="1183017" y="1916318"/>
            <a:ext cx="2376058" cy="1655073"/>
          </a:xfrm>
          <a:prstGeom prst="rect">
            <a:avLst/>
          </a:prstGeom>
        </p:spPr>
      </p:pic>
      <p:pic>
        <p:nvPicPr>
          <p:cNvPr id="7" name="Picture 6"/>
          <p:cNvPicPr>
            <a:picLocks noChangeAspect="1"/>
          </p:cNvPicPr>
          <p:nvPr/>
        </p:nvPicPr>
        <p:blipFill rotWithShape="1">
          <a:blip r:embed="rId4"/>
          <a:srcRect l="9316" r="15200" b="2"/>
          <a:stretch/>
        </p:blipFill>
        <p:spPr>
          <a:xfrm>
            <a:off x="3719942" y="1916318"/>
            <a:ext cx="2376057" cy="1655073"/>
          </a:xfrm>
          <a:prstGeom prst="rect">
            <a:avLst/>
          </a:prstGeom>
        </p:spPr>
      </p:pic>
      <p:pic>
        <p:nvPicPr>
          <p:cNvPr id="6" name="Picture 5"/>
          <p:cNvPicPr>
            <a:picLocks noChangeAspect="1"/>
          </p:cNvPicPr>
          <p:nvPr/>
        </p:nvPicPr>
        <p:blipFill rotWithShape="1">
          <a:blip r:embed="rId5"/>
          <a:srcRect l="2054" r="2411" b="-1"/>
          <a:stretch/>
        </p:blipFill>
        <p:spPr>
          <a:xfrm>
            <a:off x="1183017" y="3750349"/>
            <a:ext cx="2376058" cy="1655073"/>
          </a:xfrm>
          <a:prstGeom prst="rect">
            <a:avLst/>
          </a:prstGeom>
        </p:spPr>
      </p:pic>
      <p:pic>
        <p:nvPicPr>
          <p:cNvPr id="8" name="Picture 7"/>
          <p:cNvPicPr>
            <a:picLocks noChangeAspect="1"/>
          </p:cNvPicPr>
          <p:nvPr/>
        </p:nvPicPr>
        <p:blipFill rotWithShape="1">
          <a:blip r:embed="rId6"/>
          <a:srcRect l="4466" r="-1" b="-1"/>
          <a:stretch/>
        </p:blipFill>
        <p:spPr>
          <a:xfrm>
            <a:off x="3719942" y="3732259"/>
            <a:ext cx="2376057" cy="1655072"/>
          </a:xfrm>
          <a:prstGeom prst="rect">
            <a:avLst/>
          </a:prstGeom>
        </p:spPr>
      </p:pic>
      <p:graphicFrame>
        <p:nvGraphicFramePr>
          <p:cNvPr id="4" name="Content Placeholder 3"/>
          <p:cNvGraphicFramePr>
            <a:graphicFrameLocks noGrp="1"/>
          </p:cNvGraphicFramePr>
          <p:nvPr>
            <p:ph idx="1"/>
            <p:extLst>
              <p:ext uri="{D42A27DB-BD31-4B8C-83A1-F6EECF244321}">
                <p14:modId xmlns:p14="http://schemas.microsoft.com/office/powerpoint/2010/main" val="9495917"/>
              </p:ext>
            </p:extLst>
          </p:nvPr>
        </p:nvGraphicFramePr>
        <p:xfrm>
          <a:off x="6351639" y="1845734"/>
          <a:ext cx="4804041" cy="40233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980854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a:t>Nature, Scope and Role of Guest Services and Facilities </a:t>
            </a:r>
            <a:endParaRPr lang="en-GB"/>
          </a:p>
        </p:txBody>
      </p:sp>
      <p:pic>
        <p:nvPicPr>
          <p:cNvPr id="5" name="Picture 4"/>
          <p:cNvPicPr>
            <a:picLocks noChangeAspect="1"/>
          </p:cNvPicPr>
          <p:nvPr/>
        </p:nvPicPr>
        <p:blipFill>
          <a:blip r:embed="rId3"/>
          <a:stretch>
            <a:fillRect/>
          </a:stretch>
        </p:blipFill>
        <p:spPr>
          <a:xfrm>
            <a:off x="8020570" y="2513410"/>
            <a:ext cx="3135109" cy="2276828"/>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graphicFrame>
        <p:nvGraphicFramePr>
          <p:cNvPr id="4" name="Content Placeholder 3"/>
          <p:cNvGraphicFramePr>
            <a:graphicFrameLocks noGrp="1"/>
          </p:cNvGraphicFramePr>
          <p:nvPr>
            <p:ph idx="1"/>
            <p:extLst>
              <p:ext uri="{D42A27DB-BD31-4B8C-83A1-F6EECF244321}">
                <p14:modId xmlns:p14="http://schemas.microsoft.com/office/powerpoint/2010/main" val="4103708632"/>
              </p:ext>
            </p:extLst>
          </p:nvPr>
        </p:nvGraphicFramePr>
        <p:xfrm>
          <a:off x="1097279" y="1845734"/>
          <a:ext cx="645498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3238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a:t>Nature, Scope and Role of Guest Services and Facilities </a:t>
            </a:r>
            <a:endParaRPr lang="en-GB"/>
          </a:p>
        </p:txBody>
      </p:sp>
      <p:pic>
        <p:nvPicPr>
          <p:cNvPr id="5" name="Picture 4"/>
          <p:cNvPicPr>
            <a:picLocks noChangeAspect="1"/>
          </p:cNvPicPr>
          <p:nvPr/>
        </p:nvPicPr>
        <p:blipFill>
          <a:blip r:embed="rId3"/>
          <a:stretch>
            <a:fillRect/>
          </a:stretch>
        </p:blipFill>
        <p:spPr>
          <a:xfrm>
            <a:off x="1076432" y="2622034"/>
            <a:ext cx="3094997" cy="2059579"/>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graphicFrame>
        <p:nvGraphicFramePr>
          <p:cNvPr id="4" name="Content Placeholder 3"/>
          <p:cNvGraphicFramePr>
            <a:graphicFrameLocks noGrp="1"/>
          </p:cNvGraphicFramePr>
          <p:nvPr>
            <p:ph idx="1"/>
            <p:extLst>
              <p:ext uri="{D42A27DB-BD31-4B8C-83A1-F6EECF244321}">
                <p14:modId xmlns:p14="http://schemas.microsoft.com/office/powerpoint/2010/main" val="2667685278"/>
              </p:ext>
            </p:extLst>
          </p:nvPr>
        </p:nvGraphicFramePr>
        <p:xfrm>
          <a:off x="4639733" y="1845734"/>
          <a:ext cx="651594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38173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a:t>Nature, Scope and Role of Guest Services and Facilities </a:t>
            </a:r>
            <a:endParaRPr lang="en-GB"/>
          </a:p>
        </p:txBody>
      </p:sp>
      <p:pic>
        <p:nvPicPr>
          <p:cNvPr id="5" name="Picture 4"/>
          <p:cNvPicPr>
            <a:picLocks noChangeAspect="1"/>
          </p:cNvPicPr>
          <p:nvPr/>
        </p:nvPicPr>
        <p:blipFill rotWithShape="1">
          <a:blip r:embed="rId3"/>
          <a:srcRect l="24071" r="29045" b="2"/>
          <a:stretch/>
        </p:blipFill>
        <p:spPr>
          <a:xfrm>
            <a:off x="1076432" y="1916318"/>
            <a:ext cx="3094997" cy="3471012"/>
          </a:xfrm>
          <a:prstGeom prst="rect">
            <a:avLst/>
          </a:prstGeom>
        </p:spPr>
      </p:pic>
      <p:graphicFrame>
        <p:nvGraphicFramePr>
          <p:cNvPr id="4" name="Content Placeholder 3"/>
          <p:cNvGraphicFramePr>
            <a:graphicFrameLocks noGrp="1"/>
          </p:cNvGraphicFramePr>
          <p:nvPr>
            <p:ph idx="1"/>
            <p:extLst>
              <p:ext uri="{D42A27DB-BD31-4B8C-83A1-F6EECF244321}">
                <p14:modId xmlns:p14="http://schemas.microsoft.com/office/powerpoint/2010/main" val="1491497969"/>
              </p:ext>
            </p:extLst>
          </p:nvPr>
        </p:nvGraphicFramePr>
        <p:xfrm>
          <a:off x="4639733" y="1845734"/>
          <a:ext cx="651594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499659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a:t>Importance of Hospitality and How Hotels Meet/Exceed Guest Expectations</a:t>
            </a:r>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1404438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6852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10058400" cy="1450757"/>
          </a:xfrm>
        </p:spPr>
        <p:txBody>
          <a:bodyPr>
            <a:normAutofit/>
          </a:bodyPr>
          <a:lstStyle/>
          <a:p>
            <a:r>
              <a:rPr lang="en-GB" b="1"/>
              <a:t>Importance of Hospitality and How Hotels Meet/Exceed Guest Expectations</a:t>
            </a:r>
            <a:endParaRPr lang="en-GB"/>
          </a:p>
        </p:txBody>
      </p:sp>
      <p:pic>
        <p:nvPicPr>
          <p:cNvPr id="5" name="Picture 4"/>
          <p:cNvPicPr>
            <a:picLocks noChangeAspect="1"/>
          </p:cNvPicPr>
          <p:nvPr/>
        </p:nvPicPr>
        <p:blipFill rotWithShape="1">
          <a:blip r:embed="rId3"/>
          <a:srcRect l="25737" r="38597" b="1"/>
          <a:stretch/>
        </p:blipFill>
        <p:spPr>
          <a:xfrm>
            <a:off x="1076432" y="1916318"/>
            <a:ext cx="3094997" cy="3471012"/>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graphicFrame>
        <p:nvGraphicFramePr>
          <p:cNvPr id="4" name="Content Placeholder 3"/>
          <p:cNvGraphicFramePr>
            <a:graphicFrameLocks noGrp="1"/>
          </p:cNvGraphicFramePr>
          <p:nvPr>
            <p:ph idx="1"/>
            <p:extLst>
              <p:ext uri="{D42A27DB-BD31-4B8C-83A1-F6EECF244321}">
                <p14:modId xmlns:p14="http://schemas.microsoft.com/office/powerpoint/2010/main" val="898438542"/>
              </p:ext>
            </p:extLst>
          </p:nvPr>
        </p:nvGraphicFramePr>
        <p:xfrm>
          <a:off x="4639733" y="1845734"/>
          <a:ext cx="6515947"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81640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066800" y="5252936"/>
            <a:ext cx="10058400" cy="1028715"/>
          </a:xfrm>
        </p:spPr>
        <p:txBody>
          <a:bodyPr>
            <a:normAutofit/>
          </a:bodyPr>
          <a:lstStyle/>
          <a:p>
            <a:pPr algn="ctr"/>
            <a:r>
              <a:rPr lang="en-GB" b="1">
                <a:solidFill>
                  <a:srgbClr val="FFFFFF"/>
                </a:solidFill>
              </a:rPr>
              <a:t>References</a:t>
            </a:r>
            <a:endParaRPr lang="en-GB">
              <a:solidFill>
                <a:srgbClr val="FFFFFF"/>
              </a:solidFill>
            </a:endParaRPr>
          </a:p>
        </p:txBody>
      </p:sp>
      <p:sp>
        <p:nvSpPr>
          <p:cNvPr id="13" name="Rectangle 12">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34330810"/>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6817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C4AAA502-5435-489E-9538-3A40E6C71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b="1">
                <a:solidFill>
                  <a:schemeClr val="tx1">
                    <a:lumMod val="85000"/>
                    <a:lumOff val="15000"/>
                  </a:schemeClr>
                </a:solidFill>
              </a:rPr>
              <a:t>Thank You!</a:t>
            </a:r>
          </a:p>
        </p:txBody>
      </p:sp>
      <p:pic>
        <p:nvPicPr>
          <p:cNvPr id="6" name="Graphic 5" descr="Handshake">
            <a:extLst>
              <a:ext uri="{FF2B5EF4-FFF2-40B4-BE49-F238E27FC236}">
                <a16:creationId xmlns:a16="http://schemas.microsoft.com/office/drawing/2014/main" id="{456B8278-5AA7-E66A-468B-DE66C8B9CA4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5457" y="640080"/>
            <a:ext cx="3602736" cy="3602736"/>
          </a:xfrm>
          <a:prstGeom prst="rect">
            <a:avLst/>
          </a:prstGeom>
        </p:spPr>
      </p:pic>
      <p:cxnSp>
        <p:nvCxnSpPr>
          <p:cNvPr id="17" name="Straight Connector 16">
            <a:extLst>
              <a:ext uri="{FF2B5EF4-FFF2-40B4-BE49-F238E27FC236}">
                <a16:creationId xmlns:a16="http://schemas.microsoft.com/office/drawing/2014/main" id="{C9AC0290-4702-4519-B0F4-C2A4688099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DE42378B-2E28-4810-8421-7A473A40E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0D91DD17-237F-4811-BC0E-128EB1BD7C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53070146"/>
      </p:ext>
    </p:extLst>
  </p:cSld>
  <p:clrMapOvr>
    <a:masterClrMapping/>
  </p:clrMapOvr>
</p:sld>
</file>

<file path=ppt/theme/theme1.xml><?xml version="1.0" encoding="utf-8"?>
<a:theme xmlns:a="http://schemas.openxmlformats.org/drawingml/2006/main" name="Retrospect">
  <a:themeElements>
    <a:clrScheme name="Yellow Orang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Slate</Template>
  <TotalTime>46</TotalTime>
  <Words>3699</Words>
  <Application>Microsoft Office PowerPoint</Application>
  <PresentationFormat>Widescreen</PresentationFormat>
  <Paragraphs>122</Paragraphs>
  <Slides>12</Slides>
  <Notes>10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Calibri</vt:lpstr>
      <vt:lpstr>Calibri Light</vt:lpstr>
      <vt:lpstr>Retrospect</vt:lpstr>
      <vt:lpstr>The Role and Importance of Hospitality &amp; Guest Services within the Hotel Industry  “JW Marriott’’</vt:lpstr>
      <vt:lpstr>Introduction</vt:lpstr>
      <vt:lpstr>Brief Introduction of JW Marriott</vt:lpstr>
      <vt:lpstr>JW Marriott Main Consumers </vt:lpstr>
      <vt:lpstr>JW Marriott Main Consumers </vt:lpstr>
      <vt:lpstr>Nature, Scope and Role of Guest Services and Facilities </vt:lpstr>
      <vt:lpstr>Nature, Scope and Role of Guest Services and Facilities </vt:lpstr>
      <vt:lpstr>Nature, Scope and Role of Guest Services and Facilities </vt:lpstr>
      <vt:lpstr>Importance of Hospitality and How Hotels Meet/Exceed Guest Expectations</vt:lpstr>
      <vt:lpstr>Importance of Hospitality and How Hotels Meet/Exceed Guest Expectations</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 Hospitality &amp; Guest Services Assignment 1- Presentation  Title: The Role and Importance of Hospitality &amp; Guest Services within the Hotel Industry “JW Marriott’’</dc:title>
  <dc:creator>123</dc:creator>
  <cp:lastModifiedBy>mihai tabaranu</cp:lastModifiedBy>
  <cp:revision>7</cp:revision>
  <dcterms:created xsi:type="dcterms:W3CDTF">2023-10-14T07:51:43Z</dcterms:created>
  <dcterms:modified xsi:type="dcterms:W3CDTF">2023-10-22T12:08:16Z</dcterms:modified>
</cp:coreProperties>
</file>