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4"/>
  </p:notesMasterIdLst>
  <p:sldIdLst>
    <p:sldId id="256" r:id="rId2"/>
    <p:sldId id="257" r:id="rId3"/>
    <p:sldId id="259" r:id="rId4"/>
    <p:sldId id="263" r:id="rId5"/>
    <p:sldId id="260" r:id="rId6"/>
    <p:sldId id="268" r:id="rId7"/>
    <p:sldId id="267" r:id="rId8"/>
    <p:sldId id="266" r:id="rId9"/>
    <p:sldId id="261" r:id="rId10"/>
    <p:sldId id="278" r:id="rId11"/>
    <p:sldId id="271" r:id="rId12"/>
    <p:sldId id="262" r:id="rId13"/>
    <p:sldId id="269" r:id="rId14"/>
    <p:sldId id="270" r:id="rId15"/>
    <p:sldId id="258" r:id="rId16"/>
    <p:sldId id="275" r:id="rId17"/>
    <p:sldId id="272" r:id="rId18"/>
    <p:sldId id="276" r:id="rId19"/>
    <p:sldId id="277" r:id="rId20"/>
    <p:sldId id="280" r:id="rId21"/>
    <p:sldId id="281" r:id="rId22"/>
    <p:sldId id="283"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097DEE-F25B-ED4E-B36D-110D374F241A}" v="88" dt="2021-01-22T10:56:57.2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830"/>
  </p:normalViewPr>
  <p:slideViewPr>
    <p:cSldViewPr snapToGrid="0" snapToObjects="1">
      <p:cViewPr varScale="1">
        <p:scale>
          <a:sx n="121" d="100"/>
          <a:sy n="121" d="100"/>
        </p:scale>
        <p:origin x="744" y="176"/>
      </p:cViewPr>
      <p:guideLst/>
    </p:cSldViewPr>
  </p:slideViewPr>
  <p:notesTextViewPr>
    <p:cViewPr>
      <p:scale>
        <a:sx n="1" d="1"/>
        <a:sy n="1" d="1"/>
      </p:scale>
      <p:origin x="0" y="0"/>
    </p:cViewPr>
  </p:notesTextViewPr>
  <p:notesViewPr>
    <p:cSldViewPr snapToGrid="0" snapToObjects="1">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e Coode" userId="S::kate.coode@uwtsd.ac.uk::e5a45405-9a7c-42fe-972f-cf9e071f7760" providerId="AD" clId="Web-{1B0A5EE3-8270-B956-126B-E06A7D9116A4}"/>
    <pc:docChg chg="modSld sldOrd">
      <pc:chgData name="Kate Coode" userId="S::kate.coode@uwtsd.ac.uk::e5a45405-9a7c-42fe-972f-cf9e071f7760" providerId="AD" clId="Web-{1B0A5EE3-8270-B956-126B-E06A7D9116A4}" dt="2021-01-21T09:26:49.412" v="8"/>
      <pc:docMkLst>
        <pc:docMk/>
      </pc:docMkLst>
      <pc:sldChg chg="modSp">
        <pc:chgData name="Kate Coode" userId="S::kate.coode@uwtsd.ac.uk::e5a45405-9a7c-42fe-972f-cf9e071f7760" providerId="AD" clId="Web-{1B0A5EE3-8270-B956-126B-E06A7D9116A4}" dt="2021-01-21T09:26:34.927" v="2" actId="20577"/>
        <pc:sldMkLst>
          <pc:docMk/>
          <pc:sldMk cId="1486999175" sldId="256"/>
        </pc:sldMkLst>
        <pc:spChg chg="mod">
          <ac:chgData name="Kate Coode" userId="S::kate.coode@uwtsd.ac.uk::e5a45405-9a7c-42fe-972f-cf9e071f7760" providerId="AD" clId="Web-{1B0A5EE3-8270-B956-126B-E06A7D9116A4}" dt="2021-01-21T09:26:34.927" v="2" actId="20577"/>
          <ac:spMkLst>
            <pc:docMk/>
            <pc:sldMk cId="1486999175" sldId="256"/>
            <ac:spMk id="3" creationId="{F6052AF5-6141-2743-91BA-265D77093493}"/>
          </ac:spMkLst>
        </pc:spChg>
      </pc:sldChg>
      <pc:sldChg chg="ord">
        <pc:chgData name="Kate Coode" userId="S::kate.coode@uwtsd.ac.uk::e5a45405-9a7c-42fe-972f-cf9e071f7760" providerId="AD" clId="Web-{1B0A5EE3-8270-B956-126B-E06A7D9116A4}" dt="2021-01-21T09:26:49.412" v="8"/>
        <pc:sldMkLst>
          <pc:docMk/>
          <pc:sldMk cId="2765965475" sldId="258"/>
        </pc:sldMkLst>
      </pc:sldChg>
      <pc:sldChg chg="ord">
        <pc:chgData name="Kate Coode" userId="S::kate.coode@uwtsd.ac.uk::e5a45405-9a7c-42fe-972f-cf9e071f7760" providerId="AD" clId="Web-{1B0A5EE3-8270-B956-126B-E06A7D9116A4}" dt="2021-01-21T09:26:49.412" v="6"/>
        <pc:sldMkLst>
          <pc:docMk/>
          <pc:sldMk cId="774312760" sldId="264"/>
        </pc:sldMkLst>
      </pc:sldChg>
      <pc:sldChg chg="ord">
        <pc:chgData name="Kate Coode" userId="S::kate.coode@uwtsd.ac.uk::e5a45405-9a7c-42fe-972f-cf9e071f7760" providerId="AD" clId="Web-{1B0A5EE3-8270-B956-126B-E06A7D9116A4}" dt="2021-01-21T09:26:49.412" v="5"/>
        <pc:sldMkLst>
          <pc:docMk/>
          <pc:sldMk cId="2113248355" sldId="272"/>
        </pc:sldMkLst>
      </pc:sldChg>
      <pc:sldChg chg="ord">
        <pc:chgData name="Kate Coode" userId="S::kate.coode@uwtsd.ac.uk::e5a45405-9a7c-42fe-972f-cf9e071f7760" providerId="AD" clId="Web-{1B0A5EE3-8270-B956-126B-E06A7D9116A4}" dt="2021-01-21T09:26:49.412" v="4"/>
        <pc:sldMkLst>
          <pc:docMk/>
          <pc:sldMk cId="2689193173" sldId="273"/>
        </pc:sldMkLst>
      </pc:sldChg>
      <pc:sldChg chg="ord">
        <pc:chgData name="Kate Coode" userId="S::kate.coode@uwtsd.ac.uk::e5a45405-9a7c-42fe-972f-cf9e071f7760" providerId="AD" clId="Web-{1B0A5EE3-8270-B956-126B-E06A7D9116A4}" dt="2021-01-21T09:26:49.412" v="3"/>
        <pc:sldMkLst>
          <pc:docMk/>
          <pc:sldMk cId="307967544" sldId="274"/>
        </pc:sldMkLst>
      </pc:sldChg>
      <pc:sldChg chg="ord">
        <pc:chgData name="Kate Coode" userId="S::kate.coode@uwtsd.ac.uk::e5a45405-9a7c-42fe-972f-cf9e071f7760" providerId="AD" clId="Web-{1B0A5EE3-8270-B956-126B-E06A7D9116A4}" dt="2021-01-21T09:26:49.412" v="7"/>
        <pc:sldMkLst>
          <pc:docMk/>
          <pc:sldMk cId="2939569651" sldId="275"/>
        </pc:sldMkLst>
      </pc:sldChg>
    </pc:docChg>
  </pc:docChgLst>
  <pc:docChgLst>
    <pc:chgData name="Kate Coode" userId="S::kate.coode@uwtsd.ac.uk::e5a45405-9a7c-42fe-972f-cf9e071f7760" providerId="AD" clId="Web-{868036E3-CF5A-D07F-4C29-59A629A60D61}"/>
    <pc:docChg chg="modSld">
      <pc:chgData name="Kate Coode" userId="S::kate.coode@uwtsd.ac.uk::e5a45405-9a7c-42fe-972f-cf9e071f7760" providerId="AD" clId="Web-{868036E3-CF5A-D07F-4C29-59A629A60D61}" dt="2021-01-22T10:24:01.690" v="74" actId="1076"/>
      <pc:docMkLst>
        <pc:docMk/>
      </pc:docMkLst>
      <pc:sldChg chg="modSp">
        <pc:chgData name="Kate Coode" userId="S::kate.coode@uwtsd.ac.uk::e5a45405-9a7c-42fe-972f-cf9e071f7760" providerId="AD" clId="Web-{868036E3-CF5A-D07F-4C29-59A629A60D61}" dt="2021-01-22T10:21:11.032" v="21"/>
        <pc:sldMkLst>
          <pc:docMk/>
          <pc:sldMk cId="2113248355" sldId="272"/>
        </pc:sldMkLst>
        <pc:spChg chg="mod">
          <ac:chgData name="Kate Coode" userId="S::kate.coode@uwtsd.ac.uk::e5a45405-9a7c-42fe-972f-cf9e071f7760" providerId="AD" clId="Web-{868036E3-CF5A-D07F-4C29-59A629A60D61}" dt="2021-01-22T10:21:11.032" v="21"/>
          <ac:spMkLst>
            <pc:docMk/>
            <pc:sldMk cId="2113248355" sldId="272"/>
            <ac:spMk id="5" creationId="{0E8EE101-02F4-0243-A45A-B419EF76912B}"/>
          </ac:spMkLst>
        </pc:spChg>
      </pc:sldChg>
      <pc:sldChg chg="modSp">
        <pc:chgData name="Kate Coode" userId="S::kate.coode@uwtsd.ac.uk::e5a45405-9a7c-42fe-972f-cf9e071f7760" providerId="AD" clId="Web-{868036E3-CF5A-D07F-4C29-59A629A60D61}" dt="2021-01-22T10:21:03.795" v="20"/>
        <pc:sldMkLst>
          <pc:docMk/>
          <pc:sldMk cId="2960301854" sldId="276"/>
        </pc:sldMkLst>
        <pc:spChg chg="mod">
          <ac:chgData name="Kate Coode" userId="S::kate.coode@uwtsd.ac.uk::e5a45405-9a7c-42fe-972f-cf9e071f7760" providerId="AD" clId="Web-{868036E3-CF5A-D07F-4C29-59A629A60D61}" dt="2021-01-22T10:21:03.795" v="20"/>
          <ac:spMkLst>
            <pc:docMk/>
            <pc:sldMk cId="2960301854" sldId="276"/>
            <ac:spMk id="2" creationId="{F27A67FA-CFF5-A04A-B8A5-E77CD62A4EB2}"/>
          </ac:spMkLst>
        </pc:spChg>
      </pc:sldChg>
      <pc:sldChg chg="modSp">
        <pc:chgData name="Kate Coode" userId="S::kate.coode@uwtsd.ac.uk::e5a45405-9a7c-42fe-972f-cf9e071f7760" providerId="AD" clId="Web-{868036E3-CF5A-D07F-4C29-59A629A60D61}" dt="2021-01-22T10:20:56.607" v="19" actId="20577"/>
        <pc:sldMkLst>
          <pc:docMk/>
          <pc:sldMk cId="2850075672" sldId="277"/>
        </pc:sldMkLst>
        <pc:spChg chg="mod">
          <ac:chgData name="Kate Coode" userId="S::kate.coode@uwtsd.ac.uk::e5a45405-9a7c-42fe-972f-cf9e071f7760" providerId="AD" clId="Web-{868036E3-CF5A-D07F-4C29-59A629A60D61}" dt="2021-01-22T10:20:56.607" v="19" actId="20577"/>
          <ac:spMkLst>
            <pc:docMk/>
            <pc:sldMk cId="2850075672" sldId="277"/>
            <ac:spMk id="4" creationId="{49809EA2-8D5E-2A44-BB8C-9D5197B82B17}"/>
          </ac:spMkLst>
        </pc:spChg>
        <pc:spChg chg="mod">
          <ac:chgData name="Kate Coode" userId="S::kate.coode@uwtsd.ac.uk::e5a45405-9a7c-42fe-972f-cf9e071f7760" providerId="AD" clId="Web-{868036E3-CF5A-D07F-4C29-59A629A60D61}" dt="2021-01-22T10:20:51.326" v="18" actId="20577"/>
          <ac:spMkLst>
            <pc:docMk/>
            <pc:sldMk cId="2850075672" sldId="277"/>
            <ac:spMk id="7" creationId="{B8C2D1F8-3E10-5340-A020-A5F2702ED33A}"/>
          </ac:spMkLst>
        </pc:spChg>
      </pc:sldChg>
      <pc:sldChg chg="modSp">
        <pc:chgData name="Kate Coode" userId="S::kate.coode@uwtsd.ac.uk::e5a45405-9a7c-42fe-972f-cf9e071f7760" providerId="AD" clId="Web-{868036E3-CF5A-D07F-4C29-59A629A60D61}" dt="2021-01-22T10:20:45.467" v="17" actId="20577"/>
        <pc:sldMkLst>
          <pc:docMk/>
          <pc:sldMk cId="3421031639" sldId="280"/>
        </pc:sldMkLst>
        <pc:spChg chg="mod">
          <ac:chgData name="Kate Coode" userId="S::kate.coode@uwtsd.ac.uk::e5a45405-9a7c-42fe-972f-cf9e071f7760" providerId="AD" clId="Web-{868036E3-CF5A-D07F-4C29-59A629A60D61}" dt="2021-01-22T10:20:45.467" v="17" actId="20577"/>
          <ac:spMkLst>
            <pc:docMk/>
            <pc:sldMk cId="3421031639" sldId="280"/>
            <ac:spMk id="2" creationId="{702B98CA-4BFA-9946-9DFA-C9226D9B7892}"/>
          </ac:spMkLst>
        </pc:spChg>
      </pc:sldChg>
      <pc:sldChg chg="addSp delSp modSp">
        <pc:chgData name="Kate Coode" userId="S::kate.coode@uwtsd.ac.uk::e5a45405-9a7c-42fe-972f-cf9e071f7760" providerId="AD" clId="Web-{868036E3-CF5A-D07F-4C29-59A629A60D61}" dt="2021-01-22T10:24:01.690" v="74" actId="1076"/>
        <pc:sldMkLst>
          <pc:docMk/>
          <pc:sldMk cId="1493026586" sldId="281"/>
        </pc:sldMkLst>
        <pc:spChg chg="mod">
          <ac:chgData name="Kate Coode" userId="S::kate.coode@uwtsd.ac.uk::e5a45405-9a7c-42fe-972f-cf9e071f7760" providerId="AD" clId="Web-{868036E3-CF5A-D07F-4C29-59A629A60D61}" dt="2021-01-22T10:21:50.578" v="58" actId="1076"/>
          <ac:spMkLst>
            <pc:docMk/>
            <pc:sldMk cId="1493026586" sldId="281"/>
            <ac:spMk id="2" creationId="{484DB1C1-20F1-E342-87AB-CA0DABA554D5}"/>
          </ac:spMkLst>
        </pc:spChg>
        <pc:picChg chg="add del mod">
          <ac:chgData name="Kate Coode" userId="S::kate.coode@uwtsd.ac.uk::e5a45405-9a7c-42fe-972f-cf9e071f7760" providerId="AD" clId="Web-{868036E3-CF5A-D07F-4C29-59A629A60D61}" dt="2021-01-22T10:22:39.813" v="70"/>
          <ac:picMkLst>
            <pc:docMk/>
            <pc:sldMk cId="1493026586" sldId="281"/>
            <ac:picMk id="3" creationId="{F8E1421B-AE8B-47B4-A2B0-C4F4FF6A3CB4}"/>
          </ac:picMkLst>
        </pc:picChg>
        <pc:picChg chg="add del mod">
          <ac:chgData name="Kate Coode" userId="S::kate.coode@uwtsd.ac.uk::e5a45405-9a7c-42fe-972f-cf9e071f7760" providerId="AD" clId="Web-{868036E3-CF5A-D07F-4C29-59A629A60D61}" dt="2021-01-22T10:24:01.690" v="74" actId="1076"/>
          <ac:picMkLst>
            <pc:docMk/>
            <pc:sldMk cId="1493026586" sldId="281"/>
            <ac:picMk id="4" creationId="{6F2ED90A-1FD9-4687-ABC8-3296E18B7A51}"/>
          </ac:picMkLst>
        </pc:picChg>
        <pc:picChg chg="add del mod">
          <ac:chgData name="Kate Coode" userId="S::kate.coode@uwtsd.ac.uk::e5a45405-9a7c-42fe-972f-cf9e071f7760" providerId="AD" clId="Web-{868036E3-CF5A-D07F-4C29-59A629A60D61}" dt="2021-01-22T10:22:06" v="60"/>
          <ac:picMkLst>
            <pc:docMk/>
            <pc:sldMk cId="1493026586" sldId="281"/>
            <ac:picMk id="5" creationId="{9E787C35-950C-4ED3-B013-1695C251382B}"/>
          </ac:picMkLst>
        </pc:picChg>
        <pc:picChg chg="add mod">
          <ac:chgData name="Kate Coode" userId="S::kate.coode@uwtsd.ac.uk::e5a45405-9a7c-42fe-972f-cf9e071f7760" providerId="AD" clId="Web-{868036E3-CF5A-D07F-4C29-59A629A60D61}" dt="2021-01-22T10:23:57.362" v="73" actId="14100"/>
          <ac:picMkLst>
            <pc:docMk/>
            <pc:sldMk cId="1493026586" sldId="281"/>
            <ac:picMk id="6" creationId="{86CDA135-3111-4D13-B7E6-5C2AB97B7B96}"/>
          </ac:picMkLst>
        </pc:picChg>
        <pc:picChg chg="add mod">
          <ac:chgData name="Kate Coode" userId="S::kate.coode@uwtsd.ac.uk::e5a45405-9a7c-42fe-972f-cf9e071f7760" providerId="AD" clId="Web-{868036E3-CF5A-D07F-4C29-59A629A60D61}" dt="2021-01-22T10:22:26.188" v="66" actId="1076"/>
          <ac:picMkLst>
            <pc:docMk/>
            <pc:sldMk cId="1493026586" sldId="281"/>
            <ac:picMk id="7" creationId="{8D568603-8500-4776-8A44-3D3E7E8D8930}"/>
          </ac:picMkLst>
        </pc:picChg>
        <pc:picChg chg="add mod">
          <ac:chgData name="Kate Coode" userId="S::kate.coode@uwtsd.ac.uk::e5a45405-9a7c-42fe-972f-cf9e071f7760" providerId="AD" clId="Web-{868036E3-CF5A-D07F-4C29-59A629A60D61}" dt="2021-01-22T10:23:52.128" v="71" actId="1076"/>
          <ac:picMkLst>
            <pc:docMk/>
            <pc:sldMk cId="1493026586" sldId="281"/>
            <ac:picMk id="8" creationId="{8E1470E2-C0A6-4C9C-BD89-92751858043C}"/>
          </ac:picMkLst>
        </pc:picChg>
      </pc:sldChg>
    </pc:docChg>
  </pc:docChgLst>
  <pc:docChgLst>
    <pc:chgData name="Kate Coode" userId="e5a45405-9a7c-42fe-972f-cf9e071f7760" providerId="ADAL" clId="{9F097DEE-F25B-ED4E-B36D-110D374F241A}"/>
    <pc:docChg chg="undo custSel addSld delSld modSld sldOrd">
      <pc:chgData name="Kate Coode" userId="e5a45405-9a7c-42fe-972f-cf9e071f7760" providerId="ADAL" clId="{9F097DEE-F25B-ED4E-B36D-110D374F241A}" dt="2021-01-25T10:53:11.943" v="3840" actId="20577"/>
      <pc:docMkLst>
        <pc:docMk/>
      </pc:docMkLst>
      <pc:sldChg chg="modSp mod">
        <pc:chgData name="Kate Coode" userId="e5a45405-9a7c-42fe-972f-cf9e071f7760" providerId="ADAL" clId="{9F097DEE-F25B-ED4E-B36D-110D374F241A}" dt="2021-01-21T09:29:28.289" v="1623" actId="27636"/>
        <pc:sldMkLst>
          <pc:docMk/>
          <pc:sldMk cId="1486999175" sldId="256"/>
        </pc:sldMkLst>
        <pc:spChg chg="mod">
          <ac:chgData name="Kate Coode" userId="e5a45405-9a7c-42fe-972f-cf9e071f7760" providerId="ADAL" clId="{9F097DEE-F25B-ED4E-B36D-110D374F241A}" dt="2021-01-21T09:29:04.396" v="1617" actId="1076"/>
          <ac:spMkLst>
            <pc:docMk/>
            <pc:sldMk cId="1486999175" sldId="256"/>
            <ac:spMk id="2" creationId="{5E0AE81D-2622-1B45-AC1B-2EE0A1EAC70A}"/>
          </ac:spMkLst>
        </pc:spChg>
        <pc:spChg chg="mod">
          <ac:chgData name="Kate Coode" userId="e5a45405-9a7c-42fe-972f-cf9e071f7760" providerId="ADAL" clId="{9F097DEE-F25B-ED4E-B36D-110D374F241A}" dt="2021-01-21T09:29:28.289" v="1623" actId="27636"/>
          <ac:spMkLst>
            <pc:docMk/>
            <pc:sldMk cId="1486999175" sldId="256"/>
            <ac:spMk id="3" creationId="{F6052AF5-6141-2743-91BA-265D77093493}"/>
          </ac:spMkLst>
        </pc:spChg>
      </pc:sldChg>
      <pc:sldChg chg="modSp mod ord">
        <pc:chgData name="Kate Coode" userId="e5a45405-9a7c-42fe-972f-cf9e071f7760" providerId="ADAL" clId="{9F097DEE-F25B-ED4E-B36D-110D374F241A}" dt="2021-01-21T11:28:14.248" v="2517" actId="20578"/>
        <pc:sldMkLst>
          <pc:docMk/>
          <pc:sldMk cId="2295873211" sldId="257"/>
        </pc:sldMkLst>
        <pc:spChg chg="mod">
          <ac:chgData name="Kate Coode" userId="e5a45405-9a7c-42fe-972f-cf9e071f7760" providerId="ADAL" clId="{9F097DEE-F25B-ED4E-B36D-110D374F241A}" dt="2021-01-21T10:07:24.228" v="1978" actId="1076"/>
          <ac:spMkLst>
            <pc:docMk/>
            <pc:sldMk cId="2295873211" sldId="257"/>
            <ac:spMk id="7" creationId="{0277954D-6427-E446-B1D3-4B4F4C1391F7}"/>
          </ac:spMkLst>
        </pc:spChg>
        <pc:picChg chg="mod">
          <ac:chgData name="Kate Coode" userId="e5a45405-9a7c-42fe-972f-cf9e071f7760" providerId="ADAL" clId="{9F097DEE-F25B-ED4E-B36D-110D374F241A}" dt="2021-01-21T10:07:04.684" v="1975" actId="1076"/>
          <ac:picMkLst>
            <pc:docMk/>
            <pc:sldMk cId="2295873211" sldId="257"/>
            <ac:picMk id="3" creationId="{AC3D215E-D6C8-8F46-AF54-C1C8D0FE142D}"/>
          </ac:picMkLst>
        </pc:picChg>
        <pc:picChg chg="mod">
          <ac:chgData name="Kate Coode" userId="e5a45405-9a7c-42fe-972f-cf9e071f7760" providerId="ADAL" clId="{9F097DEE-F25B-ED4E-B36D-110D374F241A}" dt="2021-01-21T10:07:07.940" v="1976" actId="1076"/>
          <ac:picMkLst>
            <pc:docMk/>
            <pc:sldMk cId="2295873211" sldId="257"/>
            <ac:picMk id="8" creationId="{3B41CB0B-36A3-7A49-80C3-DAE77A6CE5A1}"/>
          </ac:picMkLst>
        </pc:picChg>
        <pc:picChg chg="mod">
          <ac:chgData name="Kate Coode" userId="e5a45405-9a7c-42fe-972f-cf9e071f7760" providerId="ADAL" clId="{9F097DEE-F25B-ED4E-B36D-110D374F241A}" dt="2021-01-21T10:07:15.443" v="1977" actId="1076"/>
          <ac:picMkLst>
            <pc:docMk/>
            <pc:sldMk cId="2295873211" sldId="257"/>
            <ac:picMk id="10" creationId="{9E206C69-5B04-9546-95DE-1D1242910144}"/>
          </ac:picMkLst>
        </pc:picChg>
      </pc:sldChg>
      <pc:sldChg chg="modSp mod ord">
        <pc:chgData name="Kate Coode" userId="e5a45405-9a7c-42fe-972f-cf9e071f7760" providerId="ADAL" clId="{9F097DEE-F25B-ED4E-B36D-110D374F241A}" dt="2021-01-21T11:27:26.778" v="2515" actId="20578"/>
        <pc:sldMkLst>
          <pc:docMk/>
          <pc:sldMk cId="2765965475" sldId="258"/>
        </pc:sldMkLst>
        <pc:spChg chg="mod">
          <ac:chgData name="Kate Coode" userId="e5a45405-9a7c-42fe-972f-cf9e071f7760" providerId="ADAL" clId="{9F097DEE-F25B-ED4E-B36D-110D374F241A}" dt="2021-01-20T17:13:41.971" v="1532" actId="207"/>
          <ac:spMkLst>
            <pc:docMk/>
            <pc:sldMk cId="2765965475" sldId="258"/>
            <ac:spMk id="2" creationId="{616C859E-3C48-974E-9271-E8E3B81D17FF}"/>
          </ac:spMkLst>
        </pc:spChg>
        <pc:spChg chg="mod">
          <ac:chgData name="Kate Coode" userId="e5a45405-9a7c-42fe-972f-cf9e071f7760" providerId="ADAL" clId="{9F097DEE-F25B-ED4E-B36D-110D374F241A}" dt="2021-01-20T17:13:44.202" v="1533" actId="207"/>
          <ac:spMkLst>
            <pc:docMk/>
            <pc:sldMk cId="2765965475" sldId="258"/>
            <ac:spMk id="3" creationId="{9D5C61F1-39CD-A945-8050-BAD241BD20A5}"/>
          </ac:spMkLst>
        </pc:spChg>
      </pc:sldChg>
      <pc:sldChg chg="addSp modSp mod ord">
        <pc:chgData name="Kate Coode" userId="e5a45405-9a7c-42fe-972f-cf9e071f7760" providerId="ADAL" clId="{9F097DEE-F25B-ED4E-B36D-110D374F241A}" dt="2021-01-21T11:28:14.248" v="2517" actId="20578"/>
        <pc:sldMkLst>
          <pc:docMk/>
          <pc:sldMk cId="404388740" sldId="259"/>
        </pc:sldMkLst>
        <pc:spChg chg="mod">
          <ac:chgData name="Kate Coode" userId="e5a45405-9a7c-42fe-972f-cf9e071f7760" providerId="ADAL" clId="{9F097DEE-F25B-ED4E-B36D-110D374F241A}" dt="2021-01-21T10:12:31.803" v="2003" actId="1076"/>
          <ac:spMkLst>
            <pc:docMk/>
            <pc:sldMk cId="404388740" sldId="259"/>
            <ac:spMk id="3" creationId="{70C38725-36A6-1740-8608-6477BA0052E8}"/>
          </ac:spMkLst>
        </pc:spChg>
        <pc:picChg chg="mod">
          <ac:chgData name="Kate Coode" userId="e5a45405-9a7c-42fe-972f-cf9e071f7760" providerId="ADAL" clId="{9F097DEE-F25B-ED4E-B36D-110D374F241A}" dt="2021-01-21T10:12:15.644" v="2001" actId="1076"/>
          <ac:picMkLst>
            <pc:docMk/>
            <pc:sldMk cId="404388740" sldId="259"/>
            <ac:picMk id="2" creationId="{03D6A880-C4A2-CC4B-BDD2-FA7A8696A7DF}"/>
          </ac:picMkLst>
        </pc:picChg>
        <pc:picChg chg="add mod">
          <ac:chgData name="Kate Coode" userId="e5a45405-9a7c-42fe-972f-cf9e071f7760" providerId="ADAL" clId="{9F097DEE-F25B-ED4E-B36D-110D374F241A}" dt="2021-01-21T10:12:25.437" v="2002" actId="1076"/>
          <ac:picMkLst>
            <pc:docMk/>
            <pc:sldMk cId="404388740" sldId="259"/>
            <ac:picMk id="4" creationId="{FF567AC1-5891-6145-BBE0-7B366C4F6041}"/>
          </ac:picMkLst>
        </pc:picChg>
      </pc:sldChg>
      <pc:sldChg chg="addSp delSp modSp mod ord">
        <pc:chgData name="Kate Coode" userId="e5a45405-9a7c-42fe-972f-cf9e071f7760" providerId="ADAL" clId="{9F097DEE-F25B-ED4E-B36D-110D374F241A}" dt="2021-01-21T11:28:14.248" v="2517" actId="20578"/>
        <pc:sldMkLst>
          <pc:docMk/>
          <pc:sldMk cId="2629279031" sldId="260"/>
        </pc:sldMkLst>
        <pc:spChg chg="mod">
          <ac:chgData name="Kate Coode" userId="e5a45405-9a7c-42fe-972f-cf9e071f7760" providerId="ADAL" clId="{9F097DEE-F25B-ED4E-B36D-110D374F241A}" dt="2021-01-21T10:50:42.596" v="2109" actId="1076"/>
          <ac:spMkLst>
            <pc:docMk/>
            <pc:sldMk cId="2629279031" sldId="260"/>
            <ac:spMk id="3" creationId="{387355E9-328A-334E-A34A-84825A401031}"/>
          </ac:spMkLst>
        </pc:spChg>
        <pc:picChg chg="mod modCrop">
          <ac:chgData name="Kate Coode" userId="e5a45405-9a7c-42fe-972f-cf9e071f7760" providerId="ADAL" clId="{9F097DEE-F25B-ED4E-B36D-110D374F241A}" dt="2021-01-21T10:50:37.085" v="2108" actId="1076"/>
          <ac:picMkLst>
            <pc:docMk/>
            <pc:sldMk cId="2629279031" sldId="260"/>
            <ac:picMk id="2" creationId="{DBBF3866-CA0C-5348-9727-489F3B76EDA4}"/>
          </ac:picMkLst>
        </pc:picChg>
        <pc:picChg chg="mod">
          <ac:chgData name="Kate Coode" userId="e5a45405-9a7c-42fe-972f-cf9e071f7760" providerId="ADAL" clId="{9F097DEE-F25B-ED4E-B36D-110D374F241A}" dt="2021-01-21T10:50:37.085" v="2108" actId="1076"/>
          <ac:picMkLst>
            <pc:docMk/>
            <pc:sldMk cId="2629279031" sldId="260"/>
            <ac:picMk id="4" creationId="{1687C88D-89B5-B54D-AA19-708CE3E99294}"/>
          </ac:picMkLst>
        </pc:picChg>
        <pc:picChg chg="add del mod modCrop">
          <ac:chgData name="Kate Coode" userId="e5a45405-9a7c-42fe-972f-cf9e071f7760" providerId="ADAL" clId="{9F097DEE-F25B-ED4E-B36D-110D374F241A}" dt="2021-01-21T10:50:24.124" v="2107" actId="478"/>
          <ac:picMkLst>
            <pc:docMk/>
            <pc:sldMk cId="2629279031" sldId="260"/>
            <ac:picMk id="5" creationId="{DB57ACE1-3FA1-0843-86E6-5FB9F637D298}"/>
          </ac:picMkLst>
        </pc:picChg>
        <pc:picChg chg="add mod">
          <ac:chgData name="Kate Coode" userId="e5a45405-9a7c-42fe-972f-cf9e071f7760" providerId="ADAL" clId="{9F097DEE-F25B-ED4E-B36D-110D374F241A}" dt="2021-01-21T10:50:37.085" v="2108" actId="1076"/>
          <ac:picMkLst>
            <pc:docMk/>
            <pc:sldMk cId="2629279031" sldId="260"/>
            <ac:picMk id="6" creationId="{35388B33-44BB-2C47-A06A-7939C7CF714D}"/>
          </ac:picMkLst>
        </pc:picChg>
      </pc:sldChg>
      <pc:sldChg chg="addSp modSp mod ord">
        <pc:chgData name="Kate Coode" userId="e5a45405-9a7c-42fe-972f-cf9e071f7760" providerId="ADAL" clId="{9F097DEE-F25B-ED4E-B36D-110D374F241A}" dt="2021-01-21T11:28:14.248" v="2517" actId="20578"/>
        <pc:sldMkLst>
          <pc:docMk/>
          <pc:sldMk cId="3129889137" sldId="261"/>
        </pc:sldMkLst>
        <pc:spChg chg="mod">
          <ac:chgData name="Kate Coode" userId="e5a45405-9a7c-42fe-972f-cf9e071f7760" providerId="ADAL" clId="{9F097DEE-F25B-ED4E-B36D-110D374F241A}" dt="2021-01-21T11:09:41.568" v="2441" actId="1076"/>
          <ac:spMkLst>
            <pc:docMk/>
            <pc:sldMk cId="3129889137" sldId="261"/>
            <ac:spMk id="3" creationId="{437695A0-FA3A-FB43-A957-9929EEDB4933}"/>
          </ac:spMkLst>
        </pc:spChg>
        <pc:picChg chg="mod modCrop">
          <ac:chgData name="Kate Coode" userId="e5a45405-9a7c-42fe-972f-cf9e071f7760" providerId="ADAL" clId="{9F097DEE-F25B-ED4E-B36D-110D374F241A}" dt="2021-01-21T11:09:37.663" v="2440" actId="1076"/>
          <ac:picMkLst>
            <pc:docMk/>
            <pc:sldMk cId="3129889137" sldId="261"/>
            <ac:picMk id="2" creationId="{1D0957A6-CF9D-5D4C-A024-C28A8F43560B}"/>
          </ac:picMkLst>
        </pc:picChg>
        <pc:picChg chg="add mod">
          <ac:chgData name="Kate Coode" userId="e5a45405-9a7c-42fe-972f-cf9e071f7760" providerId="ADAL" clId="{9F097DEE-F25B-ED4E-B36D-110D374F241A}" dt="2021-01-21T11:09:36.255" v="2439" actId="1076"/>
          <ac:picMkLst>
            <pc:docMk/>
            <pc:sldMk cId="3129889137" sldId="261"/>
            <ac:picMk id="4" creationId="{721B9EF4-A0DC-024F-BC5B-4F227575C03A}"/>
          </ac:picMkLst>
        </pc:picChg>
      </pc:sldChg>
      <pc:sldChg chg="addSp delSp modSp mod ord">
        <pc:chgData name="Kate Coode" userId="e5a45405-9a7c-42fe-972f-cf9e071f7760" providerId="ADAL" clId="{9F097DEE-F25B-ED4E-B36D-110D374F241A}" dt="2021-01-21T11:28:14.248" v="2517" actId="20578"/>
        <pc:sldMkLst>
          <pc:docMk/>
          <pc:sldMk cId="2922526193" sldId="262"/>
        </pc:sldMkLst>
        <pc:spChg chg="mod">
          <ac:chgData name="Kate Coode" userId="e5a45405-9a7c-42fe-972f-cf9e071f7760" providerId="ADAL" clId="{9F097DEE-F25B-ED4E-B36D-110D374F241A}" dt="2021-01-21T11:12:36.076" v="2476" actId="1076"/>
          <ac:spMkLst>
            <pc:docMk/>
            <pc:sldMk cId="2922526193" sldId="262"/>
            <ac:spMk id="3" creationId="{D125D263-3E3F-564A-BEC8-624633A22948}"/>
          </ac:spMkLst>
        </pc:spChg>
        <pc:picChg chg="del mod">
          <ac:chgData name="Kate Coode" userId="e5a45405-9a7c-42fe-972f-cf9e071f7760" providerId="ADAL" clId="{9F097DEE-F25B-ED4E-B36D-110D374F241A}" dt="2021-01-21T11:11:49.171" v="2460" actId="478"/>
          <ac:picMkLst>
            <pc:docMk/>
            <pc:sldMk cId="2922526193" sldId="262"/>
            <ac:picMk id="2" creationId="{830A7460-8B06-4847-BB83-BC0164A86753}"/>
          </ac:picMkLst>
        </pc:picChg>
        <pc:picChg chg="add mod">
          <ac:chgData name="Kate Coode" userId="e5a45405-9a7c-42fe-972f-cf9e071f7760" providerId="ADAL" clId="{9F097DEE-F25B-ED4E-B36D-110D374F241A}" dt="2021-01-21T11:12:31.740" v="2475" actId="14100"/>
          <ac:picMkLst>
            <pc:docMk/>
            <pc:sldMk cId="2922526193" sldId="262"/>
            <ac:picMk id="4" creationId="{2E3FD025-66CA-2B4F-8CDB-4F174339BAC2}"/>
          </ac:picMkLst>
        </pc:picChg>
        <pc:picChg chg="add mod">
          <ac:chgData name="Kate Coode" userId="e5a45405-9a7c-42fe-972f-cf9e071f7760" providerId="ADAL" clId="{9F097DEE-F25B-ED4E-B36D-110D374F241A}" dt="2021-01-21T11:12:23.595" v="2473" actId="1076"/>
          <ac:picMkLst>
            <pc:docMk/>
            <pc:sldMk cId="2922526193" sldId="262"/>
            <ac:picMk id="5" creationId="{789A1BB5-4314-344B-9244-FEE193DA4A13}"/>
          </ac:picMkLst>
        </pc:picChg>
      </pc:sldChg>
      <pc:sldChg chg="addSp delSp modSp mod ord">
        <pc:chgData name="Kate Coode" userId="e5a45405-9a7c-42fe-972f-cf9e071f7760" providerId="ADAL" clId="{9F097DEE-F25B-ED4E-B36D-110D374F241A}" dt="2021-01-21T11:28:14.248" v="2517" actId="20578"/>
        <pc:sldMkLst>
          <pc:docMk/>
          <pc:sldMk cId="2919029200" sldId="263"/>
        </pc:sldMkLst>
        <pc:spChg chg="mod">
          <ac:chgData name="Kate Coode" userId="e5a45405-9a7c-42fe-972f-cf9e071f7760" providerId="ADAL" clId="{9F097DEE-F25B-ED4E-B36D-110D374F241A}" dt="2021-01-21T10:15:32.385" v="2030" actId="1076"/>
          <ac:spMkLst>
            <pc:docMk/>
            <pc:sldMk cId="2919029200" sldId="263"/>
            <ac:spMk id="3" creationId="{A22BD46F-2F3C-9B48-9A65-67E0C8905DBA}"/>
          </ac:spMkLst>
        </pc:spChg>
        <pc:picChg chg="del mod">
          <ac:chgData name="Kate Coode" userId="e5a45405-9a7c-42fe-972f-cf9e071f7760" providerId="ADAL" clId="{9F097DEE-F25B-ED4E-B36D-110D374F241A}" dt="2021-01-21T10:14:53.172" v="2022" actId="478"/>
          <ac:picMkLst>
            <pc:docMk/>
            <pc:sldMk cId="2919029200" sldId="263"/>
            <ac:picMk id="2" creationId="{E24AF275-62C9-3F4B-B7E3-F069A31EB9F0}"/>
          </ac:picMkLst>
        </pc:picChg>
        <pc:picChg chg="add mod">
          <ac:chgData name="Kate Coode" userId="e5a45405-9a7c-42fe-972f-cf9e071f7760" providerId="ADAL" clId="{9F097DEE-F25B-ED4E-B36D-110D374F241A}" dt="2021-01-21T10:14:42.354" v="2016" actId="14100"/>
          <ac:picMkLst>
            <pc:docMk/>
            <pc:sldMk cId="2919029200" sldId="263"/>
            <ac:picMk id="4" creationId="{1E621B2B-956F-0740-89B0-49A1C1EF6562}"/>
          </ac:picMkLst>
        </pc:picChg>
        <pc:picChg chg="add mod">
          <ac:chgData name="Kate Coode" userId="e5a45405-9a7c-42fe-972f-cf9e071f7760" providerId="ADAL" clId="{9F097DEE-F25B-ED4E-B36D-110D374F241A}" dt="2021-01-21T10:15:22.252" v="2028" actId="1076"/>
          <ac:picMkLst>
            <pc:docMk/>
            <pc:sldMk cId="2919029200" sldId="263"/>
            <ac:picMk id="6" creationId="{9E25C4D4-4345-6046-9FE9-FD174CFF2564}"/>
          </ac:picMkLst>
        </pc:picChg>
        <pc:picChg chg="mod">
          <ac:chgData name="Kate Coode" userId="e5a45405-9a7c-42fe-972f-cf9e071f7760" providerId="ADAL" clId="{9F097DEE-F25B-ED4E-B36D-110D374F241A}" dt="2021-01-21T10:15:25.193" v="2029" actId="1076"/>
          <ac:picMkLst>
            <pc:docMk/>
            <pc:sldMk cId="2919029200" sldId="263"/>
            <ac:picMk id="1026" creationId="{FEE3D5AA-5A8D-4E44-9C37-A5960B220BF2}"/>
          </ac:picMkLst>
        </pc:picChg>
      </pc:sldChg>
      <pc:sldChg chg="del">
        <pc:chgData name="Kate Coode" userId="e5a45405-9a7c-42fe-972f-cf9e071f7760" providerId="ADAL" clId="{9F097DEE-F25B-ED4E-B36D-110D374F241A}" dt="2021-01-21T10:05:47.864" v="1962" actId="2696"/>
        <pc:sldMkLst>
          <pc:docMk/>
          <pc:sldMk cId="774312760" sldId="264"/>
        </pc:sldMkLst>
      </pc:sldChg>
      <pc:sldChg chg="addSp delSp modSp del mod ord">
        <pc:chgData name="Kate Coode" userId="e5a45405-9a7c-42fe-972f-cf9e071f7760" providerId="ADAL" clId="{9F097DEE-F25B-ED4E-B36D-110D374F241A}" dt="2021-01-21T10:57:18.399" v="2126" actId="2696"/>
        <pc:sldMkLst>
          <pc:docMk/>
          <pc:sldMk cId="839883496" sldId="265"/>
        </pc:sldMkLst>
        <pc:spChg chg="mod">
          <ac:chgData name="Kate Coode" userId="e5a45405-9a7c-42fe-972f-cf9e071f7760" providerId="ADAL" clId="{9F097DEE-F25B-ED4E-B36D-110D374F241A}" dt="2021-01-21T10:56:12.143" v="2125" actId="1076"/>
          <ac:spMkLst>
            <pc:docMk/>
            <pc:sldMk cId="839883496" sldId="265"/>
            <ac:spMk id="3" creationId="{192ABAF2-E04D-994F-9F1D-CDA7BF79EDBE}"/>
          </ac:spMkLst>
        </pc:spChg>
        <pc:picChg chg="del mod">
          <ac:chgData name="Kate Coode" userId="e5a45405-9a7c-42fe-972f-cf9e071f7760" providerId="ADAL" clId="{9F097DEE-F25B-ED4E-B36D-110D374F241A}" dt="2021-01-21T10:54:57.464" v="2117" actId="478"/>
          <ac:picMkLst>
            <pc:docMk/>
            <pc:sldMk cId="839883496" sldId="265"/>
            <ac:picMk id="2" creationId="{F79F5B65-B3D3-744B-B1C6-C245DD5BE51C}"/>
          </ac:picMkLst>
        </pc:picChg>
        <pc:picChg chg="add mod modCrop">
          <ac:chgData name="Kate Coode" userId="e5a45405-9a7c-42fe-972f-cf9e071f7760" providerId="ADAL" clId="{9F097DEE-F25B-ED4E-B36D-110D374F241A}" dt="2021-01-21T10:55:54.967" v="2122" actId="732"/>
          <ac:picMkLst>
            <pc:docMk/>
            <pc:sldMk cId="839883496" sldId="265"/>
            <ac:picMk id="4" creationId="{43C95A6C-8CA5-6949-A519-7F2270CC2514}"/>
          </ac:picMkLst>
        </pc:picChg>
        <pc:picChg chg="add mod">
          <ac:chgData name="Kate Coode" userId="e5a45405-9a7c-42fe-972f-cf9e071f7760" providerId="ADAL" clId="{9F097DEE-F25B-ED4E-B36D-110D374F241A}" dt="2021-01-21T10:56:05.150" v="2124" actId="1076"/>
          <ac:picMkLst>
            <pc:docMk/>
            <pc:sldMk cId="839883496" sldId="265"/>
            <ac:picMk id="5" creationId="{BB5A9367-D81F-254C-BE80-D4B271E13042}"/>
          </ac:picMkLst>
        </pc:picChg>
      </pc:sldChg>
      <pc:sldChg chg="addSp modSp mod ord">
        <pc:chgData name="Kate Coode" userId="e5a45405-9a7c-42fe-972f-cf9e071f7760" providerId="ADAL" clId="{9F097DEE-F25B-ED4E-B36D-110D374F241A}" dt="2021-01-21T11:28:14.248" v="2517" actId="20578"/>
        <pc:sldMkLst>
          <pc:docMk/>
          <pc:sldMk cId="4220208025" sldId="266"/>
        </pc:sldMkLst>
        <pc:spChg chg="mod">
          <ac:chgData name="Kate Coode" userId="e5a45405-9a7c-42fe-972f-cf9e071f7760" providerId="ADAL" clId="{9F097DEE-F25B-ED4E-B36D-110D374F241A}" dt="2021-01-21T11:06:30.226" v="2420" actId="1076"/>
          <ac:spMkLst>
            <pc:docMk/>
            <pc:sldMk cId="4220208025" sldId="266"/>
            <ac:spMk id="3" creationId="{790894D0-DA9A-CB42-9254-24DA70BCD083}"/>
          </ac:spMkLst>
        </pc:spChg>
        <pc:picChg chg="mod">
          <ac:chgData name="Kate Coode" userId="e5a45405-9a7c-42fe-972f-cf9e071f7760" providerId="ADAL" clId="{9F097DEE-F25B-ED4E-B36D-110D374F241A}" dt="2021-01-21T11:06:08.914" v="2416" actId="1076"/>
          <ac:picMkLst>
            <pc:docMk/>
            <pc:sldMk cId="4220208025" sldId="266"/>
            <ac:picMk id="2" creationId="{C7EEBA51-30C4-4541-B555-ED6019D48709}"/>
          </ac:picMkLst>
        </pc:picChg>
        <pc:picChg chg="add mod">
          <ac:chgData name="Kate Coode" userId="e5a45405-9a7c-42fe-972f-cf9e071f7760" providerId="ADAL" clId="{9F097DEE-F25B-ED4E-B36D-110D374F241A}" dt="2021-01-21T11:06:19.858" v="2419" actId="14100"/>
          <ac:picMkLst>
            <pc:docMk/>
            <pc:sldMk cId="4220208025" sldId="266"/>
            <ac:picMk id="4" creationId="{C8AA9695-CF08-EE47-A7AB-799FB12143DF}"/>
          </ac:picMkLst>
        </pc:picChg>
      </pc:sldChg>
      <pc:sldChg chg="modSp mod ord">
        <pc:chgData name="Kate Coode" userId="e5a45405-9a7c-42fe-972f-cf9e071f7760" providerId="ADAL" clId="{9F097DEE-F25B-ED4E-B36D-110D374F241A}" dt="2021-01-21T11:28:14.248" v="2517" actId="20578"/>
        <pc:sldMkLst>
          <pc:docMk/>
          <pc:sldMk cId="3123883705" sldId="267"/>
        </pc:sldMkLst>
        <pc:spChg chg="mod">
          <ac:chgData name="Kate Coode" userId="e5a45405-9a7c-42fe-972f-cf9e071f7760" providerId="ADAL" clId="{9F097DEE-F25B-ED4E-B36D-110D374F241A}" dt="2021-01-21T11:05:10.661" v="2409" actId="1076"/>
          <ac:spMkLst>
            <pc:docMk/>
            <pc:sldMk cId="3123883705" sldId="267"/>
            <ac:spMk id="3" creationId="{A44CE359-5825-6F44-8293-62BC63E4AE76}"/>
          </ac:spMkLst>
        </pc:spChg>
        <pc:picChg chg="mod">
          <ac:chgData name="Kate Coode" userId="e5a45405-9a7c-42fe-972f-cf9e071f7760" providerId="ADAL" clId="{9F097DEE-F25B-ED4E-B36D-110D374F241A}" dt="2021-01-21T11:02:19.025" v="2158" actId="1076"/>
          <ac:picMkLst>
            <pc:docMk/>
            <pc:sldMk cId="3123883705" sldId="267"/>
            <ac:picMk id="2" creationId="{5968C10C-4D6F-ED42-A269-4D808C43F865}"/>
          </ac:picMkLst>
        </pc:picChg>
      </pc:sldChg>
      <pc:sldChg chg="addSp delSp modSp mod ord">
        <pc:chgData name="Kate Coode" userId="e5a45405-9a7c-42fe-972f-cf9e071f7760" providerId="ADAL" clId="{9F097DEE-F25B-ED4E-B36D-110D374F241A}" dt="2021-01-21T11:28:14.248" v="2517" actId="20578"/>
        <pc:sldMkLst>
          <pc:docMk/>
          <pc:sldMk cId="2941355854" sldId="268"/>
        </pc:sldMkLst>
        <pc:spChg chg="mod">
          <ac:chgData name="Kate Coode" userId="e5a45405-9a7c-42fe-972f-cf9e071f7760" providerId="ADAL" clId="{9F097DEE-F25B-ED4E-B36D-110D374F241A}" dt="2021-01-21T11:01:36.672" v="2154" actId="1076"/>
          <ac:spMkLst>
            <pc:docMk/>
            <pc:sldMk cId="2941355854" sldId="268"/>
            <ac:spMk id="3" creationId="{F8CF83B8-2BD0-4F40-9862-D12ECD2518D7}"/>
          </ac:spMkLst>
        </pc:spChg>
        <pc:picChg chg="del">
          <ac:chgData name="Kate Coode" userId="e5a45405-9a7c-42fe-972f-cf9e071f7760" providerId="ADAL" clId="{9F097DEE-F25B-ED4E-B36D-110D374F241A}" dt="2021-01-21T10:58:02.014" v="2127" actId="478"/>
          <ac:picMkLst>
            <pc:docMk/>
            <pc:sldMk cId="2941355854" sldId="268"/>
            <ac:picMk id="2" creationId="{636B8AC1-47AB-5E43-A9DA-53EE28F65159}"/>
          </ac:picMkLst>
        </pc:picChg>
        <pc:picChg chg="mod">
          <ac:chgData name="Kate Coode" userId="e5a45405-9a7c-42fe-972f-cf9e071f7760" providerId="ADAL" clId="{9F097DEE-F25B-ED4E-B36D-110D374F241A}" dt="2021-01-21T11:01:27.222" v="2153" actId="1076"/>
          <ac:picMkLst>
            <pc:docMk/>
            <pc:sldMk cId="2941355854" sldId="268"/>
            <ac:picMk id="4" creationId="{E4EEACFD-6316-CD43-826B-2233EF37C117}"/>
          </ac:picMkLst>
        </pc:picChg>
        <pc:picChg chg="add mod">
          <ac:chgData name="Kate Coode" userId="e5a45405-9a7c-42fe-972f-cf9e071f7760" providerId="ADAL" clId="{9F097DEE-F25B-ED4E-B36D-110D374F241A}" dt="2021-01-21T11:01:27.222" v="2153" actId="1076"/>
          <ac:picMkLst>
            <pc:docMk/>
            <pc:sldMk cId="2941355854" sldId="268"/>
            <ac:picMk id="5" creationId="{1393BC79-EAF0-9D4F-BBA4-D3DD0FE689C4}"/>
          </ac:picMkLst>
        </pc:picChg>
        <pc:picChg chg="add mod">
          <ac:chgData name="Kate Coode" userId="e5a45405-9a7c-42fe-972f-cf9e071f7760" providerId="ADAL" clId="{9F097DEE-F25B-ED4E-B36D-110D374F241A}" dt="2021-01-21T11:01:27.222" v="2153" actId="1076"/>
          <ac:picMkLst>
            <pc:docMk/>
            <pc:sldMk cId="2941355854" sldId="268"/>
            <ac:picMk id="6" creationId="{105C8C18-FE90-0448-844F-4715B89990BE}"/>
          </ac:picMkLst>
        </pc:picChg>
      </pc:sldChg>
      <pc:sldChg chg="addSp modSp mod ord">
        <pc:chgData name="Kate Coode" userId="e5a45405-9a7c-42fe-972f-cf9e071f7760" providerId="ADAL" clId="{9F097DEE-F25B-ED4E-B36D-110D374F241A}" dt="2021-01-21T11:28:14.248" v="2517" actId="20578"/>
        <pc:sldMkLst>
          <pc:docMk/>
          <pc:sldMk cId="581441311" sldId="269"/>
        </pc:sldMkLst>
        <pc:spChg chg="mod">
          <ac:chgData name="Kate Coode" userId="e5a45405-9a7c-42fe-972f-cf9e071f7760" providerId="ADAL" clId="{9F097DEE-F25B-ED4E-B36D-110D374F241A}" dt="2021-01-21T11:16:58.124" v="2486" actId="1076"/>
          <ac:spMkLst>
            <pc:docMk/>
            <pc:sldMk cId="581441311" sldId="269"/>
            <ac:spMk id="3" creationId="{A362FF10-1FC9-3241-BB50-3A477B2C292A}"/>
          </ac:spMkLst>
        </pc:spChg>
        <pc:picChg chg="mod">
          <ac:chgData name="Kate Coode" userId="e5a45405-9a7c-42fe-972f-cf9e071f7760" providerId="ADAL" clId="{9F097DEE-F25B-ED4E-B36D-110D374F241A}" dt="2021-01-21T11:16:42.429" v="2482" actId="1076"/>
          <ac:picMkLst>
            <pc:docMk/>
            <pc:sldMk cId="581441311" sldId="269"/>
            <ac:picMk id="2" creationId="{C6386D06-1112-E64A-963D-E81B531941A0}"/>
          </ac:picMkLst>
        </pc:picChg>
        <pc:picChg chg="add mod">
          <ac:chgData name="Kate Coode" userId="e5a45405-9a7c-42fe-972f-cf9e071f7760" providerId="ADAL" clId="{9F097DEE-F25B-ED4E-B36D-110D374F241A}" dt="2021-01-21T11:16:53.620" v="2485" actId="1076"/>
          <ac:picMkLst>
            <pc:docMk/>
            <pc:sldMk cId="581441311" sldId="269"/>
            <ac:picMk id="4" creationId="{02C7F32E-4F34-1141-A743-092F40D90DF1}"/>
          </ac:picMkLst>
        </pc:picChg>
      </pc:sldChg>
      <pc:sldChg chg="addSp modSp mod ord">
        <pc:chgData name="Kate Coode" userId="e5a45405-9a7c-42fe-972f-cf9e071f7760" providerId="ADAL" clId="{9F097DEE-F25B-ED4E-B36D-110D374F241A}" dt="2021-01-21T11:28:14.248" v="2517" actId="20578"/>
        <pc:sldMkLst>
          <pc:docMk/>
          <pc:sldMk cId="114399923" sldId="270"/>
        </pc:sldMkLst>
        <pc:spChg chg="mod">
          <ac:chgData name="Kate Coode" userId="e5a45405-9a7c-42fe-972f-cf9e071f7760" providerId="ADAL" clId="{9F097DEE-F25B-ED4E-B36D-110D374F241A}" dt="2021-01-21T11:19:26.097" v="2508" actId="1076"/>
          <ac:spMkLst>
            <pc:docMk/>
            <pc:sldMk cId="114399923" sldId="270"/>
            <ac:spMk id="3" creationId="{BABDFD40-A7CB-CF48-ADEA-0A7FAB63B02F}"/>
          </ac:spMkLst>
        </pc:spChg>
        <pc:picChg chg="mod">
          <ac:chgData name="Kate Coode" userId="e5a45405-9a7c-42fe-972f-cf9e071f7760" providerId="ADAL" clId="{9F097DEE-F25B-ED4E-B36D-110D374F241A}" dt="2021-01-21T11:19:22.044" v="2507" actId="14100"/>
          <ac:picMkLst>
            <pc:docMk/>
            <pc:sldMk cId="114399923" sldId="270"/>
            <ac:picMk id="2" creationId="{F4B82DF5-0E8B-714D-9FA8-C246CCABCD95}"/>
          </ac:picMkLst>
        </pc:picChg>
        <pc:picChg chg="add mod">
          <ac:chgData name="Kate Coode" userId="e5a45405-9a7c-42fe-972f-cf9e071f7760" providerId="ADAL" clId="{9F097DEE-F25B-ED4E-B36D-110D374F241A}" dt="2021-01-21T11:19:06.361" v="2501" actId="14100"/>
          <ac:picMkLst>
            <pc:docMk/>
            <pc:sldMk cId="114399923" sldId="270"/>
            <ac:picMk id="4" creationId="{2FA2FA42-4116-5246-B503-2B051B649951}"/>
          </ac:picMkLst>
        </pc:picChg>
        <pc:picChg chg="add mod">
          <ac:chgData name="Kate Coode" userId="e5a45405-9a7c-42fe-972f-cf9e071f7760" providerId="ADAL" clId="{9F097DEE-F25B-ED4E-B36D-110D374F241A}" dt="2021-01-21T11:19:13.191" v="2503" actId="14100"/>
          <ac:picMkLst>
            <pc:docMk/>
            <pc:sldMk cId="114399923" sldId="270"/>
            <ac:picMk id="5" creationId="{2EC7645C-AC7B-1049-8368-2C43EE1A2CC0}"/>
          </ac:picMkLst>
        </pc:picChg>
      </pc:sldChg>
      <pc:sldChg chg="modSp mod ord">
        <pc:chgData name="Kate Coode" userId="e5a45405-9a7c-42fe-972f-cf9e071f7760" providerId="ADAL" clId="{9F097DEE-F25B-ED4E-B36D-110D374F241A}" dt="2021-01-21T11:28:14.248" v="2517" actId="20578"/>
        <pc:sldMkLst>
          <pc:docMk/>
          <pc:sldMk cId="679298179" sldId="271"/>
        </pc:sldMkLst>
        <pc:spChg chg="mod">
          <ac:chgData name="Kate Coode" userId="e5a45405-9a7c-42fe-972f-cf9e071f7760" providerId="ADAL" clId="{9F097DEE-F25B-ED4E-B36D-110D374F241A}" dt="2021-01-21T11:10:26.961" v="2454" actId="1076"/>
          <ac:spMkLst>
            <pc:docMk/>
            <pc:sldMk cId="679298179" sldId="271"/>
            <ac:spMk id="3" creationId="{19D4E8CF-E746-E846-877F-F3E3ACCF8DB7}"/>
          </ac:spMkLst>
        </pc:spChg>
        <pc:picChg chg="mod">
          <ac:chgData name="Kate Coode" userId="e5a45405-9a7c-42fe-972f-cf9e071f7760" providerId="ADAL" clId="{9F097DEE-F25B-ED4E-B36D-110D374F241A}" dt="2021-01-21T11:10:22.640" v="2453" actId="1076"/>
          <ac:picMkLst>
            <pc:docMk/>
            <pc:sldMk cId="679298179" sldId="271"/>
            <ac:picMk id="2" creationId="{E9EECCD8-3428-8E4C-A00D-3953AF249654}"/>
          </ac:picMkLst>
        </pc:picChg>
        <pc:picChg chg="mod">
          <ac:chgData name="Kate Coode" userId="e5a45405-9a7c-42fe-972f-cf9e071f7760" providerId="ADAL" clId="{9F097DEE-F25B-ED4E-B36D-110D374F241A}" dt="2021-01-21T11:10:17.448" v="2451" actId="1076"/>
          <ac:picMkLst>
            <pc:docMk/>
            <pc:sldMk cId="679298179" sldId="271"/>
            <ac:picMk id="4" creationId="{B2E51746-4CBB-FC4A-BAFD-288F7E5E5D03}"/>
          </ac:picMkLst>
        </pc:picChg>
      </pc:sldChg>
      <pc:sldChg chg="addSp delSp modSp mod ord">
        <pc:chgData name="Kate Coode" userId="e5a45405-9a7c-42fe-972f-cf9e071f7760" providerId="ADAL" clId="{9F097DEE-F25B-ED4E-B36D-110D374F241A}" dt="2021-01-21T12:45:07.521" v="3004" actId="1076"/>
        <pc:sldMkLst>
          <pc:docMk/>
          <pc:sldMk cId="2113248355" sldId="272"/>
        </pc:sldMkLst>
        <pc:spChg chg="mod">
          <ac:chgData name="Kate Coode" userId="e5a45405-9a7c-42fe-972f-cf9e071f7760" providerId="ADAL" clId="{9F097DEE-F25B-ED4E-B36D-110D374F241A}" dt="2021-01-21T09:42:34.270" v="1713" actId="1076"/>
          <ac:spMkLst>
            <pc:docMk/>
            <pc:sldMk cId="2113248355" sldId="272"/>
            <ac:spMk id="3" creationId="{16473443-8A42-AF44-A2F7-A4C635E006FA}"/>
          </ac:spMkLst>
        </pc:spChg>
        <pc:spChg chg="add mod">
          <ac:chgData name="Kate Coode" userId="e5a45405-9a7c-42fe-972f-cf9e071f7760" providerId="ADAL" clId="{9F097DEE-F25B-ED4E-B36D-110D374F241A}" dt="2021-01-21T12:45:07.521" v="3004" actId="1076"/>
          <ac:spMkLst>
            <pc:docMk/>
            <pc:sldMk cId="2113248355" sldId="272"/>
            <ac:spMk id="5" creationId="{0E8EE101-02F4-0243-A45A-B419EF76912B}"/>
          </ac:spMkLst>
        </pc:spChg>
        <pc:spChg chg="add del mod">
          <ac:chgData name="Kate Coode" userId="e5a45405-9a7c-42fe-972f-cf9e071f7760" providerId="ADAL" clId="{9F097DEE-F25B-ED4E-B36D-110D374F241A}" dt="2021-01-21T09:34:43.836" v="1654"/>
          <ac:spMkLst>
            <pc:docMk/>
            <pc:sldMk cId="2113248355" sldId="272"/>
            <ac:spMk id="5" creationId="{BDAADFF8-53BB-394C-9592-E1B95C798074}"/>
          </ac:spMkLst>
        </pc:spChg>
        <pc:spChg chg="add del mod">
          <ac:chgData name="Kate Coode" userId="e5a45405-9a7c-42fe-972f-cf9e071f7760" providerId="ADAL" clId="{9F097DEE-F25B-ED4E-B36D-110D374F241A}" dt="2021-01-21T09:36:05.021" v="1664"/>
          <ac:spMkLst>
            <pc:docMk/>
            <pc:sldMk cId="2113248355" sldId="272"/>
            <ac:spMk id="8" creationId="{68243A89-A4E4-D441-9B32-C0C0A7547E57}"/>
          </ac:spMkLst>
        </pc:spChg>
        <pc:spChg chg="add mod">
          <ac:chgData name="Kate Coode" userId="e5a45405-9a7c-42fe-972f-cf9e071f7760" providerId="ADAL" clId="{9F097DEE-F25B-ED4E-B36D-110D374F241A}" dt="2021-01-21T09:42:29.703" v="1712" actId="1076"/>
          <ac:spMkLst>
            <pc:docMk/>
            <pc:sldMk cId="2113248355" sldId="272"/>
            <ac:spMk id="9" creationId="{36A6E531-879F-544F-B19D-B261497859CC}"/>
          </ac:spMkLst>
        </pc:spChg>
        <pc:spChg chg="add mod">
          <ac:chgData name="Kate Coode" userId="e5a45405-9a7c-42fe-972f-cf9e071f7760" providerId="ADAL" clId="{9F097DEE-F25B-ED4E-B36D-110D374F241A}" dt="2021-01-21T09:42:40.264" v="1714" actId="1076"/>
          <ac:spMkLst>
            <pc:docMk/>
            <pc:sldMk cId="2113248355" sldId="272"/>
            <ac:spMk id="10" creationId="{AE699F28-64B9-5E42-9923-8444C2E7808E}"/>
          </ac:spMkLst>
        </pc:spChg>
        <pc:spChg chg="add mod">
          <ac:chgData name="Kate Coode" userId="e5a45405-9a7c-42fe-972f-cf9e071f7760" providerId="ADAL" clId="{9F097DEE-F25B-ED4E-B36D-110D374F241A}" dt="2021-01-21T09:45:01.517" v="1719" actId="1076"/>
          <ac:spMkLst>
            <pc:docMk/>
            <pc:sldMk cId="2113248355" sldId="272"/>
            <ac:spMk id="13" creationId="{12EF06FA-9791-DC4E-B276-AC3933D87D07}"/>
          </ac:spMkLst>
        </pc:spChg>
        <pc:picChg chg="mod">
          <ac:chgData name="Kate Coode" userId="e5a45405-9a7c-42fe-972f-cf9e071f7760" providerId="ADAL" clId="{9F097DEE-F25B-ED4E-B36D-110D374F241A}" dt="2021-01-21T09:41:43.153" v="1705" actId="1037"/>
          <ac:picMkLst>
            <pc:docMk/>
            <pc:sldMk cId="2113248355" sldId="272"/>
            <ac:picMk id="2" creationId="{58448337-DE3C-D648-B3E2-CB3AC4100A4A}"/>
          </ac:picMkLst>
        </pc:picChg>
        <pc:picChg chg="add mod">
          <ac:chgData name="Kate Coode" userId="e5a45405-9a7c-42fe-972f-cf9e071f7760" providerId="ADAL" clId="{9F097DEE-F25B-ED4E-B36D-110D374F241A}" dt="2021-01-21T09:41:51.063" v="1706" actId="1076"/>
          <ac:picMkLst>
            <pc:docMk/>
            <pc:sldMk cId="2113248355" sldId="272"/>
            <ac:picMk id="4" creationId="{5579210B-DF10-EB44-9972-D8E76DD3F8A8}"/>
          </ac:picMkLst>
        </pc:picChg>
        <pc:picChg chg="add mod">
          <ac:chgData name="Kate Coode" userId="e5a45405-9a7c-42fe-972f-cf9e071f7760" providerId="ADAL" clId="{9F097DEE-F25B-ED4E-B36D-110D374F241A}" dt="2021-01-21T09:41:54.159" v="1707" actId="1076"/>
          <ac:picMkLst>
            <pc:docMk/>
            <pc:sldMk cId="2113248355" sldId="272"/>
            <ac:picMk id="6" creationId="{48EC671D-96E9-B345-9BAB-01818FDF115D}"/>
          </ac:picMkLst>
        </pc:picChg>
        <pc:picChg chg="add mod">
          <ac:chgData name="Kate Coode" userId="e5a45405-9a7c-42fe-972f-cf9e071f7760" providerId="ADAL" clId="{9F097DEE-F25B-ED4E-B36D-110D374F241A}" dt="2021-01-21T09:41:58.161" v="1708" actId="1076"/>
          <ac:picMkLst>
            <pc:docMk/>
            <pc:sldMk cId="2113248355" sldId="272"/>
            <ac:picMk id="7" creationId="{90EA0F98-C791-2E41-9699-2FE274FFBC45}"/>
          </ac:picMkLst>
        </pc:picChg>
        <pc:picChg chg="add mod">
          <ac:chgData name="Kate Coode" userId="e5a45405-9a7c-42fe-972f-cf9e071f7760" providerId="ADAL" clId="{9F097DEE-F25B-ED4E-B36D-110D374F241A}" dt="2021-01-21T09:42:01.605" v="1709" actId="1076"/>
          <ac:picMkLst>
            <pc:docMk/>
            <pc:sldMk cId="2113248355" sldId="272"/>
            <ac:picMk id="11" creationId="{B1E1A4CC-C120-2D49-92E0-7D0207C9E938}"/>
          </ac:picMkLst>
        </pc:picChg>
        <pc:picChg chg="add del mod modCrop">
          <ac:chgData name="Kate Coode" userId="e5a45405-9a7c-42fe-972f-cf9e071f7760" providerId="ADAL" clId="{9F097DEE-F25B-ED4E-B36D-110D374F241A}" dt="2021-01-21T09:39:41.934" v="1690" actId="478"/>
          <ac:picMkLst>
            <pc:docMk/>
            <pc:sldMk cId="2113248355" sldId="272"/>
            <ac:picMk id="12" creationId="{0E2CCA79-AED3-9743-ACE8-2A730EE74773}"/>
          </ac:picMkLst>
        </pc:picChg>
      </pc:sldChg>
      <pc:sldChg chg="delSp modSp del mod">
        <pc:chgData name="Kate Coode" userId="e5a45405-9a7c-42fe-972f-cf9e071f7760" providerId="ADAL" clId="{9F097DEE-F25B-ED4E-B36D-110D374F241A}" dt="2021-01-21T09:45:10.547" v="1720" actId="2696"/>
        <pc:sldMkLst>
          <pc:docMk/>
          <pc:sldMk cId="2689193173" sldId="273"/>
        </pc:sldMkLst>
        <pc:spChg chg="mod">
          <ac:chgData name="Kate Coode" userId="e5a45405-9a7c-42fe-972f-cf9e071f7760" providerId="ADAL" clId="{9F097DEE-F25B-ED4E-B36D-110D374F241A}" dt="2021-01-20T17:15:58.999" v="1557" actId="207"/>
          <ac:spMkLst>
            <pc:docMk/>
            <pc:sldMk cId="2689193173" sldId="273"/>
            <ac:spMk id="4" creationId="{04C28667-5FFC-6440-A192-817065EF041F}"/>
          </ac:spMkLst>
        </pc:spChg>
        <pc:picChg chg="del">
          <ac:chgData name="Kate Coode" userId="e5a45405-9a7c-42fe-972f-cf9e071f7760" providerId="ADAL" clId="{9F097DEE-F25B-ED4E-B36D-110D374F241A}" dt="2021-01-21T09:44:49.658" v="1716" actId="478"/>
          <ac:picMkLst>
            <pc:docMk/>
            <pc:sldMk cId="2689193173" sldId="273"/>
            <ac:picMk id="2" creationId="{1822C310-45B6-3649-823D-CB7EF6D0E6C8}"/>
          </ac:picMkLst>
        </pc:picChg>
        <pc:picChg chg="del">
          <ac:chgData name="Kate Coode" userId="e5a45405-9a7c-42fe-972f-cf9e071f7760" providerId="ADAL" clId="{9F097DEE-F25B-ED4E-B36D-110D374F241A}" dt="2021-01-21T09:44:48.223" v="1715" actId="478"/>
          <ac:picMkLst>
            <pc:docMk/>
            <pc:sldMk cId="2689193173" sldId="273"/>
            <ac:picMk id="3" creationId="{F591D801-6BAE-2846-9704-BC4C49A5F8D2}"/>
          </ac:picMkLst>
        </pc:picChg>
      </pc:sldChg>
      <pc:sldChg chg="modSp del mod">
        <pc:chgData name="Kate Coode" userId="e5a45405-9a7c-42fe-972f-cf9e071f7760" providerId="ADAL" clId="{9F097DEE-F25B-ED4E-B36D-110D374F241A}" dt="2021-01-21T09:45:12.089" v="1721" actId="2696"/>
        <pc:sldMkLst>
          <pc:docMk/>
          <pc:sldMk cId="307967544" sldId="274"/>
        </pc:sldMkLst>
        <pc:spChg chg="mod">
          <ac:chgData name="Kate Coode" userId="e5a45405-9a7c-42fe-972f-cf9e071f7760" providerId="ADAL" clId="{9F097DEE-F25B-ED4E-B36D-110D374F241A}" dt="2021-01-20T17:16:07.446" v="1558" actId="207"/>
          <ac:spMkLst>
            <pc:docMk/>
            <pc:sldMk cId="307967544" sldId="274"/>
            <ac:spMk id="3" creationId="{C82D6D96-9A6E-6B44-9888-7C210F1AE915}"/>
          </ac:spMkLst>
        </pc:spChg>
      </pc:sldChg>
      <pc:sldChg chg="addSp delSp modSp new mod ord">
        <pc:chgData name="Kate Coode" userId="e5a45405-9a7c-42fe-972f-cf9e071f7760" providerId="ADAL" clId="{9F097DEE-F25B-ED4E-B36D-110D374F241A}" dt="2021-01-25T10:53:11.943" v="3840" actId="20577"/>
        <pc:sldMkLst>
          <pc:docMk/>
          <pc:sldMk cId="2939569651" sldId="275"/>
        </pc:sldMkLst>
        <pc:spChg chg="add del mod">
          <ac:chgData name="Kate Coode" userId="e5a45405-9a7c-42fe-972f-cf9e071f7760" providerId="ADAL" clId="{9F097DEE-F25B-ED4E-B36D-110D374F241A}" dt="2021-01-20T17:13:27.827" v="1531" actId="2711"/>
          <ac:spMkLst>
            <pc:docMk/>
            <pc:sldMk cId="2939569651" sldId="275"/>
            <ac:spMk id="2" creationId="{72C46C58-A10C-764C-96A9-6DEA1B52F767}"/>
          </ac:spMkLst>
        </pc:spChg>
        <pc:spChg chg="mod">
          <ac:chgData name="Kate Coode" userId="e5a45405-9a7c-42fe-972f-cf9e071f7760" providerId="ADAL" clId="{9F097DEE-F25B-ED4E-B36D-110D374F241A}" dt="2021-01-25T10:53:11.943" v="3840" actId="20577"/>
          <ac:spMkLst>
            <pc:docMk/>
            <pc:sldMk cId="2939569651" sldId="275"/>
            <ac:spMk id="3" creationId="{CCC768BD-045C-A54F-B048-710C3ACD4365}"/>
          </ac:spMkLst>
        </pc:spChg>
      </pc:sldChg>
      <pc:sldChg chg="addSp delSp modSp new del mod">
        <pc:chgData name="Kate Coode" userId="e5a45405-9a7c-42fe-972f-cf9e071f7760" providerId="ADAL" clId="{9F097DEE-F25B-ED4E-B36D-110D374F241A}" dt="2021-01-21T09:33:14.798" v="1645" actId="2696"/>
        <pc:sldMkLst>
          <pc:docMk/>
          <pc:sldMk cId="2290484291" sldId="276"/>
        </pc:sldMkLst>
        <pc:spChg chg="add del mod">
          <ac:chgData name="Kate Coode" userId="e5a45405-9a7c-42fe-972f-cf9e071f7760" providerId="ADAL" clId="{9F097DEE-F25B-ED4E-B36D-110D374F241A}" dt="2021-01-21T09:32:50.033" v="1638"/>
          <ac:spMkLst>
            <pc:docMk/>
            <pc:sldMk cId="2290484291" sldId="276"/>
            <ac:spMk id="4" creationId="{602679C5-86B5-A34A-99D5-C1F5C12DC302}"/>
          </ac:spMkLst>
        </pc:spChg>
        <pc:picChg chg="add mod modCrop">
          <ac:chgData name="Kate Coode" userId="e5a45405-9a7c-42fe-972f-cf9e071f7760" providerId="ADAL" clId="{9F097DEE-F25B-ED4E-B36D-110D374F241A}" dt="2021-01-21T09:32:47.115" v="1636" actId="1076"/>
          <ac:picMkLst>
            <pc:docMk/>
            <pc:sldMk cId="2290484291" sldId="276"/>
            <ac:picMk id="3" creationId="{582D4FB5-D47B-CF4F-AFAD-B8576706D07C}"/>
          </ac:picMkLst>
        </pc:picChg>
      </pc:sldChg>
      <pc:sldChg chg="addSp modSp new mod">
        <pc:chgData name="Kate Coode" userId="e5a45405-9a7c-42fe-972f-cf9e071f7760" providerId="ADAL" clId="{9F097DEE-F25B-ED4E-B36D-110D374F241A}" dt="2021-01-21T12:47:28.615" v="3126" actId="1076"/>
        <pc:sldMkLst>
          <pc:docMk/>
          <pc:sldMk cId="2960301854" sldId="276"/>
        </pc:sldMkLst>
        <pc:spChg chg="add mod">
          <ac:chgData name="Kate Coode" userId="e5a45405-9a7c-42fe-972f-cf9e071f7760" providerId="ADAL" clId="{9F097DEE-F25B-ED4E-B36D-110D374F241A}" dt="2021-01-21T12:47:28.615" v="3126" actId="1076"/>
          <ac:spMkLst>
            <pc:docMk/>
            <pc:sldMk cId="2960301854" sldId="276"/>
            <ac:spMk id="2" creationId="{F27A67FA-CFF5-A04A-B8A5-E77CD62A4EB2}"/>
          </ac:spMkLst>
        </pc:spChg>
        <pc:spChg chg="add mod">
          <ac:chgData name="Kate Coode" userId="e5a45405-9a7c-42fe-972f-cf9e071f7760" providerId="ADAL" clId="{9F097DEE-F25B-ED4E-B36D-110D374F241A}" dt="2021-01-21T10:04:12.895" v="1946" actId="207"/>
          <ac:spMkLst>
            <pc:docMk/>
            <pc:sldMk cId="2960301854" sldId="276"/>
            <ac:spMk id="6" creationId="{8F749BB1-E825-B24C-BE55-CA9BBC675BFF}"/>
          </ac:spMkLst>
        </pc:spChg>
        <pc:spChg chg="add mod">
          <ac:chgData name="Kate Coode" userId="e5a45405-9a7c-42fe-972f-cf9e071f7760" providerId="ADAL" clId="{9F097DEE-F25B-ED4E-B36D-110D374F241A}" dt="2021-01-21T10:04:16.022" v="1947" actId="207"/>
          <ac:spMkLst>
            <pc:docMk/>
            <pc:sldMk cId="2960301854" sldId="276"/>
            <ac:spMk id="7" creationId="{A84757F6-DACA-9D47-B412-9A37E8ED4EF0}"/>
          </ac:spMkLst>
        </pc:spChg>
        <pc:spChg chg="add mod">
          <ac:chgData name="Kate Coode" userId="e5a45405-9a7c-42fe-972f-cf9e071f7760" providerId="ADAL" clId="{9F097DEE-F25B-ED4E-B36D-110D374F241A}" dt="2021-01-21T10:04:19.294" v="1948" actId="207"/>
          <ac:spMkLst>
            <pc:docMk/>
            <pc:sldMk cId="2960301854" sldId="276"/>
            <ac:spMk id="10" creationId="{2706D77C-9C5D-224F-82BB-0AC85F8B8622}"/>
          </ac:spMkLst>
        </pc:spChg>
        <pc:picChg chg="add mod">
          <ac:chgData name="Kate Coode" userId="e5a45405-9a7c-42fe-972f-cf9e071f7760" providerId="ADAL" clId="{9F097DEE-F25B-ED4E-B36D-110D374F241A}" dt="2021-01-21T09:57:25.660" v="1879" actId="1076"/>
          <ac:picMkLst>
            <pc:docMk/>
            <pc:sldMk cId="2960301854" sldId="276"/>
            <ac:picMk id="3" creationId="{A6BC8DE3-DF86-4B4D-9E4C-E0F24D6F0865}"/>
          </ac:picMkLst>
        </pc:picChg>
        <pc:picChg chg="add mod">
          <ac:chgData name="Kate Coode" userId="e5a45405-9a7c-42fe-972f-cf9e071f7760" providerId="ADAL" clId="{9F097DEE-F25B-ED4E-B36D-110D374F241A}" dt="2021-01-21T09:57:25.660" v="1879" actId="1076"/>
          <ac:picMkLst>
            <pc:docMk/>
            <pc:sldMk cId="2960301854" sldId="276"/>
            <ac:picMk id="5" creationId="{2EE3C600-1C95-D941-8F3B-DA499389A8C6}"/>
          </ac:picMkLst>
        </pc:picChg>
        <pc:picChg chg="add mod">
          <ac:chgData name="Kate Coode" userId="e5a45405-9a7c-42fe-972f-cf9e071f7760" providerId="ADAL" clId="{9F097DEE-F25B-ED4E-B36D-110D374F241A}" dt="2021-01-21T09:57:25.660" v="1879" actId="1076"/>
          <ac:picMkLst>
            <pc:docMk/>
            <pc:sldMk cId="2960301854" sldId="276"/>
            <ac:picMk id="9" creationId="{DF2C6CAE-E1D8-F845-8049-C78C27A6C3B6}"/>
          </ac:picMkLst>
        </pc:picChg>
      </pc:sldChg>
      <pc:sldChg chg="addSp delSp modSp new mod modAnim">
        <pc:chgData name="Kate Coode" userId="e5a45405-9a7c-42fe-972f-cf9e071f7760" providerId="ADAL" clId="{9F097DEE-F25B-ED4E-B36D-110D374F241A}" dt="2021-01-21T12:49:13.434" v="3168" actId="1076"/>
        <pc:sldMkLst>
          <pc:docMk/>
          <pc:sldMk cId="2850075672" sldId="277"/>
        </pc:sldMkLst>
        <pc:spChg chg="add del mod">
          <ac:chgData name="Kate Coode" userId="e5a45405-9a7c-42fe-972f-cf9e071f7760" providerId="ADAL" clId="{9F097DEE-F25B-ED4E-B36D-110D374F241A}" dt="2021-01-21T10:01:51.962" v="1893"/>
          <ac:spMkLst>
            <pc:docMk/>
            <pc:sldMk cId="2850075672" sldId="277"/>
            <ac:spMk id="4" creationId="{19D0DF94-11E4-704F-97EC-F9B27A96D604}"/>
          </ac:spMkLst>
        </pc:spChg>
        <pc:spChg chg="add mod">
          <ac:chgData name="Kate Coode" userId="e5a45405-9a7c-42fe-972f-cf9e071f7760" providerId="ADAL" clId="{9F097DEE-F25B-ED4E-B36D-110D374F241A}" dt="2021-01-21T12:48:36.426" v="3161" actId="20577"/>
          <ac:spMkLst>
            <pc:docMk/>
            <pc:sldMk cId="2850075672" sldId="277"/>
            <ac:spMk id="4" creationId="{49809EA2-8D5E-2A44-BB8C-9D5197B82B17}"/>
          </ac:spMkLst>
        </pc:spChg>
        <pc:spChg chg="add mod">
          <ac:chgData name="Kate Coode" userId="e5a45405-9a7c-42fe-972f-cf9e071f7760" providerId="ADAL" clId="{9F097DEE-F25B-ED4E-B36D-110D374F241A}" dt="2021-01-21T12:48:53.249" v="3163" actId="1076"/>
          <ac:spMkLst>
            <pc:docMk/>
            <pc:sldMk cId="2850075672" sldId="277"/>
            <ac:spMk id="5" creationId="{D92AC55F-8A6E-F14D-B58D-224BB1EDD7D8}"/>
          </ac:spMkLst>
        </pc:spChg>
        <pc:spChg chg="add mod">
          <ac:chgData name="Kate Coode" userId="e5a45405-9a7c-42fe-972f-cf9e071f7760" providerId="ADAL" clId="{9F097DEE-F25B-ED4E-B36D-110D374F241A}" dt="2021-01-21T12:49:09.017" v="3167" actId="1076"/>
          <ac:spMkLst>
            <pc:docMk/>
            <pc:sldMk cId="2850075672" sldId="277"/>
            <ac:spMk id="6" creationId="{62C5011E-F287-A547-B1A4-9A1C07395F12}"/>
          </ac:spMkLst>
        </pc:spChg>
        <pc:spChg chg="add mod">
          <ac:chgData name="Kate Coode" userId="e5a45405-9a7c-42fe-972f-cf9e071f7760" providerId="ADAL" clId="{9F097DEE-F25B-ED4E-B36D-110D374F241A}" dt="2021-01-21T12:49:13.434" v="3168" actId="1076"/>
          <ac:spMkLst>
            <pc:docMk/>
            <pc:sldMk cId="2850075672" sldId="277"/>
            <ac:spMk id="7" creationId="{B8C2D1F8-3E10-5340-A020-A5F2702ED33A}"/>
          </ac:spMkLst>
        </pc:spChg>
        <pc:picChg chg="add mod">
          <ac:chgData name="Kate Coode" userId="e5a45405-9a7c-42fe-972f-cf9e071f7760" providerId="ADAL" clId="{9F097DEE-F25B-ED4E-B36D-110D374F241A}" dt="2021-01-21T12:48:49.113" v="3162" actId="14100"/>
          <ac:picMkLst>
            <pc:docMk/>
            <pc:sldMk cId="2850075672" sldId="277"/>
            <ac:picMk id="2" creationId="{AC4885E7-DA79-D846-BE1F-BD82AAC9F3DC}"/>
          </ac:picMkLst>
        </pc:picChg>
        <pc:picChg chg="add mod">
          <ac:chgData name="Kate Coode" userId="e5a45405-9a7c-42fe-972f-cf9e071f7760" providerId="ADAL" clId="{9F097DEE-F25B-ED4E-B36D-110D374F241A}" dt="2021-01-21T12:49:04.817" v="3166" actId="14100"/>
          <ac:picMkLst>
            <pc:docMk/>
            <pc:sldMk cId="2850075672" sldId="277"/>
            <ac:picMk id="3" creationId="{CE16D7C3-BE24-7848-A7DE-2B700729F5BB}"/>
          </ac:picMkLst>
        </pc:picChg>
      </pc:sldChg>
      <pc:sldChg chg="addSp modSp new mod ord">
        <pc:chgData name="Kate Coode" userId="e5a45405-9a7c-42fe-972f-cf9e071f7760" providerId="ADAL" clId="{9F097DEE-F25B-ED4E-B36D-110D374F241A}" dt="2021-01-21T11:28:14.248" v="2517" actId="20578"/>
        <pc:sldMkLst>
          <pc:docMk/>
          <pc:sldMk cId="4218111561" sldId="278"/>
        </pc:sldMkLst>
        <pc:spChg chg="add mod">
          <ac:chgData name="Kate Coode" userId="e5a45405-9a7c-42fe-972f-cf9e071f7760" providerId="ADAL" clId="{9F097DEE-F25B-ED4E-B36D-110D374F241A}" dt="2021-01-21T10:25:14.770" v="2084" actId="1076"/>
          <ac:spMkLst>
            <pc:docMk/>
            <pc:sldMk cId="4218111561" sldId="278"/>
            <ac:spMk id="5" creationId="{64A52A0F-2D7F-0C42-A3FE-43A5557B9124}"/>
          </ac:spMkLst>
        </pc:spChg>
        <pc:picChg chg="add mod">
          <ac:chgData name="Kate Coode" userId="e5a45405-9a7c-42fe-972f-cf9e071f7760" providerId="ADAL" clId="{9F097DEE-F25B-ED4E-B36D-110D374F241A}" dt="2021-01-21T10:24:07.922" v="2059" actId="1076"/>
          <ac:picMkLst>
            <pc:docMk/>
            <pc:sldMk cId="4218111561" sldId="278"/>
            <ac:picMk id="2" creationId="{D7CE9F8F-72DE-894E-B8F5-CA1828CA4676}"/>
          </ac:picMkLst>
        </pc:picChg>
        <pc:picChg chg="add mod modCrop">
          <ac:chgData name="Kate Coode" userId="e5a45405-9a7c-42fe-972f-cf9e071f7760" providerId="ADAL" clId="{9F097DEE-F25B-ED4E-B36D-110D374F241A}" dt="2021-01-21T10:24:55.587" v="2067" actId="1076"/>
          <ac:picMkLst>
            <pc:docMk/>
            <pc:sldMk cId="4218111561" sldId="278"/>
            <ac:picMk id="3" creationId="{7E5F5296-8CA5-8441-88C3-70C402D38CCD}"/>
          </ac:picMkLst>
        </pc:picChg>
        <pc:picChg chg="add mod">
          <ac:chgData name="Kate Coode" userId="e5a45405-9a7c-42fe-972f-cf9e071f7760" providerId="ADAL" clId="{9F097DEE-F25B-ED4E-B36D-110D374F241A}" dt="2021-01-21T10:24:01.344" v="2058" actId="1076"/>
          <ac:picMkLst>
            <pc:docMk/>
            <pc:sldMk cId="4218111561" sldId="278"/>
            <ac:picMk id="4" creationId="{4FBD0677-6505-AC4D-AD77-7F926C496B87}"/>
          </ac:picMkLst>
        </pc:picChg>
      </pc:sldChg>
      <pc:sldChg chg="addSp delSp modSp new del mod">
        <pc:chgData name="Kate Coode" userId="e5a45405-9a7c-42fe-972f-cf9e071f7760" providerId="ADAL" clId="{9F097DEE-F25B-ED4E-B36D-110D374F241A}" dt="2021-01-21T12:53:16.756" v="3261" actId="2696"/>
        <pc:sldMkLst>
          <pc:docMk/>
          <pc:sldMk cId="586037985" sldId="279"/>
        </pc:sldMkLst>
        <pc:spChg chg="add del mod">
          <ac:chgData name="Kate Coode" userId="e5a45405-9a7c-42fe-972f-cf9e071f7760" providerId="ADAL" clId="{9F097DEE-F25B-ED4E-B36D-110D374F241A}" dt="2021-01-21T12:22:58.505" v="2605"/>
          <ac:spMkLst>
            <pc:docMk/>
            <pc:sldMk cId="586037985" sldId="279"/>
            <ac:spMk id="2" creationId="{0F5D3A41-433E-2444-9CEF-010BF5D182BE}"/>
          </ac:spMkLst>
        </pc:spChg>
      </pc:sldChg>
      <pc:sldChg chg="addSp delSp modSp new mod">
        <pc:chgData name="Kate Coode" userId="e5a45405-9a7c-42fe-972f-cf9e071f7760" providerId="ADAL" clId="{9F097DEE-F25B-ED4E-B36D-110D374F241A}" dt="2021-01-21T12:52:43.944" v="3260" actId="1076"/>
        <pc:sldMkLst>
          <pc:docMk/>
          <pc:sldMk cId="3421031639" sldId="280"/>
        </pc:sldMkLst>
        <pc:spChg chg="add mod">
          <ac:chgData name="Kate Coode" userId="e5a45405-9a7c-42fe-972f-cf9e071f7760" providerId="ADAL" clId="{9F097DEE-F25B-ED4E-B36D-110D374F241A}" dt="2021-01-21T12:52:43.944" v="3260" actId="1076"/>
          <ac:spMkLst>
            <pc:docMk/>
            <pc:sldMk cId="3421031639" sldId="280"/>
            <ac:spMk id="2" creationId="{702B98CA-4BFA-9946-9DFA-C9226D9B7892}"/>
          </ac:spMkLst>
        </pc:spChg>
        <pc:picChg chg="add mod modCrop">
          <ac:chgData name="Kate Coode" userId="e5a45405-9a7c-42fe-972f-cf9e071f7760" providerId="ADAL" clId="{9F097DEE-F25B-ED4E-B36D-110D374F241A}" dt="2021-01-21T12:41:28.411" v="2942" actId="1076"/>
          <ac:picMkLst>
            <pc:docMk/>
            <pc:sldMk cId="3421031639" sldId="280"/>
            <ac:picMk id="3" creationId="{C239A296-CF12-CA4B-A1B7-7C5047FAED13}"/>
          </ac:picMkLst>
        </pc:picChg>
        <pc:picChg chg="add del mod">
          <ac:chgData name="Kate Coode" userId="e5a45405-9a7c-42fe-972f-cf9e071f7760" providerId="ADAL" clId="{9F097DEE-F25B-ED4E-B36D-110D374F241A}" dt="2021-01-21T12:52:20.673" v="3254" actId="478"/>
          <ac:picMkLst>
            <pc:docMk/>
            <pc:sldMk cId="3421031639" sldId="280"/>
            <ac:picMk id="4" creationId="{FCBE9115-6684-824B-B6B4-83291AFD71F7}"/>
          </ac:picMkLst>
        </pc:picChg>
        <pc:picChg chg="add mod">
          <ac:chgData name="Kate Coode" userId="e5a45405-9a7c-42fe-972f-cf9e071f7760" providerId="ADAL" clId="{9F097DEE-F25B-ED4E-B36D-110D374F241A}" dt="2021-01-21T12:41:57.268" v="2951" actId="1076"/>
          <ac:picMkLst>
            <pc:docMk/>
            <pc:sldMk cId="3421031639" sldId="280"/>
            <ac:picMk id="5" creationId="{5485191A-D76B-714A-ACCE-D87BB9B24911}"/>
          </ac:picMkLst>
        </pc:picChg>
        <pc:picChg chg="add mod">
          <ac:chgData name="Kate Coode" userId="e5a45405-9a7c-42fe-972f-cf9e071f7760" providerId="ADAL" clId="{9F097DEE-F25B-ED4E-B36D-110D374F241A}" dt="2021-01-21T12:42:14.052" v="2955" actId="1076"/>
          <ac:picMkLst>
            <pc:docMk/>
            <pc:sldMk cId="3421031639" sldId="280"/>
            <ac:picMk id="6" creationId="{9DA44F3F-B3B7-F147-AD5A-47ADAFFA9917}"/>
          </ac:picMkLst>
        </pc:picChg>
        <pc:picChg chg="add mod">
          <ac:chgData name="Kate Coode" userId="e5a45405-9a7c-42fe-972f-cf9e071f7760" providerId="ADAL" clId="{9F097DEE-F25B-ED4E-B36D-110D374F241A}" dt="2021-01-21T12:44:02.656" v="2962" actId="1076"/>
          <ac:picMkLst>
            <pc:docMk/>
            <pc:sldMk cId="3421031639" sldId="280"/>
            <ac:picMk id="7" creationId="{DB728856-3280-7E4B-B91A-D6897CD873A6}"/>
          </ac:picMkLst>
        </pc:picChg>
        <pc:picChg chg="add mod">
          <ac:chgData name="Kate Coode" userId="e5a45405-9a7c-42fe-972f-cf9e071f7760" providerId="ADAL" clId="{9F097DEE-F25B-ED4E-B36D-110D374F241A}" dt="2021-01-21T12:52:31.132" v="3259" actId="14100"/>
          <ac:picMkLst>
            <pc:docMk/>
            <pc:sldMk cId="3421031639" sldId="280"/>
            <ac:picMk id="8" creationId="{5370B6ED-1BBE-9342-A03E-EDE47BE2763A}"/>
          </ac:picMkLst>
        </pc:picChg>
      </pc:sldChg>
      <pc:sldChg chg="addSp delSp modSp new mod">
        <pc:chgData name="Kate Coode" userId="e5a45405-9a7c-42fe-972f-cf9e071f7760" providerId="ADAL" clId="{9F097DEE-F25B-ED4E-B36D-110D374F241A}" dt="2021-01-22T10:47:35.926" v="3596" actId="20577"/>
        <pc:sldMkLst>
          <pc:docMk/>
          <pc:sldMk cId="1493026586" sldId="281"/>
        </pc:sldMkLst>
        <pc:spChg chg="add mod">
          <ac:chgData name="Kate Coode" userId="e5a45405-9a7c-42fe-972f-cf9e071f7760" providerId="ADAL" clId="{9F097DEE-F25B-ED4E-B36D-110D374F241A}" dt="2021-01-22T10:34:48.173" v="3390" actId="1076"/>
          <ac:spMkLst>
            <pc:docMk/>
            <pc:sldMk cId="1493026586" sldId="281"/>
            <ac:spMk id="2" creationId="{484DB1C1-20F1-E342-87AB-CA0DABA554D5}"/>
          </ac:spMkLst>
        </pc:spChg>
        <pc:spChg chg="add del mod">
          <ac:chgData name="Kate Coode" userId="e5a45405-9a7c-42fe-972f-cf9e071f7760" providerId="ADAL" clId="{9F097DEE-F25B-ED4E-B36D-110D374F241A}" dt="2021-01-22T10:40:28.578" v="3395"/>
          <ac:spMkLst>
            <pc:docMk/>
            <pc:sldMk cId="1493026586" sldId="281"/>
            <ac:spMk id="11" creationId="{A0A6EBE1-4F37-B749-8CF2-49B69F63C21C}"/>
          </ac:spMkLst>
        </pc:spChg>
        <pc:spChg chg="add mod">
          <ac:chgData name="Kate Coode" userId="e5a45405-9a7c-42fe-972f-cf9e071f7760" providerId="ADAL" clId="{9F097DEE-F25B-ED4E-B36D-110D374F241A}" dt="2021-01-22T10:47:35.926" v="3596" actId="20577"/>
          <ac:spMkLst>
            <pc:docMk/>
            <pc:sldMk cId="1493026586" sldId="281"/>
            <ac:spMk id="12" creationId="{F94B8B02-34CD-0A4C-8EE9-569E1A99B378}"/>
          </ac:spMkLst>
        </pc:spChg>
        <pc:picChg chg="mod modCrop">
          <ac:chgData name="Kate Coode" userId="e5a45405-9a7c-42fe-972f-cf9e071f7760" providerId="ADAL" clId="{9F097DEE-F25B-ED4E-B36D-110D374F241A}" dt="2021-01-22T10:34:44.205" v="3389" actId="1076"/>
          <ac:picMkLst>
            <pc:docMk/>
            <pc:sldMk cId="1493026586" sldId="281"/>
            <ac:picMk id="4" creationId="{6F2ED90A-1FD9-4687-ABC8-3296E18B7A51}"/>
          </ac:picMkLst>
        </pc:picChg>
        <pc:picChg chg="add mod modCrop">
          <ac:chgData name="Kate Coode" userId="e5a45405-9a7c-42fe-972f-cf9e071f7760" providerId="ADAL" clId="{9F097DEE-F25B-ED4E-B36D-110D374F241A}" dt="2021-01-22T10:34:44.205" v="3389" actId="1076"/>
          <ac:picMkLst>
            <pc:docMk/>
            <pc:sldMk cId="1493026586" sldId="281"/>
            <ac:picMk id="5" creationId="{86C97684-E17B-8E4B-8218-D77E304DA17F}"/>
          </ac:picMkLst>
        </pc:picChg>
        <pc:picChg chg="mod">
          <ac:chgData name="Kate Coode" userId="e5a45405-9a7c-42fe-972f-cf9e071f7760" providerId="ADAL" clId="{9F097DEE-F25B-ED4E-B36D-110D374F241A}" dt="2021-01-22T10:34:44.205" v="3389" actId="1076"/>
          <ac:picMkLst>
            <pc:docMk/>
            <pc:sldMk cId="1493026586" sldId="281"/>
            <ac:picMk id="6" creationId="{86CDA135-3111-4D13-B7E6-5C2AB97B7B96}"/>
          </ac:picMkLst>
        </pc:picChg>
        <pc:picChg chg="mod">
          <ac:chgData name="Kate Coode" userId="e5a45405-9a7c-42fe-972f-cf9e071f7760" providerId="ADAL" clId="{9F097DEE-F25B-ED4E-B36D-110D374F241A}" dt="2021-01-22T10:34:44.205" v="3389" actId="1076"/>
          <ac:picMkLst>
            <pc:docMk/>
            <pc:sldMk cId="1493026586" sldId="281"/>
            <ac:picMk id="7" creationId="{8D568603-8500-4776-8A44-3D3E7E8D8930}"/>
          </ac:picMkLst>
        </pc:picChg>
        <pc:picChg chg="mod">
          <ac:chgData name="Kate Coode" userId="e5a45405-9a7c-42fe-972f-cf9e071f7760" providerId="ADAL" clId="{9F097DEE-F25B-ED4E-B36D-110D374F241A}" dt="2021-01-22T10:34:44.205" v="3389" actId="1076"/>
          <ac:picMkLst>
            <pc:docMk/>
            <pc:sldMk cId="1493026586" sldId="281"/>
            <ac:picMk id="8" creationId="{8E1470E2-C0A6-4C9C-BD89-92751858043C}"/>
          </ac:picMkLst>
        </pc:picChg>
        <pc:picChg chg="add mod">
          <ac:chgData name="Kate Coode" userId="e5a45405-9a7c-42fe-972f-cf9e071f7760" providerId="ADAL" clId="{9F097DEE-F25B-ED4E-B36D-110D374F241A}" dt="2021-01-22T10:34:44.205" v="3389" actId="1076"/>
          <ac:picMkLst>
            <pc:docMk/>
            <pc:sldMk cId="1493026586" sldId="281"/>
            <ac:picMk id="10" creationId="{5DE76152-BCED-F04D-94D3-E524A19925AC}"/>
          </ac:picMkLst>
        </pc:picChg>
      </pc:sldChg>
      <pc:sldChg chg="addSp modSp new del mod">
        <pc:chgData name="Kate Coode" userId="e5a45405-9a7c-42fe-972f-cf9e071f7760" providerId="ADAL" clId="{9F097DEE-F25B-ED4E-B36D-110D374F241A}" dt="2021-01-22T17:47:59.390" v="3839" actId="2696"/>
        <pc:sldMkLst>
          <pc:docMk/>
          <pc:sldMk cId="3332377907" sldId="282"/>
        </pc:sldMkLst>
        <pc:spChg chg="add mod">
          <ac:chgData name="Kate Coode" userId="e5a45405-9a7c-42fe-972f-cf9e071f7760" providerId="ADAL" clId="{9F097DEE-F25B-ED4E-B36D-110D374F241A}" dt="2021-01-21T12:55:09.654" v="3298" actId="207"/>
          <ac:spMkLst>
            <pc:docMk/>
            <pc:sldMk cId="3332377907" sldId="282"/>
            <ac:spMk id="2" creationId="{D1E51682-A3B2-9747-BC14-5309FC5782CD}"/>
          </ac:spMkLst>
        </pc:spChg>
      </pc:sldChg>
      <pc:sldChg chg="addSp delSp modSp new mod">
        <pc:chgData name="Kate Coode" userId="e5a45405-9a7c-42fe-972f-cf9e071f7760" providerId="ADAL" clId="{9F097DEE-F25B-ED4E-B36D-110D374F241A}" dt="2021-01-22T17:47:52.712" v="3838" actId="20577"/>
        <pc:sldMkLst>
          <pc:docMk/>
          <pc:sldMk cId="2005536925" sldId="283"/>
        </pc:sldMkLst>
        <pc:spChg chg="add mod">
          <ac:chgData name="Kate Coode" userId="e5a45405-9a7c-42fe-972f-cf9e071f7760" providerId="ADAL" clId="{9F097DEE-F25B-ED4E-B36D-110D374F241A}" dt="2021-01-22T17:47:00.980" v="3770" actId="14100"/>
          <ac:spMkLst>
            <pc:docMk/>
            <pc:sldMk cId="2005536925" sldId="283"/>
            <ac:spMk id="2" creationId="{01DE8F82-8921-C24F-80FA-BFC0D9D9F4BA}"/>
          </ac:spMkLst>
        </pc:spChg>
        <pc:spChg chg="add del mod">
          <ac:chgData name="Kate Coode" userId="e5a45405-9a7c-42fe-972f-cf9e071f7760" providerId="ADAL" clId="{9F097DEE-F25B-ED4E-B36D-110D374F241A}" dt="2021-01-21T12:57:22.022" v="3309"/>
          <ac:spMkLst>
            <pc:docMk/>
            <pc:sldMk cId="2005536925" sldId="283"/>
            <ac:spMk id="3" creationId="{154C0D40-F4EF-0D46-823C-54C350FFC687}"/>
          </ac:spMkLst>
        </pc:spChg>
        <pc:spChg chg="add mod">
          <ac:chgData name="Kate Coode" userId="e5a45405-9a7c-42fe-972f-cf9e071f7760" providerId="ADAL" clId="{9F097DEE-F25B-ED4E-B36D-110D374F241A}" dt="2021-01-22T17:47:52.712" v="3838" actId="20577"/>
          <ac:spMkLst>
            <pc:docMk/>
            <pc:sldMk cId="2005536925" sldId="283"/>
            <ac:spMk id="4" creationId="{4A2D4DE6-9BE7-214C-89FF-B73D6AE6F43C}"/>
          </ac:spMkLst>
        </pc:spChg>
        <pc:spChg chg="add del mod">
          <ac:chgData name="Kate Coode" userId="e5a45405-9a7c-42fe-972f-cf9e071f7760" providerId="ADAL" clId="{9F097DEE-F25B-ED4E-B36D-110D374F241A}" dt="2021-01-21T12:59:40.899" v="3353"/>
          <ac:spMkLst>
            <pc:docMk/>
            <pc:sldMk cId="2005536925" sldId="283"/>
            <ac:spMk id="5" creationId="{3A9AC1E3-D0E6-024B-8F20-AF7DA211DD9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4553C0-9A6B-D543-BA65-6F8B5F1CAC5B}" type="datetimeFigureOut">
              <a:rPr lang="en-US" smtClean="0"/>
              <a:t>1/25/21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D73B24-58CB-0D4C-94E7-4EDC7CCB4D49}" type="slidenum">
              <a:rPr lang="en-US" smtClean="0"/>
              <a:t>‹#›</a:t>
            </a:fld>
            <a:endParaRPr lang="en-US"/>
          </a:p>
        </p:txBody>
      </p:sp>
    </p:spTree>
    <p:extLst>
      <p:ext uri="{BB962C8B-B14F-4D97-AF65-F5344CB8AC3E}">
        <p14:creationId xmlns:p14="http://schemas.microsoft.com/office/powerpoint/2010/main" val="34937833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52A13B-D412-0945-B41D-F41C04FA6FA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11332290-D8DB-B748-B4E2-76813FDE79A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F734895-1603-CD44-8BE8-F10AFDECB8AC}"/>
              </a:ext>
            </a:extLst>
          </p:cNvPr>
          <p:cNvSpPr>
            <a:spLocks noGrp="1"/>
          </p:cNvSpPr>
          <p:nvPr>
            <p:ph type="dt" sz="half" idx="10"/>
          </p:nvPr>
        </p:nvSpPr>
        <p:spPr/>
        <p:txBody>
          <a:bodyPr/>
          <a:lstStyle/>
          <a:p>
            <a:fld id="{0E1BE84D-64AE-4A45-A975-1139821167E5}" type="datetimeFigureOut">
              <a:rPr lang="en-US" smtClean="0"/>
              <a:t>1/25/21</a:t>
            </a:fld>
            <a:endParaRPr lang="en-US"/>
          </a:p>
        </p:txBody>
      </p:sp>
      <p:sp>
        <p:nvSpPr>
          <p:cNvPr id="5" name="Footer Placeholder 4">
            <a:extLst>
              <a:ext uri="{FF2B5EF4-FFF2-40B4-BE49-F238E27FC236}">
                <a16:creationId xmlns:a16="http://schemas.microsoft.com/office/drawing/2014/main" id="{3DFE9C4D-70E6-5F46-B502-F85BB11A00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9CF412-D4ED-C745-B7EB-C6FF0059ECE5}"/>
              </a:ext>
            </a:extLst>
          </p:cNvPr>
          <p:cNvSpPr>
            <a:spLocks noGrp="1"/>
          </p:cNvSpPr>
          <p:nvPr>
            <p:ph type="sldNum" sz="quarter" idx="12"/>
          </p:nvPr>
        </p:nvSpPr>
        <p:spPr/>
        <p:txBody>
          <a:bodyPr/>
          <a:lstStyle/>
          <a:p>
            <a:fld id="{680889F6-8AA7-734C-8CF0-94ABCD7D6DF0}" type="slidenum">
              <a:rPr lang="en-US" smtClean="0"/>
              <a:t>‹#›</a:t>
            </a:fld>
            <a:endParaRPr lang="en-US"/>
          </a:p>
        </p:txBody>
      </p:sp>
    </p:spTree>
    <p:extLst>
      <p:ext uri="{BB962C8B-B14F-4D97-AF65-F5344CB8AC3E}">
        <p14:creationId xmlns:p14="http://schemas.microsoft.com/office/powerpoint/2010/main" val="4962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5EF883-1149-F045-BF43-4FD1F8E52C5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5FB7696-CD84-B547-A952-30324C76C58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454CC23-5A00-974A-9781-32D6F5A77847}"/>
              </a:ext>
            </a:extLst>
          </p:cNvPr>
          <p:cNvSpPr>
            <a:spLocks noGrp="1"/>
          </p:cNvSpPr>
          <p:nvPr>
            <p:ph type="dt" sz="half" idx="10"/>
          </p:nvPr>
        </p:nvSpPr>
        <p:spPr/>
        <p:txBody>
          <a:bodyPr/>
          <a:lstStyle/>
          <a:p>
            <a:fld id="{0E1BE84D-64AE-4A45-A975-1139821167E5}" type="datetimeFigureOut">
              <a:rPr lang="en-US" smtClean="0"/>
              <a:t>1/25/21</a:t>
            </a:fld>
            <a:endParaRPr lang="en-US"/>
          </a:p>
        </p:txBody>
      </p:sp>
      <p:sp>
        <p:nvSpPr>
          <p:cNvPr id="5" name="Footer Placeholder 4">
            <a:extLst>
              <a:ext uri="{FF2B5EF4-FFF2-40B4-BE49-F238E27FC236}">
                <a16:creationId xmlns:a16="http://schemas.microsoft.com/office/drawing/2014/main" id="{E770630F-CCEF-8547-AD9B-9E8D0A70AE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786C4-D300-D94C-8959-A8D46B2693B6}"/>
              </a:ext>
            </a:extLst>
          </p:cNvPr>
          <p:cNvSpPr>
            <a:spLocks noGrp="1"/>
          </p:cNvSpPr>
          <p:nvPr>
            <p:ph type="sldNum" sz="quarter" idx="12"/>
          </p:nvPr>
        </p:nvSpPr>
        <p:spPr/>
        <p:txBody>
          <a:bodyPr/>
          <a:lstStyle/>
          <a:p>
            <a:fld id="{680889F6-8AA7-734C-8CF0-94ABCD7D6DF0}" type="slidenum">
              <a:rPr lang="en-US" smtClean="0"/>
              <a:t>‹#›</a:t>
            </a:fld>
            <a:endParaRPr lang="en-US"/>
          </a:p>
        </p:txBody>
      </p:sp>
    </p:spTree>
    <p:extLst>
      <p:ext uri="{BB962C8B-B14F-4D97-AF65-F5344CB8AC3E}">
        <p14:creationId xmlns:p14="http://schemas.microsoft.com/office/powerpoint/2010/main" val="37348142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EC0BAB-962D-8443-9062-FECAEEBF54C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332FC0A-EC69-D747-8176-40B803BA516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4015219-71E8-7C4F-80BF-46E34BBB0DE3}"/>
              </a:ext>
            </a:extLst>
          </p:cNvPr>
          <p:cNvSpPr>
            <a:spLocks noGrp="1"/>
          </p:cNvSpPr>
          <p:nvPr>
            <p:ph type="dt" sz="half" idx="10"/>
          </p:nvPr>
        </p:nvSpPr>
        <p:spPr/>
        <p:txBody>
          <a:bodyPr/>
          <a:lstStyle/>
          <a:p>
            <a:fld id="{0E1BE84D-64AE-4A45-A975-1139821167E5}" type="datetimeFigureOut">
              <a:rPr lang="en-US" smtClean="0"/>
              <a:t>1/25/21</a:t>
            </a:fld>
            <a:endParaRPr lang="en-US"/>
          </a:p>
        </p:txBody>
      </p:sp>
      <p:sp>
        <p:nvSpPr>
          <p:cNvPr id="5" name="Footer Placeholder 4">
            <a:extLst>
              <a:ext uri="{FF2B5EF4-FFF2-40B4-BE49-F238E27FC236}">
                <a16:creationId xmlns:a16="http://schemas.microsoft.com/office/drawing/2014/main" id="{96D0D595-1C68-0143-A955-C7B83A3FD9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AB13A3-2605-D64F-9AE0-232F964F6A3E}"/>
              </a:ext>
            </a:extLst>
          </p:cNvPr>
          <p:cNvSpPr>
            <a:spLocks noGrp="1"/>
          </p:cNvSpPr>
          <p:nvPr>
            <p:ph type="sldNum" sz="quarter" idx="12"/>
          </p:nvPr>
        </p:nvSpPr>
        <p:spPr/>
        <p:txBody>
          <a:bodyPr/>
          <a:lstStyle/>
          <a:p>
            <a:fld id="{680889F6-8AA7-734C-8CF0-94ABCD7D6DF0}" type="slidenum">
              <a:rPr lang="en-US" smtClean="0"/>
              <a:t>‹#›</a:t>
            </a:fld>
            <a:endParaRPr lang="en-US"/>
          </a:p>
        </p:txBody>
      </p:sp>
    </p:spTree>
    <p:extLst>
      <p:ext uri="{BB962C8B-B14F-4D97-AF65-F5344CB8AC3E}">
        <p14:creationId xmlns:p14="http://schemas.microsoft.com/office/powerpoint/2010/main" val="33134735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2506E-A9F2-074B-89C6-4F11466B1F6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9242FCE-A7E5-8B42-BEC7-8DF0B077350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0A74491-C1CF-CD42-9A15-245DC8EE32E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5B04C1E-319B-CA43-87CE-47E3E1DC4F4F}"/>
              </a:ext>
            </a:extLst>
          </p:cNvPr>
          <p:cNvSpPr>
            <a:spLocks noGrp="1"/>
          </p:cNvSpPr>
          <p:nvPr>
            <p:ph type="dt" sz="half" idx="10"/>
          </p:nvPr>
        </p:nvSpPr>
        <p:spPr/>
        <p:txBody>
          <a:bodyPr/>
          <a:lstStyle/>
          <a:p>
            <a:fld id="{0E1BE84D-64AE-4A45-A975-1139821167E5}" type="datetimeFigureOut">
              <a:rPr lang="en-US" smtClean="0"/>
              <a:t>1/25/21</a:t>
            </a:fld>
            <a:endParaRPr lang="en-US"/>
          </a:p>
        </p:txBody>
      </p:sp>
      <p:sp>
        <p:nvSpPr>
          <p:cNvPr id="6" name="Footer Placeholder 5">
            <a:extLst>
              <a:ext uri="{FF2B5EF4-FFF2-40B4-BE49-F238E27FC236}">
                <a16:creationId xmlns:a16="http://schemas.microsoft.com/office/drawing/2014/main" id="{05712A89-053C-A748-8206-8CBBE992124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4EF83D4-A2DE-F145-964D-1DFED9EFB047}"/>
              </a:ext>
            </a:extLst>
          </p:cNvPr>
          <p:cNvSpPr>
            <a:spLocks noGrp="1"/>
          </p:cNvSpPr>
          <p:nvPr>
            <p:ph type="sldNum" sz="quarter" idx="12"/>
          </p:nvPr>
        </p:nvSpPr>
        <p:spPr/>
        <p:txBody>
          <a:bodyPr/>
          <a:lstStyle/>
          <a:p>
            <a:fld id="{680889F6-8AA7-734C-8CF0-94ABCD7D6DF0}" type="slidenum">
              <a:rPr lang="en-US" smtClean="0"/>
              <a:t>‹#›</a:t>
            </a:fld>
            <a:endParaRPr lang="en-US"/>
          </a:p>
        </p:txBody>
      </p:sp>
    </p:spTree>
    <p:extLst>
      <p:ext uri="{BB962C8B-B14F-4D97-AF65-F5344CB8AC3E}">
        <p14:creationId xmlns:p14="http://schemas.microsoft.com/office/powerpoint/2010/main" val="31932729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32E88-A546-8E43-AC49-29D9A671FE4A}"/>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41034D6-DE1E-6B4A-A592-50F788417A8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859F8D4-4A00-3C4A-9730-ACCB957596B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ECC6BE68-C164-CF45-BBB1-DB6FA1EA2C7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590050D-946F-354F-9DF6-6F29D37524D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098FA8D8-FEAF-B24C-8803-D2811AFB10D2}"/>
              </a:ext>
            </a:extLst>
          </p:cNvPr>
          <p:cNvSpPr>
            <a:spLocks noGrp="1"/>
          </p:cNvSpPr>
          <p:nvPr>
            <p:ph type="dt" sz="half" idx="10"/>
          </p:nvPr>
        </p:nvSpPr>
        <p:spPr/>
        <p:txBody>
          <a:bodyPr/>
          <a:lstStyle/>
          <a:p>
            <a:fld id="{0E1BE84D-64AE-4A45-A975-1139821167E5}" type="datetimeFigureOut">
              <a:rPr lang="en-US" smtClean="0"/>
              <a:t>1/25/21</a:t>
            </a:fld>
            <a:endParaRPr lang="en-US"/>
          </a:p>
        </p:txBody>
      </p:sp>
      <p:sp>
        <p:nvSpPr>
          <p:cNvPr id="8" name="Footer Placeholder 7">
            <a:extLst>
              <a:ext uri="{FF2B5EF4-FFF2-40B4-BE49-F238E27FC236}">
                <a16:creationId xmlns:a16="http://schemas.microsoft.com/office/drawing/2014/main" id="{DDE7E47B-8BB5-6A42-8D22-5D4FC3E0B25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6AF5592-E855-6941-8791-3E8BDC6FDB06}"/>
              </a:ext>
            </a:extLst>
          </p:cNvPr>
          <p:cNvSpPr>
            <a:spLocks noGrp="1"/>
          </p:cNvSpPr>
          <p:nvPr>
            <p:ph type="sldNum" sz="quarter" idx="12"/>
          </p:nvPr>
        </p:nvSpPr>
        <p:spPr/>
        <p:txBody>
          <a:bodyPr/>
          <a:lstStyle/>
          <a:p>
            <a:fld id="{680889F6-8AA7-734C-8CF0-94ABCD7D6DF0}" type="slidenum">
              <a:rPr lang="en-US" smtClean="0"/>
              <a:t>‹#›</a:t>
            </a:fld>
            <a:endParaRPr lang="en-US"/>
          </a:p>
        </p:txBody>
      </p:sp>
    </p:spTree>
    <p:extLst>
      <p:ext uri="{BB962C8B-B14F-4D97-AF65-F5344CB8AC3E}">
        <p14:creationId xmlns:p14="http://schemas.microsoft.com/office/powerpoint/2010/main" val="18375117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702E2-D95E-3D42-BF29-8240AAD482C9}"/>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2153844-9D0B-0F45-9E10-D968EA354D4C}"/>
              </a:ext>
            </a:extLst>
          </p:cNvPr>
          <p:cNvSpPr>
            <a:spLocks noGrp="1"/>
          </p:cNvSpPr>
          <p:nvPr>
            <p:ph type="dt" sz="half" idx="10"/>
          </p:nvPr>
        </p:nvSpPr>
        <p:spPr/>
        <p:txBody>
          <a:bodyPr/>
          <a:lstStyle/>
          <a:p>
            <a:fld id="{0E1BE84D-64AE-4A45-A975-1139821167E5}" type="datetimeFigureOut">
              <a:rPr lang="en-US" smtClean="0"/>
              <a:t>1/25/21</a:t>
            </a:fld>
            <a:endParaRPr lang="en-US"/>
          </a:p>
        </p:txBody>
      </p:sp>
      <p:sp>
        <p:nvSpPr>
          <p:cNvPr id="4" name="Footer Placeholder 3">
            <a:extLst>
              <a:ext uri="{FF2B5EF4-FFF2-40B4-BE49-F238E27FC236}">
                <a16:creationId xmlns:a16="http://schemas.microsoft.com/office/drawing/2014/main" id="{56474C0E-6346-8549-BB17-1F182730D2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B1BCE70-E765-0248-BBAE-0EA44AB30F8D}"/>
              </a:ext>
            </a:extLst>
          </p:cNvPr>
          <p:cNvSpPr>
            <a:spLocks noGrp="1"/>
          </p:cNvSpPr>
          <p:nvPr>
            <p:ph type="sldNum" sz="quarter" idx="12"/>
          </p:nvPr>
        </p:nvSpPr>
        <p:spPr/>
        <p:txBody>
          <a:bodyPr/>
          <a:lstStyle/>
          <a:p>
            <a:fld id="{680889F6-8AA7-734C-8CF0-94ABCD7D6DF0}" type="slidenum">
              <a:rPr lang="en-US" smtClean="0"/>
              <a:t>‹#›</a:t>
            </a:fld>
            <a:endParaRPr lang="en-US"/>
          </a:p>
        </p:txBody>
      </p:sp>
    </p:spTree>
    <p:extLst>
      <p:ext uri="{BB962C8B-B14F-4D97-AF65-F5344CB8AC3E}">
        <p14:creationId xmlns:p14="http://schemas.microsoft.com/office/powerpoint/2010/main" val="70021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115E8AF-D3FE-9141-A39B-8134BBAF2201}"/>
              </a:ext>
            </a:extLst>
          </p:cNvPr>
          <p:cNvSpPr>
            <a:spLocks noGrp="1"/>
          </p:cNvSpPr>
          <p:nvPr>
            <p:ph type="dt" sz="half" idx="10"/>
          </p:nvPr>
        </p:nvSpPr>
        <p:spPr/>
        <p:txBody>
          <a:bodyPr/>
          <a:lstStyle/>
          <a:p>
            <a:fld id="{0E1BE84D-64AE-4A45-A975-1139821167E5}" type="datetimeFigureOut">
              <a:rPr lang="en-US" smtClean="0"/>
              <a:t>1/25/21</a:t>
            </a:fld>
            <a:endParaRPr lang="en-US"/>
          </a:p>
        </p:txBody>
      </p:sp>
      <p:sp>
        <p:nvSpPr>
          <p:cNvPr id="3" name="Footer Placeholder 2">
            <a:extLst>
              <a:ext uri="{FF2B5EF4-FFF2-40B4-BE49-F238E27FC236}">
                <a16:creationId xmlns:a16="http://schemas.microsoft.com/office/drawing/2014/main" id="{4BFF077A-EA28-334E-9878-CB1A954A61E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EA12C50-BF6A-9D4F-B79C-797387D57650}"/>
              </a:ext>
            </a:extLst>
          </p:cNvPr>
          <p:cNvSpPr>
            <a:spLocks noGrp="1"/>
          </p:cNvSpPr>
          <p:nvPr>
            <p:ph type="sldNum" sz="quarter" idx="12"/>
          </p:nvPr>
        </p:nvSpPr>
        <p:spPr/>
        <p:txBody>
          <a:bodyPr/>
          <a:lstStyle/>
          <a:p>
            <a:fld id="{680889F6-8AA7-734C-8CF0-94ABCD7D6DF0}" type="slidenum">
              <a:rPr lang="en-US" smtClean="0"/>
              <a:t>‹#›</a:t>
            </a:fld>
            <a:endParaRPr lang="en-US"/>
          </a:p>
        </p:txBody>
      </p:sp>
    </p:spTree>
    <p:extLst>
      <p:ext uri="{BB962C8B-B14F-4D97-AF65-F5344CB8AC3E}">
        <p14:creationId xmlns:p14="http://schemas.microsoft.com/office/powerpoint/2010/main" val="12607292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4A7B0-6596-964A-ACDA-68642160E93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5124FA5-8CAD-CE42-A2A0-5F095930ACA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B10248C-F7B3-2A4F-8853-84673FC88F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04046E8-D6CC-C248-A7C6-2D9E1C5C5C11}"/>
              </a:ext>
            </a:extLst>
          </p:cNvPr>
          <p:cNvSpPr>
            <a:spLocks noGrp="1"/>
          </p:cNvSpPr>
          <p:nvPr>
            <p:ph type="dt" sz="half" idx="10"/>
          </p:nvPr>
        </p:nvSpPr>
        <p:spPr/>
        <p:txBody>
          <a:bodyPr/>
          <a:lstStyle/>
          <a:p>
            <a:fld id="{0E1BE84D-64AE-4A45-A975-1139821167E5}" type="datetimeFigureOut">
              <a:rPr lang="en-US" smtClean="0"/>
              <a:t>1/25/21</a:t>
            </a:fld>
            <a:endParaRPr lang="en-US"/>
          </a:p>
        </p:txBody>
      </p:sp>
      <p:sp>
        <p:nvSpPr>
          <p:cNvPr id="6" name="Footer Placeholder 5">
            <a:extLst>
              <a:ext uri="{FF2B5EF4-FFF2-40B4-BE49-F238E27FC236}">
                <a16:creationId xmlns:a16="http://schemas.microsoft.com/office/drawing/2014/main" id="{904A644B-3F0A-204A-A25A-6348B74A32C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4CD88C6-1ADA-DC41-91DA-975E16F192E3}"/>
              </a:ext>
            </a:extLst>
          </p:cNvPr>
          <p:cNvSpPr>
            <a:spLocks noGrp="1"/>
          </p:cNvSpPr>
          <p:nvPr>
            <p:ph type="sldNum" sz="quarter" idx="12"/>
          </p:nvPr>
        </p:nvSpPr>
        <p:spPr/>
        <p:txBody>
          <a:bodyPr/>
          <a:lstStyle/>
          <a:p>
            <a:fld id="{680889F6-8AA7-734C-8CF0-94ABCD7D6DF0}" type="slidenum">
              <a:rPr lang="en-US" smtClean="0"/>
              <a:t>‹#›</a:t>
            </a:fld>
            <a:endParaRPr lang="en-US"/>
          </a:p>
        </p:txBody>
      </p:sp>
    </p:spTree>
    <p:extLst>
      <p:ext uri="{BB962C8B-B14F-4D97-AF65-F5344CB8AC3E}">
        <p14:creationId xmlns:p14="http://schemas.microsoft.com/office/powerpoint/2010/main" val="3417429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3B6399-6D84-6B4A-9E0A-F5BB2C21A70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EA7CB9C-8D89-7640-82A6-A422EBCDB47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1812FFB-9070-F84E-AB8A-D3255C7770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DC5DEA4-C81C-934F-88AA-C3AE310F2A7F}"/>
              </a:ext>
            </a:extLst>
          </p:cNvPr>
          <p:cNvSpPr>
            <a:spLocks noGrp="1"/>
          </p:cNvSpPr>
          <p:nvPr>
            <p:ph type="dt" sz="half" idx="10"/>
          </p:nvPr>
        </p:nvSpPr>
        <p:spPr/>
        <p:txBody>
          <a:bodyPr/>
          <a:lstStyle/>
          <a:p>
            <a:fld id="{0E1BE84D-64AE-4A45-A975-1139821167E5}" type="datetimeFigureOut">
              <a:rPr lang="en-US" smtClean="0"/>
              <a:t>1/25/21</a:t>
            </a:fld>
            <a:endParaRPr lang="en-US"/>
          </a:p>
        </p:txBody>
      </p:sp>
      <p:sp>
        <p:nvSpPr>
          <p:cNvPr id="6" name="Footer Placeholder 5">
            <a:extLst>
              <a:ext uri="{FF2B5EF4-FFF2-40B4-BE49-F238E27FC236}">
                <a16:creationId xmlns:a16="http://schemas.microsoft.com/office/drawing/2014/main" id="{100F9695-458E-7D42-83DB-E6D2C281B4E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3A4CF82-06D8-FC49-86CE-9D53579DB8B0}"/>
              </a:ext>
            </a:extLst>
          </p:cNvPr>
          <p:cNvSpPr>
            <a:spLocks noGrp="1"/>
          </p:cNvSpPr>
          <p:nvPr>
            <p:ph type="sldNum" sz="quarter" idx="12"/>
          </p:nvPr>
        </p:nvSpPr>
        <p:spPr/>
        <p:txBody>
          <a:bodyPr/>
          <a:lstStyle/>
          <a:p>
            <a:fld id="{680889F6-8AA7-734C-8CF0-94ABCD7D6DF0}" type="slidenum">
              <a:rPr lang="en-US" smtClean="0"/>
              <a:t>‹#›</a:t>
            </a:fld>
            <a:endParaRPr lang="en-US"/>
          </a:p>
        </p:txBody>
      </p:sp>
    </p:spTree>
    <p:extLst>
      <p:ext uri="{BB962C8B-B14F-4D97-AF65-F5344CB8AC3E}">
        <p14:creationId xmlns:p14="http://schemas.microsoft.com/office/powerpoint/2010/main" val="530118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CE17A6-8553-FD49-BD97-3F885E250AC1}"/>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B8236C0-2BA9-F746-B988-B08DF0FBA46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13BE0A9-8042-6B46-9A89-E0C326CBFF78}"/>
              </a:ext>
            </a:extLst>
          </p:cNvPr>
          <p:cNvSpPr>
            <a:spLocks noGrp="1"/>
          </p:cNvSpPr>
          <p:nvPr>
            <p:ph type="dt" sz="half" idx="10"/>
          </p:nvPr>
        </p:nvSpPr>
        <p:spPr/>
        <p:txBody>
          <a:bodyPr/>
          <a:lstStyle/>
          <a:p>
            <a:fld id="{0E1BE84D-64AE-4A45-A975-1139821167E5}" type="datetimeFigureOut">
              <a:rPr lang="en-US" smtClean="0"/>
              <a:t>1/25/21</a:t>
            </a:fld>
            <a:endParaRPr lang="en-US"/>
          </a:p>
        </p:txBody>
      </p:sp>
      <p:sp>
        <p:nvSpPr>
          <p:cNvPr id="5" name="Footer Placeholder 4">
            <a:extLst>
              <a:ext uri="{FF2B5EF4-FFF2-40B4-BE49-F238E27FC236}">
                <a16:creationId xmlns:a16="http://schemas.microsoft.com/office/drawing/2014/main" id="{9C59C06A-AFCA-8C4C-9AE9-AEFEEBEC99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CD122A-446A-4944-AF5D-00005A208928}"/>
              </a:ext>
            </a:extLst>
          </p:cNvPr>
          <p:cNvSpPr>
            <a:spLocks noGrp="1"/>
          </p:cNvSpPr>
          <p:nvPr>
            <p:ph type="sldNum" sz="quarter" idx="12"/>
          </p:nvPr>
        </p:nvSpPr>
        <p:spPr/>
        <p:txBody>
          <a:bodyPr/>
          <a:lstStyle/>
          <a:p>
            <a:fld id="{680889F6-8AA7-734C-8CF0-94ABCD7D6DF0}" type="slidenum">
              <a:rPr lang="en-US" smtClean="0"/>
              <a:t>‹#›</a:t>
            </a:fld>
            <a:endParaRPr lang="en-US"/>
          </a:p>
        </p:txBody>
      </p:sp>
    </p:spTree>
    <p:extLst>
      <p:ext uri="{BB962C8B-B14F-4D97-AF65-F5344CB8AC3E}">
        <p14:creationId xmlns:p14="http://schemas.microsoft.com/office/powerpoint/2010/main" val="17413210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0E20C87-66E7-CF43-AC5D-F52B7FF047F8}"/>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C2BBFB7-BFC9-084E-B7B8-65AF0013117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B3C1EA3-C5FC-6641-8055-57C66316E49A}"/>
              </a:ext>
            </a:extLst>
          </p:cNvPr>
          <p:cNvSpPr>
            <a:spLocks noGrp="1"/>
          </p:cNvSpPr>
          <p:nvPr>
            <p:ph type="dt" sz="half" idx="10"/>
          </p:nvPr>
        </p:nvSpPr>
        <p:spPr/>
        <p:txBody>
          <a:bodyPr/>
          <a:lstStyle/>
          <a:p>
            <a:fld id="{0E1BE84D-64AE-4A45-A975-1139821167E5}" type="datetimeFigureOut">
              <a:rPr lang="en-US" smtClean="0"/>
              <a:t>1/25/21</a:t>
            </a:fld>
            <a:endParaRPr lang="en-US"/>
          </a:p>
        </p:txBody>
      </p:sp>
      <p:sp>
        <p:nvSpPr>
          <p:cNvPr id="5" name="Footer Placeholder 4">
            <a:extLst>
              <a:ext uri="{FF2B5EF4-FFF2-40B4-BE49-F238E27FC236}">
                <a16:creationId xmlns:a16="http://schemas.microsoft.com/office/drawing/2014/main" id="{014B43AD-FDF4-F94C-9F90-3F8D353A65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619171-2A60-2A4F-BBEB-DC0F7DF77C6C}"/>
              </a:ext>
            </a:extLst>
          </p:cNvPr>
          <p:cNvSpPr>
            <a:spLocks noGrp="1"/>
          </p:cNvSpPr>
          <p:nvPr>
            <p:ph type="sldNum" sz="quarter" idx="12"/>
          </p:nvPr>
        </p:nvSpPr>
        <p:spPr/>
        <p:txBody>
          <a:bodyPr/>
          <a:lstStyle/>
          <a:p>
            <a:fld id="{680889F6-8AA7-734C-8CF0-94ABCD7D6DF0}" type="slidenum">
              <a:rPr lang="en-US" smtClean="0"/>
              <a:t>‹#›</a:t>
            </a:fld>
            <a:endParaRPr lang="en-US"/>
          </a:p>
        </p:txBody>
      </p:sp>
    </p:spTree>
    <p:extLst>
      <p:ext uri="{BB962C8B-B14F-4D97-AF65-F5344CB8AC3E}">
        <p14:creationId xmlns:p14="http://schemas.microsoft.com/office/powerpoint/2010/main" val="1135190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A9CA1E9-3FD0-0D45-BB64-7B0D08945C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2FCA7E6-5714-BD49-A5C1-C7EFA84161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1725CD0-E151-0044-8563-3DB858DD01E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BE84D-64AE-4A45-A975-1139821167E5}" type="datetimeFigureOut">
              <a:rPr lang="en-US" smtClean="0"/>
              <a:t>1/25/21</a:t>
            </a:fld>
            <a:endParaRPr lang="en-US"/>
          </a:p>
        </p:txBody>
      </p:sp>
      <p:sp>
        <p:nvSpPr>
          <p:cNvPr id="5" name="Footer Placeholder 4">
            <a:extLst>
              <a:ext uri="{FF2B5EF4-FFF2-40B4-BE49-F238E27FC236}">
                <a16:creationId xmlns:a16="http://schemas.microsoft.com/office/drawing/2014/main" id="{100217C5-163C-5749-AC67-10DCA4CD9A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9434D31-56F6-9444-BC91-D8BE3264B1B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0889F6-8AA7-734C-8CF0-94ABCD7D6DF0}" type="slidenum">
              <a:rPr lang="en-US" smtClean="0"/>
              <a:t>‹#›</a:t>
            </a:fld>
            <a:endParaRPr lang="en-US"/>
          </a:p>
        </p:txBody>
      </p:sp>
    </p:spTree>
    <p:extLst>
      <p:ext uri="{BB962C8B-B14F-4D97-AF65-F5344CB8AC3E}">
        <p14:creationId xmlns:p14="http://schemas.microsoft.com/office/powerpoint/2010/main" val="8146940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tiff"/><Relationship Id="rId1" Type="http://schemas.openxmlformats.org/officeDocument/2006/relationships/slideLayout" Target="../slideLayouts/slideLayout7.xml"/><Relationship Id="rId4" Type="http://schemas.openxmlformats.org/officeDocument/2006/relationships/image" Target="../media/image3.tiff"/></Relationships>
</file>

<file path=ppt/slides/_rels/slide3.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4.tif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tiff"/></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tiff"/></Relationships>
</file>

<file path=ppt/slides/_rels/slide6.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image" Target="../media/image12.tiff"/><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tiff"/><Relationship Id="rId2" Type="http://schemas.openxmlformats.org/officeDocument/2006/relationships/image" Target="../media/image16.tif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1.tiff"/><Relationship Id="rId2" Type="http://schemas.openxmlformats.org/officeDocument/2006/relationships/image" Target="../media/image20.tiff"/><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24.tiff"/><Relationship Id="rId2" Type="http://schemas.openxmlformats.org/officeDocument/2006/relationships/image" Target="../media/image23.tif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6.tiff"/><Relationship Id="rId2" Type="http://schemas.openxmlformats.org/officeDocument/2006/relationships/image" Target="../media/image25.tif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8.tiff"/><Relationship Id="rId2" Type="http://schemas.openxmlformats.org/officeDocument/2006/relationships/image" Target="../media/image27.tif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0.tiff"/><Relationship Id="rId2" Type="http://schemas.openxmlformats.org/officeDocument/2006/relationships/image" Target="../media/image29.tiff"/><Relationship Id="rId1" Type="http://schemas.openxmlformats.org/officeDocument/2006/relationships/slideLayout" Target="../slideLayouts/slideLayout7.xml"/><Relationship Id="rId4" Type="http://schemas.openxmlformats.org/officeDocument/2006/relationships/image" Target="../media/image31.tif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6" Type="http://schemas.openxmlformats.org/officeDocument/2006/relationships/image" Target="../media/image36.tiff"/><Relationship Id="rId5" Type="http://schemas.openxmlformats.org/officeDocument/2006/relationships/image" Target="../media/image35.jpeg"/><Relationship Id="rId4" Type="http://schemas.openxmlformats.org/officeDocument/2006/relationships/image" Target="../media/image34.jpeg"/></Relationships>
</file>

<file path=ppt/slides/_rels/slide1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19.xml.rels><?xml version="1.0" encoding="UTF-8" standalone="yes"?>
<Relationships xmlns="http://schemas.openxmlformats.org/package/2006/relationships"><Relationship Id="rId3" Type="http://schemas.microsoft.com/office/2007/relationships/media" Target="../media/media2.mp4"/><Relationship Id="rId7" Type="http://schemas.openxmlformats.org/officeDocument/2006/relationships/image" Target="../media/image41.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0.png"/><Relationship Id="rId5" Type="http://schemas.openxmlformats.org/officeDocument/2006/relationships/slideLayout" Target="../slideLayouts/slideLayout7.xml"/><Relationship Id="rId4" Type="http://schemas.openxmlformats.org/officeDocument/2006/relationships/video" Target="../media/media2.mp4"/></Relationships>
</file>

<file path=ppt/slides/_rels/slide2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 Id="rId6" Type="http://schemas.openxmlformats.org/officeDocument/2006/relationships/image" Target="../media/image46.jpeg"/><Relationship Id="rId5" Type="http://schemas.openxmlformats.org/officeDocument/2006/relationships/image" Target="../media/image45.tiff"/><Relationship Id="rId4" Type="http://schemas.openxmlformats.org/officeDocument/2006/relationships/image" Target="../media/image44.jpeg"/></Relationships>
</file>

<file path=ppt/slides/_rels/slide21.xml.rels><?xml version="1.0" encoding="UTF-8" standalone="yes"?>
<Relationships xmlns="http://schemas.openxmlformats.org/package/2006/relationships"><Relationship Id="rId3" Type="http://schemas.openxmlformats.org/officeDocument/2006/relationships/image" Target="../media/image48.jpeg"/><Relationship Id="rId7" Type="http://schemas.openxmlformats.org/officeDocument/2006/relationships/image" Target="../media/image52.jpeg"/><Relationship Id="rId2" Type="http://schemas.openxmlformats.org/officeDocument/2006/relationships/image" Target="../media/image47.jpeg"/><Relationship Id="rId1" Type="http://schemas.openxmlformats.org/officeDocument/2006/relationships/slideLayout" Target="../slideLayouts/slideLayout7.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AE81D-2622-1B45-AC1B-2EE0A1EAC70A}"/>
              </a:ext>
            </a:extLst>
          </p:cNvPr>
          <p:cNvSpPr>
            <a:spLocks noGrp="1"/>
          </p:cNvSpPr>
          <p:nvPr>
            <p:ph type="ctrTitle"/>
          </p:nvPr>
        </p:nvSpPr>
        <p:spPr>
          <a:xfrm>
            <a:off x="1524000" y="593451"/>
            <a:ext cx="9144000" cy="1260749"/>
          </a:xfrm>
        </p:spPr>
        <p:txBody>
          <a:bodyPr/>
          <a:lstStyle/>
          <a:p>
            <a:r>
              <a:rPr lang="en-US" dirty="0">
                <a:solidFill>
                  <a:schemeClr val="tx1">
                    <a:lumMod val="65000"/>
                    <a:lumOff val="35000"/>
                  </a:schemeClr>
                </a:solidFill>
              </a:rPr>
              <a:t>Visual Studies 2</a:t>
            </a:r>
          </a:p>
        </p:txBody>
      </p:sp>
      <p:sp>
        <p:nvSpPr>
          <p:cNvPr id="3" name="Subtitle 2">
            <a:extLst>
              <a:ext uri="{FF2B5EF4-FFF2-40B4-BE49-F238E27FC236}">
                <a16:creationId xmlns:a16="http://schemas.microsoft.com/office/drawing/2014/main" id="{F6052AF5-6141-2743-91BA-265D77093493}"/>
              </a:ext>
            </a:extLst>
          </p:cNvPr>
          <p:cNvSpPr>
            <a:spLocks noGrp="1"/>
          </p:cNvSpPr>
          <p:nvPr>
            <p:ph type="subTitle" idx="1"/>
          </p:nvPr>
        </p:nvSpPr>
        <p:spPr>
          <a:xfrm>
            <a:off x="1524000" y="2196662"/>
            <a:ext cx="9144000" cy="3373820"/>
          </a:xfrm>
        </p:spPr>
        <p:txBody>
          <a:bodyPr vert="horz" lIns="91440" tIns="45720" rIns="91440" bIns="45720" rtlCol="0" anchor="t">
            <a:normAutofit fontScale="92500" lnSpcReduction="10000"/>
          </a:bodyPr>
          <a:lstStyle/>
          <a:p>
            <a:r>
              <a:rPr lang="en-US" dirty="0">
                <a:solidFill>
                  <a:schemeClr val="tx1">
                    <a:lumMod val="65000"/>
                    <a:lumOff val="35000"/>
                  </a:schemeClr>
                </a:solidFill>
              </a:rPr>
              <a:t>Form and Foliage</a:t>
            </a:r>
          </a:p>
          <a:p>
            <a:r>
              <a:rPr lang="en-US" dirty="0">
                <a:solidFill>
                  <a:schemeClr val="tx1">
                    <a:lumMod val="65000"/>
                    <a:lumOff val="35000"/>
                  </a:schemeClr>
                </a:solidFill>
              </a:rPr>
              <a:t>“a sense of abstraction”</a:t>
            </a:r>
          </a:p>
          <a:p>
            <a:r>
              <a:rPr lang="en-GB" dirty="0">
                <a:solidFill>
                  <a:schemeClr val="tx1">
                    <a:lumMod val="65000"/>
                    <a:lumOff val="35000"/>
                  </a:schemeClr>
                </a:solidFill>
              </a:rPr>
              <a:t>For you to work tangibly with a subject/ theme, your </a:t>
            </a:r>
            <a:r>
              <a:rPr lang="en-GB" b="1" dirty="0">
                <a:solidFill>
                  <a:schemeClr val="tx1">
                    <a:lumMod val="65000"/>
                    <a:lumOff val="35000"/>
                  </a:schemeClr>
                </a:solidFill>
              </a:rPr>
              <a:t>“sense of abstraction”</a:t>
            </a:r>
            <a:r>
              <a:rPr lang="en-GB" dirty="0">
                <a:solidFill>
                  <a:schemeClr val="tx1">
                    <a:lumMod val="65000"/>
                    <a:lumOff val="35000"/>
                  </a:schemeClr>
                </a:solidFill>
              </a:rPr>
              <a:t> will come from the study of foliage.  </a:t>
            </a:r>
          </a:p>
          <a:p>
            <a:r>
              <a:rPr lang="en-GB" dirty="0">
                <a:solidFill>
                  <a:schemeClr val="tx1">
                    <a:lumMod val="65000"/>
                    <a:lumOff val="35000"/>
                  </a:schemeClr>
                </a:solidFill>
              </a:rPr>
              <a:t>You will have to find, make, photograph or video foliage in some way, so that you have elements in front </a:t>
            </a:r>
            <a:endParaRPr lang="en-GB" dirty="0">
              <a:solidFill>
                <a:schemeClr val="tx1">
                  <a:lumMod val="65000"/>
                  <a:lumOff val="35000"/>
                </a:schemeClr>
              </a:solidFill>
              <a:cs typeface="Calibri"/>
            </a:endParaRPr>
          </a:p>
          <a:p>
            <a:r>
              <a:rPr lang="en-GB" dirty="0">
                <a:solidFill>
                  <a:schemeClr val="tx1">
                    <a:lumMod val="65000"/>
                    <a:lumOff val="35000"/>
                  </a:schemeClr>
                </a:solidFill>
              </a:rPr>
              <a:t>of you to work with, drawing for research is not a guessing game.</a:t>
            </a:r>
          </a:p>
          <a:p>
            <a:r>
              <a:rPr lang="en-US" dirty="0">
                <a:solidFill>
                  <a:schemeClr val="tx1">
                    <a:lumMod val="65000"/>
                    <a:lumOff val="35000"/>
                  </a:schemeClr>
                </a:solidFill>
              </a:rPr>
              <a:t>Take some inspiration from the nest few slides</a:t>
            </a:r>
          </a:p>
          <a:p>
            <a:r>
              <a:rPr lang="en-US" dirty="0"/>
              <a:t> </a:t>
            </a:r>
          </a:p>
        </p:txBody>
      </p:sp>
    </p:spTree>
    <p:extLst>
      <p:ext uri="{BB962C8B-B14F-4D97-AF65-F5344CB8AC3E}">
        <p14:creationId xmlns:p14="http://schemas.microsoft.com/office/powerpoint/2010/main" val="14869991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C3D215E-D6C8-8F46-AF54-C1C8D0FE142D}"/>
              </a:ext>
            </a:extLst>
          </p:cNvPr>
          <p:cNvPicPr>
            <a:picLocks noChangeAspect="1"/>
          </p:cNvPicPr>
          <p:nvPr/>
        </p:nvPicPr>
        <p:blipFill>
          <a:blip r:embed="rId2"/>
          <a:stretch>
            <a:fillRect/>
          </a:stretch>
        </p:blipFill>
        <p:spPr>
          <a:xfrm>
            <a:off x="1109228" y="624868"/>
            <a:ext cx="4457093" cy="5608264"/>
          </a:xfrm>
          <a:prstGeom prst="rect">
            <a:avLst/>
          </a:prstGeom>
        </p:spPr>
      </p:pic>
      <p:sp>
        <p:nvSpPr>
          <p:cNvPr id="7" name="TextBox 6">
            <a:extLst>
              <a:ext uri="{FF2B5EF4-FFF2-40B4-BE49-F238E27FC236}">
                <a16:creationId xmlns:a16="http://schemas.microsoft.com/office/drawing/2014/main" id="{0277954D-6427-E446-B1D3-4B4F4C1391F7}"/>
              </a:ext>
            </a:extLst>
          </p:cNvPr>
          <p:cNvSpPr txBox="1"/>
          <p:nvPr/>
        </p:nvSpPr>
        <p:spPr>
          <a:xfrm>
            <a:off x="8502114" y="4952521"/>
            <a:ext cx="1275990" cy="369332"/>
          </a:xfrm>
          <a:prstGeom prst="rect">
            <a:avLst/>
          </a:prstGeom>
          <a:noFill/>
        </p:spPr>
        <p:txBody>
          <a:bodyPr wrap="none" rtlCol="0">
            <a:spAutoFit/>
          </a:bodyPr>
          <a:lstStyle/>
          <a:p>
            <a:r>
              <a:rPr lang="en-US" dirty="0">
                <a:solidFill>
                  <a:schemeClr val="tx1">
                    <a:lumMod val="65000"/>
                    <a:lumOff val="35000"/>
                  </a:schemeClr>
                </a:solidFill>
              </a:rPr>
              <a:t>Lee Krasner</a:t>
            </a:r>
          </a:p>
        </p:txBody>
      </p:sp>
      <p:pic>
        <p:nvPicPr>
          <p:cNvPr id="8" name="Picture 7">
            <a:extLst>
              <a:ext uri="{FF2B5EF4-FFF2-40B4-BE49-F238E27FC236}">
                <a16:creationId xmlns:a16="http://schemas.microsoft.com/office/drawing/2014/main" id="{3B41CB0B-36A3-7A49-80C3-DAE77A6CE5A1}"/>
              </a:ext>
            </a:extLst>
          </p:cNvPr>
          <p:cNvPicPr>
            <a:picLocks noChangeAspect="1"/>
          </p:cNvPicPr>
          <p:nvPr/>
        </p:nvPicPr>
        <p:blipFill>
          <a:blip r:embed="rId3"/>
          <a:stretch>
            <a:fillRect/>
          </a:stretch>
        </p:blipFill>
        <p:spPr>
          <a:xfrm>
            <a:off x="5864103" y="624868"/>
            <a:ext cx="5218669" cy="4066495"/>
          </a:xfrm>
          <a:prstGeom prst="rect">
            <a:avLst/>
          </a:prstGeom>
        </p:spPr>
      </p:pic>
      <p:pic>
        <p:nvPicPr>
          <p:cNvPr id="10" name="Picture 9">
            <a:extLst>
              <a:ext uri="{FF2B5EF4-FFF2-40B4-BE49-F238E27FC236}">
                <a16:creationId xmlns:a16="http://schemas.microsoft.com/office/drawing/2014/main" id="{9E206C69-5B04-9546-95DE-1D1242910144}"/>
              </a:ext>
            </a:extLst>
          </p:cNvPr>
          <p:cNvPicPr>
            <a:picLocks noChangeAspect="1"/>
          </p:cNvPicPr>
          <p:nvPr/>
        </p:nvPicPr>
        <p:blipFill>
          <a:blip r:embed="rId4"/>
          <a:stretch>
            <a:fillRect/>
          </a:stretch>
        </p:blipFill>
        <p:spPr>
          <a:xfrm>
            <a:off x="4422987" y="3429000"/>
            <a:ext cx="4050450" cy="3047043"/>
          </a:xfrm>
          <a:prstGeom prst="rect">
            <a:avLst/>
          </a:prstGeom>
        </p:spPr>
      </p:pic>
    </p:spTree>
    <p:extLst>
      <p:ext uri="{BB962C8B-B14F-4D97-AF65-F5344CB8AC3E}">
        <p14:creationId xmlns:p14="http://schemas.microsoft.com/office/powerpoint/2010/main" val="22958732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D6A880-C4A2-CC4B-BDD2-FA7A8696A7DF}"/>
              </a:ext>
            </a:extLst>
          </p:cNvPr>
          <p:cNvPicPr>
            <a:picLocks noChangeAspect="1"/>
          </p:cNvPicPr>
          <p:nvPr/>
        </p:nvPicPr>
        <p:blipFill>
          <a:blip r:embed="rId2"/>
          <a:stretch>
            <a:fillRect/>
          </a:stretch>
        </p:blipFill>
        <p:spPr>
          <a:xfrm>
            <a:off x="6096000" y="594674"/>
            <a:ext cx="4283676" cy="5681188"/>
          </a:xfrm>
          <a:prstGeom prst="rect">
            <a:avLst/>
          </a:prstGeom>
        </p:spPr>
      </p:pic>
      <p:sp>
        <p:nvSpPr>
          <p:cNvPr id="3" name="TextBox 2">
            <a:extLst>
              <a:ext uri="{FF2B5EF4-FFF2-40B4-BE49-F238E27FC236}">
                <a16:creationId xmlns:a16="http://schemas.microsoft.com/office/drawing/2014/main" id="{70C38725-36A6-1740-8608-6477BA0052E8}"/>
              </a:ext>
            </a:extLst>
          </p:cNvPr>
          <p:cNvSpPr txBox="1"/>
          <p:nvPr/>
        </p:nvSpPr>
        <p:spPr>
          <a:xfrm>
            <a:off x="1812324" y="410008"/>
            <a:ext cx="1437894" cy="369332"/>
          </a:xfrm>
          <a:prstGeom prst="rect">
            <a:avLst/>
          </a:prstGeom>
          <a:noFill/>
        </p:spPr>
        <p:txBody>
          <a:bodyPr wrap="none" rtlCol="0">
            <a:spAutoFit/>
          </a:bodyPr>
          <a:lstStyle/>
          <a:p>
            <a:r>
              <a:rPr lang="en-US" dirty="0" err="1">
                <a:solidFill>
                  <a:schemeClr val="tx1">
                    <a:lumMod val="65000"/>
                    <a:lumOff val="35000"/>
                  </a:schemeClr>
                </a:solidFill>
              </a:rPr>
              <a:t>Atellier</a:t>
            </a:r>
            <a:r>
              <a:rPr lang="en-US" dirty="0">
                <a:solidFill>
                  <a:schemeClr val="tx1">
                    <a:lumMod val="65000"/>
                    <a:lumOff val="35000"/>
                  </a:schemeClr>
                </a:solidFill>
              </a:rPr>
              <a:t> Bingo</a:t>
            </a:r>
          </a:p>
        </p:txBody>
      </p:sp>
      <p:pic>
        <p:nvPicPr>
          <p:cNvPr id="4" name="Picture 3">
            <a:extLst>
              <a:ext uri="{FF2B5EF4-FFF2-40B4-BE49-F238E27FC236}">
                <a16:creationId xmlns:a16="http://schemas.microsoft.com/office/drawing/2014/main" id="{FF567AC1-5891-6145-BBE0-7B366C4F6041}"/>
              </a:ext>
            </a:extLst>
          </p:cNvPr>
          <p:cNvPicPr>
            <a:picLocks noChangeAspect="1"/>
          </p:cNvPicPr>
          <p:nvPr/>
        </p:nvPicPr>
        <p:blipFill>
          <a:blip r:embed="rId3"/>
          <a:stretch>
            <a:fillRect/>
          </a:stretch>
        </p:blipFill>
        <p:spPr>
          <a:xfrm>
            <a:off x="1812324" y="1346886"/>
            <a:ext cx="3140443" cy="4164227"/>
          </a:xfrm>
          <a:prstGeom prst="rect">
            <a:avLst/>
          </a:prstGeom>
        </p:spPr>
      </p:pic>
    </p:spTree>
    <p:extLst>
      <p:ext uri="{BB962C8B-B14F-4D97-AF65-F5344CB8AC3E}">
        <p14:creationId xmlns:p14="http://schemas.microsoft.com/office/powerpoint/2010/main" val="4043887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FEE3D5AA-5A8D-4E44-9C37-A5960B220BF2}"/>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8270102" y="697458"/>
            <a:ext cx="3353486" cy="500520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22BD46F-2F3C-9B48-9A65-67E0C8905DBA}"/>
              </a:ext>
            </a:extLst>
          </p:cNvPr>
          <p:cNvSpPr txBox="1"/>
          <p:nvPr/>
        </p:nvSpPr>
        <p:spPr>
          <a:xfrm>
            <a:off x="4833376" y="5702661"/>
            <a:ext cx="1478610" cy="369332"/>
          </a:xfrm>
          <a:prstGeom prst="rect">
            <a:avLst/>
          </a:prstGeom>
          <a:noFill/>
        </p:spPr>
        <p:txBody>
          <a:bodyPr wrap="none" rtlCol="0">
            <a:spAutoFit/>
          </a:bodyPr>
          <a:lstStyle/>
          <a:p>
            <a:r>
              <a:rPr lang="en-US" dirty="0">
                <a:solidFill>
                  <a:schemeClr val="tx1">
                    <a:lumMod val="65000"/>
                    <a:lumOff val="35000"/>
                  </a:schemeClr>
                </a:solidFill>
              </a:rPr>
              <a:t>Cecil </a:t>
            </a:r>
            <a:r>
              <a:rPr lang="en-US" dirty="0" err="1">
                <a:solidFill>
                  <a:schemeClr val="tx1">
                    <a:lumMod val="65000"/>
                    <a:lumOff val="35000"/>
                  </a:schemeClr>
                </a:solidFill>
              </a:rPr>
              <a:t>Touchon</a:t>
            </a:r>
            <a:endParaRPr lang="en-US" dirty="0">
              <a:solidFill>
                <a:schemeClr val="tx1">
                  <a:lumMod val="65000"/>
                  <a:lumOff val="35000"/>
                </a:schemeClr>
              </a:solidFill>
            </a:endParaRPr>
          </a:p>
        </p:txBody>
      </p:sp>
      <p:pic>
        <p:nvPicPr>
          <p:cNvPr id="4" name="Picture 3">
            <a:extLst>
              <a:ext uri="{FF2B5EF4-FFF2-40B4-BE49-F238E27FC236}">
                <a16:creationId xmlns:a16="http://schemas.microsoft.com/office/drawing/2014/main" id="{1E621B2B-956F-0740-89B0-49A1C1EF6562}"/>
              </a:ext>
            </a:extLst>
          </p:cNvPr>
          <p:cNvPicPr>
            <a:picLocks noChangeAspect="1"/>
          </p:cNvPicPr>
          <p:nvPr/>
        </p:nvPicPr>
        <p:blipFill>
          <a:blip r:embed="rId3"/>
          <a:stretch>
            <a:fillRect/>
          </a:stretch>
        </p:blipFill>
        <p:spPr>
          <a:xfrm>
            <a:off x="568412" y="790834"/>
            <a:ext cx="4077730" cy="5436974"/>
          </a:xfrm>
          <a:prstGeom prst="rect">
            <a:avLst/>
          </a:prstGeom>
        </p:spPr>
      </p:pic>
      <p:pic>
        <p:nvPicPr>
          <p:cNvPr id="6" name="Picture 5">
            <a:extLst>
              <a:ext uri="{FF2B5EF4-FFF2-40B4-BE49-F238E27FC236}">
                <a16:creationId xmlns:a16="http://schemas.microsoft.com/office/drawing/2014/main" id="{9E25C4D4-4345-6046-9FE9-FD174CFF2564}"/>
              </a:ext>
            </a:extLst>
          </p:cNvPr>
          <p:cNvPicPr>
            <a:picLocks noChangeAspect="1"/>
          </p:cNvPicPr>
          <p:nvPr/>
        </p:nvPicPr>
        <p:blipFill>
          <a:blip r:embed="rId4"/>
          <a:stretch>
            <a:fillRect/>
          </a:stretch>
        </p:blipFill>
        <p:spPr>
          <a:xfrm>
            <a:off x="4833376" y="790834"/>
            <a:ext cx="3365387" cy="4818452"/>
          </a:xfrm>
          <a:prstGeom prst="rect">
            <a:avLst/>
          </a:prstGeom>
        </p:spPr>
      </p:pic>
    </p:spTree>
    <p:extLst>
      <p:ext uri="{BB962C8B-B14F-4D97-AF65-F5344CB8AC3E}">
        <p14:creationId xmlns:p14="http://schemas.microsoft.com/office/powerpoint/2010/main" val="29190292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BBF3866-CA0C-5348-9727-489F3B76EDA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990220" y="697472"/>
            <a:ext cx="2491628" cy="5529649"/>
          </a:xfrm>
          <a:prstGeom prst="rect">
            <a:avLst/>
          </a:prstGeom>
        </p:spPr>
      </p:pic>
      <p:sp>
        <p:nvSpPr>
          <p:cNvPr id="3" name="TextBox 2">
            <a:extLst>
              <a:ext uri="{FF2B5EF4-FFF2-40B4-BE49-F238E27FC236}">
                <a16:creationId xmlns:a16="http://schemas.microsoft.com/office/drawing/2014/main" id="{387355E9-328A-334E-A34A-84825A401031}"/>
              </a:ext>
            </a:extLst>
          </p:cNvPr>
          <p:cNvSpPr txBox="1"/>
          <p:nvPr/>
        </p:nvSpPr>
        <p:spPr>
          <a:xfrm>
            <a:off x="6660973" y="4584358"/>
            <a:ext cx="1482585" cy="369332"/>
          </a:xfrm>
          <a:prstGeom prst="rect">
            <a:avLst/>
          </a:prstGeom>
          <a:noFill/>
        </p:spPr>
        <p:txBody>
          <a:bodyPr wrap="none" rtlCol="0">
            <a:spAutoFit/>
          </a:bodyPr>
          <a:lstStyle/>
          <a:p>
            <a:r>
              <a:rPr lang="en-US" dirty="0">
                <a:solidFill>
                  <a:schemeClr val="tx1">
                    <a:lumMod val="65000"/>
                    <a:lumOff val="35000"/>
                  </a:schemeClr>
                </a:solidFill>
              </a:rPr>
              <a:t>Henri Matisse</a:t>
            </a:r>
          </a:p>
        </p:txBody>
      </p:sp>
      <p:pic>
        <p:nvPicPr>
          <p:cNvPr id="4" name="Picture 3">
            <a:extLst>
              <a:ext uri="{FF2B5EF4-FFF2-40B4-BE49-F238E27FC236}">
                <a16:creationId xmlns:a16="http://schemas.microsoft.com/office/drawing/2014/main" id="{1687C88D-89B5-B54D-AA19-708CE3E9929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55354" y="697472"/>
            <a:ext cx="2632113" cy="5529649"/>
          </a:xfrm>
          <a:prstGeom prst="rect">
            <a:avLst/>
          </a:prstGeom>
        </p:spPr>
      </p:pic>
      <p:pic>
        <p:nvPicPr>
          <p:cNvPr id="6" name="Picture 5">
            <a:extLst>
              <a:ext uri="{FF2B5EF4-FFF2-40B4-BE49-F238E27FC236}">
                <a16:creationId xmlns:a16="http://schemas.microsoft.com/office/drawing/2014/main" id="{35388B33-44BB-2C47-A06A-7939C7CF714D}"/>
              </a:ext>
            </a:extLst>
          </p:cNvPr>
          <p:cNvPicPr>
            <a:picLocks noChangeAspect="1"/>
          </p:cNvPicPr>
          <p:nvPr/>
        </p:nvPicPr>
        <p:blipFill>
          <a:blip r:embed="rId4"/>
          <a:stretch>
            <a:fillRect/>
          </a:stretch>
        </p:blipFill>
        <p:spPr>
          <a:xfrm>
            <a:off x="6660973" y="697472"/>
            <a:ext cx="4447799" cy="3886886"/>
          </a:xfrm>
          <a:prstGeom prst="rect">
            <a:avLst/>
          </a:prstGeom>
        </p:spPr>
      </p:pic>
    </p:spTree>
    <p:extLst>
      <p:ext uri="{BB962C8B-B14F-4D97-AF65-F5344CB8AC3E}">
        <p14:creationId xmlns:p14="http://schemas.microsoft.com/office/powerpoint/2010/main" val="26292790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8CF83B8-2BD0-4F40-9862-D12ECD2518D7}"/>
              </a:ext>
            </a:extLst>
          </p:cNvPr>
          <p:cNvSpPr txBox="1"/>
          <p:nvPr/>
        </p:nvSpPr>
        <p:spPr>
          <a:xfrm>
            <a:off x="1223385" y="5246404"/>
            <a:ext cx="1892185" cy="369332"/>
          </a:xfrm>
          <a:prstGeom prst="rect">
            <a:avLst/>
          </a:prstGeom>
          <a:noFill/>
        </p:spPr>
        <p:txBody>
          <a:bodyPr wrap="none" rtlCol="0">
            <a:spAutoFit/>
          </a:bodyPr>
          <a:lstStyle/>
          <a:p>
            <a:r>
              <a:rPr lang="en-US" dirty="0">
                <a:solidFill>
                  <a:schemeClr val="tx1">
                    <a:lumMod val="65000"/>
                    <a:lumOff val="35000"/>
                  </a:schemeClr>
                </a:solidFill>
              </a:rPr>
              <a:t>Tom </a:t>
            </a:r>
            <a:r>
              <a:rPr lang="en-US" dirty="0" err="1">
                <a:solidFill>
                  <a:schemeClr val="tx1">
                    <a:lumMod val="65000"/>
                    <a:lumOff val="35000"/>
                  </a:schemeClr>
                </a:solidFill>
              </a:rPr>
              <a:t>Abbiss</a:t>
            </a:r>
            <a:r>
              <a:rPr lang="en-US" dirty="0">
                <a:solidFill>
                  <a:schemeClr val="tx1">
                    <a:lumMod val="65000"/>
                    <a:lumOff val="35000"/>
                  </a:schemeClr>
                </a:solidFill>
              </a:rPr>
              <a:t> Smith </a:t>
            </a:r>
          </a:p>
        </p:txBody>
      </p:sp>
      <p:pic>
        <p:nvPicPr>
          <p:cNvPr id="4" name="Picture 3">
            <a:extLst>
              <a:ext uri="{FF2B5EF4-FFF2-40B4-BE49-F238E27FC236}">
                <a16:creationId xmlns:a16="http://schemas.microsoft.com/office/drawing/2014/main" id="{E4EEACFD-6316-CD43-826B-2233EF37C11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888968" y="889276"/>
            <a:ext cx="3079645" cy="4357128"/>
          </a:xfrm>
          <a:prstGeom prst="rect">
            <a:avLst/>
          </a:prstGeom>
        </p:spPr>
      </p:pic>
      <p:pic>
        <p:nvPicPr>
          <p:cNvPr id="5" name="Picture 4">
            <a:extLst>
              <a:ext uri="{FF2B5EF4-FFF2-40B4-BE49-F238E27FC236}">
                <a16:creationId xmlns:a16="http://schemas.microsoft.com/office/drawing/2014/main" id="{1393BC79-EAF0-9D4F-BBA4-D3DD0FE689C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56177" y="889276"/>
            <a:ext cx="3079645" cy="4357128"/>
          </a:xfrm>
          <a:prstGeom prst="rect">
            <a:avLst/>
          </a:prstGeom>
        </p:spPr>
      </p:pic>
      <p:pic>
        <p:nvPicPr>
          <p:cNvPr id="6" name="Picture 5">
            <a:extLst>
              <a:ext uri="{FF2B5EF4-FFF2-40B4-BE49-F238E27FC236}">
                <a16:creationId xmlns:a16="http://schemas.microsoft.com/office/drawing/2014/main" id="{105C8C18-FE90-0448-844F-4715B89990B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23385" y="894494"/>
            <a:ext cx="3079645" cy="4351910"/>
          </a:xfrm>
          <a:prstGeom prst="rect">
            <a:avLst/>
          </a:prstGeom>
        </p:spPr>
      </p:pic>
    </p:spTree>
    <p:extLst>
      <p:ext uri="{BB962C8B-B14F-4D97-AF65-F5344CB8AC3E}">
        <p14:creationId xmlns:p14="http://schemas.microsoft.com/office/powerpoint/2010/main" val="29413558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968C10C-4D6F-ED42-A269-4D808C43F86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252152" y="504570"/>
            <a:ext cx="3888259" cy="5832389"/>
          </a:xfrm>
          <a:prstGeom prst="rect">
            <a:avLst/>
          </a:prstGeom>
        </p:spPr>
      </p:pic>
      <p:sp>
        <p:nvSpPr>
          <p:cNvPr id="3" name="TextBox 2">
            <a:extLst>
              <a:ext uri="{FF2B5EF4-FFF2-40B4-BE49-F238E27FC236}">
                <a16:creationId xmlns:a16="http://schemas.microsoft.com/office/drawing/2014/main" id="{A44CE359-5825-6F44-8293-62BC63E4AE76}"/>
              </a:ext>
            </a:extLst>
          </p:cNvPr>
          <p:cNvSpPr txBox="1"/>
          <p:nvPr/>
        </p:nvSpPr>
        <p:spPr>
          <a:xfrm>
            <a:off x="5251623" y="4137457"/>
            <a:ext cx="4831492" cy="2308324"/>
          </a:xfrm>
          <a:prstGeom prst="rect">
            <a:avLst/>
          </a:prstGeom>
          <a:noFill/>
        </p:spPr>
        <p:txBody>
          <a:bodyPr wrap="square" rtlCol="0">
            <a:spAutoFit/>
          </a:bodyPr>
          <a:lstStyle/>
          <a:p>
            <a:r>
              <a:rPr lang="en-US" dirty="0">
                <a:solidFill>
                  <a:schemeClr val="tx1">
                    <a:lumMod val="65000"/>
                    <a:lumOff val="35000"/>
                  </a:schemeClr>
                </a:solidFill>
              </a:rPr>
              <a:t>Dion Lee: Fashion designer, who has taken inspiration</a:t>
            </a:r>
          </a:p>
          <a:p>
            <a:r>
              <a:rPr lang="en-US" dirty="0">
                <a:solidFill>
                  <a:schemeClr val="tx1">
                    <a:lumMod val="65000"/>
                    <a:lumOff val="35000"/>
                  </a:schemeClr>
                </a:solidFill>
              </a:rPr>
              <a:t>from the collage opposite to produce designs.</a:t>
            </a:r>
          </a:p>
          <a:p>
            <a:endParaRPr lang="en-US" dirty="0">
              <a:solidFill>
                <a:schemeClr val="tx1">
                  <a:lumMod val="65000"/>
                  <a:lumOff val="35000"/>
                </a:schemeClr>
              </a:solidFill>
            </a:endParaRPr>
          </a:p>
          <a:p>
            <a:r>
              <a:rPr lang="en-US" dirty="0">
                <a:solidFill>
                  <a:schemeClr val="tx1">
                    <a:lumMod val="65000"/>
                    <a:lumOff val="35000"/>
                  </a:schemeClr>
                </a:solidFill>
              </a:rPr>
              <a:t>This image is not here because of the design, it is here for the </a:t>
            </a:r>
            <a:r>
              <a:rPr lang="en-US" dirty="0" err="1">
                <a:solidFill>
                  <a:schemeClr val="tx1">
                    <a:lumMod val="65000"/>
                    <a:lumOff val="35000"/>
                  </a:schemeClr>
                </a:solidFill>
              </a:rPr>
              <a:t>colour</a:t>
            </a:r>
            <a:r>
              <a:rPr lang="en-US" dirty="0">
                <a:solidFill>
                  <a:schemeClr val="tx1">
                    <a:lumMod val="65000"/>
                    <a:lumOff val="35000"/>
                  </a:schemeClr>
                </a:solidFill>
              </a:rPr>
              <a:t>,</a:t>
            </a:r>
          </a:p>
          <a:p>
            <a:r>
              <a:rPr lang="en-US" dirty="0">
                <a:solidFill>
                  <a:schemeClr val="tx1">
                    <a:lumMod val="65000"/>
                    <a:lumOff val="35000"/>
                  </a:schemeClr>
                </a:solidFill>
              </a:rPr>
              <a:t>method of making and the snippets of the images on the torn papers.</a:t>
            </a:r>
          </a:p>
        </p:txBody>
      </p:sp>
    </p:spTree>
    <p:extLst>
      <p:ext uri="{BB962C8B-B14F-4D97-AF65-F5344CB8AC3E}">
        <p14:creationId xmlns:p14="http://schemas.microsoft.com/office/powerpoint/2010/main" val="31238837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7EEBA51-30C4-4541-B555-ED6019D48709}"/>
              </a:ext>
            </a:extLst>
          </p:cNvPr>
          <p:cNvPicPr>
            <a:picLocks noChangeAspect="1"/>
          </p:cNvPicPr>
          <p:nvPr/>
        </p:nvPicPr>
        <p:blipFill>
          <a:blip r:embed="rId2"/>
          <a:stretch>
            <a:fillRect/>
          </a:stretch>
        </p:blipFill>
        <p:spPr>
          <a:xfrm>
            <a:off x="716428" y="647495"/>
            <a:ext cx="5531223" cy="5531223"/>
          </a:xfrm>
          <a:prstGeom prst="rect">
            <a:avLst/>
          </a:prstGeom>
        </p:spPr>
      </p:pic>
      <p:sp>
        <p:nvSpPr>
          <p:cNvPr id="3" name="TextBox 2">
            <a:extLst>
              <a:ext uri="{FF2B5EF4-FFF2-40B4-BE49-F238E27FC236}">
                <a16:creationId xmlns:a16="http://schemas.microsoft.com/office/drawing/2014/main" id="{790894D0-DA9A-CB42-9254-24DA70BCD083}"/>
              </a:ext>
            </a:extLst>
          </p:cNvPr>
          <p:cNvSpPr txBox="1"/>
          <p:nvPr/>
        </p:nvSpPr>
        <p:spPr>
          <a:xfrm>
            <a:off x="6491417" y="6178718"/>
            <a:ext cx="1135247" cy="369332"/>
          </a:xfrm>
          <a:prstGeom prst="rect">
            <a:avLst/>
          </a:prstGeom>
          <a:noFill/>
        </p:spPr>
        <p:txBody>
          <a:bodyPr wrap="none" rtlCol="0">
            <a:spAutoFit/>
          </a:bodyPr>
          <a:lstStyle/>
          <a:p>
            <a:r>
              <a:rPr lang="en-US" dirty="0">
                <a:solidFill>
                  <a:schemeClr val="tx1">
                    <a:lumMod val="65000"/>
                    <a:lumOff val="35000"/>
                  </a:schemeClr>
                </a:solidFill>
              </a:rPr>
              <a:t>Liz Casella</a:t>
            </a:r>
          </a:p>
        </p:txBody>
      </p:sp>
      <p:pic>
        <p:nvPicPr>
          <p:cNvPr id="4" name="Picture 3">
            <a:extLst>
              <a:ext uri="{FF2B5EF4-FFF2-40B4-BE49-F238E27FC236}">
                <a16:creationId xmlns:a16="http://schemas.microsoft.com/office/drawing/2014/main" id="{C8AA9695-CF08-EE47-A7AB-799FB12143DF}"/>
              </a:ext>
            </a:extLst>
          </p:cNvPr>
          <p:cNvPicPr>
            <a:picLocks noChangeAspect="1"/>
          </p:cNvPicPr>
          <p:nvPr/>
        </p:nvPicPr>
        <p:blipFill>
          <a:blip r:embed="rId3"/>
          <a:stretch>
            <a:fillRect/>
          </a:stretch>
        </p:blipFill>
        <p:spPr>
          <a:xfrm>
            <a:off x="6491417" y="647495"/>
            <a:ext cx="4345459" cy="5539690"/>
          </a:xfrm>
          <a:prstGeom prst="rect">
            <a:avLst/>
          </a:prstGeom>
        </p:spPr>
      </p:pic>
    </p:spTree>
    <p:extLst>
      <p:ext uri="{BB962C8B-B14F-4D97-AF65-F5344CB8AC3E}">
        <p14:creationId xmlns:p14="http://schemas.microsoft.com/office/powerpoint/2010/main" val="42202080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D0957A6-CF9D-5D4C-A024-C28A8F43560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869092" y="583936"/>
            <a:ext cx="6425513" cy="4791254"/>
          </a:xfrm>
          <a:prstGeom prst="rect">
            <a:avLst/>
          </a:prstGeom>
        </p:spPr>
      </p:pic>
      <p:sp>
        <p:nvSpPr>
          <p:cNvPr id="3" name="TextBox 2">
            <a:extLst>
              <a:ext uri="{FF2B5EF4-FFF2-40B4-BE49-F238E27FC236}">
                <a16:creationId xmlns:a16="http://schemas.microsoft.com/office/drawing/2014/main" id="{437695A0-FA3A-FB43-A957-9929EEDB4933}"/>
              </a:ext>
            </a:extLst>
          </p:cNvPr>
          <p:cNvSpPr txBox="1"/>
          <p:nvPr/>
        </p:nvSpPr>
        <p:spPr>
          <a:xfrm>
            <a:off x="869092" y="5375190"/>
            <a:ext cx="2090765" cy="369332"/>
          </a:xfrm>
          <a:prstGeom prst="rect">
            <a:avLst/>
          </a:prstGeom>
          <a:noFill/>
        </p:spPr>
        <p:txBody>
          <a:bodyPr wrap="none" rtlCol="0">
            <a:spAutoFit/>
          </a:bodyPr>
          <a:lstStyle/>
          <a:p>
            <a:r>
              <a:rPr lang="en-GB" dirty="0">
                <a:solidFill>
                  <a:schemeClr val="tx1">
                    <a:lumMod val="65000"/>
                    <a:lumOff val="35000"/>
                  </a:schemeClr>
                </a:solidFill>
              </a:rPr>
              <a:t>Helen Frankenthaler</a:t>
            </a:r>
            <a:endParaRPr lang="en-US" dirty="0">
              <a:solidFill>
                <a:schemeClr val="tx1">
                  <a:lumMod val="65000"/>
                  <a:lumOff val="35000"/>
                </a:schemeClr>
              </a:solidFill>
            </a:endParaRPr>
          </a:p>
        </p:txBody>
      </p:sp>
      <p:pic>
        <p:nvPicPr>
          <p:cNvPr id="4" name="Picture 3">
            <a:extLst>
              <a:ext uri="{FF2B5EF4-FFF2-40B4-BE49-F238E27FC236}">
                <a16:creationId xmlns:a16="http://schemas.microsoft.com/office/drawing/2014/main" id="{721B9EF4-A0DC-024F-BC5B-4F227575C03A}"/>
              </a:ext>
            </a:extLst>
          </p:cNvPr>
          <p:cNvPicPr>
            <a:picLocks noChangeAspect="1"/>
          </p:cNvPicPr>
          <p:nvPr/>
        </p:nvPicPr>
        <p:blipFill>
          <a:blip r:embed="rId3"/>
          <a:stretch>
            <a:fillRect/>
          </a:stretch>
        </p:blipFill>
        <p:spPr>
          <a:xfrm>
            <a:off x="7554282" y="583936"/>
            <a:ext cx="3653331" cy="4791254"/>
          </a:xfrm>
          <a:prstGeom prst="rect">
            <a:avLst/>
          </a:prstGeom>
        </p:spPr>
      </p:pic>
    </p:spTree>
    <p:extLst>
      <p:ext uri="{BB962C8B-B14F-4D97-AF65-F5344CB8AC3E}">
        <p14:creationId xmlns:p14="http://schemas.microsoft.com/office/powerpoint/2010/main" val="31298891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7CE9F8F-72DE-894E-B8F5-CA1828CA4676}"/>
              </a:ext>
            </a:extLst>
          </p:cNvPr>
          <p:cNvPicPr>
            <a:picLocks noChangeAspect="1"/>
          </p:cNvPicPr>
          <p:nvPr/>
        </p:nvPicPr>
        <p:blipFill>
          <a:blip r:embed="rId2"/>
          <a:stretch>
            <a:fillRect/>
          </a:stretch>
        </p:blipFill>
        <p:spPr>
          <a:xfrm>
            <a:off x="1440258" y="649417"/>
            <a:ext cx="4572000" cy="3606800"/>
          </a:xfrm>
          <a:prstGeom prst="rect">
            <a:avLst/>
          </a:prstGeom>
        </p:spPr>
      </p:pic>
      <p:pic>
        <p:nvPicPr>
          <p:cNvPr id="4" name="Picture 3">
            <a:extLst>
              <a:ext uri="{FF2B5EF4-FFF2-40B4-BE49-F238E27FC236}">
                <a16:creationId xmlns:a16="http://schemas.microsoft.com/office/drawing/2014/main" id="{4FBD0677-6505-AC4D-AD77-7F926C496B87}"/>
              </a:ext>
            </a:extLst>
          </p:cNvPr>
          <p:cNvPicPr>
            <a:picLocks noChangeAspect="1"/>
          </p:cNvPicPr>
          <p:nvPr/>
        </p:nvPicPr>
        <p:blipFill>
          <a:blip r:embed="rId3"/>
          <a:stretch>
            <a:fillRect/>
          </a:stretch>
        </p:blipFill>
        <p:spPr>
          <a:xfrm>
            <a:off x="6275214" y="649417"/>
            <a:ext cx="4302170" cy="5675203"/>
          </a:xfrm>
          <a:prstGeom prst="rect">
            <a:avLst/>
          </a:prstGeom>
        </p:spPr>
      </p:pic>
      <p:pic>
        <p:nvPicPr>
          <p:cNvPr id="3" name="Picture 2">
            <a:extLst>
              <a:ext uri="{FF2B5EF4-FFF2-40B4-BE49-F238E27FC236}">
                <a16:creationId xmlns:a16="http://schemas.microsoft.com/office/drawing/2014/main" id="{7E5F5296-8CA5-8441-88C3-70C402D38CC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630033" y="2452817"/>
            <a:ext cx="3027406" cy="3606800"/>
          </a:xfrm>
          <a:prstGeom prst="rect">
            <a:avLst/>
          </a:prstGeom>
        </p:spPr>
      </p:pic>
      <p:sp>
        <p:nvSpPr>
          <p:cNvPr id="5" name="TextBox 4">
            <a:extLst>
              <a:ext uri="{FF2B5EF4-FFF2-40B4-BE49-F238E27FC236}">
                <a16:creationId xmlns:a16="http://schemas.microsoft.com/office/drawing/2014/main" id="{64A52A0F-2D7F-0C42-A3FE-43A5557B9124}"/>
              </a:ext>
            </a:extLst>
          </p:cNvPr>
          <p:cNvSpPr txBox="1"/>
          <p:nvPr/>
        </p:nvSpPr>
        <p:spPr>
          <a:xfrm>
            <a:off x="1422419" y="4256217"/>
            <a:ext cx="1451488" cy="369332"/>
          </a:xfrm>
          <a:prstGeom prst="rect">
            <a:avLst/>
          </a:prstGeom>
          <a:noFill/>
        </p:spPr>
        <p:txBody>
          <a:bodyPr wrap="none" rtlCol="0">
            <a:spAutoFit/>
          </a:bodyPr>
          <a:lstStyle/>
          <a:p>
            <a:r>
              <a:rPr lang="en-US" dirty="0">
                <a:solidFill>
                  <a:schemeClr val="tx1">
                    <a:lumMod val="65000"/>
                    <a:lumOff val="35000"/>
                  </a:schemeClr>
                </a:solidFill>
              </a:rPr>
              <a:t>Patrick Heron</a:t>
            </a:r>
          </a:p>
        </p:txBody>
      </p:sp>
    </p:spTree>
    <p:extLst>
      <p:ext uri="{BB962C8B-B14F-4D97-AF65-F5344CB8AC3E}">
        <p14:creationId xmlns:p14="http://schemas.microsoft.com/office/powerpoint/2010/main" val="42181115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9EECCD8-3428-8E4C-A00D-3953AF249654}"/>
              </a:ext>
            </a:extLst>
          </p:cNvPr>
          <p:cNvPicPr>
            <a:picLocks noChangeAspect="1"/>
          </p:cNvPicPr>
          <p:nvPr/>
        </p:nvPicPr>
        <p:blipFill>
          <a:blip r:embed="rId2"/>
          <a:stretch>
            <a:fillRect/>
          </a:stretch>
        </p:blipFill>
        <p:spPr>
          <a:xfrm>
            <a:off x="6637592" y="792108"/>
            <a:ext cx="4645134" cy="4471870"/>
          </a:xfrm>
          <a:prstGeom prst="rect">
            <a:avLst/>
          </a:prstGeom>
        </p:spPr>
      </p:pic>
      <p:sp>
        <p:nvSpPr>
          <p:cNvPr id="3" name="TextBox 2">
            <a:extLst>
              <a:ext uri="{FF2B5EF4-FFF2-40B4-BE49-F238E27FC236}">
                <a16:creationId xmlns:a16="http://schemas.microsoft.com/office/drawing/2014/main" id="{19D4E8CF-E746-E846-877F-F3E3ACCF8DB7}"/>
              </a:ext>
            </a:extLst>
          </p:cNvPr>
          <p:cNvSpPr txBox="1"/>
          <p:nvPr/>
        </p:nvSpPr>
        <p:spPr>
          <a:xfrm>
            <a:off x="6637592" y="5263978"/>
            <a:ext cx="1983620" cy="369332"/>
          </a:xfrm>
          <a:prstGeom prst="rect">
            <a:avLst/>
          </a:prstGeom>
          <a:noFill/>
        </p:spPr>
        <p:txBody>
          <a:bodyPr wrap="none" rtlCol="0">
            <a:spAutoFit/>
          </a:bodyPr>
          <a:lstStyle/>
          <a:p>
            <a:r>
              <a:rPr lang="en-US" dirty="0">
                <a:solidFill>
                  <a:schemeClr val="tx1">
                    <a:lumMod val="65000"/>
                    <a:lumOff val="35000"/>
                  </a:schemeClr>
                </a:solidFill>
              </a:rPr>
              <a:t>Stephanie Tuckwell</a:t>
            </a:r>
          </a:p>
        </p:txBody>
      </p:sp>
      <p:pic>
        <p:nvPicPr>
          <p:cNvPr id="4" name="Picture 3">
            <a:extLst>
              <a:ext uri="{FF2B5EF4-FFF2-40B4-BE49-F238E27FC236}">
                <a16:creationId xmlns:a16="http://schemas.microsoft.com/office/drawing/2014/main" id="{B2E51746-4CBB-FC4A-BAFD-288F7E5E5D03}"/>
              </a:ext>
            </a:extLst>
          </p:cNvPr>
          <p:cNvPicPr>
            <a:picLocks noChangeAspect="1"/>
          </p:cNvPicPr>
          <p:nvPr/>
        </p:nvPicPr>
        <p:blipFill>
          <a:blip r:embed="rId3"/>
          <a:stretch>
            <a:fillRect/>
          </a:stretch>
        </p:blipFill>
        <p:spPr>
          <a:xfrm>
            <a:off x="747584" y="797010"/>
            <a:ext cx="5622886" cy="5263979"/>
          </a:xfrm>
          <a:prstGeom prst="rect">
            <a:avLst/>
          </a:prstGeom>
        </p:spPr>
      </p:pic>
    </p:spTree>
    <p:extLst>
      <p:ext uri="{BB962C8B-B14F-4D97-AF65-F5344CB8AC3E}">
        <p14:creationId xmlns:p14="http://schemas.microsoft.com/office/powerpoint/2010/main" val="6792981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125D263-3E3F-564A-BEC8-624633A22948}"/>
              </a:ext>
            </a:extLst>
          </p:cNvPr>
          <p:cNvSpPr txBox="1"/>
          <p:nvPr/>
        </p:nvSpPr>
        <p:spPr>
          <a:xfrm>
            <a:off x="912339" y="5140411"/>
            <a:ext cx="1535998" cy="369332"/>
          </a:xfrm>
          <a:prstGeom prst="rect">
            <a:avLst/>
          </a:prstGeom>
          <a:noFill/>
        </p:spPr>
        <p:txBody>
          <a:bodyPr wrap="none" rtlCol="0">
            <a:spAutoFit/>
          </a:bodyPr>
          <a:lstStyle/>
          <a:p>
            <a:r>
              <a:rPr lang="en-US" dirty="0">
                <a:solidFill>
                  <a:schemeClr val="tx1">
                    <a:lumMod val="65000"/>
                    <a:lumOff val="35000"/>
                  </a:schemeClr>
                </a:solidFill>
              </a:rPr>
              <a:t>Judith Godwin</a:t>
            </a:r>
          </a:p>
        </p:txBody>
      </p:sp>
      <p:pic>
        <p:nvPicPr>
          <p:cNvPr id="4" name="Picture 3">
            <a:extLst>
              <a:ext uri="{FF2B5EF4-FFF2-40B4-BE49-F238E27FC236}">
                <a16:creationId xmlns:a16="http://schemas.microsoft.com/office/drawing/2014/main" id="{2E3FD025-66CA-2B4F-8CDB-4F174339BAC2}"/>
              </a:ext>
            </a:extLst>
          </p:cNvPr>
          <p:cNvPicPr>
            <a:picLocks noChangeAspect="1"/>
          </p:cNvPicPr>
          <p:nvPr/>
        </p:nvPicPr>
        <p:blipFill>
          <a:blip r:embed="rId2"/>
          <a:stretch>
            <a:fillRect/>
          </a:stretch>
        </p:blipFill>
        <p:spPr>
          <a:xfrm>
            <a:off x="4593928" y="729735"/>
            <a:ext cx="6564223" cy="4678755"/>
          </a:xfrm>
          <a:prstGeom prst="rect">
            <a:avLst/>
          </a:prstGeom>
        </p:spPr>
      </p:pic>
      <p:pic>
        <p:nvPicPr>
          <p:cNvPr id="5" name="Picture 4">
            <a:extLst>
              <a:ext uri="{FF2B5EF4-FFF2-40B4-BE49-F238E27FC236}">
                <a16:creationId xmlns:a16="http://schemas.microsoft.com/office/drawing/2014/main" id="{789A1BB5-4314-344B-9244-FEE193DA4A13}"/>
              </a:ext>
            </a:extLst>
          </p:cNvPr>
          <p:cNvPicPr>
            <a:picLocks noChangeAspect="1"/>
          </p:cNvPicPr>
          <p:nvPr/>
        </p:nvPicPr>
        <p:blipFill>
          <a:blip r:embed="rId3"/>
          <a:stretch>
            <a:fillRect/>
          </a:stretch>
        </p:blipFill>
        <p:spPr>
          <a:xfrm>
            <a:off x="912339" y="729735"/>
            <a:ext cx="3413864" cy="4410676"/>
          </a:xfrm>
          <a:prstGeom prst="rect">
            <a:avLst/>
          </a:prstGeom>
        </p:spPr>
      </p:pic>
    </p:spTree>
    <p:extLst>
      <p:ext uri="{BB962C8B-B14F-4D97-AF65-F5344CB8AC3E}">
        <p14:creationId xmlns:p14="http://schemas.microsoft.com/office/powerpoint/2010/main" val="29225261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6386D06-1112-E64A-963D-E81B531941A0}"/>
              </a:ext>
            </a:extLst>
          </p:cNvPr>
          <p:cNvPicPr>
            <a:picLocks noChangeAspect="1"/>
          </p:cNvPicPr>
          <p:nvPr/>
        </p:nvPicPr>
        <p:blipFill>
          <a:blip r:embed="rId2"/>
          <a:stretch>
            <a:fillRect/>
          </a:stretch>
        </p:blipFill>
        <p:spPr>
          <a:xfrm>
            <a:off x="752618" y="477966"/>
            <a:ext cx="4176620" cy="5902068"/>
          </a:xfrm>
          <a:prstGeom prst="rect">
            <a:avLst/>
          </a:prstGeom>
        </p:spPr>
      </p:pic>
      <p:sp>
        <p:nvSpPr>
          <p:cNvPr id="3" name="TextBox 2">
            <a:extLst>
              <a:ext uri="{FF2B5EF4-FFF2-40B4-BE49-F238E27FC236}">
                <a16:creationId xmlns:a16="http://schemas.microsoft.com/office/drawing/2014/main" id="{A362FF10-1FC9-3241-BB50-3A477B2C292A}"/>
              </a:ext>
            </a:extLst>
          </p:cNvPr>
          <p:cNvSpPr txBox="1"/>
          <p:nvPr/>
        </p:nvSpPr>
        <p:spPr>
          <a:xfrm>
            <a:off x="5867743" y="5176966"/>
            <a:ext cx="1343894" cy="369332"/>
          </a:xfrm>
          <a:prstGeom prst="rect">
            <a:avLst/>
          </a:prstGeom>
          <a:noFill/>
        </p:spPr>
        <p:txBody>
          <a:bodyPr wrap="none" rtlCol="0">
            <a:spAutoFit/>
          </a:bodyPr>
          <a:lstStyle/>
          <a:p>
            <a:r>
              <a:rPr lang="en-US" dirty="0">
                <a:solidFill>
                  <a:schemeClr val="tx1">
                    <a:lumMod val="65000"/>
                    <a:lumOff val="35000"/>
                  </a:schemeClr>
                </a:solidFill>
              </a:rPr>
              <a:t>Laura Slater </a:t>
            </a:r>
          </a:p>
        </p:txBody>
      </p:sp>
      <p:pic>
        <p:nvPicPr>
          <p:cNvPr id="4" name="Picture 3">
            <a:extLst>
              <a:ext uri="{FF2B5EF4-FFF2-40B4-BE49-F238E27FC236}">
                <a16:creationId xmlns:a16="http://schemas.microsoft.com/office/drawing/2014/main" id="{02C7F32E-4F34-1141-A743-092F40D90DF1}"/>
              </a:ext>
            </a:extLst>
          </p:cNvPr>
          <p:cNvPicPr>
            <a:picLocks noChangeAspect="1"/>
          </p:cNvPicPr>
          <p:nvPr/>
        </p:nvPicPr>
        <p:blipFill>
          <a:blip r:embed="rId3"/>
          <a:stretch>
            <a:fillRect/>
          </a:stretch>
        </p:blipFill>
        <p:spPr>
          <a:xfrm>
            <a:off x="5867743" y="477966"/>
            <a:ext cx="4699000" cy="4699000"/>
          </a:xfrm>
          <a:prstGeom prst="rect">
            <a:avLst/>
          </a:prstGeom>
        </p:spPr>
      </p:pic>
    </p:spTree>
    <p:extLst>
      <p:ext uri="{BB962C8B-B14F-4D97-AF65-F5344CB8AC3E}">
        <p14:creationId xmlns:p14="http://schemas.microsoft.com/office/powerpoint/2010/main" val="5814413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4B82DF5-0E8B-714D-9FA8-C246CCABCD95}"/>
              </a:ext>
            </a:extLst>
          </p:cNvPr>
          <p:cNvPicPr>
            <a:picLocks noChangeAspect="1"/>
          </p:cNvPicPr>
          <p:nvPr/>
        </p:nvPicPr>
        <p:blipFill>
          <a:blip r:embed="rId2"/>
          <a:stretch>
            <a:fillRect/>
          </a:stretch>
        </p:blipFill>
        <p:spPr>
          <a:xfrm>
            <a:off x="7501320" y="806449"/>
            <a:ext cx="3245587" cy="4356492"/>
          </a:xfrm>
          <a:prstGeom prst="rect">
            <a:avLst/>
          </a:prstGeom>
        </p:spPr>
      </p:pic>
      <p:sp>
        <p:nvSpPr>
          <p:cNvPr id="3" name="TextBox 2">
            <a:extLst>
              <a:ext uri="{FF2B5EF4-FFF2-40B4-BE49-F238E27FC236}">
                <a16:creationId xmlns:a16="http://schemas.microsoft.com/office/drawing/2014/main" id="{BABDFD40-A7CB-CF48-ADEA-0A7FAB63B02F}"/>
              </a:ext>
            </a:extLst>
          </p:cNvPr>
          <p:cNvSpPr txBox="1"/>
          <p:nvPr/>
        </p:nvSpPr>
        <p:spPr>
          <a:xfrm>
            <a:off x="679621" y="5162941"/>
            <a:ext cx="1295547" cy="369332"/>
          </a:xfrm>
          <a:prstGeom prst="rect">
            <a:avLst/>
          </a:prstGeom>
          <a:noFill/>
        </p:spPr>
        <p:txBody>
          <a:bodyPr wrap="none" rtlCol="0">
            <a:spAutoFit/>
          </a:bodyPr>
          <a:lstStyle/>
          <a:p>
            <a:r>
              <a:rPr lang="en-US" dirty="0">
                <a:solidFill>
                  <a:schemeClr val="tx1">
                    <a:lumMod val="65000"/>
                    <a:lumOff val="35000"/>
                  </a:schemeClr>
                </a:solidFill>
              </a:rPr>
              <a:t>Alicia </a:t>
            </a:r>
            <a:r>
              <a:rPr lang="en-US" dirty="0" err="1">
                <a:solidFill>
                  <a:schemeClr val="tx1">
                    <a:lumMod val="65000"/>
                    <a:lumOff val="35000"/>
                  </a:schemeClr>
                </a:solidFill>
              </a:rPr>
              <a:t>Galer</a:t>
            </a:r>
            <a:r>
              <a:rPr lang="en-US" dirty="0">
                <a:solidFill>
                  <a:schemeClr val="tx1">
                    <a:lumMod val="65000"/>
                    <a:lumOff val="35000"/>
                  </a:schemeClr>
                </a:solidFill>
              </a:rPr>
              <a:t> </a:t>
            </a:r>
          </a:p>
        </p:txBody>
      </p:sp>
      <p:pic>
        <p:nvPicPr>
          <p:cNvPr id="4" name="Picture 3">
            <a:extLst>
              <a:ext uri="{FF2B5EF4-FFF2-40B4-BE49-F238E27FC236}">
                <a16:creationId xmlns:a16="http://schemas.microsoft.com/office/drawing/2014/main" id="{2FA2FA42-4116-5246-B503-2B051B649951}"/>
              </a:ext>
            </a:extLst>
          </p:cNvPr>
          <p:cNvPicPr>
            <a:picLocks noChangeAspect="1"/>
          </p:cNvPicPr>
          <p:nvPr/>
        </p:nvPicPr>
        <p:blipFill>
          <a:blip r:embed="rId3"/>
          <a:stretch>
            <a:fillRect/>
          </a:stretch>
        </p:blipFill>
        <p:spPr>
          <a:xfrm>
            <a:off x="679621" y="806449"/>
            <a:ext cx="3015050" cy="4356492"/>
          </a:xfrm>
          <a:prstGeom prst="rect">
            <a:avLst/>
          </a:prstGeom>
        </p:spPr>
      </p:pic>
      <p:pic>
        <p:nvPicPr>
          <p:cNvPr id="5" name="Picture 4">
            <a:extLst>
              <a:ext uri="{FF2B5EF4-FFF2-40B4-BE49-F238E27FC236}">
                <a16:creationId xmlns:a16="http://schemas.microsoft.com/office/drawing/2014/main" id="{2EC7645C-AC7B-1049-8368-2C43EE1A2CC0}"/>
              </a:ext>
            </a:extLst>
          </p:cNvPr>
          <p:cNvPicPr>
            <a:picLocks noChangeAspect="1"/>
          </p:cNvPicPr>
          <p:nvPr/>
        </p:nvPicPr>
        <p:blipFill>
          <a:blip r:embed="rId4"/>
          <a:stretch>
            <a:fillRect/>
          </a:stretch>
        </p:blipFill>
        <p:spPr>
          <a:xfrm>
            <a:off x="4003576" y="806450"/>
            <a:ext cx="3192957" cy="4356492"/>
          </a:xfrm>
          <a:prstGeom prst="rect">
            <a:avLst/>
          </a:prstGeom>
        </p:spPr>
      </p:pic>
    </p:spTree>
    <p:extLst>
      <p:ext uri="{BB962C8B-B14F-4D97-AF65-F5344CB8AC3E}">
        <p14:creationId xmlns:p14="http://schemas.microsoft.com/office/powerpoint/2010/main" val="1143999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C859E-3C48-974E-9271-E8E3B81D17FF}"/>
              </a:ext>
            </a:extLst>
          </p:cNvPr>
          <p:cNvSpPr>
            <a:spLocks noGrp="1"/>
          </p:cNvSpPr>
          <p:nvPr>
            <p:ph type="ctrTitle"/>
          </p:nvPr>
        </p:nvSpPr>
        <p:spPr/>
        <p:txBody>
          <a:bodyPr/>
          <a:lstStyle/>
          <a:p>
            <a:r>
              <a:rPr lang="en-US" dirty="0">
                <a:solidFill>
                  <a:schemeClr val="tx1">
                    <a:lumMod val="65000"/>
                    <a:lumOff val="35000"/>
                  </a:schemeClr>
                </a:solidFill>
              </a:rPr>
              <a:t>Monday 25</a:t>
            </a:r>
            <a:r>
              <a:rPr lang="en-US" baseline="30000" dirty="0">
                <a:solidFill>
                  <a:schemeClr val="tx1">
                    <a:lumMod val="65000"/>
                    <a:lumOff val="35000"/>
                  </a:schemeClr>
                </a:solidFill>
              </a:rPr>
              <a:t>th</a:t>
            </a:r>
            <a:r>
              <a:rPr lang="en-US" dirty="0">
                <a:solidFill>
                  <a:schemeClr val="tx1">
                    <a:lumMod val="65000"/>
                    <a:lumOff val="35000"/>
                  </a:schemeClr>
                </a:solidFill>
              </a:rPr>
              <a:t> Jan session</a:t>
            </a:r>
          </a:p>
        </p:txBody>
      </p:sp>
      <p:sp>
        <p:nvSpPr>
          <p:cNvPr id="3" name="Subtitle 2">
            <a:extLst>
              <a:ext uri="{FF2B5EF4-FFF2-40B4-BE49-F238E27FC236}">
                <a16:creationId xmlns:a16="http://schemas.microsoft.com/office/drawing/2014/main" id="{9D5C61F1-39CD-A945-8050-BAD241BD20A5}"/>
              </a:ext>
            </a:extLst>
          </p:cNvPr>
          <p:cNvSpPr>
            <a:spLocks noGrp="1"/>
          </p:cNvSpPr>
          <p:nvPr>
            <p:ph type="subTitle" idx="1"/>
          </p:nvPr>
        </p:nvSpPr>
        <p:spPr/>
        <p:txBody>
          <a:bodyPr/>
          <a:lstStyle/>
          <a:p>
            <a:r>
              <a:rPr lang="en-US" dirty="0">
                <a:solidFill>
                  <a:schemeClr val="tx1">
                    <a:lumMod val="65000"/>
                    <a:lumOff val="35000"/>
                  </a:schemeClr>
                </a:solidFill>
              </a:rPr>
              <a:t>Research: time to gather your thoughts</a:t>
            </a:r>
          </a:p>
        </p:txBody>
      </p:sp>
    </p:spTree>
    <p:extLst>
      <p:ext uri="{BB962C8B-B14F-4D97-AF65-F5344CB8AC3E}">
        <p14:creationId xmlns:p14="http://schemas.microsoft.com/office/powerpoint/2010/main" val="27659654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46C58-A10C-764C-96A9-6DEA1B52F767}"/>
              </a:ext>
            </a:extLst>
          </p:cNvPr>
          <p:cNvSpPr>
            <a:spLocks noGrp="1"/>
          </p:cNvSpPr>
          <p:nvPr>
            <p:ph type="title"/>
          </p:nvPr>
        </p:nvSpPr>
        <p:spPr>
          <a:xfrm>
            <a:off x="838200" y="1019503"/>
            <a:ext cx="10515600" cy="702716"/>
          </a:xfrm>
        </p:spPr>
        <p:txBody>
          <a:bodyPr>
            <a:normAutofit fontScale="90000"/>
          </a:bodyPr>
          <a:lstStyle/>
          <a:p>
            <a:r>
              <a:rPr lang="en-US" sz="3600" dirty="0">
                <a:solidFill>
                  <a:schemeClr val="tx1">
                    <a:lumMod val="65000"/>
                    <a:lumOff val="35000"/>
                  </a:schemeClr>
                </a:solidFill>
                <a:latin typeface="+mn-lt"/>
              </a:rPr>
              <a:t>Before we start investigating drawing and creating, you will need to find a little background information and get organized.  </a:t>
            </a:r>
            <a:r>
              <a:rPr lang="en-US" sz="2000" dirty="0">
                <a:solidFill>
                  <a:schemeClr val="tx1">
                    <a:lumMod val="65000"/>
                    <a:lumOff val="35000"/>
                  </a:schemeClr>
                </a:solidFill>
                <a:latin typeface="+mn-lt"/>
              </a:rPr>
              <a:t>The session today will help you to do this.</a:t>
            </a:r>
            <a:br>
              <a:rPr lang="en-US" dirty="0"/>
            </a:br>
            <a:endParaRPr lang="en-US" dirty="0"/>
          </a:p>
        </p:txBody>
      </p:sp>
      <p:sp>
        <p:nvSpPr>
          <p:cNvPr id="3" name="Content Placeholder 2">
            <a:extLst>
              <a:ext uri="{FF2B5EF4-FFF2-40B4-BE49-F238E27FC236}">
                <a16:creationId xmlns:a16="http://schemas.microsoft.com/office/drawing/2014/main" id="{CCC768BD-045C-A54F-B048-710C3ACD4365}"/>
              </a:ext>
            </a:extLst>
          </p:cNvPr>
          <p:cNvSpPr>
            <a:spLocks noGrp="1"/>
          </p:cNvSpPr>
          <p:nvPr>
            <p:ph idx="1"/>
          </p:nvPr>
        </p:nvSpPr>
        <p:spPr>
          <a:xfrm>
            <a:off x="838200" y="1857156"/>
            <a:ext cx="10515600" cy="4351338"/>
          </a:xfrm>
        </p:spPr>
        <p:txBody>
          <a:bodyPr>
            <a:normAutofit lnSpcReduction="10000"/>
          </a:bodyPr>
          <a:lstStyle/>
          <a:p>
            <a:r>
              <a:rPr lang="en-US" dirty="0">
                <a:solidFill>
                  <a:schemeClr val="tx1">
                    <a:lumMod val="65000"/>
                    <a:lumOff val="35000"/>
                  </a:schemeClr>
                </a:solidFill>
              </a:rPr>
              <a:t>Research the word Abstract: </a:t>
            </a:r>
            <a:r>
              <a:rPr lang="en-US" sz="1600" dirty="0">
                <a:solidFill>
                  <a:schemeClr val="tx1">
                    <a:lumMod val="65000"/>
                    <a:lumOff val="35000"/>
                  </a:schemeClr>
                </a:solidFill>
              </a:rPr>
              <a:t>Definition, what does the word mean? </a:t>
            </a:r>
          </a:p>
          <a:p>
            <a:r>
              <a:rPr lang="en-US" sz="2400" dirty="0">
                <a:solidFill>
                  <a:schemeClr val="tx1">
                    <a:lumMod val="65000"/>
                    <a:lumOff val="35000"/>
                  </a:schemeClr>
                </a:solidFill>
              </a:rPr>
              <a:t>U</a:t>
            </a:r>
            <a:r>
              <a:rPr lang="en-US" dirty="0">
                <a:solidFill>
                  <a:schemeClr val="tx1">
                    <a:lumMod val="65000"/>
                    <a:lumOff val="35000"/>
                  </a:schemeClr>
                </a:solidFill>
              </a:rPr>
              <a:t>se the artists </a:t>
            </a:r>
            <a:r>
              <a:rPr lang="en-US" sz="1600" dirty="0">
                <a:solidFill>
                  <a:schemeClr val="tx1">
                    <a:lumMod val="65000"/>
                    <a:lumOff val="35000"/>
                  </a:schemeClr>
                </a:solidFill>
              </a:rPr>
              <a:t>(shown in the PowerPoint) as starting points you are asked to look up and research artists and designers that work in an abstract way.  These should be relevant to the notion of abstract/ abstraction, linking back to the definitions of the word that you have found in task 1 above.  Look at a broad spectrum of artists and designers, trends, </a:t>
            </a:r>
            <a:r>
              <a:rPr lang="en-US" sz="1600" dirty="0" err="1">
                <a:solidFill>
                  <a:schemeClr val="tx1">
                    <a:lumMod val="65000"/>
                    <a:lumOff val="35000"/>
                  </a:schemeClr>
                </a:solidFill>
              </a:rPr>
              <a:t>colours</a:t>
            </a:r>
            <a:r>
              <a:rPr lang="en-US" sz="1600" dirty="0">
                <a:solidFill>
                  <a:schemeClr val="tx1">
                    <a:lumMod val="65000"/>
                    <a:lumOff val="35000"/>
                  </a:schemeClr>
                </a:solidFill>
              </a:rPr>
              <a:t> and techniques to fuel your research journal.  Use the links provided in the document that has been sent out and find your own…look to galleries, museums, blogs and journals, be expansive.  Who have you found? What inspires you? You must keep adding to the journal throughout, this is part of your independent learning, do not wait to be told who to look at and where, we have given you lots of options, now go find. </a:t>
            </a:r>
          </a:p>
          <a:p>
            <a:r>
              <a:rPr lang="en-US" dirty="0">
                <a:solidFill>
                  <a:schemeClr val="tx1">
                    <a:lumMod val="65000"/>
                    <a:lumOff val="35000"/>
                  </a:schemeClr>
                </a:solidFill>
              </a:rPr>
              <a:t>Gather</a:t>
            </a:r>
            <a:r>
              <a:rPr lang="en-US" sz="1600" dirty="0">
                <a:solidFill>
                  <a:schemeClr val="tx1">
                    <a:lumMod val="65000"/>
                    <a:lumOff val="35000"/>
                  </a:schemeClr>
                </a:solidFill>
              </a:rPr>
              <a:t> your resources</a:t>
            </a:r>
          </a:p>
          <a:p>
            <a:r>
              <a:rPr lang="en-US" dirty="0">
                <a:solidFill>
                  <a:schemeClr val="tx1">
                    <a:lumMod val="65000"/>
                    <a:lumOff val="35000"/>
                  </a:schemeClr>
                </a:solidFill>
              </a:rPr>
              <a:t>Set out </a:t>
            </a:r>
            <a:r>
              <a:rPr lang="en-US" sz="1600" dirty="0">
                <a:solidFill>
                  <a:schemeClr val="tx1">
                    <a:lumMod val="65000"/>
                    <a:lumOff val="35000"/>
                  </a:schemeClr>
                </a:solidFill>
              </a:rPr>
              <a:t>your desk/ studio space</a:t>
            </a:r>
          </a:p>
          <a:p>
            <a:r>
              <a:rPr lang="en-US" dirty="0">
                <a:solidFill>
                  <a:schemeClr val="tx1">
                    <a:lumMod val="65000"/>
                    <a:lumOff val="35000"/>
                  </a:schemeClr>
                </a:solidFill>
              </a:rPr>
              <a:t>Find your foliage </a:t>
            </a:r>
            <a:r>
              <a:rPr lang="en-US" sz="1600" dirty="0">
                <a:solidFill>
                  <a:schemeClr val="tx1">
                    <a:lumMod val="65000"/>
                    <a:lumOff val="35000"/>
                  </a:schemeClr>
                </a:solidFill>
              </a:rPr>
              <a:t>use the options provided on the brief, plus the samples shown below look at real, photographic, videos or make your own foliage, a mix is good.  Remember the parks that we have locally, </a:t>
            </a:r>
            <a:r>
              <a:rPr lang="en-US" sz="1600" dirty="0" err="1">
                <a:solidFill>
                  <a:schemeClr val="tx1">
                    <a:lumMod val="65000"/>
                    <a:lumOff val="35000"/>
                  </a:schemeClr>
                </a:solidFill>
              </a:rPr>
              <a:t>Cwmdonkin</a:t>
            </a:r>
            <a:r>
              <a:rPr lang="en-US" sz="1600" dirty="0">
                <a:solidFill>
                  <a:schemeClr val="tx1">
                    <a:lumMod val="65000"/>
                    <a:lumOff val="35000"/>
                  </a:schemeClr>
                </a:solidFill>
              </a:rPr>
              <a:t>, Singleton, </a:t>
            </a:r>
            <a:r>
              <a:rPr lang="en-US" sz="1600" dirty="0" err="1">
                <a:solidFill>
                  <a:schemeClr val="tx1">
                    <a:lumMod val="65000"/>
                    <a:lumOff val="35000"/>
                  </a:schemeClr>
                </a:solidFill>
              </a:rPr>
              <a:t>Brnymill</a:t>
            </a:r>
            <a:r>
              <a:rPr lang="en-US" sz="1600" dirty="0">
                <a:solidFill>
                  <a:schemeClr val="tx1">
                    <a:lumMod val="65000"/>
                    <a:lumOff val="35000"/>
                  </a:schemeClr>
                </a:solidFill>
              </a:rPr>
              <a:t> and Clyne, these are still open for a safe and socially distanced walk, as well as providing much needed fresh air, there should be lots to find and record there.  </a:t>
            </a:r>
          </a:p>
          <a:p>
            <a:endParaRPr lang="en-US" dirty="0"/>
          </a:p>
          <a:p>
            <a:endParaRPr lang="en-US" sz="1800" dirty="0"/>
          </a:p>
        </p:txBody>
      </p:sp>
    </p:spTree>
    <p:extLst>
      <p:ext uri="{BB962C8B-B14F-4D97-AF65-F5344CB8AC3E}">
        <p14:creationId xmlns:p14="http://schemas.microsoft.com/office/powerpoint/2010/main" val="29395696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8448337-DE3C-D648-B3E2-CB3AC4100A4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9732" y="891910"/>
            <a:ext cx="3068045" cy="4335517"/>
          </a:xfrm>
          <a:prstGeom prst="rect">
            <a:avLst/>
          </a:prstGeom>
        </p:spPr>
      </p:pic>
      <p:sp>
        <p:nvSpPr>
          <p:cNvPr id="3" name="TextBox 2">
            <a:extLst>
              <a:ext uri="{FF2B5EF4-FFF2-40B4-BE49-F238E27FC236}">
                <a16:creationId xmlns:a16="http://schemas.microsoft.com/office/drawing/2014/main" id="{16473443-8A42-AF44-A2F7-A4C635E006FA}"/>
              </a:ext>
            </a:extLst>
          </p:cNvPr>
          <p:cNvSpPr txBox="1"/>
          <p:nvPr/>
        </p:nvSpPr>
        <p:spPr>
          <a:xfrm>
            <a:off x="468562" y="5228846"/>
            <a:ext cx="1471878" cy="369332"/>
          </a:xfrm>
          <a:prstGeom prst="rect">
            <a:avLst/>
          </a:prstGeom>
          <a:noFill/>
        </p:spPr>
        <p:txBody>
          <a:bodyPr wrap="none" rtlCol="0">
            <a:spAutoFit/>
          </a:bodyPr>
          <a:lstStyle/>
          <a:p>
            <a:r>
              <a:rPr lang="en-US" dirty="0">
                <a:solidFill>
                  <a:schemeClr val="tx1">
                    <a:lumMod val="65000"/>
                    <a:lumOff val="35000"/>
                  </a:schemeClr>
                </a:solidFill>
              </a:rPr>
              <a:t>Studio </a:t>
            </a:r>
            <a:r>
              <a:rPr lang="en-US" dirty="0" err="1">
                <a:solidFill>
                  <a:schemeClr val="tx1">
                    <a:lumMod val="65000"/>
                    <a:lumOff val="35000"/>
                  </a:schemeClr>
                </a:solidFill>
              </a:rPr>
              <a:t>Aikieu</a:t>
            </a:r>
            <a:r>
              <a:rPr lang="en-US" dirty="0">
                <a:solidFill>
                  <a:schemeClr val="tx1">
                    <a:lumMod val="65000"/>
                    <a:lumOff val="35000"/>
                  </a:schemeClr>
                </a:solidFill>
              </a:rPr>
              <a:t> </a:t>
            </a:r>
          </a:p>
        </p:txBody>
      </p:sp>
      <p:pic>
        <p:nvPicPr>
          <p:cNvPr id="4" name="Picture 3">
            <a:extLst>
              <a:ext uri="{FF2B5EF4-FFF2-40B4-BE49-F238E27FC236}">
                <a16:creationId xmlns:a16="http://schemas.microsoft.com/office/drawing/2014/main" id="{5579210B-DF10-EB44-9972-D8E76DD3F8A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840489" y="891910"/>
            <a:ext cx="2428688" cy="2135494"/>
          </a:xfrm>
          <a:prstGeom prst="rect">
            <a:avLst/>
          </a:prstGeom>
        </p:spPr>
      </p:pic>
      <p:pic>
        <p:nvPicPr>
          <p:cNvPr id="6" name="Picture 5">
            <a:extLst>
              <a:ext uri="{FF2B5EF4-FFF2-40B4-BE49-F238E27FC236}">
                <a16:creationId xmlns:a16="http://schemas.microsoft.com/office/drawing/2014/main" id="{48EC671D-96E9-B345-9BAB-01818FDF115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37061" y="3243112"/>
            <a:ext cx="2428688" cy="2428688"/>
          </a:xfrm>
          <a:prstGeom prst="rect">
            <a:avLst/>
          </a:prstGeom>
        </p:spPr>
      </p:pic>
      <p:pic>
        <p:nvPicPr>
          <p:cNvPr id="7" name="Picture 6">
            <a:extLst>
              <a:ext uri="{FF2B5EF4-FFF2-40B4-BE49-F238E27FC236}">
                <a16:creationId xmlns:a16="http://schemas.microsoft.com/office/drawing/2014/main" id="{90EA0F98-C791-2E41-9699-2FE274FFBC4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77052" y="891910"/>
            <a:ext cx="2453920" cy="2453920"/>
          </a:xfrm>
          <a:prstGeom prst="rect">
            <a:avLst/>
          </a:prstGeom>
        </p:spPr>
      </p:pic>
      <p:sp>
        <p:nvSpPr>
          <p:cNvPr id="9" name="TextBox 8">
            <a:extLst>
              <a:ext uri="{FF2B5EF4-FFF2-40B4-BE49-F238E27FC236}">
                <a16:creationId xmlns:a16="http://schemas.microsoft.com/office/drawing/2014/main" id="{36A6E531-879F-544F-B19D-B261497859CC}"/>
              </a:ext>
            </a:extLst>
          </p:cNvPr>
          <p:cNvSpPr txBox="1"/>
          <p:nvPr/>
        </p:nvSpPr>
        <p:spPr>
          <a:xfrm>
            <a:off x="3837061" y="5671800"/>
            <a:ext cx="2104615" cy="646331"/>
          </a:xfrm>
          <a:prstGeom prst="rect">
            <a:avLst/>
          </a:prstGeom>
          <a:noFill/>
        </p:spPr>
        <p:txBody>
          <a:bodyPr wrap="none" rtlCol="0">
            <a:spAutoFit/>
          </a:bodyPr>
          <a:lstStyle/>
          <a:p>
            <a:r>
              <a:rPr lang="en-US" dirty="0">
                <a:solidFill>
                  <a:schemeClr val="tx1">
                    <a:lumMod val="65000"/>
                    <a:lumOff val="35000"/>
                  </a:schemeClr>
                </a:solidFill>
              </a:rPr>
              <a:t>Sarah Parker: Florist </a:t>
            </a:r>
          </a:p>
          <a:p>
            <a:r>
              <a:rPr lang="en-US" dirty="0">
                <a:solidFill>
                  <a:schemeClr val="tx1">
                    <a:lumMod val="65000"/>
                    <a:lumOff val="35000"/>
                  </a:schemeClr>
                </a:solidFill>
              </a:rPr>
              <a:t>Hand painted florals</a:t>
            </a:r>
          </a:p>
        </p:txBody>
      </p:sp>
      <p:sp>
        <p:nvSpPr>
          <p:cNvPr id="10" name="TextBox 9">
            <a:extLst>
              <a:ext uri="{FF2B5EF4-FFF2-40B4-BE49-F238E27FC236}">
                <a16:creationId xmlns:a16="http://schemas.microsoft.com/office/drawing/2014/main" id="{AE699F28-64B9-5E42-9923-8444C2E7808E}"/>
              </a:ext>
            </a:extLst>
          </p:cNvPr>
          <p:cNvSpPr txBox="1"/>
          <p:nvPr/>
        </p:nvSpPr>
        <p:spPr>
          <a:xfrm>
            <a:off x="5009123" y="2690336"/>
            <a:ext cx="1256626" cy="369332"/>
          </a:xfrm>
          <a:prstGeom prst="rect">
            <a:avLst/>
          </a:prstGeom>
          <a:noFill/>
        </p:spPr>
        <p:txBody>
          <a:bodyPr wrap="none" rtlCol="0">
            <a:spAutoFit/>
          </a:bodyPr>
          <a:lstStyle/>
          <a:p>
            <a:r>
              <a:rPr lang="en-US" dirty="0">
                <a:solidFill>
                  <a:schemeClr val="bg1"/>
                </a:solidFill>
              </a:rPr>
              <a:t>Kate Coode</a:t>
            </a:r>
          </a:p>
        </p:txBody>
      </p:sp>
      <p:pic>
        <p:nvPicPr>
          <p:cNvPr id="11" name="Picture 10">
            <a:extLst>
              <a:ext uri="{FF2B5EF4-FFF2-40B4-BE49-F238E27FC236}">
                <a16:creationId xmlns:a16="http://schemas.microsoft.com/office/drawing/2014/main" id="{B1E1A4CC-C120-2D49-92E0-7D0207C9E93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138847" y="852784"/>
            <a:ext cx="2295791" cy="3293076"/>
          </a:xfrm>
          <a:prstGeom prst="rect">
            <a:avLst/>
          </a:prstGeom>
        </p:spPr>
      </p:pic>
      <p:sp>
        <p:nvSpPr>
          <p:cNvPr id="13" name="TextBox 12">
            <a:extLst>
              <a:ext uri="{FF2B5EF4-FFF2-40B4-BE49-F238E27FC236}">
                <a16:creationId xmlns:a16="http://schemas.microsoft.com/office/drawing/2014/main" id="{12EF06FA-9791-DC4E-B276-AC3933D87D07}"/>
              </a:ext>
            </a:extLst>
          </p:cNvPr>
          <p:cNvSpPr txBox="1"/>
          <p:nvPr/>
        </p:nvSpPr>
        <p:spPr>
          <a:xfrm>
            <a:off x="9655177" y="4139850"/>
            <a:ext cx="1779461" cy="369332"/>
          </a:xfrm>
          <a:prstGeom prst="rect">
            <a:avLst/>
          </a:prstGeom>
          <a:noFill/>
        </p:spPr>
        <p:txBody>
          <a:bodyPr wrap="none" rtlCol="0">
            <a:spAutoFit/>
          </a:bodyPr>
          <a:lstStyle/>
          <a:p>
            <a:r>
              <a:rPr lang="en-US" dirty="0">
                <a:solidFill>
                  <a:schemeClr val="tx1">
                    <a:lumMod val="65000"/>
                    <a:lumOff val="35000"/>
                  </a:schemeClr>
                </a:solidFill>
              </a:rPr>
              <a:t>Sarah </a:t>
            </a:r>
            <a:r>
              <a:rPr lang="en-US" dirty="0" err="1">
                <a:solidFill>
                  <a:schemeClr val="tx1">
                    <a:lumMod val="65000"/>
                    <a:lumOff val="35000"/>
                  </a:schemeClr>
                </a:solidFill>
              </a:rPr>
              <a:t>Illenberger</a:t>
            </a:r>
            <a:endParaRPr lang="en-US" dirty="0">
              <a:solidFill>
                <a:schemeClr val="tx1">
                  <a:lumMod val="65000"/>
                  <a:lumOff val="35000"/>
                </a:schemeClr>
              </a:solidFill>
            </a:endParaRPr>
          </a:p>
        </p:txBody>
      </p:sp>
      <p:sp>
        <p:nvSpPr>
          <p:cNvPr id="5" name="TextBox 4">
            <a:extLst>
              <a:ext uri="{FF2B5EF4-FFF2-40B4-BE49-F238E27FC236}">
                <a16:creationId xmlns:a16="http://schemas.microsoft.com/office/drawing/2014/main" id="{0E8EE101-02F4-0243-A45A-B419EF76912B}"/>
              </a:ext>
            </a:extLst>
          </p:cNvPr>
          <p:cNvSpPr txBox="1"/>
          <p:nvPr/>
        </p:nvSpPr>
        <p:spPr>
          <a:xfrm>
            <a:off x="6571734" y="5151902"/>
            <a:ext cx="5134226" cy="523220"/>
          </a:xfrm>
          <a:prstGeom prst="rect">
            <a:avLst/>
          </a:prstGeom>
          <a:noFill/>
        </p:spPr>
        <p:txBody>
          <a:bodyPr wrap="none" rtlCol="0">
            <a:spAutoFit/>
          </a:bodyPr>
          <a:lstStyle/>
          <a:p>
            <a:r>
              <a:rPr lang="en-US" sz="2800" dirty="0">
                <a:solidFill>
                  <a:srgbClr val="595959"/>
                </a:solidFill>
              </a:rPr>
              <a:t>Make Your Own, Make it Abstract </a:t>
            </a:r>
          </a:p>
        </p:txBody>
      </p:sp>
    </p:spTree>
    <p:extLst>
      <p:ext uri="{BB962C8B-B14F-4D97-AF65-F5344CB8AC3E}">
        <p14:creationId xmlns:p14="http://schemas.microsoft.com/office/powerpoint/2010/main" val="21132483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white towel&#10;&#10;Description automatically generated with low confidence">
            <a:extLst>
              <a:ext uri="{FF2B5EF4-FFF2-40B4-BE49-F238E27FC236}">
                <a16:creationId xmlns:a16="http://schemas.microsoft.com/office/drawing/2014/main" id="{A6BC8DE3-DF86-4B4D-9E4C-E0F24D6F086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704719" y="691979"/>
            <a:ext cx="2752467" cy="3669956"/>
          </a:xfrm>
          <a:prstGeom prst="rect">
            <a:avLst/>
          </a:prstGeom>
        </p:spPr>
      </p:pic>
      <p:pic>
        <p:nvPicPr>
          <p:cNvPr id="5" name="Picture 4" descr="A picture containing plant&#10;&#10;Description automatically generated">
            <a:extLst>
              <a:ext uri="{FF2B5EF4-FFF2-40B4-BE49-F238E27FC236}">
                <a16:creationId xmlns:a16="http://schemas.microsoft.com/office/drawing/2014/main" id="{2EE3C600-1C95-D941-8F3B-DA499389A8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4719766" y="691979"/>
            <a:ext cx="2752467" cy="3669956"/>
          </a:xfrm>
          <a:prstGeom prst="rect">
            <a:avLst/>
          </a:prstGeom>
        </p:spPr>
      </p:pic>
      <p:sp>
        <p:nvSpPr>
          <p:cNvPr id="6" name="TextBox 5">
            <a:extLst>
              <a:ext uri="{FF2B5EF4-FFF2-40B4-BE49-F238E27FC236}">
                <a16:creationId xmlns:a16="http://schemas.microsoft.com/office/drawing/2014/main" id="{8F749BB1-E825-B24C-BE55-CA9BBC675BFF}"/>
              </a:ext>
            </a:extLst>
          </p:cNvPr>
          <p:cNvSpPr txBox="1"/>
          <p:nvPr/>
        </p:nvSpPr>
        <p:spPr>
          <a:xfrm>
            <a:off x="1704719" y="4361935"/>
            <a:ext cx="2329292" cy="646331"/>
          </a:xfrm>
          <a:prstGeom prst="rect">
            <a:avLst/>
          </a:prstGeom>
          <a:noFill/>
        </p:spPr>
        <p:txBody>
          <a:bodyPr wrap="none" rtlCol="0">
            <a:spAutoFit/>
          </a:bodyPr>
          <a:lstStyle/>
          <a:p>
            <a:r>
              <a:rPr lang="en-US" dirty="0">
                <a:solidFill>
                  <a:schemeClr val="tx1">
                    <a:lumMod val="65000"/>
                    <a:lumOff val="35000"/>
                  </a:schemeClr>
                </a:solidFill>
              </a:rPr>
              <a:t>Shadow Photographs: </a:t>
            </a:r>
          </a:p>
          <a:p>
            <a:r>
              <a:rPr lang="en-US" dirty="0">
                <a:solidFill>
                  <a:schemeClr val="tx1">
                    <a:lumMod val="65000"/>
                    <a:lumOff val="35000"/>
                  </a:schemeClr>
                </a:solidFill>
              </a:rPr>
              <a:t>indoor fixed spot-lights</a:t>
            </a:r>
          </a:p>
        </p:txBody>
      </p:sp>
      <p:sp>
        <p:nvSpPr>
          <p:cNvPr id="7" name="TextBox 6">
            <a:extLst>
              <a:ext uri="{FF2B5EF4-FFF2-40B4-BE49-F238E27FC236}">
                <a16:creationId xmlns:a16="http://schemas.microsoft.com/office/drawing/2014/main" id="{A84757F6-DACA-9D47-B412-9A37E8ED4EF0}"/>
              </a:ext>
            </a:extLst>
          </p:cNvPr>
          <p:cNvSpPr txBox="1"/>
          <p:nvPr/>
        </p:nvSpPr>
        <p:spPr>
          <a:xfrm>
            <a:off x="4719766" y="4361935"/>
            <a:ext cx="2392771" cy="923330"/>
          </a:xfrm>
          <a:prstGeom prst="rect">
            <a:avLst/>
          </a:prstGeom>
          <a:noFill/>
        </p:spPr>
        <p:txBody>
          <a:bodyPr wrap="none" rtlCol="0">
            <a:spAutoFit/>
          </a:bodyPr>
          <a:lstStyle/>
          <a:p>
            <a:r>
              <a:rPr lang="en-US" dirty="0">
                <a:solidFill>
                  <a:schemeClr val="tx1">
                    <a:lumMod val="65000"/>
                    <a:lumOff val="35000"/>
                  </a:schemeClr>
                </a:solidFill>
              </a:rPr>
              <a:t>Shadow Photographs: </a:t>
            </a:r>
          </a:p>
          <a:p>
            <a:r>
              <a:rPr lang="en-US" dirty="0">
                <a:solidFill>
                  <a:schemeClr val="tx1">
                    <a:lumMod val="65000"/>
                    <a:lumOff val="35000"/>
                  </a:schemeClr>
                </a:solidFill>
              </a:rPr>
              <a:t>Phone torch and phone</a:t>
            </a:r>
          </a:p>
          <a:p>
            <a:endParaRPr lang="en-US" dirty="0">
              <a:solidFill>
                <a:schemeClr val="tx1">
                  <a:lumMod val="65000"/>
                  <a:lumOff val="35000"/>
                </a:schemeClr>
              </a:solidFill>
            </a:endParaRPr>
          </a:p>
        </p:txBody>
      </p:sp>
      <p:pic>
        <p:nvPicPr>
          <p:cNvPr id="9" name="Picture 8" descr="A picture containing text, picture frame&#10;&#10;Description automatically generated">
            <a:extLst>
              <a:ext uri="{FF2B5EF4-FFF2-40B4-BE49-F238E27FC236}">
                <a16:creationId xmlns:a16="http://schemas.microsoft.com/office/drawing/2014/main" id="{DF2C6CAE-E1D8-F845-8049-C78C27A6C3B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34813" y="691979"/>
            <a:ext cx="2752467" cy="3669956"/>
          </a:xfrm>
          <a:prstGeom prst="rect">
            <a:avLst/>
          </a:prstGeom>
        </p:spPr>
      </p:pic>
      <p:sp>
        <p:nvSpPr>
          <p:cNvPr id="10" name="TextBox 9">
            <a:extLst>
              <a:ext uri="{FF2B5EF4-FFF2-40B4-BE49-F238E27FC236}">
                <a16:creationId xmlns:a16="http://schemas.microsoft.com/office/drawing/2014/main" id="{2706D77C-9C5D-224F-82BB-0AC85F8B8622}"/>
              </a:ext>
            </a:extLst>
          </p:cNvPr>
          <p:cNvSpPr txBox="1"/>
          <p:nvPr/>
        </p:nvSpPr>
        <p:spPr>
          <a:xfrm>
            <a:off x="7734813" y="4361935"/>
            <a:ext cx="2316788" cy="923330"/>
          </a:xfrm>
          <a:prstGeom prst="rect">
            <a:avLst/>
          </a:prstGeom>
          <a:noFill/>
        </p:spPr>
        <p:txBody>
          <a:bodyPr wrap="none" rtlCol="0">
            <a:spAutoFit/>
          </a:bodyPr>
          <a:lstStyle/>
          <a:p>
            <a:r>
              <a:rPr lang="en-US" dirty="0">
                <a:solidFill>
                  <a:schemeClr val="tx1">
                    <a:lumMod val="65000"/>
                    <a:lumOff val="35000"/>
                  </a:schemeClr>
                </a:solidFill>
              </a:rPr>
              <a:t>Shadow Photographs: </a:t>
            </a:r>
          </a:p>
          <a:p>
            <a:r>
              <a:rPr lang="en-US" dirty="0">
                <a:solidFill>
                  <a:schemeClr val="tx1">
                    <a:lumMod val="65000"/>
                    <a:lumOff val="35000"/>
                  </a:schemeClr>
                </a:solidFill>
              </a:rPr>
              <a:t>natural bright sunlight </a:t>
            </a:r>
          </a:p>
          <a:p>
            <a:endParaRPr lang="en-US" dirty="0">
              <a:solidFill>
                <a:schemeClr val="tx1">
                  <a:lumMod val="65000"/>
                  <a:lumOff val="35000"/>
                </a:schemeClr>
              </a:solidFill>
            </a:endParaRPr>
          </a:p>
        </p:txBody>
      </p:sp>
      <p:sp>
        <p:nvSpPr>
          <p:cNvPr id="2" name="TextBox 1">
            <a:extLst>
              <a:ext uri="{FF2B5EF4-FFF2-40B4-BE49-F238E27FC236}">
                <a16:creationId xmlns:a16="http://schemas.microsoft.com/office/drawing/2014/main" id="{F27A67FA-CFF5-A04A-B8A5-E77CD62A4EB2}"/>
              </a:ext>
            </a:extLst>
          </p:cNvPr>
          <p:cNvSpPr txBox="1"/>
          <p:nvPr/>
        </p:nvSpPr>
        <p:spPr>
          <a:xfrm>
            <a:off x="2045563" y="5387545"/>
            <a:ext cx="8100872" cy="523220"/>
          </a:xfrm>
          <a:prstGeom prst="rect">
            <a:avLst/>
          </a:prstGeom>
          <a:noFill/>
        </p:spPr>
        <p:txBody>
          <a:bodyPr wrap="none" rtlCol="0">
            <a:spAutoFit/>
          </a:bodyPr>
          <a:lstStyle/>
          <a:p>
            <a:r>
              <a:rPr lang="en-US" sz="2800" dirty="0">
                <a:solidFill>
                  <a:srgbClr val="595959"/>
                </a:solidFill>
              </a:rPr>
              <a:t>Shadows: daylight, moonlight, torch, indoor, outdoor? </a:t>
            </a:r>
          </a:p>
        </p:txBody>
      </p:sp>
    </p:spTree>
    <p:extLst>
      <p:ext uri="{BB962C8B-B14F-4D97-AF65-F5344CB8AC3E}">
        <p14:creationId xmlns:p14="http://schemas.microsoft.com/office/powerpoint/2010/main" val="29603018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G_0921_rXTaF4.mp4" descr="IMG_0921_rXTaF4.mp4">
            <a:hlinkClick r:id="" action="ppaction://media"/>
            <a:extLst>
              <a:ext uri="{FF2B5EF4-FFF2-40B4-BE49-F238E27FC236}">
                <a16:creationId xmlns:a16="http://schemas.microsoft.com/office/drawing/2014/main" id="{AC4885E7-DA79-D846-BE1F-BD82AAC9F3DC}"/>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1980044" y="772756"/>
            <a:ext cx="2720932" cy="4837212"/>
          </a:xfrm>
          <a:prstGeom prst="rect">
            <a:avLst/>
          </a:prstGeom>
        </p:spPr>
      </p:pic>
      <p:pic>
        <p:nvPicPr>
          <p:cNvPr id="3" name="IMG_0922_ENwqF3.mp4" descr="IMG_0922_ENwqF3.mp4">
            <a:hlinkClick r:id="" action="ppaction://media"/>
            <a:extLst>
              <a:ext uri="{FF2B5EF4-FFF2-40B4-BE49-F238E27FC236}">
                <a16:creationId xmlns:a16="http://schemas.microsoft.com/office/drawing/2014/main" id="{CE16D7C3-BE24-7848-A7DE-2B700729F5BB}"/>
              </a:ext>
            </a:extLst>
          </p:cNvPr>
          <p:cNvPicPr>
            <a:picLocks noChangeAspect="1"/>
          </p:cNvPicPr>
          <p:nvPr>
            <a:videoFile r:link="rId4"/>
            <p:extLst>
              <p:ext uri="{DAA4B4D4-6D71-4841-9C94-3DE7FCFB9230}">
                <p14:media xmlns:p14="http://schemas.microsoft.com/office/powerpoint/2010/main" r:embed="rId3"/>
              </p:ext>
            </p:extLst>
          </p:nvPr>
        </p:nvPicPr>
        <p:blipFill>
          <a:blip r:embed="rId7"/>
          <a:stretch>
            <a:fillRect/>
          </a:stretch>
        </p:blipFill>
        <p:spPr>
          <a:xfrm>
            <a:off x="6873317" y="772756"/>
            <a:ext cx="2720933" cy="4837214"/>
          </a:xfrm>
          <a:prstGeom prst="rect">
            <a:avLst/>
          </a:prstGeom>
        </p:spPr>
      </p:pic>
      <p:sp>
        <p:nvSpPr>
          <p:cNvPr id="5" name="TextBox 4">
            <a:extLst>
              <a:ext uri="{FF2B5EF4-FFF2-40B4-BE49-F238E27FC236}">
                <a16:creationId xmlns:a16="http://schemas.microsoft.com/office/drawing/2014/main" id="{D92AC55F-8A6E-F14D-B58D-224BB1EDD7D8}"/>
              </a:ext>
            </a:extLst>
          </p:cNvPr>
          <p:cNvSpPr txBox="1"/>
          <p:nvPr/>
        </p:nvSpPr>
        <p:spPr>
          <a:xfrm>
            <a:off x="1900727" y="5742164"/>
            <a:ext cx="2428422" cy="646331"/>
          </a:xfrm>
          <a:prstGeom prst="rect">
            <a:avLst/>
          </a:prstGeom>
          <a:noFill/>
        </p:spPr>
        <p:txBody>
          <a:bodyPr wrap="none" rtlCol="0">
            <a:spAutoFit/>
          </a:bodyPr>
          <a:lstStyle/>
          <a:p>
            <a:r>
              <a:rPr lang="en-US" dirty="0">
                <a:solidFill>
                  <a:schemeClr val="tx1">
                    <a:lumMod val="65000"/>
                    <a:lumOff val="35000"/>
                  </a:schemeClr>
                </a:solidFill>
              </a:rPr>
              <a:t>Video: stationary plant, </a:t>
            </a:r>
          </a:p>
          <a:p>
            <a:r>
              <a:rPr lang="en-US" dirty="0">
                <a:solidFill>
                  <a:schemeClr val="tx1">
                    <a:lumMod val="65000"/>
                    <a:lumOff val="35000"/>
                  </a:schemeClr>
                </a:solidFill>
              </a:rPr>
              <a:t>torch light moving.</a:t>
            </a:r>
          </a:p>
        </p:txBody>
      </p:sp>
      <p:sp>
        <p:nvSpPr>
          <p:cNvPr id="6" name="Rectangle 5">
            <a:extLst>
              <a:ext uri="{FF2B5EF4-FFF2-40B4-BE49-F238E27FC236}">
                <a16:creationId xmlns:a16="http://schemas.microsoft.com/office/drawing/2014/main" id="{62C5011E-F287-A547-B1A4-9A1C07395F12}"/>
              </a:ext>
            </a:extLst>
          </p:cNvPr>
          <p:cNvSpPr/>
          <p:nvPr/>
        </p:nvSpPr>
        <p:spPr>
          <a:xfrm>
            <a:off x="6873317" y="5742164"/>
            <a:ext cx="2591958" cy="646331"/>
          </a:xfrm>
          <a:prstGeom prst="rect">
            <a:avLst/>
          </a:prstGeom>
        </p:spPr>
        <p:txBody>
          <a:bodyPr wrap="square">
            <a:spAutoFit/>
          </a:bodyPr>
          <a:lstStyle/>
          <a:p>
            <a:r>
              <a:rPr lang="en-US" dirty="0">
                <a:solidFill>
                  <a:schemeClr val="tx1">
                    <a:lumMod val="65000"/>
                    <a:lumOff val="35000"/>
                  </a:schemeClr>
                </a:solidFill>
              </a:rPr>
              <a:t>Video: moving plant, </a:t>
            </a:r>
          </a:p>
          <a:p>
            <a:r>
              <a:rPr lang="en-US" dirty="0">
                <a:solidFill>
                  <a:schemeClr val="tx1">
                    <a:lumMod val="65000"/>
                    <a:lumOff val="35000"/>
                  </a:schemeClr>
                </a:solidFill>
              </a:rPr>
              <a:t>torch light moving.</a:t>
            </a:r>
          </a:p>
        </p:txBody>
      </p:sp>
      <p:sp>
        <p:nvSpPr>
          <p:cNvPr id="4" name="TextBox 3">
            <a:extLst>
              <a:ext uri="{FF2B5EF4-FFF2-40B4-BE49-F238E27FC236}">
                <a16:creationId xmlns:a16="http://schemas.microsoft.com/office/drawing/2014/main" id="{49809EA2-8D5E-2A44-BB8C-9D5197B82B17}"/>
              </a:ext>
            </a:extLst>
          </p:cNvPr>
          <p:cNvSpPr txBox="1"/>
          <p:nvPr/>
        </p:nvSpPr>
        <p:spPr>
          <a:xfrm>
            <a:off x="874484" y="772756"/>
            <a:ext cx="1026243" cy="523220"/>
          </a:xfrm>
          <a:prstGeom prst="rect">
            <a:avLst/>
          </a:prstGeom>
          <a:noFill/>
        </p:spPr>
        <p:txBody>
          <a:bodyPr wrap="none" lIns="91440" tIns="45720" rIns="91440" bIns="45720" rtlCol="0" anchor="t">
            <a:spAutoFit/>
          </a:bodyPr>
          <a:lstStyle/>
          <a:p>
            <a:r>
              <a:rPr lang="en-US" sz="2800" dirty="0">
                <a:solidFill>
                  <a:schemeClr val="tx1">
                    <a:lumMod val="65000"/>
                    <a:lumOff val="35000"/>
                  </a:schemeClr>
                </a:solidFill>
              </a:rPr>
              <a:t>Video</a:t>
            </a:r>
          </a:p>
        </p:txBody>
      </p:sp>
      <p:sp>
        <p:nvSpPr>
          <p:cNvPr id="7" name="TextBox 6">
            <a:extLst>
              <a:ext uri="{FF2B5EF4-FFF2-40B4-BE49-F238E27FC236}">
                <a16:creationId xmlns:a16="http://schemas.microsoft.com/office/drawing/2014/main" id="{B8C2D1F8-3E10-5340-A020-A5F2702ED33A}"/>
              </a:ext>
            </a:extLst>
          </p:cNvPr>
          <p:cNvSpPr txBox="1"/>
          <p:nvPr/>
        </p:nvSpPr>
        <p:spPr>
          <a:xfrm>
            <a:off x="5236626" y="5000250"/>
            <a:ext cx="2254400" cy="523220"/>
          </a:xfrm>
          <a:prstGeom prst="rect">
            <a:avLst/>
          </a:prstGeom>
          <a:noFill/>
        </p:spPr>
        <p:txBody>
          <a:bodyPr wrap="none" lIns="91440" tIns="45720" rIns="91440" bIns="45720" rtlCol="0" anchor="t">
            <a:spAutoFit/>
          </a:bodyPr>
          <a:lstStyle/>
          <a:p>
            <a:r>
              <a:rPr lang="en-US" sz="2800" dirty="0">
                <a:solidFill>
                  <a:schemeClr val="tx1">
                    <a:lumMod val="65000"/>
                    <a:lumOff val="35000"/>
                  </a:schemeClr>
                </a:solidFill>
              </a:rPr>
              <a:t>Moving Image</a:t>
            </a:r>
          </a:p>
        </p:txBody>
      </p:sp>
    </p:spTree>
    <p:extLst>
      <p:ext uri="{BB962C8B-B14F-4D97-AF65-F5344CB8AC3E}">
        <p14:creationId xmlns:p14="http://schemas.microsoft.com/office/powerpoint/2010/main" val="2850075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463"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379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2"/>
                </p:tgtEl>
              </p:cMediaNode>
            </p:video>
            <p:seq concurrent="1" nextAc="seek">
              <p:cTn id="12" restart="whenNotActive" fill="hold" evtFilter="cancelBubble" nodeType="interactiveSeq">
                <p:stCondLst>
                  <p:cond evt="onClick" delay="0">
                    <p:tgtEl>
                      <p:spTgt spid="2"/>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2"/>
                                        </p:tgtEl>
                                      </p:cBhvr>
                                    </p:cmd>
                                  </p:childTnLst>
                                </p:cTn>
                              </p:par>
                            </p:childTnLst>
                          </p:cTn>
                        </p:par>
                      </p:childTnLst>
                    </p:cTn>
                  </p:par>
                </p:childTnLst>
              </p:cTn>
              <p:nextCondLst>
                <p:cond evt="onClick" delay="0">
                  <p:tgtEl>
                    <p:spTgt spid="2"/>
                  </p:tgtEl>
                </p:cond>
              </p:nextCondLst>
            </p:seq>
            <p:video>
              <p:cMediaNode vol="80000">
                <p:cTn id="17" fill="hold" display="0">
                  <p:stCondLst>
                    <p:cond delay="indefinite"/>
                  </p:stCondLst>
                </p:cTn>
                <p:tgtEl>
                  <p:spTgt spid="3"/>
                </p:tgtEl>
              </p:cMediaNode>
            </p:video>
            <p:seq concurrent="1" nextAc="seek">
              <p:cTn id="18" restart="whenNotActive" fill="hold" evtFilter="cancelBubble" nodeType="interactiveSeq">
                <p:stCondLst>
                  <p:cond evt="onClick" delay="0">
                    <p:tgtEl>
                      <p:spTgt spid="3"/>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2B98CA-4BFA-9946-9DFA-C9226D9B7892}"/>
              </a:ext>
            </a:extLst>
          </p:cNvPr>
          <p:cNvSpPr txBox="1"/>
          <p:nvPr/>
        </p:nvSpPr>
        <p:spPr>
          <a:xfrm>
            <a:off x="4373029" y="5241390"/>
            <a:ext cx="7121630" cy="954107"/>
          </a:xfrm>
          <a:prstGeom prst="rect">
            <a:avLst/>
          </a:prstGeom>
          <a:noFill/>
        </p:spPr>
        <p:txBody>
          <a:bodyPr wrap="none" lIns="91440" tIns="45720" rIns="91440" bIns="45720" rtlCol="0" anchor="t">
            <a:spAutoFit/>
          </a:bodyPr>
          <a:lstStyle/>
          <a:p>
            <a:r>
              <a:rPr lang="en-US" sz="2800" dirty="0">
                <a:solidFill>
                  <a:schemeClr val="tx1">
                    <a:lumMod val="65000"/>
                    <a:lumOff val="35000"/>
                  </a:schemeClr>
                </a:solidFill>
              </a:rPr>
              <a:t>Reflections: water, mirrors &amp; good lighting, how</a:t>
            </a:r>
            <a:endParaRPr lang="en-US" sz="2800" dirty="0">
              <a:solidFill>
                <a:schemeClr val="tx1">
                  <a:lumMod val="65000"/>
                  <a:lumOff val="35000"/>
                </a:schemeClr>
              </a:solidFill>
              <a:cs typeface="Calibri"/>
            </a:endParaRPr>
          </a:p>
          <a:p>
            <a:r>
              <a:rPr lang="en-US" sz="2800" dirty="0">
                <a:solidFill>
                  <a:schemeClr val="tx1">
                    <a:lumMod val="65000"/>
                    <a:lumOff val="35000"/>
                  </a:schemeClr>
                </a:solidFill>
              </a:rPr>
              <a:t>Can you DIY it?</a:t>
            </a:r>
            <a:r>
              <a:rPr lang="en-US" dirty="0">
                <a:solidFill>
                  <a:schemeClr val="tx1">
                    <a:lumMod val="65000"/>
                    <a:lumOff val="35000"/>
                  </a:schemeClr>
                </a:solidFill>
              </a:rPr>
              <a:t> </a:t>
            </a:r>
            <a:endParaRPr lang="en-US" dirty="0">
              <a:solidFill>
                <a:schemeClr val="tx1">
                  <a:lumMod val="65000"/>
                  <a:lumOff val="35000"/>
                </a:schemeClr>
              </a:solidFill>
              <a:cs typeface="Calibri"/>
            </a:endParaRPr>
          </a:p>
        </p:txBody>
      </p:sp>
      <p:pic>
        <p:nvPicPr>
          <p:cNvPr id="3" name="Picture 2">
            <a:extLst>
              <a:ext uri="{FF2B5EF4-FFF2-40B4-BE49-F238E27FC236}">
                <a16:creationId xmlns:a16="http://schemas.microsoft.com/office/drawing/2014/main" id="{C239A296-CF12-CA4B-A1B7-7C5047FAED1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89748" y="497160"/>
            <a:ext cx="3526827" cy="5221284"/>
          </a:xfrm>
          <a:prstGeom prst="rect">
            <a:avLst/>
          </a:prstGeom>
        </p:spPr>
      </p:pic>
      <p:pic>
        <p:nvPicPr>
          <p:cNvPr id="5" name="Picture 4">
            <a:extLst>
              <a:ext uri="{FF2B5EF4-FFF2-40B4-BE49-F238E27FC236}">
                <a16:creationId xmlns:a16="http://schemas.microsoft.com/office/drawing/2014/main" id="{5485191A-D76B-714A-ACCE-D87BB9B2491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48369" y="497160"/>
            <a:ext cx="2559122" cy="1583281"/>
          </a:xfrm>
          <a:prstGeom prst="rect">
            <a:avLst/>
          </a:prstGeom>
        </p:spPr>
      </p:pic>
      <p:pic>
        <p:nvPicPr>
          <p:cNvPr id="6" name="Picture 5">
            <a:extLst>
              <a:ext uri="{FF2B5EF4-FFF2-40B4-BE49-F238E27FC236}">
                <a16:creationId xmlns:a16="http://schemas.microsoft.com/office/drawing/2014/main" id="{9DA44F3F-B3B7-F147-AD5A-47ADAFFA991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39285" y="497160"/>
            <a:ext cx="3848225" cy="2567316"/>
          </a:xfrm>
          <a:prstGeom prst="rect">
            <a:avLst/>
          </a:prstGeom>
        </p:spPr>
      </p:pic>
      <p:pic>
        <p:nvPicPr>
          <p:cNvPr id="7" name="Picture 6">
            <a:extLst>
              <a:ext uri="{FF2B5EF4-FFF2-40B4-BE49-F238E27FC236}">
                <a16:creationId xmlns:a16="http://schemas.microsoft.com/office/drawing/2014/main" id="{DB728856-3280-7E4B-B91A-D6897CD873A6}"/>
              </a:ext>
            </a:extLst>
          </p:cNvPr>
          <p:cNvPicPr>
            <a:picLocks noChangeAspect="1"/>
          </p:cNvPicPr>
          <p:nvPr/>
        </p:nvPicPr>
        <p:blipFill>
          <a:blip r:embed="rId5"/>
          <a:stretch>
            <a:fillRect/>
          </a:stretch>
        </p:blipFill>
        <p:spPr>
          <a:xfrm>
            <a:off x="7339285" y="3387513"/>
            <a:ext cx="3855727" cy="1353065"/>
          </a:xfrm>
          <a:prstGeom prst="rect">
            <a:avLst/>
          </a:prstGeom>
        </p:spPr>
      </p:pic>
      <p:pic>
        <p:nvPicPr>
          <p:cNvPr id="8" name="Picture 7">
            <a:extLst>
              <a:ext uri="{FF2B5EF4-FFF2-40B4-BE49-F238E27FC236}">
                <a16:creationId xmlns:a16="http://schemas.microsoft.com/office/drawing/2014/main" id="{5370B6ED-1BBE-9342-A03E-EDE47BE2763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448369" y="2388450"/>
            <a:ext cx="2559122" cy="1705015"/>
          </a:xfrm>
          <a:prstGeom prst="rect">
            <a:avLst/>
          </a:prstGeom>
        </p:spPr>
      </p:pic>
    </p:spTree>
    <p:extLst>
      <p:ext uri="{BB962C8B-B14F-4D97-AF65-F5344CB8AC3E}">
        <p14:creationId xmlns:p14="http://schemas.microsoft.com/office/powerpoint/2010/main" val="34210316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4DB1C1-20F1-E342-87AB-CA0DABA554D5}"/>
              </a:ext>
            </a:extLst>
          </p:cNvPr>
          <p:cNvSpPr txBox="1"/>
          <p:nvPr/>
        </p:nvSpPr>
        <p:spPr>
          <a:xfrm>
            <a:off x="872026" y="525417"/>
            <a:ext cx="4450834" cy="523220"/>
          </a:xfrm>
          <a:prstGeom prst="rect">
            <a:avLst/>
          </a:prstGeom>
          <a:noFill/>
        </p:spPr>
        <p:txBody>
          <a:bodyPr wrap="none" lIns="91440" tIns="45720" rIns="91440" bIns="45720" rtlCol="0" anchor="t">
            <a:spAutoFit/>
          </a:bodyPr>
          <a:lstStyle/>
          <a:p>
            <a:r>
              <a:rPr lang="en-US" sz="2800" dirty="0">
                <a:solidFill>
                  <a:schemeClr val="tx1">
                    <a:lumMod val="65000"/>
                    <a:lumOff val="35000"/>
                  </a:schemeClr>
                </a:solidFill>
              </a:rPr>
              <a:t>Real photos: indoor/ outdoor</a:t>
            </a:r>
          </a:p>
        </p:txBody>
      </p:sp>
      <p:pic>
        <p:nvPicPr>
          <p:cNvPr id="4" name="Picture 4" descr="A picture containing building, street&#10;&#10;Description automatically generated">
            <a:extLst>
              <a:ext uri="{FF2B5EF4-FFF2-40B4-BE49-F238E27FC236}">
                <a16:creationId xmlns:a16="http://schemas.microsoft.com/office/drawing/2014/main" id="{6F2ED90A-1FD9-4687-ABC8-3296E18B7A5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727944" y="3688238"/>
            <a:ext cx="2321443" cy="2718486"/>
          </a:xfrm>
          <a:prstGeom prst="rect">
            <a:avLst/>
          </a:prstGeom>
        </p:spPr>
      </p:pic>
      <p:pic>
        <p:nvPicPr>
          <p:cNvPr id="6" name="Picture 6" descr="A bunch of green bananas hanging from a tree&#10;&#10;Description automatically generated">
            <a:extLst>
              <a:ext uri="{FF2B5EF4-FFF2-40B4-BE49-F238E27FC236}">
                <a16:creationId xmlns:a16="http://schemas.microsoft.com/office/drawing/2014/main" id="{86CDA135-3111-4D13-B7E6-5C2AB97B7B9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27944" y="1149215"/>
            <a:ext cx="1751557" cy="2337612"/>
          </a:xfrm>
          <a:prstGeom prst="rect">
            <a:avLst/>
          </a:prstGeom>
        </p:spPr>
      </p:pic>
      <p:pic>
        <p:nvPicPr>
          <p:cNvPr id="7" name="Picture 7" descr="Fungus growing on a tree&#10;&#10;Description automatically generated">
            <a:extLst>
              <a:ext uri="{FF2B5EF4-FFF2-40B4-BE49-F238E27FC236}">
                <a16:creationId xmlns:a16="http://schemas.microsoft.com/office/drawing/2014/main" id="{8D568603-8500-4776-8A44-3D3E7E8D893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72026" y="1146836"/>
            <a:ext cx="2743200" cy="3657600"/>
          </a:xfrm>
          <a:prstGeom prst="rect">
            <a:avLst/>
          </a:prstGeom>
        </p:spPr>
      </p:pic>
      <p:pic>
        <p:nvPicPr>
          <p:cNvPr id="8" name="Picture 8" descr="A close up of a plant&#10;&#10;Description automatically generated">
            <a:extLst>
              <a:ext uri="{FF2B5EF4-FFF2-40B4-BE49-F238E27FC236}">
                <a16:creationId xmlns:a16="http://schemas.microsoft.com/office/drawing/2014/main" id="{8E1470E2-C0A6-4C9C-BD89-92751858043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826080" y="1146837"/>
            <a:ext cx="2743200" cy="3657600"/>
          </a:xfrm>
          <a:prstGeom prst="rect">
            <a:avLst/>
          </a:prstGeom>
        </p:spPr>
      </p:pic>
      <p:pic>
        <p:nvPicPr>
          <p:cNvPr id="5" name="Picture 4" descr="A plant in a pot&#10;&#10;Description automatically generated with medium confidence">
            <a:extLst>
              <a:ext uri="{FF2B5EF4-FFF2-40B4-BE49-F238E27FC236}">
                <a16:creationId xmlns:a16="http://schemas.microsoft.com/office/drawing/2014/main" id="{86C97684-E17B-8E4B-8218-D77E304DA17F}"/>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8638165" y="1146836"/>
            <a:ext cx="2651310" cy="2337612"/>
          </a:xfrm>
          <a:prstGeom prst="rect">
            <a:avLst/>
          </a:prstGeom>
        </p:spPr>
      </p:pic>
      <p:pic>
        <p:nvPicPr>
          <p:cNvPr id="10" name="Picture 9" descr="A close - up of a plant&#10;&#10;Description automatically generated with medium confidence">
            <a:extLst>
              <a:ext uri="{FF2B5EF4-FFF2-40B4-BE49-F238E27FC236}">
                <a16:creationId xmlns:a16="http://schemas.microsoft.com/office/drawing/2014/main" id="{5DE76152-BCED-F04D-94D3-E524A19925AC}"/>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250611" y="3688237"/>
            <a:ext cx="2038864" cy="2718485"/>
          </a:xfrm>
          <a:prstGeom prst="rect">
            <a:avLst/>
          </a:prstGeom>
        </p:spPr>
      </p:pic>
      <p:sp>
        <p:nvSpPr>
          <p:cNvPr id="12" name="TextBox 11">
            <a:extLst>
              <a:ext uri="{FF2B5EF4-FFF2-40B4-BE49-F238E27FC236}">
                <a16:creationId xmlns:a16="http://schemas.microsoft.com/office/drawing/2014/main" id="{F94B8B02-34CD-0A4C-8EE9-569E1A99B378}"/>
              </a:ext>
            </a:extLst>
          </p:cNvPr>
          <p:cNvSpPr txBox="1"/>
          <p:nvPr/>
        </p:nvSpPr>
        <p:spPr>
          <a:xfrm>
            <a:off x="872026" y="5047479"/>
            <a:ext cx="5223974" cy="923330"/>
          </a:xfrm>
          <a:prstGeom prst="rect">
            <a:avLst/>
          </a:prstGeom>
          <a:noFill/>
        </p:spPr>
        <p:txBody>
          <a:bodyPr wrap="square" rtlCol="0">
            <a:spAutoFit/>
          </a:bodyPr>
          <a:lstStyle/>
          <a:p>
            <a:r>
              <a:rPr lang="en-US" dirty="0">
                <a:solidFill>
                  <a:schemeClr val="tx1">
                    <a:lumMod val="65000"/>
                    <a:lumOff val="35000"/>
                  </a:schemeClr>
                </a:solidFill>
              </a:rPr>
              <a:t>Capture: layering, transparencies, interesting shapes, shadows, twisting, unfurling, depth, overlapping…be questioning as you record your discoveries.  </a:t>
            </a:r>
          </a:p>
        </p:txBody>
      </p:sp>
    </p:spTree>
    <p:extLst>
      <p:ext uri="{BB962C8B-B14F-4D97-AF65-F5344CB8AC3E}">
        <p14:creationId xmlns:p14="http://schemas.microsoft.com/office/powerpoint/2010/main" val="14930265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DE8F82-8921-C24F-80FA-BFC0D9D9F4BA}"/>
              </a:ext>
            </a:extLst>
          </p:cNvPr>
          <p:cNvSpPr txBox="1"/>
          <p:nvPr/>
        </p:nvSpPr>
        <p:spPr>
          <a:xfrm>
            <a:off x="1136822" y="1032428"/>
            <a:ext cx="9310461" cy="646331"/>
          </a:xfrm>
          <a:prstGeom prst="rect">
            <a:avLst/>
          </a:prstGeom>
          <a:noFill/>
        </p:spPr>
        <p:txBody>
          <a:bodyPr wrap="square" rtlCol="0">
            <a:spAutoFit/>
          </a:bodyPr>
          <a:lstStyle/>
          <a:p>
            <a:r>
              <a:rPr lang="en-US" dirty="0">
                <a:solidFill>
                  <a:schemeClr val="tx1">
                    <a:lumMod val="65000"/>
                    <a:lumOff val="35000"/>
                  </a:schemeClr>
                </a:solidFill>
              </a:rPr>
              <a:t>Links</a:t>
            </a:r>
          </a:p>
          <a:p>
            <a:endParaRPr lang="en-US" dirty="0">
              <a:solidFill>
                <a:schemeClr val="tx1">
                  <a:lumMod val="65000"/>
                  <a:lumOff val="35000"/>
                </a:schemeClr>
              </a:solidFill>
            </a:endParaRPr>
          </a:p>
        </p:txBody>
      </p:sp>
      <p:sp>
        <p:nvSpPr>
          <p:cNvPr id="4" name="TextBox 3">
            <a:extLst>
              <a:ext uri="{FF2B5EF4-FFF2-40B4-BE49-F238E27FC236}">
                <a16:creationId xmlns:a16="http://schemas.microsoft.com/office/drawing/2014/main" id="{4A2D4DE6-9BE7-214C-89FF-B73D6AE6F43C}"/>
              </a:ext>
            </a:extLst>
          </p:cNvPr>
          <p:cNvSpPr txBox="1"/>
          <p:nvPr/>
        </p:nvSpPr>
        <p:spPr>
          <a:xfrm>
            <a:off x="1136822" y="1791730"/>
            <a:ext cx="9941081" cy="1477328"/>
          </a:xfrm>
          <a:prstGeom prst="rect">
            <a:avLst/>
          </a:prstGeom>
          <a:noFill/>
        </p:spPr>
        <p:txBody>
          <a:bodyPr wrap="square" rtlCol="0">
            <a:spAutoFit/>
          </a:bodyPr>
          <a:lstStyle/>
          <a:p>
            <a:pPr marL="285750" indent="-285750">
              <a:buFont typeface="Arial" panose="020B0604020202020204" pitchFamily="34" charset="0"/>
              <a:buChar char="•"/>
            </a:pPr>
            <a:r>
              <a:rPr lang="en-US" dirty="0">
                <a:solidFill>
                  <a:schemeClr val="tx1">
                    <a:lumMod val="65000"/>
                    <a:lumOff val="35000"/>
                  </a:schemeClr>
                </a:solidFill>
              </a:rPr>
              <a:t>Digital Resource pack </a:t>
            </a:r>
          </a:p>
          <a:p>
            <a:pPr marL="285750" indent="-285750">
              <a:buFont typeface="Arial" panose="020B0604020202020204" pitchFamily="34" charset="0"/>
              <a:buChar char="•"/>
            </a:pPr>
            <a:r>
              <a:rPr lang="en-US" dirty="0">
                <a:solidFill>
                  <a:schemeClr val="tx1">
                    <a:lumMod val="65000"/>
                    <a:lumOff val="35000"/>
                  </a:schemeClr>
                </a:solidFill>
              </a:rPr>
              <a:t>Research list</a:t>
            </a:r>
          </a:p>
          <a:p>
            <a:r>
              <a:rPr lang="en-US" dirty="0">
                <a:solidFill>
                  <a:schemeClr val="tx1">
                    <a:lumMod val="65000"/>
                    <a:lumOff val="35000"/>
                  </a:schemeClr>
                </a:solidFill>
              </a:rPr>
              <a:t>Can be found on Moodle in (Visual Studies 2 tab) as links at the bottom of the page…I have shared the folders with you so that you can all access them, they should automatically update if anything else is added. </a:t>
            </a:r>
          </a:p>
        </p:txBody>
      </p:sp>
    </p:spTree>
    <p:extLst>
      <p:ext uri="{BB962C8B-B14F-4D97-AF65-F5344CB8AC3E}">
        <p14:creationId xmlns:p14="http://schemas.microsoft.com/office/powerpoint/2010/main" val="20055369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436</TotalTime>
  <Words>638</Words>
  <Application>Microsoft Macintosh PowerPoint</Application>
  <PresentationFormat>Widescreen</PresentationFormat>
  <Paragraphs>60</Paragraphs>
  <Slides>22</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Calibri Light</vt:lpstr>
      <vt:lpstr>Office Theme</vt:lpstr>
      <vt:lpstr>Visual Studies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Monday 25th Jan session</vt:lpstr>
      <vt:lpstr>Before we start investigating drawing and creating, you will need to find a little background information and get organized.  The session today will help you to do this. </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Visual Studies 2</dc:title>
  <dc:creator>Kate Coode</dc:creator>
  <cp:lastModifiedBy>Kate Coode</cp:lastModifiedBy>
  <cp:revision>11</cp:revision>
  <dcterms:created xsi:type="dcterms:W3CDTF">2021-01-20T13:56:15Z</dcterms:created>
  <dcterms:modified xsi:type="dcterms:W3CDTF">2021-01-25T10:53:42Z</dcterms:modified>
</cp:coreProperties>
</file>