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4"/>
  </p:notesMasterIdLst>
  <p:sldIdLst>
    <p:sldId id="1881" r:id="rId2"/>
    <p:sldId id="263" r:id="rId3"/>
    <p:sldId id="257" r:id="rId4"/>
    <p:sldId id="267" r:id="rId5"/>
    <p:sldId id="277" r:id="rId6"/>
    <p:sldId id="262" r:id="rId7"/>
    <p:sldId id="259" r:id="rId8"/>
    <p:sldId id="269" r:id="rId9"/>
    <p:sldId id="278" r:id="rId10"/>
    <p:sldId id="271" r:id="rId11"/>
    <p:sldId id="287" r:id="rId12"/>
    <p:sldId id="1882" r:id="rId13"/>
  </p:sldIdLst>
  <p:sldSz cx="18288000" cy="10287000"/>
  <p:notesSz cx="6858000" cy="9144000"/>
  <p:embeddedFontLst>
    <p:embeddedFont>
      <p:font typeface="DM Sans Bold" panose="020B0604020202020204" charset="0"/>
      <p:regular r:id="rId15"/>
      <p:bold r:id="rId16"/>
    </p:embeddedFont>
    <p:embeddedFont>
      <p:font typeface="TT Drugs Bold" panose="020B0604020202020204" charset="0"/>
      <p:regular r:id="rId1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71429" autoAdjust="0"/>
  </p:normalViewPr>
  <p:slideViewPr>
    <p:cSldViewPr>
      <p:cViewPr varScale="1">
        <p:scale>
          <a:sx n="29" d="100"/>
          <a:sy n="29" d="100"/>
        </p:scale>
        <p:origin x="1540" y="1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3.fntdata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shim Uddin" userId="76445bb28c884b4a" providerId="LiveId" clId="{13E93DBA-40D1-44EC-A685-C7F0C51530AD}"/>
    <pc:docChg chg="undo custSel addSld delSld modSld sldOrd">
      <pc:chgData name="Jashim Uddin" userId="76445bb28c884b4a" providerId="LiveId" clId="{13E93DBA-40D1-44EC-A685-C7F0C51530AD}" dt="2025-10-30T13:27:01.936" v="1596" actId="123"/>
      <pc:docMkLst>
        <pc:docMk/>
      </pc:docMkLst>
      <pc:sldChg chg="addSp delSp modSp mod modNotesTx">
        <pc:chgData name="Jashim Uddin" userId="76445bb28c884b4a" providerId="LiveId" clId="{13E93DBA-40D1-44EC-A685-C7F0C51530AD}" dt="2025-10-26T12:33:39.708" v="1502" actId="478"/>
        <pc:sldMkLst>
          <pc:docMk/>
          <pc:sldMk cId="0" sldId="256"/>
        </pc:sldMkLst>
        <pc:spChg chg="mod">
          <ac:chgData name="Jashim Uddin" userId="76445bb28c884b4a" providerId="LiveId" clId="{13E93DBA-40D1-44EC-A685-C7F0C51530AD}" dt="2025-10-25T16:00:06.594" v="445" actId="1076"/>
          <ac:spMkLst>
            <pc:docMk/>
            <pc:sldMk cId="0" sldId="256"/>
            <ac:spMk id="7" creationId="{00000000-0000-0000-0000-000000000000}"/>
          </ac:spMkLst>
        </pc:spChg>
        <pc:spChg chg="mod">
          <ac:chgData name="Jashim Uddin" userId="76445bb28c884b4a" providerId="LiveId" clId="{13E93DBA-40D1-44EC-A685-C7F0C51530AD}" dt="2025-10-25T15:51:24.821" v="423" actId="1076"/>
          <ac:spMkLst>
            <pc:docMk/>
            <pc:sldMk cId="0" sldId="256"/>
            <ac:spMk id="8" creationId="{00000000-0000-0000-0000-000000000000}"/>
          </ac:spMkLst>
        </pc:spChg>
        <pc:spChg chg="add mod">
          <ac:chgData name="Jashim Uddin" userId="76445bb28c884b4a" providerId="LiveId" clId="{13E93DBA-40D1-44EC-A685-C7F0C51530AD}" dt="2025-10-26T12:33:21.529" v="1499"/>
          <ac:spMkLst>
            <pc:docMk/>
            <pc:sldMk cId="0" sldId="256"/>
            <ac:spMk id="9" creationId="{DA4A5F7A-C760-48AD-BB68-7F36E2E345CD}"/>
          </ac:spMkLst>
        </pc:spChg>
        <pc:spChg chg="add mod">
          <ac:chgData name="Jashim Uddin" userId="76445bb28c884b4a" providerId="LiveId" clId="{13E93DBA-40D1-44EC-A685-C7F0C51530AD}" dt="2025-10-25T16:02:46.644" v="466" actId="6549"/>
          <ac:spMkLst>
            <pc:docMk/>
            <pc:sldMk cId="0" sldId="256"/>
            <ac:spMk id="13" creationId="{53CB389A-FDD1-6AF0-AD2D-088176738CC1}"/>
          </ac:spMkLst>
        </pc:spChg>
      </pc:sldChg>
      <pc:sldChg chg="addSp delSp modSp mod ord modNotesTx">
        <pc:chgData name="Jashim Uddin" userId="76445bb28c884b4a" providerId="LiveId" clId="{13E93DBA-40D1-44EC-A685-C7F0C51530AD}" dt="2025-10-26T12:33:14.608" v="1497"/>
        <pc:sldMkLst>
          <pc:docMk/>
          <pc:sldMk cId="0" sldId="257"/>
        </pc:sldMkLst>
        <pc:spChg chg="mod">
          <ac:chgData name="Jashim Uddin" userId="76445bb28c884b4a" providerId="LiveId" clId="{13E93DBA-40D1-44EC-A685-C7F0C51530AD}" dt="2025-10-25T15:28:27.464" v="139" actId="1076"/>
          <ac:spMkLst>
            <pc:docMk/>
            <pc:sldMk cId="0" sldId="257"/>
            <ac:spMk id="2" creationId="{00000000-0000-0000-0000-000000000000}"/>
          </ac:spMkLst>
        </pc:spChg>
        <pc:spChg chg="mod">
          <ac:chgData name="Jashim Uddin" userId="76445bb28c884b4a" providerId="LiveId" clId="{13E93DBA-40D1-44EC-A685-C7F0C51530AD}" dt="2025-10-25T15:28:22.296" v="137" actId="1076"/>
          <ac:spMkLst>
            <pc:docMk/>
            <pc:sldMk cId="0" sldId="257"/>
            <ac:spMk id="13" creationId="{00000000-0000-0000-0000-000000000000}"/>
          </ac:spMkLst>
        </pc:spChg>
        <pc:spChg chg="mod">
          <ac:chgData name="Jashim Uddin" userId="76445bb28c884b4a" providerId="LiveId" clId="{13E93DBA-40D1-44EC-A685-C7F0C51530AD}" dt="2025-10-25T15:28:44.902" v="144" actId="14100"/>
          <ac:spMkLst>
            <pc:docMk/>
            <pc:sldMk cId="0" sldId="257"/>
            <ac:spMk id="16" creationId="{00000000-0000-0000-0000-000000000000}"/>
          </ac:spMkLst>
        </pc:spChg>
        <pc:spChg chg="add mod">
          <ac:chgData name="Jashim Uddin" userId="76445bb28c884b4a" providerId="LiveId" clId="{13E93DBA-40D1-44EC-A685-C7F0C51530AD}" dt="2025-10-26T12:33:14.608" v="1497"/>
          <ac:spMkLst>
            <pc:docMk/>
            <pc:sldMk cId="0" sldId="257"/>
            <ac:spMk id="17" creationId="{BD51FD55-0DEE-6770-457B-A3824BFA3785}"/>
          </ac:spMkLst>
        </pc:spChg>
        <pc:spChg chg="add mod">
          <ac:chgData name="Jashim Uddin" userId="76445bb28c884b4a" providerId="LiveId" clId="{13E93DBA-40D1-44EC-A685-C7F0C51530AD}" dt="2025-10-25T15:30:46.536" v="149"/>
          <ac:spMkLst>
            <pc:docMk/>
            <pc:sldMk cId="0" sldId="257"/>
            <ac:spMk id="19" creationId="{3822AB8D-6E52-F6AE-1A30-64956C117D81}"/>
          </ac:spMkLst>
        </pc:spChg>
        <pc:spChg chg="add mod">
          <ac:chgData name="Jashim Uddin" userId="76445bb28c884b4a" providerId="LiveId" clId="{13E93DBA-40D1-44EC-A685-C7F0C51530AD}" dt="2025-10-25T15:31:56.832" v="204" actId="113"/>
          <ac:spMkLst>
            <pc:docMk/>
            <pc:sldMk cId="0" sldId="257"/>
            <ac:spMk id="20" creationId="{9234CEEB-24D6-3018-5723-7CBB535ED2B6}"/>
          </ac:spMkLst>
        </pc:spChg>
        <pc:grpChg chg="mod">
          <ac:chgData name="Jashim Uddin" userId="76445bb28c884b4a" providerId="LiveId" clId="{13E93DBA-40D1-44EC-A685-C7F0C51530AD}" dt="2025-10-25T15:28:33.863" v="141" actId="14100"/>
          <ac:grpSpMkLst>
            <pc:docMk/>
            <pc:sldMk cId="0" sldId="257"/>
            <ac:grpSpMk id="9" creationId="{00000000-0000-0000-0000-000000000000}"/>
          </ac:grpSpMkLst>
        </pc:grpChg>
        <pc:grpChg chg="mod">
          <ac:chgData name="Jashim Uddin" userId="76445bb28c884b4a" providerId="LiveId" clId="{13E93DBA-40D1-44EC-A685-C7F0C51530AD}" dt="2025-10-25T15:28:29.902" v="140" actId="1076"/>
          <ac:grpSpMkLst>
            <pc:docMk/>
            <pc:sldMk cId="0" sldId="257"/>
            <ac:grpSpMk id="14" creationId="{00000000-0000-0000-0000-000000000000}"/>
          </ac:grpSpMkLst>
        </pc:grpChg>
      </pc:sldChg>
      <pc:sldChg chg="del">
        <pc:chgData name="Jashim Uddin" userId="76445bb28c884b4a" providerId="LiveId" clId="{13E93DBA-40D1-44EC-A685-C7F0C51530AD}" dt="2025-10-25T16:05:11.648" v="480" actId="47"/>
        <pc:sldMkLst>
          <pc:docMk/>
          <pc:sldMk cId="0" sldId="258"/>
        </pc:sldMkLst>
      </pc:sldChg>
      <pc:sldChg chg="addSp delSp modSp mod modNotesTx">
        <pc:chgData name="Jashim Uddin" userId="76445bb28c884b4a" providerId="LiveId" clId="{13E93DBA-40D1-44EC-A685-C7F0C51530AD}" dt="2025-10-26T12:34:19.224" v="1512"/>
        <pc:sldMkLst>
          <pc:docMk/>
          <pc:sldMk cId="0" sldId="259"/>
        </pc:sldMkLst>
        <pc:spChg chg="mod">
          <ac:chgData name="Jashim Uddin" userId="76445bb28c884b4a" providerId="LiveId" clId="{13E93DBA-40D1-44EC-A685-C7F0C51530AD}" dt="2025-10-25T17:25:52.909" v="915" actId="1076"/>
          <ac:spMkLst>
            <pc:docMk/>
            <pc:sldMk cId="0" sldId="259"/>
            <ac:spMk id="17" creationId="{00000000-0000-0000-0000-000000000000}"/>
          </ac:spMkLst>
        </pc:spChg>
        <pc:spChg chg="mod">
          <ac:chgData name="Jashim Uddin" userId="76445bb28c884b4a" providerId="LiveId" clId="{13E93DBA-40D1-44EC-A685-C7F0C51530AD}" dt="2025-10-25T17:30:14.663" v="968" actId="404"/>
          <ac:spMkLst>
            <pc:docMk/>
            <pc:sldMk cId="0" sldId="259"/>
            <ac:spMk id="18" creationId="{00000000-0000-0000-0000-000000000000}"/>
          </ac:spMkLst>
        </pc:spChg>
        <pc:spChg chg="mod">
          <ac:chgData name="Jashim Uddin" userId="76445bb28c884b4a" providerId="LiveId" clId="{13E93DBA-40D1-44EC-A685-C7F0C51530AD}" dt="2025-10-25T17:30:17.231" v="969" actId="404"/>
          <ac:spMkLst>
            <pc:docMk/>
            <pc:sldMk cId="0" sldId="259"/>
            <ac:spMk id="19" creationId="{00000000-0000-0000-0000-000000000000}"/>
          </ac:spMkLst>
        </pc:spChg>
        <pc:spChg chg="mod">
          <ac:chgData name="Jashim Uddin" userId="76445bb28c884b4a" providerId="LiveId" clId="{13E93DBA-40D1-44EC-A685-C7F0C51530AD}" dt="2025-10-25T17:30:24.825" v="973" actId="1035"/>
          <ac:spMkLst>
            <pc:docMk/>
            <pc:sldMk cId="0" sldId="259"/>
            <ac:spMk id="20" creationId="{00000000-0000-0000-0000-000000000000}"/>
          </ac:spMkLst>
        </pc:spChg>
        <pc:spChg chg="add mod">
          <ac:chgData name="Jashim Uddin" userId="76445bb28c884b4a" providerId="LiveId" clId="{13E93DBA-40D1-44EC-A685-C7F0C51530AD}" dt="2025-10-26T12:34:19.224" v="1512"/>
          <ac:spMkLst>
            <pc:docMk/>
            <pc:sldMk cId="0" sldId="259"/>
            <ac:spMk id="21" creationId="{8E7C11F6-BACB-E899-69D4-4F46273E2C6E}"/>
          </ac:spMkLst>
        </pc:spChg>
        <pc:grpChg chg="mod">
          <ac:chgData name="Jashim Uddin" userId="76445bb28c884b4a" providerId="LiveId" clId="{13E93DBA-40D1-44EC-A685-C7F0C51530AD}" dt="2025-10-25T17:25:40.208" v="907" actId="14100"/>
          <ac:grpSpMkLst>
            <pc:docMk/>
            <pc:sldMk cId="0" sldId="259"/>
            <ac:grpSpMk id="9" creationId="{00000000-0000-0000-0000-000000000000}"/>
          </ac:grpSpMkLst>
        </pc:grpChg>
      </pc:sldChg>
      <pc:sldChg chg="addSp delSp modSp mod ord modNotesTx">
        <pc:chgData name="Jashim Uddin" userId="76445bb28c884b4a" providerId="LiveId" clId="{13E93DBA-40D1-44EC-A685-C7F0C51530AD}" dt="2025-10-26T12:33:45.557" v="1503"/>
        <pc:sldMkLst>
          <pc:docMk/>
          <pc:sldMk cId="0" sldId="260"/>
        </pc:sldMkLst>
        <pc:spChg chg="add mod">
          <ac:chgData name="Jashim Uddin" userId="76445bb28c884b4a" providerId="LiveId" clId="{13E93DBA-40D1-44EC-A685-C7F0C51530AD}" dt="2025-10-26T12:33:45.557" v="1503"/>
          <ac:spMkLst>
            <pc:docMk/>
            <pc:sldMk cId="0" sldId="260"/>
            <ac:spMk id="2" creationId="{065B85A7-B59D-7469-CB5B-59B463C2CB78}"/>
          </ac:spMkLst>
        </pc:spChg>
        <pc:spChg chg="mod">
          <ac:chgData name="Jashim Uddin" userId="76445bb28c884b4a" providerId="LiveId" clId="{13E93DBA-40D1-44EC-A685-C7F0C51530AD}" dt="2025-10-25T16:09:32.440" v="517" actId="1076"/>
          <ac:spMkLst>
            <pc:docMk/>
            <pc:sldMk cId="0" sldId="260"/>
            <ac:spMk id="13" creationId="{00000000-0000-0000-0000-000000000000}"/>
          </ac:spMkLst>
        </pc:spChg>
        <pc:spChg chg="mod">
          <ac:chgData name="Jashim Uddin" userId="76445bb28c884b4a" providerId="LiveId" clId="{13E93DBA-40D1-44EC-A685-C7F0C51530AD}" dt="2025-10-25T16:09:28.406" v="516" actId="1076"/>
          <ac:spMkLst>
            <pc:docMk/>
            <pc:sldMk cId="0" sldId="260"/>
            <ac:spMk id="14" creationId="{00000000-0000-0000-0000-000000000000}"/>
          </ac:spMkLst>
        </pc:spChg>
        <pc:spChg chg="add mod">
          <ac:chgData name="Jashim Uddin" userId="76445bb28c884b4a" providerId="LiveId" clId="{13E93DBA-40D1-44EC-A685-C7F0C51530AD}" dt="2025-10-25T16:13:16.998" v="557" actId="14100"/>
          <ac:spMkLst>
            <pc:docMk/>
            <pc:sldMk cId="0" sldId="260"/>
            <ac:spMk id="20" creationId="{8229F0E2-694F-6691-E98B-FD8E7743DD87}"/>
          </ac:spMkLst>
        </pc:spChg>
        <pc:grpChg chg="add del">
          <ac:chgData name="Jashim Uddin" userId="76445bb28c884b4a" providerId="LiveId" clId="{13E93DBA-40D1-44EC-A685-C7F0C51530AD}" dt="2025-10-25T16:09:14.668" v="513" actId="478"/>
          <ac:grpSpMkLst>
            <pc:docMk/>
            <pc:sldMk cId="0" sldId="260"/>
            <ac:grpSpMk id="3" creationId="{00000000-0000-0000-0000-000000000000}"/>
          </ac:grpSpMkLst>
        </pc:grpChg>
        <pc:grpChg chg="mod">
          <ac:chgData name="Jashim Uddin" userId="76445bb28c884b4a" providerId="LiveId" clId="{13E93DBA-40D1-44EC-A685-C7F0C51530AD}" dt="2025-10-25T16:09:26.248" v="515" actId="1076"/>
          <ac:grpSpMkLst>
            <pc:docMk/>
            <pc:sldMk cId="0" sldId="260"/>
            <ac:grpSpMk id="9" creationId="{00000000-0000-0000-0000-000000000000}"/>
          </ac:grpSpMkLst>
        </pc:grpChg>
      </pc:sldChg>
      <pc:sldChg chg="addSp delSp modSp mod ord modNotesTx">
        <pc:chgData name="Jashim Uddin" userId="76445bb28c884b4a" providerId="LiveId" clId="{13E93DBA-40D1-44EC-A685-C7F0C51530AD}" dt="2025-10-26T12:33:59.849" v="1507" actId="478"/>
        <pc:sldMkLst>
          <pc:docMk/>
          <pc:sldMk cId="0" sldId="261"/>
        </pc:sldMkLst>
        <pc:spChg chg="mod">
          <ac:chgData name="Jashim Uddin" userId="76445bb28c884b4a" providerId="LiveId" clId="{13E93DBA-40D1-44EC-A685-C7F0C51530AD}" dt="2025-10-25T16:35:50.075" v="663" actId="14100"/>
          <ac:spMkLst>
            <pc:docMk/>
            <pc:sldMk cId="0" sldId="261"/>
            <ac:spMk id="17" creationId="{00000000-0000-0000-0000-000000000000}"/>
          </ac:spMkLst>
        </pc:spChg>
        <pc:spChg chg="mod">
          <ac:chgData name="Jashim Uddin" userId="76445bb28c884b4a" providerId="LiveId" clId="{13E93DBA-40D1-44EC-A685-C7F0C51530AD}" dt="2025-10-25T16:33:52.151" v="651" actId="255"/>
          <ac:spMkLst>
            <pc:docMk/>
            <pc:sldMk cId="0" sldId="261"/>
            <ac:spMk id="18" creationId="{00000000-0000-0000-0000-000000000000}"/>
          </ac:spMkLst>
        </pc:spChg>
        <pc:spChg chg="mod">
          <ac:chgData name="Jashim Uddin" userId="76445bb28c884b4a" providerId="LiveId" clId="{13E93DBA-40D1-44EC-A685-C7F0C51530AD}" dt="2025-10-25T16:36:20.917" v="668" actId="113"/>
          <ac:spMkLst>
            <pc:docMk/>
            <pc:sldMk cId="0" sldId="261"/>
            <ac:spMk id="19" creationId="{00000000-0000-0000-0000-000000000000}"/>
          </ac:spMkLst>
        </pc:spChg>
        <pc:spChg chg="add mod">
          <ac:chgData name="Jashim Uddin" userId="76445bb28c884b4a" providerId="LiveId" clId="{13E93DBA-40D1-44EC-A685-C7F0C51530AD}" dt="2025-10-26T12:33:56.447" v="1506"/>
          <ac:spMkLst>
            <pc:docMk/>
            <pc:sldMk cId="0" sldId="261"/>
            <ac:spMk id="20" creationId="{0A3DA6A3-13D0-8F14-0E11-3E58FD22E691}"/>
          </ac:spMkLst>
        </pc:spChg>
        <pc:spChg chg="mod">
          <ac:chgData name="Jashim Uddin" userId="76445bb28c884b4a" providerId="LiveId" clId="{13E93DBA-40D1-44EC-A685-C7F0C51530AD}" dt="2025-10-25T16:36:55.067" v="675" actId="113"/>
          <ac:spMkLst>
            <pc:docMk/>
            <pc:sldMk cId="0" sldId="261"/>
            <ac:spMk id="21" creationId="{00000000-0000-0000-0000-000000000000}"/>
          </ac:spMkLst>
        </pc:spChg>
        <pc:grpChg chg="mod">
          <ac:chgData name="Jashim Uddin" userId="76445bb28c884b4a" providerId="LiveId" clId="{13E93DBA-40D1-44EC-A685-C7F0C51530AD}" dt="2025-10-25T16:35:53.529" v="664" actId="14100"/>
          <ac:grpSpMkLst>
            <pc:docMk/>
            <pc:sldMk cId="0" sldId="261"/>
            <ac:grpSpMk id="9" creationId="{00000000-0000-0000-0000-000000000000}"/>
          </ac:grpSpMkLst>
        </pc:grpChg>
      </pc:sldChg>
      <pc:sldChg chg="addSp delSp modSp mod ord modNotesTx">
        <pc:chgData name="Jashim Uddin" userId="76445bb28c884b4a" providerId="LiveId" clId="{13E93DBA-40D1-44EC-A685-C7F0C51530AD}" dt="2025-10-26T12:34:09.223" v="1509"/>
        <pc:sldMkLst>
          <pc:docMk/>
          <pc:sldMk cId="0" sldId="262"/>
        </pc:sldMkLst>
        <pc:spChg chg="add mod">
          <ac:chgData name="Jashim Uddin" userId="76445bb28c884b4a" providerId="LiveId" clId="{13E93DBA-40D1-44EC-A685-C7F0C51530AD}" dt="2025-10-26T12:34:09.223" v="1509"/>
          <ac:spMkLst>
            <pc:docMk/>
            <pc:sldMk cId="0" sldId="262"/>
            <ac:spMk id="2" creationId="{8FB0EA4E-0EF6-EB76-863F-FB2AFAE03580}"/>
          </ac:spMkLst>
        </pc:spChg>
        <pc:spChg chg="mod">
          <ac:chgData name="Jashim Uddin" userId="76445bb28c884b4a" providerId="LiveId" clId="{13E93DBA-40D1-44EC-A685-C7F0C51530AD}" dt="2025-10-25T17:00:02.542" v="783" actId="1076"/>
          <ac:spMkLst>
            <pc:docMk/>
            <pc:sldMk cId="0" sldId="262"/>
            <ac:spMk id="7" creationId="{00000000-0000-0000-0000-000000000000}"/>
          </ac:spMkLst>
        </pc:spChg>
        <pc:spChg chg="mod">
          <ac:chgData name="Jashim Uddin" userId="76445bb28c884b4a" providerId="LiveId" clId="{13E93DBA-40D1-44EC-A685-C7F0C51530AD}" dt="2025-10-25T16:57:02.353" v="765" actId="1076"/>
          <ac:spMkLst>
            <pc:docMk/>
            <pc:sldMk cId="0" sldId="262"/>
            <ac:spMk id="8" creationId="{00000000-0000-0000-0000-000000000000}"/>
          </ac:spMkLst>
        </pc:spChg>
        <pc:spChg chg="mod">
          <ac:chgData name="Jashim Uddin" userId="76445bb28c884b4a" providerId="LiveId" clId="{13E93DBA-40D1-44EC-A685-C7F0C51530AD}" dt="2025-10-25T17:02:14.287" v="800" actId="1076"/>
          <ac:spMkLst>
            <pc:docMk/>
            <pc:sldMk cId="0" sldId="262"/>
            <ac:spMk id="12" creationId="{00000000-0000-0000-0000-000000000000}"/>
          </ac:spMkLst>
        </pc:spChg>
        <pc:spChg chg="add mod">
          <ac:chgData name="Jashim Uddin" userId="76445bb28c884b4a" providerId="LiveId" clId="{13E93DBA-40D1-44EC-A685-C7F0C51530AD}" dt="2025-10-25T17:02:57.227" v="821" actId="1076"/>
          <ac:spMkLst>
            <pc:docMk/>
            <pc:sldMk cId="0" sldId="262"/>
            <ac:spMk id="13" creationId="{756A0778-ACFA-CD06-A654-8E614DCE8E0A}"/>
          </ac:spMkLst>
        </pc:spChg>
        <pc:picChg chg="add mod">
          <ac:chgData name="Jashim Uddin" userId="76445bb28c884b4a" providerId="LiveId" clId="{13E93DBA-40D1-44EC-A685-C7F0C51530AD}" dt="2025-10-25T17:03:40.288" v="825" actId="1076"/>
          <ac:picMkLst>
            <pc:docMk/>
            <pc:sldMk cId="0" sldId="262"/>
            <ac:picMk id="14" creationId="{90BFE65A-7A2E-2F7F-232E-C171938F59A5}"/>
          </ac:picMkLst>
        </pc:picChg>
      </pc:sldChg>
      <pc:sldChg chg="addSp delSp modSp mod ord modNotesTx">
        <pc:chgData name="Jashim Uddin" userId="76445bb28c884b4a" providerId="LiveId" clId="{13E93DBA-40D1-44EC-A685-C7F0C51530AD}" dt="2025-10-26T12:33:09.093" v="1496"/>
        <pc:sldMkLst>
          <pc:docMk/>
          <pc:sldMk cId="0" sldId="263"/>
        </pc:sldMkLst>
        <pc:spChg chg="add mod">
          <ac:chgData name="Jashim Uddin" userId="76445bb28c884b4a" providerId="LiveId" clId="{13E93DBA-40D1-44EC-A685-C7F0C51530AD}" dt="2025-10-26T12:33:09.093" v="1496"/>
          <ac:spMkLst>
            <pc:docMk/>
            <pc:sldMk cId="0" sldId="263"/>
            <ac:spMk id="2" creationId="{783A3FA7-8BBA-4C70-3306-A01039BC392D}"/>
          </ac:spMkLst>
        </pc:spChg>
        <pc:spChg chg="mod">
          <ac:chgData name="Jashim Uddin" userId="76445bb28c884b4a" providerId="LiveId" clId="{13E93DBA-40D1-44EC-A685-C7F0C51530AD}" dt="2025-10-25T15:17:00.035" v="28" actId="122"/>
          <ac:spMkLst>
            <pc:docMk/>
            <pc:sldMk cId="0" sldId="263"/>
            <ac:spMk id="14" creationId="{00000000-0000-0000-0000-000000000000}"/>
          </ac:spMkLst>
        </pc:spChg>
        <pc:spChg chg="add mod">
          <ac:chgData name="Jashim Uddin" userId="76445bb28c884b4a" providerId="LiveId" clId="{13E93DBA-40D1-44EC-A685-C7F0C51530AD}" dt="2025-10-25T15:21:32.492" v="126" actId="20577"/>
          <ac:spMkLst>
            <pc:docMk/>
            <pc:sldMk cId="0" sldId="263"/>
            <ac:spMk id="19" creationId="{B0A0DBE2-C7F5-A449-DC83-974C3686C8AA}"/>
          </ac:spMkLst>
        </pc:spChg>
        <pc:spChg chg="add mod">
          <ac:chgData name="Jashim Uddin" userId="76445bb28c884b4a" providerId="LiveId" clId="{13E93DBA-40D1-44EC-A685-C7F0C51530AD}" dt="2025-10-25T15:21:13.739" v="80" actId="20577"/>
          <ac:spMkLst>
            <pc:docMk/>
            <pc:sldMk cId="0" sldId="263"/>
            <ac:spMk id="20" creationId="{80872CBC-976E-EFBA-FFF7-B72F1AA0B1AF}"/>
          </ac:spMkLst>
        </pc:spChg>
        <pc:picChg chg="add mod">
          <ac:chgData name="Jashim Uddin" userId="76445bb28c884b4a" providerId="LiveId" clId="{13E93DBA-40D1-44EC-A685-C7F0C51530AD}" dt="2025-10-25T15:17:51.106" v="32" actId="1076"/>
          <ac:picMkLst>
            <pc:docMk/>
            <pc:sldMk cId="0" sldId="263"/>
            <ac:picMk id="18" creationId="{B09DDDA9-0890-EE23-3B18-C84E41FDD127}"/>
          </ac:picMkLst>
        </pc:picChg>
      </pc:sldChg>
      <pc:sldChg chg="addSp delSp modSp mod ord">
        <pc:chgData name="Jashim Uddin" userId="76445bb28c884b4a" providerId="LiveId" clId="{13E93DBA-40D1-44EC-A685-C7F0C51530AD}" dt="2025-10-26T12:33:49.088" v="1504"/>
        <pc:sldMkLst>
          <pc:docMk/>
          <pc:sldMk cId="0" sldId="264"/>
        </pc:sldMkLst>
        <pc:spChg chg="add mod">
          <ac:chgData name="Jashim Uddin" userId="76445bb28c884b4a" providerId="LiveId" clId="{13E93DBA-40D1-44EC-A685-C7F0C51530AD}" dt="2025-10-26T12:33:49.088" v="1504"/>
          <ac:spMkLst>
            <pc:docMk/>
            <pc:sldMk cId="0" sldId="264"/>
            <ac:spMk id="6" creationId="{FC570A1A-BBC3-A904-CDBC-9D41605C8F66}"/>
          </ac:spMkLst>
        </pc:spChg>
        <pc:spChg chg="mod">
          <ac:chgData name="Jashim Uddin" userId="76445bb28c884b4a" providerId="LiveId" clId="{13E93DBA-40D1-44EC-A685-C7F0C51530AD}" dt="2025-10-25T16:14:39.005" v="587" actId="115"/>
          <ac:spMkLst>
            <pc:docMk/>
            <pc:sldMk cId="0" sldId="264"/>
            <ac:spMk id="16" creationId="{00000000-0000-0000-0000-000000000000}"/>
          </ac:spMkLst>
        </pc:spChg>
        <pc:spChg chg="add mod">
          <ac:chgData name="Jashim Uddin" userId="76445bb28c884b4a" providerId="LiveId" clId="{13E93DBA-40D1-44EC-A685-C7F0C51530AD}" dt="2025-10-25T16:16:57.281" v="600" actId="14100"/>
          <ac:spMkLst>
            <pc:docMk/>
            <pc:sldMk cId="0" sldId="264"/>
            <ac:spMk id="19" creationId="{042CDD43-4C67-FE21-E372-309A8D57B7CE}"/>
          </ac:spMkLst>
        </pc:spChg>
      </pc:sldChg>
      <pc:sldChg chg="addSp delSp modSp mod modNotesTx">
        <pc:chgData name="Jashim Uddin" userId="76445bb28c884b4a" providerId="LiveId" clId="{13E93DBA-40D1-44EC-A685-C7F0C51530AD}" dt="2025-10-26T12:34:26.751" v="1514"/>
        <pc:sldMkLst>
          <pc:docMk/>
          <pc:sldMk cId="0" sldId="265"/>
        </pc:sldMkLst>
        <pc:spChg chg="add mod">
          <ac:chgData name="Jashim Uddin" userId="76445bb28c884b4a" providerId="LiveId" clId="{13E93DBA-40D1-44EC-A685-C7F0C51530AD}" dt="2025-10-26T12:34:26.751" v="1514"/>
          <ac:spMkLst>
            <pc:docMk/>
            <pc:sldMk cId="0" sldId="265"/>
            <ac:spMk id="12" creationId="{400FBDE3-3FB3-ACAF-DB64-C727D15FC4E2}"/>
          </ac:spMkLst>
        </pc:spChg>
        <pc:spChg chg="mod">
          <ac:chgData name="Jashim Uddin" userId="76445bb28c884b4a" providerId="LiveId" clId="{13E93DBA-40D1-44EC-A685-C7F0C51530AD}" dt="2025-10-25T18:11:26.841" v="1049" actId="1076"/>
          <ac:spMkLst>
            <pc:docMk/>
            <pc:sldMk cId="0" sldId="265"/>
            <ac:spMk id="18" creationId="{00000000-0000-0000-0000-000000000000}"/>
          </ac:spMkLst>
        </pc:spChg>
        <pc:spChg chg="add mod">
          <ac:chgData name="Jashim Uddin" userId="76445bb28c884b4a" providerId="LiveId" clId="{13E93DBA-40D1-44EC-A685-C7F0C51530AD}" dt="2025-10-25T18:11:51.468" v="1056" actId="1076"/>
          <ac:spMkLst>
            <pc:docMk/>
            <pc:sldMk cId="0" sldId="265"/>
            <ac:spMk id="26" creationId="{A6737923-F5DB-158C-B913-9BC63D388632}"/>
          </ac:spMkLst>
        </pc:spChg>
        <pc:spChg chg="add mod">
          <ac:chgData name="Jashim Uddin" userId="76445bb28c884b4a" providerId="LiveId" clId="{13E93DBA-40D1-44EC-A685-C7F0C51530AD}" dt="2025-10-25T18:12:47.100" v="1058" actId="14100"/>
          <ac:spMkLst>
            <pc:docMk/>
            <pc:sldMk cId="0" sldId="265"/>
            <ac:spMk id="27" creationId="{949D0959-7572-7269-3887-114F1347B31C}"/>
          </ac:spMkLst>
        </pc:spChg>
        <pc:picChg chg="add mod">
          <ac:chgData name="Jashim Uddin" userId="76445bb28c884b4a" providerId="LiveId" clId="{13E93DBA-40D1-44EC-A685-C7F0C51530AD}" dt="2025-10-25T18:13:03.579" v="1063"/>
          <ac:picMkLst>
            <pc:docMk/>
            <pc:sldMk cId="0" sldId="265"/>
            <ac:picMk id="29" creationId="{C82068D9-DB5A-0586-48BE-A8FA2193BADE}"/>
          </ac:picMkLst>
        </pc:picChg>
      </pc:sldChg>
      <pc:sldChg chg="addSp delSp modSp mod ord modNotesTx">
        <pc:chgData name="Jashim Uddin" userId="76445bb28c884b4a" providerId="LiveId" clId="{13E93DBA-40D1-44EC-A685-C7F0C51530AD}" dt="2025-10-26T12:34:13.280" v="1510"/>
        <pc:sldMkLst>
          <pc:docMk/>
          <pc:sldMk cId="0" sldId="266"/>
        </pc:sldMkLst>
        <pc:spChg chg="add mod">
          <ac:chgData name="Jashim Uddin" userId="76445bb28c884b4a" providerId="LiveId" clId="{13E93DBA-40D1-44EC-A685-C7F0C51530AD}" dt="2025-10-26T12:34:13.280" v="1510"/>
          <ac:spMkLst>
            <pc:docMk/>
            <pc:sldMk cId="0" sldId="266"/>
            <ac:spMk id="11" creationId="{FE118527-8DCF-9F67-5699-5479030014B3}"/>
          </ac:spMkLst>
        </pc:spChg>
        <pc:spChg chg="mod">
          <ac:chgData name="Jashim Uddin" userId="76445bb28c884b4a" providerId="LiveId" clId="{13E93DBA-40D1-44EC-A685-C7F0C51530AD}" dt="2025-10-25T17:08:26.494" v="853" actId="1076"/>
          <ac:spMkLst>
            <pc:docMk/>
            <pc:sldMk cId="0" sldId="266"/>
            <ac:spMk id="12" creationId="{00000000-0000-0000-0000-000000000000}"/>
          </ac:spMkLst>
        </pc:spChg>
        <pc:spChg chg="add mod">
          <ac:chgData name="Jashim Uddin" userId="76445bb28c884b4a" providerId="LiveId" clId="{13E93DBA-40D1-44EC-A685-C7F0C51530AD}" dt="2025-10-25T17:10:27.147" v="888" actId="12"/>
          <ac:spMkLst>
            <pc:docMk/>
            <pc:sldMk cId="0" sldId="266"/>
            <ac:spMk id="22" creationId="{016303B1-0959-A1F8-CDD3-7B676524C7EA}"/>
          </ac:spMkLst>
        </pc:spChg>
      </pc:sldChg>
      <pc:sldChg chg="addSp delSp modSp mod ord modNotesTx">
        <pc:chgData name="Jashim Uddin" userId="76445bb28c884b4a" providerId="LiveId" clId="{13E93DBA-40D1-44EC-A685-C7F0C51530AD}" dt="2025-10-26T12:33:17.829" v="1498"/>
        <pc:sldMkLst>
          <pc:docMk/>
          <pc:sldMk cId="0" sldId="267"/>
        </pc:sldMkLst>
        <pc:spChg chg="mod">
          <ac:chgData name="Jashim Uddin" userId="76445bb28c884b4a" providerId="LiveId" clId="{13E93DBA-40D1-44EC-A685-C7F0C51530AD}" dt="2025-10-25T15:33:42.872" v="240" actId="1037"/>
          <ac:spMkLst>
            <pc:docMk/>
            <pc:sldMk cId="0" sldId="267"/>
            <ac:spMk id="2" creationId="{00000000-0000-0000-0000-000000000000}"/>
          </ac:spMkLst>
        </pc:spChg>
        <pc:spChg chg="add mod">
          <ac:chgData name="Jashim Uddin" userId="76445bb28c884b4a" providerId="LiveId" clId="{13E93DBA-40D1-44EC-A685-C7F0C51530AD}" dt="2025-10-26T12:33:17.829" v="1498"/>
          <ac:spMkLst>
            <pc:docMk/>
            <pc:sldMk cId="0" sldId="267"/>
            <ac:spMk id="6" creationId="{C0748CCA-DA57-B22C-FBDC-83430EF27B49}"/>
          </ac:spMkLst>
        </pc:spChg>
        <pc:spChg chg="mod">
          <ac:chgData name="Jashim Uddin" userId="76445bb28c884b4a" providerId="LiveId" clId="{13E93DBA-40D1-44EC-A685-C7F0C51530AD}" dt="2025-10-25T15:34:31.615" v="274" actId="1038"/>
          <ac:spMkLst>
            <pc:docMk/>
            <pc:sldMk cId="0" sldId="267"/>
            <ac:spMk id="7" creationId="{00000000-0000-0000-0000-000000000000}"/>
          </ac:spMkLst>
        </pc:spChg>
        <pc:spChg chg="mod">
          <ac:chgData name="Jashim Uddin" userId="76445bb28c884b4a" providerId="LiveId" clId="{13E93DBA-40D1-44EC-A685-C7F0C51530AD}" dt="2025-10-25T15:50:00.088" v="408" actId="14100"/>
          <ac:spMkLst>
            <pc:docMk/>
            <pc:sldMk cId="0" sldId="267"/>
            <ac:spMk id="30" creationId="{00000000-0000-0000-0000-000000000000}"/>
          </ac:spMkLst>
        </pc:spChg>
        <pc:spChg chg="mod">
          <ac:chgData name="Jashim Uddin" userId="76445bb28c884b4a" providerId="LiveId" clId="{13E93DBA-40D1-44EC-A685-C7F0C51530AD}" dt="2025-10-25T15:34:40.970" v="278" actId="1076"/>
          <ac:spMkLst>
            <pc:docMk/>
            <pc:sldMk cId="0" sldId="267"/>
            <ac:spMk id="32" creationId="{00000000-0000-0000-0000-000000000000}"/>
          </ac:spMkLst>
        </pc:spChg>
        <pc:spChg chg="mod">
          <ac:chgData name="Jashim Uddin" userId="76445bb28c884b4a" providerId="LiveId" clId="{13E93DBA-40D1-44EC-A685-C7F0C51530AD}" dt="2025-10-25T15:49:55.071" v="407" actId="14100"/>
          <ac:spMkLst>
            <pc:docMk/>
            <pc:sldMk cId="0" sldId="267"/>
            <ac:spMk id="34" creationId="{00000000-0000-0000-0000-000000000000}"/>
          </ac:spMkLst>
        </pc:spChg>
        <pc:spChg chg="add mod">
          <ac:chgData name="Jashim Uddin" userId="76445bb28c884b4a" providerId="LiveId" clId="{13E93DBA-40D1-44EC-A685-C7F0C51530AD}" dt="2025-10-25T15:50:54.207" v="421" actId="403"/>
          <ac:spMkLst>
            <pc:docMk/>
            <pc:sldMk cId="0" sldId="267"/>
            <ac:spMk id="39" creationId="{E6E4640A-9721-AE4A-4A34-CE694BB2C9E0}"/>
          </ac:spMkLst>
        </pc:spChg>
        <pc:grpChg chg="mod">
          <ac:chgData name="Jashim Uddin" userId="76445bb28c884b4a" providerId="LiveId" clId="{13E93DBA-40D1-44EC-A685-C7F0C51530AD}" dt="2025-10-25T15:34:19.587" v="266" actId="1037"/>
          <ac:grpSpMkLst>
            <pc:docMk/>
            <pc:sldMk cId="0" sldId="267"/>
            <ac:grpSpMk id="3" creationId="{00000000-0000-0000-0000-000000000000}"/>
          </ac:grpSpMkLst>
        </pc:grpChg>
        <pc:grpChg chg="mod">
          <ac:chgData name="Jashim Uddin" userId="76445bb28c884b4a" providerId="LiveId" clId="{13E93DBA-40D1-44EC-A685-C7F0C51530AD}" dt="2025-10-25T15:33:42.872" v="240" actId="1037"/>
          <ac:grpSpMkLst>
            <pc:docMk/>
            <pc:sldMk cId="0" sldId="267"/>
            <ac:grpSpMk id="8" creationId="{00000000-0000-0000-0000-000000000000}"/>
          </ac:grpSpMkLst>
        </pc:grpChg>
      </pc:sldChg>
      <pc:sldChg chg="addSp delSp modSp mod ord modNotesTx">
        <pc:chgData name="Jashim Uddin" userId="76445bb28c884b4a" providerId="LiveId" clId="{13E93DBA-40D1-44EC-A685-C7F0C51530AD}" dt="2025-10-26T12:33:52.234" v="1505"/>
        <pc:sldMkLst>
          <pc:docMk/>
          <pc:sldMk cId="0" sldId="268"/>
        </pc:sldMkLst>
        <pc:spChg chg="mod">
          <ac:chgData name="Jashim Uddin" userId="76445bb28c884b4a" providerId="LiveId" clId="{13E93DBA-40D1-44EC-A685-C7F0C51530AD}" dt="2025-10-25T16:23:00.820" v="630" actId="1076"/>
          <ac:spMkLst>
            <pc:docMk/>
            <pc:sldMk cId="0" sldId="268"/>
            <ac:spMk id="10" creationId="{00000000-0000-0000-0000-000000000000}"/>
          </ac:spMkLst>
        </pc:spChg>
        <pc:spChg chg="mod">
          <ac:chgData name="Jashim Uddin" userId="76445bb28c884b4a" providerId="LiveId" clId="{13E93DBA-40D1-44EC-A685-C7F0C51530AD}" dt="2025-10-25T16:23:04.371" v="631" actId="1076"/>
          <ac:spMkLst>
            <pc:docMk/>
            <pc:sldMk cId="0" sldId="268"/>
            <ac:spMk id="11" creationId="{00000000-0000-0000-0000-000000000000}"/>
          </ac:spMkLst>
        </pc:spChg>
        <pc:spChg chg="add mod">
          <ac:chgData name="Jashim Uddin" userId="76445bb28c884b4a" providerId="LiveId" clId="{13E93DBA-40D1-44EC-A685-C7F0C51530AD}" dt="2025-10-26T12:33:52.234" v="1505"/>
          <ac:spMkLst>
            <pc:docMk/>
            <pc:sldMk cId="0" sldId="268"/>
            <ac:spMk id="12" creationId="{0BC0D777-4FDB-41C9-DDB3-CF49F0FACBEE}"/>
          </ac:spMkLst>
        </pc:spChg>
        <pc:spChg chg="add mod">
          <ac:chgData name="Jashim Uddin" userId="76445bb28c884b4a" providerId="LiveId" clId="{13E93DBA-40D1-44EC-A685-C7F0C51530AD}" dt="2025-10-25T16:24:44.667" v="643" actId="1076"/>
          <ac:spMkLst>
            <pc:docMk/>
            <pc:sldMk cId="0" sldId="268"/>
            <ac:spMk id="16" creationId="{98217EC8-4E21-6DB0-778C-F2DC5BD329FF}"/>
          </ac:spMkLst>
        </pc:spChg>
      </pc:sldChg>
      <pc:sldChg chg="addSp delSp modSp mod modNotesTx">
        <pc:chgData name="Jashim Uddin" userId="76445bb28c884b4a" providerId="LiveId" clId="{13E93DBA-40D1-44EC-A685-C7F0C51530AD}" dt="2025-10-26T12:34:29.524" v="1515"/>
        <pc:sldMkLst>
          <pc:docMk/>
          <pc:sldMk cId="0" sldId="269"/>
        </pc:sldMkLst>
        <pc:spChg chg="mod">
          <ac:chgData name="Jashim Uddin" userId="76445bb28c884b4a" providerId="LiveId" clId="{13E93DBA-40D1-44EC-A685-C7F0C51530AD}" dt="2025-10-25T18:18:47.332" v="1078" actId="2710"/>
          <ac:spMkLst>
            <pc:docMk/>
            <pc:sldMk cId="0" sldId="269"/>
            <ac:spMk id="6" creationId="{00000000-0000-0000-0000-000000000000}"/>
          </ac:spMkLst>
        </pc:spChg>
        <pc:spChg chg="mod">
          <ac:chgData name="Jashim Uddin" userId="76445bb28c884b4a" providerId="LiveId" clId="{13E93DBA-40D1-44EC-A685-C7F0C51530AD}" dt="2025-10-25T18:19:40.424" v="1085" actId="1076"/>
          <ac:spMkLst>
            <pc:docMk/>
            <pc:sldMk cId="0" sldId="269"/>
            <ac:spMk id="7" creationId="{00000000-0000-0000-0000-000000000000}"/>
          </ac:spMkLst>
        </pc:spChg>
        <pc:spChg chg="add mod">
          <ac:chgData name="Jashim Uddin" userId="76445bb28c884b4a" providerId="LiveId" clId="{13E93DBA-40D1-44EC-A685-C7F0C51530AD}" dt="2025-10-26T12:34:29.524" v="1515"/>
          <ac:spMkLst>
            <pc:docMk/>
            <pc:sldMk cId="0" sldId="269"/>
            <ac:spMk id="8" creationId="{0CC023B4-690F-4284-A327-087C6C53627C}"/>
          </ac:spMkLst>
        </pc:spChg>
      </pc:sldChg>
      <pc:sldChg chg="addSp delSp modSp mod modNotesTx">
        <pc:chgData name="Jashim Uddin" userId="76445bb28c884b4a" providerId="LiveId" clId="{13E93DBA-40D1-44EC-A685-C7F0C51530AD}" dt="2025-10-26T12:34:32.017" v="1516"/>
        <pc:sldMkLst>
          <pc:docMk/>
          <pc:sldMk cId="0" sldId="270"/>
        </pc:sldMkLst>
        <pc:spChg chg="add mod">
          <ac:chgData name="Jashim Uddin" userId="76445bb28c884b4a" providerId="LiveId" clId="{13E93DBA-40D1-44EC-A685-C7F0C51530AD}" dt="2025-10-26T12:34:32.017" v="1516"/>
          <ac:spMkLst>
            <pc:docMk/>
            <pc:sldMk cId="0" sldId="270"/>
            <ac:spMk id="11" creationId="{3AFF6E43-378C-FB58-597B-7CB6AC04F569}"/>
          </ac:spMkLst>
        </pc:spChg>
        <pc:spChg chg="mod">
          <ac:chgData name="Jashim Uddin" userId="76445bb28c884b4a" providerId="LiveId" clId="{13E93DBA-40D1-44EC-A685-C7F0C51530AD}" dt="2025-10-25T18:21:50.884" v="1121" actId="20577"/>
          <ac:spMkLst>
            <pc:docMk/>
            <pc:sldMk cId="0" sldId="270"/>
            <ac:spMk id="20" creationId="{00000000-0000-0000-0000-000000000000}"/>
          </ac:spMkLst>
        </pc:spChg>
        <pc:spChg chg="mod">
          <ac:chgData name="Jashim Uddin" userId="76445bb28c884b4a" providerId="LiveId" clId="{13E93DBA-40D1-44EC-A685-C7F0C51530AD}" dt="2025-10-25T18:24:45.527" v="1152" actId="404"/>
          <ac:spMkLst>
            <pc:docMk/>
            <pc:sldMk cId="0" sldId="270"/>
            <ac:spMk id="21" creationId="{00000000-0000-0000-0000-000000000000}"/>
          </ac:spMkLst>
        </pc:spChg>
        <pc:spChg chg="mod">
          <ac:chgData name="Jashim Uddin" userId="76445bb28c884b4a" providerId="LiveId" clId="{13E93DBA-40D1-44EC-A685-C7F0C51530AD}" dt="2025-10-25T18:25:07.438" v="1155" actId="403"/>
          <ac:spMkLst>
            <pc:docMk/>
            <pc:sldMk cId="0" sldId="270"/>
            <ac:spMk id="22" creationId="{00000000-0000-0000-0000-000000000000}"/>
          </ac:spMkLst>
        </pc:spChg>
        <pc:spChg chg="mod">
          <ac:chgData name="Jashim Uddin" userId="76445bb28c884b4a" providerId="LiveId" clId="{13E93DBA-40D1-44EC-A685-C7F0C51530AD}" dt="2025-10-25T18:25:28.743" v="1157"/>
          <ac:spMkLst>
            <pc:docMk/>
            <pc:sldMk cId="0" sldId="270"/>
            <ac:spMk id="23" creationId="{00000000-0000-0000-0000-000000000000}"/>
          </ac:spMkLst>
        </pc:spChg>
        <pc:spChg chg="mod">
          <ac:chgData name="Jashim Uddin" userId="76445bb28c884b4a" providerId="LiveId" clId="{13E93DBA-40D1-44EC-A685-C7F0C51530AD}" dt="2025-10-25T18:25:52.692" v="1159"/>
          <ac:spMkLst>
            <pc:docMk/>
            <pc:sldMk cId="0" sldId="270"/>
            <ac:spMk id="24" creationId="{00000000-0000-0000-0000-000000000000}"/>
          </ac:spMkLst>
        </pc:spChg>
        <pc:spChg chg="mod">
          <ac:chgData name="Jashim Uddin" userId="76445bb28c884b4a" providerId="LiveId" clId="{13E93DBA-40D1-44EC-A685-C7F0C51530AD}" dt="2025-10-25T18:26:09.751" v="1161" actId="403"/>
          <ac:spMkLst>
            <pc:docMk/>
            <pc:sldMk cId="0" sldId="270"/>
            <ac:spMk id="26" creationId="{00000000-0000-0000-0000-000000000000}"/>
          </ac:spMkLst>
        </pc:spChg>
        <pc:spChg chg="mod">
          <ac:chgData name="Jashim Uddin" userId="76445bb28c884b4a" providerId="LiveId" clId="{13E93DBA-40D1-44EC-A685-C7F0C51530AD}" dt="2025-10-25T18:26:13.869" v="1162" actId="403"/>
          <ac:spMkLst>
            <pc:docMk/>
            <pc:sldMk cId="0" sldId="270"/>
            <ac:spMk id="27" creationId="{00000000-0000-0000-0000-000000000000}"/>
          </ac:spMkLst>
        </pc:spChg>
        <pc:spChg chg="mod">
          <ac:chgData name="Jashim Uddin" userId="76445bb28c884b4a" providerId="LiveId" clId="{13E93DBA-40D1-44EC-A685-C7F0C51530AD}" dt="2025-10-25T18:26:16.531" v="1163" actId="403"/>
          <ac:spMkLst>
            <pc:docMk/>
            <pc:sldMk cId="0" sldId="270"/>
            <ac:spMk id="28" creationId="{00000000-0000-0000-0000-000000000000}"/>
          </ac:spMkLst>
        </pc:spChg>
        <pc:spChg chg="mod">
          <ac:chgData name="Jashim Uddin" userId="76445bb28c884b4a" providerId="LiveId" clId="{13E93DBA-40D1-44EC-A685-C7F0C51530AD}" dt="2025-10-25T18:26:22.083" v="1164" actId="403"/>
          <ac:spMkLst>
            <pc:docMk/>
            <pc:sldMk cId="0" sldId="270"/>
            <ac:spMk id="29" creationId="{00000000-0000-0000-0000-000000000000}"/>
          </ac:spMkLst>
        </pc:spChg>
      </pc:sldChg>
      <pc:sldChg chg="addSp modSp mod modNotesTx">
        <pc:chgData name="Jashim Uddin" userId="76445bb28c884b4a" providerId="LiveId" clId="{13E93DBA-40D1-44EC-A685-C7F0C51530AD}" dt="2025-10-26T12:34:40.200" v="1518"/>
        <pc:sldMkLst>
          <pc:docMk/>
          <pc:sldMk cId="0" sldId="271"/>
        </pc:sldMkLst>
        <pc:spChg chg="mod">
          <ac:chgData name="Jashim Uddin" userId="76445bb28c884b4a" providerId="LiveId" clId="{13E93DBA-40D1-44EC-A685-C7F0C51530AD}" dt="2025-10-25T18:35:43.265" v="1219" actId="122"/>
          <ac:spMkLst>
            <pc:docMk/>
            <pc:sldMk cId="0" sldId="271"/>
            <ac:spMk id="8" creationId="{00000000-0000-0000-0000-000000000000}"/>
          </ac:spMkLst>
        </pc:spChg>
        <pc:spChg chg="mod">
          <ac:chgData name="Jashim Uddin" userId="76445bb28c884b4a" providerId="LiveId" clId="{13E93DBA-40D1-44EC-A685-C7F0C51530AD}" dt="2025-10-25T18:30:39.759" v="1180" actId="123"/>
          <ac:spMkLst>
            <pc:docMk/>
            <pc:sldMk cId="0" sldId="271"/>
            <ac:spMk id="9" creationId="{00000000-0000-0000-0000-000000000000}"/>
          </ac:spMkLst>
        </pc:spChg>
        <pc:spChg chg="mod">
          <ac:chgData name="Jashim Uddin" userId="76445bb28c884b4a" providerId="LiveId" clId="{13E93DBA-40D1-44EC-A685-C7F0C51530AD}" dt="2025-10-25T18:33:31.943" v="1194" actId="404"/>
          <ac:spMkLst>
            <pc:docMk/>
            <pc:sldMk cId="0" sldId="271"/>
            <ac:spMk id="10" creationId="{00000000-0000-0000-0000-000000000000}"/>
          </ac:spMkLst>
        </pc:spChg>
        <pc:spChg chg="mod">
          <ac:chgData name="Jashim Uddin" userId="76445bb28c884b4a" providerId="LiveId" clId="{13E93DBA-40D1-44EC-A685-C7F0C51530AD}" dt="2025-10-25T18:31:23.874" v="1185" actId="2711"/>
          <ac:spMkLst>
            <pc:docMk/>
            <pc:sldMk cId="0" sldId="271"/>
            <ac:spMk id="11" creationId="{00000000-0000-0000-0000-000000000000}"/>
          </ac:spMkLst>
        </pc:spChg>
        <pc:spChg chg="mod">
          <ac:chgData name="Jashim Uddin" userId="76445bb28c884b4a" providerId="LiveId" clId="{13E93DBA-40D1-44EC-A685-C7F0C51530AD}" dt="2025-10-25T18:33:35.573" v="1195" actId="404"/>
          <ac:spMkLst>
            <pc:docMk/>
            <pc:sldMk cId="0" sldId="271"/>
            <ac:spMk id="12" creationId="{00000000-0000-0000-0000-000000000000}"/>
          </ac:spMkLst>
        </pc:spChg>
        <pc:spChg chg="mod">
          <ac:chgData name="Jashim Uddin" userId="76445bb28c884b4a" providerId="LiveId" clId="{13E93DBA-40D1-44EC-A685-C7F0C51530AD}" dt="2025-10-25T18:38:03.934" v="1233" actId="2711"/>
          <ac:spMkLst>
            <pc:docMk/>
            <pc:sldMk cId="0" sldId="271"/>
            <ac:spMk id="13" creationId="{00000000-0000-0000-0000-000000000000}"/>
          </ac:spMkLst>
        </pc:spChg>
        <pc:spChg chg="mod">
          <ac:chgData name="Jashim Uddin" userId="76445bb28c884b4a" providerId="LiveId" clId="{13E93DBA-40D1-44EC-A685-C7F0C51530AD}" dt="2025-10-25T18:33:57.588" v="1206" actId="14100"/>
          <ac:spMkLst>
            <pc:docMk/>
            <pc:sldMk cId="0" sldId="271"/>
            <ac:spMk id="14" creationId="{00000000-0000-0000-0000-000000000000}"/>
          </ac:spMkLst>
        </pc:spChg>
        <pc:spChg chg="mod">
          <ac:chgData name="Jashim Uddin" userId="76445bb28c884b4a" providerId="LiveId" clId="{13E93DBA-40D1-44EC-A685-C7F0C51530AD}" dt="2025-10-25T18:37:43.651" v="1230" actId="404"/>
          <ac:spMkLst>
            <pc:docMk/>
            <pc:sldMk cId="0" sldId="271"/>
            <ac:spMk id="15" creationId="{00000000-0000-0000-0000-000000000000}"/>
          </ac:spMkLst>
        </pc:spChg>
        <pc:spChg chg="add mod">
          <ac:chgData name="Jashim Uddin" userId="76445bb28c884b4a" providerId="LiveId" clId="{13E93DBA-40D1-44EC-A685-C7F0C51530AD}" dt="2025-10-26T12:34:40.200" v="1518"/>
          <ac:spMkLst>
            <pc:docMk/>
            <pc:sldMk cId="0" sldId="271"/>
            <ac:spMk id="16" creationId="{8B67270C-9215-2A68-E15F-0399B6ACDF74}"/>
          </ac:spMkLst>
        </pc:spChg>
      </pc:sldChg>
      <pc:sldChg chg="addSp delSp modSp mod modNotesTx">
        <pc:chgData name="Jashim Uddin" userId="76445bb28c884b4a" providerId="LiveId" clId="{13E93DBA-40D1-44EC-A685-C7F0C51530AD}" dt="2025-10-26T12:34:49.010" v="1519"/>
        <pc:sldMkLst>
          <pc:docMk/>
          <pc:sldMk cId="0" sldId="272"/>
        </pc:sldMkLst>
        <pc:spChg chg="add mod">
          <ac:chgData name="Jashim Uddin" userId="76445bb28c884b4a" providerId="LiveId" clId="{13E93DBA-40D1-44EC-A685-C7F0C51530AD}" dt="2025-10-26T12:34:49.010" v="1519"/>
          <ac:spMkLst>
            <pc:docMk/>
            <pc:sldMk cId="0" sldId="272"/>
            <ac:spMk id="9" creationId="{31F7B4D9-AE23-F249-256D-B22BF79DCAFE}"/>
          </ac:spMkLst>
        </pc:spChg>
        <pc:spChg chg="mod">
          <ac:chgData name="Jashim Uddin" userId="76445bb28c884b4a" providerId="LiveId" clId="{13E93DBA-40D1-44EC-A685-C7F0C51530AD}" dt="2025-10-25T18:41:05.220" v="1247" actId="14100"/>
          <ac:spMkLst>
            <pc:docMk/>
            <pc:sldMk cId="0" sldId="272"/>
            <ac:spMk id="29" creationId="{00000000-0000-0000-0000-000000000000}"/>
          </ac:spMkLst>
        </pc:spChg>
        <pc:spChg chg="mod">
          <ac:chgData name="Jashim Uddin" userId="76445bb28c884b4a" providerId="LiveId" clId="{13E93DBA-40D1-44EC-A685-C7F0C51530AD}" dt="2025-10-25T18:41:26.754" v="1249" actId="14100"/>
          <ac:spMkLst>
            <pc:docMk/>
            <pc:sldMk cId="0" sldId="272"/>
            <ac:spMk id="30" creationId="{00000000-0000-0000-0000-000000000000}"/>
          </ac:spMkLst>
        </pc:spChg>
        <pc:spChg chg="mod">
          <ac:chgData name="Jashim Uddin" userId="76445bb28c884b4a" providerId="LiveId" clId="{13E93DBA-40D1-44EC-A685-C7F0C51530AD}" dt="2025-10-25T18:41:45.843" v="1253" actId="404"/>
          <ac:spMkLst>
            <pc:docMk/>
            <pc:sldMk cId="0" sldId="272"/>
            <ac:spMk id="31" creationId="{00000000-0000-0000-0000-000000000000}"/>
          </ac:spMkLst>
        </pc:spChg>
        <pc:spChg chg="mod">
          <ac:chgData name="Jashim Uddin" userId="76445bb28c884b4a" providerId="LiveId" clId="{13E93DBA-40D1-44EC-A685-C7F0C51530AD}" dt="2025-10-25T18:42:06.136" v="1255" actId="14100"/>
          <ac:spMkLst>
            <pc:docMk/>
            <pc:sldMk cId="0" sldId="272"/>
            <ac:spMk id="32" creationId="{00000000-0000-0000-0000-000000000000}"/>
          </ac:spMkLst>
        </pc:spChg>
        <pc:spChg chg="mod">
          <ac:chgData name="Jashim Uddin" userId="76445bb28c884b4a" providerId="LiveId" clId="{13E93DBA-40D1-44EC-A685-C7F0C51530AD}" dt="2025-10-25T18:42:32.057" v="1259" actId="20577"/>
          <ac:spMkLst>
            <pc:docMk/>
            <pc:sldMk cId="0" sldId="272"/>
            <ac:spMk id="33" creationId="{00000000-0000-0000-0000-000000000000}"/>
          </ac:spMkLst>
        </pc:spChg>
        <pc:picChg chg="add mod">
          <ac:chgData name="Jashim Uddin" userId="76445bb28c884b4a" providerId="LiveId" clId="{13E93DBA-40D1-44EC-A685-C7F0C51530AD}" dt="2025-10-25T19:00:24.495" v="1380" actId="14100"/>
          <ac:picMkLst>
            <pc:docMk/>
            <pc:sldMk cId="0" sldId="272"/>
            <ac:picMk id="34" creationId="{BB72A972-3A72-97E2-D2DB-9582D2F21F5B}"/>
          </ac:picMkLst>
        </pc:picChg>
      </pc:sldChg>
      <pc:sldChg chg="del">
        <pc:chgData name="Jashim Uddin" userId="76445bb28c884b4a" providerId="LiveId" clId="{13E93DBA-40D1-44EC-A685-C7F0C51530AD}" dt="2025-10-25T18:44:44.057" v="1268" actId="47"/>
        <pc:sldMkLst>
          <pc:docMk/>
          <pc:sldMk cId="0" sldId="273"/>
        </pc:sldMkLst>
      </pc:sldChg>
      <pc:sldChg chg="addSp delSp modSp mod ord modNotesTx">
        <pc:chgData name="Jashim Uddin" userId="76445bb28c884b4a" providerId="LiveId" clId="{13E93DBA-40D1-44EC-A685-C7F0C51530AD}" dt="2025-10-26T12:34:22.525" v="1513"/>
        <pc:sldMkLst>
          <pc:docMk/>
          <pc:sldMk cId="0" sldId="274"/>
        </pc:sldMkLst>
        <pc:spChg chg="add mod">
          <ac:chgData name="Jashim Uddin" userId="76445bb28c884b4a" providerId="LiveId" clId="{13E93DBA-40D1-44EC-A685-C7F0C51530AD}" dt="2025-10-26T12:34:22.525" v="1513"/>
          <ac:spMkLst>
            <pc:docMk/>
            <pc:sldMk cId="0" sldId="274"/>
            <ac:spMk id="2" creationId="{B96AF94A-6B3C-5293-56FA-6F36D0CBE2F5}"/>
          </ac:spMkLst>
        </pc:spChg>
        <pc:spChg chg="mod">
          <ac:chgData name="Jashim Uddin" userId="76445bb28c884b4a" providerId="LiveId" clId="{13E93DBA-40D1-44EC-A685-C7F0C51530AD}" dt="2025-10-25T18:01:10.514" v="996" actId="1076"/>
          <ac:spMkLst>
            <pc:docMk/>
            <pc:sldMk cId="0" sldId="274"/>
            <ac:spMk id="6" creationId="{00000000-0000-0000-0000-000000000000}"/>
          </ac:spMkLst>
        </pc:spChg>
        <pc:spChg chg="mod">
          <ac:chgData name="Jashim Uddin" userId="76445bb28c884b4a" providerId="LiveId" clId="{13E93DBA-40D1-44EC-A685-C7F0C51530AD}" dt="2025-10-25T18:02:38.291" v="1016" actId="113"/>
          <ac:spMkLst>
            <pc:docMk/>
            <pc:sldMk cId="0" sldId="274"/>
            <ac:spMk id="7" creationId="{00000000-0000-0000-0000-000000000000}"/>
          </ac:spMkLst>
        </pc:spChg>
        <pc:grpChg chg="mod">
          <ac:chgData name="Jashim Uddin" userId="76445bb28c884b4a" providerId="LiveId" clId="{13E93DBA-40D1-44EC-A685-C7F0C51530AD}" dt="2025-10-25T18:06:40.551" v="1033" actId="14100"/>
          <ac:grpSpMkLst>
            <pc:docMk/>
            <pc:sldMk cId="0" sldId="274"/>
            <ac:grpSpMk id="3" creationId="{00000000-0000-0000-0000-000000000000}"/>
          </ac:grpSpMkLst>
        </pc:grpChg>
        <pc:picChg chg="add mod">
          <ac:chgData name="Jashim Uddin" userId="76445bb28c884b4a" providerId="LiveId" clId="{13E93DBA-40D1-44EC-A685-C7F0C51530AD}" dt="2025-10-25T18:06:45.910" v="1035" actId="1076"/>
          <ac:picMkLst>
            <pc:docMk/>
            <pc:sldMk cId="0" sldId="274"/>
            <ac:picMk id="2050" creationId="{510253FC-994E-023F-BF92-75AF5FAD13B1}"/>
          </ac:picMkLst>
        </pc:picChg>
      </pc:sldChg>
      <pc:sldChg chg="del">
        <pc:chgData name="Jashim Uddin" userId="76445bb28c884b4a" providerId="LiveId" clId="{13E93DBA-40D1-44EC-A685-C7F0C51530AD}" dt="2025-10-25T18:44:52.141" v="1269" actId="47"/>
        <pc:sldMkLst>
          <pc:docMk/>
          <pc:sldMk cId="0" sldId="275"/>
        </pc:sldMkLst>
      </pc:sldChg>
      <pc:sldChg chg="addSp delSp modSp mod modNotesTx">
        <pc:chgData name="Jashim Uddin" userId="76445bb28c884b4a" providerId="LiveId" clId="{13E93DBA-40D1-44EC-A685-C7F0C51530AD}" dt="2025-10-26T12:34:51.683" v="1520"/>
        <pc:sldMkLst>
          <pc:docMk/>
          <pc:sldMk cId="0" sldId="276"/>
        </pc:sldMkLst>
        <pc:spChg chg="mod">
          <ac:chgData name="Jashim Uddin" userId="76445bb28c884b4a" providerId="LiveId" clId="{13E93DBA-40D1-44EC-A685-C7F0C51530AD}" dt="2025-10-25T18:46:32.193" v="1280" actId="2710"/>
          <ac:spMkLst>
            <pc:docMk/>
            <pc:sldMk cId="0" sldId="276"/>
            <ac:spMk id="8" creationId="{00000000-0000-0000-0000-000000000000}"/>
          </ac:spMkLst>
        </pc:spChg>
        <pc:spChg chg="mod">
          <ac:chgData name="Jashim Uddin" userId="76445bb28c884b4a" providerId="LiveId" clId="{13E93DBA-40D1-44EC-A685-C7F0C51530AD}" dt="2025-10-25T18:48:31.847" v="1306" actId="12"/>
          <ac:spMkLst>
            <pc:docMk/>
            <pc:sldMk cId="0" sldId="276"/>
            <ac:spMk id="9" creationId="{00000000-0000-0000-0000-000000000000}"/>
          </ac:spMkLst>
        </pc:spChg>
        <pc:spChg chg="add mod">
          <ac:chgData name="Jashim Uddin" userId="76445bb28c884b4a" providerId="LiveId" clId="{13E93DBA-40D1-44EC-A685-C7F0C51530AD}" dt="2025-10-26T12:34:51.683" v="1520"/>
          <ac:spMkLst>
            <pc:docMk/>
            <pc:sldMk cId="0" sldId="276"/>
            <ac:spMk id="10" creationId="{148CA97E-0766-4E5E-0AC3-B254FBC17E1E}"/>
          </ac:spMkLst>
        </pc:spChg>
        <pc:grpChg chg="add del">
          <ac:chgData name="Jashim Uddin" userId="76445bb28c884b4a" providerId="LiveId" clId="{13E93DBA-40D1-44EC-A685-C7F0C51530AD}" dt="2025-10-25T19:00:09.702" v="1373" actId="478"/>
          <ac:grpSpMkLst>
            <pc:docMk/>
            <pc:sldMk cId="0" sldId="276"/>
            <ac:grpSpMk id="2" creationId="{00000000-0000-0000-0000-000000000000}"/>
          </ac:grpSpMkLst>
        </pc:grpChg>
      </pc:sldChg>
      <pc:sldChg chg="addSp modSp mod ord modNotesTx">
        <pc:chgData name="Jashim Uddin" userId="76445bb28c884b4a" providerId="LiveId" clId="{13E93DBA-40D1-44EC-A685-C7F0C51530AD}" dt="2025-10-26T12:34:05.899" v="1508"/>
        <pc:sldMkLst>
          <pc:docMk/>
          <pc:sldMk cId="0" sldId="277"/>
        </pc:sldMkLst>
        <pc:spChg chg="mod">
          <ac:chgData name="Jashim Uddin" userId="76445bb28c884b4a" providerId="LiveId" clId="{13E93DBA-40D1-44EC-A685-C7F0C51530AD}" dt="2025-10-25T16:46:37.870" v="707" actId="1076"/>
          <ac:spMkLst>
            <pc:docMk/>
            <pc:sldMk cId="0" sldId="277"/>
            <ac:spMk id="5" creationId="{00000000-0000-0000-0000-000000000000}"/>
          </ac:spMkLst>
        </pc:spChg>
        <pc:spChg chg="mod">
          <ac:chgData name="Jashim Uddin" userId="76445bb28c884b4a" providerId="LiveId" clId="{13E93DBA-40D1-44EC-A685-C7F0C51530AD}" dt="2025-10-25T17:17:53.562" v="904" actId="1076"/>
          <ac:spMkLst>
            <pc:docMk/>
            <pc:sldMk cId="0" sldId="277"/>
            <ac:spMk id="6" creationId="{00000000-0000-0000-0000-000000000000}"/>
          </ac:spMkLst>
        </pc:spChg>
        <pc:spChg chg="mod">
          <ac:chgData name="Jashim Uddin" userId="76445bb28c884b4a" providerId="LiveId" clId="{13E93DBA-40D1-44EC-A685-C7F0C51530AD}" dt="2025-10-25T16:54:08.500" v="719" actId="20577"/>
          <ac:spMkLst>
            <pc:docMk/>
            <pc:sldMk cId="0" sldId="277"/>
            <ac:spMk id="7" creationId="{00000000-0000-0000-0000-000000000000}"/>
          </ac:spMkLst>
        </pc:spChg>
        <pc:spChg chg="mod">
          <ac:chgData name="Jashim Uddin" userId="76445bb28c884b4a" providerId="LiveId" clId="{13E93DBA-40D1-44EC-A685-C7F0C51530AD}" dt="2025-10-25T16:54:31.547" v="731" actId="2711"/>
          <ac:spMkLst>
            <pc:docMk/>
            <pc:sldMk cId="0" sldId="277"/>
            <ac:spMk id="8" creationId="{00000000-0000-0000-0000-000000000000}"/>
          </ac:spMkLst>
        </pc:spChg>
        <pc:spChg chg="mod">
          <ac:chgData name="Jashim Uddin" userId="76445bb28c884b4a" providerId="LiveId" clId="{13E93DBA-40D1-44EC-A685-C7F0C51530AD}" dt="2025-10-25T16:55:36.147" v="757" actId="12"/>
          <ac:spMkLst>
            <pc:docMk/>
            <pc:sldMk cId="0" sldId="277"/>
            <ac:spMk id="9" creationId="{00000000-0000-0000-0000-000000000000}"/>
          </ac:spMkLst>
        </pc:spChg>
        <pc:spChg chg="add mod">
          <ac:chgData name="Jashim Uddin" userId="76445bb28c884b4a" providerId="LiveId" clId="{13E93DBA-40D1-44EC-A685-C7F0C51530AD}" dt="2025-10-26T12:34:05.899" v="1508"/>
          <ac:spMkLst>
            <pc:docMk/>
            <pc:sldMk cId="0" sldId="277"/>
            <ac:spMk id="10" creationId="{F6D74E12-03AC-A983-8A49-459063594B4D}"/>
          </ac:spMkLst>
        </pc:spChg>
      </pc:sldChg>
      <pc:sldChg chg="addSp modSp mod modNotesTx">
        <pc:chgData name="Jashim Uddin" userId="76445bb28c884b4a" providerId="LiveId" clId="{13E93DBA-40D1-44EC-A685-C7F0C51530AD}" dt="2025-10-26T12:35:00.147" v="1522"/>
        <pc:sldMkLst>
          <pc:docMk/>
          <pc:sldMk cId="0" sldId="278"/>
        </pc:sldMkLst>
        <pc:spChg chg="mod">
          <ac:chgData name="Jashim Uddin" userId="76445bb28c884b4a" providerId="LiveId" clId="{13E93DBA-40D1-44EC-A685-C7F0C51530AD}" dt="2025-10-25T19:04:24.996" v="1411" actId="122"/>
          <ac:spMkLst>
            <pc:docMk/>
            <pc:sldMk cId="0" sldId="278"/>
            <ac:spMk id="2" creationId="{00000000-0000-0000-0000-000000000000}"/>
          </ac:spMkLst>
        </pc:spChg>
        <pc:spChg chg="mod">
          <ac:chgData name="Jashim Uddin" userId="76445bb28c884b4a" providerId="LiveId" clId="{13E93DBA-40D1-44EC-A685-C7F0C51530AD}" dt="2025-10-25T19:05:41.264" v="1444" actId="6549"/>
          <ac:spMkLst>
            <pc:docMk/>
            <pc:sldMk cId="0" sldId="278"/>
            <ac:spMk id="3" creationId="{00000000-0000-0000-0000-000000000000}"/>
          </ac:spMkLst>
        </pc:spChg>
        <pc:spChg chg="add mod">
          <ac:chgData name="Jashim Uddin" userId="76445bb28c884b4a" providerId="LiveId" clId="{13E93DBA-40D1-44EC-A685-C7F0C51530AD}" dt="2025-10-26T12:35:00.147" v="1522"/>
          <ac:spMkLst>
            <pc:docMk/>
            <pc:sldMk cId="0" sldId="278"/>
            <ac:spMk id="7" creationId="{14B29F0D-DE2C-1086-45E3-BBDAA87755A3}"/>
          </ac:spMkLst>
        </pc:spChg>
      </pc:sldChg>
      <pc:sldChg chg="addSp delSp modSp mod ord modNotesTx">
        <pc:chgData name="Jashim Uddin" userId="76445bb28c884b4a" providerId="LiveId" clId="{13E93DBA-40D1-44EC-A685-C7F0C51530AD}" dt="2025-10-26T12:34:55.231" v="1521"/>
        <pc:sldMkLst>
          <pc:docMk/>
          <pc:sldMk cId="0" sldId="279"/>
        </pc:sldMkLst>
        <pc:spChg chg="mod">
          <ac:chgData name="Jashim Uddin" userId="76445bb28c884b4a" providerId="LiveId" clId="{13E93DBA-40D1-44EC-A685-C7F0C51530AD}" dt="2025-10-25T18:55:32.259" v="1345" actId="1076"/>
          <ac:spMkLst>
            <pc:docMk/>
            <pc:sldMk cId="0" sldId="279"/>
            <ac:spMk id="2" creationId="{00000000-0000-0000-0000-000000000000}"/>
          </ac:spMkLst>
        </pc:spChg>
        <pc:spChg chg="add mod">
          <ac:chgData name="Jashim Uddin" userId="76445bb28c884b4a" providerId="LiveId" clId="{13E93DBA-40D1-44EC-A685-C7F0C51530AD}" dt="2025-10-26T12:34:55.231" v="1521"/>
          <ac:spMkLst>
            <pc:docMk/>
            <pc:sldMk cId="0" sldId="279"/>
            <ac:spMk id="8" creationId="{BB1D4C50-F25E-7F5D-01DF-D9F269D0F58F}"/>
          </ac:spMkLst>
        </pc:spChg>
        <pc:spChg chg="mod">
          <ac:chgData name="Jashim Uddin" userId="76445bb28c884b4a" providerId="LiveId" clId="{13E93DBA-40D1-44EC-A685-C7F0C51530AD}" dt="2025-10-25T18:53:44.308" v="1335" actId="1076"/>
          <ac:spMkLst>
            <pc:docMk/>
            <pc:sldMk cId="0" sldId="279"/>
            <ac:spMk id="16" creationId="{00000000-0000-0000-0000-000000000000}"/>
          </ac:spMkLst>
        </pc:spChg>
        <pc:spChg chg="add mod">
          <ac:chgData name="Jashim Uddin" userId="76445bb28c884b4a" providerId="LiveId" clId="{13E93DBA-40D1-44EC-A685-C7F0C51530AD}" dt="2025-10-25T18:57:46.426" v="1361" actId="6549"/>
          <ac:spMkLst>
            <pc:docMk/>
            <pc:sldMk cId="0" sldId="279"/>
            <ac:spMk id="23" creationId="{DF925B0E-6596-1FC3-D3D7-8DC9C6A96242}"/>
          </ac:spMkLst>
        </pc:spChg>
        <pc:picChg chg="add mod">
          <ac:chgData name="Jashim Uddin" userId="76445bb28c884b4a" providerId="LiveId" clId="{13E93DBA-40D1-44EC-A685-C7F0C51530AD}" dt="2025-10-25T18:55:29.170" v="1344" actId="1076"/>
          <ac:picMkLst>
            <pc:docMk/>
            <pc:sldMk cId="0" sldId="279"/>
            <ac:picMk id="21" creationId="{A94A40FB-4F68-76FC-5277-27FA4C39C0E5}"/>
          </ac:picMkLst>
        </pc:picChg>
      </pc:sldChg>
      <pc:sldChg chg="del">
        <pc:chgData name="Jashim Uddin" userId="76445bb28c884b4a" providerId="LiveId" clId="{13E93DBA-40D1-44EC-A685-C7F0C51530AD}" dt="2025-10-25T19:07:09.921" v="1459" actId="47"/>
        <pc:sldMkLst>
          <pc:docMk/>
          <pc:sldMk cId="0" sldId="280"/>
        </pc:sldMkLst>
      </pc:sldChg>
      <pc:sldChg chg="del">
        <pc:chgData name="Jashim Uddin" userId="76445bb28c884b4a" providerId="LiveId" clId="{13E93DBA-40D1-44EC-A685-C7F0C51530AD}" dt="2025-10-25T19:07:08.835" v="1458" actId="47"/>
        <pc:sldMkLst>
          <pc:docMk/>
          <pc:sldMk cId="0" sldId="281"/>
        </pc:sldMkLst>
      </pc:sldChg>
      <pc:sldChg chg="del">
        <pc:chgData name="Jashim Uddin" userId="76445bb28c884b4a" providerId="LiveId" clId="{13E93DBA-40D1-44EC-A685-C7F0C51530AD}" dt="2025-10-25T19:07:07.468" v="1457" actId="47"/>
        <pc:sldMkLst>
          <pc:docMk/>
          <pc:sldMk cId="0" sldId="282"/>
        </pc:sldMkLst>
      </pc:sldChg>
      <pc:sldChg chg="del">
        <pc:chgData name="Jashim Uddin" userId="76445bb28c884b4a" providerId="LiveId" clId="{13E93DBA-40D1-44EC-A685-C7F0C51530AD}" dt="2025-10-25T19:07:06.197" v="1456" actId="47"/>
        <pc:sldMkLst>
          <pc:docMk/>
          <pc:sldMk cId="0" sldId="283"/>
        </pc:sldMkLst>
      </pc:sldChg>
      <pc:sldChg chg="del">
        <pc:chgData name="Jashim Uddin" userId="76445bb28c884b4a" providerId="LiveId" clId="{13E93DBA-40D1-44EC-A685-C7F0C51530AD}" dt="2025-10-25T19:07:04.802" v="1455" actId="47"/>
        <pc:sldMkLst>
          <pc:docMk/>
          <pc:sldMk cId="0" sldId="284"/>
        </pc:sldMkLst>
      </pc:sldChg>
      <pc:sldChg chg="del">
        <pc:chgData name="Jashim Uddin" userId="76445bb28c884b4a" providerId="LiveId" clId="{13E93DBA-40D1-44EC-A685-C7F0C51530AD}" dt="2025-10-25T19:07:03.292" v="1454" actId="47"/>
        <pc:sldMkLst>
          <pc:docMk/>
          <pc:sldMk cId="0" sldId="285"/>
        </pc:sldMkLst>
      </pc:sldChg>
      <pc:sldChg chg="del">
        <pc:chgData name="Jashim Uddin" userId="76445bb28c884b4a" providerId="LiveId" clId="{13E93DBA-40D1-44EC-A685-C7F0C51530AD}" dt="2025-10-25T19:07:01.188" v="1453" actId="47"/>
        <pc:sldMkLst>
          <pc:docMk/>
          <pc:sldMk cId="0" sldId="286"/>
        </pc:sldMkLst>
      </pc:sldChg>
      <pc:sldChg chg="addSp modSp add mod">
        <pc:chgData name="Jashim Uddin" userId="76445bb28c884b4a" providerId="LiveId" clId="{13E93DBA-40D1-44EC-A685-C7F0C51530AD}" dt="2025-10-26T12:34:16.790" v="1511"/>
        <pc:sldMkLst>
          <pc:docMk/>
          <pc:sldMk cId="2900968634" sldId="287"/>
        </pc:sldMkLst>
        <pc:spChg chg="add mod">
          <ac:chgData name="Jashim Uddin" userId="76445bb28c884b4a" providerId="LiveId" clId="{13E93DBA-40D1-44EC-A685-C7F0C51530AD}" dt="2025-10-26T12:34:16.790" v="1511"/>
          <ac:spMkLst>
            <pc:docMk/>
            <pc:sldMk cId="2900968634" sldId="287"/>
            <ac:spMk id="6" creationId="{BE473A7B-0A46-B175-B3C0-A374E9121572}"/>
          </ac:spMkLst>
        </pc:spChg>
        <pc:spChg chg="mod">
          <ac:chgData name="Jashim Uddin" userId="76445bb28c884b4a" providerId="LiveId" clId="{13E93DBA-40D1-44EC-A685-C7F0C51530AD}" dt="2025-10-25T17:11:50.406" v="901" actId="12"/>
          <ac:spMkLst>
            <pc:docMk/>
            <pc:sldMk cId="2900968634" sldId="287"/>
            <ac:spMk id="19" creationId="{27920DDD-3036-F6F3-4A8C-9E7A3F97A734}"/>
          </ac:spMkLst>
        </pc:spChg>
      </pc:sldChg>
      <pc:sldChg chg="addSp modSp add mod">
        <pc:chgData name="Jashim Uddin" userId="76445bb28c884b4a" providerId="LiveId" clId="{13E93DBA-40D1-44EC-A685-C7F0C51530AD}" dt="2025-10-26T12:34:36.029" v="1517"/>
        <pc:sldMkLst>
          <pc:docMk/>
          <pc:sldMk cId="2992501876" sldId="288"/>
        </pc:sldMkLst>
        <pc:spChg chg="add mod">
          <ac:chgData name="Jashim Uddin" userId="76445bb28c884b4a" providerId="LiveId" clId="{13E93DBA-40D1-44EC-A685-C7F0C51530AD}" dt="2025-10-26T12:34:36.029" v="1517"/>
          <ac:spMkLst>
            <pc:docMk/>
            <pc:sldMk cId="2992501876" sldId="288"/>
            <ac:spMk id="6" creationId="{88DCEE2A-1F19-5CB7-AD9E-9ECEF1F8BA39}"/>
          </ac:spMkLst>
        </pc:spChg>
        <pc:spChg chg="mod">
          <ac:chgData name="Jashim Uddin" userId="76445bb28c884b4a" providerId="LiveId" clId="{13E93DBA-40D1-44EC-A685-C7F0C51530AD}" dt="2025-10-25T18:27:42.238" v="1170" actId="12"/>
          <ac:spMkLst>
            <pc:docMk/>
            <pc:sldMk cId="2992501876" sldId="288"/>
            <ac:spMk id="19" creationId="{BD39799E-AD11-8192-7A5D-047FCC7A8925}"/>
          </ac:spMkLst>
        </pc:spChg>
      </pc:sldChg>
      <pc:sldChg chg="addSp modSp add mod">
        <pc:chgData name="Jashim Uddin" userId="76445bb28c884b4a" providerId="LiveId" clId="{13E93DBA-40D1-44EC-A685-C7F0C51530AD}" dt="2025-10-30T13:25:22.221" v="1565" actId="20577"/>
        <pc:sldMkLst>
          <pc:docMk/>
          <pc:sldMk cId="1478002405" sldId="289"/>
        </pc:sldMkLst>
        <pc:spChg chg="add mod">
          <ac:chgData name="Jashim Uddin" userId="76445bb28c884b4a" providerId="LiveId" clId="{13E93DBA-40D1-44EC-A685-C7F0C51530AD}" dt="2025-10-26T12:35:11.937" v="1523"/>
          <ac:spMkLst>
            <pc:docMk/>
            <pc:sldMk cId="1478002405" sldId="289"/>
            <ac:spMk id="6" creationId="{9617536A-8AE6-081E-96C3-BC533DD8D3C9}"/>
          </ac:spMkLst>
        </pc:spChg>
        <pc:spChg chg="mod">
          <ac:chgData name="Jashim Uddin" userId="76445bb28c884b4a" providerId="LiveId" clId="{13E93DBA-40D1-44EC-A685-C7F0C51530AD}" dt="2025-10-30T13:25:22.221" v="1565" actId="20577"/>
          <ac:spMkLst>
            <pc:docMk/>
            <pc:sldMk cId="1478002405" sldId="289"/>
            <ac:spMk id="16" creationId="{05C69E78-5F4F-59C1-679C-E7F7125C324B}"/>
          </ac:spMkLst>
        </pc:spChg>
        <pc:spChg chg="mod">
          <ac:chgData name="Jashim Uddin" userId="76445bb28c884b4a" providerId="LiveId" clId="{13E93DBA-40D1-44EC-A685-C7F0C51530AD}" dt="2025-10-25T19:06:54.802" v="1452" actId="2711"/>
          <ac:spMkLst>
            <pc:docMk/>
            <pc:sldMk cId="1478002405" sldId="289"/>
            <ac:spMk id="19" creationId="{82C5BF33-3C23-D845-9A22-A1A00C145177}"/>
          </ac:spMkLst>
        </pc:spChg>
      </pc:sldChg>
      <pc:sldChg chg="modSp add mod ord">
        <pc:chgData name="Jashim Uddin" userId="76445bb28c884b4a" providerId="LiveId" clId="{13E93DBA-40D1-44EC-A685-C7F0C51530AD}" dt="2025-10-30T13:02:59.011" v="1550"/>
        <pc:sldMkLst>
          <pc:docMk/>
          <pc:sldMk cId="1458964649" sldId="1881"/>
        </pc:sldMkLst>
        <pc:spChg chg="mod">
          <ac:chgData name="Jashim Uddin" userId="76445bb28c884b4a" providerId="LiveId" clId="{13E93DBA-40D1-44EC-A685-C7F0C51530AD}" dt="2025-10-25T19:08:23.866" v="1477"/>
          <ac:spMkLst>
            <pc:docMk/>
            <pc:sldMk cId="1458964649" sldId="1881"/>
            <ac:spMk id="9" creationId="{A55A57ED-E1D4-3DD5-8158-68A453AFA8D5}"/>
          </ac:spMkLst>
        </pc:spChg>
        <pc:spChg chg="mod">
          <ac:chgData name="Jashim Uddin" userId="76445bb28c884b4a" providerId="LiveId" clId="{13E93DBA-40D1-44EC-A685-C7F0C51530AD}" dt="2025-10-30T13:02:59.011" v="1550"/>
          <ac:spMkLst>
            <pc:docMk/>
            <pc:sldMk cId="1458964649" sldId="1881"/>
            <ac:spMk id="13" creationId="{03AF5E0D-3ECA-EF50-ACE9-0A0C363DFC10}"/>
          </ac:spMkLst>
        </pc:spChg>
        <pc:spChg chg="mod">
          <ac:chgData name="Jashim Uddin" userId="76445bb28c884b4a" providerId="LiveId" clId="{13E93DBA-40D1-44EC-A685-C7F0C51530AD}" dt="2025-10-25T19:09:02.311" v="1485" actId="20577"/>
          <ac:spMkLst>
            <pc:docMk/>
            <pc:sldMk cId="1458964649" sldId="1881"/>
            <ac:spMk id="14" creationId="{D51459DF-C0C0-BA65-F365-1A0627B84513}"/>
          </ac:spMkLst>
        </pc:spChg>
        <pc:graphicFrameChg chg="mod modGraphic">
          <ac:chgData name="Jashim Uddin" userId="76445bb28c884b4a" providerId="LiveId" clId="{13E93DBA-40D1-44EC-A685-C7F0C51530AD}" dt="2025-10-30T13:01:30.417" v="1529" actId="1036"/>
          <ac:graphicFrameMkLst>
            <pc:docMk/>
            <pc:sldMk cId="1458964649" sldId="1881"/>
            <ac:graphicFrameMk id="12" creationId="{7BE845A1-9C41-B92B-D3F6-CC6AA9DF67FD}"/>
          </ac:graphicFrameMkLst>
        </pc:graphicFrameChg>
      </pc:sldChg>
      <pc:sldChg chg="delSp add mod">
        <pc:chgData name="Jashim Uddin" userId="76445bb28c884b4a" providerId="LiveId" clId="{13E93DBA-40D1-44EC-A685-C7F0C51530AD}" dt="2025-10-25T19:09:30.151" v="1487" actId="478"/>
        <pc:sldMkLst>
          <pc:docMk/>
          <pc:sldMk cId="145478655" sldId="1882"/>
        </pc:sldMkLst>
      </pc:sldChg>
      <pc:sldChg chg="add del">
        <pc:chgData name="Jashim Uddin" userId="76445bb28c884b4a" providerId="LiveId" clId="{13E93DBA-40D1-44EC-A685-C7F0C51530AD}" dt="2025-10-30T13:20:23.043" v="1552" actId="47"/>
        <pc:sldMkLst>
          <pc:docMk/>
          <pc:sldMk cId="2281382474" sldId="1883"/>
        </pc:sldMkLst>
      </pc:sldChg>
      <pc:sldChg chg="modSp add mod modNotesTx">
        <pc:chgData name="Jashim Uddin" userId="76445bb28c884b4a" providerId="LiveId" clId="{13E93DBA-40D1-44EC-A685-C7F0C51530AD}" dt="2025-10-30T13:27:01.936" v="1596" actId="123"/>
        <pc:sldMkLst>
          <pc:docMk/>
          <pc:sldMk cId="3500014692" sldId="1883"/>
        </pc:sldMkLst>
        <pc:spChg chg="mod">
          <ac:chgData name="Jashim Uddin" userId="76445bb28c884b4a" providerId="LiveId" clId="{13E93DBA-40D1-44EC-A685-C7F0C51530AD}" dt="2025-10-30T13:25:44.759" v="1577" actId="313"/>
          <ac:spMkLst>
            <pc:docMk/>
            <pc:sldMk cId="3500014692" sldId="1883"/>
            <ac:spMk id="16" creationId="{A38789C9-DE11-4F89-CF94-E010C484D200}"/>
          </ac:spMkLst>
        </pc:spChg>
        <pc:spChg chg="mod">
          <ac:chgData name="Jashim Uddin" userId="76445bb28c884b4a" providerId="LiveId" clId="{13E93DBA-40D1-44EC-A685-C7F0C51530AD}" dt="2025-10-30T13:26:26.063" v="1581" actId="2710"/>
          <ac:spMkLst>
            <pc:docMk/>
            <pc:sldMk cId="3500014692" sldId="1883"/>
            <ac:spMk id="19" creationId="{447A7FAC-9DF0-5130-94F5-4F7F25D3DAB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937673-6AE1-4B7E-9612-3FE3C545B795}" type="datetimeFigureOut">
              <a:rPr lang="en-US" smtClean="0"/>
              <a:t>12/9/2025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33F88E-8FC4-4507-B370-CE7B336D71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61726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0CFEA4-47A4-40A0-AC99-60B15F86C767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56561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>
              <a:effectLst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33F88E-8FC4-4507-B370-CE7B336D716B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11110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33F88E-8FC4-4507-B370-CE7B336D716B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64708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33F88E-8FC4-4507-B370-CE7B336D716B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72839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33F88E-8FC4-4507-B370-CE7B336D716B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209733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33F88E-8FC4-4507-B370-CE7B336D716B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519976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33F88E-8FC4-4507-B370-CE7B336D716B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300451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33F88E-8FC4-4507-B370-CE7B336D716B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011865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33F88E-8FC4-4507-B370-CE7B336D716B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448320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33F88E-8FC4-4507-B370-CE7B336D716B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94376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CEDE2B-F42F-1C5C-3D47-3AF830CD26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19D517C-B395-EF48-8AD1-8C6C5152B8F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6A827A8-09D4-5F63-3B54-5D1C8796099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ECF4EE-30C7-FAF8-E8F0-BDAEF5AA416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33F88E-8FC4-4507-B370-CE7B336D716B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63888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12/9/2025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3.svg"/><Relationship Id="rId9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Relationship Id="rId9" Type="http://schemas.openxmlformats.org/officeDocument/2006/relationships/image" Target="../media/image15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13" Type="http://schemas.openxmlformats.org/officeDocument/2006/relationships/image" Target="../media/image26.svg"/><Relationship Id="rId3" Type="http://schemas.openxmlformats.org/officeDocument/2006/relationships/image" Target="../media/image16.png"/><Relationship Id="rId7" Type="http://schemas.openxmlformats.org/officeDocument/2006/relationships/image" Target="../media/image20.jpeg"/><Relationship Id="rId12" Type="http://schemas.openxmlformats.org/officeDocument/2006/relationships/image" Target="../media/image2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svg"/><Relationship Id="rId11" Type="http://schemas.openxmlformats.org/officeDocument/2006/relationships/image" Target="../media/image24.svg"/><Relationship Id="rId5" Type="http://schemas.openxmlformats.org/officeDocument/2006/relationships/image" Target="../media/image18.png"/><Relationship Id="rId10" Type="http://schemas.openxmlformats.org/officeDocument/2006/relationships/image" Target="../media/image23.png"/><Relationship Id="rId4" Type="http://schemas.openxmlformats.org/officeDocument/2006/relationships/image" Target="../media/image17.svg"/><Relationship Id="rId9" Type="http://schemas.openxmlformats.org/officeDocument/2006/relationships/image" Target="../media/image22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2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1.jpeg"/><Relationship Id="rId4" Type="http://schemas.openxmlformats.org/officeDocument/2006/relationships/image" Target="../media/image14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3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svg"/><Relationship Id="rId3" Type="http://schemas.openxmlformats.org/officeDocument/2006/relationships/image" Target="../media/image33.png"/><Relationship Id="rId7" Type="http://schemas.openxmlformats.org/officeDocument/2006/relationships/image" Target="../media/image3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svg"/><Relationship Id="rId5" Type="http://schemas.openxmlformats.org/officeDocument/2006/relationships/image" Target="../media/image35.png"/><Relationship Id="rId10" Type="http://schemas.openxmlformats.org/officeDocument/2006/relationships/image" Target="../media/image40.svg"/><Relationship Id="rId4" Type="http://schemas.openxmlformats.org/officeDocument/2006/relationships/image" Target="../media/image34.svg"/><Relationship Id="rId9" Type="http://schemas.openxmlformats.org/officeDocument/2006/relationships/image" Target="../media/image3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7" Type="http://schemas.openxmlformats.org/officeDocument/2006/relationships/image" Target="../media/image44.sv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3.png"/><Relationship Id="rId5" Type="http://schemas.openxmlformats.org/officeDocument/2006/relationships/image" Target="../media/image42.svg"/><Relationship Id="rId4" Type="http://schemas.openxmlformats.org/officeDocument/2006/relationships/image" Target="../media/image4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home.barclays/content/dam/home-barclays/documents/investor-relations/reports-and-events/annual-reports/2024/Barclays-PLC-Annual-Report-2024.pdf?utm_source=chatgpt.com" TargetMode="External"/><Relationship Id="rId13" Type="http://schemas.openxmlformats.org/officeDocument/2006/relationships/hyperlink" Target="https://www.gov.uk/government/publications/cyber-security-skills-in-the-uk-labour-market-2024/cyber-security-skills-in-the-uk-labour-market-2024?utm_source=chatgpt.com" TargetMode="External"/><Relationship Id="rId3" Type="http://schemas.openxmlformats.org/officeDocument/2006/relationships/image" Target="../media/image2.png"/><Relationship Id="rId7" Type="http://schemas.openxmlformats.org/officeDocument/2006/relationships/hyperlink" Target="https://home.barclays/careers" TargetMode="External"/><Relationship Id="rId12" Type="http://schemas.openxmlformats.org/officeDocument/2006/relationships/hyperlink" Target="https://www.graduatesfirst.com/barclays-aptitude-tests?utm_source=chatgpt.com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svg"/><Relationship Id="rId11" Type="http://schemas.openxmlformats.org/officeDocument/2006/relationships/hyperlink" Target="https://www.jobtestprep.com/barclays-online-assessment?utm_source=chatgpt.com" TargetMode="External"/><Relationship Id="rId5" Type="http://schemas.openxmlformats.org/officeDocument/2006/relationships/image" Target="../media/image6.png"/><Relationship Id="rId10" Type="http://schemas.openxmlformats.org/officeDocument/2006/relationships/hyperlink" Target="https://www.barclays.com/" TargetMode="External"/><Relationship Id="rId4" Type="http://schemas.openxmlformats.org/officeDocument/2006/relationships/image" Target="../media/image3.svg"/><Relationship Id="rId9" Type="http://schemas.openxmlformats.org/officeDocument/2006/relationships/hyperlink" Target="https://www.macrotrends.net/stocks/charts/BCS/barclays/number-of-employees?utm_source=chatgpt.com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1E52AAE-765E-8887-230C-442BCB4BAF5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  <a14:imgEffect>
                      <a14:saturation sat="4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256908" y="444816"/>
            <a:ext cx="5172270" cy="1717998"/>
          </a:xfrm>
          <a:prstGeom prst="rect">
            <a:avLst/>
          </a:prstGeom>
        </p:spPr>
      </p:pic>
      <p:sp>
        <p:nvSpPr>
          <p:cNvPr id="5" name="Title 5">
            <a:extLst>
              <a:ext uri="{FF2B5EF4-FFF2-40B4-BE49-F238E27FC236}">
                <a16:creationId xmlns:a16="http://schemas.microsoft.com/office/drawing/2014/main" id="{6CA2E41B-6442-D42C-7650-926E13B882CB}"/>
              </a:ext>
            </a:extLst>
          </p:cNvPr>
          <p:cNvSpPr txBox="1">
            <a:spLocks/>
          </p:cNvSpPr>
          <p:nvPr/>
        </p:nvSpPr>
        <p:spPr>
          <a:xfrm>
            <a:off x="3086649" y="2699310"/>
            <a:ext cx="13981095" cy="1123712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Master of Business Administration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95FBE97-BC28-B750-47B0-9885FE72F53E}"/>
              </a:ext>
            </a:extLst>
          </p:cNvPr>
          <p:cNvSpPr txBox="1"/>
          <p:nvPr/>
        </p:nvSpPr>
        <p:spPr>
          <a:xfrm>
            <a:off x="7003738" y="4084423"/>
            <a:ext cx="5425440" cy="5078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685800">
              <a:defRPr/>
            </a:pPr>
            <a:r>
              <a:rPr lang="en-US" sz="27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Module Code: LCMB7023</a:t>
            </a:r>
          </a:p>
        </p:txBody>
      </p:sp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7BE845A1-9C41-B92B-D3F6-CC6AA9DF67F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1299720"/>
              </p:ext>
            </p:extLst>
          </p:nvPr>
        </p:nvGraphicFramePr>
        <p:xfrm>
          <a:off x="2962583" y="6819900"/>
          <a:ext cx="13356978" cy="1596367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678489">
                  <a:extLst>
                    <a:ext uri="{9D8B030D-6E8A-4147-A177-3AD203B41FA5}">
                      <a16:colId xmlns:a16="http://schemas.microsoft.com/office/drawing/2014/main" val="319627994"/>
                    </a:ext>
                  </a:extLst>
                </a:gridCol>
                <a:gridCol w="6678489">
                  <a:extLst>
                    <a:ext uri="{9D8B030D-6E8A-4147-A177-3AD203B41FA5}">
                      <a16:colId xmlns:a16="http://schemas.microsoft.com/office/drawing/2014/main" val="1916085107"/>
                    </a:ext>
                  </a:extLst>
                </a:gridCol>
              </a:tblGrid>
              <a:tr h="905604">
                <a:tc>
                  <a:txBody>
                    <a:bodyPr/>
                    <a:lstStyle/>
                    <a:p>
                      <a:pPr algn="ctr"/>
                      <a:r>
                        <a:rPr lang="en-GB" sz="3000" dirty="0"/>
                        <a:t>Name</a:t>
                      </a:r>
                      <a:endParaRPr lang="en-US" sz="30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000" dirty="0"/>
                        <a:t>I.D.</a:t>
                      </a:r>
                      <a:endParaRPr lang="en-US" sz="30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3504085249"/>
                  </a:ext>
                </a:extLst>
              </a:tr>
              <a:tr h="690763">
                <a:tc>
                  <a:txBody>
                    <a:bodyPr/>
                    <a:lstStyle/>
                    <a:p>
                      <a:pPr algn="ctr"/>
                      <a:r>
                        <a:rPr lang="en-US" sz="3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Biplob Das</a:t>
                      </a: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000" dirty="0"/>
                        <a:t>2424763</a:t>
                      </a:r>
                      <a:endParaRPr lang="en-US" sz="30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121888873"/>
                  </a:ext>
                </a:extLst>
              </a:tr>
            </a:tbl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03AF5E0D-3ECA-EF50-ACE9-0A0C363DFC10}"/>
              </a:ext>
            </a:extLst>
          </p:cNvPr>
          <p:cNvSpPr txBox="1"/>
          <p:nvPr/>
        </p:nvSpPr>
        <p:spPr>
          <a:xfrm>
            <a:off x="6169465" y="5103414"/>
            <a:ext cx="6943214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685800">
              <a:defRPr/>
            </a:pPr>
            <a:r>
              <a:rPr lang="en-US" sz="3600" b="1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lang="en-US" sz="36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4000" b="1" dirty="0">
                <a:latin typeface="Arial" panose="020B0604020202020204" pitchFamily="34" charset="0"/>
                <a:cs typeface="Arial" pitchFamily="34" charset="0"/>
              </a:rPr>
              <a:t>Barclays</a:t>
            </a:r>
            <a:endParaRPr lang="en-US" sz="3600" b="1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89646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-1275640" y="-721824"/>
            <a:ext cx="2833112" cy="2640447"/>
            <a:chOff x="0" y="0"/>
            <a:chExt cx="746169" cy="695426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746169" cy="695426"/>
            </a:xfrm>
            <a:custGeom>
              <a:avLst/>
              <a:gdLst/>
              <a:ahLst/>
              <a:cxnLst/>
              <a:rect l="l" t="t" r="r" b="b"/>
              <a:pathLst>
                <a:path w="746169" h="695426">
                  <a:moveTo>
                    <a:pt x="139365" y="0"/>
                  </a:moveTo>
                  <a:lnTo>
                    <a:pt x="606804" y="0"/>
                  </a:lnTo>
                  <a:cubicBezTo>
                    <a:pt x="683773" y="0"/>
                    <a:pt x="746169" y="62396"/>
                    <a:pt x="746169" y="139365"/>
                  </a:cubicBezTo>
                  <a:lnTo>
                    <a:pt x="746169" y="556061"/>
                  </a:lnTo>
                  <a:cubicBezTo>
                    <a:pt x="746169" y="633030"/>
                    <a:pt x="683773" y="695426"/>
                    <a:pt x="606804" y="695426"/>
                  </a:cubicBezTo>
                  <a:lnTo>
                    <a:pt x="139365" y="695426"/>
                  </a:lnTo>
                  <a:cubicBezTo>
                    <a:pt x="62396" y="695426"/>
                    <a:pt x="0" y="633030"/>
                    <a:pt x="0" y="556061"/>
                  </a:cubicBezTo>
                  <a:lnTo>
                    <a:pt x="0" y="139365"/>
                  </a:lnTo>
                  <a:cubicBezTo>
                    <a:pt x="0" y="62396"/>
                    <a:pt x="62396" y="0"/>
                    <a:pt x="139365" y="0"/>
                  </a:cubicBezTo>
                  <a:close/>
                </a:path>
              </a:pathLst>
            </a:custGeom>
            <a:solidFill>
              <a:srgbClr val="143947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746169" cy="73352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-295057" y="-227743"/>
            <a:ext cx="1124933" cy="1124933"/>
          </a:xfrm>
          <a:custGeom>
            <a:avLst/>
            <a:gdLst/>
            <a:ahLst/>
            <a:cxnLst/>
            <a:rect l="l" t="t" r="r" b="b"/>
            <a:pathLst>
              <a:path w="1124933" h="1124933">
                <a:moveTo>
                  <a:pt x="0" y="0"/>
                </a:moveTo>
                <a:lnTo>
                  <a:pt x="1124934" y="0"/>
                </a:lnTo>
                <a:lnTo>
                  <a:pt x="1124934" y="1124934"/>
                </a:lnTo>
                <a:lnTo>
                  <a:pt x="0" y="112493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17725533" y="5390346"/>
            <a:ext cx="1124933" cy="1124933"/>
          </a:xfrm>
          <a:custGeom>
            <a:avLst/>
            <a:gdLst/>
            <a:ahLst/>
            <a:cxnLst/>
            <a:rect l="l" t="t" r="r" b="b"/>
            <a:pathLst>
              <a:path w="1124933" h="1124933">
                <a:moveTo>
                  <a:pt x="0" y="0"/>
                </a:moveTo>
                <a:lnTo>
                  <a:pt x="1124934" y="0"/>
                </a:lnTo>
                <a:lnTo>
                  <a:pt x="1124934" y="1124933"/>
                </a:lnTo>
                <a:lnTo>
                  <a:pt x="0" y="112493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grpSp>
        <p:nvGrpSpPr>
          <p:cNvPr id="8" name="Group 8"/>
          <p:cNvGrpSpPr/>
          <p:nvPr/>
        </p:nvGrpSpPr>
        <p:grpSpPr>
          <a:xfrm>
            <a:off x="11170213" y="9422048"/>
            <a:ext cx="7680254" cy="603589"/>
            <a:chOff x="0" y="0"/>
            <a:chExt cx="2022783" cy="15897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2022783" cy="158970"/>
            </a:xfrm>
            <a:custGeom>
              <a:avLst/>
              <a:gdLst/>
              <a:ahLst/>
              <a:cxnLst/>
              <a:rect l="l" t="t" r="r" b="b"/>
              <a:pathLst>
                <a:path w="2022783" h="158970">
                  <a:moveTo>
                    <a:pt x="51409" y="0"/>
                  </a:moveTo>
                  <a:lnTo>
                    <a:pt x="1971373" y="0"/>
                  </a:lnTo>
                  <a:cubicBezTo>
                    <a:pt x="1985008" y="0"/>
                    <a:pt x="1998084" y="5416"/>
                    <a:pt x="2007726" y="15057"/>
                  </a:cubicBezTo>
                  <a:cubicBezTo>
                    <a:pt x="2017367" y="24699"/>
                    <a:pt x="2022783" y="37775"/>
                    <a:pt x="2022783" y="51409"/>
                  </a:cubicBezTo>
                  <a:lnTo>
                    <a:pt x="2022783" y="107561"/>
                  </a:lnTo>
                  <a:cubicBezTo>
                    <a:pt x="2022783" y="135953"/>
                    <a:pt x="1999766" y="158970"/>
                    <a:pt x="1971373" y="158970"/>
                  </a:cubicBezTo>
                  <a:lnTo>
                    <a:pt x="51409" y="158970"/>
                  </a:lnTo>
                  <a:cubicBezTo>
                    <a:pt x="37775" y="158970"/>
                    <a:pt x="24699" y="153554"/>
                    <a:pt x="15057" y="143913"/>
                  </a:cubicBezTo>
                  <a:cubicBezTo>
                    <a:pt x="5416" y="134271"/>
                    <a:pt x="0" y="121195"/>
                    <a:pt x="0" y="107561"/>
                  </a:cubicBezTo>
                  <a:lnTo>
                    <a:pt x="0" y="51409"/>
                  </a:lnTo>
                  <a:cubicBezTo>
                    <a:pt x="0" y="23017"/>
                    <a:pt x="23017" y="0"/>
                    <a:pt x="51409" y="0"/>
                  </a:cubicBezTo>
                  <a:close/>
                </a:path>
              </a:pathLst>
            </a:custGeom>
            <a:solidFill>
              <a:srgbClr val="143947"/>
            </a:solidFill>
          </p:spPr>
        </p:sp>
        <p:sp>
          <p:nvSpPr>
            <p:cNvPr id="10" name="TextBox 10"/>
            <p:cNvSpPr txBox="1"/>
            <p:nvPr/>
          </p:nvSpPr>
          <p:spPr>
            <a:xfrm>
              <a:off x="0" y="-38100"/>
              <a:ext cx="2022783" cy="1970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1" name="Freeform 11"/>
          <p:cNvSpPr/>
          <p:nvPr/>
        </p:nvSpPr>
        <p:spPr>
          <a:xfrm>
            <a:off x="15573182" y="-476443"/>
            <a:ext cx="3641502" cy="1992895"/>
          </a:xfrm>
          <a:custGeom>
            <a:avLst/>
            <a:gdLst/>
            <a:ahLst/>
            <a:cxnLst/>
            <a:rect l="l" t="t" r="r" b="b"/>
            <a:pathLst>
              <a:path w="3641502" h="1992895">
                <a:moveTo>
                  <a:pt x="0" y="0"/>
                </a:moveTo>
                <a:lnTo>
                  <a:pt x="3641502" y="0"/>
                </a:lnTo>
                <a:lnTo>
                  <a:pt x="3641502" y="1992895"/>
                </a:lnTo>
                <a:lnTo>
                  <a:pt x="0" y="1992895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-955194" y="9422048"/>
            <a:ext cx="2445207" cy="1338195"/>
          </a:xfrm>
          <a:custGeom>
            <a:avLst/>
            <a:gdLst/>
            <a:ahLst/>
            <a:cxnLst/>
            <a:rect l="l" t="t" r="r" b="b"/>
            <a:pathLst>
              <a:path w="2445207" h="1338195">
                <a:moveTo>
                  <a:pt x="0" y="0"/>
                </a:moveTo>
                <a:lnTo>
                  <a:pt x="2445208" y="0"/>
                </a:lnTo>
                <a:lnTo>
                  <a:pt x="2445208" y="1338196"/>
                </a:lnTo>
                <a:lnTo>
                  <a:pt x="0" y="133819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14" name="TextBox 14"/>
          <p:cNvSpPr txBox="1"/>
          <p:nvPr/>
        </p:nvSpPr>
        <p:spPr>
          <a:xfrm>
            <a:off x="2341368" y="1666117"/>
            <a:ext cx="6837268" cy="8188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295"/>
              </a:lnSpc>
            </a:pPr>
            <a:r>
              <a:rPr lang="en-US" sz="4000" b="1" i="1" dirty="0">
                <a:solidFill>
                  <a:srgbClr val="000000"/>
                </a:solidFill>
                <a:latin typeface="Arial" panose="020B0604020202020204" pitchFamily="34" charset="0"/>
                <a:ea typeface="DM Sans Bold"/>
                <a:cs typeface="Arial" panose="020B0604020202020204" pitchFamily="34" charset="0"/>
                <a:sym typeface="DM Sans Bold"/>
              </a:rPr>
              <a:t>OUTLINE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B09DDDA9-0890-EE23-3B18-C84E41FDD12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380552" y="1690818"/>
            <a:ext cx="7344981" cy="4896654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80872CBC-976E-EFBA-FFF7-B72F1AA0B1AF}"/>
              </a:ext>
            </a:extLst>
          </p:cNvPr>
          <p:cNvSpPr txBox="1"/>
          <p:nvPr/>
        </p:nvSpPr>
        <p:spPr>
          <a:xfrm>
            <a:off x="2438400" y="3279175"/>
            <a:ext cx="9110528" cy="37286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US" sz="2000" b="1" dirty="0">
                <a:latin typeface="Arial" pitchFamily="34" charset="0"/>
                <a:cs typeface="Arial" pitchFamily="34" charset="0"/>
              </a:rPr>
              <a:t>Introduction to Barclays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US" sz="2000" b="1" dirty="0">
                <a:latin typeface="Arial" pitchFamily="34" charset="0"/>
                <a:cs typeface="Arial" pitchFamily="34" charset="0"/>
              </a:rPr>
              <a:t>Current Recruitment Practices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US" sz="2000" b="1" dirty="0">
                <a:latin typeface="Arial" pitchFamily="34" charset="0"/>
                <a:cs typeface="Arial" pitchFamily="34" charset="0"/>
              </a:rPr>
              <a:t>Selection Methods Used by Barclays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US" sz="2000" b="1" dirty="0">
                <a:latin typeface="Arial" pitchFamily="34" charset="0"/>
                <a:cs typeface="Arial" pitchFamily="34" charset="0"/>
              </a:rPr>
              <a:t>Role of Line Managers in R&amp;S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US" sz="2000" b="1" dirty="0">
                <a:latin typeface="Arial" pitchFamily="34" charset="0"/>
                <a:cs typeface="Arial" pitchFamily="34" charset="0"/>
              </a:rPr>
              <a:t>Strategic Alignment with </a:t>
            </a:r>
            <a:r>
              <a:rPr lang="en-US" sz="2000" b="1" dirty="0" err="1">
                <a:latin typeface="Arial" pitchFamily="34" charset="0"/>
                <a:cs typeface="Arial" pitchFamily="34" charset="0"/>
              </a:rPr>
              <a:t>Organisational</a:t>
            </a:r>
            <a:r>
              <a:rPr lang="en-US" sz="2000" b="1" dirty="0">
                <a:latin typeface="Arial" pitchFamily="34" charset="0"/>
                <a:cs typeface="Arial" pitchFamily="34" charset="0"/>
              </a:rPr>
              <a:t> Goals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US" sz="2000" b="1" dirty="0">
                <a:latin typeface="Arial" pitchFamily="34" charset="0"/>
                <a:cs typeface="Arial" pitchFamily="34" charset="0"/>
              </a:rPr>
              <a:t>Key HR Challenges in Recruitment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US" sz="2000" b="1" dirty="0">
                <a:latin typeface="Arial" pitchFamily="34" charset="0"/>
                <a:cs typeface="Arial" pitchFamily="34" charset="0"/>
              </a:rPr>
              <a:t>Practical Recommendations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US" sz="2000" b="1" dirty="0">
                <a:latin typeface="Arial" pitchFamily="34" charset="0"/>
                <a:cs typeface="Arial" pitchFamily="34" charset="0"/>
              </a:rPr>
              <a:t>Conclusion</a:t>
            </a:r>
          </a:p>
        </p:txBody>
      </p:sp>
      <p:sp>
        <p:nvSpPr>
          <p:cNvPr id="2" name="Slide Number Placeholder 15">
            <a:extLst>
              <a:ext uri="{FF2B5EF4-FFF2-40B4-BE49-F238E27FC236}">
                <a16:creationId xmlns:a16="http://schemas.microsoft.com/office/drawing/2014/main" id="{783A3FA7-8BBA-4C70-3306-A01039BC39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6319561" y="9446510"/>
            <a:ext cx="1146323" cy="547688"/>
          </a:xfrm>
        </p:spPr>
        <p:txBody>
          <a:bodyPr/>
          <a:lstStyle/>
          <a:p>
            <a:fld id="{EB9A0EE8-5742-443F-8CC9-A70602DE118C}" type="slidenum">
              <a:rPr 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fld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6737506" y="4783382"/>
            <a:ext cx="1437407" cy="632459"/>
          </a:xfrm>
          <a:custGeom>
            <a:avLst/>
            <a:gdLst/>
            <a:ahLst/>
            <a:cxnLst/>
            <a:rect l="l" t="t" r="r" b="b"/>
            <a:pathLst>
              <a:path w="1437407" h="632459">
                <a:moveTo>
                  <a:pt x="0" y="0"/>
                </a:moveTo>
                <a:lnTo>
                  <a:pt x="1437407" y="0"/>
                </a:lnTo>
                <a:lnTo>
                  <a:pt x="1437407" y="632459"/>
                </a:lnTo>
                <a:lnTo>
                  <a:pt x="0" y="632459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-810596" y="8539046"/>
            <a:ext cx="19685258" cy="2732001"/>
            <a:chOff x="0" y="0"/>
            <a:chExt cx="5184595" cy="719539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5184595" cy="719539"/>
            </a:xfrm>
            <a:custGeom>
              <a:avLst/>
              <a:gdLst/>
              <a:ahLst/>
              <a:cxnLst/>
              <a:rect l="l" t="t" r="r" b="b"/>
              <a:pathLst>
                <a:path w="5184595" h="719539">
                  <a:moveTo>
                    <a:pt x="0" y="0"/>
                  </a:moveTo>
                  <a:lnTo>
                    <a:pt x="5184595" y="0"/>
                  </a:lnTo>
                  <a:lnTo>
                    <a:pt x="5184595" y="719539"/>
                  </a:lnTo>
                  <a:lnTo>
                    <a:pt x="0" y="719539"/>
                  </a:lnTo>
                  <a:close/>
                </a:path>
              </a:pathLst>
            </a:custGeom>
            <a:solidFill>
              <a:srgbClr val="B31A1F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19050"/>
              <a:ext cx="5184595" cy="73858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36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2240514" y="8316232"/>
            <a:ext cx="17165993" cy="632613"/>
            <a:chOff x="0" y="0"/>
            <a:chExt cx="4521085" cy="166614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4521085" cy="166614"/>
            </a:xfrm>
            <a:custGeom>
              <a:avLst/>
              <a:gdLst/>
              <a:ahLst/>
              <a:cxnLst/>
              <a:rect l="l" t="t" r="r" b="b"/>
              <a:pathLst>
                <a:path w="4521085" h="166614">
                  <a:moveTo>
                    <a:pt x="0" y="0"/>
                  </a:moveTo>
                  <a:lnTo>
                    <a:pt x="4521085" y="0"/>
                  </a:lnTo>
                  <a:lnTo>
                    <a:pt x="4521085" y="166614"/>
                  </a:lnTo>
                  <a:lnTo>
                    <a:pt x="0" y="166614"/>
                  </a:lnTo>
                  <a:close/>
                </a:path>
              </a:pathLst>
            </a:custGeom>
            <a:solidFill>
              <a:srgbClr val="720F13"/>
            </a:solidFill>
          </p:spPr>
        </p:sp>
        <p:sp>
          <p:nvSpPr>
            <p:cNvPr id="8" name="TextBox 8"/>
            <p:cNvSpPr txBox="1"/>
            <p:nvPr/>
          </p:nvSpPr>
          <p:spPr>
            <a:xfrm>
              <a:off x="0" y="-19050"/>
              <a:ext cx="4521085" cy="18566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36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524366" y="361857"/>
            <a:ext cx="7933834" cy="1838499"/>
            <a:chOff x="0" y="0"/>
            <a:chExt cx="9921265" cy="228936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4696123" cy="2289360"/>
            </a:xfrm>
            <a:custGeom>
              <a:avLst/>
              <a:gdLst/>
              <a:ahLst/>
              <a:cxnLst/>
              <a:rect l="l" t="t" r="r" b="b"/>
              <a:pathLst>
                <a:path w="4696123" h="2289360">
                  <a:moveTo>
                    <a:pt x="0" y="0"/>
                  </a:moveTo>
                  <a:lnTo>
                    <a:pt x="4696123" y="0"/>
                  </a:lnTo>
                  <a:lnTo>
                    <a:pt x="4696123" y="2289360"/>
                  </a:lnTo>
                  <a:lnTo>
                    <a:pt x="0" y="228936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11" name="Freeform 11"/>
            <p:cNvSpPr/>
            <p:nvPr/>
          </p:nvSpPr>
          <p:spPr>
            <a:xfrm>
              <a:off x="3321698" y="0"/>
              <a:ext cx="4696123" cy="2289360"/>
            </a:xfrm>
            <a:custGeom>
              <a:avLst/>
              <a:gdLst/>
              <a:ahLst/>
              <a:cxnLst/>
              <a:rect l="l" t="t" r="r" b="b"/>
              <a:pathLst>
                <a:path w="4696123" h="2289360">
                  <a:moveTo>
                    <a:pt x="0" y="0"/>
                  </a:moveTo>
                  <a:lnTo>
                    <a:pt x="4696123" y="0"/>
                  </a:lnTo>
                  <a:lnTo>
                    <a:pt x="4696123" y="2289360"/>
                  </a:lnTo>
                  <a:lnTo>
                    <a:pt x="0" y="228936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12" name="Freeform 12"/>
            <p:cNvSpPr/>
            <p:nvPr/>
          </p:nvSpPr>
          <p:spPr>
            <a:xfrm>
              <a:off x="5225143" y="0"/>
              <a:ext cx="4696123" cy="2289360"/>
            </a:xfrm>
            <a:custGeom>
              <a:avLst/>
              <a:gdLst/>
              <a:ahLst/>
              <a:cxnLst/>
              <a:rect l="l" t="t" r="r" b="b"/>
              <a:pathLst>
                <a:path w="4696123" h="2289360">
                  <a:moveTo>
                    <a:pt x="0" y="0"/>
                  </a:moveTo>
                  <a:lnTo>
                    <a:pt x="4696122" y="0"/>
                  </a:lnTo>
                  <a:lnTo>
                    <a:pt x="4696122" y="2289360"/>
                  </a:lnTo>
                  <a:lnTo>
                    <a:pt x="0" y="228936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</p:spPr>
        </p:sp>
      </p:grpSp>
      <p:sp>
        <p:nvSpPr>
          <p:cNvPr id="13" name="Freeform 13"/>
          <p:cNvSpPr/>
          <p:nvPr/>
        </p:nvSpPr>
        <p:spPr>
          <a:xfrm>
            <a:off x="10675581" y="536068"/>
            <a:ext cx="910317" cy="1010061"/>
          </a:xfrm>
          <a:custGeom>
            <a:avLst/>
            <a:gdLst/>
            <a:ahLst/>
            <a:cxnLst/>
            <a:rect l="l" t="t" r="r" b="b"/>
            <a:pathLst>
              <a:path w="910317" h="1010061">
                <a:moveTo>
                  <a:pt x="0" y="0"/>
                </a:moveTo>
                <a:lnTo>
                  <a:pt x="910318" y="0"/>
                </a:lnTo>
                <a:lnTo>
                  <a:pt x="910318" y="1010061"/>
                </a:lnTo>
                <a:lnTo>
                  <a:pt x="0" y="1010061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grpSp>
        <p:nvGrpSpPr>
          <p:cNvPr id="14" name="Group 14"/>
          <p:cNvGrpSpPr/>
          <p:nvPr/>
        </p:nvGrpSpPr>
        <p:grpSpPr>
          <a:xfrm>
            <a:off x="10607001" y="874630"/>
            <a:ext cx="7396597" cy="7369271"/>
            <a:chOff x="0" y="0"/>
            <a:chExt cx="764270" cy="761447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764270" cy="761447"/>
            </a:xfrm>
            <a:custGeom>
              <a:avLst/>
              <a:gdLst/>
              <a:ahLst/>
              <a:cxnLst/>
              <a:rect l="l" t="t" r="r" b="b"/>
              <a:pathLst>
                <a:path w="764270" h="761447">
                  <a:moveTo>
                    <a:pt x="203200" y="0"/>
                  </a:moveTo>
                  <a:lnTo>
                    <a:pt x="764270" y="0"/>
                  </a:lnTo>
                  <a:lnTo>
                    <a:pt x="561070" y="761447"/>
                  </a:lnTo>
                  <a:lnTo>
                    <a:pt x="0" y="761447"/>
                  </a:lnTo>
                  <a:lnTo>
                    <a:pt x="203200" y="0"/>
                  </a:lnTo>
                  <a:close/>
                </a:path>
              </a:pathLst>
            </a:custGeom>
            <a:blipFill>
              <a:blip r:embed="rId9"/>
              <a:stretch>
                <a:fillRect l="-21738" r="-41255"/>
              </a:stretch>
            </a:blipFill>
            <a:ln w="190500" cap="sq">
              <a:solidFill>
                <a:srgbClr val="B31A1F"/>
              </a:solidFill>
              <a:prstDash val="solid"/>
              <a:miter/>
            </a:ln>
          </p:spPr>
        </p:sp>
      </p:grpSp>
      <p:sp>
        <p:nvSpPr>
          <p:cNvPr id="16" name="TextBox 16"/>
          <p:cNvSpPr txBox="1"/>
          <p:nvPr/>
        </p:nvSpPr>
        <p:spPr>
          <a:xfrm>
            <a:off x="1216916" y="986422"/>
            <a:ext cx="9540201" cy="61690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5186"/>
              </a:lnSpc>
            </a:pPr>
            <a:r>
              <a:rPr lang="en-US" sz="4000" b="1" dirty="0">
                <a:solidFill>
                  <a:srgbClr val="FFFFFF"/>
                </a:solidFill>
                <a:latin typeface="Arial" panose="020B0604020202020204" pitchFamily="34" charset="0"/>
                <a:ea typeface="League Spartan"/>
                <a:cs typeface="Arial" panose="020B0604020202020204" pitchFamily="34" charset="0"/>
                <a:sym typeface="League Spartan"/>
              </a:rPr>
              <a:t>Introduction to Barclays</a:t>
            </a:r>
          </a:p>
        </p:txBody>
      </p:sp>
      <p:sp>
        <p:nvSpPr>
          <p:cNvPr id="17" name="Slide Number Placeholder 15">
            <a:extLst>
              <a:ext uri="{FF2B5EF4-FFF2-40B4-BE49-F238E27FC236}">
                <a16:creationId xmlns:a16="http://schemas.microsoft.com/office/drawing/2014/main" id="{BD51FD55-0DEE-6770-457B-A3824BFA37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6319561" y="9446510"/>
            <a:ext cx="1146323" cy="547688"/>
          </a:xfrm>
        </p:spPr>
        <p:txBody>
          <a:bodyPr/>
          <a:lstStyle/>
          <a:p>
            <a:fld id="{EB9A0EE8-5742-443F-8CC9-A70602DE118C}" type="slidenum">
              <a:rPr 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fld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TextBox 7">
            <a:extLst>
              <a:ext uri="{FF2B5EF4-FFF2-40B4-BE49-F238E27FC236}">
                <a16:creationId xmlns:a16="http://schemas.microsoft.com/office/drawing/2014/main" id="{CC28297B-D6AC-CAF9-B3A0-AEC69BF8307A}"/>
              </a:ext>
            </a:extLst>
          </p:cNvPr>
          <p:cNvSpPr txBox="1"/>
          <p:nvPr/>
        </p:nvSpPr>
        <p:spPr>
          <a:xfrm>
            <a:off x="1792554" y="2538918"/>
            <a:ext cx="10287000" cy="409798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British multinational bank</a:t>
            </a:r>
          </a:p>
          <a:p>
            <a:pPr marL="457200" indent="-45720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Operates in </a:t>
            </a:r>
            <a:r>
              <a:rPr lang="en-US" sz="2000" b="1" dirty="0">
                <a:latin typeface="Arial" pitchFamily="34" charset="0"/>
                <a:cs typeface="Arial" pitchFamily="34" charset="0"/>
              </a:rPr>
              <a:t>over 40 countries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&amp; </a:t>
            </a:r>
            <a:r>
              <a:rPr lang="en-US" sz="2000" b="1" dirty="0">
                <a:latin typeface="Arial" pitchFamily="34" charset="0"/>
                <a:cs typeface="Arial" pitchFamily="34" charset="0"/>
              </a:rPr>
              <a:t>87,000+ employees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globally </a:t>
            </a:r>
          </a:p>
          <a:p>
            <a:pPr marL="457200" indent="-45720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Two main divisions: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                     Barclays UK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                     Barclays International</a:t>
            </a:r>
          </a:p>
          <a:p>
            <a:pPr marL="457200" indent="-45720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Strong HR focus on: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                      Digital transformation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                      Customer-focused talent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                      Sustainability (Net-Zero 2050 strategy)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1066800" y="353850"/>
            <a:ext cx="9579300" cy="9579300"/>
          </a:xfrm>
          <a:custGeom>
            <a:avLst/>
            <a:gdLst/>
            <a:ahLst/>
            <a:cxnLst/>
            <a:rect l="l" t="t" r="r" b="b"/>
            <a:pathLst>
              <a:path w="9579300" h="9579300">
                <a:moveTo>
                  <a:pt x="0" y="0"/>
                </a:moveTo>
                <a:lnTo>
                  <a:pt x="9579300" y="0"/>
                </a:lnTo>
                <a:lnTo>
                  <a:pt x="9579300" y="9579300"/>
                </a:lnTo>
                <a:lnTo>
                  <a:pt x="0" y="95793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37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609600" y="1757486"/>
            <a:ext cx="6817181" cy="6817181"/>
            <a:chOff x="0" y="0"/>
            <a:chExt cx="837653" cy="837653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37653" cy="837653"/>
            </a:xfrm>
            <a:custGeom>
              <a:avLst/>
              <a:gdLst/>
              <a:ahLst/>
              <a:cxnLst/>
              <a:rect l="l" t="t" r="r" b="b"/>
              <a:pathLst>
                <a:path w="837653" h="837653">
                  <a:moveTo>
                    <a:pt x="418826" y="0"/>
                  </a:moveTo>
                  <a:cubicBezTo>
                    <a:pt x="187515" y="0"/>
                    <a:pt x="0" y="187515"/>
                    <a:pt x="0" y="418826"/>
                  </a:cubicBezTo>
                  <a:cubicBezTo>
                    <a:pt x="0" y="650138"/>
                    <a:pt x="187515" y="837653"/>
                    <a:pt x="418826" y="837653"/>
                  </a:cubicBezTo>
                  <a:cubicBezTo>
                    <a:pt x="650138" y="837653"/>
                    <a:pt x="837653" y="650138"/>
                    <a:pt x="837653" y="418826"/>
                  </a:cubicBezTo>
                  <a:cubicBezTo>
                    <a:pt x="837653" y="187515"/>
                    <a:pt x="650138" y="0"/>
                    <a:pt x="418826" y="0"/>
                  </a:cubicBezTo>
                  <a:close/>
                </a:path>
              </a:pathLst>
            </a:custGeom>
            <a:solidFill>
              <a:srgbClr val="F5AF19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78530" y="21380"/>
              <a:ext cx="680593" cy="73774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7" name="Freeform 7"/>
          <p:cNvSpPr/>
          <p:nvPr/>
        </p:nvSpPr>
        <p:spPr>
          <a:xfrm rot="-10800000">
            <a:off x="3760762" y="750863"/>
            <a:ext cx="4392637" cy="8785274"/>
          </a:xfrm>
          <a:custGeom>
            <a:avLst/>
            <a:gdLst/>
            <a:ahLst/>
            <a:cxnLst/>
            <a:rect l="l" t="t" r="r" b="b"/>
            <a:pathLst>
              <a:path w="4392637" h="8785274">
                <a:moveTo>
                  <a:pt x="0" y="0"/>
                </a:moveTo>
                <a:lnTo>
                  <a:pt x="4392637" y="0"/>
                </a:lnTo>
                <a:lnTo>
                  <a:pt x="4392637" y="8785274"/>
                </a:lnTo>
                <a:lnTo>
                  <a:pt x="0" y="878527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grpSp>
        <p:nvGrpSpPr>
          <p:cNvPr id="8" name="Group 8"/>
          <p:cNvGrpSpPr/>
          <p:nvPr/>
        </p:nvGrpSpPr>
        <p:grpSpPr>
          <a:xfrm>
            <a:off x="1270802" y="2591748"/>
            <a:ext cx="5148678" cy="5148657"/>
            <a:chOff x="0" y="0"/>
            <a:chExt cx="6350000" cy="6349975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6350000" cy="6349975"/>
            </a:xfrm>
            <a:custGeom>
              <a:avLst/>
              <a:gdLst/>
              <a:ahLst/>
              <a:cxnLst/>
              <a:rect l="l" t="t" r="r" b="b"/>
              <a:pathLst>
                <a:path w="6350000" h="6349975">
                  <a:moveTo>
                    <a:pt x="6350000" y="3175025"/>
                  </a:moveTo>
                  <a:cubicBezTo>
                    <a:pt x="6350000" y="4928451"/>
                    <a:pt x="4928476" y="6349975"/>
                    <a:pt x="3175000" y="6349975"/>
                  </a:cubicBezTo>
                  <a:cubicBezTo>
                    <a:pt x="1421498" y="6349975"/>
                    <a:pt x="0" y="4928451"/>
                    <a:pt x="0" y="3175025"/>
                  </a:cubicBezTo>
                  <a:cubicBezTo>
                    <a:pt x="0" y="1421511"/>
                    <a:pt x="1421498" y="0"/>
                    <a:pt x="3175000" y="0"/>
                  </a:cubicBezTo>
                  <a:cubicBezTo>
                    <a:pt x="4928502" y="0"/>
                    <a:pt x="6350000" y="1421511"/>
                    <a:pt x="6350000" y="3175025"/>
                  </a:cubicBezTo>
                  <a:close/>
                </a:path>
              </a:pathLst>
            </a:custGeom>
            <a:blipFill>
              <a:blip r:embed="rId7"/>
              <a:stretch>
                <a:fillRect l="-16666" r="-16666"/>
              </a:stretch>
            </a:blipFill>
          </p:spPr>
        </p:sp>
      </p:grpSp>
      <p:sp>
        <p:nvSpPr>
          <p:cNvPr id="10" name="Freeform 10"/>
          <p:cNvSpPr/>
          <p:nvPr/>
        </p:nvSpPr>
        <p:spPr>
          <a:xfrm rot="-5400000">
            <a:off x="-1802175" y="4393923"/>
            <a:ext cx="5103504" cy="1499154"/>
          </a:xfrm>
          <a:custGeom>
            <a:avLst/>
            <a:gdLst/>
            <a:ahLst/>
            <a:cxnLst/>
            <a:rect l="l" t="t" r="r" b="b"/>
            <a:pathLst>
              <a:path w="5103504" h="1499154">
                <a:moveTo>
                  <a:pt x="0" y="0"/>
                </a:moveTo>
                <a:lnTo>
                  <a:pt x="5103504" y="0"/>
                </a:lnTo>
                <a:lnTo>
                  <a:pt x="5103504" y="1499154"/>
                </a:lnTo>
                <a:lnTo>
                  <a:pt x="0" y="1499154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grpSp>
        <p:nvGrpSpPr>
          <p:cNvPr id="11" name="Group 11"/>
          <p:cNvGrpSpPr/>
          <p:nvPr/>
        </p:nvGrpSpPr>
        <p:grpSpPr>
          <a:xfrm>
            <a:off x="1303801" y="2353149"/>
            <a:ext cx="432044" cy="432044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5AF19"/>
            </a:solidFill>
          </p:spPr>
        </p:sp>
        <p:sp>
          <p:nvSpPr>
            <p:cNvPr id="13" name="TextBox 13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246065" y="7456654"/>
            <a:ext cx="432044" cy="432044"/>
            <a:chOff x="0" y="0"/>
            <a:chExt cx="812800" cy="8128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5AF19"/>
            </a:solidFill>
          </p:spPr>
        </p:sp>
        <p:sp>
          <p:nvSpPr>
            <p:cNvPr id="16" name="TextBox 16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03827" y="9089590"/>
            <a:ext cx="2831992" cy="2831992"/>
            <a:chOff x="0" y="0"/>
            <a:chExt cx="812800" cy="81280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12711"/>
            </a:solidFill>
          </p:spPr>
        </p:sp>
        <p:sp>
          <p:nvSpPr>
            <p:cNvPr id="19" name="TextBox 19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1823139" y="435103"/>
            <a:ext cx="1187194" cy="1187194"/>
            <a:chOff x="0" y="0"/>
            <a:chExt cx="812800" cy="812800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12711"/>
            </a:solidFill>
          </p:spPr>
        </p:sp>
        <p:sp>
          <p:nvSpPr>
            <p:cNvPr id="22" name="TextBox 22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30" name="Freeform 30"/>
          <p:cNvSpPr/>
          <p:nvPr/>
        </p:nvSpPr>
        <p:spPr>
          <a:xfrm>
            <a:off x="7010400" y="571500"/>
            <a:ext cx="10668000" cy="1491656"/>
          </a:xfrm>
          <a:custGeom>
            <a:avLst/>
            <a:gdLst/>
            <a:ahLst/>
            <a:cxnLst/>
            <a:rect l="l" t="t" r="r" b="b"/>
            <a:pathLst>
              <a:path w="9897851" h="1115758">
                <a:moveTo>
                  <a:pt x="0" y="0"/>
                </a:moveTo>
                <a:lnTo>
                  <a:pt x="9897851" y="0"/>
                </a:lnTo>
                <a:lnTo>
                  <a:pt x="9897851" y="1115757"/>
                </a:lnTo>
                <a:lnTo>
                  <a:pt x="0" y="1115757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32" name="Freeform 32"/>
          <p:cNvSpPr/>
          <p:nvPr/>
        </p:nvSpPr>
        <p:spPr>
          <a:xfrm>
            <a:off x="1572390" y="966505"/>
            <a:ext cx="900115" cy="900115"/>
          </a:xfrm>
          <a:custGeom>
            <a:avLst/>
            <a:gdLst/>
            <a:ahLst/>
            <a:cxnLst/>
            <a:rect l="l" t="t" r="r" b="b"/>
            <a:pathLst>
              <a:path w="900115" h="900115">
                <a:moveTo>
                  <a:pt x="0" y="0"/>
                </a:moveTo>
                <a:lnTo>
                  <a:pt x="900115" y="0"/>
                </a:lnTo>
                <a:lnTo>
                  <a:pt x="900115" y="900116"/>
                </a:lnTo>
                <a:lnTo>
                  <a:pt x="0" y="900116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34" name="TextBox 34"/>
          <p:cNvSpPr txBox="1"/>
          <p:nvPr/>
        </p:nvSpPr>
        <p:spPr>
          <a:xfrm>
            <a:off x="8512500" y="903716"/>
            <a:ext cx="9992477" cy="6072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5147"/>
              </a:lnSpc>
            </a:pPr>
            <a:r>
              <a:rPr lang="en-US" sz="4000" b="1" dirty="0">
                <a:solidFill>
                  <a:srgbClr val="FFFFFF"/>
                </a:solidFill>
                <a:latin typeface="Arial" panose="020B0604020202020204" pitchFamily="34" charset="0"/>
                <a:ea typeface="Poppins Bold"/>
                <a:cs typeface="Arial" panose="020B0604020202020204" pitchFamily="34" charset="0"/>
                <a:sym typeface="Poppins Bold"/>
              </a:rPr>
              <a:t>Current Recruitment Practices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E6E4640A-9721-AE4A-4A34-CE694BB2C9E0}"/>
              </a:ext>
            </a:extLst>
          </p:cNvPr>
          <p:cNvSpPr txBox="1"/>
          <p:nvPr/>
        </p:nvSpPr>
        <p:spPr>
          <a:xfrm>
            <a:off x="9151611" y="2795584"/>
            <a:ext cx="6697989" cy="37286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Online Application Portal (global careers platform)</a:t>
            </a:r>
          </a:p>
          <a:p>
            <a:pPr marL="457200" indent="-457200" algn="just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AI-assisted CV screening (skills + </a:t>
            </a:r>
            <a:r>
              <a:rPr lang="en-US" sz="2000" dirty="0" err="1">
                <a:latin typeface="Arial" pitchFamily="34" charset="0"/>
                <a:cs typeface="Arial" pitchFamily="34" charset="0"/>
              </a:rPr>
              <a:t>behavioural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cues)</a:t>
            </a:r>
          </a:p>
          <a:p>
            <a:pPr marL="457200" indent="-457200" algn="just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Campus recruitment for graduate schemes (Barclays Early Careers)</a:t>
            </a:r>
          </a:p>
          <a:p>
            <a:pPr marL="457200" indent="-457200" algn="just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Assessment </a:t>
            </a:r>
            <a:r>
              <a:rPr lang="en-US" sz="2000" dirty="0" err="1">
                <a:latin typeface="Arial" pitchFamily="34" charset="0"/>
                <a:cs typeface="Arial" pitchFamily="34" charset="0"/>
              </a:rPr>
              <a:t>centres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using case studies &amp; group tasks</a:t>
            </a:r>
          </a:p>
          <a:p>
            <a:pPr marL="457200" indent="-457200" algn="just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Inclusive job advertisements</a:t>
            </a:r>
          </a:p>
          <a:p>
            <a:pPr marL="457200" indent="-457200" algn="just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Internal hiring preference for leadership roles</a:t>
            </a:r>
          </a:p>
        </p:txBody>
      </p:sp>
      <p:sp>
        <p:nvSpPr>
          <p:cNvPr id="6" name="Slide Number Placeholder 15">
            <a:extLst>
              <a:ext uri="{FF2B5EF4-FFF2-40B4-BE49-F238E27FC236}">
                <a16:creationId xmlns:a16="http://schemas.microsoft.com/office/drawing/2014/main" id="{C0748CCA-DA57-B22C-FBDC-83430EF27B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6319561" y="9446510"/>
            <a:ext cx="1146323" cy="547688"/>
          </a:xfrm>
        </p:spPr>
        <p:txBody>
          <a:bodyPr/>
          <a:lstStyle/>
          <a:p>
            <a:fld id="{EB9A0EE8-5742-443F-8CC9-A70602DE118C}" type="slidenum">
              <a:rPr 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fld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12406542" y="-357524"/>
            <a:ext cx="6197820" cy="11002048"/>
          </a:xfrm>
          <a:custGeom>
            <a:avLst/>
            <a:gdLst/>
            <a:ahLst/>
            <a:cxnLst/>
            <a:rect l="l" t="t" r="r" b="b"/>
            <a:pathLst>
              <a:path w="6197820" h="11002048">
                <a:moveTo>
                  <a:pt x="6197820" y="0"/>
                </a:moveTo>
                <a:lnTo>
                  <a:pt x="0" y="0"/>
                </a:lnTo>
                <a:lnTo>
                  <a:pt x="0" y="11002048"/>
                </a:lnTo>
                <a:lnTo>
                  <a:pt x="6197820" y="11002048"/>
                </a:lnTo>
                <a:lnTo>
                  <a:pt x="619782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8861354" y="1848650"/>
            <a:ext cx="8468171" cy="7409650"/>
            <a:chOff x="0" y="0"/>
            <a:chExt cx="812800" cy="7112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711200"/>
            </a:xfrm>
            <a:custGeom>
              <a:avLst/>
              <a:gdLst/>
              <a:ahLst/>
              <a:cxnLst/>
              <a:rect l="l" t="t" r="r" b="b"/>
              <a:pathLst>
                <a:path w="812800" h="711200">
                  <a:moveTo>
                    <a:pt x="406400" y="0"/>
                  </a:moveTo>
                  <a:lnTo>
                    <a:pt x="812800" y="711200"/>
                  </a:lnTo>
                  <a:lnTo>
                    <a:pt x="0" y="711200"/>
                  </a:lnTo>
                  <a:lnTo>
                    <a:pt x="406400" y="0"/>
                  </a:lnTo>
                  <a:close/>
                </a:path>
              </a:pathLst>
            </a:custGeom>
            <a:blipFill>
              <a:blip r:embed="rId4"/>
              <a:stretch>
                <a:fillRect l="-15666" r="-15666"/>
              </a:stretch>
            </a:blipFill>
          </p:spPr>
        </p:sp>
      </p:grpSp>
      <p:sp>
        <p:nvSpPr>
          <p:cNvPr id="5" name="TextBox 5"/>
          <p:cNvSpPr txBox="1"/>
          <p:nvPr/>
        </p:nvSpPr>
        <p:spPr>
          <a:xfrm>
            <a:off x="467232" y="1448946"/>
            <a:ext cx="9605248" cy="8092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ct val="150000"/>
              </a:lnSpc>
              <a:spcBef>
                <a:spcPct val="0"/>
              </a:spcBef>
            </a:pPr>
            <a:r>
              <a:rPr lang="en-US" sz="4000" b="1" i="1" dirty="0">
                <a:solidFill>
                  <a:srgbClr val="001D39"/>
                </a:solidFill>
                <a:latin typeface="Arial" panose="020B0604020202020204" pitchFamily="34" charset="0"/>
                <a:ea typeface="TT Drugs Bold"/>
                <a:cs typeface="Arial" panose="020B0604020202020204" pitchFamily="34" charset="0"/>
                <a:sym typeface="TT Drugs Bold"/>
              </a:rPr>
              <a:t>Selection Methods Used by Barclays</a:t>
            </a:r>
          </a:p>
        </p:txBody>
      </p:sp>
      <p:sp>
        <p:nvSpPr>
          <p:cNvPr id="6" name="Freeform 6"/>
          <p:cNvSpPr/>
          <p:nvPr/>
        </p:nvSpPr>
        <p:spPr>
          <a:xfrm flipV="1">
            <a:off x="10562616" y="1385480"/>
            <a:ext cx="1138177" cy="887778"/>
          </a:xfrm>
          <a:custGeom>
            <a:avLst/>
            <a:gdLst/>
            <a:ahLst/>
            <a:cxnLst/>
            <a:rect l="l" t="t" r="r" b="b"/>
            <a:pathLst>
              <a:path w="1138177" h="887778">
                <a:moveTo>
                  <a:pt x="0" y="887778"/>
                </a:moveTo>
                <a:lnTo>
                  <a:pt x="1138176" y="887778"/>
                </a:lnTo>
                <a:lnTo>
                  <a:pt x="1138176" y="0"/>
                </a:lnTo>
                <a:lnTo>
                  <a:pt x="0" y="0"/>
                </a:lnTo>
                <a:lnTo>
                  <a:pt x="0" y="887778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15">
            <a:extLst>
              <a:ext uri="{FF2B5EF4-FFF2-40B4-BE49-F238E27FC236}">
                <a16:creationId xmlns:a16="http://schemas.microsoft.com/office/drawing/2014/main" id="{F6D74E12-03AC-A983-8A49-459063594B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6319561" y="9446510"/>
            <a:ext cx="1146323" cy="547688"/>
          </a:xfrm>
        </p:spPr>
        <p:txBody>
          <a:bodyPr/>
          <a:lstStyle/>
          <a:p>
            <a:fld id="{EB9A0EE8-5742-443F-8CC9-A70602DE118C}" type="slidenum">
              <a:rPr 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fld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CE0A937-3448-F3F4-EC92-42D9A6096EF0}"/>
              </a:ext>
            </a:extLst>
          </p:cNvPr>
          <p:cNvSpPr txBox="1"/>
          <p:nvPr/>
        </p:nvSpPr>
        <p:spPr>
          <a:xfrm>
            <a:off x="1231528" y="2657911"/>
            <a:ext cx="9299862" cy="37286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000" b="1" dirty="0">
                <a:latin typeface="Arial" pitchFamily="34" charset="0"/>
                <a:cs typeface="Arial" pitchFamily="34" charset="0"/>
              </a:rPr>
              <a:t>Barclays follows a multi-stage selection process:</a:t>
            </a:r>
          </a:p>
          <a:p>
            <a:pPr marL="742950" lvl="1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Psychometric testing (numerical, logical reasoning)</a:t>
            </a:r>
          </a:p>
          <a:p>
            <a:pPr marL="742950" lvl="1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Behavioural video interviews (</a:t>
            </a:r>
            <a:r>
              <a:rPr lang="en-US" sz="2000" dirty="0" err="1">
                <a:latin typeface="Arial" pitchFamily="34" charset="0"/>
                <a:cs typeface="Arial" pitchFamily="34" charset="0"/>
              </a:rPr>
              <a:t>HireVue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)</a:t>
            </a:r>
          </a:p>
          <a:p>
            <a:pPr marL="742950" lvl="1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Technical interviews for specialist roles</a:t>
            </a:r>
          </a:p>
          <a:p>
            <a:pPr marL="742950" lvl="1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Panel interviews with line managers</a:t>
            </a:r>
          </a:p>
          <a:p>
            <a:pPr marL="742950" lvl="1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Strict background &amp; compliance checks</a:t>
            </a:r>
          </a:p>
          <a:p>
            <a:pPr marL="742950" lvl="1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Values-based selection aligned with </a:t>
            </a:r>
            <a:r>
              <a:rPr lang="en-US" sz="2000" i="1" dirty="0">
                <a:latin typeface="Arial" pitchFamily="34" charset="0"/>
                <a:cs typeface="Arial" pitchFamily="34" charset="0"/>
              </a:rPr>
              <a:t>Respect, Integrity, Service, Excellence, Stewardship</a:t>
            </a:r>
            <a:endParaRPr lang="en-US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-810596" y="8539046"/>
            <a:ext cx="19685258" cy="2732001"/>
            <a:chOff x="0" y="0"/>
            <a:chExt cx="5184595" cy="719539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5184595" cy="719539"/>
            </a:xfrm>
            <a:custGeom>
              <a:avLst/>
              <a:gdLst/>
              <a:ahLst/>
              <a:cxnLst/>
              <a:rect l="l" t="t" r="r" b="b"/>
              <a:pathLst>
                <a:path w="5184595" h="719539">
                  <a:moveTo>
                    <a:pt x="0" y="0"/>
                  </a:moveTo>
                  <a:lnTo>
                    <a:pt x="5184595" y="0"/>
                  </a:lnTo>
                  <a:lnTo>
                    <a:pt x="5184595" y="719539"/>
                  </a:lnTo>
                  <a:lnTo>
                    <a:pt x="0" y="719539"/>
                  </a:lnTo>
                  <a:close/>
                </a:path>
              </a:pathLst>
            </a:custGeom>
            <a:solidFill>
              <a:srgbClr val="B31A1F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19050"/>
              <a:ext cx="5184595" cy="73858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36"/>
                </a:lnSpc>
              </a:pPr>
              <a:endParaRPr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4876800" y="512618"/>
            <a:ext cx="9531217" cy="80926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4000" b="1" dirty="0">
                <a:solidFill>
                  <a:srgbClr val="000000"/>
                </a:solidFill>
                <a:latin typeface="Arial" panose="020B0604020202020204" pitchFamily="34" charset="0"/>
                <a:ea typeface="League Spartan"/>
                <a:cs typeface="Arial" panose="020B0604020202020204" pitchFamily="34" charset="0"/>
                <a:sym typeface="League Spartan"/>
              </a:rPr>
              <a:t>Role of Line Managers in R&amp;S</a:t>
            </a:r>
          </a:p>
        </p:txBody>
      </p:sp>
      <p:sp>
        <p:nvSpPr>
          <p:cNvPr id="8" name="Freeform 8"/>
          <p:cNvSpPr/>
          <p:nvPr/>
        </p:nvSpPr>
        <p:spPr>
          <a:xfrm>
            <a:off x="4876800" y="495300"/>
            <a:ext cx="910317" cy="1010061"/>
          </a:xfrm>
          <a:custGeom>
            <a:avLst/>
            <a:gdLst/>
            <a:ahLst/>
            <a:cxnLst/>
            <a:rect l="l" t="t" r="r" b="b"/>
            <a:pathLst>
              <a:path w="910317" h="1010061">
                <a:moveTo>
                  <a:pt x="0" y="0"/>
                </a:moveTo>
                <a:lnTo>
                  <a:pt x="910317" y="0"/>
                </a:lnTo>
                <a:lnTo>
                  <a:pt x="910317" y="1010061"/>
                </a:lnTo>
                <a:lnTo>
                  <a:pt x="0" y="101006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2" name="Slide Number Placeholder 15">
            <a:extLst>
              <a:ext uri="{FF2B5EF4-FFF2-40B4-BE49-F238E27FC236}">
                <a16:creationId xmlns:a16="http://schemas.microsoft.com/office/drawing/2014/main" id="{8FB0EA4E-0EF6-EB76-863F-FB2AFAE035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6319561" y="9446510"/>
            <a:ext cx="1146323" cy="547688"/>
          </a:xfrm>
        </p:spPr>
        <p:txBody>
          <a:bodyPr/>
          <a:lstStyle/>
          <a:p>
            <a:fld id="{EB9A0EE8-5742-443F-8CC9-A70602DE118C}" type="slidenum">
              <a:rPr 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6</a:t>
            </a:fld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6" name="Picture 2" descr="Who is Line Manager - Meaning, Responsibilities, Skills And Importance">
            <a:extLst>
              <a:ext uri="{FF2B5EF4-FFF2-40B4-BE49-F238E27FC236}">
                <a16:creationId xmlns:a16="http://schemas.microsoft.com/office/drawing/2014/main" id="{D0B4D6B0-6F0B-8C79-C4CD-A46D5D2CC82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093"/>
          <a:stretch>
            <a:fillRect/>
          </a:stretch>
        </p:blipFill>
        <p:spPr bwMode="auto">
          <a:xfrm>
            <a:off x="9758037" y="2410815"/>
            <a:ext cx="7728629" cy="3952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131F6AD-1754-484B-7AF4-DF9174A9CEFC}"/>
              </a:ext>
            </a:extLst>
          </p:cNvPr>
          <p:cNvSpPr txBox="1"/>
          <p:nvPr/>
        </p:nvSpPr>
        <p:spPr>
          <a:xfrm>
            <a:off x="1981200" y="3451777"/>
            <a:ext cx="9840190" cy="2805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914400" lvl="1" indent="-45720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Identify job competencies</a:t>
            </a:r>
          </a:p>
          <a:p>
            <a:pPr marL="914400" lvl="1" indent="-45720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Conduct </a:t>
            </a:r>
            <a:r>
              <a:rPr lang="en-US" sz="2000" dirty="0" err="1">
                <a:latin typeface="Arial" pitchFamily="34" charset="0"/>
                <a:cs typeface="Arial" pitchFamily="34" charset="0"/>
              </a:rPr>
              <a:t>behavioural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and technical interviews</a:t>
            </a:r>
          </a:p>
          <a:p>
            <a:pPr marL="914400" lvl="1" indent="-45720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Ensure unbiased decision-making</a:t>
            </a:r>
          </a:p>
          <a:p>
            <a:pPr marL="914400" lvl="1" indent="-45720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Provide candidate evaluation &amp; final hiring approval</a:t>
            </a:r>
          </a:p>
          <a:p>
            <a:pPr marL="914400" lvl="1" indent="-45720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Support onboarding and early-career performance</a:t>
            </a:r>
          </a:p>
          <a:p>
            <a:pPr marL="914400" lvl="1" indent="-45720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Trained under Barclays Leadership </a:t>
            </a:r>
            <a:r>
              <a:rPr lang="en-US" sz="2000" dirty="0" err="1">
                <a:latin typeface="Arial" pitchFamily="34" charset="0"/>
                <a:cs typeface="Arial" pitchFamily="34" charset="0"/>
              </a:rPr>
              <a:t>Programme</a:t>
            </a:r>
            <a:endParaRPr lang="en-US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E49DA6B-EEE5-F552-C2F2-C9911E71DBD4}"/>
              </a:ext>
            </a:extLst>
          </p:cNvPr>
          <p:cNvSpPr txBox="1"/>
          <p:nvPr/>
        </p:nvSpPr>
        <p:spPr>
          <a:xfrm>
            <a:off x="949524" y="2410815"/>
            <a:ext cx="9840190" cy="5778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b="1" dirty="0">
                <a:highlight>
                  <a:srgbClr val="FFFF00"/>
                </a:highlight>
                <a:latin typeface="Arial" pitchFamily="34" charset="0"/>
                <a:cs typeface="Arial" pitchFamily="34" charset="0"/>
              </a:rPr>
              <a:t>Line managers are key in </a:t>
            </a:r>
            <a:r>
              <a:rPr lang="en-US" sz="2400" b="1" dirty="0" err="1">
                <a:highlight>
                  <a:srgbClr val="FFFF00"/>
                </a:highlight>
                <a:latin typeface="Arial" pitchFamily="34" charset="0"/>
                <a:cs typeface="Arial" pitchFamily="34" charset="0"/>
              </a:rPr>
              <a:t>operationalising</a:t>
            </a:r>
            <a:r>
              <a:rPr lang="en-US" sz="2400" b="1" dirty="0">
                <a:highlight>
                  <a:srgbClr val="FFFF00"/>
                </a:highlight>
                <a:latin typeface="Arial" pitchFamily="34" charset="0"/>
                <a:cs typeface="Arial" pitchFamily="34" charset="0"/>
              </a:rPr>
              <a:t> HR strategy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-810596" y="8539046"/>
            <a:ext cx="19685258" cy="2732001"/>
            <a:chOff x="0" y="0"/>
            <a:chExt cx="5184595" cy="719539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5184595" cy="719539"/>
            </a:xfrm>
            <a:custGeom>
              <a:avLst/>
              <a:gdLst/>
              <a:ahLst/>
              <a:cxnLst/>
              <a:rect l="l" t="t" r="r" b="b"/>
              <a:pathLst>
                <a:path w="5184595" h="719539">
                  <a:moveTo>
                    <a:pt x="0" y="0"/>
                  </a:moveTo>
                  <a:lnTo>
                    <a:pt x="5184595" y="0"/>
                  </a:lnTo>
                  <a:lnTo>
                    <a:pt x="5184595" y="719539"/>
                  </a:lnTo>
                  <a:lnTo>
                    <a:pt x="0" y="719539"/>
                  </a:lnTo>
                  <a:close/>
                </a:path>
              </a:pathLst>
            </a:custGeom>
            <a:solidFill>
              <a:srgbClr val="B31A1F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19050"/>
              <a:ext cx="5184595" cy="73858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36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-8477152" y="8316232"/>
            <a:ext cx="17165993" cy="632613"/>
            <a:chOff x="0" y="0"/>
            <a:chExt cx="4521085" cy="166614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4521085" cy="166614"/>
            </a:xfrm>
            <a:custGeom>
              <a:avLst/>
              <a:gdLst/>
              <a:ahLst/>
              <a:cxnLst/>
              <a:rect l="l" t="t" r="r" b="b"/>
              <a:pathLst>
                <a:path w="4521085" h="166614">
                  <a:moveTo>
                    <a:pt x="0" y="0"/>
                  </a:moveTo>
                  <a:lnTo>
                    <a:pt x="4521085" y="0"/>
                  </a:lnTo>
                  <a:lnTo>
                    <a:pt x="4521085" y="166614"/>
                  </a:lnTo>
                  <a:lnTo>
                    <a:pt x="0" y="166614"/>
                  </a:lnTo>
                  <a:close/>
                </a:path>
              </a:pathLst>
            </a:custGeom>
            <a:solidFill>
              <a:srgbClr val="720F13"/>
            </a:solidFill>
          </p:spPr>
        </p:sp>
        <p:sp>
          <p:nvSpPr>
            <p:cNvPr id="8" name="TextBox 8"/>
            <p:cNvSpPr txBox="1"/>
            <p:nvPr/>
          </p:nvSpPr>
          <p:spPr>
            <a:xfrm>
              <a:off x="0" y="-19050"/>
              <a:ext cx="4521085" cy="18566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36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9346390" y="527262"/>
            <a:ext cx="8220819" cy="1436004"/>
            <a:chOff x="0" y="0"/>
            <a:chExt cx="7765149" cy="179183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3675549" cy="1791830"/>
            </a:xfrm>
            <a:custGeom>
              <a:avLst/>
              <a:gdLst/>
              <a:ahLst/>
              <a:cxnLst/>
              <a:rect l="l" t="t" r="r" b="b"/>
              <a:pathLst>
                <a:path w="3675549" h="1791830">
                  <a:moveTo>
                    <a:pt x="0" y="0"/>
                  </a:moveTo>
                  <a:lnTo>
                    <a:pt x="3675549" y="0"/>
                  </a:lnTo>
                  <a:lnTo>
                    <a:pt x="3675549" y="1791830"/>
                  </a:lnTo>
                  <a:lnTo>
                    <a:pt x="0" y="179183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11" name="Freeform 11"/>
            <p:cNvSpPr/>
            <p:nvPr/>
          </p:nvSpPr>
          <p:spPr>
            <a:xfrm>
              <a:off x="2599817" y="0"/>
              <a:ext cx="3675549" cy="1791830"/>
            </a:xfrm>
            <a:custGeom>
              <a:avLst/>
              <a:gdLst/>
              <a:ahLst/>
              <a:cxnLst/>
              <a:rect l="l" t="t" r="r" b="b"/>
              <a:pathLst>
                <a:path w="3675549" h="1791830">
                  <a:moveTo>
                    <a:pt x="0" y="0"/>
                  </a:moveTo>
                  <a:lnTo>
                    <a:pt x="3675549" y="0"/>
                  </a:lnTo>
                  <a:lnTo>
                    <a:pt x="3675549" y="1791830"/>
                  </a:lnTo>
                  <a:lnTo>
                    <a:pt x="0" y="179183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12" name="Freeform 12"/>
            <p:cNvSpPr/>
            <p:nvPr/>
          </p:nvSpPr>
          <p:spPr>
            <a:xfrm>
              <a:off x="4089601" y="0"/>
              <a:ext cx="3675549" cy="1791830"/>
            </a:xfrm>
            <a:custGeom>
              <a:avLst/>
              <a:gdLst/>
              <a:ahLst/>
              <a:cxnLst/>
              <a:rect l="l" t="t" r="r" b="b"/>
              <a:pathLst>
                <a:path w="3675549" h="1791830">
                  <a:moveTo>
                    <a:pt x="0" y="0"/>
                  </a:moveTo>
                  <a:lnTo>
                    <a:pt x="3675548" y="0"/>
                  </a:lnTo>
                  <a:lnTo>
                    <a:pt x="3675548" y="1791830"/>
                  </a:lnTo>
                  <a:lnTo>
                    <a:pt x="0" y="179183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</p:spPr>
        </p:sp>
      </p:grpSp>
      <p:sp>
        <p:nvSpPr>
          <p:cNvPr id="13" name="Freeform 13"/>
          <p:cNvSpPr/>
          <p:nvPr/>
        </p:nvSpPr>
        <p:spPr>
          <a:xfrm>
            <a:off x="8233683" y="758238"/>
            <a:ext cx="910317" cy="1010061"/>
          </a:xfrm>
          <a:custGeom>
            <a:avLst/>
            <a:gdLst/>
            <a:ahLst/>
            <a:cxnLst/>
            <a:rect l="l" t="t" r="r" b="b"/>
            <a:pathLst>
              <a:path w="910317" h="1010061">
                <a:moveTo>
                  <a:pt x="0" y="0"/>
                </a:moveTo>
                <a:lnTo>
                  <a:pt x="910317" y="0"/>
                </a:lnTo>
                <a:lnTo>
                  <a:pt x="910317" y="1010060"/>
                </a:lnTo>
                <a:lnTo>
                  <a:pt x="0" y="101006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>
            <a:off x="538083" y="5598361"/>
            <a:ext cx="528701" cy="586631"/>
          </a:xfrm>
          <a:custGeom>
            <a:avLst/>
            <a:gdLst/>
            <a:ahLst/>
            <a:cxnLst/>
            <a:rect l="l" t="t" r="r" b="b"/>
            <a:pathLst>
              <a:path w="528701" h="586631">
                <a:moveTo>
                  <a:pt x="0" y="0"/>
                </a:moveTo>
                <a:lnTo>
                  <a:pt x="528701" y="0"/>
                </a:lnTo>
                <a:lnTo>
                  <a:pt x="528701" y="586631"/>
                </a:lnTo>
                <a:lnTo>
                  <a:pt x="0" y="586631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grpSp>
        <p:nvGrpSpPr>
          <p:cNvPr id="15" name="Group 15"/>
          <p:cNvGrpSpPr/>
          <p:nvPr/>
        </p:nvGrpSpPr>
        <p:grpSpPr>
          <a:xfrm>
            <a:off x="802433" y="1263268"/>
            <a:ext cx="7396597" cy="7369271"/>
            <a:chOff x="0" y="0"/>
            <a:chExt cx="764270" cy="761447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764270" cy="761447"/>
            </a:xfrm>
            <a:custGeom>
              <a:avLst/>
              <a:gdLst/>
              <a:ahLst/>
              <a:cxnLst/>
              <a:rect l="l" t="t" r="r" b="b"/>
              <a:pathLst>
                <a:path w="764270" h="761447">
                  <a:moveTo>
                    <a:pt x="203200" y="0"/>
                  </a:moveTo>
                  <a:lnTo>
                    <a:pt x="764270" y="0"/>
                  </a:lnTo>
                  <a:lnTo>
                    <a:pt x="561070" y="761447"/>
                  </a:lnTo>
                  <a:lnTo>
                    <a:pt x="0" y="761447"/>
                  </a:lnTo>
                  <a:lnTo>
                    <a:pt x="203200" y="0"/>
                  </a:lnTo>
                  <a:close/>
                </a:path>
              </a:pathLst>
            </a:custGeom>
            <a:blipFill>
              <a:blip r:embed="rId7"/>
              <a:stretch>
                <a:fillRect t="-25325" b="-25325"/>
              </a:stretch>
            </a:blipFill>
            <a:ln w="190500" cap="sq">
              <a:solidFill>
                <a:srgbClr val="B31A1F"/>
              </a:solidFill>
              <a:prstDash val="solid"/>
              <a:miter/>
            </a:ln>
          </p:spPr>
        </p:sp>
      </p:grpSp>
      <p:sp>
        <p:nvSpPr>
          <p:cNvPr id="17" name="TextBox 17"/>
          <p:cNvSpPr txBox="1"/>
          <p:nvPr/>
        </p:nvSpPr>
        <p:spPr>
          <a:xfrm>
            <a:off x="9917630" y="609488"/>
            <a:ext cx="8355130" cy="128374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5186"/>
              </a:lnSpc>
            </a:pPr>
            <a:r>
              <a:rPr lang="en-US" sz="4000" b="1" i="1" dirty="0">
                <a:solidFill>
                  <a:srgbClr val="FFFFFF"/>
                </a:solidFill>
                <a:latin typeface="Arial" panose="020B0604020202020204" pitchFamily="34" charset="0"/>
                <a:ea typeface="League Spartan"/>
                <a:cs typeface="Arial" panose="020B0604020202020204" pitchFamily="34" charset="0"/>
                <a:sym typeface="League Spartan"/>
              </a:rPr>
              <a:t>Strategic Alignment with Company Goals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9274332" y="2816293"/>
            <a:ext cx="7870667" cy="529831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/>
            <a:r>
              <a:rPr lang="en-US" sz="2400" b="1" dirty="0">
                <a:latin typeface="Arial" pitchFamily="34" charset="0"/>
                <a:cs typeface="Arial" pitchFamily="34" charset="0"/>
              </a:rPr>
              <a:t>Recruitment supports Barclays’ strategic goals:</a:t>
            </a:r>
          </a:p>
          <a:p>
            <a:pPr algn="just"/>
            <a:endParaRPr lang="en-US" sz="2400" b="1" dirty="0">
              <a:latin typeface="Arial" pitchFamily="34" charset="0"/>
              <a:cs typeface="Arial" pitchFamily="34" charset="0"/>
            </a:endParaRPr>
          </a:p>
          <a:p>
            <a:pPr marL="914400" lvl="1" indent="-457200" algn="just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2000" b="1" dirty="0">
                <a:latin typeface="Arial" pitchFamily="34" charset="0"/>
                <a:cs typeface="Arial" pitchFamily="34" charset="0"/>
              </a:rPr>
              <a:t>Digital transformation: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 Hiring in AI, data, cloud, cybersecurity</a:t>
            </a:r>
          </a:p>
          <a:p>
            <a:pPr marL="914400" lvl="1" indent="-457200" algn="just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2000" b="1" dirty="0">
                <a:latin typeface="Arial" pitchFamily="34" charset="0"/>
                <a:cs typeface="Arial" pitchFamily="34" charset="0"/>
              </a:rPr>
              <a:t>Risk &amp; compliance enhancement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: Talent for audit, fraud, legal teams</a:t>
            </a:r>
          </a:p>
          <a:p>
            <a:pPr marL="914400" lvl="1" indent="-457200" algn="just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2000" b="1" dirty="0">
                <a:latin typeface="Arial" pitchFamily="34" charset="0"/>
                <a:cs typeface="Arial" pitchFamily="34" charset="0"/>
              </a:rPr>
              <a:t>Customer service excellence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: Relationship managers &amp; service advisors</a:t>
            </a:r>
          </a:p>
          <a:p>
            <a:pPr marL="914400" lvl="1" indent="-457200" algn="just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2000" b="1" dirty="0">
                <a:latin typeface="Arial" pitchFamily="34" charset="0"/>
                <a:cs typeface="Arial" pitchFamily="34" charset="0"/>
              </a:rPr>
              <a:t>Sustainability Goals 2025–2030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: ESG, climate-risk, green finance specialists</a:t>
            </a:r>
          </a:p>
          <a:p>
            <a:pPr marL="914400" lvl="1" indent="-457200" algn="just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2000" b="1" dirty="0">
                <a:latin typeface="Arial" pitchFamily="34" charset="0"/>
                <a:cs typeface="Arial" pitchFamily="34" charset="0"/>
              </a:rPr>
              <a:t>Global expansion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: Cross-border leadership &amp; competent staff</a:t>
            </a:r>
          </a:p>
        </p:txBody>
      </p:sp>
      <p:sp>
        <p:nvSpPr>
          <p:cNvPr id="21" name="Slide Number Placeholder 15">
            <a:extLst>
              <a:ext uri="{FF2B5EF4-FFF2-40B4-BE49-F238E27FC236}">
                <a16:creationId xmlns:a16="http://schemas.microsoft.com/office/drawing/2014/main" id="{8E7C11F6-BACB-E899-69D4-4F46273E2C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6319561" y="9446510"/>
            <a:ext cx="1146323" cy="547688"/>
          </a:xfrm>
        </p:spPr>
        <p:txBody>
          <a:bodyPr/>
          <a:lstStyle/>
          <a:p>
            <a:fld id="{EB9A0EE8-5742-443F-8CC9-A70602DE118C}" type="slidenum">
              <a:rPr 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7</a:t>
            </a:fld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92023" y="3683466"/>
            <a:ext cx="6724105" cy="4463125"/>
          </a:xfrm>
          <a:custGeom>
            <a:avLst/>
            <a:gdLst/>
            <a:ahLst/>
            <a:cxnLst/>
            <a:rect l="l" t="t" r="r" b="b"/>
            <a:pathLst>
              <a:path w="6724105" h="4463125">
                <a:moveTo>
                  <a:pt x="0" y="0"/>
                </a:moveTo>
                <a:lnTo>
                  <a:pt x="6724105" y="0"/>
                </a:lnTo>
                <a:lnTo>
                  <a:pt x="6724105" y="4463124"/>
                </a:lnTo>
                <a:lnTo>
                  <a:pt x="0" y="446312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1409542" y="5763525"/>
            <a:ext cx="1326322" cy="1348230"/>
          </a:xfrm>
          <a:custGeom>
            <a:avLst/>
            <a:gdLst/>
            <a:ahLst/>
            <a:cxnLst/>
            <a:rect l="l" t="t" r="r" b="b"/>
            <a:pathLst>
              <a:path w="1326322" h="1348230">
                <a:moveTo>
                  <a:pt x="0" y="0"/>
                </a:moveTo>
                <a:lnTo>
                  <a:pt x="1326321" y="0"/>
                </a:lnTo>
                <a:lnTo>
                  <a:pt x="1326321" y="1348231"/>
                </a:lnTo>
                <a:lnTo>
                  <a:pt x="0" y="1348231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3965725" y="6029253"/>
            <a:ext cx="976700" cy="976700"/>
          </a:xfrm>
          <a:custGeom>
            <a:avLst/>
            <a:gdLst/>
            <a:ahLst/>
            <a:cxnLst/>
            <a:rect l="l" t="t" r="r" b="b"/>
            <a:pathLst>
              <a:path w="976700" h="976700">
                <a:moveTo>
                  <a:pt x="0" y="0"/>
                </a:moveTo>
                <a:lnTo>
                  <a:pt x="976700" y="0"/>
                </a:lnTo>
                <a:lnTo>
                  <a:pt x="976700" y="976700"/>
                </a:lnTo>
                <a:lnTo>
                  <a:pt x="0" y="97670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6171150" y="5915028"/>
            <a:ext cx="1300503" cy="1285872"/>
          </a:xfrm>
          <a:custGeom>
            <a:avLst/>
            <a:gdLst/>
            <a:ahLst/>
            <a:cxnLst/>
            <a:rect l="l" t="t" r="r" b="b"/>
            <a:pathLst>
              <a:path w="1300503" h="1285872">
                <a:moveTo>
                  <a:pt x="0" y="0"/>
                </a:moveTo>
                <a:lnTo>
                  <a:pt x="1300503" y="0"/>
                </a:lnTo>
                <a:lnTo>
                  <a:pt x="1300503" y="1285872"/>
                </a:lnTo>
                <a:lnTo>
                  <a:pt x="0" y="1285872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</p:sp>
      <p:sp>
        <p:nvSpPr>
          <p:cNvPr id="6" name="TextBox 6"/>
          <p:cNvSpPr txBox="1"/>
          <p:nvPr/>
        </p:nvSpPr>
        <p:spPr>
          <a:xfrm>
            <a:off x="4454075" y="865500"/>
            <a:ext cx="9379850" cy="8361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4000" b="1" i="1" dirty="0">
                <a:solidFill>
                  <a:srgbClr val="D6801C"/>
                </a:solidFill>
                <a:latin typeface="Arial" panose="020B0604020202020204" pitchFamily="34" charset="0"/>
                <a:ea typeface="Poppins Bold"/>
                <a:cs typeface="Arial" panose="020B0604020202020204" pitchFamily="34" charset="0"/>
                <a:sym typeface="Poppins Bold"/>
              </a:rPr>
              <a:t>Key HR Challenges in Recruitment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839200" y="3713946"/>
            <a:ext cx="8614350" cy="36363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Challenges: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Skill shortages in fintech, AI &amp; cybersecurity</a:t>
            </a:r>
          </a:p>
          <a:p>
            <a:pPr marL="457200" indent="-45720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High competition with tech firms &amp; startups</a:t>
            </a:r>
          </a:p>
          <a:p>
            <a:pPr marL="457200" indent="-45720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Bias risks in AI screening algorithms</a:t>
            </a:r>
          </a:p>
          <a:p>
            <a:pPr marL="457200" indent="-45720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Lengthy recruitment cycles reduce candidate satisfaction</a:t>
            </a:r>
          </a:p>
          <a:p>
            <a:pPr marL="457200" indent="-45720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Maintaining DEI targets across global markets</a:t>
            </a:r>
          </a:p>
          <a:p>
            <a:pPr marL="457200" indent="-45720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Compliance-heavy hiring in regulated financial services</a:t>
            </a:r>
          </a:p>
          <a:p>
            <a:pPr marL="457200" indent="-45720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Retention issues in early-career roles</a:t>
            </a:r>
          </a:p>
        </p:txBody>
      </p:sp>
      <p:sp>
        <p:nvSpPr>
          <p:cNvPr id="8" name="Slide Number Placeholder 15">
            <a:extLst>
              <a:ext uri="{FF2B5EF4-FFF2-40B4-BE49-F238E27FC236}">
                <a16:creationId xmlns:a16="http://schemas.microsoft.com/office/drawing/2014/main" id="{0CC023B4-690F-4284-A327-087C6C5362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6319561" y="9446510"/>
            <a:ext cx="1146323" cy="547688"/>
          </a:xfrm>
        </p:spPr>
        <p:txBody>
          <a:bodyPr/>
          <a:lstStyle/>
          <a:p>
            <a:fld id="{EB9A0EE8-5742-443F-8CC9-A70602DE118C}" type="slidenum">
              <a:rPr 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8</a:t>
            </a:fld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313244" y="858700"/>
            <a:ext cx="15661512" cy="18224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7700"/>
              </a:lnSpc>
              <a:spcBef>
                <a:spcPct val="0"/>
              </a:spcBef>
            </a:pPr>
            <a:r>
              <a:rPr lang="en-US" sz="4000" b="1" dirty="0">
                <a:solidFill>
                  <a:srgbClr val="001D39"/>
                </a:solidFill>
                <a:latin typeface="Arial" panose="020B0604020202020204" pitchFamily="34" charset="0"/>
                <a:ea typeface="TT Drugs Bold"/>
                <a:cs typeface="Arial" panose="020B0604020202020204" pitchFamily="34" charset="0"/>
                <a:sym typeface="TT Drugs Bold"/>
              </a:rPr>
              <a:t>Practical Recommendations</a:t>
            </a:r>
          </a:p>
          <a:p>
            <a:pPr marL="0" lvl="0" indent="0" algn="ctr">
              <a:lnSpc>
                <a:spcPts val="7700"/>
              </a:lnSpc>
              <a:spcBef>
                <a:spcPct val="0"/>
              </a:spcBef>
            </a:pPr>
            <a:endParaRPr lang="en-US" sz="3200" b="1" u="none" strike="noStrike" dirty="0">
              <a:solidFill>
                <a:srgbClr val="001D39"/>
              </a:solidFill>
              <a:latin typeface="TT Drugs Bold"/>
              <a:ea typeface="TT Drugs Bold"/>
              <a:cs typeface="TT Drugs Bold"/>
              <a:sym typeface="TT Drugs Bold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554456" y="2248993"/>
            <a:ext cx="12420600" cy="379815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571500" indent="-571500">
              <a:lnSpc>
                <a:spcPct val="150000"/>
              </a:lnSpc>
              <a:buFont typeface="Wingdings" pitchFamily="2" charset="2"/>
              <a:buChar char="Ø"/>
            </a:pPr>
            <a:r>
              <a:rPr lang="en-GB" sz="2800" noProof="0" dirty="0">
                <a:latin typeface="Arial" pitchFamily="34" charset="0"/>
                <a:cs typeface="Arial" pitchFamily="34" charset="0"/>
              </a:rPr>
              <a:t>Skills-first hiring rather than degree-only requirements</a:t>
            </a:r>
          </a:p>
          <a:p>
            <a:pPr marL="571500" indent="-571500">
              <a:lnSpc>
                <a:spcPct val="150000"/>
              </a:lnSpc>
              <a:buFont typeface="Wingdings" pitchFamily="2" charset="2"/>
              <a:buChar char="Ø"/>
            </a:pPr>
            <a:r>
              <a:rPr lang="en-GB" sz="2800" noProof="0" dirty="0">
                <a:latin typeface="Arial" pitchFamily="34" charset="0"/>
                <a:cs typeface="Arial" pitchFamily="34" charset="0"/>
              </a:rPr>
              <a:t>Strengthen global employer branding (innovation + sustainability)</a:t>
            </a:r>
          </a:p>
          <a:p>
            <a:pPr marL="571500" indent="-571500">
              <a:lnSpc>
                <a:spcPct val="150000"/>
              </a:lnSpc>
              <a:buFont typeface="Wingdings" pitchFamily="2" charset="2"/>
              <a:buChar char="Ø"/>
            </a:pPr>
            <a:r>
              <a:rPr lang="en-GB" sz="2800" noProof="0" dirty="0">
                <a:latin typeface="Arial" pitchFamily="34" charset="0"/>
                <a:cs typeface="Arial" pitchFamily="34" charset="0"/>
              </a:rPr>
              <a:t>Shorten hiring cycles through simplified assessments</a:t>
            </a:r>
          </a:p>
          <a:p>
            <a:pPr marL="571500" indent="-571500">
              <a:lnSpc>
                <a:spcPct val="150000"/>
              </a:lnSpc>
              <a:buFont typeface="Wingdings" pitchFamily="2" charset="2"/>
              <a:buChar char="Ø"/>
            </a:pPr>
            <a:r>
              <a:rPr lang="en-GB" sz="2800" noProof="0" dirty="0">
                <a:latin typeface="Arial" pitchFamily="34" charset="0"/>
                <a:cs typeface="Arial" pitchFamily="34" charset="0"/>
              </a:rPr>
              <a:t>Bias auditing for AI recruitment tools</a:t>
            </a:r>
          </a:p>
          <a:p>
            <a:pPr marL="571500" indent="-571500">
              <a:lnSpc>
                <a:spcPct val="150000"/>
              </a:lnSpc>
              <a:buFont typeface="Wingdings" pitchFamily="2" charset="2"/>
              <a:buChar char="Ø"/>
            </a:pPr>
            <a:r>
              <a:rPr lang="en-GB" sz="2800" noProof="0" dirty="0">
                <a:latin typeface="Arial" pitchFamily="34" charset="0"/>
                <a:cs typeface="Arial" pitchFamily="34" charset="0"/>
              </a:rPr>
              <a:t>Expand talent pipelines: coding bootcamps, fintech partnerships</a:t>
            </a:r>
          </a:p>
          <a:p>
            <a:pPr marL="571500" indent="-571500">
              <a:lnSpc>
                <a:spcPct val="150000"/>
              </a:lnSpc>
              <a:buFont typeface="Wingdings" pitchFamily="2" charset="2"/>
              <a:buChar char="Ø"/>
            </a:pPr>
            <a:r>
              <a:rPr lang="en-GB" sz="2800" noProof="0" dirty="0">
                <a:latin typeface="Arial" pitchFamily="34" charset="0"/>
                <a:cs typeface="Arial" pitchFamily="34" charset="0"/>
              </a:rPr>
              <a:t>Internal reskilling programmes for digital roles</a:t>
            </a:r>
          </a:p>
        </p:txBody>
      </p:sp>
      <p:sp>
        <p:nvSpPr>
          <p:cNvPr id="4" name="Freeform 4"/>
          <p:cNvSpPr/>
          <p:nvPr/>
        </p:nvSpPr>
        <p:spPr>
          <a:xfrm rot="5301520" flipH="1" flipV="1">
            <a:off x="1078317" y="4983544"/>
            <a:ext cx="6197820" cy="11002048"/>
          </a:xfrm>
          <a:custGeom>
            <a:avLst/>
            <a:gdLst/>
            <a:ahLst/>
            <a:cxnLst/>
            <a:rect l="l" t="t" r="r" b="b"/>
            <a:pathLst>
              <a:path w="6197820" h="11002048">
                <a:moveTo>
                  <a:pt x="6197821" y="11002047"/>
                </a:moveTo>
                <a:lnTo>
                  <a:pt x="0" y="11002047"/>
                </a:lnTo>
                <a:lnTo>
                  <a:pt x="0" y="0"/>
                </a:lnTo>
                <a:lnTo>
                  <a:pt x="6197821" y="0"/>
                </a:lnTo>
                <a:lnTo>
                  <a:pt x="6197821" y="11002047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 flipH="1">
            <a:off x="10972800" y="8429487"/>
            <a:ext cx="7315200" cy="3152186"/>
          </a:xfrm>
          <a:custGeom>
            <a:avLst/>
            <a:gdLst/>
            <a:ahLst/>
            <a:cxnLst/>
            <a:rect l="l" t="t" r="r" b="b"/>
            <a:pathLst>
              <a:path w="7315200" h="3152186">
                <a:moveTo>
                  <a:pt x="7315200" y="0"/>
                </a:moveTo>
                <a:lnTo>
                  <a:pt x="0" y="0"/>
                </a:lnTo>
                <a:lnTo>
                  <a:pt x="0" y="3152186"/>
                </a:lnTo>
                <a:lnTo>
                  <a:pt x="7315200" y="3152186"/>
                </a:lnTo>
                <a:lnTo>
                  <a:pt x="731520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16121123" y="8370522"/>
            <a:ext cx="1138177" cy="887778"/>
          </a:xfrm>
          <a:custGeom>
            <a:avLst/>
            <a:gdLst/>
            <a:ahLst/>
            <a:cxnLst/>
            <a:rect l="l" t="t" r="r" b="b"/>
            <a:pathLst>
              <a:path w="1138177" h="887778">
                <a:moveTo>
                  <a:pt x="0" y="0"/>
                </a:moveTo>
                <a:lnTo>
                  <a:pt x="1138177" y="0"/>
                </a:lnTo>
                <a:lnTo>
                  <a:pt x="1138177" y="887778"/>
                </a:lnTo>
                <a:lnTo>
                  <a:pt x="0" y="88777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7" name="Slide Number Placeholder 15">
            <a:extLst>
              <a:ext uri="{FF2B5EF4-FFF2-40B4-BE49-F238E27FC236}">
                <a16:creationId xmlns:a16="http://schemas.microsoft.com/office/drawing/2014/main" id="{14B29F0D-DE2C-1086-45E3-BBDAA87755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6319561" y="9446510"/>
            <a:ext cx="1146323" cy="547688"/>
          </a:xfrm>
        </p:spPr>
        <p:txBody>
          <a:bodyPr/>
          <a:lstStyle/>
          <a:p>
            <a:fld id="{EB9A0EE8-5742-443F-8CC9-A70602DE118C}" type="slidenum">
              <a:rPr 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9</a:t>
            </a:fld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9"/>
          <p:cNvSpPr txBox="1"/>
          <p:nvPr/>
        </p:nvSpPr>
        <p:spPr>
          <a:xfrm>
            <a:off x="6107859" y="2628900"/>
            <a:ext cx="9600742" cy="40979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recruitment and selection strategy at Barclays is changing at a high pace in response to the requirements of the digital transformation, regulatory complexity, and global talent competition. Although the bank enjoys excellent employer branding, structured evaluation, and values-based recruiting, issues like skills gaps, artificial intelligence prejudice, and protracted recruitment processes still influence the performance. Through skills-first recruitment, robust pipelines of talent and increased fairness and efficiency, Barclays will have the ability to create a more dynamic, diverse and future-orientated workforce that will contribute to the long-term expansion of the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20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9630486" y="1638300"/>
            <a:ext cx="4243281" cy="57708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4536"/>
              </a:lnSpc>
            </a:pPr>
            <a:r>
              <a:rPr lang="en-US" sz="4000" b="1" spc="-84" dirty="0">
                <a:solidFill>
                  <a:srgbClr val="D55B27"/>
                </a:solidFill>
                <a:latin typeface="Arial" panose="020B0604020202020204" pitchFamily="34" charset="0"/>
                <a:ea typeface="Poppins Bold"/>
                <a:cs typeface="Arial" panose="020B0604020202020204" pitchFamily="34" charset="0"/>
                <a:sym typeface="Poppins Bold"/>
              </a:rPr>
              <a:t>Conclusion</a:t>
            </a:r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8B67270C-9215-2A68-E15F-0399B6ACDF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6319561" y="9446510"/>
            <a:ext cx="1146323" cy="547688"/>
          </a:xfrm>
        </p:spPr>
        <p:txBody>
          <a:bodyPr/>
          <a:lstStyle/>
          <a:p>
            <a:fld id="{EB9A0EE8-5742-443F-8CC9-A70602DE118C}" type="slidenum">
              <a:rPr 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10</a:t>
            </a:fld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3B1B6D7F-0547-772C-7212-893C5B636D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3301527"/>
            <a:ext cx="5715000" cy="2752725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9F0092-52BD-EC85-2D62-D97A70BBE3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DA0CA865-5586-D262-914B-6E3482D751EA}"/>
              </a:ext>
            </a:extLst>
          </p:cNvPr>
          <p:cNvGrpSpPr/>
          <p:nvPr/>
        </p:nvGrpSpPr>
        <p:grpSpPr>
          <a:xfrm>
            <a:off x="-1275640" y="-721824"/>
            <a:ext cx="2833112" cy="2640447"/>
            <a:chOff x="0" y="0"/>
            <a:chExt cx="746169" cy="695426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05733007-1F8E-AE15-2772-713016223DD1}"/>
                </a:ext>
              </a:extLst>
            </p:cNvPr>
            <p:cNvSpPr/>
            <p:nvPr/>
          </p:nvSpPr>
          <p:spPr>
            <a:xfrm>
              <a:off x="0" y="0"/>
              <a:ext cx="746169" cy="695426"/>
            </a:xfrm>
            <a:custGeom>
              <a:avLst/>
              <a:gdLst/>
              <a:ahLst/>
              <a:cxnLst/>
              <a:rect l="l" t="t" r="r" b="b"/>
              <a:pathLst>
                <a:path w="746169" h="695426">
                  <a:moveTo>
                    <a:pt x="139365" y="0"/>
                  </a:moveTo>
                  <a:lnTo>
                    <a:pt x="606804" y="0"/>
                  </a:lnTo>
                  <a:cubicBezTo>
                    <a:pt x="683773" y="0"/>
                    <a:pt x="746169" y="62396"/>
                    <a:pt x="746169" y="139365"/>
                  </a:cubicBezTo>
                  <a:lnTo>
                    <a:pt x="746169" y="556061"/>
                  </a:lnTo>
                  <a:cubicBezTo>
                    <a:pt x="746169" y="633030"/>
                    <a:pt x="683773" y="695426"/>
                    <a:pt x="606804" y="695426"/>
                  </a:cubicBezTo>
                  <a:lnTo>
                    <a:pt x="139365" y="695426"/>
                  </a:lnTo>
                  <a:cubicBezTo>
                    <a:pt x="62396" y="695426"/>
                    <a:pt x="0" y="633030"/>
                    <a:pt x="0" y="556061"/>
                  </a:cubicBezTo>
                  <a:lnTo>
                    <a:pt x="0" y="139365"/>
                  </a:lnTo>
                  <a:cubicBezTo>
                    <a:pt x="0" y="62396"/>
                    <a:pt x="62396" y="0"/>
                    <a:pt x="139365" y="0"/>
                  </a:cubicBezTo>
                  <a:close/>
                </a:path>
              </a:pathLst>
            </a:custGeom>
            <a:solidFill>
              <a:srgbClr val="143947"/>
            </a:solidFill>
          </p:spPr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EA17C7EF-42A9-9FE7-BE40-09AA3DE838D2}"/>
                </a:ext>
              </a:extLst>
            </p:cNvPr>
            <p:cNvSpPr txBox="1"/>
            <p:nvPr/>
          </p:nvSpPr>
          <p:spPr>
            <a:xfrm>
              <a:off x="0" y="-38100"/>
              <a:ext cx="746169" cy="73352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5" name="Freeform 5">
            <a:extLst>
              <a:ext uri="{FF2B5EF4-FFF2-40B4-BE49-F238E27FC236}">
                <a16:creationId xmlns:a16="http://schemas.microsoft.com/office/drawing/2014/main" id="{CFBC02BD-D83B-9744-CC31-8E4296086BC3}"/>
              </a:ext>
            </a:extLst>
          </p:cNvPr>
          <p:cNvSpPr/>
          <p:nvPr/>
        </p:nvSpPr>
        <p:spPr>
          <a:xfrm>
            <a:off x="-295057" y="-227743"/>
            <a:ext cx="1124933" cy="1124933"/>
          </a:xfrm>
          <a:custGeom>
            <a:avLst/>
            <a:gdLst/>
            <a:ahLst/>
            <a:cxnLst/>
            <a:rect l="l" t="t" r="r" b="b"/>
            <a:pathLst>
              <a:path w="1124933" h="1124933">
                <a:moveTo>
                  <a:pt x="0" y="0"/>
                </a:moveTo>
                <a:lnTo>
                  <a:pt x="1124934" y="0"/>
                </a:lnTo>
                <a:lnTo>
                  <a:pt x="1124934" y="1124934"/>
                </a:lnTo>
                <a:lnTo>
                  <a:pt x="0" y="112493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>
            <a:extLst>
              <a:ext uri="{FF2B5EF4-FFF2-40B4-BE49-F238E27FC236}">
                <a16:creationId xmlns:a16="http://schemas.microsoft.com/office/drawing/2014/main" id="{37FD0399-F6A5-1410-4CB8-B51330554318}"/>
              </a:ext>
            </a:extLst>
          </p:cNvPr>
          <p:cNvSpPr/>
          <p:nvPr/>
        </p:nvSpPr>
        <p:spPr>
          <a:xfrm>
            <a:off x="15573182" y="-476443"/>
            <a:ext cx="3641502" cy="1992895"/>
          </a:xfrm>
          <a:custGeom>
            <a:avLst/>
            <a:gdLst/>
            <a:ahLst/>
            <a:cxnLst/>
            <a:rect l="l" t="t" r="r" b="b"/>
            <a:pathLst>
              <a:path w="3641502" h="1992895">
                <a:moveTo>
                  <a:pt x="0" y="0"/>
                </a:moveTo>
                <a:lnTo>
                  <a:pt x="3641502" y="0"/>
                </a:lnTo>
                <a:lnTo>
                  <a:pt x="3641502" y="1992895"/>
                </a:lnTo>
                <a:lnTo>
                  <a:pt x="0" y="1992895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1" name="Freeform 11">
            <a:extLst>
              <a:ext uri="{FF2B5EF4-FFF2-40B4-BE49-F238E27FC236}">
                <a16:creationId xmlns:a16="http://schemas.microsoft.com/office/drawing/2014/main" id="{DB281427-804E-7D65-106F-306983D9CA86}"/>
              </a:ext>
            </a:extLst>
          </p:cNvPr>
          <p:cNvSpPr/>
          <p:nvPr/>
        </p:nvSpPr>
        <p:spPr>
          <a:xfrm>
            <a:off x="-955194" y="9422048"/>
            <a:ext cx="2445207" cy="1338195"/>
          </a:xfrm>
          <a:custGeom>
            <a:avLst/>
            <a:gdLst/>
            <a:ahLst/>
            <a:cxnLst/>
            <a:rect l="l" t="t" r="r" b="b"/>
            <a:pathLst>
              <a:path w="2445207" h="1338195">
                <a:moveTo>
                  <a:pt x="0" y="0"/>
                </a:moveTo>
                <a:lnTo>
                  <a:pt x="2445208" y="0"/>
                </a:lnTo>
                <a:lnTo>
                  <a:pt x="2445208" y="1338196"/>
                </a:lnTo>
                <a:lnTo>
                  <a:pt x="0" y="1338196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6" name="TextBox 16">
            <a:extLst>
              <a:ext uri="{FF2B5EF4-FFF2-40B4-BE49-F238E27FC236}">
                <a16:creationId xmlns:a16="http://schemas.microsoft.com/office/drawing/2014/main" id="{B9A9409E-2CDA-528E-30B4-7E5E2A11AD26}"/>
              </a:ext>
            </a:extLst>
          </p:cNvPr>
          <p:cNvSpPr txBox="1"/>
          <p:nvPr/>
        </p:nvSpPr>
        <p:spPr>
          <a:xfrm>
            <a:off x="6781800" y="598399"/>
            <a:ext cx="5210418" cy="6366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423"/>
              </a:lnSpc>
            </a:pPr>
            <a:r>
              <a:rPr lang="en-GB" sz="3200" b="1" u="sng" spc="-144" dirty="0">
                <a:solidFill>
                  <a:srgbClr val="000000"/>
                </a:solidFill>
                <a:latin typeface="DM Sans Bold"/>
                <a:ea typeface="DM Sans Bold"/>
                <a:cs typeface="DM Sans Bold"/>
                <a:sym typeface="DM Sans Bold"/>
              </a:rPr>
              <a:t>R</a:t>
            </a:r>
            <a:r>
              <a:rPr lang="en-US" sz="3200" b="1" u="sng" spc="-144" dirty="0">
                <a:solidFill>
                  <a:srgbClr val="000000"/>
                </a:solidFill>
                <a:latin typeface="DM Sans Bold"/>
                <a:ea typeface="DM Sans Bold"/>
                <a:cs typeface="DM Sans Bold"/>
                <a:sym typeface="DM Sans Bold"/>
              </a:rPr>
              <a:t>efferences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7920DDD-3036-F6F3-4A8C-9E7A3F97A734}"/>
              </a:ext>
            </a:extLst>
          </p:cNvPr>
          <p:cNvSpPr txBox="1"/>
          <p:nvPr/>
        </p:nvSpPr>
        <p:spPr>
          <a:xfrm>
            <a:off x="1981200" y="1918623"/>
            <a:ext cx="15697200" cy="69603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 algn="just">
              <a:lnSpc>
                <a:spcPct val="150000"/>
              </a:lnSpc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itchFamily="34" charset="0"/>
              </a:rPr>
              <a:t>Barclays Careers. (2024) </a:t>
            </a:r>
            <a:r>
              <a:rPr lang="en-US" sz="2000" i="1" dirty="0">
                <a:latin typeface="Arial" panose="020B0604020202020204" pitchFamily="34" charset="0"/>
                <a:cs typeface="Arial" pitchFamily="34" charset="0"/>
              </a:rPr>
              <a:t>Early Careers and Recruitment Process</a:t>
            </a:r>
            <a:r>
              <a:rPr lang="en-US" sz="2000" dirty="0">
                <a:latin typeface="Arial" panose="020B0604020202020204" pitchFamily="34" charset="0"/>
                <a:cs typeface="Arial" pitchFamily="34" charset="0"/>
              </a:rPr>
              <a:t>. Available at: </a:t>
            </a:r>
            <a:r>
              <a:rPr lang="en-US" sz="2000" dirty="0">
                <a:latin typeface="Arial" panose="020B0604020202020204" pitchFamily="34" charset="0"/>
                <a:cs typeface="Arial" pitchFamily="34" charset="0"/>
                <a:hlinkClick r:id="rId7"/>
              </a:rPr>
              <a:t>https://home.barclays/careers</a:t>
            </a:r>
            <a:r>
              <a:rPr lang="en-US" sz="2000" dirty="0">
                <a:latin typeface="Arial" panose="020B0604020202020204" pitchFamily="34" charset="0"/>
                <a:cs typeface="Arial" pitchFamily="34" charset="0"/>
              </a:rPr>
              <a:t> (Accessed: 5 December 2025).</a:t>
            </a:r>
          </a:p>
          <a:p>
            <a:pPr marL="514350" indent="-514350" algn="just">
              <a:lnSpc>
                <a:spcPct val="150000"/>
              </a:lnSpc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itchFamily="34" charset="0"/>
              </a:rPr>
              <a:t>Barclays PLC (2024)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Barclays PLC Annual Report 2024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https://home.barclays/content/dam/home-barclays/documents/investor-relations/reports-and-events/annual-reports/2024/Barclays-PLC-Annual-Report-2024.pdf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(Accessed: 9 Dec. 2025).</a:t>
            </a:r>
          </a:p>
          <a:p>
            <a:pPr marL="514350" indent="-514350" algn="just">
              <a:lnSpc>
                <a:spcPct val="150000"/>
              </a:lnSpc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Macrotrends (no date)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Barclays — Number of employees 2011–2025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(summary figures for workforce totals). Available at: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https://www.macrotrends.net/stocks/charts/BCS/barclays/number-of-employees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(Accessed: 9 Dec. 2025).</a:t>
            </a:r>
          </a:p>
          <a:p>
            <a:pPr marL="514350" indent="-514350" algn="just">
              <a:lnSpc>
                <a:spcPct val="150000"/>
              </a:lnSpc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Barclays (no date) Corporate strategy pages (digital transformation &amp; talent priorities). Available at: </a:t>
            </a:r>
            <a:r>
              <a:rPr lang="en-US" sz="2000" dirty="0">
                <a:latin typeface="Arial" panose="020B0604020202020204" pitchFamily="34" charset="0"/>
                <a:cs typeface="Arial" pitchFamily="34" charset="0"/>
                <a:hlinkClick r:id="rId10"/>
              </a:rPr>
              <a:t>https://www.barclays.com/ </a:t>
            </a:r>
            <a:r>
              <a:rPr lang="en-US" sz="2000" dirty="0">
                <a:latin typeface="Arial" panose="020B0604020202020204" pitchFamily="34" charset="0"/>
                <a:cs typeface="Arial" pitchFamily="34" charset="0"/>
              </a:rPr>
              <a:t>(Accessed: 9 Dec. 2025).</a:t>
            </a:r>
          </a:p>
          <a:p>
            <a:pPr marL="514350" indent="-514350" algn="just">
              <a:lnSpc>
                <a:spcPct val="150000"/>
              </a:lnSpc>
              <a:buFont typeface="+mj-lt"/>
              <a:buAutoNum type="arabicPeriod"/>
            </a:pP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JobTestPrep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GraduatesFirst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(2025)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Guides to Barclays online assessments &amp; psychometric tests (numerical, logical reasoning, personality).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https://www.jobtestprep.com/barclays-online-assessment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https://www.graduatesfirst.com/barclays-aptitude-tests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(Accessed: 9 Dec. 2025).</a:t>
            </a:r>
          </a:p>
          <a:p>
            <a:pPr marL="514350" indent="-514350" algn="just">
              <a:lnSpc>
                <a:spcPct val="150000"/>
              </a:lnSpc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UK Government (2024)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Cyber security skills in the UK </a:t>
            </a:r>
            <a:r>
              <a:rPr lang="en-US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labour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 market 2024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(official report on skills gaps in cybersecurity). Available at: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https://www.gov.uk/government/publications/cyber-security-skills-in-the-uk-labour-market-2024/cyber-security-skills-in-the-uk-labour-market-2024</a:t>
            </a:r>
            <a:endParaRPr lang="en-US" sz="2000" dirty="0">
              <a:latin typeface="Arial" panose="020B0604020202020204" pitchFamily="34" charset="0"/>
              <a:cs typeface="Arial" pitchFamily="34" charset="0"/>
            </a:endParaRPr>
          </a:p>
        </p:txBody>
      </p:sp>
      <p:sp>
        <p:nvSpPr>
          <p:cNvPr id="6" name="Slide Number Placeholder 15">
            <a:extLst>
              <a:ext uri="{FF2B5EF4-FFF2-40B4-BE49-F238E27FC236}">
                <a16:creationId xmlns:a16="http://schemas.microsoft.com/office/drawing/2014/main" id="{BE473A7B-0A46-B175-B3C0-A374E91215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6319561" y="9446510"/>
            <a:ext cx="1146323" cy="547688"/>
          </a:xfrm>
        </p:spPr>
        <p:txBody>
          <a:bodyPr/>
          <a:lstStyle/>
          <a:p>
            <a:fld id="{EB9A0EE8-5742-443F-8CC9-A70602DE118C}" type="slidenum">
              <a:rPr 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11</a:t>
            </a:fld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009686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5"/>
          <p:cNvSpPr txBox="1"/>
          <p:nvPr/>
        </p:nvSpPr>
        <p:spPr>
          <a:xfrm>
            <a:off x="439949" y="4362957"/>
            <a:ext cx="16769751" cy="144129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9012"/>
              </a:lnSpc>
            </a:pPr>
            <a:r>
              <a:rPr lang="en-GB" sz="17004" b="1" dirty="0">
                <a:latin typeface="Moontime"/>
              </a:rPr>
              <a:t>Thank you</a:t>
            </a:r>
            <a:endParaRPr lang="en-US" sz="17004" b="1" dirty="0">
              <a:latin typeface="Moontime"/>
            </a:endParaRPr>
          </a:p>
        </p:txBody>
      </p:sp>
    </p:spTree>
    <p:extLst>
      <p:ext uri="{BB962C8B-B14F-4D97-AF65-F5344CB8AC3E}">
        <p14:creationId xmlns:p14="http://schemas.microsoft.com/office/powerpoint/2010/main" val="1454786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332</TotalTime>
  <Words>781</Words>
  <Application>Microsoft Office PowerPoint</Application>
  <PresentationFormat>Custom</PresentationFormat>
  <Paragraphs>104</Paragraphs>
  <Slides>12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0" baseType="lpstr">
      <vt:lpstr>Wingdings</vt:lpstr>
      <vt:lpstr>Times New Roman</vt:lpstr>
      <vt:lpstr>Calibri</vt:lpstr>
      <vt:lpstr>Arial</vt:lpstr>
      <vt:lpstr>TT Drugs Bold</vt:lpstr>
      <vt:lpstr>DM Sans Bold</vt:lpstr>
      <vt:lpstr>Moontime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Jashim Uddin</cp:lastModifiedBy>
  <cp:revision>5</cp:revision>
  <dcterms:created xsi:type="dcterms:W3CDTF">2006-08-16T00:00:00Z</dcterms:created>
  <dcterms:modified xsi:type="dcterms:W3CDTF">2025-12-09T12:24:18Z</dcterms:modified>
  <dc:identifier>DAG2t1gY8yI</dc:identifier>
</cp:coreProperties>
</file>