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sldIdLst>
    <p:sldId id="257" r:id="rId2"/>
    <p:sldId id="256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22ED3F-5B99-43E8-9290-7EAC37DDBAFC}" v="134" dt="2024-12-05T13:39:19.9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8" d="100"/>
          <a:sy n="58" d="100"/>
        </p:scale>
        <p:origin x="96" y="102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au Academic" userId="1c8f60c04643d64b" providerId="LiveId" clId="{D422ED3F-5B99-43E8-9290-7EAC37DDBAFC}"/>
    <pc:docChg chg="modSld">
      <pc:chgData name="Beau Academic" userId="1c8f60c04643d64b" providerId="LiveId" clId="{D422ED3F-5B99-43E8-9290-7EAC37DDBAFC}" dt="2024-12-05T13:41:08.902" v="171" actId="1076"/>
      <pc:docMkLst>
        <pc:docMk/>
      </pc:docMkLst>
      <pc:sldChg chg="modSp mod">
        <pc:chgData name="Beau Academic" userId="1c8f60c04643d64b" providerId="LiveId" clId="{D422ED3F-5B99-43E8-9290-7EAC37DDBAFC}" dt="2024-12-05T13:39:54.421" v="167" actId="207"/>
        <pc:sldMkLst>
          <pc:docMk/>
          <pc:sldMk cId="251621724" sldId="256"/>
        </pc:sldMkLst>
        <pc:spChg chg="mod">
          <ac:chgData name="Beau Academic" userId="1c8f60c04643d64b" providerId="LiveId" clId="{D422ED3F-5B99-43E8-9290-7EAC37DDBAFC}" dt="2024-12-05T13:39:34.440" v="164" actId="207"/>
          <ac:spMkLst>
            <pc:docMk/>
            <pc:sldMk cId="251621724" sldId="256"/>
            <ac:spMk id="4" creationId="{930EBB7A-B6F2-BC3D-A3A2-A69F56721AF6}"/>
          </ac:spMkLst>
        </pc:spChg>
        <pc:spChg chg="mod">
          <ac:chgData name="Beau Academic" userId="1c8f60c04643d64b" providerId="LiveId" clId="{D422ED3F-5B99-43E8-9290-7EAC37DDBAFC}" dt="2024-12-05T13:39:54.421" v="167" actId="207"/>
          <ac:spMkLst>
            <pc:docMk/>
            <pc:sldMk cId="251621724" sldId="256"/>
            <ac:spMk id="5" creationId="{4A3A58DC-499D-5885-0006-D9F2BFD2F81C}"/>
          </ac:spMkLst>
        </pc:spChg>
        <pc:spChg chg="mod">
          <ac:chgData name="Beau Academic" userId="1c8f60c04643d64b" providerId="LiveId" clId="{D422ED3F-5B99-43E8-9290-7EAC37DDBAFC}" dt="2024-12-05T13:39:50.257" v="166" actId="207"/>
          <ac:spMkLst>
            <pc:docMk/>
            <pc:sldMk cId="251621724" sldId="256"/>
            <ac:spMk id="6" creationId="{06D4A2F6-C598-0B23-69B5-F5C7B69AE935}"/>
          </ac:spMkLst>
        </pc:spChg>
        <pc:graphicFrameChg chg="mod">
          <ac:chgData name="Beau Academic" userId="1c8f60c04643d64b" providerId="LiveId" clId="{D422ED3F-5B99-43E8-9290-7EAC37DDBAFC}" dt="2024-12-05T11:30:43.111" v="118" actId="12269"/>
          <ac:graphicFrameMkLst>
            <pc:docMk/>
            <pc:sldMk cId="251621724" sldId="256"/>
            <ac:graphicFrameMk id="10" creationId="{04003174-5CCB-0AC0-B313-4CB10D4A7AEA}"/>
          </ac:graphicFrameMkLst>
        </pc:graphicFrameChg>
        <pc:graphicFrameChg chg="mod">
          <ac:chgData name="Beau Academic" userId="1c8f60c04643d64b" providerId="LiveId" clId="{D422ED3F-5B99-43E8-9290-7EAC37DDBAFC}" dt="2024-12-05T13:38:21.725" v="159"/>
          <ac:graphicFrameMkLst>
            <pc:docMk/>
            <pc:sldMk cId="251621724" sldId="256"/>
            <ac:graphicFrameMk id="11" creationId="{CF37AD15-E8DA-F2C3-9068-5CA739C48CAB}"/>
          </ac:graphicFrameMkLst>
        </pc:graphicFrameChg>
      </pc:sldChg>
      <pc:sldChg chg="modSp mod">
        <pc:chgData name="Beau Academic" userId="1c8f60c04643d64b" providerId="LiveId" clId="{D422ED3F-5B99-43E8-9290-7EAC37DDBAFC}" dt="2024-12-05T13:40:57.491" v="169" actId="1076"/>
        <pc:sldMkLst>
          <pc:docMk/>
          <pc:sldMk cId="2245730265" sldId="258"/>
        </pc:sldMkLst>
        <pc:spChg chg="mod">
          <ac:chgData name="Beau Academic" userId="1c8f60c04643d64b" providerId="LiveId" clId="{D422ED3F-5B99-43E8-9290-7EAC37DDBAFC}" dt="2024-12-05T13:39:19.939" v="163"/>
          <ac:spMkLst>
            <pc:docMk/>
            <pc:sldMk cId="2245730265" sldId="258"/>
            <ac:spMk id="2" creationId="{97E8D49D-1F6E-F0FD-FCD7-89051D655141}"/>
          </ac:spMkLst>
        </pc:spChg>
        <pc:spChg chg="mod">
          <ac:chgData name="Beau Academic" userId="1c8f60c04643d64b" providerId="LiveId" clId="{D422ED3F-5B99-43E8-9290-7EAC37DDBAFC}" dt="2024-12-05T13:40:57.491" v="169" actId="1076"/>
          <ac:spMkLst>
            <pc:docMk/>
            <pc:sldMk cId="2245730265" sldId="258"/>
            <ac:spMk id="3" creationId="{C44F92CA-6836-730C-0D3D-598D8BD1D512}"/>
          </ac:spMkLst>
        </pc:spChg>
      </pc:sldChg>
      <pc:sldChg chg="modSp mod">
        <pc:chgData name="Beau Academic" userId="1c8f60c04643d64b" providerId="LiveId" clId="{D422ED3F-5B99-43E8-9290-7EAC37DDBAFC}" dt="2024-12-05T13:41:08.902" v="171" actId="1076"/>
        <pc:sldMkLst>
          <pc:docMk/>
          <pc:sldMk cId="955168240" sldId="259"/>
        </pc:sldMkLst>
        <pc:spChg chg="mod">
          <ac:chgData name="Beau Academic" userId="1c8f60c04643d64b" providerId="LiveId" clId="{D422ED3F-5B99-43E8-9290-7EAC37DDBAFC}" dt="2024-12-05T13:39:19.939" v="163"/>
          <ac:spMkLst>
            <pc:docMk/>
            <pc:sldMk cId="955168240" sldId="259"/>
            <ac:spMk id="2" creationId="{0E75EC54-6137-D07F-F33F-5A775444D916}"/>
          </ac:spMkLst>
        </pc:spChg>
        <pc:spChg chg="mod">
          <ac:chgData name="Beau Academic" userId="1c8f60c04643d64b" providerId="LiveId" clId="{D422ED3F-5B99-43E8-9290-7EAC37DDBAFC}" dt="2024-12-05T13:41:08.902" v="171" actId="1076"/>
          <ac:spMkLst>
            <pc:docMk/>
            <pc:sldMk cId="955168240" sldId="259"/>
            <ac:spMk id="3" creationId="{2286EB00-5018-58D7-1832-0E8A96A1541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98427C-1ED2-4248-803B-B1FC86AB801B}" type="doc">
      <dgm:prSet loTypeId="urn:microsoft.com/office/officeart/2005/8/layout/matrix1" loCatId="matrix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58483CF-42D1-44D4-9897-F8017A7AE0CF}">
      <dgm:prSet phldrT="[Text]" phldr="1" custT="1"/>
      <dgm:spPr/>
      <dgm:t>
        <a:bodyPr/>
        <a:lstStyle/>
        <a:p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FFFED7-CC87-44EA-9236-98E772E17E7D}" type="parTrans" cxnId="{8CE168CD-D610-4FD0-AE0B-343C86D72E02}">
      <dgm:prSet/>
      <dgm:spPr/>
      <dgm:t>
        <a:bodyPr/>
        <a:lstStyle/>
        <a:p>
          <a:endParaRPr lang="en-GB"/>
        </a:p>
      </dgm:t>
    </dgm:pt>
    <dgm:pt modelId="{C19A3D41-2813-4B48-9CCE-AFF7AE2E2BFB}" type="sibTrans" cxnId="{8CE168CD-D610-4FD0-AE0B-343C86D72E02}">
      <dgm:prSet/>
      <dgm:spPr/>
      <dgm:t>
        <a:bodyPr/>
        <a:lstStyle/>
        <a:p>
          <a:endParaRPr lang="en-GB"/>
        </a:p>
      </dgm:t>
    </dgm:pt>
    <dgm:pt modelId="{C86DE13B-75D1-42F6-93B2-1DE538ADC0E5}">
      <dgm:prSet phldrT="[Text]"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gm:t>
    </dgm:pt>
    <dgm:pt modelId="{4AF0460E-FF7A-4C4C-9DBC-2D714BBC5DD8}" type="parTrans" cxnId="{848B6111-42CB-4228-A120-8278282981AF}">
      <dgm:prSet/>
      <dgm:spPr/>
      <dgm:t>
        <a:bodyPr/>
        <a:lstStyle/>
        <a:p>
          <a:endParaRPr lang="en-GB"/>
        </a:p>
      </dgm:t>
    </dgm:pt>
    <dgm:pt modelId="{CB4A8D95-FED0-4D89-ABC2-076EF293E6CA}" type="sibTrans" cxnId="{848B6111-42CB-4228-A120-8278282981AF}">
      <dgm:prSet/>
      <dgm:spPr/>
      <dgm:t>
        <a:bodyPr/>
        <a:lstStyle/>
        <a:p>
          <a:endParaRPr lang="en-GB"/>
        </a:p>
      </dgm:t>
    </dgm:pt>
    <dgm:pt modelId="{806C1DDE-D3F0-4571-8170-090330AC5F3C}">
      <dgm:prSet phldrT="[Text]"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gm:t>
    </dgm:pt>
    <dgm:pt modelId="{29322332-73DA-41DC-B8AA-81191A0A50C1}" type="parTrans" cxnId="{A503945A-42BF-4934-8B96-3D35BDC7D258}">
      <dgm:prSet/>
      <dgm:spPr/>
      <dgm:t>
        <a:bodyPr/>
        <a:lstStyle/>
        <a:p>
          <a:endParaRPr lang="en-GB"/>
        </a:p>
      </dgm:t>
    </dgm:pt>
    <dgm:pt modelId="{72247CB0-8B68-4408-B035-A5B8370C0102}" type="sibTrans" cxnId="{A503945A-42BF-4934-8B96-3D35BDC7D258}">
      <dgm:prSet/>
      <dgm:spPr/>
      <dgm:t>
        <a:bodyPr/>
        <a:lstStyle/>
        <a:p>
          <a:endParaRPr lang="en-GB"/>
        </a:p>
      </dgm:t>
    </dgm:pt>
    <dgm:pt modelId="{EC4AB5E2-1ED7-45AA-8622-7952137D6DFD}">
      <dgm:prSet phldrT="[Text]"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gm:t>
    </dgm:pt>
    <dgm:pt modelId="{8016A330-0EC2-4AC6-A760-6E3683CE96E6}" type="parTrans" cxnId="{82FB3B00-9DD6-4E74-92D2-289B41DAFBA6}">
      <dgm:prSet/>
      <dgm:spPr/>
      <dgm:t>
        <a:bodyPr/>
        <a:lstStyle/>
        <a:p>
          <a:endParaRPr lang="en-GB"/>
        </a:p>
      </dgm:t>
    </dgm:pt>
    <dgm:pt modelId="{36B6203F-5AB8-4DA0-B9B9-D51A9B8D3C1C}" type="sibTrans" cxnId="{82FB3B00-9DD6-4E74-92D2-289B41DAFBA6}">
      <dgm:prSet/>
      <dgm:spPr/>
      <dgm:t>
        <a:bodyPr/>
        <a:lstStyle/>
        <a:p>
          <a:endParaRPr lang="en-GB"/>
        </a:p>
      </dgm:t>
    </dgm:pt>
    <dgm:pt modelId="{7EB7169E-D352-4D19-8100-FE11377183B2}">
      <dgm:prSet phldrT="[Text]"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gm:t>
    </dgm:pt>
    <dgm:pt modelId="{B8BF2104-F840-4BF1-B033-BB737B75CB5B}" type="parTrans" cxnId="{B66AF3E1-7FC1-43BF-9463-F6A9AB450FA3}">
      <dgm:prSet/>
      <dgm:spPr/>
      <dgm:t>
        <a:bodyPr/>
        <a:lstStyle/>
        <a:p>
          <a:endParaRPr lang="en-GB"/>
        </a:p>
      </dgm:t>
    </dgm:pt>
    <dgm:pt modelId="{F68D2AEB-147F-46B3-98EF-7F56574E1D53}" type="sibTrans" cxnId="{B66AF3E1-7FC1-43BF-9463-F6A9AB450FA3}">
      <dgm:prSet/>
      <dgm:spPr/>
      <dgm:t>
        <a:bodyPr/>
        <a:lstStyle/>
        <a:p>
          <a:endParaRPr lang="en-GB"/>
        </a:p>
      </dgm:t>
    </dgm:pt>
    <dgm:pt modelId="{ABF2695B-7E42-46D9-B7D5-C7A9838B0035}" type="pres">
      <dgm:prSet presAssocID="{9098427C-1ED2-4248-803B-B1FC86AB801B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601A0C08-69EA-43F5-83C1-CE8DFC8B3811}" type="pres">
      <dgm:prSet presAssocID="{9098427C-1ED2-4248-803B-B1FC86AB801B}" presName="matrix" presStyleCnt="0"/>
      <dgm:spPr/>
    </dgm:pt>
    <dgm:pt modelId="{69E08D6C-DEBF-4061-9602-0914B934E6A1}" type="pres">
      <dgm:prSet presAssocID="{9098427C-1ED2-4248-803B-B1FC86AB801B}" presName="tile1" presStyleLbl="node1" presStyleIdx="0" presStyleCnt="4"/>
      <dgm:spPr/>
    </dgm:pt>
    <dgm:pt modelId="{C7917085-B1B1-4482-A347-E97A5F3C7DAB}" type="pres">
      <dgm:prSet presAssocID="{9098427C-1ED2-4248-803B-B1FC86AB801B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1C6BCE2-BA98-4611-BC0F-9EBB927CA549}" type="pres">
      <dgm:prSet presAssocID="{9098427C-1ED2-4248-803B-B1FC86AB801B}" presName="tile2" presStyleLbl="node1" presStyleIdx="1" presStyleCnt="4"/>
      <dgm:spPr/>
    </dgm:pt>
    <dgm:pt modelId="{B3BF2249-B838-4E79-8F36-7EE7BA99F8A8}" type="pres">
      <dgm:prSet presAssocID="{9098427C-1ED2-4248-803B-B1FC86AB801B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2FA90A0-08ED-42C4-BDDE-3706D09AC08E}" type="pres">
      <dgm:prSet presAssocID="{9098427C-1ED2-4248-803B-B1FC86AB801B}" presName="tile3" presStyleLbl="node1" presStyleIdx="2" presStyleCnt="4"/>
      <dgm:spPr/>
    </dgm:pt>
    <dgm:pt modelId="{2CBEF55F-A5C4-44D8-9CBC-A40419275290}" type="pres">
      <dgm:prSet presAssocID="{9098427C-1ED2-4248-803B-B1FC86AB801B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7728420-9028-4EAB-BAEF-4D121DEC4FE6}" type="pres">
      <dgm:prSet presAssocID="{9098427C-1ED2-4248-803B-B1FC86AB801B}" presName="tile4" presStyleLbl="node1" presStyleIdx="3" presStyleCnt="4"/>
      <dgm:spPr/>
    </dgm:pt>
    <dgm:pt modelId="{8E3F7115-6834-4CDF-8ADB-A93C2D1DEBC9}" type="pres">
      <dgm:prSet presAssocID="{9098427C-1ED2-4248-803B-B1FC86AB801B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C544C681-ABA3-4373-A66F-DEB0236BB2A9}" type="pres">
      <dgm:prSet presAssocID="{9098427C-1ED2-4248-803B-B1FC86AB801B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82FB3B00-9DD6-4E74-92D2-289B41DAFBA6}" srcId="{458483CF-42D1-44D4-9897-F8017A7AE0CF}" destId="{EC4AB5E2-1ED7-45AA-8622-7952137D6DFD}" srcOrd="2" destOrd="0" parTransId="{8016A330-0EC2-4AC6-A760-6E3683CE96E6}" sibTransId="{36B6203F-5AB8-4DA0-B9B9-D51A9B8D3C1C}"/>
    <dgm:cxn modelId="{848B6111-42CB-4228-A120-8278282981AF}" srcId="{458483CF-42D1-44D4-9897-F8017A7AE0CF}" destId="{C86DE13B-75D1-42F6-93B2-1DE538ADC0E5}" srcOrd="0" destOrd="0" parTransId="{4AF0460E-FF7A-4C4C-9DBC-2D714BBC5DD8}" sibTransId="{CB4A8D95-FED0-4D89-ABC2-076EF293E6CA}"/>
    <dgm:cxn modelId="{53AE1C2B-D0AB-4AB2-9169-7C0DB322A74C}" type="presOf" srcId="{EC4AB5E2-1ED7-45AA-8622-7952137D6DFD}" destId="{2CBEF55F-A5C4-44D8-9CBC-A40419275290}" srcOrd="1" destOrd="0" presId="urn:microsoft.com/office/officeart/2005/8/layout/matrix1"/>
    <dgm:cxn modelId="{3B95E833-9401-4384-94DC-145E5A1EDD61}" type="presOf" srcId="{C86DE13B-75D1-42F6-93B2-1DE538ADC0E5}" destId="{69E08D6C-DEBF-4061-9602-0914B934E6A1}" srcOrd="0" destOrd="0" presId="urn:microsoft.com/office/officeart/2005/8/layout/matrix1"/>
    <dgm:cxn modelId="{7336575D-AD97-49F1-8C41-DB0B2A095F4F}" type="presOf" srcId="{C86DE13B-75D1-42F6-93B2-1DE538ADC0E5}" destId="{C7917085-B1B1-4482-A347-E97A5F3C7DAB}" srcOrd="1" destOrd="0" presId="urn:microsoft.com/office/officeart/2005/8/layout/matrix1"/>
    <dgm:cxn modelId="{ED375167-6511-467D-9B69-D4D09783CFB8}" type="presOf" srcId="{7EB7169E-D352-4D19-8100-FE11377183B2}" destId="{8E3F7115-6834-4CDF-8ADB-A93C2D1DEBC9}" srcOrd="1" destOrd="0" presId="urn:microsoft.com/office/officeart/2005/8/layout/matrix1"/>
    <dgm:cxn modelId="{1D32CB6E-52A8-43BF-810A-5C9A1B07A3EB}" type="presOf" srcId="{806C1DDE-D3F0-4571-8170-090330AC5F3C}" destId="{B3BF2249-B838-4E79-8F36-7EE7BA99F8A8}" srcOrd="1" destOrd="0" presId="urn:microsoft.com/office/officeart/2005/8/layout/matrix1"/>
    <dgm:cxn modelId="{2F2AFE70-746E-40C5-AD9D-B6DDDC85DA76}" type="presOf" srcId="{EC4AB5E2-1ED7-45AA-8622-7952137D6DFD}" destId="{12FA90A0-08ED-42C4-BDDE-3706D09AC08E}" srcOrd="0" destOrd="0" presId="urn:microsoft.com/office/officeart/2005/8/layout/matrix1"/>
    <dgm:cxn modelId="{A503945A-42BF-4934-8B96-3D35BDC7D258}" srcId="{458483CF-42D1-44D4-9897-F8017A7AE0CF}" destId="{806C1DDE-D3F0-4571-8170-090330AC5F3C}" srcOrd="1" destOrd="0" parTransId="{29322332-73DA-41DC-B8AA-81191A0A50C1}" sibTransId="{72247CB0-8B68-4408-B035-A5B8370C0102}"/>
    <dgm:cxn modelId="{326CB87C-C6A9-4861-AF4C-107B064D14CC}" type="presOf" srcId="{458483CF-42D1-44D4-9897-F8017A7AE0CF}" destId="{C544C681-ABA3-4373-A66F-DEB0236BB2A9}" srcOrd="0" destOrd="0" presId="urn:microsoft.com/office/officeart/2005/8/layout/matrix1"/>
    <dgm:cxn modelId="{F7DB7298-3376-437D-95D0-550B49B92A36}" type="presOf" srcId="{7EB7169E-D352-4D19-8100-FE11377183B2}" destId="{27728420-9028-4EAB-BAEF-4D121DEC4FE6}" srcOrd="0" destOrd="0" presId="urn:microsoft.com/office/officeart/2005/8/layout/matrix1"/>
    <dgm:cxn modelId="{C2ED9E99-3547-4D60-9FA2-76318FB58ECA}" type="presOf" srcId="{9098427C-1ED2-4248-803B-B1FC86AB801B}" destId="{ABF2695B-7E42-46D9-B7D5-C7A9838B0035}" srcOrd="0" destOrd="0" presId="urn:microsoft.com/office/officeart/2005/8/layout/matrix1"/>
    <dgm:cxn modelId="{F36A22BF-7569-4261-94E8-8EFC8061BDD6}" type="presOf" srcId="{806C1DDE-D3F0-4571-8170-090330AC5F3C}" destId="{C1C6BCE2-BA98-4611-BC0F-9EBB927CA549}" srcOrd="0" destOrd="0" presId="urn:microsoft.com/office/officeart/2005/8/layout/matrix1"/>
    <dgm:cxn modelId="{8CE168CD-D610-4FD0-AE0B-343C86D72E02}" srcId="{9098427C-1ED2-4248-803B-B1FC86AB801B}" destId="{458483CF-42D1-44D4-9897-F8017A7AE0CF}" srcOrd="0" destOrd="0" parTransId="{3FFFFED7-CC87-44EA-9236-98E772E17E7D}" sibTransId="{C19A3D41-2813-4B48-9CCE-AFF7AE2E2BFB}"/>
    <dgm:cxn modelId="{B66AF3E1-7FC1-43BF-9463-F6A9AB450FA3}" srcId="{458483CF-42D1-44D4-9897-F8017A7AE0CF}" destId="{7EB7169E-D352-4D19-8100-FE11377183B2}" srcOrd="3" destOrd="0" parTransId="{B8BF2104-F840-4BF1-B033-BB737B75CB5B}" sibTransId="{F68D2AEB-147F-46B3-98EF-7F56574E1D53}"/>
    <dgm:cxn modelId="{B24CA160-5B96-43EC-B4DB-6CBA73AF5FC8}" type="presParOf" srcId="{ABF2695B-7E42-46D9-B7D5-C7A9838B0035}" destId="{601A0C08-69EA-43F5-83C1-CE8DFC8B3811}" srcOrd="0" destOrd="0" presId="urn:microsoft.com/office/officeart/2005/8/layout/matrix1"/>
    <dgm:cxn modelId="{6324F48B-3C54-43F7-97C8-96CAE8AD4857}" type="presParOf" srcId="{601A0C08-69EA-43F5-83C1-CE8DFC8B3811}" destId="{69E08D6C-DEBF-4061-9602-0914B934E6A1}" srcOrd="0" destOrd="0" presId="urn:microsoft.com/office/officeart/2005/8/layout/matrix1"/>
    <dgm:cxn modelId="{193FFE93-BC67-4B24-A7D9-4860425F1489}" type="presParOf" srcId="{601A0C08-69EA-43F5-83C1-CE8DFC8B3811}" destId="{C7917085-B1B1-4482-A347-E97A5F3C7DAB}" srcOrd="1" destOrd="0" presId="urn:microsoft.com/office/officeart/2005/8/layout/matrix1"/>
    <dgm:cxn modelId="{8069AE8D-E707-48B4-85EA-F6C004379DF5}" type="presParOf" srcId="{601A0C08-69EA-43F5-83C1-CE8DFC8B3811}" destId="{C1C6BCE2-BA98-4611-BC0F-9EBB927CA549}" srcOrd="2" destOrd="0" presId="urn:microsoft.com/office/officeart/2005/8/layout/matrix1"/>
    <dgm:cxn modelId="{BB9D842A-4B7F-4CCC-828C-510E1D96B2A4}" type="presParOf" srcId="{601A0C08-69EA-43F5-83C1-CE8DFC8B3811}" destId="{B3BF2249-B838-4E79-8F36-7EE7BA99F8A8}" srcOrd="3" destOrd="0" presId="urn:microsoft.com/office/officeart/2005/8/layout/matrix1"/>
    <dgm:cxn modelId="{6565FDEF-FC95-413E-A626-6172C4569157}" type="presParOf" srcId="{601A0C08-69EA-43F5-83C1-CE8DFC8B3811}" destId="{12FA90A0-08ED-42C4-BDDE-3706D09AC08E}" srcOrd="4" destOrd="0" presId="urn:microsoft.com/office/officeart/2005/8/layout/matrix1"/>
    <dgm:cxn modelId="{D5CC582F-0DB1-4DE5-87D8-01B4B723B940}" type="presParOf" srcId="{601A0C08-69EA-43F5-83C1-CE8DFC8B3811}" destId="{2CBEF55F-A5C4-44D8-9CBC-A40419275290}" srcOrd="5" destOrd="0" presId="urn:microsoft.com/office/officeart/2005/8/layout/matrix1"/>
    <dgm:cxn modelId="{2C623AB1-6045-448B-BD70-8A1CAF6E15C2}" type="presParOf" srcId="{601A0C08-69EA-43F5-83C1-CE8DFC8B3811}" destId="{27728420-9028-4EAB-BAEF-4D121DEC4FE6}" srcOrd="6" destOrd="0" presId="urn:microsoft.com/office/officeart/2005/8/layout/matrix1"/>
    <dgm:cxn modelId="{43D23736-5CA4-4B9C-B2F5-D0AAD13994E3}" type="presParOf" srcId="{601A0C08-69EA-43F5-83C1-CE8DFC8B3811}" destId="{8E3F7115-6834-4CDF-8ADB-A93C2D1DEBC9}" srcOrd="7" destOrd="0" presId="urn:microsoft.com/office/officeart/2005/8/layout/matrix1"/>
    <dgm:cxn modelId="{68102B3E-B0D0-4A9B-92B3-EF53BB6260CF}" type="presParOf" srcId="{ABF2695B-7E42-46D9-B7D5-C7A9838B0035}" destId="{C544C681-ABA3-4373-A66F-DEB0236BB2A9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9ADD11-37F7-4DFB-881D-8B224EC32A78}" type="doc">
      <dgm:prSet loTypeId="urn:microsoft.com/office/officeart/2005/8/layout/cycle4" loCatId="matrix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69BA93B-758F-470F-9C80-E77CEF041AAD}">
      <dgm:prSet phldrT="[Text]" custT="1"/>
      <dgm:spPr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gm:spPr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gm:t>
    </dgm:pt>
    <dgm:pt modelId="{E0075BC8-F6D3-4F81-9A13-9167AA7C04E6}" type="parTrans" cxnId="{F613ED5E-4B96-4EE7-B148-9CE3675A45BA}">
      <dgm:prSet/>
      <dgm:spPr/>
      <dgm:t>
        <a:bodyPr/>
        <a:lstStyle/>
        <a:p>
          <a:endParaRPr lang="en-GB"/>
        </a:p>
      </dgm:t>
    </dgm:pt>
    <dgm:pt modelId="{E27A0EF4-99A3-46A1-9327-428E690C0A96}" type="sibTrans" cxnId="{F613ED5E-4B96-4EE7-B148-9CE3675A45BA}">
      <dgm:prSet/>
      <dgm:spPr/>
      <dgm:t>
        <a:bodyPr/>
        <a:lstStyle/>
        <a:p>
          <a:endParaRPr lang="en-GB"/>
        </a:p>
      </dgm:t>
    </dgm:pt>
    <dgm:pt modelId="{7B66BE86-6FF2-4F27-A7F5-CAA212AFBC13}">
      <dgm:prSet phldrT="[Text]"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gm:t>
    </dgm:pt>
    <dgm:pt modelId="{1652FDF6-0037-44EE-A187-552176CFE307}" type="parTrans" cxnId="{30C74F33-2A98-494C-A0C1-3DF13CAA6ABF}">
      <dgm:prSet/>
      <dgm:spPr/>
      <dgm:t>
        <a:bodyPr/>
        <a:lstStyle/>
        <a:p>
          <a:endParaRPr lang="en-GB"/>
        </a:p>
      </dgm:t>
    </dgm:pt>
    <dgm:pt modelId="{113652E3-3EA5-4315-A330-264C14EAC2B7}" type="sibTrans" cxnId="{30C74F33-2A98-494C-A0C1-3DF13CAA6ABF}">
      <dgm:prSet/>
      <dgm:spPr/>
      <dgm:t>
        <a:bodyPr/>
        <a:lstStyle/>
        <a:p>
          <a:endParaRPr lang="en-GB"/>
        </a:p>
      </dgm:t>
    </dgm:pt>
    <dgm:pt modelId="{9946113D-D6AD-4F2E-9E6A-A7FFFC6E745E}">
      <dgm:prSet phldrT="[Text]" custT="1"/>
      <dgm:spPr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gm:spPr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gm:t>
    </dgm:pt>
    <dgm:pt modelId="{36C36F5B-C71B-4557-A17D-A09A012CB91E}" type="parTrans" cxnId="{838394BB-AB90-499D-889F-3BD1B058C218}">
      <dgm:prSet/>
      <dgm:spPr/>
      <dgm:t>
        <a:bodyPr/>
        <a:lstStyle/>
        <a:p>
          <a:endParaRPr lang="en-GB"/>
        </a:p>
      </dgm:t>
    </dgm:pt>
    <dgm:pt modelId="{FABEA0D4-EAF2-47FA-8B88-E7B312F67ECE}" type="sibTrans" cxnId="{838394BB-AB90-499D-889F-3BD1B058C218}">
      <dgm:prSet/>
      <dgm:spPr/>
      <dgm:t>
        <a:bodyPr/>
        <a:lstStyle/>
        <a:p>
          <a:endParaRPr lang="en-GB"/>
        </a:p>
      </dgm:t>
    </dgm:pt>
    <dgm:pt modelId="{30247805-5370-4CB8-B798-28116C3B5D1B}">
      <dgm:prSet phldrT="[Text]" custT="1"/>
      <dgm:spPr>
        <a:scene3d>
          <a:camera prst="orthographicFront"/>
          <a:lightRig rig="flat" dir="t"/>
        </a:scene3d>
        <a:sp3d z="-190500" extrusionH="12700" prstMaterial="plastic">
          <a:bevelT w="50800" h="50800" prst="artDeco"/>
        </a:sp3d>
      </dgm:spPr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gm:t>
    </dgm:pt>
    <dgm:pt modelId="{6CF25615-2536-45A2-AEDF-1B5CDB3C0153}" type="parTrans" cxnId="{E82F7872-4210-4AFC-B4F7-F4D3DB64E3AE}">
      <dgm:prSet/>
      <dgm:spPr/>
      <dgm:t>
        <a:bodyPr/>
        <a:lstStyle/>
        <a:p>
          <a:endParaRPr lang="en-GB"/>
        </a:p>
      </dgm:t>
    </dgm:pt>
    <dgm:pt modelId="{DD0C59B8-174B-4B93-BD24-77F113B2CB72}" type="sibTrans" cxnId="{E82F7872-4210-4AFC-B4F7-F4D3DB64E3AE}">
      <dgm:prSet/>
      <dgm:spPr/>
      <dgm:t>
        <a:bodyPr/>
        <a:lstStyle/>
        <a:p>
          <a:endParaRPr lang="en-GB"/>
        </a:p>
      </dgm:t>
    </dgm:pt>
    <dgm:pt modelId="{42B2106D-88DD-44CE-B2E2-D90B0C2880CA}">
      <dgm:prSet phldrT="[Text]" custT="1"/>
      <dgm:spPr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gm:spPr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gm:t>
    </dgm:pt>
    <dgm:pt modelId="{45185CE3-1F2A-4E6D-B323-C2B3B3B4BAF8}" type="parTrans" cxnId="{848A16CA-040E-46E0-848E-79B47BD06CBD}">
      <dgm:prSet/>
      <dgm:spPr/>
      <dgm:t>
        <a:bodyPr/>
        <a:lstStyle/>
        <a:p>
          <a:endParaRPr lang="en-GB"/>
        </a:p>
      </dgm:t>
    </dgm:pt>
    <dgm:pt modelId="{AFD954AF-2EDF-49CA-92CD-AEFF261D48E3}" type="sibTrans" cxnId="{848A16CA-040E-46E0-848E-79B47BD06CBD}">
      <dgm:prSet/>
      <dgm:spPr/>
      <dgm:t>
        <a:bodyPr/>
        <a:lstStyle/>
        <a:p>
          <a:endParaRPr lang="en-GB"/>
        </a:p>
      </dgm:t>
    </dgm:pt>
    <dgm:pt modelId="{81C41729-A0A8-485C-BA30-EC9A96A439D9}">
      <dgm:prSet phldrT="[Text]" custT="1"/>
      <dgm:spPr>
        <a:scene3d>
          <a:camera prst="orthographicFront"/>
          <a:lightRig rig="flat" dir="t"/>
        </a:scene3d>
        <a:sp3d z="-190500" extrusionH="12700" prstMaterial="plastic">
          <a:bevelT w="50800" h="50800" prst="artDeco"/>
        </a:sp3d>
      </dgm:spPr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gm:t>
    </dgm:pt>
    <dgm:pt modelId="{8F5A6795-20CD-49DE-A438-321087A56C89}" type="parTrans" cxnId="{6F6919DD-D4FB-4E28-9D1A-0BEB434CB57E}">
      <dgm:prSet/>
      <dgm:spPr/>
      <dgm:t>
        <a:bodyPr/>
        <a:lstStyle/>
        <a:p>
          <a:endParaRPr lang="en-GB"/>
        </a:p>
      </dgm:t>
    </dgm:pt>
    <dgm:pt modelId="{82B4157A-EAFD-47A5-BECE-CE28AF8FDE08}" type="sibTrans" cxnId="{6F6919DD-D4FB-4E28-9D1A-0BEB434CB57E}">
      <dgm:prSet/>
      <dgm:spPr/>
      <dgm:t>
        <a:bodyPr/>
        <a:lstStyle/>
        <a:p>
          <a:endParaRPr lang="en-GB"/>
        </a:p>
      </dgm:t>
    </dgm:pt>
    <dgm:pt modelId="{39C423F1-CE48-48AB-916E-D58E77DF4C80}">
      <dgm:prSet phldrT="[Text]" custT="1"/>
      <dgm:spPr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gm:spPr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gm:t>
    </dgm:pt>
    <dgm:pt modelId="{B28B5400-AF7C-4430-9F7C-70608A1068C4}" type="parTrans" cxnId="{CEF9F2FC-959E-4A9C-8E8B-CCA6D3D25B39}">
      <dgm:prSet/>
      <dgm:spPr/>
      <dgm:t>
        <a:bodyPr/>
        <a:lstStyle/>
        <a:p>
          <a:endParaRPr lang="en-GB"/>
        </a:p>
      </dgm:t>
    </dgm:pt>
    <dgm:pt modelId="{C64E158B-13D6-4FEC-B436-FA083055B9D3}" type="sibTrans" cxnId="{CEF9F2FC-959E-4A9C-8E8B-CCA6D3D25B39}">
      <dgm:prSet/>
      <dgm:spPr/>
      <dgm:t>
        <a:bodyPr/>
        <a:lstStyle/>
        <a:p>
          <a:endParaRPr lang="en-GB"/>
        </a:p>
      </dgm:t>
    </dgm:pt>
    <dgm:pt modelId="{534D64B9-3507-4F48-A133-A8A336F858D1}">
      <dgm:prSet phldrT="[Text]" custT="1"/>
      <dgm:spPr>
        <a:scene3d>
          <a:camera prst="orthographicFront"/>
          <a:lightRig rig="flat" dir="t"/>
        </a:scene3d>
        <a:sp3d z="-190500" extrusionH="12700" prstMaterial="plastic">
          <a:bevelT w="50800" h="50800" prst="artDeco"/>
        </a:sp3d>
      </dgm:spPr>
      <dgm:t>
        <a:bodyPr/>
        <a:lstStyle/>
        <a:p>
          <a:r>
            <a:rPr lang="en-GB" sz="1200">
              <a:latin typeface="Arial" panose="020B0604020202020204" pitchFamily="34" charset="0"/>
              <a:cs typeface="Arial" panose="020B0604020202020204" pitchFamily="34" charset="0"/>
            </a:rPr>
            <a:t>[text]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EE80517-FD20-4B1C-B0AE-9FA4E41BBBFF}" type="parTrans" cxnId="{77317513-7617-46DE-B545-3E0EAC54AAC8}">
      <dgm:prSet/>
      <dgm:spPr/>
      <dgm:t>
        <a:bodyPr/>
        <a:lstStyle/>
        <a:p>
          <a:endParaRPr lang="en-GB"/>
        </a:p>
      </dgm:t>
    </dgm:pt>
    <dgm:pt modelId="{9E390D9E-4A15-4CF3-8B38-F51E31B59A5F}" type="sibTrans" cxnId="{77317513-7617-46DE-B545-3E0EAC54AAC8}">
      <dgm:prSet/>
      <dgm:spPr/>
      <dgm:t>
        <a:bodyPr/>
        <a:lstStyle/>
        <a:p>
          <a:endParaRPr lang="en-GB"/>
        </a:p>
      </dgm:t>
    </dgm:pt>
    <dgm:pt modelId="{AB249278-51FF-447A-9C5F-CB65F215A016}" type="pres">
      <dgm:prSet presAssocID="{549ADD11-37F7-4DFB-881D-8B224EC32A78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32B5676E-1ED8-440A-909B-CB809FCE4D03}" type="pres">
      <dgm:prSet presAssocID="{549ADD11-37F7-4DFB-881D-8B224EC32A78}" presName="children" presStyleCnt="0"/>
      <dgm:spPr/>
    </dgm:pt>
    <dgm:pt modelId="{823BD2A4-FA42-4A15-BA6E-53E4C63473A2}" type="pres">
      <dgm:prSet presAssocID="{549ADD11-37F7-4DFB-881D-8B224EC32A78}" presName="child1group" presStyleCnt="0"/>
      <dgm:spPr/>
    </dgm:pt>
    <dgm:pt modelId="{2BA55466-C226-4C72-ACA3-516951642605}" type="pres">
      <dgm:prSet presAssocID="{549ADD11-37F7-4DFB-881D-8B224EC32A78}" presName="child1" presStyleLbl="bgAcc1" presStyleIdx="0" presStyleCnt="4" custScaleX="117070"/>
      <dgm:spPr/>
    </dgm:pt>
    <dgm:pt modelId="{4D04E80F-8913-4190-B80F-21851F54E573}" type="pres">
      <dgm:prSet presAssocID="{549ADD11-37F7-4DFB-881D-8B224EC32A78}" presName="child1Text" presStyleLbl="bgAcc1" presStyleIdx="0" presStyleCnt="4">
        <dgm:presLayoutVars>
          <dgm:bulletEnabled val="1"/>
        </dgm:presLayoutVars>
      </dgm:prSet>
      <dgm:spPr/>
    </dgm:pt>
    <dgm:pt modelId="{ED59781E-C56E-48B2-BF67-9BDF196C3B34}" type="pres">
      <dgm:prSet presAssocID="{549ADD11-37F7-4DFB-881D-8B224EC32A78}" presName="child2group" presStyleCnt="0"/>
      <dgm:spPr/>
    </dgm:pt>
    <dgm:pt modelId="{474B028A-3935-45DD-B1BF-FAA833374711}" type="pres">
      <dgm:prSet presAssocID="{549ADD11-37F7-4DFB-881D-8B224EC32A78}" presName="child2" presStyleLbl="bgAcc1" presStyleIdx="1" presStyleCnt="4" custScaleX="126948"/>
      <dgm:spPr/>
    </dgm:pt>
    <dgm:pt modelId="{A4395681-CA6E-4024-979D-8222F0E192F0}" type="pres">
      <dgm:prSet presAssocID="{549ADD11-37F7-4DFB-881D-8B224EC32A78}" presName="child2Text" presStyleLbl="bgAcc1" presStyleIdx="1" presStyleCnt="4">
        <dgm:presLayoutVars>
          <dgm:bulletEnabled val="1"/>
        </dgm:presLayoutVars>
      </dgm:prSet>
      <dgm:spPr/>
    </dgm:pt>
    <dgm:pt modelId="{D7194544-9C68-453B-85AD-5D710F8101C8}" type="pres">
      <dgm:prSet presAssocID="{549ADD11-37F7-4DFB-881D-8B224EC32A78}" presName="child3group" presStyleCnt="0"/>
      <dgm:spPr/>
    </dgm:pt>
    <dgm:pt modelId="{FF2D0D2C-BD02-4118-B538-843C11A26053}" type="pres">
      <dgm:prSet presAssocID="{549ADD11-37F7-4DFB-881D-8B224EC32A78}" presName="child3" presStyleLbl="bgAcc1" presStyleIdx="2" presStyleCnt="4" custScaleX="122805"/>
      <dgm:spPr/>
    </dgm:pt>
    <dgm:pt modelId="{5484FF72-DB56-403B-9A6D-77C590922AC6}" type="pres">
      <dgm:prSet presAssocID="{549ADD11-37F7-4DFB-881D-8B224EC32A78}" presName="child3Text" presStyleLbl="bgAcc1" presStyleIdx="2" presStyleCnt="4">
        <dgm:presLayoutVars>
          <dgm:bulletEnabled val="1"/>
        </dgm:presLayoutVars>
      </dgm:prSet>
      <dgm:spPr/>
    </dgm:pt>
    <dgm:pt modelId="{685A63E6-1583-4A08-A23C-3540D73F13F8}" type="pres">
      <dgm:prSet presAssocID="{549ADD11-37F7-4DFB-881D-8B224EC32A78}" presName="child4group" presStyleCnt="0"/>
      <dgm:spPr/>
    </dgm:pt>
    <dgm:pt modelId="{BEE5C056-CD64-4754-B843-B606AC7E01BE}" type="pres">
      <dgm:prSet presAssocID="{549ADD11-37F7-4DFB-881D-8B224EC32A78}" presName="child4" presStyleLbl="bgAcc1" presStyleIdx="3" presStyleCnt="4" custScaleX="116600"/>
      <dgm:spPr/>
    </dgm:pt>
    <dgm:pt modelId="{4312F898-ED5E-42F2-A332-0810DEB59659}" type="pres">
      <dgm:prSet presAssocID="{549ADD11-37F7-4DFB-881D-8B224EC32A78}" presName="child4Text" presStyleLbl="bgAcc1" presStyleIdx="3" presStyleCnt="4">
        <dgm:presLayoutVars>
          <dgm:bulletEnabled val="1"/>
        </dgm:presLayoutVars>
      </dgm:prSet>
      <dgm:spPr/>
    </dgm:pt>
    <dgm:pt modelId="{C0CF8283-D6F0-4518-907B-61375C0CA48F}" type="pres">
      <dgm:prSet presAssocID="{549ADD11-37F7-4DFB-881D-8B224EC32A78}" presName="childPlaceholder" presStyleCnt="0"/>
      <dgm:spPr/>
    </dgm:pt>
    <dgm:pt modelId="{2F2A4DD8-BFEE-40C4-A163-DA3BF7B8860A}" type="pres">
      <dgm:prSet presAssocID="{549ADD11-37F7-4DFB-881D-8B224EC32A78}" presName="circle" presStyleCnt="0"/>
      <dgm:spPr/>
    </dgm:pt>
    <dgm:pt modelId="{F003212B-3D0A-4320-81F1-771B0C845E4D}" type="pres">
      <dgm:prSet presAssocID="{549ADD11-37F7-4DFB-881D-8B224EC32A78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DDA9DCD8-23CC-4B26-AB3E-215BAE377901}" type="pres">
      <dgm:prSet presAssocID="{549ADD11-37F7-4DFB-881D-8B224EC32A78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54F5A0A1-F497-43C9-A189-40E16A94DCC2}" type="pres">
      <dgm:prSet presAssocID="{549ADD11-37F7-4DFB-881D-8B224EC32A78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E41A9168-82F1-4C8D-A6BB-8080D676E62E}" type="pres">
      <dgm:prSet presAssocID="{549ADD11-37F7-4DFB-881D-8B224EC32A78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D103BF0E-CCEC-4AF8-85E4-EF97B540DDFF}" type="pres">
      <dgm:prSet presAssocID="{549ADD11-37F7-4DFB-881D-8B224EC32A78}" presName="quadrantPlaceholder" presStyleCnt="0"/>
      <dgm:spPr/>
    </dgm:pt>
    <dgm:pt modelId="{B9995D6A-6320-4909-8AC3-9D9F11F8656D}" type="pres">
      <dgm:prSet presAssocID="{549ADD11-37F7-4DFB-881D-8B224EC32A78}" presName="center1" presStyleLbl="fgShp" presStyleIdx="0" presStyleCnt="2"/>
      <dgm:spPr/>
    </dgm:pt>
    <dgm:pt modelId="{ACD2F054-3BD1-4D19-A5C5-4451D8A3DB9F}" type="pres">
      <dgm:prSet presAssocID="{549ADD11-37F7-4DFB-881D-8B224EC32A78}" presName="center2" presStyleLbl="fgShp" presStyleIdx="1" presStyleCnt="2"/>
      <dgm:spPr/>
    </dgm:pt>
  </dgm:ptLst>
  <dgm:cxnLst>
    <dgm:cxn modelId="{6B8F3F03-0D59-4188-9819-639C374DF60D}" type="presOf" srcId="{39C423F1-CE48-48AB-916E-D58E77DF4C80}" destId="{E41A9168-82F1-4C8D-A6BB-8080D676E62E}" srcOrd="0" destOrd="0" presId="urn:microsoft.com/office/officeart/2005/8/layout/cycle4"/>
    <dgm:cxn modelId="{77317513-7617-46DE-B545-3E0EAC54AAC8}" srcId="{39C423F1-CE48-48AB-916E-D58E77DF4C80}" destId="{534D64B9-3507-4F48-A133-A8A336F858D1}" srcOrd="0" destOrd="0" parTransId="{7EE80517-FD20-4B1C-B0AE-9FA4E41BBBFF}" sibTransId="{9E390D9E-4A15-4CF3-8B38-F51E31B59A5F}"/>
    <dgm:cxn modelId="{30C74F33-2A98-494C-A0C1-3DF13CAA6ABF}" srcId="{F69BA93B-758F-470F-9C80-E77CEF041AAD}" destId="{7B66BE86-6FF2-4F27-A7F5-CAA212AFBC13}" srcOrd="0" destOrd="0" parTransId="{1652FDF6-0037-44EE-A187-552176CFE307}" sibTransId="{113652E3-3EA5-4315-A330-264C14EAC2B7}"/>
    <dgm:cxn modelId="{EF989335-ED33-4A89-B07E-4C7E627D97BD}" type="presOf" srcId="{F69BA93B-758F-470F-9C80-E77CEF041AAD}" destId="{F003212B-3D0A-4320-81F1-771B0C845E4D}" srcOrd="0" destOrd="0" presId="urn:microsoft.com/office/officeart/2005/8/layout/cycle4"/>
    <dgm:cxn modelId="{5E71853A-3D07-46E5-B137-40888E66E50B}" type="presOf" srcId="{549ADD11-37F7-4DFB-881D-8B224EC32A78}" destId="{AB249278-51FF-447A-9C5F-CB65F215A016}" srcOrd="0" destOrd="0" presId="urn:microsoft.com/office/officeart/2005/8/layout/cycle4"/>
    <dgm:cxn modelId="{F613ED5E-4B96-4EE7-B148-9CE3675A45BA}" srcId="{549ADD11-37F7-4DFB-881D-8B224EC32A78}" destId="{F69BA93B-758F-470F-9C80-E77CEF041AAD}" srcOrd="0" destOrd="0" parTransId="{E0075BC8-F6D3-4F81-9A13-9167AA7C04E6}" sibTransId="{E27A0EF4-99A3-46A1-9327-428E690C0A96}"/>
    <dgm:cxn modelId="{030CB969-AF0E-4CF8-892F-97EAAAE14EFD}" type="presOf" srcId="{7B66BE86-6FF2-4F27-A7F5-CAA212AFBC13}" destId="{4D04E80F-8913-4190-B80F-21851F54E573}" srcOrd="1" destOrd="0" presId="urn:microsoft.com/office/officeart/2005/8/layout/cycle4"/>
    <dgm:cxn modelId="{8A3EBB4B-DF66-48DA-87D9-B062FEFF840E}" type="presOf" srcId="{9946113D-D6AD-4F2E-9E6A-A7FFFC6E745E}" destId="{DDA9DCD8-23CC-4B26-AB3E-215BAE377901}" srcOrd="0" destOrd="0" presId="urn:microsoft.com/office/officeart/2005/8/layout/cycle4"/>
    <dgm:cxn modelId="{E82F7872-4210-4AFC-B4F7-F4D3DB64E3AE}" srcId="{9946113D-D6AD-4F2E-9E6A-A7FFFC6E745E}" destId="{30247805-5370-4CB8-B798-28116C3B5D1B}" srcOrd="0" destOrd="0" parTransId="{6CF25615-2536-45A2-AEDF-1B5CDB3C0153}" sibTransId="{DD0C59B8-174B-4B93-BD24-77F113B2CB72}"/>
    <dgm:cxn modelId="{45869354-7037-454C-96BC-D4DB76529936}" type="presOf" srcId="{81C41729-A0A8-485C-BA30-EC9A96A439D9}" destId="{5484FF72-DB56-403B-9A6D-77C590922AC6}" srcOrd="1" destOrd="0" presId="urn:microsoft.com/office/officeart/2005/8/layout/cycle4"/>
    <dgm:cxn modelId="{5A54D47E-8A02-4770-8A1F-51E48C782491}" type="presOf" srcId="{7B66BE86-6FF2-4F27-A7F5-CAA212AFBC13}" destId="{2BA55466-C226-4C72-ACA3-516951642605}" srcOrd="0" destOrd="0" presId="urn:microsoft.com/office/officeart/2005/8/layout/cycle4"/>
    <dgm:cxn modelId="{231B3B8D-545A-4799-9766-B0AAC7D1D9C3}" type="presOf" srcId="{534D64B9-3507-4F48-A133-A8A336F858D1}" destId="{4312F898-ED5E-42F2-A332-0810DEB59659}" srcOrd="1" destOrd="0" presId="urn:microsoft.com/office/officeart/2005/8/layout/cycle4"/>
    <dgm:cxn modelId="{6AC867A6-1266-4C10-9D5D-6543D506590B}" type="presOf" srcId="{42B2106D-88DD-44CE-B2E2-D90B0C2880CA}" destId="{54F5A0A1-F497-43C9-A189-40E16A94DCC2}" srcOrd="0" destOrd="0" presId="urn:microsoft.com/office/officeart/2005/8/layout/cycle4"/>
    <dgm:cxn modelId="{DBEB23A7-BB64-4729-9C41-B5DD2C5DB58E}" type="presOf" srcId="{534D64B9-3507-4F48-A133-A8A336F858D1}" destId="{BEE5C056-CD64-4754-B843-B606AC7E01BE}" srcOrd="0" destOrd="0" presId="urn:microsoft.com/office/officeart/2005/8/layout/cycle4"/>
    <dgm:cxn modelId="{838394BB-AB90-499D-889F-3BD1B058C218}" srcId="{549ADD11-37F7-4DFB-881D-8B224EC32A78}" destId="{9946113D-D6AD-4F2E-9E6A-A7FFFC6E745E}" srcOrd="1" destOrd="0" parTransId="{36C36F5B-C71B-4557-A17D-A09A012CB91E}" sibTransId="{FABEA0D4-EAF2-47FA-8B88-E7B312F67ECE}"/>
    <dgm:cxn modelId="{F965EEC5-9E52-4AC9-81A5-235995734A23}" type="presOf" srcId="{81C41729-A0A8-485C-BA30-EC9A96A439D9}" destId="{FF2D0D2C-BD02-4118-B538-843C11A26053}" srcOrd="0" destOrd="0" presId="urn:microsoft.com/office/officeart/2005/8/layout/cycle4"/>
    <dgm:cxn modelId="{848A16CA-040E-46E0-848E-79B47BD06CBD}" srcId="{549ADD11-37F7-4DFB-881D-8B224EC32A78}" destId="{42B2106D-88DD-44CE-B2E2-D90B0C2880CA}" srcOrd="2" destOrd="0" parTransId="{45185CE3-1F2A-4E6D-B323-C2B3B3B4BAF8}" sibTransId="{AFD954AF-2EDF-49CA-92CD-AEFF261D48E3}"/>
    <dgm:cxn modelId="{4E84A7CC-41B8-4A38-9EFF-3C53A0E2A7DA}" type="presOf" srcId="{30247805-5370-4CB8-B798-28116C3B5D1B}" destId="{A4395681-CA6E-4024-979D-8222F0E192F0}" srcOrd="1" destOrd="0" presId="urn:microsoft.com/office/officeart/2005/8/layout/cycle4"/>
    <dgm:cxn modelId="{25468FCE-84FC-494A-8055-C691D72C1CB9}" type="presOf" srcId="{30247805-5370-4CB8-B798-28116C3B5D1B}" destId="{474B028A-3935-45DD-B1BF-FAA833374711}" srcOrd="0" destOrd="0" presId="urn:microsoft.com/office/officeart/2005/8/layout/cycle4"/>
    <dgm:cxn modelId="{6F6919DD-D4FB-4E28-9D1A-0BEB434CB57E}" srcId="{42B2106D-88DD-44CE-B2E2-D90B0C2880CA}" destId="{81C41729-A0A8-485C-BA30-EC9A96A439D9}" srcOrd="0" destOrd="0" parTransId="{8F5A6795-20CD-49DE-A438-321087A56C89}" sibTransId="{82B4157A-EAFD-47A5-BECE-CE28AF8FDE08}"/>
    <dgm:cxn modelId="{CEF9F2FC-959E-4A9C-8E8B-CCA6D3D25B39}" srcId="{549ADD11-37F7-4DFB-881D-8B224EC32A78}" destId="{39C423F1-CE48-48AB-916E-D58E77DF4C80}" srcOrd="3" destOrd="0" parTransId="{B28B5400-AF7C-4430-9F7C-70608A1068C4}" sibTransId="{C64E158B-13D6-4FEC-B436-FA083055B9D3}"/>
    <dgm:cxn modelId="{1670D3CE-D275-42BE-95A1-C21D2D3F3DCF}" type="presParOf" srcId="{AB249278-51FF-447A-9C5F-CB65F215A016}" destId="{32B5676E-1ED8-440A-909B-CB809FCE4D03}" srcOrd="0" destOrd="0" presId="urn:microsoft.com/office/officeart/2005/8/layout/cycle4"/>
    <dgm:cxn modelId="{DF621CFD-7831-4F19-9A5F-CC9B719AD5D4}" type="presParOf" srcId="{32B5676E-1ED8-440A-909B-CB809FCE4D03}" destId="{823BD2A4-FA42-4A15-BA6E-53E4C63473A2}" srcOrd="0" destOrd="0" presId="urn:microsoft.com/office/officeart/2005/8/layout/cycle4"/>
    <dgm:cxn modelId="{0FE79F35-CEBF-464E-94C5-ECC9276FE6D2}" type="presParOf" srcId="{823BD2A4-FA42-4A15-BA6E-53E4C63473A2}" destId="{2BA55466-C226-4C72-ACA3-516951642605}" srcOrd="0" destOrd="0" presId="urn:microsoft.com/office/officeart/2005/8/layout/cycle4"/>
    <dgm:cxn modelId="{A768B367-D954-48C9-9619-AFAFD1C0D816}" type="presParOf" srcId="{823BD2A4-FA42-4A15-BA6E-53E4C63473A2}" destId="{4D04E80F-8913-4190-B80F-21851F54E573}" srcOrd="1" destOrd="0" presId="urn:microsoft.com/office/officeart/2005/8/layout/cycle4"/>
    <dgm:cxn modelId="{D729848F-AB15-4E8E-B346-68E1236AFFA5}" type="presParOf" srcId="{32B5676E-1ED8-440A-909B-CB809FCE4D03}" destId="{ED59781E-C56E-48B2-BF67-9BDF196C3B34}" srcOrd="1" destOrd="0" presId="urn:microsoft.com/office/officeart/2005/8/layout/cycle4"/>
    <dgm:cxn modelId="{1DEC407B-84AD-4C53-8152-5566027D0DD4}" type="presParOf" srcId="{ED59781E-C56E-48B2-BF67-9BDF196C3B34}" destId="{474B028A-3935-45DD-B1BF-FAA833374711}" srcOrd="0" destOrd="0" presId="urn:microsoft.com/office/officeart/2005/8/layout/cycle4"/>
    <dgm:cxn modelId="{4AE64686-FE76-4777-A11E-137D6B37F476}" type="presParOf" srcId="{ED59781E-C56E-48B2-BF67-9BDF196C3B34}" destId="{A4395681-CA6E-4024-979D-8222F0E192F0}" srcOrd="1" destOrd="0" presId="urn:microsoft.com/office/officeart/2005/8/layout/cycle4"/>
    <dgm:cxn modelId="{0BBFF7FD-D4F1-4FE8-9349-668AEDF6AF9F}" type="presParOf" srcId="{32B5676E-1ED8-440A-909B-CB809FCE4D03}" destId="{D7194544-9C68-453B-85AD-5D710F8101C8}" srcOrd="2" destOrd="0" presId="urn:microsoft.com/office/officeart/2005/8/layout/cycle4"/>
    <dgm:cxn modelId="{D0232A12-11A1-4B64-A10B-0557E38117FD}" type="presParOf" srcId="{D7194544-9C68-453B-85AD-5D710F8101C8}" destId="{FF2D0D2C-BD02-4118-B538-843C11A26053}" srcOrd="0" destOrd="0" presId="urn:microsoft.com/office/officeart/2005/8/layout/cycle4"/>
    <dgm:cxn modelId="{CB284436-0656-4DA9-9532-BC233D32EC64}" type="presParOf" srcId="{D7194544-9C68-453B-85AD-5D710F8101C8}" destId="{5484FF72-DB56-403B-9A6D-77C590922AC6}" srcOrd="1" destOrd="0" presId="urn:microsoft.com/office/officeart/2005/8/layout/cycle4"/>
    <dgm:cxn modelId="{B794684F-537F-4AF3-B47D-B5A17BDD975B}" type="presParOf" srcId="{32B5676E-1ED8-440A-909B-CB809FCE4D03}" destId="{685A63E6-1583-4A08-A23C-3540D73F13F8}" srcOrd="3" destOrd="0" presId="urn:microsoft.com/office/officeart/2005/8/layout/cycle4"/>
    <dgm:cxn modelId="{0C7B4705-39FA-4220-B936-B0F12BB43593}" type="presParOf" srcId="{685A63E6-1583-4A08-A23C-3540D73F13F8}" destId="{BEE5C056-CD64-4754-B843-B606AC7E01BE}" srcOrd="0" destOrd="0" presId="urn:microsoft.com/office/officeart/2005/8/layout/cycle4"/>
    <dgm:cxn modelId="{94CB8138-97BF-4472-BE9F-F0881B65A84D}" type="presParOf" srcId="{685A63E6-1583-4A08-A23C-3540D73F13F8}" destId="{4312F898-ED5E-42F2-A332-0810DEB59659}" srcOrd="1" destOrd="0" presId="urn:microsoft.com/office/officeart/2005/8/layout/cycle4"/>
    <dgm:cxn modelId="{001CCCD9-BE33-40DF-A167-53DE6AA36660}" type="presParOf" srcId="{32B5676E-1ED8-440A-909B-CB809FCE4D03}" destId="{C0CF8283-D6F0-4518-907B-61375C0CA48F}" srcOrd="4" destOrd="0" presId="urn:microsoft.com/office/officeart/2005/8/layout/cycle4"/>
    <dgm:cxn modelId="{070DF240-08CB-48CA-AB1B-7706C7C166AB}" type="presParOf" srcId="{AB249278-51FF-447A-9C5F-CB65F215A016}" destId="{2F2A4DD8-BFEE-40C4-A163-DA3BF7B8860A}" srcOrd="1" destOrd="0" presId="urn:microsoft.com/office/officeart/2005/8/layout/cycle4"/>
    <dgm:cxn modelId="{38257D09-B2C8-41A2-A7EA-EA0ACE59CF80}" type="presParOf" srcId="{2F2A4DD8-BFEE-40C4-A163-DA3BF7B8860A}" destId="{F003212B-3D0A-4320-81F1-771B0C845E4D}" srcOrd="0" destOrd="0" presId="urn:microsoft.com/office/officeart/2005/8/layout/cycle4"/>
    <dgm:cxn modelId="{EBAC5B51-9EDD-466A-A6E5-39C55D371F77}" type="presParOf" srcId="{2F2A4DD8-BFEE-40C4-A163-DA3BF7B8860A}" destId="{DDA9DCD8-23CC-4B26-AB3E-215BAE377901}" srcOrd="1" destOrd="0" presId="urn:microsoft.com/office/officeart/2005/8/layout/cycle4"/>
    <dgm:cxn modelId="{AE68A6C6-94B3-43C3-B1E6-5C8A85941F87}" type="presParOf" srcId="{2F2A4DD8-BFEE-40C4-A163-DA3BF7B8860A}" destId="{54F5A0A1-F497-43C9-A189-40E16A94DCC2}" srcOrd="2" destOrd="0" presId="urn:microsoft.com/office/officeart/2005/8/layout/cycle4"/>
    <dgm:cxn modelId="{68817B05-1CB5-46AB-952B-26B122D50D96}" type="presParOf" srcId="{2F2A4DD8-BFEE-40C4-A163-DA3BF7B8860A}" destId="{E41A9168-82F1-4C8D-A6BB-8080D676E62E}" srcOrd="3" destOrd="0" presId="urn:microsoft.com/office/officeart/2005/8/layout/cycle4"/>
    <dgm:cxn modelId="{802E1C85-A937-4A76-915F-D9DBAE539548}" type="presParOf" srcId="{2F2A4DD8-BFEE-40C4-A163-DA3BF7B8860A}" destId="{D103BF0E-CCEC-4AF8-85E4-EF97B540DDFF}" srcOrd="4" destOrd="0" presId="urn:microsoft.com/office/officeart/2005/8/layout/cycle4"/>
    <dgm:cxn modelId="{26EF48F9-F066-4297-961D-D0A2CA166C71}" type="presParOf" srcId="{AB249278-51FF-447A-9C5F-CB65F215A016}" destId="{B9995D6A-6320-4909-8AC3-9D9F11F8656D}" srcOrd="2" destOrd="0" presId="urn:microsoft.com/office/officeart/2005/8/layout/cycle4"/>
    <dgm:cxn modelId="{4800C27E-87E2-4A1C-BF36-E4ED5A105C4A}" type="presParOf" srcId="{AB249278-51FF-447A-9C5F-CB65F215A016}" destId="{ACD2F054-3BD1-4D19-A5C5-4451D8A3DB9F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E08D6C-DEBF-4061-9602-0914B934E6A1}">
      <dsp:nvSpPr>
        <dsp:cNvPr id="0" name=""/>
        <dsp:cNvSpPr/>
      </dsp:nvSpPr>
      <dsp:spPr>
        <a:xfrm rot="16200000">
          <a:off x="466527" y="-466527"/>
          <a:ext cx="1719262" cy="2652317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sp:txBody>
      <dsp:txXfrm rot="5400000">
        <a:off x="0" y="0"/>
        <a:ext cx="2652317" cy="1289446"/>
      </dsp:txXfrm>
    </dsp:sp>
    <dsp:sp modelId="{C1C6BCE2-BA98-4611-BC0F-9EBB927CA549}">
      <dsp:nvSpPr>
        <dsp:cNvPr id="0" name=""/>
        <dsp:cNvSpPr/>
      </dsp:nvSpPr>
      <dsp:spPr>
        <a:xfrm>
          <a:off x="2652317" y="0"/>
          <a:ext cx="2652317" cy="1719262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sp:txBody>
      <dsp:txXfrm>
        <a:off x="2652317" y="0"/>
        <a:ext cx="2652317" cy="1289446"/>
      </dsp:txXfrm>
    </dsp:sp>
    <dsp:sp modelId="{12FA90A0-08ED-42C4-BDDE-3706D09AC08E}">
      <dsp:nvSpPr>
        <dsp:cNvPr id="0" name=""/>
        <dsp:cNvSpPr/>
      </dsp:nvSpPr>
      <dsp:spPr>
        <a:xfrm rot="10800000">
          <a:off x="0" y="1719262"/>
          <a:ext cx="2652317" cy="1719262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sp:txBody>
      <dsp:txXfrm rot="10800000">
        <a:off x="0" y="2149078"/>
        <a:ext cx="2652317" cy="1289446"/>
      </dsp:txXfrm>
    </dsp:sp>
    <dsp:sp modelId="{27728420-9028-4EAB-BAEF-4D121DEC4FE6}">
      <dsp:nvSpPr>
        <dsp:cNvPr id="0" name=""/>
        <dsp:cNvSpPr/>
      </dsp:nvSpPr>
      <dsp:spPr>
        <a:xfrm rot="5400000">
          <a:off x="3118845" y="1252735"/>
          <a:ext cx="1719262" cy="2652317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sp:txBody>
      <dsp:txXfrm rot="-5400000">
        <a:off x="2652317" y="2149077"/>
        <a:ext cx="2652317" cy="1289446"/>
      </dsp:txXfrm>
    </dsp:sp>
    <dsp:sp modelId="{C544C681-ABA3-4373-A66F-DEB0236BB2A9}">
      <dsp:nvSpPr>
        <dsp:cNvPr id="0" name=""/>
        <dsp:cNvSpPr/>
      </dsp:nvSpPr>
      <dsp:spPr>
        <a:xfrm>
          <a:off x="1856622" y="1289446"/>
          <a:ext cx="1591390" cy="859631"/>
        </a:xfrm>
        <a:prstGeom prst="round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98586" y="1331410"/>
        <a:ext cx="1507462" cy="7757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2D0D2C-BD02-4118-B538-843C11A26053}">
      <dsp:nvSpPr>
        <dsp:cNvPr id="0" name=""/>
        <dsp:cNvSpPr/>
      </dsp:nvSpPr>
      <dsp:spPr>
        <a:xfrm>
          <a:off x="3210230" y="2338197"/>
          <a:ext cx="2086004" cy="11003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-190500" extrusionH="12700" prstMaterial="plastic">
          <a:bevelT w="50800" h="50800" prst="artDeco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sp:txBody>
      <dsp:txXfrm>
        <a:off x="3860202" y="2637450"/>
        <a:ext cx="1411861" cy="776904"/>
      </dsp:txXfrm>
    </dsp:sp>
    <dsp:sp modelId="{BEE5C056-CD64-4754-B843-B606AC7E01BE}">
      <dsp:nvSpPr>
        <dsp:cNvPr id="0" name=""/>
        <dsp:cNvSpPr/>
      </dsp:nvSpPr>
      <dsp:spPr>
        <a:xfrm>
          <a:off x="491478" y="2338197"/>
          <a:ext cx="1980604" cy="11003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-190500" extrusionH="12700" prstMaterial="plastic">
          <a:bevelT w="50800" h="50800" prst="artDeco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[text]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5649" y="2637450"/>
        <a:ext cx="1338081" cy="776904"/>
      </dsp:txXfrm>
    </dsp:sp>
    <dsp:sp modelId="{474B028A-3935-45DD-B1BF-FAA833374711}">
      <dsp:nvSpPr>
        <dsp:cNvPr id="0" name=""/>
        <dsp:cNvSpPr/>
      </dsp:nvSpPr>
      <dsp:spPr>
        <a:xfrm>
          <a:off x="3175043" y="0"/>
          <a:ext cx="2156379" cy="11003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-190500" extrusionH="12700" prstMaterial="plastic">
          <a:bevelT w="50800" h="50800" prst="artDeco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sp:txBody>
      <dsp:txXfrm>
        <a:off x="3846127" y="24171"/>
        <a:ext cx="1461123" cy="776904"/>
      </dsp:txXfrm>
    </dsp:sp>
    <dsp:sp modelId="{2BA55466-C226-4C72-ACA3-516951642605}">
      <dsp:nvSpPr>
        <dsp:cNvPr id="0" name=""/>
        <dsp:cNvSpPr/>
      </dsp:nvSpPr>
      <dsp:spPr>
        <a:xfrm>
          <a:off x="487486" y="0"/>
          <a:ext cx="1988588" cy="11003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sp:txBody>
      <dsp:txXfrm>
        <a:off x="511657" y="24171"/>
        <a:ext cx="1343669" cy="776904"/>
      </dsp:txXfrm>
    </dsp:sp>
    <dsp:sp modelId="{F003212B-3D0A-4320-81F1-771B0C845E4D}">
      <dsp:nvSpPr>
        <dsp:cNvPr id="0" name=""/>
        <dsp:cNvSpPr/>
      </dsp:nvSpPr>
      <dsp:spPr>
        <a:xfrm>
          <a:off x="1386187" y="195995"/>
          <a:ext cx="1488881" cy="1488881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sp:txBody>
      <dsp:txXfrm>
        <a:off x="1822270" y="632078"/>
        <a:ext cx="1052798" cy="1052798"/>
      </dsp:txXfrm>
    </dsp:sp>
    <dsp:sp modelId="{DDA9DCD8-23CC-4B26-AB3E-215BAE377901}">
      <dsp:nvSpPr>
        <dsp:cNvPr id="0" name=""/>
        <dsp:cNvSpPr/>
      </dsp:nvSpPr>
      <dsp:spPr>
        <a:xfrm rot="5400000">
          <a:off x="2943839" y="195995"/>
          <a:ext cx="1488881" cy="1488881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sp:txBody>
      <dsp:txXfrm rot="-5400000">
        <a:off x="2943839" y="632078"/>
        <a:ext cx="1052798" cy="1052798"/>
      </dsp:txXfrm>
    </dsp:sp>
    <dsp:sp modelId="{54F5A0A1-F497-43C9-A189-40E16A94DCC2}">
      <dsp:nvSpPr>
        <dsp:cNvPr id="0" name=""/>
        <dsp:cNvSpPr/>
      </dsp:nvSpPr>
      <dsp:spPr>
        <a:xfrm rot="10800000">
          <a:off x="2943839" y="1753648"/>
          <a:ext cx="1488881" cy="1488881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sp:txBody>
      <dsp:txXfrm rot="10800000">
        <a:off x="2943839" y="1753648"/>
        <a:ext cx="1052798" cy="1052798"/>
      </dsp:txXfrm>
    </dsp:sp>
    <dsp:sp modelId="{E41A9168-82F1-4C8D-A6BB-8080D676E62E}">
      <dsp:nvSpPr>
        <dsp:cNvPr id="0" name=""/>
        <dsp:cNvSpPr/>
      </dsp:nvSpPr>
      <dsp:spPr>
        <a:xfrm rot="16200000">
          <a:off x="1386187" y="1753648"/>
          <a:ext cx="1488881" cy="1488881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[text]</a:t>
          </a:r>
        </a:p>
      </dsp:txBody>
      <dsp:txXfrm rot="5400000">
        <a:off x="1822270" y="1753648"/>
        <a:ext cx="1052798" cy="1052798"/>
      </dsp:txXfrm>
    </dsp:sp>
    <dsp:sp modelId="{B9995D6A-6320-4909-8AC3-9D9F11F8656D}">
      <dsp:nvSpPr>
        <dsp:cNvPr id="0" name=""/>
        <dsp:cNvSpPr/>
      </dsp:nvSpPr>
      <dsp:spPr>
        <a:xfrm>
          <a:off x="2652424" y="1409795"/>
          <a:ext cx="514059" cy="447008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CD2F054-3BD1-4D19-A5C5-4451D8A3DB9F}">
      <dsp:nvSpPr>
        <dsp:cNvPr id="0" name=""/>
        <dsp:cNvSpPr/>
      </dsp:nvSpPr>
      <dsp:spPr>
        <a:xfrm rot="10800000">
          <a:off x="2652424" y="1581721"/>
          <a:ext cx="514059" cy="447008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062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158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34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660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4736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565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734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084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1025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610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9115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018571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799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6365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8370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4496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4008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781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291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  <p:sldLayoutId id="2147483721" r:id="rId12"/>
    <p:sldLayoutId id="2147483722" r:id="rId13"/>
    <p:sldLayoutId id="2147483723" r:id="rId14"/>
    <p:sldLayoutId id="2147483724" r:id="rId15"/>
    <p:sldLayoutId id="2147483725" r:id="rId16"/>
    <p:sldLayoutId id="2147483726" r:id="rId17"/>
    <p:sldLayoutId id="2147483727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438912" y="46634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Name: 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438912" y="139598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Number: 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438912" y="232562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BMHP6029_BIRM – Component 1 – Poster Presentation 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438912" y="325526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Title of Poster:   </a:t>
            </a:r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0EBB7A-B6F2-BC3D-A3A2-A69F56721AF6}"/>
              </a:ext>
            </a:extLst>
          </p:cNvPr>
          <p:cNvSpPr/>
          <p:nvPr/>
        </p:nvSpPr>
        <p:spPr>
          <a:xfrm>
            <a:off x="1243012" y="342900"/>
            <a:ext cx="9705975" cy="581025"/>
          </a:xfrm>
          <a:prstGeom prst="roundRect">
            <a:avLst/>
          </a:prstGeom>
          <a:solidFill>
            <a:schemeClr val="bg2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Title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A3A58DC-499D-5885-0006-D9F2BFD2F81C}"/>
              </a:ext>
            </a:extLst>
          </p:cNvPr>
          <p:cNvSpPr/>
          <p:nvPr/>
        </p:nvSpPr>
        <p:spPr>
          <a:xfrm>
            <a:off x="371475" y="5245100"/>
            <a:ext cx="5428460" cy="1489074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57150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[Text]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6D4A2F6-C598-0B23-69B5-F5C7B69AE935}"/>
              </a:ext>
            </a:extLst>
          </p:cNvPr>
          <p:cNvSpPr/>
          <p:nvPr/>
        </p:nvSpPr>
        <p:spPr>
          <a:xfrm>
            <a:off x="6095998" y="5245100"/>
            <a:ext cx="5956301" cy="1504950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57150">
            <a:solidFill>
              <a:schemeClr val="accent1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[Text]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04003174-5CCB-0AC0-B313-4CB10D4A7AE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64482758"/>
              </p:ext>
            </p:extLst>
          </p:nvPr>
        </p:nvGraphicFramePr>
        <p:xfrm>
          <a:off x="495299" y="1311275"/>
          <a:ext cx="5304635" cy="3438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CF37AD15-E8DA-F2C3-9068-5CA739C48C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8367223"/>
              </p:ext>
            </p:extLst>
          </p:nvPr>
        </p:nvGraphicFramePr>
        <p:xfrm>
          <a:off x="6164693" y="1365249"/>
          <a:ext cx="5818909" cy="34385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51621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8D49D-1F6E-F0FD-FCD7-89051D655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F92CA-6836-730C-0D3D-598D8BD1D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018" y="1984708"/>
            <a:ext cx="10364452" cy="924747"/>
          </a:xfrm>
        </p:spPr>
        <p:txBody>
          <a:bodyPr>
            <a:normAutofit/>
          </a:bodyPr>
          <a:lstStyle/>
          <a:p>
            <a:r>
              <a:rPr lang="en-GB" sz="1200" dirty="0"/>
              <a:t>[Include your full reference list here – use the forth slide if required] </a:t>
            </a:r>
          </a:p>
        </p:txBody>
      </p:sp>
    </p:spTree>
    <p:extLst>
      <p:ext uri="{BB962C8B-B14F-4D97-AF65-F5344CB8AC3E}">
        <p14:creationId xmlns:p14="http://schemas.microsoft.com/office/powerpoint/2010/main" val="2245730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E5DB6-82A8-E51B-E71E-ABCC67A3D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5EC54-6137-D07F-F33F-5A775444D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6EB00-5018-58D7-1832-0E8A96A154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771" y="1868329"/>
            <a:ext cx="10364452" cy="1061907"/>
          </a:xfrm>
        </p:spPr>
        <p:txBody>
          <a:bodyPr>
            <a:normAutofit/>
          </a:bodyPr>
          <a:lstStyle/>
          <a:p>
            <a:r>
              <a:rPr lang="en-GB" sz="1200" dirty="0"/>
              <a:t>[Use this slide if required] </a:t>
            </a:r>
          </a:p>
        </p:txBody>
      </p:sp>
    </p:spTree>
    <p:extLst>
      <p:ext uri="{BB962C8B-B14F-4D97-AF65-F5344CB8AC3E}">
        <p14:creationId xmlns:p14="http://schemas.microsoft.com/office/powerpoint/2010/main" val="955168240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1050</TotalTime>
  <Words>88</Words>
  <Application>Microsoft Office PowerPoint</Application>
  <PresentationFormat>Widescreen</PresentationFormat>
  <Paragraphs>23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Tw Cen MT</vt:lpstr>
      <vt:lpstr>Droplet</vt:lpstr>
      <vt:lpstr>PowerPoint Presentation</vt:lpstr>
      <vt:lpstr>PowerPoint Presentation</vt:lpstr>
      <vt:lpstr>Reference List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Beau Academic</dc:creator>
  <cp:lastModifiedBy>Beau Academic</cp:lastModifiedBy>
  <cp:revision>1</cp:revision>
  <dcterms:created xsi:type="dcterms:W3CDTF">2024-12-04T18:07:56Z</dcterms:created>
  <dcterms:modified xsi:type="dcterms:W3CDTF">2024-12-05T13:41:15Z</dcterms:modified>
</cp:coreProperties>
</file>