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6" r:id="rId3"/>
    <p:sldId id="261" r:id="rId4"/>
    <p:sldId id="257" r:id="rId5"/>
    <p:sldId id="258" r:id="rId6"/>
    <p:sldId id="259"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100CBD-04F9-498D-B0B3-409045CBF6A9}" v="12" dt="2022-07-10T10:57:02.9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baqi" userId="31f037f521dd8701" providerId="LiveId" clId="{54100CBD-04F9-498D-B0B3-409045CBF6A9}"/>
    <pc:docChg chg="custSel addSld modSld">
      <pc:chgData name="mohammed baqi" userId="31f037f521dd8701" providerId="LiveId" clId="{54100CBD-04F9-498D-B0B3-409045CBF6A9}" dt="2022-07-10T12:42:00.333" v="6559" actId="20577"/>
      <pc:docMkLst>
        <pc:docMk/>
      </pc:docMkLst>
      <pc:sldChg chg="delSp modSp new mod">
        <pc:chgData name="mohammed baqi" userId="31f037f521dd8701" providerId="LiveId" clId="{54100CBD-04F9-498D-B0B3-409045CBF6A9}" dt="2022-07-10T10:39:03.914" v="3429" actId="14100"/>
        <pc:sldMkLst>
          <pc:docMk/>
          <pc:sldMk cId="1732757830" sldId="257"/>
        </pc:sldMkLst>
        <pc:spChg chg="del">
          <ac:chgData name="mohammed baqi" userId="31f037f521dd8701" providerId="LiveId" clId="{54100CBD-04F9-498D-B0B3-409045CBF6A9}" dt="2022-06-30T20:18:09.888" v="1" actId="21"/>
          <ac:spMkLst>
            <pc:docMk/>
            <pc:sldMk cId="1732757830" sldId="257"/>
            <ac:spMk id="2" creationId="{1449E894-D1CC-BE96-A626-9612EE94C397}"/>
          </ac:spMkLst>
        </pc:spChg>
        <pc:spChg chg="mod">
          <ac:chgData name="mohammed baqi" userId="31f037f521dd8701" providerId="LiveId" clId="{54100CBD-04F9-498D-B0B3-409045CBF6A9}" dt="2022-07-10T10:39:03.914" v="3429" actId="14100"/>
          <ac:spMkLst>
            <pc:docMk/>
            <pc:sldMk cId="1732757830" sldId="257"/>
            <ac:spMk id="3" creationId="{1CCA348B-D0E7-1A30-C4C9-59ED4F992EFD}"/>
          </ac:spMkLst>
        </pc:spChg>
      </pc:sldChg>
      <pc:sldChg chg="delSp modSp new mod">
        <pc:chgData name="mohammed baqi" userId="31f037f521dd8701" providerId="LiveId" clId="{54100CBD-04F9-498D-B0B3-409045CBF6A9}" dt="2022-07-10T10:42:53.481" v="3687" actId="20577"/>
        <pc:sldMkLst>
          <pc:docMk/>
          <pc:sldMk cId="3108657232" sldId="258"/>
        </pc:sldMkLst>
        <pc:spChg chg="mod">
          <ac:chgData name="mohammed baqi" userId="31f037f521dd8701" providerId="LiveId" clId="{54100CBD-04F9-498D-B0B3-409045CBF6A9}" dt="2022-07-10T10:42:53.481" v="3687" actId="20577"/>
          <ac:spMkLst>
            <pc:docMk/>
            <pc:sldMk cId="3108657232" sldId="258"/>
            <ac:spMk id="2" creationId="{48CC4437-F0B8-C79C-069D-BFC07D8A47CE}"/>
          </ac:spMkLst>
        </pc:spChg>
        <pc:spChg chg="del mod">
          <ac:chgData name="mohammed baqi" userId="31f037f521dd8701" providerId="LiveId" clId="{54100CBD-04F9-498D-B0B3-409045CBF6A9}" dt="2022-07-10T10:39:33.691" v="3432" actId="21"/>
          <ac:spMkLst>
            <pc:docMk/>
            <pc:sldMk cId="3108657232" sldId="258"/>
            <ac:spMk id="3" creationId="{981936CB-375A-3F5B-AE83-C9AEC6D5067A}"/>
          </ac:spMkLst>
        </pc:spChg>
      </pc:sldChg>
      <pc:sldChg chg="addSp delSp modSp new mod">
        <pc:chgData name="mohammed baqi" userId="31f037f521dd8701" providerId="LiveId" clId="{54100CBD-04F9-498D-B0B3-409045CBF6A9}" dt="2022-07-10T12:10:34.745" v="5405" actId="20577"/>
        <pc:sldMkLst>
          <pc:docMk/>
          <pc:sldMk cId="1883788799" sldId="259"/>
        </pc:sldMkLst>
        <pc:spChg chg="del">
          <ac:chgData name="mohammed baqi" userId="31f037f521dd8701" providerId="LiveId" clId="{54100CBD-04F9-498D-B0B3-409045CBF6A9}" dt="2022-07-10T10:52:28.062" v="3689" actId="21"/>
          <ac:spMkLst>
            <pc:docMk/>
            <pc:sldMk cId="1883788799" sldId="259"/>
            <ac:spMk id="2" creationId="{A350B1B7-65EE-B012-5D6F-15181E71F84E}"/>
          </ac:spMkLst>
        </pc:spChg>
        <pc:spChg chg="del">
          <ac:chgData name="mohammed baqi" userId="31f037f521dd8701" providerId="LiveId" clId="{54100CBD-04F9-498D-B0B3-409045CBF6A9}" dt="2022-07-10T10:52:32.760" v="3690" actId="21"/>
          <ac:spMkLst>
            <pc:docMk/>
            <pc:sldMk cId="1883788799" sldId="259"/>
            <ac:spMk id="3" creationId="{36055C59-ABDD-419E-A89C-2931B697F3E7}"/>
          </ac:spMkLst>
        </pc:spChg>
        <pc:spChg chg="add mod">
          <ac:chgData name="mohammed baqi" userId="31f037f521dd8701" providerId="LiveId" clId="{54100CBD-04F9-498D-B0B3-409045CBF6A9}" dt="2022-07-10T10:57:57.118" v="3746" actId="20577"/>
          <ac:spMkLst>
            <pc:docMk/>
            <pc:sldMk cId="1883788799" sldId="259"/>
            <ac:spMk id="16" creationId="{EE01470D-B864-728E-8899-88529B56FB97}"/>
          </ac:spMkLst>
        </pc:spChg>
        <pc:spChg chg="add mod">
          <ac:chgData name="mohammed baqi" userId="31f037f521dd8701" providerId="LiveId" clId="{54100CBD-04F9-498D-B0B3-409045CBF6A9}" dt="2022-07-10T10:58:48.559" v="3758" actId="20577"/>
          <ac:spMkLst>
            <pc:docMk/>
            <pc:sldMk cId="1883788799" sldId="259"/>
            <ac:spMk id="17" creationId="{828F200C-6F5A-72C6-3B23-E2770486F6D7}"/>
          </ac:spMkLst>
        </pc:spChg>
        <pc:spChg chg="add mod">
          <ac:chgData name="mohammed baqi" userId="31f037f521dd8701" providerId="LiveId" clId="{54100CBD-04F9-498D-B0B3-409045CBF6A9}" dt="2022-07-10T11:23:18.739" v="4466" actId="20577"/>
          <ac:spMkLst>
            <pc:docMk/>
            <pc:sldMk cId="1883788799" sldId="259"/>
            <ac:spMk id="18" creationId="{2C195D61-108E-EDFB-9FBA-341ADC71692F}"/>
          </ac:spMkLst>
        </pc:spChg>
        <pc:spChg chg="add mod">
          <ac:chgData name="mohammed baqi" userId="31f037f521dd8701" providerId="LiveId" clId="{54100CBD-04F9-498D-B0B3-409045CBF6A9}" dt="2022-07-10T11:53:10.569" v="4987" actId="20577"/>
          <ac:spMkLst>
            <pc:docMk/>
            <pc:sldMk cId="1883788799" sldId="259"/>
            <ac:spMk id="19" creationId="{AB4DD1CE-AAC5-3CFE-0BD6-75B71119CF5B}"/>
          </ac:spMkLst>
        </pc:spChg>
        <pc:spChg chg="add mod">
          <ac:chgData name="mohammed baqi" userId="31f037f521dd8701" providerId="LiveId" clId="{54100CBD-04F9-498D-B0B3-409045CBF6A9}" dt="2022-07-10T10:59:48.120" v="3796" actId="5793"/>
          <ac:spMkLst>
            <pc:docMk/>
            <pc:sldMk cId="1883788799" sldId="259"/>
            <ac:spMk id="20" creationId="{6C38012A-4116-9487-2B17-35DD50F9E526}"/>
          </ac:spMkLst>
        </pc:spChg>
        <pc:spChg chg="add del mod">
          <ac:chgData name="mohammed baqi" userId="31f037f521dd8701" providerId="LiveId" clId="{54100CBD-04F9-498D-B0B3-409045CBF6A9}" dt="2022-07-10T11:30:34.928" v="4599" actId="478"/>
          <ac:spMkLst>
            <pc:docMk/>
            <pc:sldMk cId="1883788799" sldId="259"/>
            <ac:spMk id="27" creationId="{730B2C36-20D8-0BE3-674E-692CD4122746}"/>
          </ac:spMkLst>
        </pc:spChg>
        <pc:spChg chg="add mod">
          <ac:chgData name="mohammed baqi" userId="31f037f521dd8701" providerId="LiveId" clId="{54100CBD-04F9-498D-B0B3-409045CBF6A9}" dt="2022-07-10T12:09:56.624" v="5395" actId="20577"/>
          <ac:spMkLst>
            <pc:docMk/>
            <pc:sldMk cId="1883788799" sldId="259"/>
            <ac:spMk id="28" creationId="{F7471F3C-A020-E602-58A9-5A31E9B8532B}"/>
          </ac:spMkLst>
        </pc:spChg>
        <pc:spChg chg="add mod">
          <ac:chgData name="mohammed baqi" userId="31f037f521dd8701" providerId="LiveId" clId="{54100CBD-04F9-498D-B0B3-409045CBF6A9}" dt="2022-07-10T12:10:18.344" v="5400" actId="20577"/>
          <ac:spMkLst>
            <pc:docMk/>
            <pc:sldMk cId="1883788799" sldId="259"/>
            <ac:spMk id="29" creationId="{6D95A165-EDE9-73EF-FB4D-DA4FD0A0CE2A}"/>
          </ac:spMkLst>
        </pc:spChg>
        <pc:spChg chg="add mod">
          <ac:chgData name="mohammed baqi" userId="31f037f521dd8701" providerId="LiveId" clId="{54100CBD-04F9-498D-B0B3-409045CBF6A9}" dt="2022-07-10T12:10:34.745" v="5405" actId="20577"/>
          <ac:spMkLst>
            <pc:docMk/>
            <pc:sldMk cId="1883788799" sldId="259"/>
            <ac:spMk id="30" creationId="{5F0F943B-3D9D-2C2B-4EDC-350E490953F9}"/>
          </ac:spMkLst>
        </pc:spChg>
        <pc:spChg chg="add mod">
          <ac:chgData name="mohammed baqi" userId="31f037f521dd8701" providerId="LiveId" clId="{54100CBD-04F9-498D-B0B3-409045CBF6A9}" dt="2022-07-10T12:09:46.382" v="5392" actId="20577"/>
          <ac:spMkLst>
            <pc:docMk/>
            <pc:sldMk cId="1883788799" sldId="259"/>
            <ac:spMk id="31" creationId="{CB98EE30-EE99-8D93-6E92-85BF715B1926}"/>
          </ac:spMkLst>
        </pc:spChg>
        <pc:picChg chg="add del">
          <ac:chgData name="mohammed baqi" userId="31f037f521dd8701" providerId="LiveId" clId="{54100CBD-04F9-498D-B0B3-409045CBF6A9}" dt="2022-07-10T10:52:45.737" v="3692" actId="21"/>
          <ac:picMkLst>
            <pc:docMk/>
            <pc:sldMk cId="1883788799" sldId="259"/>
            <ac:picMk id="4" creationId="{F558DDFA-8FDF-C846-C05F-2A6D093A8177}"/>
          </ac:picMkLst>
        </pc:picChg>
        <pc:picChg chg="add del mod">
          <ac:chgData name="mohammed baqi" userId="31f037f521dd8701" providerId="LiveId" clId="{54100CBD-04F9-498D-B0B3-409045CBF6A9}" dt="2022-07-10T10:53:16.238" v="3695" actId="21"/>
          <ac:picMkLst>
            <pc:docMk/>
            <pc:sldMk cId="1883788799" sldId="259"/>
            <ac:picMk id="5" creationId="{EDE98DFD-6B63-3B46-056F-38C4A887DA65}"/>
          </ac:picMkLst>
        </pc:picChg>
        <pc:picChg chg="add">
          <ac:chgData name="mohammed baqi" userId="31f037f521dd8701" providerId="LiveId" clId="{54100CBD-04F9-498D-B0B3-409045CBF6A9}" dt="2022-07-10T10:53:40.283" v="3696"/>
          <ac:picMkLst>
            <pc:docMk/>
            <pc:sldMk cId="1883788799" sldId="259"/>
            <ac:picMk id="6" creationId="{60B0B686-9C5F-7B22-7B60-6C972A699514}"/>
          </ac:picMkLst>
        </pc:picChg>
        <pc:picChg chg="add mod">
          <ac:chgData name="mohammed baqi" userId="31f037f521dd8701" providerId="LiveId" clId="{54100CBD-04F9-498D-B0B3-409045CBF6A9}" dt="2022-07-10T11:00:19.676" v="3800" actId="1076"/>
          <ac:picMkLst>
            <pc:docMk/>
            <pc:sldMk cId="1883788799" sldId="259"/>
            <ac:picMk id="7" creationId="{75332F5E-1DE2-7A45-06FB-10EB22E3037F}"/>
          </ac:picMkLst>
        </pc:picChg>
        <pc:picChg chg="add mod">
          <ac:chgData name="mohammed baqi" userId="31f037f521dd8701" providerId="LiveId" clId="{54100CBD-04F9-498D-B0B3-409045CBF6A9}" dt="2022-07-10T10:55:08.955" v="3706" actId="1076"/>
          <ac:picMkLst>
            <pc:docMk/>
            <pc:sldMk cId="1883788799" sldId="259"/>
            <ac:picMk id="8" creationId="{61E2C00C-5DCF-41B4-F220-41E2F2C5671C}"/>
          </ac:picMkLst>
        </pc:picChg>
        <pc:picChg chg="add mod">
          <ac:chgData name="mohammed baqi" userId="31f037f521dd8701" providerId="LiveId" clId="{54100CBD-04F9-498D-B0B3-409045CBF6A9}" dt="2022-07-10T12:08:57.222" v="5382" actId="1076"/>
          <ac:picMkLst>
            <pc:docMk/>
            <pc:sldMk cId="1883788799" sldId="259"/>
            <ac:picMk id="9" creationId="{A344732B-6ACD-DB03-CE2E-23E21173F9A7}"/>
          </ac:picMkLst>
        </pc:picChg>
        <pc:picChg chg="add mod">
          <ac:chgData name="mohammed baqi" userId="31f037f521dd8701" providerId="LiveId" clId="{54100CBD-04F9-498D-B0B3-409045CBF6A9}" dt="2022-07-10T10:55:05.351" v="3705" actId="1076"/>
          <ac:picMkLst>
            <pc:docMk/>
            <pc:sldMk cId="1883788799" sldId="259"/>
            <ac:picMk id="10" creationId="{D9E10B7F-D743-8636-3125-AD62ADE42C41}"/>
          </ac:picMkLst>
        </pc:picChg>
        <pc:picChg chg="add mod">
          <ac:chgData name="mohammed baqi" userId="31f037f521dd8701" providerId="LiveId" clId="{54100CBD-04F9-498D-B0B3-409045CBF6A9}" dt="2022-07-10T10:55:43.076" v="3710" actId="1076"/>
          <ac:picMkLst>
            <pc:docMk/>
            <pc:sldMk cId="1883788799" sldId="259"/>
            <ac:picMk id="11" creationId="{3FA4A779-42D0-047E-6080-D198E6A84D73}"/>
          </ac:picMkLst>
        </pc:picChg>
        <pc:picChg chg="add mod">
          <ac:chgData name="mohammed baqi" userId="31f037f521dd8701" providerId="LiveId" clId="{54100CBD-04F9-498D-B0B3-409045CBF6A9}" dt="2022-07-10T10:56:02.074" v="3714" actId="1076"/>
          <ac:picMkLst>
            <pc:docMk/>
            <pc:sldMk cId="1883788799" sldId="259"/>
            <ac:picMk id="12" creationId="{A676DBFF-4A8D-4F9F-61F1-B4FA697199E7}"/>
          </ac:picMkLst>
        </pc:picChg>
        <pc:picChg chg="add mod">
          <ac:chgData name="mohammed baqi" userId="31f037f521dd8701" providerId="LiveId" clId="{54100CBD-04F9-498D-B0B3-409045CBF6A9}" dt="2022-07-10T10:56:26.256" v="3719" actId="14100"/>
          <ac:picMkLst>
            <pc:docMk/>
            <pc:sldMk cId="1883788799" sldId="259"/>
            <ac:picMk id="13" creationId="{54CB197A-7229-744A-9FEB-C80C748D2A92}"/>
          </ac:picMkLst>
        </pc:picChg>
        <pc:picChg chg="add mod">
          <ac:chgData name="mohammed baqi" userId="31f037f521dd8701" providerId="LiveId" clId="{54100CBD-04F9-498D-B0B3-409045CBF6A9}" dt="2022-07-10T10:57:26.260" v="3729" actId="1076"/>
          <ac:picMkLst>
            <pc:docMk/>
            <pc:sldMk cId="1883788799" sldId="259"/>
            <ac:picMk id="14" creationId="{90E18D6E-22EB-AF17-BE15-40D1AA8AC235}"/>
          </ac:picMkLst>
        </pc:picChg>
        <pc:picChg chg="add mod">
          <ac:chgData name="mohammed baqi" userId="31f037f521dd8701" providerId="LiveId" clId="{54100CBD-04F9-498D-B0B3-409045CBF6A9}" dt="2022-07-10T10:57:14.482" v="3728" actId="1076"/>
          <ac:picMkLst>
            <pc:docMk/>
            <pc:sldMk cId="1883788799" sldId="259"/>
            <ac:picMk id="15" creationId="{3FBA94B8-84F3-C996-0634-A13119B98D8E}"/>
          </ac:picMkLst>
        </pc:picChg>
        <pc:cxnChg chg="add del mod">
          <ac:chgData name="mohammed baqi" userId="31f037f521dd8701" providerId="LiveId" clId="{54100CBD-04F9-498D-B0B3-409045CBF6A9}" dt="2022-07-10T11:00:15.598" v="3799" actId="21"/>
          <ac:cxnSpMkLst>
            <pc:docMk/>
            <pc:sldMk cId="1883788799" sldId="259"/>
            <ac:cxnSpMk id="22" creationId="{46FA51AD-36DA-38DC-FD58-7991BA53B738}"/>
          </ac:cxnSpMkLst>
        </pc:cxnChg>
        <pc:cxnChg chg="add del mod">
          <ac:chgData name="mohammed baqi" userId="31f037f521dd8701" providerId="LiveId" clId="{54100CBD-04F9-498D-B0B3-409045CBF6A9}" dt="2022-07-10T11:00:43.939" v="3804" actId="21"/>
          <ac:cxnSpMkLst>
            <pc:docMk/>
            <pc:sldMk cId="1883788799" sldId="259"/>
            <ac:cxnSpMk id="25" creationId="{A29EAF81-3DCB-7E7D-39C1-F9949C104486}"/>
          </ac:cxnSpMkLst>
        </pc:cxnChg>
      </pc:sldChg>
      <pc:sldChg chg="modSp new mod">
        <pc:chgData name="mohammed baqi" userId="31f037f521dd8701" providerId="LiveId" clId="{54100CBD-04F9-498D-B0B3-409045CBF6A9}" dt="2022-07-10T12:26:00.217" v="6050" actId="20577"/>
        <pc:sldMkLst>
          <pc:docMk/>
          <pc:sldMk cId="1423492012" sldId="260"/>
        </pc:sldMkLst>
        <pc:spChg chg="mod">
          <ac:chgData name="mohammed baqi" userId="31f037f521dd8701" providerId="LiveId" clId="{54100CBD-04F9-498D-B0B3-409045CBF6A9}" dt="2022-07-10T12:11:10.715" v="5415" actId="20577"/>
          <ac:spMkLst>
            <pc:docMk/>
            <pc:sldMk cId="1423492012" sldId="260"/>
            <ac:spMk id="2" creationId="{8FD0DC9C-7896-31B5-A90D-DB60967CBEF0}"/>
          </ac:spMkLst>
        </pc:spChg>
        <pc:spChg chg="mod">
          <ac:chgData name="mohammed baqi" userId="31f037f521dd8701" providerId="LiveId" clId="{54100CBD-04F9-498D-B0B3-409045CBF6A9}" dt="2022-07-10T12:26:00.217" v="6050" actId="20577"/>
          <ac:spMkLst>
            <pc:docMk/>
            <pc:sldMk cId="1423492012" sldId="260"/>
            <ac:spMk id="3" creationId="{10066F9F-965F-F953-7B7D-72BC917E7829}"/>
          </ac:spMkLst>
        </pc:spChg>
      </pc:sldChg>
      <pc:sldChg chg="modSp new mod">
        <pc:chgData name="mohammed baqi" userId="31f037f521dd8701" providerId="LiveId" clId="{54100CBD-04F9-498D-B0B3-409045CBF6A9}" dt="2022-07-10T12:34:05.990" v="6395" actId="20577"/>
        <pc:sldMkLst>
          <pc:docMk/>
          <pc:sldMk cId="1311121547" sldId="261"/>
        </pc:sldMkLst>
        <pc:spChg chg="mod">
          <ac:chgData name="mohammed baqi" userId="31f037f521dd8701" providerId="LiveId" clId="{54100CBD-04F9-498D-B0B3-409045CBF6A9}" dt="2022-07-10T12:27:38.921" v="6082" actId="20577"/>
          <ac:spMkLst>
            <pc:docMk/>
            <pc:sldMk cId="1311121547" sldId="261"/>
            <ac:spMk id="2" creationId="{ADBE0447-3CF9-1DCB-8235-C05904C56DA6}"/>
          </ac:spMkLst>
        </pc:spChg>
        <pc:spChg chg="mod">
          <ac:chgData name="mohammed baqi" userId="31f037f521dd8701" providerId="LiveId" clId="{54100CBD-04F9-498D-B0B3-409045CBF6A9}" dt="2022-07-10T12:34:05.990" v="6395" actId="20577"/>
          <ac:spMkLst>
            <pc:docMk/>
            <pc:sldMk cId="1311121547" sldId="261"/>
            <ac:spMk id="3" creationId="{FAC9E7B9-C1AD-C4F3-FB4C-357B0DD7D624}"/>
          </ac:spMkLst>
        </pc:spChg>
      </pc:sldChg>
      <pc:sldChg chg="modSp new mod">
        <pc:chgData name="mohammed baqi" userId="31f037f521dd8701" providerId="LiveId" clId="{54100CBD-04F9-498D-B0B3-409045CBF6A9}" dt="2022-07-10T12:42:00.333" v="6559" actId="20577"/>
        <pc:sldMkLst>
          <pc:docMk/>
          <pc:sldMk cId="3460019808" sldId="262"/>
        </pc:sldMkLst>
        <pc:spChg chg="mod">
          <ac:chgData name="mohammed baqi" userId="31f037f521dd8701" providerId="LiveId" clId="{54100CBD-04F9-498D-B0B3-409045CBF6A9}" dt="2022-07-10T12:40:31.510" v="6447" actId="20577"/>
          <ac:spMkLst>
            <pc:docMk/>
            <pc:sldMk cId="3460019808" sldId="262"/>
            <ac:spMk id="2" creationId="{F02B7A88-9EC4-B69A-B965-2CAE3CF8BD3A}"/>
          </ac:spMkLst>
        </pc:spChg>
        <pc:spChg chg="mod">
          <ac:chgData name="mohammed baqi" userId="31f037f521dd8701" providerId="LiveId" clId="{54100CBD-04F9-498D-B0B3-409045CBF6A9}" dt="2022-07-10T12:42:00.333" v="6559" actId="20577"/>
          <ac:spMkLst>
            <pc:docMk/>
            <pc:sldMk cId="3460019808" sldId="262"/>
            <ac:spMk id="3" creationId="{5B069CF1-2C2E-C137-1C2D-42E467AC054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DEBA-13E7-73C2-0538-11124CF8A0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BD67F3-C2B8-0E59-1129-E37A8F3664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2B15DD-DDB1-DE20-3082-96BA090F692C}"/>
              </a:ext>
            </a:extLst>
          </p:cNvPr>
          <p:cNvSpPr>
            <a:spLocks noGrp="1"/>
          </p:cNvSpPr>
          <p:nvPr>
            <p:ph type="dt" sz="half" idx="10"/>
          </p:nvPr>
        </p:nvSpPr>
        <p:spPr/>
        <p:txBody>
          <a:bodyPr/>
          <a:lstStyle/>
          <a:p>
            <a:fld id="{EC2B3A77-4456-44EF-8FD8-DC5865DCC0B4}" type="datetimeFigureOut">
              <a:rPr lang="en-GB" smtClean="0"/>
              <a:t>10/07/2022</a:t>
            </a:fld>
            <a:endParaRPr lang="en-GB"/>
          </a:p>
        </p:txBody>
      </p:sp>
      <p:sp>
        <p:nvSpPr>
          <p:cNvPr id="5" name="Footer Placeholder 4">
            <a:extLst>
              <a:ext uri="{FF2B5EF4-FFF2-40B4-BE49-F238E27FC236}">
                <a16:creationId xmlns:a16="http://schemas.microsoft.com/office/drawing/2014/main" id="{41DD0DB5-E00E-3E22-B459-0B7239D4E3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9A64F-E886-C05E-E673-FC895E088044}"/>
              </a:ext>
            </a:extLst>
          </p:cNvPr>
          <p:cNvSpPr>
            <a:spLocks noGrp="1"/>
          </p:cNvSpPr>
          <p:nvPr>
            <p:ph type="sldNum" sz="quarter" idx="12"/>
          </p:nvPr>
        </p:nvSpPr>
        <p:spPr/>
        <p:txBody>
          <a:bodyPr/>
          <a:lstStyle/>
          <a:p>
            <a:fld id="{4C5C3D93-5656-4A45-AA4A-99D59B3FBD67}" type="slidenum">
              <a:rPr lang="en-GB" smtClean="0"/>
              <a:t>‹#›</a:t>
            </a:fld>
            <a:endParaRPr lang="en-GB"/>
          </a:p>
        </p:txBody>
      </p:sp>
    </p:spTree>
    <p:extLst>
      <p:ext uri="{BB962C8B-B14F-4D97-AF65-F5344CB8AC3E}">
        <p14:creationId xmlns:p14="http://schemas.microsoft.com/office/powerpoint/2010/main" val="1544088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5D540-FC8C-03EE-7B09-B1C030A29C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D0E25B-A311-74BC-AC4D-EF604F4266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64F476-F00E-297F-D37F-C7FBC4570EE9}"/>
              </a:ext>
            </a:extLst>
          </p:cNvPr>
          <p:cNvSpPr>
            <a:spLocks noGrp="1"/>
          </p:cNvSpPr>
          <p:nvPr>
            <p:ph type="dt" sz="half" idx="10"/>
          </p:nvPr>
        </p:nvSpPr>
        <p:spPr/>
        <p:txBody>
          <a:bodyPr/>
          <a:lstStyle/>
          <a:p>
            <a:fld id="{EC2B3A77-4456-44EF-8FD8-DC5865DCC0B4}" type="datetimeFigureOut">
              <a:rPr lang="en-GB" smtClean="0"/>
              <a:t>10/07/2022</a:t>
            </a:fld>
            <a:endParaRPr lang="en-GB"/>
          </a:p>
        </p:txBody>
      </p:sp>
      <p:sp>
        <p:nvSpPr>
          <p:cNvPr id="5" name="Footer Placeholder 4">
            <a:extLst>
              <a:ext uri="{FF2B5EF4-FFF2-40B4-BE49-F238E27FC236}">
                <a16:creationId xmlns:a16="http://schemas.microsoft.com/office/drawing/2014/main" id="{67B633FA-E3A5-85DE-B18C-233D10D012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72B3AD-C473-85DE-D69E-26BA32CD69C5}"/>
              </a:ext>
            </a:extLst>
          </p:cNvPr>
          <p:cNvSpPr>
            <a:spLocks noGrp="1"/>
          </p:cNvSpPr>
          <p:nvPr>
            <p:ph type="sldNum" sz="quarter" idx="12"/>
          </p:nvPr>
        </p:nvSpPr>
        <p:spPr/>
        <p:txBody>
          <a:bodyPr/>
          <a:lstStyle/>
          <a:p>
            <a:fld id="{4C5C3D93-5656-4A45-AA4A-99D59B3FBD67}" type="slidenum">
              <a:rPr lang="en-GB" smtClean="0"/>
              <a:t>‹#›</a:t>
            </a:fld>
            <a:endParaRPr lang="en-GB"/>
          </a:p>
        </p:txBody>
      </p:sp>
    </p:spTree>
    <p:extLst>
      <p:ext uri="{BB962C8B-B14F-4D97-AF65-F5344CB8AC3E}">
        <p14:creationId xmlns:p14="http://schemas.microsoft.com/office/powerpoint/2010/main" val="1716828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21120-F1F6-F1DE-EA21-C590E67E49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C78178-3099-ADFF-FD5C-BB26555246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E23179-83D5-A0B7-D308-42C0207180B9}"/>
              </a:ext>
            </a:extLst>
          </p:cNvPr>
          <p:cNvSpPr>
            <a:spLocks noGrp="1"/>
          </p:cNvSpPr>
          <p:nvPr>
            <p:ph type="dt" sz="half" idx="10"/>
          </p:nvPr>
        </p:nvSpPr>
        <p:spPr/>
        <p:txBody>
          <a:bodyPr/>
          <a:lstStyle/>
          <a:p>
            <a:fld id="{EC2B3A77-4456-44EF-8FD8-DC5865DCC0B4}" type="datetimeFigureOut">
              <a:rPr lang="en-GB" smtClean="0"/>
              <a:t>10/07/2022</a:t>
            </a:fld>
            <a:endParaRPr lang="en-GB"/>
          </a:p>
        </p:txBody>
      </p:sp>
      <p:sp>
        <p:nvSpPr>
          <p:cNvPr id="5" name="Footer Placeholder 4">
            <a:extLst>
              <a:ext uri="{FF2B5EF4-FFF2-40B4-BE49-F238E27FC236}">
                <a16:creationId xmlns:a16="http://schemas.microsoft.com/office/drawing/2014/main" id="{23E8F57B-112A-296E-9643-9222D826EB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92012-2AA1-C2D5-9E42-5D77A3D7DAF3}"/>
              </a:ext>
            </a:extLst>
          </p:cNvPr>
          <p:cNvSpPr>
            <a:spLocks noGrp="1"/>
          </p:cNvSpPr>
          <p:nvPr>
            <p:ph type="sldNum" sz="quarter" idx="12"/>
          </p:nvPr>
        </p:nvSpPr>
        <p:spPr/>
        <p:txBody>
          <a:bodyPr/>
          <a:lstStyle/>
          <a:p>
            <a:fld id="{4C5C3D93-5656-4A45-AA4A-99D59B3FBD67}" type="slidenum">
              <a:rPr lang="en-GB" smtClean="0"/>
              <a:t>‹#›</a:t>
            </a:fld>
            <a:endParaRPr lang="en-GB"/>
          </a:p>
        </p:txBody>
      </p:sp>
    </p:spTree>
    <p:extLst>
      <p:ext uri="{BB962C8B-B14F-4D97-AF65-F5344CB8AC3E}">
        <p14:creationId xmlns:p14="http://schemas.microsoft.com/office/powerpoint/2010/main" val="2024380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18218-D236-BC58-505A-A78AFD7BAD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0DD759-A981-0D28-9D45-B988D49E9A7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CA697E-AF44-C479-8AEC-B0818206CD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B92096-974C-5191-8F76-30DF5A4198E1}"/>
              </a:ext>
            </a:extLst>
          </p:cNvPr>
          <p:cNvSpPr>
            <a:spLocks noGrp="1"/>
          </p:cNvSpPr>
          <p:nvPr>
            <p:ph type="dt" sz="half" idx="10"/>
          </p:nvPr>
        </p:nvSpPr>
        <p:spPr/>
        <p:txBody>
          <a:bodyPr/>
          <a:lstStyle/>
          <a:p>
            <a:fld id="{EC2B3A77-4456-44EF-8FD8-DC5865DCC0B4}" type="datetimeFigureOut">
              <a:rPr lang="en-GB" smtClean="0"/>
              <a:t>10/07/2022</a:t>
            </a:fld>
            <a:endParaRPr lang="en-GB"/>
          </a:p>
        </p:txBody>
      </p:sp>
      <p:sp>
        <p:nvSpPr>
          <p:cNvPr id="6" name="Footer Placeholder 5">
            <a:extLst>
              <a:ext uri="{FF2B5EF4-FFF2-40B4-BE49-F238E27FC236}">
                <a16:creationId xmlns:a16="http://schemas.microsoft.com/office/drawing/2014/main" id="{DFE4D2FC-52FA-CFCF-DA2E-3B9DD902B0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373E47-A9C6-CAFD-7F0A-5DB1C87C46E2}"/>
              </a:ext>
            </a:extLst>
          </p:cNvPr>
          <p:cNvSpPr>
            <a:spLocks noGrp="1"/>
          </p:cNvSpPr>
          <p:nvPr>
            <p:ph type="sldNum" sz="quarter" idx="12"/>
          </p:nvPr>
        </p:nvSpPr>
        <p:spPr/>
        <p:txBody>
          <a:bodyPr/>
          <a:lstStyle/>
          <a:p>
            <a:fld id="{4C5C3D93-5656-4A45-AA4A-99D59B3FBD67}" type="slidenum">
              <a:rPr lang="en-GB" smtClean="0"/>
              <a:t>‹#›</a:t>
            </a:fld>
            <a:endParaRPr lang="en-GB"/>
          </a:p>
        </p:txBody>
      </p:sp>
    </p:spTree>
    <p:extLst>
      <p:ext uri="{BB962C8B-B14F-4D97-AF65-F5344CB8AC3E}">
        <p14:creationId xmlns:p14="http://schemas.microsoft.com/office/powerpoint/2010/main" val="1414755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2FBEA-D74B-C79C-7822-4EF08F7092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89E74E-CC32-CDAA-78D1-FEB27EB5A6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0C4569-7571-5A1E-FC6A-8A8D79D83D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4952B7-BD5B-9498-4F71-FB9604CFFD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C288C0-3B73-88AD-0698-9F5FA4CA0D4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E68C73-97DD-9137-1122-5C09C0F2EC04}"/>
              </a:ext>
            </a:extLst>
          </p:cNvPr>
          <p:cNvSpPr>
            <a:spLocks noGrp="1"/>
          </p:cNvSpPr>
          <p:nvPr>
            <p:ph type="dt" sz="half" idx="10"/>
          </p:nvPr>
        </p:nvSpPr>
        <p:spPr/>
        <p:txBody>
          <a:bodyPr/>
          <a:lstStyle/>
          <a:p>
            <a:fld id="{EC2B3A77-4456-44EF-8FD8-DC5865DCC0B4}" type="datetimeFigureOut">
              <a:rPr lang="en-GB" smtClean="0"/>
              <a:t>10/07/2022</a:t>
            </a:fld>
            <a:endParaRPr lang="en-GB"/>
          </a:p>
        </p:txBody>
      </p:sp>
      <p:sp>
        <p:nvSpPr>
          <p:cNvPr id="8" name="Footer Placeholder 7">
            <a:extLst>
              <a:ext uri="{FF2B5EF4-FFF2-40B4-BE49-F238E27FC236}">
                <a16:creationId xmlns:a16="http://schemas.microsoft.com/office/drawing/2014/main" id="{EE520677-A5D7-9937-FE20-764333DB10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D655F1-9AF4-5EEC-5322-B6EE3689B1D9}"/>
              </a:ext>
            </a:extLst>
          </p:cNvPr>
          <p:cNvSpPr>
            <a:spLocks noGrp="1"/>
          </p:cNvSpPr>
          <p:nvPr>
            <p:ph type="sldNum" sz="quarter" idx="12"/>
          </p:nvPr>
        </p:nvSpPr>
        <p:spPr/>
        <p:txBody>
          <a:bodyPr/>
          <a:lstStyle/>
          <a:p>
            <a:fld id="{4C5C3D93-5656-4A45-AA4A-99D59B3FBD67}" type="slidenum">
              <a:rPr lang="en-GB" smtClean="0"/>
              <a:t>‹#›</a:t>
            </a:fld>
            <a:endParaRPr lang="en-GB"/>
          </a:p>
        </p:txBody>
      </p:sp>
    </p:spTree>
    <p:extLst>
      <p:ext uri="{BB962C8B-B14F-4D97-AF65-F5344CB8AC3E}">
        <p14:creationId xmlns:p14="http://schemas.microsoft.com/office/powerpoint/2010/main" val="3876549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53F3D-4BF8-1206-1BA1-F3FDC030C1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0F7264-7D99-3E86-17CD-03049A888445}"/>
              </a:ext>
            </a:extLst>
          </p:cNvPr>
          <p:cNvSpPr>
            <a:spLocks noGrp="1"/>
          </p:cNvSpPr>
          <p:nvPr>
            <p:ph type="dt" sz="half" idx="10"/>
          </p:nvPr>
        </p:nvSpPr>
        <p:spPr/>
        <p:txBody>
          <a:bodyPr/>
          <a:lstStyle/>
          <a:p>
            <a:fld id="{EC2B3A77-4456-44EF-8FD8-DC5865DCC0B4}" type="datetimeFigureOut">
              <a:rPr lang="en-GB" smtClean="0"/>
              <a:t>10/07/2022</a:t>
            </a:fld>
            <a:endParaRPr lang="en-GB"/>
          </a:p>
        </p:txBody>
      </p:sp>
      <p:sp>
        <p:nvSpPr>
          <p:cNvPr id="4" name="Footer Placeholder 3">
            <a:extLst>
              <a:ext uri="{FF2B5EF4-FFF2-40B4-BE49-F238E27FC236}">
                <a16:creationId xmlns:a16="http://schemas.microsoft.com/office/drawing/2014/main" id="{3689BBC9-F640-8F95-CE42-27E711BF68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D9F101-F875-409D-EB13-D9BAA856C91B}"/>
              </a:ext>
            </a:extLst>
          </p:cNvPr>
          <p:cNvSpPr>
            <a:spLocks noGrp="1"/>
          </p:cNvSpPr>
          <p:nvPr>
            <p:ph type="sldNum" sz="quarter" idx="12"/>
          </p:nvPr>
        </p:nvSpPr>
        <p:spPr/>
        <p:txBody>
          <a:bodyPr/>
          <a:lstStyle/>
          <a:p>
            <a:fld id="{4C5C3D93-5656-4A45-AA4A-99D59B3FBD67}" type="slidenum">
              <a:rPr lang="en-GB" smtClean="0"/>
              <a:t>‹#›</a:t>
            </a:fld>
            <a:endParaRPr lang="en-GB"/>
          </a:p>
        </p:txBody>
      </p:sp>
    </p:spTree>
    <p:extLst>
      <p:ext uri="{BB962C8B-B14F-4D97-AF65-F5344CB8AC3E}">
        <p14:creationId xmlns:p14="http://schemas.microsoft.com/office/powerpoint/2010/main" val="1088403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5708AA-2218-7D8C-E6E6-632E347C52A0}"/>
              </a:ext>
            </a:extLst>
          </p:cNvPr>
          <p:cNvSpPr>
            <a:spLocks noGrp="1"/>
          </p:cNvSpPr>
          <p:nvPr>
            <p:ph type="dt" sz="half" idx="10"/>
          </p:nvPr>
        </p:nvSpPr>
        <p:spPr/>
        <p:txBody>
          <a:bodyPr/>
          <a:lstStyle/>
          <a:p>
            <a:fld id="{EC2B3A77-4456-44EF-8FD8-DC5865DCC0B4}" type="datetimeFigureOut">
              <a:rPr lang="en-GB" smtClean="0"/>
              <a:t>10/07/2022</a:t>
            </a:fld>
            <a:endParaRPr lang="en-GB"/>
          </a:p>
        </p:txBody>
      </p:sp>
      <p:sp>
        <p:nvSpPr>
          <p:cNvPr id="3" name="Footer Placeholder 2">
            <a:extLst>
              <a:ext uri="{FF2B5EF4-FFF2-40B4-BE49-F238E27FC236}">
                <a16:creationId xmlns:a16="http://schemas.microsoft.com/office/drawing/2014/main" id="{A1083D64-0C5A-C818-752E-89D09FA1E0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83367A-5218-6EDB-ABEE-53BFED95841E}"/>
              </a:ext>
            </a:extLst>
          </p:cNvPr>
          <p:cNvSpPr>
            <a:spLocks noGrp="1"/>
          </p:cNvSpPr>
          <p:nvPr>
            <p:ph type="sldNum" sz="quarter" idx="12"/>
          </p:nvPr>
        </p:nvSpPr>
        <p:spPr/>
        <p:txBody>
          <a:bodyPr/>
          <a:lstStyle/>
          <a:p>
            <a:fld id="{4C5C3D93-5656-4A45-AA4A-99D59B3FBD67}" type="slidenum">
              <a:rPr lang="en-GB" smtClean="0"/>
              <a:t>‹#›</a:t>
            </a:fld>
            <a:endParaRPr lang="en-GB"/>
          </a:p>
        </p:txBody>
      </p:sp>
    </p:spTree>
    <p:extLst>
      <p:ext uri="{BB962C8B-B14F-4D97-AF65-F5344CB8AC3E}">
        <p14:creationId xmlns:p14="http://schemas.microsoft.com/office/powerpoint/2010/main" val="116585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74846-39E7-5E64-5AD1-F020834B72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D1363C-ED9C-AA30-6AC7-6C273F76BF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948AC1E-BA73-1317-E96C-D5DB10A04F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4875B9-9923-F2FB-57B2-712444B84847}"/>
              </a:ext>
            </a:extLst>
          </p:cNvPr>
          <p:cNvSpPr>
            <a:spLocks noGrp="1"/>
          </p:cNvSpPr>
          <p:nvPr>
            <p:ph type="dt" sz="half" idx="10"/>
          </p:nvPr>
        </p:nvSpPr>
        <p:spPr/>
        <p:txBody>
          <a:bodyPr/>
          <a:lstStyle/>
          <a:p>
            <a:fld id="{EC2B3A77-4456-44EF-8FD8-DC5865DCC0B4}" type="datetimeFigureOut">
              <a:rPr lang="en-GB" smtClean="0"/>
              <a:t>10/07/2022</a:t>
            </a:fld>
            <a:endParaRPr lang="en-GB"/>
          </a:p>
        </p:txBody>
      </p:sp>
      <p:sp>
        <p:nvSpPr>
          <p:cNvPr id="6" name="Footer Placeholder 5">
            <a:extLst>
              <a:ext uri="{FF2B5EF4-FFF2-40B4-BE49-F238E27FC236}">
                <a16:creationId xmlns:a16="http://schemas.microsoft.com/office/drawing/2014/main" id="{F331511F-2B69-B76D-5590-B102F58298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006373-0FEF-531A-089A-AB4E3F929B27}"/>
              </a:ext>
            </a:extLst>
          </p:cNvPr>
          <p:cNvSpPr>
            <a:spLocks noGrp="1"/>
          </p:cNvSpPr>
          <p:nvPr>
            <p:ph type="sldNum" sz="quarter" idx="12"/>
          </p:nvPr>
        </p:nvSpPr>
        <p:spPr/>
        <p:txBody>
          <a:bodyPr/>
          <a:lstStyle/>
          <a:p>
            <a:fld id="{4C5C3D93-5656-4A45-AA4A-99D59B3FBD67}" type="slidenum">
              <a:rPr lang="en-GB" smtClean="0"/>
              <a:t>‹#›</a:t>
            </a:fld>
            <a:endParaRPr lang="en-GB"/>
          </a:p>
        </p:txBody>
      </p:sp>
    </p:spTree>
    <p:extLst>
      <p:ext uri="{BB962C8B-B14F-4D97-AF65-F5344CB8AC3E}">
        <p14:creationId xmlns:p14="http://schemas.microsoft.com/office/powerpoint/2010/main" val="2160244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F7FEF-41E8-4CA3-9596-FC77047983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08C0F1-BD42-DA3F-CCA3-20EFF6B7E5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FC82F5-872D-5421-167C-9B19FA5154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1DA252-4B99-6B8D-18B6-C574A3D4238B}"/>
              </a:ext>
            </a:extLst>
          </p:cNvPr>
          <p:cNvSpPr>
            <a:spLocks noGrp="1"/>
          </p:cNvSpPr>
          <p:nvPr>
            <p:ph type="dt" sz="half" idx="10"/>
          </p:nvPr>
        </p:nvSpPr>
        <p:spPr/>
        <p:txBody>
          <a:bodyPr/>
          <a:lstStyle/>
          <a:p>
            <a:fld id="{EC2B3A77-4456-44EF-8FD8-DC5865DCC0B4}" type="datetimeFigureOut">
              <a:rPr lang="en-GB" smtClean="0"/>
              <a:t>10/07/2022</a:t>
            </a:fld>
            <a:endParaRPr lang="en-GB"/>
          </a:p>
        </p:txBody>
      </p:sp>
      <p:sp>
        <p:nvSpPr>
          <p:cNvPr id="6" name="Footer Placeholder 5">
            <a:extLst>
              <a:ext uri="{FF2B5EF4-FFF2-40B4-BE49-F238E27FC236}">
                <a16:creationId xmlns:a16="http://schemas.microsoft.com/office/drawing/2014/main" id="{0AEDDE9E-38C5-77CF-C9D7-B7EDDAB544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40CE19-0A0A-91FC-F319-BC94D10E926B}"/>
              </a:ext>
            </a:extLst>
          </p:cNvPr>
          <p:cNvSpPr>
            <a:spLocks noGrp="1"/>
          </p:cNvSpPr>
          <p:nvPr>
            <p:ph type="sldNum" sz="quarter" idx="12"/>
          </p:nvPr>
        </p:nvSpPr>
        <p:spPr/>
        <p:txBody>
          <a:bodyPr/>
          <a:lstStyle/>
          <a:p>
            <a:fld id="{4C5C3D93-5656-4A45-AA4A-99D59B3FBD67}" type="slidenum">
              <a:rPr lang="en-GB" smtClean="0"/>
              <a:t>‹#›</a:t>
            </a:fld>
            <a:endParaRPr lang="en-GB"/>
          </a:p>
        </p:txBody>
      </p:sp>
    </p:spTree>
    <p:extLst>
      <p:ext uri="{BB962C8B-B14F-4D97-AF65-F5344CB8AC3E}">
        <p14:creationId xmlns:p14="http://schemas.microsoft.com/office/powerpoint/2010/main" val="3520006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4D21D-29F6-F0FF-82BD-17CEE57A76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B1BE1A-53B0-E532-88D5-9D1FF3F80D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38F476-74C0-F487-EB3A-E8F9901F8C5B}"/>
              </a:ext>
            </a:extLst>
          </p:cNvPr>
          <p:cNvSpPr>
            <a:spLocks noGrp="1"/>
          </p:cNvSpPr>
          <p:nvPr>
            <p:ph type="dt" sz="half" idx="10"/>
          </p:nvPr>
        </p:nvSpPr>
        <p:spPr/>
        <p:txBody>
          <a:bodyPr/>
          <a:lstStyle/>
          <a:p>
            <a:fld id="{EC2B3A77-4456-44EF-8FD8-DC5865DCC0B4}" type="datetimeFigureOut">
              <a:rPr lang="en-GB" smtClean="0"/>
              <a:t>10/07/2022</a:t>
            </a:fld>
            <a:endParaRPr lang="en-GB"/>
          </a:p>
        </p:txBody>
      </p:sp>
      <p:sp>
        <p:nvSpPr>
          <p:cNvPr id="5" name="Footer Placeholder 4">
            <a:extLst>
              <a:ext uri="{FF2B5EF4-FFF2-40B4-BE49-F238E27FC236}">
                <a16:creationId xmlns:a16="http://schemas.microsoft.com/office/drawing/2014/main" id="{D1DC1C78-5711-5E37-98D3-CEE48BD171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FFABBE-55F7-D4D0-96BD-BEE375A18B25}"/>
              </a:ext>
            </a:extLst>
          </p:cNvPr>
          <p:cNvSpPr>
            <a:spLocks noGrp="1"/>
          </p:cNvSpPr>
          <p:nvPr>
            <p:ph type="sldNum" sz="quarter" idx="12"/>
          </p:nvPr>
        </p:nvSpPr>
        <p:spPr/>
        <p:txBody>
          <a:bodyPr/>
          <a:lstStyle/>
          <a:p>
            <a:fld id="{4C5C3D93-5656-4A45-AA4A-99D59B3FBD67}" type="slidenum">
              <a:rPr lang="en-GB" smtClean="0"/>
              <a:t>‹#›</a:t>
            </a:fld>
            <a:endParaRPr lang="en-GB"/>
          </a:p>
        </p:txBody>
      </p:sp>
    </p:spTree>
    <p:extLst>
      <p:ext uri="{BB962C8B-B14F-4D97-AF65-F5344CB8AC3E}">
        <p14:creationId xmlns:p14="http://schemas.microsoft.com/office/powerpoint/2010/main" val="2883801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6D4003-6ABC-4549-BD27-92CF5539A2D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5492FB-4A3D-BFA2-D2A5-D5F1E275AB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13558A-0C6B-D29B-90EF-E8C1B1249DE0}"/>
              </a:ext>
            </a:extLst>
          </p:cNvPr>
          <p:cNvSpPr>
            <a:spLocks noGrp="1"/>
          </p:cNvSpPr>
          <p:nvPr>
            <p:ph type="dt" sz="half" idx="10"/>
          </p:nvPr>
        </p:nvSpPr>
        <p:spPr/>
        <p:txBody>
          <a:bodyPr/>
          <a:lstStyle/>
          <a:p>
            <a:fld id="{EC2B3A77-4456-44EF-8FD8-DC5865DCC0B4}" type="datetimeFigureOut">
              <a:rPr lang="en-GB" smtClean="0"/>
              <a:t>10/07/2022</a:t>
            </a:fld>
            <a:endParaRPr lang="en-GB"/>
          </a:p>
        </p:txBody>
      </p:sp>
      <p:sp>
        <p:nvSpPr>
          <p:cNvPr id="5" name="Footer Placeholder 4">
            <a:extLst>
              <a:ext uri="{FF2B5EF4-FFF2-40B4-BE49-F238E27FC236}">
                <a16:creationId xmlns:a16="http://schemas.microsoft.com/office/drawing/2014/main" id="{F0E3D606-C579-EB48-A6BD-2E1F78B455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7278F4-5D03-B560-C3C7-8CE596826012}"/>
              </a:ext>
            </a:extLst>
          </p:cNvPr>
          <p:cNvSpPr>
            <a:spLocks noGrp="1"/>
          </p:cNvSpPr>
          <p:nvPr>
            <p:ph type="sldNum" sz="quarter" idx="12"/>
          </p:nvPr>
        </p:nvSpPr>
        <p:spPr/>
        <p:txBody>
          <a:bodyPr/>
          <a:lstStyle/>
          <a:p>
            <a:fld id="{4C5C3D93-5656-4A45-AA4A-99D59B3FBD67}" type="slidenum">
              <a:rPr lang="en-GB" smtClean="0"/>
              <a:t>‹#›</a:t>
            </a:fld>
            <a:endParaRPr lang="en-GB"/>
          </a:p>
        </p:txBody>
      </p:sp>
    </p:spTree>
    <p:extLst>
      <p:ext uri="{BB962C8B-B14F-4D97-AF65-F5344CB8AC3E}">
        <p14:creationId xmlns:p14="http://schemas.microsoft.com/office/powerpoint/2010/main" val="3848515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723B19-7293-B3DD-3771-701493E52C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E88C57-C58D-4CF0-F61C-A185A2828D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835EA1-FDC5-C374-974E-A6D6E55028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2B3A77-4456-44EF-8FD8-DC5865DCC0B4}" type="datetimeFigureOut">
              <a:rPr lang="en-GB" smtClean="0"/>
              <a:t>10/07/2022</a:t>
            </a:fld>
            <a:endParaRPr lang="en-GB"/>
          </a:p>
        </p:txBody>
      </p:sp>
      <p:sp>
        <p:nvSpPr>
          <p:cNvPr id="5" name="Footer Placeholder 4">
            <a:extLst>
              <a:ext uri="{FF2B5EF4-FFF2-40B4-BE49-F238E27FC236}">
                <a16:creationId xmlns:a16="http://schemas.microsoft.com/office/drawing/2014/main" id="{3DC152CA-E659-A98D-0352-9D189F8E7D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EB8B50-9555-0ED4-430F-724DD5372B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5C3D93-5656-4A45-AA4A-99D59B3FBD67}" type="slidenum">
              <a:rPr lang="en-GB" smtClean="0"/>
              <a:t>‹#›</a:t>
            </a:fld>
            <a:endParaRPr lang="en-GB"/>
          </a:p>
        </p:txBody>
      </p:sp>
    </p:spTree>
    <p:extLst>
      <p:ext uri="{BB962C8B-B14F-4D97-AF65-F5344CB8AC3E}">
        <p14:creationId xmlns:p14="http://schemas.microsoft.com/office/powerpoint/2010/main" val="29622701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B7A88-9EC4-B69A-B965-2CAE3CF8BD3A}"/>
              </a:ext>
            </a:extLst>
          </p:cNvPr>
          <p:cNvSpPr>
            <a:spLocks noGrp="1"/>
          </p:cNvSpPr>
          <p:nvPr>
            <p:ph type="ctrTitle"/>
          </p:nvPr>
        </p:nvSpPr>
        <p:spPr/>
        <p:txBody>
          <a:bodyPr/>
          <a:lstStyle/>
          <a:p>
            <a:r>
              <a:rPr lang="en-US" dirty="0"/>
              <a:t>Addressing staff shortages at proper care homes</a:t>
            </a:r>
            <a:endParaRPr lang="en-GB" dirty="0"/>
          </a:p>
        </p:txBody>
      </p:sp>
      <p:sp>
        <p:nvSpPr>
          <p:cNvPr id="3" name="Subtitle 2">
            <a:extLst>
              <a:ext uri="{FF2B5EF4-FFF2-40B4-BE49-F238E27FC236}">
                <a16:creationId xmlns:a16="http://schemas.microsoft.com/office/drawing/2014/main" id="{5B069CF1-2C2E-C137-1C2D-42E467AC0540}"/>
              </a:ext>
            </a:extLst>
          </p:cNvPr>
          <p:cNvSpPr>
            <a:spLocks noGrp="1"/>
          </p:cNvSpPr>
          <p:nvPr>
            <p:ph type="subTitle" idx="1"/>
          </p:nvPr>
        </p:nvSpPr>
        <p:spPr/>
        <p:txBody>
          <a:bodyPr/>
          <a:lstStyle/>
          <a:p>
            <a:r>
              <a:rPr lang="en-US" dirty="0"/>
              <a:t>Module BMSW4004 problem solving and decision making </a:t>
            </a:r>
          </a:p>
          <a:p>
            <a:r>
              <a:rPr lang="en-US" dirty="0"/>
              <a:t>Shefali Begum (1918219)</a:t>
            </a:r>
          </a:p>
          <a:p>
            <a:r>
              <a:rPr lang="en-US" dirty="0"/>
              <a:t>Lecturer – Charles </a:t>
            </a:r>
            <a:r>
              <a:rPr lang="en-US"/>
              <a:t>nimoh</a:t>
            </a:r>
            <a:endParaRPr lang="en-GB"/>
          </a:p>
        </p:txBody>
      </p:sp>
    </p:spTree>
    <p:extLst>
      <p:ext uri="{BB962C8B-B14F-4D97-AF65-F5344CB8AC3E}">
        <p14:creationId xmlns:p14="http://schemas.microsoft.com/office/powerpoint/2010/main" val="3460019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2123F-60B3-D945-D0FB-24F4CFC525BC}"/>
              </a:ext>
            </a:extLst>
          </p:cNvPr>
          <p:cNvSpPr>
            <a:spLocks noGrp="1"/>
          </p:cNvSpPr>
          <p:nvPr>
            <p:ph type="ctrTitle"/>
          </p:nvPr>
        </p:nvSpPr>
        <p:spPr>
          <a:xfrm>
            <a:off x="1612776" y="3429000"/>
            <a:ext cx="9144000" cy="2387600"/>
          </a:xfrm>
        </p:spPr>
        <p:txBody>
          <a:bodyPr>
            <a:normAutofit fontScale="90000"/>
          </a:bodyPr>
          <a:lstStyle/>
          <a:p>
            <a:pPr>
              <a:lnSpc>
                <a:spcPct val="107000"/>
              </a:lnSpc>
              <a:spcAft>
                <a:spcPts val="800"/>
              </a:spcAft>
            </a:pPr>
            <a:r>
              <a:rPr lang="en-US" sz="2200" b="1" u="sng" dirty="0">
                <a:effectLst/>
                <a:latin typeface="Calibri" panose="020F0502020204030204" pitchFamily="34" charset="0"/>
                <a:ea typeface="Calibri" panose="020F0502020204030204" pitchFamily="34" charset="0"/>
                <a:cs typeface="Times New Roman" panose="02020603050405020304" pitchFamily="18" charset="0"/>
              </a:rPr>
              <a:t>Introduction: </a:t>
            </a:r>
            <a:r>
              <a:rPr lang="en-US" sz="2200" dirty="0">
                <a:effectLst/>
                <a:latin typeface="Calibri" panose="020F0502020204030204" pitchFamily="34" charset="0"/>
                <a:ea typeface="Calibri" panose="020F0502020204030204" pitchFamily="34" charset="0"/>
                <a:cs typeface="Times New Roman" panose="02020603050405020304" pitchFamily="18" charset="0"/>
              </a:rPr>
              <a:t>staff shortages and how it affects the NHS</a:t>
            </a:r>
            <a:br>
              <a:rPr lang="en-GB" sz="2200" dirty="0">
                <a:effectLst/>
                <a:latin typeface="Calibri" panose="020F0502020204030204" pitchFamily="34" charset="0"/>
                <a:ea typeface="Calibri" panose="020F0502020204030204" pitchFamily="34" charset="0"/>
                <a:cs typeface="Times New Roman" panose="02020603050405020304" pitchFamily="18" charset="0"/>
              </a:rPr>
            </a:br>
            <a:br>
              <a:rPr lang="en-GB" sz="22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People have a duty to take care of their health to the upmost importance and ensure they are looking after themselves, however if a problem arises and is too difficult for an individual to handle, they can go to the NHS, this can be for either physically external or internal pain as the NHS has an obligation and duty to look after whoever is in need oof medical assistance.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The NHS working force across the nation have reported that there is a shortage of FTE staff over 100,000 with the greatest challenge being in the nursing department with 41000 vacancies, there is also a registered nurse vacancy rate of 12 per cent in adult social care. There are also shortages in the adult social care sector as there is a total of 110000 vacancies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Research has also shown that the NHS has 2500 fewer FTE GPs then it needs </a:t>
            </a:r>
            <a:br>
              <a:rPr lang="en-GB" sz="1800" dirty="0">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panose="020F0502020204030204" pitchFamily="34" charset="0"/>
                <a:ea typeface="Calibri" panose="020F0502020204030204" pitchFamily="34" charset="0"/>
                <a:cs typeface="Times New Roman" panose="02020603050405020304" pitchFamily="18" charset="0"/>
              </a:rPr>
              <a:t>Causes of these shortages are due to modern day inflation leading to nurses and GP not getting their deserved salary for all the hard work and effort they put into their job and the amount of overtime they do due to staff shortage ; another cause could be experienced older workers retiring due to older age leading to fewer unexperienced younger staff working for the NHS</a:t>
            </a:r>
            <a:br>
              <a:rPr lang="en-GB" sz="1800" dirty="0">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panose="020F0502020204030204" pitchFamily="34" charset="0"/>
                <a:ea typeface="Calibri" panose="020F0502020204030204" pitchFamily="34" charset="0"/>
                <a:cs typeface="Times New Roman" panose="02020603050405020304" pitchFamily="18" charset="0"/>
              </a:rPr>
              <a:t>This is a huge problem for the NHS because if this carries on the NHS will have fewer staff with less experience to a point where they will not be able to meet the demands of the patients and won’t have the workforce to support itself this can be already be seen within the NHS as there are patient's complaints of outrageous waiting times </a:t>
            </a:r>
            <a:endParaRPr lang="en-GB" dirty="0"/>
          </a:p>
        </p:txBody>
      </p:sp>
    </p:spTree>
    <p:extLst>
      <p:ext uri="{BB962C8B-B14F-4D97-AF65-F5344CB8AC3E}">
        <p14:creationId xmlns:p14="http://schemas.microsoft.com/office/powerpoint/2010/main" val="3734909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E0447-3CF9-1DCB-8235-C05904C56DA6}"/>
              </a:ext>
            </a:extLst>
          </p:cNvPr>
          <p:cNvSpPr>
            <a:spLocks noGrp="1"/>
          </p:cNvSpPr>
          <p:nvPr>
            <p:ph type="title"/>
          </p:nvPr>
        </p:nvSpPr>
        <p:spPr/>
        <p:txBody>
          <a:bodyPr/>
          <a:lstStyle/>
          <a:p>
            <a:r>
              <a:rPr lang="en-US" dirty="0"/>
              <a:t>Staff shortage in a care home </a:t>
            </a:r>
            <a:endParaRPr lang="en-GB" dirty="0"/>
          </a:p>
        </p:txBody>
      </p:sp>
      <p:sp>
        <p:nvSpPr>
          <p:cNvPr id="3" name="Content Placeholder 2">
            <a:extLst>
              <a:ext uri="{FF2B5EF4-FFF2-40B4-BE49-F238E27FC236}">
                <a16:creationId xmlns:a16="http://schemas.microsoft.com/office/drawing/2014/main" id="{FAC9E7B9-C1AD-C4F3-FB4C-357B0DD7D624}"/>
              </a:ext>
            </a:extLst>
          </p:cNvPr>
          <p:cNvSpPr>
            <a:spLocks noGrp="1"/>
          </p:cNvSpPr>
          <p:nvPr>
            <p:ph idx="1"/>
          </p:nvPr>
        </p:nvSpPr>
        <p:spPr/>
        <p:txBody>
          <a:bodyPr>
            <a:normAutofit/>
          </a:bodyPr>
          <a:lstStyle/>
          <a:p>
            <a:pPr marL="0" indent="0">
              <a:buNone/>
            </a:pPr>
            <a:r>
              <a:rPr lang="en-US" sz="2400" dirty="0"/>
              <a:t>one of the biggest issues in care homes is the ageing population this means there is more elderly vulnerable people to look after.</a:t>
            </a:r>
          </a:p>
          <a:p>
            <a:pPr marL="0" indent="0">
              <a:buNone/>
            </a:pPr>
            <a:r>
              <a:rPr lang="en-US" sz="2400" dirty="0"/>
              <a:t>With thousands of care home workers sick due to covid this leaves care homes with less staff to look </a:t>
            </a:r>
            <a:r>
              <a:rPr lang="en-US" sz="2400"/>
              <a:t>after the elderly </a:t>
            </a:r>
            <a:endParaRPr lang="en-GB" sz="2400" dirty="0"/>
          </a:p>
        </p:txBody>
      </p:sp>
    </p:spTree>
    <p:extLst>
      <p:ext uri="{BB962C8B-B14F-4D97-AF65-F5344CB8AC3E}">
        <p14:creationId xmlns:p14="http://schemas.microsoft.com/office/powerpoint/2010/main" val="1311121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CA348B-D0E7-1A30-C4C9-59ED4F992EFD}"/>
              </a:ext>
            </a:extLst>
          </p:cNvPr>
          <p:cNvSpPr>
            <a:spLocks noGrp="1"/>
          </p:cNvSpPr>
          <p:nvPr>
            <p:ph idx="1"/>
          </p:nvPr>
        </p:nvSpPr>
        <p:spPr>
          <a:xfrm>
            <a:off x="509726" y="97653"/>
            <a:ext cx="11484006" cy="7084382"/>
          </a:xfrm>
        </p:spPr>
        <p:txBody>
          <a:bodyPr>
            <a:normAutofit fontScale="70000" lnSpcReduction="20000"/>
          </a:bodyPr>
          <a:lstStyle/>
          <a:p>
            <a:endParaRPr lang="en-US" dirty="0"/>
          </a:p>
          <a:p>
            <a:r>
              <a:rPr lang="en-GB" dirty="0"/>
              <a:t>Pestel</a:t>
            </a:r>
          </a:p>
          <a:p>
            <a:pPr marL="0" indent="0">
              <a:buNone/>
            </a:pPr>
            <a:r>
              <a:rPr lang="en-GB" sz="2000" dirty="0"/>
              <a:t>P – tax policy </a:t>
            </a:r>
          </a:p>
          <a:p>
            <a:pPr marL="0" indent="0">
              <a:buNone/>
            </a:pPr>
            <a:r>
              <a:rPr lang="en-GB" sz="2000" dirty="0"/>
              <a:t>The tax policy leads to doctors and nurses paying a large amount of their wage to HMRC and leading to them getting a lower annual wage this leads to staff shortages as nurses and GPs don’t get the wage, they deserve for all the hard work they do .</a:t>
            </a:r>
          </a:p>
          <a:p>
            <a:pPr marL="0" indent="0">
              <a:buNone/>
            </a:pPr>
            <a:r>
              <a:rPr lang="en-GB" sz="2000" dirty="0"/>
              <a:t>Government policy </a:t>
            </a:r>
          </a:p>
          <a:p>
            <a:pPr marL="0" indent="0">
              <a:buNone/>
            </a:pPr>
            <a:r>
              <a:rPr lang="en-GB" sz="2000" dirty="0"/>
              <a:t>Due to Brexit a lot of European staff have been sent back to their native countries this means the NHS have lost many their European staff and relying more on British resident staff </a:t>
            </a:r>
          </a:p>
          <a:p>
            <a:pPr marL="0" indent="0">
              <a:buNone/>
            </a:pPr>
            <a:r>
              <a:rPr lang="en-GB" sz="2000" dirty="0"/>
              <a:t>E – inflation rates </a:t>
            </a:r>
          </a:p>
          <a:p>
            <a:pPr marL="0" indent="0">
              <a:buNone/>
            </a:pPr>
            <a:r>
              <a:rPr lang="en-GB" sz="2000" dirty="0"/>
              <a:t>Due to inflation rates the cost of living is higher than ever and nurses/GPs cannot support their cost of living with their current wage </a:t>
            </a:r>
          </a:p>
          <a:p>
            <a:pPr marL="0" indent="0">
              <a:buNone/>
            </a:pPr>
            <a:r>
              <a:rPr lang="en-GB" sz="2000" dirty="0"/>
              <a:t>Disposable income </a:t>
            </a:r>
          </a:p>
          <a:p>
            <a:pPr marL="0" indent="0">
              <a:buNone/>
            </a:pPr>
            <a:r>
              <a:rPr lang="en-GB" sz="2000" dirty="0"/>
              <a:t>As everything is getting more expensive people are spending more on essentials this leads to workers having less money left over and this is getting less and less each month this leads to staff shortages as it leads younger students look for another better paid job </a:t>
            </a:r>
          </a:p>
          <a:p>
            <a:pPr marL="0" indent="0">
              <a:buNone/>
            </a:pPr>
            <a:r>
              <a:rPr lang="en-GB" sz="2000" dirty="0"/>
              <a:t>S – population growth rate </a:t>
            </a:r>
          </a:p>
          <a:p>
            <a:pPr marL="0" indent="0">
              <a:buNone/>
            </a:pPr>
            <a:r>
              <a:rPr lang="en-GB" sz="2000" dirty="0"/>
              <a:t>As there is a larger population there is more patients to look after and with staff shortages this leads the remaining staff with a lot of working hours to look after patients with less pay leading to staff leaving </a:t>
            </a:r>
          </a:p>
          <a:p>
            <a:pPr marL="0" indent="0">
              <a:buNone/>
            </a:pPr>
            <a:r>
              <a:rPr lang="en-GB" sz="2000" dirty="0"/>
              <a:t>Age – as the more experienced and qualified  staff are growing old and leaving this leads the younger less qualified staff to look after the patients leading to more stress for them and cannot handle it and leave </a:t>
            </a:r>
          </a:p>
          <a:p>
            <a:pPr marL="0" indent="0">
              <a:buNone/>
            </a:pPr>
            <a:r>
              <a:rPr lang="en-GB" sz="2000" dirty="0"/>
              <a:t>T – automation </a:t>
            </a:r>
          </a:p>
          <a:p>
            <a:pPr marL="0" indent="0">
              <a:buNone/>
            </a:pPr>
            <a:r>
              <a:rPr lang="en-GB" sz="2000" dirty="0"/>
              <a:t>As a lot more NHS equipment is getting automated this leads to less qualifications and students taking that course of profession as it is being taking over by machinery, so this means less NHS jobs </a:t>
            </a:r>
          </a:p>
          <a:p>
            <a:pPr marL="0" indent="0">
              <a:buNone/>
            </a:pPr>
            <a:r>
              <a:rPr lang="en-GB" sz="2000" dirty="0"/>
              <a:t>E – climate change </a:t>
            </a:r>
          </a:p>
          <a:p>
            <a:pPr marL="0" indent="0">
              <a:buNone/>
            </a:pPr>
            <a:r>
              <a:rPr lang="en-GB" sz="2000" dirty="0"/>
              <a:t>This threatens the foundation of good health, with direct and immediate consequences for the NHS, so more people will fall ill affecting the workload which causes the ratio between patients and staff</a:t>
            </a:r>
          </a:p>
          <a:p>
            <a:pPr marL="0" indent="0">
              <a:buNone/>
            </a:pPr>
            <a:r>
              <a:rPr lang="en-GB" sz="2000" dirty="0"/>
              <a:t>Pressures </a:t>
            </a:r>
          </a:p>
          <a:p>
            <a:pPr marL="0" indent="0">
              <a:buNone/>
            </a:pPr>
            <a:r>
              <a:rPr lang="en-GB" sz="2000" dirty="0"/>
              <a:t>There is pressure on the NHS with the very long waiting list for routine hospital treatment due to high number of patients and less workers</a:t>
            </a:r>
          </a:p>
          <a:p>
            <a:pPr marL="0" indent="0">
              <a:buNone/>
            </a:pPr>
            <a:endParaRPr lang="en-GB" sz="2000" dirty="0"/>
          </a:p>
          <a:p>
            <a:pPr marL="0" indent="0">
              <a:buNone/>
            </a:pPr>
            <a:r>
              <a:rPr lang="en-GB" sz="2000" dirty="0"/>
              <a:t> </a:t>
            </a:r>
          </a:p>
          <a:p>
            <a:pPr marL="0" indent="0">
              <a:buNone/>
            </a:pPr>
            <a:endParaRPr lang="en-GB" sz="2000" dirty="0"/>
          </a:p>
        </p:txBody>
      </p:sp>
    </p:spTree>
    <p:extLst>
      <p:ext uri="{BB962C8B-B14F-4D97-AF65-F5344CB8AC3E}">
        <p14:creationId xmlns:p14="http://schemas.microsoft.com/office/powerpoint/2010/main" val="1732757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C4437-F0B8-C79C-069D-BFC07D8A47CE}"/>
              </a:ext>
            </a:extLst>
          </p:cNvPr>
          <p:cNvSpPr>
            <a:spLocks noGrp="1"/>
          </p:cNvSpPr>
          <p:nvPr>
            <p:ph type="title"/>
          </p:nvPr>
        </p:nvSpPr>
        <p:spPr/>
        <p:txBody>
          <a:bodyPr>
            <a:normAutofit/>
          </a:bodyPr>
          <a:lstStyle/>
          <a:p>
            <a:r>
              <a:rPr lang="en-US" sz="1400" dirty="0"/>
              <a:t>L – health and safety laws</a:t>
            </a:r>
            <a:br>
              <a:rPr lang="en-US" sz="1400" dirty="0"/>
            </a:br>
            <a:r>
              <a:rPr lang="en-US" sz="1400" dirty="0"/>
              <a:t>if NHS workers accidentally make a mistake, it could cost them their job and they must be very precautions , and many people do not want such a fragile job  </a:t>
            </a:r>
            <a:br>
              <a:rPr lang="en-US" sz="1400" dirty="0"/>
            </a:br>
            <a:endParaRPr lang="en-GB" sz="1400" dirty="0"/>
          </a:p>
        </p:txBody>
      </p:sp>
    </p:spTree>
    <p:extLst>
      <p:ext uri="{BB962C8B-B14F-4D97-AF65-F5344CB8AC3E}">
        <p14:creationId xmlns:p14="http://schemas.microsoft.com/office/powerpoint/2010/main" val="3108657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0B0B686-9C5F-7B22-7B60-6C972A699514}"/>
              </a:ext>
            </a:extLst>
          </p:cNvPr>
          <p:cNvPicPr>
            <a:picLocks noChangeAspect="1"/>
          </p:cNvPicPr>
          <p:nvPr/>
        </p:nvPicPr>
        <p:blipFill>
          <a:blip r:embed="rId2"/>
          <a:stretch>
            <a:fillRect/>
          </a:stretch>
        </p:blipFill>
        <p:spPr>
          <a:xfrm>
            <a:off x="2310286" y="3414714"/>
            <a:ext cx="7571428" cy="28571"/>
          </a:xfrm>
          <a:prstGeom prst="rect">
            <a:avLst/>
          </a:prstGeom>
        </p:spPr>
      </p:pic>
      <p:pic>
        <p:nvPicPr>
          <p:cNvPr id="7" name="Picture 6">
            <a:extLst>
              <a:ext uri="{FF2B5EF4-FFF2-40B4-BE49-F238E27FC236}">
                <a16:creationId xmlns:a16="http://schemas.microsoft.com/office/drawing/2014/main" id="{75332F5E-1DE2-7A45-06FB-10EB22E3037F}"/>
              </a:ext>
            </a:extLst>
          </p:cNvPr>
          <p:cNvPicPr>
            <a:picLocks noChangeAspect="1"/>
          </p:cNvPicPr>
          <p:nvPr/>
        </p:nvPicPr>
        <p:blipFill>
          <a:blip r:embed="rId3"/>
          <a:stretch>
            <a:fillRect/>
          </a:stretch>
        </p:blipFill>
        <p:spPr>
          <a:xfrm>
            <a:off x="2741821" y="1552808"/>
            <a:ext cx="1895238" cy="1923810"/>
          </a:xfrm>
          <a:prstGeom prst="rect">
            <a:avLst/>
          </a:prstGeom>
        </p:spPr>
      </p:pic>
      <p:pic>
        <p:nvPicPr>
          <p:cNvPr id="8" name="Picture 7">
            <a:extLst>
              <a:ext uri="{FF2B5EF4-FFF2-40B4-BE49-F238E27FC236}">
                <a16:creationId xmlns:a16="http://schemas.microsoft.com/office/drawing/2014/main" id="{61E2C00C-5DCF-41B4-F220-41E2F2C5671C}"/>
              </a:ext>
            </a:extLst>
          </p:cNvPr>
          <p:cNvPicPr>
            <a:picLocks noChangeAspect="1"/>
          </p:cNvPicPr>
          <p:nvPr/>
        </p:nvPicPr>
        <p:blipFill>
          <a:blip r:embed="rId3"/>
          <a:stretch>
            <a:fillRect/>
          </a:stretch>
        </p:blipFill>
        <p:spPr>
          <a:xfrm>
            <a:off x="6053903" y="1519475"/>
            <a:ext cx="1895238" cy="1923810"/>
          </a:xfrm>
          <a:prstGeom prst="rect">
            <a:avLst/>
          </a:prstGeom>
        </p:spPr>
      </p:pic>
      <p:pic>
        <p:nvPicPr>
          <p:cNvPr id="9" name="Picture 8">
            <a:extLst>
              <a:ext uri="{FF2B5EF4-FFF2-40B4-BE49-F238E27FC236}">
                <a16:creationId xmlns:a16="http://schemas.microsoft.com/office/drawing/2014/main" id="{A344732B-6ACD-DB03-CE2E-23E21173F9A7}"/>
              </a:ext>
            </a:extLst>
          </p:cNvPr>
          <p:cNvPicPr>
            <a:picLocks noChangeAspect="1"/>
          </p:cNvPicPr>
          <p:nvPr/>
        </p:nvPicPr>
        <p:blipFill>
          <a:blip r:embed="rId4"/>
          <a:stretch>
            <a:fillRect/>
          </a:stretch>
        </p:blipFill>
        <p:spPr>
          <a:xfrm>
            <a:off x="3012891" y="3438522"/>
            <a:ext cx="1647619" cy="1961905"/>
          </a:xfrm>
          <a:prstGeom prst="rect">
            <a:avLst/>
          </a:prstGeom>
        </p:spPr>
      </p:pic>
      <p:pic>
        <p:nvPicPr>
          <p:cNvPr id="10" name="Picture 9">
            <a:extLst>
              <a:ext uri="{FF2B5EF4-FFF2-40B4-BE49-F238E27FC236}">
                <a16:creationId xmlns:a16="http://schemas.microsoft.com/office/drawing/2014/main" id="{D9E10B7F-D743-8636-3125-AD62ADE42C41}"/>
              </a:ext>
            </a:extLst>
          </p:cNvPr>
          <p:cNvPicPr>
            <a:picLocks noChangeAspect="1"/>
          </p:cNvPicPr>
          <p:nvPr/>
        </p:nvPicPr>
        <p:blipFill>
          <a:blip r:embed="rId4"/>
          <a:stretch>
            <a:fillRect/>
          </a:stretch>
        </p:blipFill>
        <p:spPr>
          <a:xfrm>
            <a:off x="6301522" y="3443285"/>
            <a:ext cx="1647619" cy="1961905"/>
          </a:xfrm>
          <a:prstGeom prst="rect">
            <a:avLst/>
          </a:prstGeom>
        </p:spPr>
      </p:pic>
      <p:pic>
        <p:nvPicPr>
          <p:cNvPr id="11" name="Picture 10">
            <a:extLst>
              <a:ext uri="{FF2B5EF4-FFF2-40B4-BE49-F238E27FC236}">
                <a16:creationId xmlns:a16="http://schemas.microsoft.com/office/drawing/2014/main" id="{3FA4A779-42D0-047E-6080-D198E6A84D73}"/>
              </a:ext>
            </a:extLst>
          </p:cNvPr>
          <p:cNvPicPr>
            <a:picLocks noChangeAspect="1"/>
          </p:cNvPicPr>
          <p:nvPr/>
        </p:nvPicPr>
        <p:blipFill>
          <a:blip r:embed="rId5"/>
          <a:stretch>
            <a:fillRect/>
          </a:stretch>
        </p:blipFill>
        <p:spPr>
          <a:xfrm>
            <a:off x="2084193" y="843379"/>
            <a:ext cx="1352190" cy="676096"/>
          </a:xfrm>
          <a:prstGeom prst="rect">
            <a:avLst/>
          </a:prstGeom>
        </p:spPr>
      </p:pic>
      <p:pic>
        <p:nvPicPr>
          <p:cNvPr id="12" name="Picture 11">
            <a:extLst>
              <a:ext uri="{FF2B5EF4-FFF2-40B4-BE49-F238E27FC236}">
                <a16:creationId xmlns:a16="http://schemas.microsoft.com/office/drawing/2014/main" id="{A676DBFF-4A8D-4F9F-61F1-B4FA697199E7}"/>
              </a:ext>
            </a:extLst>
          </p:cNvPr>
          <p:cNvPicPr>
            <a:picLocks noChangeAspect="1"/>
          </p:cNvPicPr>
          <p:nvPr/>
        </p:nvPicPr>
        <p:blipFill>
          <a:blip r:embed="rId5"/>
          <a:stretch>
            <a:fillRect/>
          </a:stretch>
        </p:blipFill>
        <p:spPr>
          <a:xfrm>
            <a:off x="5553610" y="886235"/>
            <a:ext cx="1266478" cy="633240"/>
          </a:xfrm>
          <a:prstGeom prst="rect">
            <a:avLst/>
          </a:prstGeom>
        </p:spPr>
      </p:pic>
      <p:pic>
        <p:nvPicPr>
          <p:cNvPr id="13" name="Picture 12">
            <a:extLst>
              <a:ext uri="{FF2B5EF4-FFF2-40B4-BE49-F238E27FC236}">
                <a16:creationId xmlns:a16="http://schemas.microsoft.com/office/drawing/2014/main" id="{54CB197A-7229-744A-9FEB-C80C748D2A92}"/>
              </a:ext>
            </a:extLst>
          </p:cNvPr>
          <p:cNvPicPr>
            <a:picLocks noChangeAspect="1"/>
          </p:cNvPicPr>
          <p:nvPr/>
        </p:nvPicPr>
        <p:blipFill>
          <a:blip r:embed="rId5"/>
          <a:stretch>
            <a:fillRect/>
          </a:stretch>
        </p:blipFill>
        <p:spPr>
          <a:xfrm>
            <a:off x="2211811" y="5433760"/>
            <a:ext cx="1295050" cy="647526"/>
          </a:xfrm>
          <a:prstGeom prst="rect">
            <a:avLst/>
          </a:prstGeom>
        </p:spPr>
      </p:pic>
      <p:pic>
        <p:nvPicPr>
          <p:cNvPr id="14" name="Picture 13">
            <a:extLst>
              <a:ext uri="{FF2B5EF4-FFF2-40B4-BE49-F238E27FC236}">
                <a16:creationId xmlns:a16="http://schemas.microsoft.com/office/drawing/2014/main" id="{90E18D6E-22EB-AF17-BE15-40D1AA8AC235}"/>
              </a:ext>
            </a:extLst>
          </p:cNvPr>
          <p:cNvPicPr>
            <a:picLocks noChangeAspect="1"/>
          </p:cNvPicPr>
          <p:nvPr/>
        </p:nvPicPr>
        <p:blipFill>
          <a:blip r:embed="rId5"/>
          <a:stretch>
            <a:fillRect/>
          </a:stretch>
        </p:blipFill>
        <p:spPr>
          <a:xfrm>
            <a:off x="5734947" y="5405190"/>
            <a:ext cx="1133149" cy="566575"/>
          </a:xfrm>
          <a:prstGeom prst="rect">
            <a:avLst/>
          </a:prstGeom>
        </p:spPr>
      </p:pic>
      <p:pic>
        <p:nvPicPr>
          <p:cNvPr id="15" name="Picture 14">
            <a:extLst>
              <a:ext uri="{FF2B5EF4-FFF2-40B4-BE49-F238E27FC236}">
                <a16:creationId xmlns:a16="http://schemas.microsoft.com/office/drawing/2014/main" id="{3FBA94B8-84F3-C996-0634-A13119B98D8E}"/>
              </a:ext>
            </a:extLst>
          </p:cNvPr>
          <p:cNvPicPr>
            <a:picLocks noChangeAspect="1"/>
          </p:cNvPicPr>
          <p:nvPr/>
        </p:nvPicPr>
        <p:blipFill>
          <a:blip r:embed="rId6"/>
          <a:stretch>
            <a:fillRect/>
          </a:stretch>
        </p:blipFill>
        <p:spPr>
          <a:xfrm>
            <a:off x="9881714" y="2996404"/>
            <a:ext cx="1159171" cy="836619"/>
          </a:xfrm>
          <a:prstGeom prst="rect">
            <a:avLst/>
          </a:prstGeom>
        </p:spPr>
      </p:pic>
      <p:sp>
        <p:nvSpPr>
          <p:cNvPr id="16" name="Rectangle 15">
            <a:extLst>
              <a:ext uri="{FF2B5EF4-FFF2-40B4-BE49-F238E27FC236}">
                <a16:creationId xmlns:a16="http://schemas.microsoft.com/office/drawing/2014/main" id="{EE01470D-B864-728E-8899-88529B56FB97}"/>
              </a:ext>
            </a:extLst>
          </p:cNvPr>
          <p:cNvSpPr/>
          <p:nvPr/>
        </p:nvSpPr>
        <p:spPr>
          <a:xfrm>
            <a:off x="9881714" y="2996404"/>
            <a:ext cx="1159171" cy="836619"/>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Staff Shortage </a:t>
            </a:r>
            <a:endParaRPr lang="en-GB" dirty="0"/>
          </a:p>
        </p:txBody>
      </p:sp>
      <p:sp>
        <p:nvSpPr>
          <p:cNvPr id="17" name="Rectangle 16">
            <a:extLst>
              <a:ext uri="{FF2B5EF4-FFF2-40B4-BE49-F238E27FC236}">
                <a16:creationId xmlns:a16="http://schemas.microsoft.com/office/drawing/2014/main" id="{828F200C-6F5A-72C6-3B23-E2770486F6D7}"/>
              </a:ext>
            </a:extLst>
          </p:cNvPr>
          <p:cNvSpPr/>
          <p:nvPr/>
        </p:nvSpPr>
        <p:spPr>
          <a:xfrm>
            <a:off x="5566299" y="886235"/>
            <a:ext cx="1301797" cy="604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methods</a:t>
            </a:r>
            <a:endParaRPr lang="en-GB" dirty="0"/>
          </a:p>
        </p:txBody>
      </p:sp>
      <p:sp>
        <p:nvSpPr>
          <p:cNvPr id="18" name="Rectangle 17">
            <a:extLst>
              <a:ext uri="{FF2B5EF4-FFF2-40B4-BE49-F238E27FC236}">
                <a16:creationId xmlns:a16="http://schemas.microsoft.com/office/drawing/2014/main" id="{2C195D61-108E-EDFB-9FBA-341ADC71692F}"/>
              </a:ext>
            </a:extLst>
          </p:cNvPr>
          <p:cNvSpPr/>
          <p:nvPr/>
        </p:nvSpPr>
        <p:spPr>
          <a:xfrm>
            <a:off x="2084193" y="857664"/>
            <a:ext cx="1422668" cy="633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consequences </a:t>
            </a:r>
            <a:endParaRPr lang="en-GB" dirty="0"/>
          </a:p>
        </p:txBody>
      </p:sp>
      <p:sp>
        <p:nvSpPr>
          <p:cNvPr id="19" name="Rectangle 18">
            <a:extLst>
              <a:ext uri="{FF2B5EF4-FFF2-40B4-BE49-F238E27FC236}">
                <a16:creationId xmlns:a16="http://schemas.microsoft.com/office/drawing/2014/main" id="{AB4DD1CE-AAC5-3CFE-0BD6-75B71119CF5B}"/>
              </a:ext>
            </a:extLst>
          </p:cNvPr>
          <p:cNvSpPr/>
          <p:nvPr/>
        </p:nvSpPr>
        <p:spPr>
          <a:xfrm>
            <a:off x="2211811" y="5433760"/>
            <a:ext cx="1295050" cy="676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management</a:t>
            </a:r>
            <a:endParaRPr lang="en-GB" dirty="0"/>
          </a:p>
        </p:txBody>
      </p:sp>
      <p:sp>
        <p:nvSpPr>
          <p:cNvPr id="20" name="Rectangle 19">
            <a:extLst>
              <a:ext uri="{FF2B5EF4-FFF2-40B4-BE49-F238E27FC236}">
                <a16:creationId xmlns:a16="http://schemas.microsoft.com/office/drawing/2014/main" id="{6C38012A-4116-9487-2B17-35DD50F9E526}"/>
              </a:ext>
            </a:extLst>
          </p:cNvPr>
          <p:cNvSpPr/>
          <p:nvPr/>
        </p:nvSpPr>
        <p:spPr>
          <a:xfrm>
            <a:off x="5734947" y="5405189"/>
            <a:ext cx="1393822" cy="676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People </a:t>
            </a:r>
            <a:endParaRPr lang="en-GB" dirty="0"/>
          </a:p>
        </p:txBody>
      </p:sp>
      <p:sp>
        <p:nvSpPr>
          <p:cNvPr id="28" name="Rectangle 27">
            <a:extLst>
              <a:ext uri="{FF2B5EF4-FFF2-40B4-BE49-F238E27FC236}">
                <a16:creationId xmlns:a16="http://schemas.microsoft.com/office/drawing/2014/main" id="{F7471F3C-A020-E602-58A9-5A31E9B8532B}"/>
              </a:ext>
            </a:extLst>
          </p:cNvPr>
          <p:cNvSpPr/>
          <p:nvPr/>
        </p:nvSpPr>
        <p:spPr>
          <a:xfrm>
            <a:off x="5282214" y="1933225"/>
            <a:ext cx="1180730" cy="118977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100" dirty="0"/>
              <a:t>  -back logs</a:t>
            </a:r>
          </a:p>
          <a:p>
            <a:pPr algn="ctr"/>
            <a:r>
              <a:rPr lang="en-US" sz="1100" dirty="0"/>
              <a:t>-Unfilled vacancies</a:t>
            </a:r>
          </a:p>
          <a:p>
            <a:pPr algn="ctr"/>
            <a:r>
              <a:rPr lang="en-US" sz="1100" dirty="0"/>
              <a:t>-Heavy workload with low pay</a:t>
            </a:r>
            <a:endParaRPr lang="en-GB" sz="1100" dirty="0"/>
          </a:p>
        </p:txBody>
      </p:sp>
      <p:sp>
        <p:nvSpPr>
          <p:cNvPr id="29" name="Rectangle 28">
            <a:extLst>
              <a:ext uri="{FF2B5EF4-FFF2-40B4-BE49-F238E27FC236}">
                <a16:creationId xmlns:a16="http://schemas.microsoft.com/office/drawing/2014/main" id="{6D95A165-EDE9-73EF-FB4D-DA4FD0A0CE2A}"/>
              </a:ext>
            </a:extLst>
          </p:cNvPr>
          <p:cNvSpPr/>
          <p:nvPr/>
        </p:nvSpPr>
        <p:spPr>
          <a:xfrm>
            <a:off x="5734947" y="3438522"/>
            <a:ext cx="1085141" cy="157971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100" dirty="0"/>
              <a:t>-Unexcepted patients more patients more workload</a:t>
            </a:r>
          </a:p>
          <a:p>
            <a:pPr algn="ctr"/>
            <a:r>
              <a:rPr lang="en-US" sz="1100" dirty="0"/>
              <a:t>-Spending longer time with certain patients</a:t>
            </a:r>
          </a:p>
          <a:p>
            <a:pPr algn="ctr"/>
            <a:endParaRPr lang="en-US" sz="1100" dirty="0"/>
          </a:p>
        </p:txBody>
      </p:sp>
      <p:sp>
        <p:nvSpPr>
          <p:cNvPr id="30" name="Rectangle 29">
            <a:extLst>
              <a:ext uri="{FF2B5EF4-FFF2-40B4-BE49-F238E27FC236}">
                <a16:creationId xmlns:a16="http://schemas.microsoft.com/office/drawing/2014/main" id="{5F0F943B-3D9D-2C2B-4EDC-350E490953F9}"/>
              </a:ext>
            </a:extLst>
          </p:cNvPr>
          <p:cNvSpPr/>
          <p:nvPr/>
        </p:nvSpPr>
        <p:spPr>
          <a:xfrm>
            <a:off x="2084193" y="3761799"/>
            <a:ext cx="1295050" cy="103020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100" dirty="0"/>
              <a:t>-Poor management</a:t>
            </a:r>
          </a:p>
          <a:p>
            <a:pPr algn="ctr"/>
            <a:r>
              <a:rPr lang="en-US" sz="1100" dirty="0"/>
              <a:t>-Taking no action </a:t>
            </a:r>
          </a:p>
          <a:p>
            <a:pPr algn="ctr"/>
            <a:r>
              <a:rPr lang="en-US" sz="1100" dirty="0"/>
              <a:t>-No recognition of their hard work</a:t>
            </a:r>
          </a:p>
        </p:txBody>
      </p:sp>
      <p:sp>
        <p:nvSpPr>
          <p:cNvPr id="31" name="Rectangle 30">
            <a:extLst>
              <a:ext uri="{FF2B5EF4-FFF2-40B4-BE49-F238E27FC236}">
                <a16:creationId xmlns:a16="http://schemas.microsoft.com/office/drawing/2014/main" id="{CB98EE30-EE99-8D93-6E92-85BF715B1926}"/>
              </a:ext>
            </a:extLst>
          </p:cNvPr>
          <p:cNvSpPr/>
          <p:nvPr/>
        </p:nvSpPr>
        <p:spPr>
          <a:xfrm>
            <a:off x="2084193" y="1933225"/>
            <a:ext cx="1076257" cy="132931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100" dirty="0"/>
              <a:t>-Complaints from patients</a:t>
            </a:r>
          </a:p>
          <a:p>
            <a:pPr algn="ctr"/>
            <a:r>
              <a:rPr lang="en-US" sz="1100" b="1" dirty="0"/>
              <a:t>-</a:t>
            </a:r>
            <a:r>
              <a:rPr lang="en-US" sz="1100" dirty="0"/>
              <a:t>Staff resigning</a:t>
            </a:r>
            <a:endParaRPr lang="en-GB" sz="1100" dirty="0"/>
          </a:p>
        </p:txBody>
      </p:sp>
    </p:spTree>
    <p:extLst>
      <p:ext uri="{BB962C8B-B14F-4D97-AF65-F5344CB8AC3E}">
        <p14:creationId xmlns:p14="http://schemas.microsoft.com/office/powerpoint/2010/main" val="1883788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0DC9C-7896-31B5-A90D-DB60967CBEF0}"/>
              </a:ext>
            </a:extLst>
          </p:cNvPr>
          <p:cNvSpPr>
            <a:spLocks noGrp="1"/>
          </p:cNvSpPr>
          <p:nvPr>
            <p:ph type="title"/>
          </p:nvPr>
        </p:nvSpPr>
        <p:spPr/>
        <p:txBody>
          <a:bodyPr/>
          <a:lstStyle/>
          <a:p>
            <a:r>
              <a:rPr lang="en-US" dirty="0"/>
              <a:t>solution</a:t>
            </a:r>
            <a:endParaRPr lang="en-GB" dirty="0"/>
          </a:p>
        </p:txBody>
      </p:sp>
      <p:sp>
        <p:nvSpPr>
          <p:cNvPr id="3" name="Content Placeholder 2">
            <a:extLst>
              <a:ext uri="{FF2B5EF4-FFF2-40B4-BE49-F238E27FC236}">
                <a16:creationId xmlns:a16="http://schemas.microsoft.com/office/drawing/2014/main" id="{10066F9F-965F-F953-7B7D-72BC917E7829}"/>
              </a:ext>
            </a:extLst>
          </p:cNvPr>
          <p:cNvSpPr>
            <a:spLocks noGrp="1"/>
          </p:cNvSpPr>
          <p:nvPr>
            <p:ph idx="1"/>
          </p:nvPr>
        </p:nvSpPr>
        <p:spPr>
          <a:xfrm>
            <a:off x="891540" y="1627505"/>
            <a:ext cx="10515600" cy="4351338"/>
          </a:xfrm>
        </p:spPr>
        <p:txBody>
          <a:bodyPr>
            <a:normAutofit/>
          </a:bodyPr>
          <a:lstStyle/>
          <a:p>
            <a:r>
              <a:rPr lang="en-US" sz="1600" dirty="0"/>
              <a:t>Offer a larger pay for NHS staff for all the hard work and hours they put into caring for patients </a:t>
            </a:r>
          </a:p>
          <a:p>
            <a:r>
              <a:rPr lang="en-US" sz="1600" dirty="0"/>
              <a:t>Offer additional training to new staff so they don’t leave and get overwhelmed</a:t>
            </a:r>
          </a:p>
          <a:p>
            <a:r>
              <a:rPr lang="en-US" sz="1600" dirty="0"/>
              <a:t>Consider taking apprentices to help so they can get an insight on how it is to work for NHS and attract younger workers</a:t>
            </a:r>
          </a:p>
          <a:p>
            <a:r>
              <a:rPr lang="en-US" sz="1600" dirty="0"/>
              <a:t>Focus on staff retention as it cannot afford to lose knowledgeable staff</a:t>
            </a:r>
          </a:p>
          <a:p>
            <a:r>
              <a:rPr lang="en-US" sz="1600" dirty="0"/>
              <a:t>Hiring the right people and getting them comfortable in the NHS work team</a:t>
            </a:r>
            <a:endParaRPr lang="en-GB" sz="1600" dirty="0"/>
          </a:p>
        </p:txBody>
      </p:sp>
    </p:spTree>
    <p:extLst>
      <p:ext uri="{BB962C8B-B14F-4D97-AF65-F5344CB8AC3E}">
        <p14:creationId xmlns:p14="http://schemas.microsoft.com/office/powerpoint/2010/main" val="14234920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186</TotalTime>
  <Words>905</Words>
  <Application>Microsoft Office PowerPoint</Application>
  <PresentationFormat>Widescreen</PresentationFormat>
  <Paragraphs>51</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Addressing staff shortages at proper care homes</vt:lpstr>
      <vt:lpstr>Introduction: staff shortages and how it affects the NHS  People have a duty to take care of their health to the upmost importance and ensure they are looking after themselves, however if a problem arises and is too difficult for an individual to handle, they can go to the NHS, this can be for either physically external or internal pain as the NHS has an obligation and duty to look after whoever is in need oof medical assistance. The NHS working force across the nation have reported that there is a shortage of FTE staff over 100,000 with the greatest challenge being in the nursing department with 41000 vacancies, there is also a registered nurse vacancy rate of 12 per cent in adult social care. There are also shortages in the adult social care sector as there is a total of 110000 vacancies  Research has also shown that the NHS has 2500 fewer FTE GPs then it needs  Causes of these shortages are due to modern day inflation leading to nurses and GP not getting their deserved salary for all the hard work and effort they put into their job and the amount of overtime they do due to staff shortage ; another cause could be experienced older workers retiring due to older age leading to fewer unexperienced younger staff working for the NHS This is a huge problem for the NHS because if this carries on the NHS will have fewer staff with less experience to a point where they will not be able to meet the demands of the patients and won’t have the workforce to support itself this can be already be seen within the NHS as there are patient's complaints of outrageous waiting times </vt:lpstr>
      <vt:lpstr>Staff shortage in a care home </vt:lpstr>
      <vt:lpstr>PowerPoint Presentation</vt:lpstr>
      <vt:lpstr>L – health and safety laws if NHS workers accidentally make a mistake, it could cost them their job and they must be very precautions , and many people do not want such a fragile job   </vt:lpstr>
      <vt:lpstr>PowerPoint Presentation</vt:lpstr>
      <vt:lpstr>solution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staff shortages and how it affects the NHS  People have a duty to take care of their health to the upmost importance and ensure they are looking after themselves, however if a problem arises and is too difficult for an individual to handle, they can go to the NHS, this can be for either physically external or internal pain as the NHS has an obligation and duty to look after whoever is in need oof medical assistance. The NHS working force across the nation have reported that there is a shortage of FTE staff over 100,000 with the greatest challenge being in the nursing department with 41000 vacancies, there is also a registered nurse vacancy rate of 12 per cent in adult social care. There are also shortages in the adult social care sector as there is a total of 110000 vacancies  Research has also shown that the NHS has 2500 fewer FTE GPs then it needs  Causes of these shortages are due to modern day inflation leading to nurses and GP not getting their deserved salary for all the hard work and effort they put into their job and the amount of overtime they do due to staff shortage ; another cause could be experienced older workers retiring due to older age leading to fewer unexperienced younger staff working for the NHS This is a huge problem for the NHS because if this carries on the NHS will have fewer staff with less experience to a point where they will not be able to meet the demands of the patients and won’t have the workforce to support itself this can be already be seen within the NHS as there are patient's complaints of outrageous waiting times </dc:title>
  <dc:creator>Mohammed Baqi</dc:creator>
  <cp:lastModifiedBy>Mohammed Baqi</cp:lastModifiedBy>
  <cp:revision>1</cp:revision>
  <dcterms:created xsi:type="dcterms:W3CDTF">2022-06-30T19:45:27Z</dcterms:created>
  <dcterms:modified xsi:type="dcterms:W3CDTF">2022-07-10T12:42:03Z</dcterms:modified>
</cp:coreProperties>
</file>