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0" r:id="rId5"/>
    <p:sldId id="261" r:id="rId6"/>
    <p:sldId id="263" r:id="rId7"/>
    <p:sldId id="264" r:id="rId8"/>
    <p:sldId id="265" r:id="rId9"/>
    <p:sldId id="266" r:id="rId10"/>
    <p:sldId id="267" r:id="rId11"/>
    <p:sldId id="268" r:id="rId12"/>
    <p:sldId id="271"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4FF034-AEE7-338A-710C-3C572431E5FE}" v="1618" dt="2026-07-17T16:04:30.042"/>
    <p1510:client id="{C6D579C3-B4D7-AED5-1C97-F038DDFFB795}" v="5" dt="2026-07-17T16:08:58.2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ina Krawczyk (2317548)" userId="S::2317548@student.uwtsd.ac.uk::c2dca0ad-4fdc-48ea-b13b-e493d04497cc" providerId="AD" clId="Web-{7A65D932-4CC4-A23D-7F27-1AE86B9613FD}"/>
    <pc:docChg chg="modSld">
      <pc:chgData name="Celina Krawczyk (2317548)" userId="S::2317548@student.uwtsd.ac.uk::c2dca0ad-4fdc-48ea-b13b-e493d04497cc" providerId="AD" clId="Web-{7A65D932-4CC4-A23D-7F27-1AE86B9613FD}" dt="2026-07-12T15:18:02.271" v="96" actId="20577"/>
      <pc:docMkLst>
        <pc:docMk/>
      </pc:docMkLst>
      <pc:sldChg chg="addSp delSp modSp mod setBg">
        <pc:chgData name="Celina Krawczyk (2317548)" userId="S::2317548@student.uwtsd.ac.uk::c2dca0ad-4fdc-48ea-b13b-e493d04497cc" providerId="AD" clId="Web-{7A65D932-4CC4-A23D-7F27-1AE86B9613FD}" dt="2026-07-12T15:18:02.271" v="96" actId="20577"/>
        <pc:sldMkLst>
          <pc:docMk/>
          <pc:sldMk cId="2236097127" sldId="257"/>
        </pc:sldMkLst>
        <pc:spChg chg="mod">
          <ac:chgData name="Celina Krawczyk (2317548)" userId="S::2317548@student.uwtsd.ac.uk::c2dca0ad-4fdc-48ea-b13b-e493d04497cc" providerId="AD" clId="Web-{7A65D932-4CC4-A23D-7F27-1AE86B9613FD}" dt="2026-07-12T13:17:16.993" v="59" actId="14100"/>
          <ac:spMkLst>
            <pc:docMk/>
            <pc:sldMk cId="2236097127" sldId="257"/>
            <ac:spMk id="2" creationId="{7E501F46-9879-936A-2A66-1A499CAB47B3}"/>
          </ac:spMkLst>
        </pc:spChg>
        <pc:spChg chg="mod">
          <ac:chgData name="Celina Krawczyk (2317548)" userId="S::2317548@student.uwtsd.ac.uk::c2dca0ad-4fdc-48ea-b13b-e493d04497cc" providerId="AD" clId="Web-{7A65D932-4CC4-A23D-7F27-1AE86B9613FD}" dt="2026-07-12T14:27:54.427" v="85" actId="14100"/>
          <ac:spMkLst>
            <pc:docMk/>
            <pc:sldMk cId="2236097127" sldId="257"/>
            <ac:spMk id="3" creationId="{20BBB531-A17B-A1D8-F7F3-CA017B7DEF6D}"/>
          </ac:spMkLst>
        </pc:spChg>
      </pc:sldChg>
      <pc:sldChg chg="modSp">
        <pc:chgData name="Celina Krawczyk (2317548)" userId="S::2317548@student.uwtsd.ac.uk::c2dca0ad-4fdc-48ea-b13b-e493d04497cc" providerId="AD" clId="Web-{7A65D932-4CC4-A23D-7F27-1AE86B9613FD}" dt="2026-07-12T15:16:03.110" v="86" actId="1076"/>
        <pc:sldMkLst>
          <pc:docMk/>
          <pc:sldMk cId="3425839925" sldId="259"/>
        </pc:sldMkLst>
      </pc:sldChg>
      <pc:sldChg chg="modSp">
        <pc:chgData name="Celina Krawczyk (2317548)" userId="S::2317548@student.uwtsd.ac.uk::c2dca0ad-4fdc-48ea-b13b-e493d04497cc" providerId="AD" clId="Web-{7A65D932-4CC4-A23D-7F27-1AE86B9613FD}" dt="2026-07-12T12:56:11.516" v="48" actId="20577"/>
        <pc:sldMkLst>
          <pc:docMk/>
          <pc:sldMk cId="2014615930" sldId="268"/>
        </pc:sldMkLst>
        <pc:spChg chg="mod">
          <ac:chgData name="Celina Krawczyk (2317548)" userId="S::2317548@student.uwtsd.ac.uk::c2dca0ad-4fdc-48ea-b13b-e493d04497cc" providerId="AD" clId="Web-{7A65D932-4CC4-A23D-7F27-1AE86B9613FD}" dt="2026-07-12T12:56:11.516" v="48" actId="20577"/>
          <ac:spMkLst>
            <pc:docMk/>
            <pc:sldMk cId="2014615930" sldId="268"/>
            <ac:spMk id="4" creationId="{E7851E3C-A152-225D-87DC-F4F8A0117DCA}"/>
          </ac:spMkLst>
        </pc:spChg>
      </pc:sldChg>
    </pc:docChg>
  </pc:docChgLst>
  <pc:docChgLst>
    <pc:chgData name="Celina Krawczyk (2317548)" userId="S::2317548@student.uwtsd.ac.uk::c2dca0ad-4fdc-48ea-b13b-e493d04497cc" providerId="AD" clId="Web-{825BEE79-A5E9-C7D1-6CEE-43830B39D848}"/>
    <pc:docChg chg="addSld modSld">
      <pc:chgData name="Celina Krawczyk (2317548)" userId="S::2317548@student.uwtsd.ac.uk::c2dca0ad-4fdc-48ea-b13b-e493d04497cc" providerId="AD" clId="Web-{825BEE79-A5E9-C7D1-6CEE-43830B39D848}" dt="2026-06-26T19:47:55.120" v="294" actId="20577"/>
      <pc:docMkLst>
        <pc:docMk/>
      </pc:docMkLst>
      <pc:sldChg chg="addSp delSp modSp">
        <pc:chgData name="Celina Krawczyk (2317548)" userId="S::2317548@student.uwtsd.ac.uk::c2dca0ad-4fdc-48ea-b13b-e493d04497cc" providerId="AD" clId="Web-{825BEE79-A5E9-C7D1-6CEE-43830B39D848}" dt="2026-06-25T17:20:17.688" v="291" actId="20577"/>
        <pc:sldMkLst>
          <pc:docMk/>
          <pc:sldMk cId="2236097127" sldId="257"/>
        </pc:sldMkLst>
        <pc:spChg chg="mod">
          <ac:chgData name="Celina Krawczyk (2317548)" userId="S::2317548@student.uwtsd.ac.uk::c2dca0ad-4fdc-48ea-b13b-e493d04497cc" providerId="AD" clId="Web-{825BEE79-A5E9-C7D1-6CEE-43830B39D848}" dt="2026-06-25T17:20:17.688" v="291" actId="20577"/>
          <ac:spMkLst>
            <pc:docMk/>
            <pc:sldMk cId="2236097127" sldId="257"/>
            <ac:spMk id="3" creationId="{20BBB531-A17B-A1D8-F7F3-CA017B7DEF6D}"/>
          </ac:spMkLst>
        </pc:spChg>
      </pc:sldChg>
      <pc:sldChg chg="modSp new">
        <pc:chgData name="Celina Krawczyk (2317548)" userId="S::2317548@student.uwtsd.ac.uk::c2dca0ad-4fdc-48ea-b13b-e493d04497cc" providerId="AD" clId="Web-{825BEE79-A5E9-C7D1-6CEE-43830B39D848}" dt="2026-06-26T19:47:55.120" v="294" actId="20577"/>
        <pc:sldMkLst>
          <pc:docMk/>
          <pc:sldMk cId="3425839925" sldId="259"/>
        </pc:sldMkLst>
        <pc:spChg chg="mod">
          <ac:chgData name="Celina Krawczyk (2317548)" userId="S::2317548@student.uwtsd.ac.uk::c2dca0ad-4fdc-48ea-b13b-e493d04497cc" providerId="AD" clId="Web-{825BEE79-A5E9-C7D1-6CEE-43830B39D848}" dt="2026-06-26T19:47:55.120" v="294" actId="20577"/>
          <ac:spMkLst>
            <pc:docMk/>
            <pc:sldMk cId="3425839925" sldId="259"/>
            <ac:spMk id="3" creationId="{8B8E770C-B4A0-E774-35B7-44299A90F36A}"/>
          </ac:spMkLst>
        </pc:spChg>
      </pc:sldChg>
    </pc:docChg>
  </pc:docChgLst>
  <pc:docChgLst>
    <pc:chgData name="Celina Krawczyk (2317548)" userId="S::2317548@student.uwtsd.ac.uk::c2dca0ad-4fdc-48ea-b13b-e493d04497cc" providerId="AD" clId="Web-{AD4FF034-AEE7-338A-710C-3C572431E5FE}"/>
    <pc:docChg chg="mod addSld delSld modSld addMainMaster delMainMaster">
      <pc:chgData name="Celina Krawczyk (2317548)" userId="S::2317548@student.uwtsd.ac.uk::c2dca0ad-4fdc-48ea-b13b-e493d04497cc" providerId="AD" clId="Web-{AD4FF034-AEE7-338A-710C-3C572431E5FE}" dt="2026-07-17T16:04:28.073" v="1478" actId="20577"/>
      <pc:docMkLst>
        <pc:docMk/>
      </pc:docMkLst>
      <pc:sldChg chg="modSp mod modClrScheme chgLayout">
        <pc:chgData name="Celina Krawczyk (2317548)" userId="S::2317548@student.uwtsd.ac.uk::c2dca0ad-4fdc-48ea-b13b-e493d04497cc" providerId="AD" clId="Web-{AD4FF034-AEE7-338A-710C-3C572431E5FE}" dt="2026-07-17T16:04:28.073" v="1478" actId="20577"/>
        <pc:sldMkLst>
          <pc:docMk/>
          <pc:sldMk cId="109857222" sldId="256"/>
        </pc:sldMkLst>
        <pc:spChg chg="mod">
          <ac:chgData name="Celina Krawczyk (2317548)" userId="S::2317548@student.uwtsd.ac.uk::c2dca0ad-4fdc-48ea-b13b-e493d04497cc" providerId="AD" clId="Web-{AD4FF034-AEE7-338A-710C-3C572431E5FE}" dt="2026-07-17T16:04:28.073" v="1478" actId="20577"/>
          <ac:spMkLst>
            <pc:docMk/>
            <pc:sldMk cId="109857222" sldId="256"/>
            <ac:spMk id="8" creationId="{88091A46-77BD-49F3-9301-2B5C9BD9FD7F}"/>
          </ac:spMkLst>
        </pc:spChg>
      </pc:sldChg>
      <pc:sldChg chg="addSp delSp modSp mod setBg modClrScheme delDesignElem chgLayout">
        <pc:chgData name="Celina Krawczyk (2317548)" userId="S::2317548@student.uwtsd.ac.uk::c2dca0ad-4fdc-48ea-b13b-e493d04497cc" providerId="AD" clId="Web-{AD4FF034-AEE7-338A-710C-3C572431E5FE}" dt="2026-07-17T15:53:39.530" v="1450" actId="20577"/>
        <pc:sldMkLst>
          <pc:docMk/>
          <pc:sldMk cId="2236097127" sldId="257"/>
        </pc:sldMkLst>
        <pc:spChg chg="mod ord">
          <ac:chgData name="Celina Krawczyk (2317548)" userId="S::2317548@student.uwtsd.ac.uk::c2dca0ad-4fdc-48ea-b13b-e493d04497cc" providerId="AD" clId="Web-{AD4FF034-AEE7-338A-710C-3C572431E5FE}" dt="2026-07-17T15:53:39.530" v="1450" actId="20577"/>
          <ac:spMkLst>
            <pc:docMk/>
            <pc:sldMk cId="2236097127" sldId="257"/>
            <ac:spMk id="2" creationId="{7E501F46-9879-936A-2A66-1A499CAB47B3}"/>
          </ac:spMkLst>
        </pc:spChg>
        <pc:spChg chg="mod ord">
          <ac:chgData name="Celina Krawczyk (2317548)" userId="S::2317548@student.uwtsd.ac.uk::c2dca0ad-4fdc-48ea-b13b-e493d04497cc" providerId="AD" clId="Web-{AD4FF034-AEE7-338A-710C-3C572431E5FE}" dt="2026-07-17T13:28:57.393" v="1320"/>
          <ac:spMkLst>
            <pc:docMk/>
            <pc:sldMk cId="2236097127" sldId="257"/>
            <ac:spMk id="3" creationId="{20BBB531-A17B-A1D8-F7F3-CA017B7DEF6D}"/>
          </ac:spMkLst>
        </pc:spChg>
        <pc:spChg chg="add">
          <ac:chgData name="Celina Krawczyk (2317548)" userId="S::2317548@student.uwtsd.ac.uk::c2dca0ad-4fdc-48ea-b13b-e493d04497cc" providerId="AD" clId="Web-{AD4FF034-AEE7-338A-710C-3C572431E5FE}" dt="2026-07-17T13:26:11.230" v="1298"/>
          <ac:spMkLst>
            <pc:docMk/>
            <pc:sldMk cId="2236097127" sldId="257"/>
            <ac:spMk id="4" creationId="{F753D9CC-3AEB-A805-9E03-2A4F018658F1}"/>
          </ac:spMkLst>
        </pc:spChg>
        <pc:spChg chg="add">
          <ac:chgData name="Celina Krawczyk (2317548)" userId="S::2317548@student.uwtsd.ac.uk::c2dca0ad-4fdc-48ea-b13b-e493d04497cc" providerId="AD" clId="Web-{AD4FF034-AEE7-338A-710C-3C572431E5FE}" dt="2026-07-17T14:43:46.110" v="1402"/>
          <ac:spMkLst>
            <pc:docMk/>
            <pc:sldMk cId="2236097127" sldId="257"/>
            <ac:spMk id="6" creationId="{B3CFF64F-DC38-9483-CD80-EDB69FE0F14E}"/>
          </ac:spMkLst>
        </pc:spChg>
        <pc:spChg chg="add">
          <ac:chgData name="Celina Krawczyk (2317548)" userId="S::2317548@student.uwtsd.ac.uk::c2dca0ad-4fdc-48ea-b13b-e493d04497cc" providerId="AD" clId="Web-{AD4FF034-AEE7-338A-710C-3C572431E5FE}" dt="2026-07-17T13:26:29.433" v="1303"/>
          <ac:spMkLst>
            <pc:docMk/>
            <pc:sldMk cId="2236097127" sldId="257"/>
            <ac:spMk id="7" creationId="{F8AA7354-CBD0-ABBE-98F1-A93D1B7B6784}"/>
          </ac:spMkLst>
        </pc:spChg>
        <pc:spChg chg="add del">
          <ac:chgData name="Celina Krawczyk (2317548)" userId="S::2317548@student.uwtsd.ac.uk::c2dca0ad-4fdc-48ea-b13b-e493d04497cc" providerId="AD" clId="Web-{AD4FF034-AEE7-338A-710C-3C572431E5FE}" dt="2026-07-17T14:49:22.556" v="1409"/>
          <ac:spMkLst>
            <pc:docMk/>
            <pc:sldMk cId="2236097127" sldId="257"/>
            <ac:spMk id="13" creationId="{BCAD7F40-A6FE-236C-BBF6-AE7087EBA09E}"/>
          </ac:spMkLst>
        </pc:spChg>
        <pc:spChg chg="del">
          <ac:chgData name="Celina Krawczyk (2317548)" userId="S::2317548@student.uwtsd.ac.uk::c2dca0ad-4fdc-48ea-b13b-e493d04497cc" providerId="AD" clId="Web-{AD4FF034-AEE7-338A-710C-3C572431E5FE}" dt="2026-07-17T12:09:27.972" v="1120"/>
          <ac:spMkLst>
            <pc:docMk/>
            <pc:sldMk cId="2236097127" sldId="257"/>
            <ac:spMk id="13" creationId="{F541DB91-0B10-46D9-B34B-7BFF9602606D}"/>
          </ac:spMkLst>
        </pc:spChg>
        <pc:spChg chg="del">
          <ac:chgData name="Celina Krawczyk (2317548)" userId="S::2317548@student.uwtsd.ac.uk::c2dca0ad-4fdc-48ea-b13b-e493d04497cc" providerId="AD" clId="Web-{AD4FF034-AEE7-338A-710C-3C572431E5FE}" dt="2026-07-17T12:09:27.972" v="1120"/>
          <ac:spMkLst>
            <pc:docMk/>
            <pc:sldMk cId="2236097127" sldId="257"/>
            <ac:spMk id="15" creationId="{9CF7FE1C-8BC5-4B0C-A2BC-93AB72C90FDD}"/>
          </ac:spMkLst>
        </pc:spChg>
        <pc:spChg chg="add del">
          <ac:chgData name="Celina Krawczyk (2317548)" userId="S::2317548@student.uwtsd.ac.uk::c2dca0ad-4fdc-48ea-b13b-e493d04497cc" providerId="AD" clId="Web-{AD4FF034-AEE7-338A-710C-3C572431E5FE}" dt="2026-07-17T13:27:27.624" v="1313"/>
          <ac:spMkLst>
            <pc:docMk/>
            <pc:sldMk cId="2236097127" sldId="257"/>
            <ac:spMk id="16" creationId="{AF5B6BBA-2E30-E8DC-DA52-DD5497CFD579}"/>
          </ac:spMkLst>
        </pc:spChg>
        <pc:picChg chg="add del mod modCrop">
          <ac:chgData name="Celina Krawczyk (2317548)" userId="S::2317548@student.uwtsd.ac.uk::c2dca0ad-4fdc-48ea-b13b-e493d04497cc" providerId="AD" clId="Web-{AD4FF034-AEE7-338A-710C-3C572431E5FE}" dt="2026-07-17T13:26:20.058" v="1302"/>
          <ac:picMkLst>
            <pc:docMk/>
            <pc:sldMk cId="2236097127" sldId="257"/>
            <ac:picMk id="6" creationId="{84919A6D-AC63-929A-3FEB-6A05A072F916}"/>
          </ac:picMkLst>
        </pc:picChg>
        <pc:picChg chg="add del mod">
          <ac:chgData name="Celina Krawczyk (2317548)" userId="S::2317548@student.uwtsd.ac.uk::c2dca0ad-4fdc-48ea-b13b-e493d04497cc" providerId="AD" clId="Web-{AD4FF034-AEE7-338A-710C-3C572431E5FE}" dt="2026-07-17T14:47:09.084" v="1404"/>
          <ac:picMkLst>
            <pc:docMk/>
            <pc:sldMk cId="2236097127" sldId="257"/>
            <ac:picMk id="8" creationId="{09A8D016-2B97-3584-E78B-E53A2BFA850B}"/>
          </ac:picMkLst>
        </pc:picChg>
        <pc:picChg chg="del">
          <ac:chgData name="Celina Krawczyk (2317548)" userId="S::2317548@student.uwtsd.ac.uk::c2dca0ad-4fdc-48ea-b13b-e493d04497cc" providerId="AD" clId="Web-{AD4FF034-AEE7-338A-710C-3C572431E5FE}" dt="2026-07-17T13:26:05.729" v="1297"/>
          <ac:picMkLst>
            <pc:docMk/>
            <pc:sldMk cId="2236097127" sldId="257"/>
            <ac:picMk id="8" creationId="{E7910567-95BF-51DE-624C-10AF434C8645}"/>
          </ac:picMkLst>
        </pc:picChg>
        <pc:picChg chg="add del mod modCrop">
          <ac:chgData name="Celina Krawczyk (2317548)" userId="S::2317548@student.uwtsd.ac.uk::c2dca0ad-4fdc-48ea-b13b-e493d04497cc" providerId="AD" clId="Web-{AD4FF034-AEE7-338A-710C-3C572431E5FE}" dt="2026-07-17T13:26:37.668" v="1307"/>
          <ac:picMkLst>
            <pc:docMk/>
            <pc:sldMk cId="2236097127" sldId="257"/>
            <ac:picMk id="14" creationId="{3FA57DA7-4444-1EFE-4EF5-F1E05F33420A}"/>
          </ac:picMkLst>
        </pc:picChg>
        <pc:picChg chg="add mod">
          <ac:chgData name="Celina Krawczyk (2317548)" userId="S::2317548@student.uwtsd.ac.uk::c2dca0ad-4fdc-48ea-b13b-e493d04497cc" providerId="AD" clId="Web-{AD4FF034-AEE7-338A-710C-3C572431E5FE}" dt="2026-07-17T14:51:03.184" v="1411" actId="14100"/>
          <ac:picMkLst>
            <pc:docMk/>
            <pc:sldMk cId="2236097127" sldId="257"/>
            <ac:picMk id="14" creationId="{D29C8120-2FF0-BFD3-0C73-5D9C55E1EB03}"/>
          </ac:picMkLst>
        </pc:picChg>
        <pc:picChg chg="add del mod">
          <ac:chgData name="Celina Krawczyk (2317548)" userId="S::2317548@student.uwtsd.ac.uk::c2dca0ad-4fdc-48ea-b13b-e493d04497cc" providerId="AD" clId="Web-{AD4FF034-AEE7-338A-710C-3C572431E5FE}" dt="2026-07-17T14:43:40.453" v="1401"/>
          <ac:picMkLst>
            <pc:docMk/>
            <pc:sldMk cId="2236097127" sldId="257"/>
            <ac:picMk id="19" creationId="{E6476DEF-914D-0D57-F173-3AD6CA71A737}"/>
          </ac:picMkLst>
        </pc:picChg>
      </pc:sldChg>
      <pc:sldChg chg="modSp del">
        <pc:chgData name="Celina Krawczyk (2317548)" userId="S::2317548@student.uwtsd.ac.uk::c2dca0ad-4fdc-48ea-b13b-e493d04497cc" providerId="AD" clId="Web-{AD4FF034-AEE7-338A-710C-3C572431E5FE}" dt="2026-07-17T10:33:04.175" v="967"/>
        <pc:sldMkLst>
          <pc:docMk/>
          <pc:sldMk cId="2368346136" sldId="258"/>
        </pc:sldMkLst>
        <pc:spChg chg="mod">
          <ac:chgData name="Celina Krawczyk (2317548)" userId="S::2317548@student.uwtsd.ac.uk::c2dca0ad-4fdc-48ea-b13b-e493d04497cc" providerId="AD" clId="Web-{AD4FF034-AEE7-338A-710C-3C572431E5FE}" dt="2026-07-17T09:18:10.541" v="930" actId="14100"/>
          <ac:spMkLst>
            <pc:docMk/>
            <pc:sldMk cId="2368346136" sldId="258"/>
            <ac:spMk id="2" creationId="{4C7502D0-7103-8C8F-BFF6-9563F112D7AE}"/>
          </ac:spMkLst>
        </pc:spChg>
        <pc:spChg chg="mod">
          <ac:chgData name="Celina Krawczyk (2317548)" userId="S::2317548@student.uwtsd.ac.uk::c2dca0ad-4fdc-48ea-b13b-e493d04497cc" providerId="AD" clId="Web-{AD4FF034-AEE7-338A-710C-3C572431E5FE}" dt="2026-07-17T09:15:44.390" v="918" actId="20577"/>
          <ac:spMkLst>
            <pc:docMk/>
            <pc:sldMk cId="2368346136" sldId="258"/>
            <ac:spMk id="3" creationId="{885A18C5-C50A-D51C-E0D3-F327221AA497}"/>
          </ac:spMkLst>
        </pc:spChg>
      </pc:sldChg>
      <pc:sldChg chg="addSp delSp modSp mod setBg modClrScheme chgLayout">
        <pc:chgData name="Celina Krawczyk (2317548)" userId="S::2317548@student.uwtsd.ac.uk::c2dca0ad-4fdc-48ea-b13b-e493d04497cc" providerId="AD" clId="Web-{AD4FF034-AEE7-338A-710C-3C572431E5FE}" dt="2026-07-17T13:16:57.224" v="1296" actId="14100"/>
        <pc:sldMkLst>
          <pc:docMk/>
          <pc:sldMk cId="3425839925" sldId="259"/>
        </pc:sldMkLst>
        <pc:spChg chg="mod ord">
          <ac:chgData name="Celina Krawczyk (2317548)" userId="S::2317548@student.uwtsd.ac.uk::c2dca0ad-4fdc-48ea-b13b-e493d04497cc" providerId="AD" clId="Web-{AD4FF034-AEE7-338A-710C-3C572431E5FE}" dt="2026-07-17T13:15:55.659" v="1293" actId="20577"/>
          <ac:spMkLst>
            <pc:docMk/>
            <pc:sldMk cId="3425839925" sldId="259"/>
            <ac:spMk id="2" creationId="{300A258A-5445-6333-0256-626A46AE7099}"/>
          </ac:spMkLst>
        </pc:spChg>
        <pc:spChg chg="mod ord">
          <ac:chgData name="Celina Krawczyk (2317548)" userId="S::2317548@student.uwtsd.ac.uk::c2dca0ad-4fdc-48ea-b13b-e493d04497cc" providerId="AD" clId="Web-{AD4FF034-AEE7-338A-710C-3C572431E5FE}" dt="2026-07-17T13:07:08.716" v="1275" actId="14100"/>
          <ac:spMkLst>
            <pc:docMk/>
            <pc:sldMk cId="3425839925" sldId="259"/>
            <ac:spMk id="3" creationId="{8B8E770C-B4A0-E774-35B7-44299A90F36A}"/>
          </ac:spMkLst>
        </pc:spChg>
        <pc:spChg chg="add del">
          <ac:chgData name="Celina Krawczyk (2317548)" userId="S::2317548@student.uwtsd.ac.uk::c2dca0ad-4fdc-48ea-b13b-e493d04497cc" providerId="AD" clId="Web-{AD4FF034-AEE7-338A-710C-3C572431E5FE}" dt="2026-07-17T13:04:11.053" v="1251"/>
          <ac:spMkLst>
            <pc:docMk/>
            <pc:sldMk cId="3425839925" sldId="259"/>
            <ac:spMk id="4" creationId="{D6E2F214-B0B2-B2D2-5D5B-EBC73A551095}"/>
          </ac:spMkLst>
        </pc:spChg>
        <pc:spChg chg="mod">
          <ac:chgData name="Celina Krawczyk (2317548)" userId="S::2317548@student.uwtsd.ac.uk::c2dca0ad-4fdc-48ea-b13b-e493d04497cc" providerId="AD" clId="Web-{AD4FF034-AEE7-338A-710C-3C572431E5FE}" dt="2026-07-17T13:15:33.439" v="1292" actId="14100"/>
          <ac:spMkLst>
            <pc:docMk/>
            <pc:sldMk cId="3425839925" sldId="259"/>
            <ac:spMk id="7" creationId="{00AA0AA2-DB4B-413D-4126-9BF4D2C8EAD2}"/>
          </ac:spMkLst>
        </pc:spChg>
        <pc:picChg chg="add del mod ord">
          <ac:chgData name="Celina Krawczyk (2317548)" userId="S::2317548@student.uwtsd.ac.uk::c2dca0ad-4fdc-48ea-b13b-e493d04497cc" providerId="AD" clId="Web-{AD4FF034-AEE7-338A-710C-3C572431E5FE}" dt="2026-07-17T13:16:57.224" v="1296" actId="14100"/>
          <ac:picMkLst>
            <pc:docMk/>
            <pc:sldMk cId="3425839925" sldId="259"/>
            <ac:picMk id="5" creationId="{EFD42EBC-4B8B-1634-D841-91EF204A33A8}"/>
          </ac:picMkLst>
        </pc:picChg>
        <pc:picChg chg="del">
          <ac:chgData name="Celina Krawczyk (2317548)" userId="S::2317548@student.uwtsd.ac.uk::c2dca0ad-4fdc-48ea-b13b-e493d04497cc" providerId="AD" clId="Web-{AD4FF034-AEE7-338A-710C-3C572431E5FE}" dt="2026-07-17T13:00:47.936" v="1240"/>
          <ac:picMkLst>
            <pc:docMk/>
            <pc:sldMk cId="3425839925" sldId="259"/>
            <ac:picMk id="34" creationId="{FB752B31-7DB7-8D01-EF5D-AFD20BA1ED21}"/>
          </ac:picMkLst>
        </pc:picChg>
      </pc:sldChg>
      <pc:sldChg chg="addSp delSp modSp mod modClrScheme delDesignElem chgLayout">
        <pc:chgData name="Celina Krawczyk (2317548)" userId="S::2317548@student.uwtsd.ac.uk::c2dca0ad-4fdc-48ea-b13b-e493d04497cc" providerId="AD" clId="Web-{AD4FF034-AEE7-338A-710C-3C572431E5FE}" dt="2026-07-17T12:38:38.540" v="1213" actId="14100"/>
        <pc:sldMkLst>
          <pc:docMk/>
          <pc:sldMk cId="1236857158" sldId="260"/>
        </pc:sldMkLst>
        <pc:spChg chg="mod ord">
          <ac:chgData name="Celina Krawczyk (2317548)" userId="S::2317548@student.uwtsd.ac.uk::c2dca0ad-4fdc-48ea-b13b-e493d04497cc" providerId="AD" clId="Web-{AD4FF034-AEE7-338A-710C-3C572431E5FE}" dt="2026-07-17T12:38:38.540" v="1213" actId="14100"/>
          <ac:spMkLst>
            <pc:docMk/>
            <pc:sldMk cId="1236857158" sldId="260"/>
            <ac:spMk id="2" creationId="{18ACCF49-CF2F-1543-FD60-1D5C8C2E13A9}"/>
          </ac:spMkLst>
        </pc:spChg>
        <pc:spChg chg="mod ord">
          <ac:chgData name="Celina Krawczyk (2317548)" userId="S::2317548@student.uwtsd.ac.uk::c2dca0ad-4fdc-48ea-b13b-e493d04497cc" providerId="AD" clId="Web-{AD4FF034-AEE7-338A-710C-3C572431E5FE}" dt="2026-07-17T12:16:19.160" v="1138" actId="14100"/>
          <ac:spMkLst>
            <pc:docMk/>
            <pc:sldMk cId="1236857158" sldId="260"/>
            <ac:spMk id="3" creationId="{E4D085BC-E451-5B61-9FCE-3F12186B4680}"/>
          </ac:spMkLst>
        </pc:spChg>
        <pc:spChg chg="add del">
          <ac:chgData name="Celina Krawczyk (2317548)" userId="S::2317548@student.uwtsd.ac.uk::c2dca0ad-4fdc-48ea-b13b-e493d04497cc" providerId="AD" clId="Web-{AD4FF034-AEE7-338A-710C-3C572431E5FE}" dt="2026-07-17T12:14:57.391" v="1127"/>
          <ac:spMkLst>
            <pc:docMk/>
            <pc:sldMk cId="1236857158" sldId="260"/>
            <ac:spMk id="16" creationId="{04812C46-200A-4DEB-A05E-3ED6C68C2387}"/>
          </ac:spMkLst>
        </pc:spChg>
        <pc:spChg chg="add del">
          <ac:chgData name="Celina Krawczyk (2317548)" userId="S::2317548@student.uwtsd.ac.uk::c2dca0ad-4fdc-48ea-b13b-e493d04497cc" providerId="AD" clId="Web-{AD4FF034-AEE7-338A-710C-3C572431E5FE}" dt="2026-07-17T12:14:57.391" v="1127"/>
          <ac:spMkLst>
            <pc:docMk/>
            <pc:sldMk cId="1236857158" sldId="260"/>
            <ac:spMk id="18" creationId="{D1EA859B-E555-4109-94F3-6700E046E008}"/>
          </ac:spMkLst>
        </pc:spChg>
        <pc:spChg chg="add del">
          <ac:chgData name="Celina Krawczyk (2317548)" userId="S::2317548@student.uwtsd.ac.uk::c2dca0ad-4fdc-48ea-b13b-e493d04497cc" providerId="AD" clId="Web-{AD4FF034-AEE7-338A-710C-3C572431E5FE}" dt="2026-07-17T12:14:57.376" v="1126"/>
          <ac:spMkLst>
            <pc:docMk/>
            <pc:sldMk cId="1236857158" sldId="260"/>
            <ac:spMk id="20" creationId="{04812C46-200A-4DEB-A05E-3ED6C68C2387}"/>
          </ac:spMkLst>
        </pc:spChg>
        <pc:spChg chg="add">
          <ac:chgData name="Celina Krawczyk (2317548)" userId="S::2317548@student.uwtsd.ac.uk::c2dca0ad-4fdc-48ea-b13b-e493d04497cc" providerId="AD" clId="Web-{AD4FF034-AEE7-338A-710C-3C572431E5FE}" dt="2026-07-17T12:14:57.391" v="1127"/>
          <ac:spMkLst>
            <pc:docMk/>
            <pc:sldMk cId="1236857158" sldId="260"/>
            <ac:spMk id="22" creationId="{9427AF5F-9A0E-42B7-A252-FD64C9885F9C}"/>
          </ac:spMkLst>
        </pc:spChg>
        <pc:spChg chg="del">
          <ac:chgData name="Celina Krawczyk (2317548)" userId="S::2317548@student.uwtsd.ac.uk::c2dca0ad-4fdc-48ea-b13b-e493d04497cc" providerId="AD" clId="Web-{AD4FF034-AEE7-338A-710C-3C572431E5FE}" dt="2026-07-17T12:09:27.972" v="1120"/>
          <ac:spMkLst>
            <pc:docMk/>
            <pc:sldMk cId="1236857158" sldId="260"/>
            <ac:spMk id="23" creationId="{04812C46-200A-4DEB-A05E-3ED6C68C2387}"/>
          </ac:spMkLst>
        </pc:spChg>
        <pc:spChg chg="del">
          <ac:chgData name="Celina Krawczyk (2317548)" userId="S::2317548@student.uwtsd.ac.uk::c2dca0ad-4fdc-48ea-b13b-e493d04497cc" providerId="AD" clId="Web-{AD4FF034-AEE7-338A-710C-3C572431E5FE}" dt="2026-07-17T12:09:27.972" v="1120"/>
          <ac:spMkLst>
            <pc:docMk/>
            <pc:sldMk cId="1236857158" sldId="260"/>
            <ac:spMk id="25" creationId="{D1EA859B-E555-4109-94F3-6700E046E008}"/>
          </ac:spMkLst>
        </pc:spChg>
        <pc:picChg chg="mod ord">
          <ac:chgData name="Celina Krawczyk (2317548)" userId="S::2317548@student.uwtsd.ac.uk::c2dca0ad-4fdc-48ea-b13b-e493d04497cc" providerId="AD" clId="Web-{AD4FF034-AEE7-338A-710C-3C572431E5FE}" dt="2026-07-17T12:14:57.391" v="1127"/>
          <ac:picMkLst>
            <pc:docMk/>
            <pc:sldMk cId="1236857158" sldId="260"/>
            <ac:picMk id="11" creationId="{92CCCB74-F209-C009-EF79-D40868B5BCE9}"/>
          </ac:picMkLst>
        </pc:picChg>
      </pc:sldChg>
      <pc:sldChg chg="modSp mod modClrScheme chgLayout">
        <pc:chgData name="Celina Krawczyk (2317548)" userId="S::2317548@student.uwtsd.ac.uk::c2dca0ad-4fdc-48ea-b13b-e493d04497cc" providerId="AD" clId="Web-{AD4FF034-AEE7-338A-710C-3C572431E5FE}" dt="2026-07-17T12:10:02.911" v="1122"/>
        <pc:sldMkLst>
          <pc:docMk/>
          <pc:sldMk cId="2592880510" sldId="261"/>
        </pc:sldMkLst>
        <pc:spChg chg="mod ord">
          <ac:chgData name="Celina Krawczyk (2317548)" userId="S::2317548@student.uwtsd.ac.uk::c2dca0ad-4fdc-48ea-b13b-e493d04497cc" providerId="AD" clId="Web-{AD4FF034-AEE7-338A-710C-3C572431E5FE}" dt="2026-07-17T12:10:02.911" v="1122"/>
          <ac:spMkLst>
            <pc:docMk/>
            <pc:sldMk cId="2592880510" sldId="261"/>
            <ac:spMk id="2" creationId="{E905A15C-37DD-1FC3-9AF0-CD2961B26C68}"/>
          </ac:spMkLst>
        </pc:spChg>
        <pc:spChg chg="mod ord">
          <ac:chgData name="Celina Krawczyk (2317548)" userId="S::2317548@student.uwtsd.ac.uk::c2dca0ad-4fdc-48ea-b13b-e493d04497cc" providerId="AD" clId="Web-{AD4FF034-AEE7-338A-710C-3C572431E5FE}" dt="2026-07-17T12:10:02.911" v="1122"/>
          <ac:spMkLst>
            <pc:docMk/>
            <pc:sldMk cId="2592880510" sldId="261"/>
            <ac:spMk id="3" creationId="{54004B7A-8686-91C1-8BD3-8156B1D7D809}"/>
          </ac:spMkLst>
        </pc:spChg>
        <pc:picChg chg="mod">
          <ac:chgData name="Celina Krawczyk (2317548)" userId="S::2317548@student.uwtsd.ac.uk::c2dca0ad-4fdc-48ea-b13b-e493d04497cc" providerId="AD" clId="Web-{AD4FF034-AEE7-338A-710C-3C572431E5FE}" dt="2026-07-17T10:36:18.805" v="971" actId="14100"/>
          <ac:picMkLst>
            <pc:docMk/>
            <pc:sldMk cId="2592880510" sldId="261"/>
            <ac:picMk id="8" creationId="{21871CEC-9E77-27DD-9375-537A24D09586}"/>
          </ac:picMkLst>
        </pc:picChg>
      </pc:sldChg>
      <pc:sldChg chg="modSp del">
        <pc:chgData name="Celina Krawczyk (2317548)" userId="S::2317548@student.uwtsd.ac.uk::c2dca0ad-4fdc-48ea-b13b-e493d04497cc" providerId="AD" clId="Web-{AD4FF034-AEE7-338A-710C-3C572431E5FE}" dt="2026-07-17T10:33:09.738" v="968"/>
        <pc:sldMkLst>
          <pc:docMk/>
          <pc:sldMk cId="3023457419" sldId="262"/>
        </pc:sldMkLst>
        <pc:spChg chg="mod">
          <ac:chgData name="Celina Krawczyk (2317548)" userId="S::2317548@student.uwtsd.ac.uk::c2dca0ad-4fdc-48ea-b13b-e493d04497cc" providerId="AD" clId="Web-{AD4FF034-AEE7-338A-710C-3C572431E5FE}" dt="2026-07-17T09:23:20.892" v="931" actId="1076"/>
          <ac:spMkLst>
            <pc:docMk/>
            <pc:sldMk cId="3023457419" sldId="262"/>
            <ac:spMk id="3" creationId="{A4C7A117-5837-7571-6142-32CCA18D8887}"/>
          </ac:spMkLst>
        </pc:spChg>
      </pc:sldChg>
      <pc:sldChg chg="modSp mod modClrScheme chgLayout">
        <pc:chgData name="Celina Krawczyk (2317548)" userId="S::2317548@student.uwtsd.ac.uk::c2dca0ad-4fdc-48ea-b13b-e493d04497cc" providerId="AD" clId="Web-{AD4FF034-AEE7-338A-710C-3C572431E5FE}" dt="2026-07-17T12:10:02.911" v="1122"/>
        <pc:sldMkLst>
          <pc:docMk/>
          <pc:sldMk cId="571047905" sldId="263"/>
        </pc:sldMkLst>
        <pc:spChg chg="mod ord">
          <ac:chgData name="Celina Krawczyk (2317548)" userId="S::2317548@student.uwtsd.ac.uk::c2dca0ad-4fdc-48ea-b13b-e493d04497cc" providerId="AD" clId="Web-{AD4FF034-AEE7-338A-710C-3C572431E5FE}" dt="2026-07-17T12:10:02.911" v="1122"/>
          <ac:spMkLst>
            <pc:docMk/>
            <pc:sldMk cId="571047905" sldId="263"/>
            <ac:spMk id="2" creationId="{43BFD21C-1C61-13A6-ADEA-2BA96E6DEFF5}"/>
          </ac:spMkLst>
        </pc:spChg>
        <pc:spChg chg="mod ord">
          <ac:chgData name="Celina Krawczyk (2317548)" userId="S::2317548@student.uwtsd.ac.uk::c2dca0ad-4fdc-48ea-b13b-e493d04497cc" providerId="AD" clId="Web-{AD4FF034-AEE7-338A-710C-3C572431E5FE}" dt="2026-07-17T12:10:02.911" v="1122"/>
          <ac:spMkLst>
            <pc:docMk/>
            <pc:sldMk cId="571047905" sldId="263"/>
            <ac:spMk id="3" creationId="{0D578522-B070-ADC6-ADF2-1F2D0EC2DD4B}"/>
          </ac:spMkLst>
        </pc:spChg>
      </pc:sldChg>
      <pc:sldChg chg="modSp mod setBg modClrScheme chgLayout">
        <pc:chgData name="Celina Krawczyk (2317548)" userId="S::2317548@student.uwtsd.ac.uk::c2dca0ad-4fdc-48ea-b13b-e493d04497cc" providerId="AD" clId="Web-{AD4FF034-AEE7-338A-710C-3C572431E5FE}" dt="2026-07-17T12:50:11.661" v="1239" actId="20577"/>
        <pc:sldMkLst>
          <pc:docMk/>
          <pc:sldMk cId="1759189439" sldId="264"/>
        </pc:sldMkLst>
        <pc:spChg chg="mod ord">
          <ac:chgData name="Celina Krawczyk (2317548)" userId="S::2317548@student.uwtsd.ac.uk::c2dca0ad-4fdc-48ea-b13b-e493d04497cc" providerId="AD" clId="Web-{AD4FF034-AEE7-338A-710C-3C572431E5FE}" dt="2026-07-17T12:50:11.661" v="1239" actId="20577"/>
          <ac:spMkLst>
            <pc:docMk/>
            <pc:sldMk cId="1759189439" sldId="264"/>
            <ac:spMk id="2" creationId="{9483804E-700C-B304-29C5-60CB98D29BE1}"/>
          </ac:spMkLst>
        </pc:spChg>
        <pc:spChg chg="mod ord">
          <ac:chgData name="Celina Krawczyk (2317548)" userId="S::2317548@student.uwtsd.ac.uk::c2dca0ad-4fdc-48ea-b13b-e493d04497cc" providerId="AD" clId="Web-{AD4FF034-AEE7-338A-710C-3C572431E5FE}" dt="2026-07-17T12:40:00.450" v="1216" actId="20577"/>
          <ac:spMkLst>
            <pc:docMk/>
            <pc:sldMk cId="1759189439" sldId="264"/>
            <ac:spMk id="3" creationId="{D1A73DE0-ED03-845B-D929-193F96373D32}"/>
          </ac:spMkLst>
        </pc:spChg>
        <pc:spChg chg="mod">
          <ac:chgData name="Celina Krawczyk (2317548)" userId="S::2317548@student.uwtsd.ac.uk::c2dca0ad-4fdc-48ea-b13b-e493d04497cc" providerId="AD" clId="Web-{AD4FF034-AEE7-338A-710C-3C572431E5FE}" dt="2026-07-17T12:39:49.371" v="1214" actId="20577"/>
          <ac:spMkLst>
            <pc:docMk/>
            <pc:sldMk cId="1759189439" sldId="264"/>
            <ac:spMk id="5" creationId="{C4D354B6-6D05-0CB0-6023-7AFD19B8B772}"/>
          </ac:spMkLst>
        </pc:spChg>
        <pc:picChg chg="mod">
          <ac:chgData name="Celina Krawczyk (2317548)" userId="S::2317548@student.uwtsd.ac.uk::c2dca0ad-4fdc-48ea-b13b-e493d04497cc" providerId="AD" clId="Web-{AD4FF034-AEE7-338A-710C-3C572431E5FE}" dt="2026-07-17T10:37:14.916" v="974" actId="1076"/>
          <ac:picMkLst>
            <pc:docMk/>
            <pc:sldMk cId="1759189439" sldId="264"/>
            <ac:picMk id="6" creationId="{835C0525-C7F3-BCC0-B815-E5B48BCAE6F4}"/>
          </ac:picMkLst>
        </pc:picChg>
      </pc:sldChg>
      <pc:sldChg chg="modSp mod modClrScheme chgLayout">
        <pc:chgData name="Celina Krawczyk (2317548)" userId="S::2317548@student.uwtsd.ac.uk::c2dca0ad-4fdc-48ea-b13b-e493d04497cc" providerId="AD" clId="Web-{AD4FF034-AEE7-338A-710C-3C572431E5FE}" dt="2026-07-17T13:42:43.926" v="1338" actId="14100"/>
        <pc:sldMkLst>
          <pc:docMk/>
          <pc:sldMk cId="3983406649" sldId="265"/>
        </pc:sldMkLst>
        <pc:spChg chg="mod ord">
          <ac:chgData name="Celina Krawczyk (2317548)" userId="S::2317548@student.uwtsd.ac.uk::c2dca0ad-4fdc-48ea-b13b-e493d04497cc" providerId="AD" clId="Web-{AD4FF034-AEE7-338A-710C-3C572431E5FE}" dt="2026-07-17T12:33:10.184" v="1192"/>
          <ac:spMkLst>
            <pc:docMk/>
            <pc:sldMk cId="3983406649" sldId="265"/>
            <ac:spMk id="2" creationId="{9426AA96-66C6-419A-D889-E69373BD52CA}"/>
          </ac:spMkLst>
        </pc:spChg>
        <pc:spChg chg="mod ord">
          <ac:chgData name="Celina Krawczyk (2317548)" userId="S::2317548@student.uwtsd.ac.uk::c2dca0ad-4fdc-48ea-b13b-e493d04497cc" providerId="AD" clId="Web-{AD4FF034-AEE7-338A-710C-3C572431E5FE}" dt="2026-07-17T12:10:02.911" v="1122"/>
          <ac:spMkLst>
            <pc:docMk/>
            <pc:sldMk cId="3983406649" sldId="265"/>
            <ac:spMk id="3" creationId="{4B742511-4E12-A0AD-F273-24271C893CEB}"/>
          </ac:spMkLst>
        </pc:spChg>
        <pc:spChg chg="mod">
          <ac:chgData name="Celina Krawczyk (2317548)" userId="S::2317548@student.uwtsd.ac.uk::c2dca0ad-4fdc-48ea-b13b-e493d04497cc" providerId="AD" clId="Web-{AD4FF034-AEE7-338A-710C-3C572431E5FE}" dt="2026-07-17T13:41:02.687" v="1334"/>
          <ac:spMkLst>
            <pc:docMk/>
            <pc:sldMk cId="3983406649" sldId="265"/>
            <ac:spMk id="4" creationId="{7A7013CE-0C7B-63E8-917A-050D2D623D5E}"/>
          </ac:spMkLst>
        </pc:spChg>
        <pc:spChg chg="mod">
          <ac:chgData name="Celina Krawczyk (2317548)" userId="S::2317548@student.uwtsd.ac.uk::c2dca0ad-4fdc-48ea-b13b-e493d04497cc" providerId="AD" clId="Web-{AD4FF034-AEE7-338A-710C-3C572431E5FE}" dt="2026-07-17T12:46:52.232" v="1226" actId="20577"/>
          <ac:spMkLst>
            <pc:docMk/>
            <pc:sldMk cId="3983406649" sldId="265"/>
            <ac:spMk id="5" creationId="{0C7DF155-BE78-3FC1-2036-C5DEE8AEA8E2}"/>
          </ac:spMkLst>
        </pc:spChg>
        <pc:spChg chg="mod">
          <ac:chgData name="Celina Krawczyk (2317548)" userId="S::2317548@student.uwtsd.ac.uk::c2dca0ad-4fdc-48ea-b13b-e493d04497cc" providerId="AD" clId="Web-{AD4FF034-AEE7-338A-710C-3C572431E5FE}" dt="2026-07-17T12:41:54.438" v="1220" actId="20577"/>
          <ac:spMkLst>
            <pc:docMk/>
            <pc:sldMk cId="3983406649" sldId="265"/>
            <ac:spMk id="7" creationId="{5F3BD72D-7946-D88D-6E2E-7895691057B4}"/>
          </ac:spMkLst>
        </pc:spChg>
        <pc:spChg chg="mod">
          <ac:chgData name="Celina Krawczyk (2317548)" userId="S::2317548@student.uwtsd.ac.uk::c2dca0ad-4fdc-48ea-b13b-e493d04497cc" providerId="AD" clId="Web-{AD4FF034-AEE7-338A-710C-3C572431E5FE}" dt="2026-07-17T13:42:43.926" v="1338" actId="14100"/>
          <ac:spMkLst>
            <pc:docMk/>
            <pc:sldMk cId="3983406649" sldId="265"/>
            <ac:spMk id="8" creationId="{D03CEB10-0A58-C2CD-A10E-82DFE5A8E9F5}"/>
          </ac:spMkLst>
        </pc:spChg>
      </pc:sldChg>
      <pc:sldChg chg="addSp delSp modSp mod modClrScheme chgLayout">
        <pc:chgData name="Celina Krawczyk (2317548)" userId="S::2317548@student.uwtsd.ac.uk::c2dca0ad-4fdc-48ea-b13b-e493d04497cc" providerId="AD" clId="Web-{AD4FF034-AEE7-338A-710C-3C572431E5FE}" dt="2026-07-17T14:01:33.472" v="1374" actId="14100"/>
        <pc:sldMkLst>
          <pc:docMk/>
          <pc:sldMk cId="901689669" sldId="266"/>
        </pc:sldMkLst>
        <pc:spChg chg="mod ord">
          <ac:chgData name="Celina Krawczyk (2317548)" userId="S::2317548@student.uwtsd.ac.uk::c2dca0ad-4fdc-48ea-b13b-e493d04497cc" providerId="AD" clId="Web-{AD4FF034-AEE7-338A-710C-3C572431E5FE}" dt="2026-07-17T12:10:02.911" v="1122"/>
          <ac:spMkLst>
            <pc:docMk/>
            <pc:sldMk cId="901689669" sldId="266"/>
            <ac:spMk id="2" creationId="{94183F20-4029-6A5D-7A57-9FA7E5BC441C}"/>
          </ac:spMkLst>
        </pc:spChg>
        <pc:spChg chg="mod ord">
          <ac:chgData name="Celina Krawczyk (2317548)" userId="S::2317548@student.uwtsd.ac.uk::c2dca0ad-4fdc-48ea-b13b-e493d04497cc" providerId="AD" clId="Web-{AD4FF034-AEE7-338A-710C-3C572431E5FE}" dt="2026-07-17T12:17:17.725" v="1140" actId="14100"/>
          <ac:spMkLst>
            <pc:docMk/>
            <pc:sldMk cId="901689669" sldId="266"/>
            <ac:spMk id="3" creationId="{462A9689-B0F0-4263-18A2-29FF27240743}"/>
          </ac:spMkLst>
        </pc:spChg>
        <pc:spChg chg="add del">
          <ac:chgData name="Celina Krawczyk (2317548)" userId="S::2317548@student.uwtsd.ac.uk::c2dca0ad-4fdc-48ea-b13b-e493d04497cc" providerId="AD" clId="Web-{AD4FF034-AEE7-338A-710C-3C572431E5FE}" dt="2026-07-17T13:52:40.417" v="1344"/>
          <ac:spMkLst>
            <pc:docMk/>
            <pc:sldMk cId="901689669" sldId="266"/>
            <ac:spMk id="4" creationId="{D7AF0DB7-D87C-92A9-6C5B-8AFCE3695837}"/>
          </ac:spMkLst>
        </pc:spChg>
        <pc:spChg chg="add del">
          <ac:chgData name="Celina Krawczyk (2317548)" userId="S::2317548@student.uwtsd.ac.uk::c2dca0ad-4fdc-48ea-b13b-e493d04497cc" providerId="AD" clId="Web-{AD4FF034-AEE7-338A-710C-3C572431E5FE}" dt="2026-07-17T14:00:34.014" v="1370"/>
          <ac:spMkLst>
            <pc:docMk/>
            <pc:sldMk cId="901689669" sldId="266"/>
            <ac:spMk id="6" creationId="{95FD48C4-8EB3-C414-721A-B17F154BC039}"/>
          </ac:spMkLst>
        </pc:spChg>
        <pc:spChg chg="mod">
          <ac:chgData name="Celina Krawczyk (2317548)" userId="S::2317548@student.uwtsd.ac.uk::c2dca0ad-4fdc-48ea-b13b-e493d04497cc" providerId="AD" clId="Web-{AD4FF034-AEE7-338A-710C-3C572431E5FE}" dt="2026-07-17T12:48:44.673" v="1233" actId="14100"/>
          <ac:spMkLst>
            <pc:docMk/>
            <pc:sldMk cId="901689669" sldId="266"/>
            <ac:spMk id="8" creationId="{583992D5-C512-60B3-8516-9B7BE26598EC}"/>
          </ac:spMkLst>
        </pc:spChg>
        <pc:spChg chg="mod">
          <ac:chgData name="Celina Krawczyk (2317548)" userId="S::2317548@student.uwtsd.ac.uk::c2dca0ad-4fdc-48ea-b13b-e493d04497cc" providerId="AD" clId="Web-{AD4FF034-AEE7-338A-710C-3C572431E5FE}" dt="2026-07-17T13:53:11.919" v="1347" actId="14100"/>
          <ac:spMkLst>
            <pc:docMk/>
            <pc:sldMk cId="901689669" sldId="266"/>
            <ac:spMk id="9" creationId="{76D378C0-6A4D-21A8-052A-A485A5902484}"/>
          </ac:spMkLst>
        </pc:spChg>
        <pc:spChg chg="mod">
          <ac:chgData name="Celina Krawczyk (2317548)" userId="S::2317548@student.uwtsd.ac.uk::c2dca0ad-4fdc-48ea-b13b-e493d04497cc" providerId="AD" clId="Web-{AD4FF034-AEE7-338A-710C-3C572431E5FE}" dt="2026-07-17T12:08:40.829" v="1119" actId="20577"/>
          <ac:spMkLst>
            <pc:docMk/>
            <pc:sldMk cId="901689669" sldId="266"/>
            <ac:spMk id="10" creationId="{3A17F318-0D91-E7AD-E2BC-5E140848EC93}"/>
          </ac:spMkLst>
        </pc:spChg>
        <pc:picChg chg="add mod">
          <ac:chgData name="Celina Krawczyk (2317548)" userId="S::2317548@student.uwtsd.ac.uk::c2dca0ad-4fdc-48ea-b13b-e493d04497cc" providerId="AD" clId="Web-{AD4FF034-AEE7-338A-710C-3C572431E5FE}" dt="2026-07-17T14:01:33.472" v="1374" actId="14100"/>
          <ac:picMkLst>
            <pc:docMk/>
            <pc:sldMk cId="901689669" sldId="266"/>
            <ac:picMk id="5" creationId="{F6B8E923-273A-ADF2-8D8E-30CCE62E23FE}"/>
          </ac:picMkLst>
        </pc:picChg>
        <pc:picChg chg="add mod">
          <ac:chgData name="Celina Krawczyk (2317548)" userId="S::2317548@student.uwtsd.ac.uk::c2dca0ad-4fdc-48ea-b13b-e493d04497cc" providerId="AD" clId="Web-{AD4FF034-AEE7-338A-710C-3C572431E5FE}" dt="2026-07-17T14:00:54.577" v="1371" actId="14100"/>
          <ac:picMkLst>
            <pc:docMk/>
            <pc:sldMk cId="901689669" sldId="266"/>
            <ac:picMk id="11" creationId="{69474CDA-687A-C4E0-F00A-D52A3F79822F}"/>
          </ac:picMkLst>
        </pc:picChg>
      </pc:sldChg>
      <pc:sldChg chg="modSp mod modClrScheme chgLayout">
        <pc:chgData name="Celina Krawczyk (2317548)" userId="S::2317548@student.uwtsd.ac.uk::c2dca0ad-4fdc-48ea-b13b-e493d04497cc" providerId="AD" clId="Web-{AD4FF034-AEE7-338A-710C-3C572431E5FE}" dt="2026-07-17T12:10:02.911" v="1122"/>
        <pc:sldMkLst>
          <pc:docMk/>
          <pc:sldMk cId="2777202273" sldId="267"/>
        </pc:sldMkLst>
        <pc:spChg chg="mod ord">
          <ac:chgData name="Celina Krawczyk (2317548)" userId="S::2317548@student.uwtsd.ac.uk::c2dca0ad-4fdc-48ea-b13b-e493d04497cc" providerId="AD" clId="Web-{AD4FF034-AEE7-338A-710C-3C572431E5FE}" dt="2026-07-17T12:10:02.911" v="1122"/>
          <ac:spMkLst>
            <pc:docMk/>
            <pc:sldMk cId="2777202273" sldId="267"/>
            <ac:spMk id="2" creationId="{A9B6E191-CAC5-7B76-1BE6-6E259E82A9AE}"/>
          </ac:spMkLst>
        </pc:spChg>
        <pc:spChg chg="mod">
          <ac:chgData name="Celina Krawczyk (2317548)" userId="S::2317548@student.uwtsd.ac.uk::c2dca0ad-4fdc-48ea-b13b-e493d04497cc" providerId="AD" clId="Web-{AD4FF034-AEE7-338A-710C-3C572431E5FE}" dt="2026-07-17T11:59:50.715" v="1100"/>
          <ac:spMkLst>
            <pc:docMk/>
            <pc:sldMk cId="2777202273" sldId="267"/>
            <ac:spMk id="4" creationId="{475C3CAA-6C5A-84BC-9D01-41F792177119}"/>
          </ac:spMkLst>
        </pc:spChg>
        <pc:picChg chg="mod ord">
          <ac:chgData name="Celina Krawczyk (2317548)" userId="S::2317548@student.uwtsd.ac.uk::c2dca0ad-4fdc-48ea-b13b-e493d04497cc" providerId="AD" clId="Web-{AD4FF034-AEE7-338A-710C-3C572431E5FE}" dt="2026-07-17T12:10:02.911" v="1122"/>
          <ac:picMkLst>
            <pc:docMk/>
            <pc:sldMk cId="2777202273" sldId="267"/>
            <ac:picMk id="8" creationId="{73AC69DA-3A74-BBC6-AC9E-A5FB455BD792}"/>
          </ac:picMkLst>
        </pc:picChg>
      </pc:sldChg>
      <pc:sldChg chg="modSp mod modClrScheme chgLayout">
        <pc:chgData name="Celina Krawczyk (2317548)" userId="S::2317548@student.uwtsd.ac.uk::c2dca0ad-4fdc-48ea-b13b-e493d04497cc" providerId="AD" clId="Web-{AD4FF034-AEE7-338A-710C-3C572431E5FE}" dt="2026-07-17T13:44:20.539" v="1339" actId="14100"/>
        <pc:sldMkLst>
          <pc:docMk/>
          <pc:sldMk cId="2014615930" sldId="268"/>
        </pc:sldMkLst>
        <pc:spChg chg="mod ord">
          <ac:chgData name="Celina Krawczyk (2317548)" userId="S::2317548@student.uwtsd.ac.uk::c2dca0ad-4fdc-48ea-b13b-e493d04497cc" providerId="AD" clId="Web-{AD4FF034-AEE7-338A-710C-3C572431E5FE}" dt="2026-07-17T12:24:45.336" v="1150"/>
          <ac:spMkLst>
            <pc:docMk/>
            <pc:sldMk cId="2014615930" sldId="268"/>
            <ac:spMk id="2" creationId="{0C7F2759-32A8-B035-6051-8664FF06A4CB}"/>
          </ac:spMkLst>
        </pc:spChg>
        <pc:spChg chg="mod">
          <ac:chgData name="Celina Krawczyk (2317548)" userId="S::2317548@student.uwtsd.ac.uk::c2dca0ad-4fdc-48ea-b13b-e493d04497cc" providerId="AD" clId="Web-{AD4FF034-AEE7-338A-710C-3C572431E5FE}" dt="2026-07-17T13:44:20.539" v="1339" actId="14100"/>
          <ac:spMkLst>
            <pc:docMk/>
            <pc:sldMk cId="2014615930" sldId="268"/>
            <ac:spMk id="4" creationId="{E7851E3C-A152-225D-87DC-F4F8A0117DCA}"/>
          </ac:spMkLst>
        </pc:spChg>
      </pc:sldChg>
      <pc:sldChg chg="modSp new mod modClrScheme chgLayout">
        <pc:chgData name="Celina Krawczyk (2317548)" userId="S::2317548@student.uwtsd.ac.uk::c2dca0ad-4fdc-48ea-b13b-e493d04497cc" providerId="AD" clId="Web-{AD4FF034-AEE7-338A-710C-3C572431E5FE}" dt="2026-07-17T12:10:02.911" v="1122"/>
        <pc:sldMkLst>
          <pc:docMk/>
          <pc:sldMk cId="4072024137" sldId="269"/>
        </pc:sldMkLst>
        <pc:spChg chg="mod ord">
          <ac:chgData name="Celina Krawczyk (2317548)" userId="S::2317548@student.uwtsd.ac.uk::c2dca0ad-4fdc-48ea-b13b-e493d04497cc" providerId="AD" clId="Web-{AD4FF034-AEE7-338A-710C-3C572431E5FE}" dt="2026-07-17T12:10:02.911" v="1122"/>
          <ac:spMkLst>
            <pc:docMk/>
            <pc:sldMk cId="4072024137" sldId="269"/>
            <ac:spMk id="2" creationId="{E97708FA-7A1C-9C70-9608-5BB9D8A82BE2}"/>
          </ac:spMkLst>
        </pc:spChg>
        <pc:spChg chg="mod ord">
          <ac:chgData name="Celina Krawczyk (2317548)" userId="S::2317548@student.uwtsd.ac.uk::c2dca0ad-4fdc-48ea-b13b-e493d04497cc" providerId="AD" clId="Web-{AD4FF034-AEE7-338A-710C-3C572431E5FE}" dt="2026-07-17T12:10:02.911" v="1122"/>
          <ac:spMkLst>
            <pc:docMk/>
            <pc:sldMk cId="4072024137" sldId="269"/>
            <ac:spMk id="3" creationId="{0DB591BB-6972-49BE-25DB-21B5121D3B9A}"/>
          </ac:spMkLst>
        </pc:spChg>
      </pc:sldChg>
      <pc:sldChg chg="delSp modSp new mod modClrScheme chgLayout">
        <pc:chgData name="Celina Krawczyk (2317548)" userId="S::2317548@student.uwtsd.ac.uk::c2dca0ad-4fdc-48ea-b13b-e493d04497cc" providerId="AD" clId="Web-{AD4FF034-AEE7-338A-710C-3C572431E5FE}" dt="2026-07-17T12:10:02.911" v="1122"/>
        <pc:sldMkLst>
          <pc:docMk/>
          <pc:sldMk cId="442568374" sldId="270"/>
        </pc:sldMkLst>
        <pc:spChg chg="del">
          <ac:chgData name="Celina Krawczyk (2317548)" userId="S::2317548@student.uwtsd.ac.uk::c2dca0ad-4fdc-48ea-b13b-e493d04497cc" providerId="AD" clId="Web-{AD4FF034-AEE7-338A-710C-3C572431E5FE}" dt="2026-07-17T09:52:17.371" v="952"/>
          <ac:spMkLst>
            <pc:docMk/>
            <pc:sldMk cId="442568374" sldId="270"/>
            <ac:spMk id="2" creationId="{7934872B-3F4E-A134-755F-B5E81BAE71F3}"/>
          </ac:spMkLst>
        </pc:spChg>
        <pc:spChg chg="mod ord">
          <ac:chgData name="Celina Krawczyk (2317548)" userId="S::2317548@student.uwtsd.ac.uk::c2dca0ad-4fdc-48ea-b13b-e493d04497cc" providerId="AD" clId="Web-{AD4FF034-AEE7-338A-710C-3C572431E5FE}" dt="2026-07-17T12:10:02.911" v="1122"/>
          <ac:spMkLst>
            <pc:docMk/>
            <pc:sldMk cId="442568374" sldId="270"/>
            <ac:spMk id="3" creationId="{B861A5A9-2530-2430-EF29-4023751D3D9D}"/>
          </ac:spMkLst>
        </pc:spChg>
      </pc:sldChg>
      <pc:sldChg chg="addSp delSp modSp new">
        <pc:chgData name="Celina Krawczyk (2317548)" userId="S::2317548@student.uwtsd.ac.uk::c2dca0ad-4fdc-48ea-b13b-e493d04497cc" providerId="AD" clId="Web-{AD4FF034-AEE7-338A-710C-3C572431E5FE}" dt="2026-07-17T15:48:41.236" v="1448" actId="14100"/>
        <pc:sldMkLst>
          <pc:docMk/>
          <pc:sldMk cId="4278781930" sldId="271"/>
        </pc:sldMkLst>
        <pc:spChg chg="mod">
          <ac:chgData name="Celina Krawczyk (2317548)" userId="S::2317548@student.uwtsd.ac.uk::c2dca0ad-4fdc-48ea-b13b-e493d04497cc" providerId="AD" clId="Web-{AD4FF034-AEE7-338A-710C-3C572431E5FE}" dt="2026-07-17T14:11:50.809" v="1395" actId="20577"/>
          <ac:spMkLst>
            <pc:docMk/>
            <pc:sldMk cId="4278781930" sldId="271"/>
            <ac:spMk id="2" creationId="{C87BE906-16A0-CE5F-FFBD-4673F4B38C05}"/>
          </ac:spMkLst>
        </pc:spChg>
        <pc:spChg chg="mod">
          <ac:chgData name="Celina Krawczyk (2317548)" userId="S::2317548@student.uwtsd.ac.uk::c2dca0ad-4fdc-48ea-b13b-e493d04497cc" providerId="AD" clId="Web-{AD4FF034-AEE7-338A-710C-3C572431E5FE}" dt="2026-07-17T15:44:28.413" v="1425" actId="14100"/>
          <ac:spMkLst>
            <pc:docMk/>
            <pc:sldMk cId="4278781930" sldId="271"/>
            <ac:spMk id="3" creationId="{EE92988C-1551-93F0-D630-A7ED188DD831}"/>
          </ac:spMkLst>
        </pc:spChg>
        <pc:spChg chg="add del">
          <ac:chgData name="Celina Krawczyk (2317548)" userId="S::2317548@student.uwtsd.ac.uk::c2dca0ad-4fdc-48ea-b13b-e493d04497cc" providerId="AD" clId="Web-{AD4FF034-AEE7-338A-710C-3C572431E5FE}" dt="2026-07-17T15:43:15.613" v="1415"/>
          <ac:spMkLst>
            <pc:docMk/>
            <pc:sldMk cId="4278781930" sldId="271"/>
            <ac:spMk id="4" creationId="{B680193B-8E97-7728-F24D-EF6642D889E6}"/>
          </ac:spMkLst>
        </pc:spChg>
        <pc:spChg chg="add">
          <ac:chgData name="Celina Krawczyk (2317548)" userId="S::2317548@student.uwtsd.ac.uk::c2dca0ad-4fdc-48ea-b13b-e493d04497cc" providerId="AD" clId="Web-{AD4FF034-AEE7-338A-710C-3C572431E5FE}" dt="2026-07-17T15:46:36.653" v="1435"/>
          <ac:spMkLst>
            <pc:docMk/>
            <pc:sldMk cId="4278781930" sldId="271"/>
            <ac:spMk id="6" creationId="{E76D10FA-A7C9-FECB-9577-AA3BB73D96C4}"/>
          </ac:spMkLst>
        </pc:spChg>
        <pc:spChg chg="add del">
          <ac:chgData name="Celina Krawczyk (2317548)" userId="S::2317548@student.uwtsd.ac.uk::c2dca0ad-4fdc-48ea-b13b-e493d04497cc" providerId="AD" clId="Web-{AD4FF034-AEE7-338A-710C-3C572431E5FE}" dt="2026-07-17T15:48:03.359" v="1445"/>
          <ac:spMkLst>
            <pc:docMk/>
            <pc:sldMk cId="4278781930" sldId="271"/>
            <ac:spMk id="8" creationId="{41E25718-24D5-BFBD-53E2-D3202340CA70}"/>
          </ac:spMkLst>
        </pc:spChg>
        <pc:picChg chg="add del mod">
          <ac:chgData name="Celina Krawczyk (2317548)" userId="S::2317548@student.uwtsd.ac.uk::c2dca0ad-4fdc-48ea-b13b-e493d04497cc" providerId="AD" clId="Web-{AD4FF034-AEE7-338A-710C-3C572431E5FE}" dt="2026-07-17T15:45:25.040" v="1434"/>
          <ac:picMkLst>
            <pc:docMk/>
            <pc:sldMk cId="4278781930" sldId="271"/>
            <ac:picMk id="5" creationId="{58C656EE-C51A-82AB-0D2F-0CDC908FE4B1}"/>
          </ac:picMkLst>
        </pc:picChg>
        <pc:picChg chg="add del mod modCrop">
          <ac:chgData name="Celina Krawczyk (2317548)" userId="S::2317548@student.uwtsd.ac.uk::c2dca0ad-4fdc-48ea-b13b-e493d04497cc" providerId="AD" clId="Web-{AD4FF034-AEE7-338A-710C-3C572431E5FE}" dt="2026-07-17T15:46:49.778" v="1439"/>
          <ac:picMkLst>
            <pc:docMk/>
            <pc:sldMk cId="4278781930" sldId="271"/>
            <ac:picMk id="7" creationId="{7F04052A-AF58-DF12-DF47-49E078E639DE}"/>
          </ac:picMkLst>
        </pc:picChg>
        <pc:picChg chg="add mod">
          <ac:chgData name="Celina Krawczyk (2317548)" userId="S::2317548@student.uwtsd.ac.uk::c2dca0ad-4fdc-48ea-b13b-e493d04497cc" providerId="AD" clId="Web-{AD4FF034-AEE7-338A-710C-3C572431E5FE}" dt="2026-07-17T15:48:41.236" v="1448" actId="14100"/>
          <ac:picMkLst>
            <pc:docMk/>
            <pc:sldMk cId="4278781930" sldId="271"/>
            <ac:picMk id="9" creationId="{20355D73-95AB-CEAE-9068-99BEF1352264}"/>
          </ac:picMkLst>
        </pc:picChg>
      </pc:sldChg>
      <pc:sldMasterChg chg="del delSldLayout">
        <pc:chgData name="Celina Krawczyk (2317548)" userId="S::2317548@student.uwtsd.ac.uk::c2dca0ad-4fdc-48ea-b13b-e493d04497cc" providerId="AD" clId="Web-{AD4FF034-AEE7-338A-710C-3C572431E5FE}" dt="2026-07-17T12:09:27.972" v="1120"/>
        <pc:sldMasterMkLst>
          <pc:docMk/>
          <pc:sldMasterMk cId="2460954070" sldId="2147483660"/>
        </pc:sldMasterMkLst>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2385387890" sldId="2147483661"/>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949138452" sldId="2147483662"/>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2591524520" sldId="2147483663"/>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1203092039" sldId="2147483664"/>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3733172339" sldId="2147483665"/>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3210312558" sldId="2147483666"/>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3146388984" sldId="2147483667"/>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3171841454" sldId="2147483668"/>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1718958274" sldId="2147483669"/>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2202905451" sldId="2147483670"/>
          </pc:sldLayoutMkLst>
        </pc:sldLayoutChg>
        <pc:sldLayoutChg chg="del">
          <pc:chgData name="Celina Krawczyk (2317548)" userId="S::2317548@student.uwtsd.ac.uk::c2dca0ad-4fdc-48ea-b13b-e493d04497cc" providerId="AD" clId="Web-{AD4FF034-AEE7-338A-710C-3C572431E5FE}" dt="2026-07-17T12:09:27.972" v="1120"/>
          <pc:sldLayoutMkLst>
            <pc:docMk/>
            <pc:sldMasterMk cId="2460954070" sldId="2147483660"/>
            <pc:sldLayoutMk cId="3479445657" sldId="2147483671"/>
          </pc:sldLayoutMkLst>
        </pc:sldLayoutChg>
      </pc:sldMasterChg>
      <pc:sldMasterChg chg="add del addSldLayout delSldLayout modSldLayout">
        <pc:chgData name="Celina Krawczyk (2317548)" userId="S::2317548@student.uwtsd.ac.uk::c2dca0ad-4fdc-48ea-b13b-e493d04497cc" providerId="AD" clId="Web-{AD4FF034-AEE7-338A-710C-3C572431E5FE}" dt="2026-07-17T12:10:02.911" v="1122"/>
        <pc:sldMasterMkLst>
          <pc:docMk/>
          <pc:sldMasterMk cId="705863105" sldId="2147483672"/>
        </pc:sldMasterMkLst>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2888101872" sldId="2147483673"/>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2210285517" sldId="2147483674"/>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1770084640" sldId="2147483675"/>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2033264365" sldId="2147483676"/>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2465319049" sldId="2147483677"/>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912900574" sldId="2147483678"/>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664036615" sldId="2147483679"/>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3787330226" sldId="2147483680"/>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1438398238" sldId="2147483681"/>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1667844290" sldId="2147483682"/>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705863105" sldId="2147483672"/>
            <pc:sldLayoutMk cId="2038641564" sldId="2147483683"/>
          </pc:sldLayoutMkLst>
        </pc:sldLayoutChg>
      </pc:sldMasterChg>
      <pc:sldMasterChg chg="add del addSldLayout delSldLayout modSldLayout">
        <pc:chgData name="Celina Krawczyk (2317548)" userId="S::2317548@student.uwtsd.ac.uk::c2dca0ad-4fdc-48ea-b13b-e493d04497cc" providerId="AD" clId="Web-{AD4FF034-AEE7-338A-710C-3C572431E5FE}" dt="2026-07-17T12:10:02.911" v="1122"/>
        <pc:sldMasterMkLst>
          <pc:docMk/>
          <pc:sldMasterMk cId="3197048784" sldId="2147483684"/>
        </pc:sldMasterMkLst>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2256412931" sldId="2147483685"/>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495924860" sldId="2147483686"/>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3483460218" sldId="2147483687"/>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1835258512" sldId="2147483688"/>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1809535735" sldId="2147483689"/>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1921485313" sldId="2147483690"/>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3506893259" sldId="2147483691"/>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2285108911" sldId="2147483692"/>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3478546405" sldId="2147483693"/>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161760551" sldId="2147483694"/>
          </pc:sldLayoutMkLst>
        </pc:sldLayoutChg>
        <pc:sldLayoutChg chg="add del mod replId">
          <pc:chgData name="Celina Krawczyk (2317548)" userId="S::2317548@student.uwtsd.ac.uk::c2dca0ad-4fdc-48ea-b13b-e493d04497cc" providerId="AD" clId="Web-{AD4FF034-AEE7-338A-710C-3C572431E5FE}" dt="2026-07-17T12:10:02.911" v="1122"/>
          <pc:sldLayoutMkLst>
            <pc:docMk/>
            <pc:sldMasterMk cId="3197048784" sldId="2147483684"/>
            <pc:sldLayoutMk cId="1725558516" sldId="2147483695"/>
          </pc:sldLayoutMkLst>
        </pc:sldLayoutChg>
      </pc:sldMasterChg>
    </pc:docChg>
  </pc:docChgLst>
  <pc:docChgLst>
    <pc:chgData name="Celina Krawczyk (2317548)" userId="S::2317548@student.uwtsd.ac.uk::c2dca0ad-4fdc-48ea-b13b-e493d04497cc" providerId="AD" clId="Web-{49105C45-6B24-B82A-51B5-705A1D20EB40}"/>
    <pc:docChg chg="addSld modSld">
      <pc:chgData name="Celina Krawczyk (2317548)" userId="S::2317548@student.uwtsd.ac.uk::c2dca0ad-4fdc-48ea-b13b-e493d04497cc" providerId="AD" clId="Web-{49105C45-6B24-B82A-51B5-705A1D20EB40}" dt="2026-07-07T15:40:25.479" v="733" actId="20577"/>
      <pc:docMkLst>
        <pc:docMk/>
      </pc:docMkLst>
      <pc:sldChg chg="modSp">
        <pc:chgData name="Celina Krawczyk (2317548)" userId="S::2317548@student.uwtsd.ac.uk::c2dca0ad-4fdc-48ea-b13b-e493d04497cc" providerId="AD" clId="Web-{49105C45-6B24-B82A-51B5-705A1D20EB40}" dt="2026-07-07T15:40:25.479" v="733" actId="20577"/>
        <pc:sldMkLst>
          <pc:docMk/>
          <pc:sldMk cId="2236097127" sldId="257"/>
        </pc:sldMkLst>
        <pc:spChg chg="mod">
          <ac:chgData name="Celina Krawczyk (2317548)" userId="S::2317548@student.uwtsd.ac.uk::c2dca0ad-4fdc-48ea-b13b-e493d04497cc" providerId="AD" clId="Web-{49105C45-6B24-B82A-51B5-705A1D20EB40}" dt="2026-07-07T15:36:31.395" v="729" actId="20577"/>
          <ac:spMkLst>
            <pc:docMk/>
            <pc:sldMk cId="2236097127" sldId="257"/>
            <ac:spMk id="3" creationId="{20BBB531-A17B-A1D8-F7F3-CA017B7DEF6D}"/>
          </ac:spMkLst>
        </pc:spChg>
      </pc:sldChg>
      <pc:sldChg chg="addSp modSp">
        <pc:chgData name="Celina Krawczyk (2317548)" userId="S::2317548@student.uwtsd.ac.uk::c2dca0ad-4fdc-48ea-b13b-e493d04497cc" providerId="AD" clId="Web-{49105C45-6B24-B82A-51B5-705A1D20EB40}" dt="2026-07-07T15:23:53.217" v="695" actId="14100"/>
        <pc:sldMkLst>
          <pc:docMk/>
          <pc:sldMk cId="3425839925" sldId="259"/>
        </pc:sldMkLst>
        <pc:spChg chg="mod">
          <ac:chgData name="Celina Krawczyk (2317548)" userId="S::2317548@student.uwtsd.ac.uk::c2dca0ad-4fdc-48ea-b13b-e493d04497cc" providerId="AD" clId="Web-{49105C45-6B24-B82A-51B5-705A1D20EB40}" dt="2026-07-07T15:23:53.217" v="695" actId="14100"/>
          <ac:spMkLst>
            <pc:docMk/>
            <pc:sldMk cId="3425839925" sldId="259"/>
            <ac:spMk id="2" creationId="{300A258A-5445-6333-0256-626A46AE7099}"/>
          </ac:spMkLst>
        </pc:spChg>
        <pc:spChg chg="mod">
          <ac:chgData name="Celina Krawczyk (2317548)" userId="S::2317548@student.uwtsd.ac.uk::c2dca0ad-4fdc-48ea-b13b-e493d04497cc" providerId="AD" clId="Web-{49105C45-6B24-B82A-51B5-705A1D20EB40}" dt="2026-07-07T15:16:21.938" v="681" actId="20577"/>
          <ac:spMkLst>
            <pc:docMk/>
            <pc:sldMk cId="3425839925" sldId="259"/>
            <ac:spMk id="3" creationId="{8B8E770C-B4A0-E774-35B7-44299A90F36A}"/>
          </ac:spMkLst>
        </pc:spChg>
      </pc:sldChg>
      <pc:sldChg chg="addSp delSp modSp new">
        <pc:chgData name="Celina Krawczyk (2317548)" userId="S::2317548@student.uwtsd.ac.uk::c2dca0ad-4fdc-48ea-b13b-e493d04497cc" providerId="AD" clId="Web-{49105C45-6B24-B82A-51B5-705A1D20EB40}" dt="2026-07-07T15:19:22.990" v="686" actId="20577"/>
        <pc:sldMkLst>
          <pc:docMk/>
          <pc:sldMk cId="1236857158" sldId="260"/>
        </pc:sldMkLst>
        <pc:spChg chg="mod">
          <ac:chgData name="Celina Krawczyk (2317548)" userId="S::2317548@student.uwtsd.ac.uk::c2dca0ad-4fdc-48ea-b13b-e493d04497cc" providerId="AD" clId="Web-{49105C45-6B24-B82A-51B5-705A1D20EB40}" dt="2026-06-28T20:24:30.447" v="178" actId="14100"/>
          <ac:spMkLst>
            <pc:docMk/>
            <pc:sldMk cId="1236857158" sldId="260"/>
            <ac:spMk id="2" creationId="{18ACCF49-CF2F-1543-FD60-1D5C8C2E13A9}"/>
          </ac:spMkLst>
        </pc:spChg>
        <pc:spChg chg="mod">
          <ac:chgData name="Celina Krawczyk (2317548)" userId="S::2317548@student.uwtsd.ac.uk::c2dca0ad-4fdc-48ea-b13b-e493d04497cc" providerId="AD" clId="Web-{49105C45-6B24-B82A-51B5-705A1D20EB40}" dt="2026-07-07T15:19:22.990" v="686" actId="20577"/>
          <ac:spMkLst>
            <pc:docMk/>
            <pc:sldMk cId="1236857158" sldId="260"/>
            <ac:spMk id="3" creationId="{E4D085BC-E451-5B61-9FCE-3F12186B4680}"/>
          </ac:spMkLst>
        </pc:spChg>
        <pc:spChg chg="add">
          <ac:chgData name="Celina Krawczyk (2317548)" userId="S::2317548@student.uwtsd.ac.uk::c2dca0ad-4fdc-48ea-b13b-e493d04497cc" providerId="AD" clId="Web-{49105C45-6B24-B82A-51B5-705A1D20EB40}" dt="2026-06-29T11:44:02.485" v="272"/>
          <ac:spMkLst>
            <pc:docMk/>
            <pc:sldMk cId="1236857158" sldId="260"/>
            <ac:spMk id="5" creationId="{A496F2E0-07F1-78CE-8C8B-84A78EB55F1F}"/>
          </ac:spMkLst>
        </pc:spChg>
        <pc:spChg chg="add">
          <ac:chgData name="Celina Krawczyk (2317548)" userId="S::2317548@student.uwtsd.ac.uk::c2dca0ad-4fdc-48ea-b13b-e493d04497cc" providerId="AD" clId="Web-{49105C45-6B24-B82A-51B5-705A1D20EB40}" dt="2026-06-29T11:48:46.772" v="276"/>
          <ac:spMkLst>
            <pc:docMk/>
            <pc:sldMk cId="1236857158" sldId="260"/>
            <ac:spMk id="8" creationId="{B27ACD36-ED91-E557-6920-6378F7B4C3C6}"/>
          </ac:spMkLst>
        </pc:spChg>
        <pc:picChg chg="add mod">
          <ac:chgData name="Celina Krawczyk (2317548)" userId="S::2317548@student.uwtsd.ac.uk::c2dca0ad-4fdc-48ea-b13b-e493d04497cc" providerId="AD" clId="Web-{49105C45-6B24-B82A-51B5-705A1D20EB40}" dt="2026-06-29T11:52:52.525" v="286" actId="14100"/>
          <ac:picMkLst>
            <pc:docMk/>
            <pc:sldMk cId="1236857158" sldId="260"/>
            <ac:picMk id="11" creationId="{92CCCB74-F209-C009-EF79-D40868B5BCE9}"/>
          </ac:picMkLst>
        </pc:picChg>
      </pc:sldChg>
      <pc:sldChg chg="addSp modSp new">
        <pc:chgData name="Celina Krawczyk (2317548)" userId="S::2317548@student.uwtsd.ac.uk::c2dca0ad-4fdc-48ea-b13b-e493d04497cc" providerId="AD" clId="Web-{49105C45-6B24-B82A-51B5-705A1D20EB40}" dt="2026-07-07T15:38:50.555" v="730" actId="20577"/>
        <pc:sldMkLst>
          <pc:docMk/>
          <pc:sldMk cId="2592880510" sldId="261"/>
        </pc:sldMkLst>
        <pc:spChg chg="mod">
          <ac:chgData name="Celina Krawczyk (2317548)" userId="S::2317548@student.uwtsd.ac.uk::c2dca0ad-4fdc-48ea-b13b-e493d04497cc" providerId="AD" clId="Web-{49105C45-6B24-B82A-51B5-705A1D20EB40}" dt="2026-07-01T18:12:38.906" v="383" actId="20577"/>
          <ac:spMkLst>
            <pc:docMk/>
            <pc:sldMk cId="2592880510" sldId="261"/>
            <ac:spMk id="2" creationId="{E905A15C-37DD-1FC3-9AF0-CD2961B26C68}"/>
          </ac:spMkLst>
        </pc:spChg>
        <pc:spChg chg="mod">
          <ac:chgData name="Celina Krawczyk (2317548)" userId="S::2317548@student.uwtsd.ac.uk::c2dca0ad-4fdc-48ea-b13b-e493d04497cc" providerId="AD" clId="Web-{49105C45-6B24-B82A-51B5-705A1D20EB40}" dt="2026-07-07T15:38:50.555" v="730" actId="20577"/>
          <ac:spMkLst>
            <pc:docMk/>
            <pc:sldMk cId="2592880510" sldId="261"/>
            <ac:spMk id="3" creationId="{54004B7A-8686-91C1-8BD3-8156B1D7D809}"/>
          </ac:spMkLst>
        </pc:spChg>
        <pc:spChg chg="add mod">
          <ac:chgData name="Celina Krawczyk (2317548)" userId="S::2317548@student.uwtsd.ac.uk::c2dca0ad-4fdc-48ea-b13b-e493d04497cc" providerId="AD" clId="Web-{49105C45-6B24-B82A-51B5-705A1D20EB40}" dt="2026-07-07T15:32:15.512" v="700" actId="20577"/>
          <ac:spMkLst>
            <pc:docMk/>
            <pc:sldMk cId="2592880510" sldId="261"/>
            <ac:spMk id="4" creationId="{BC145E11-FEB2-C79C-7D11-DAC376B4C99E}"/>
          </ac:spMkLst>
        </pc:spChg>
      </pc:sldChg>
      <pc:sldChg chg="addSp modSp new">
        <pc:chgData name="Celina Krawczyk (2317548)" userId="S::2317548@student.uwtsd.ac.uk::c2dca0ad-4fdc-48ea-b13b-e493d04497cc" providerId="AD" clId="Web-{49105C45-6B24-B82A-51B5-705A1D20EB40}" dt="2026-07-07T15:20:56.180" v="689" actId="20577"/>
        <pc:sldMkLst>
          <pc:docMk/>
          <pc:sldMk cId="571047905" sldId="263"/>
        </pc:sldMkLst>
        <pc:spChg chg="mod">
          <ac:chgData name="Celina Krawczyk (2317548)" userId="S::2317548@student.uwtsd.ac.uk::c2dca0ad-4fdc-48ea-b13b-e493d04497cc" providerId="AD" clId="Web-{49105C45-6B24-B82A-51B5-705A1D20EB40}" dt="2026-07-02T12:20:26.639" v="505" actId="20577"/>
          <ac:spMkLst>
            <pc:docMk/>
            <pc:sldMk cId="571047905" sldId="263"/>
            <ac:spMk id="2" creationId="{43BFD21C-1C61-13A6-ADEA-2BA96E6DEFF5}"/>
          </ac:spMkLst>
        </pc:spChg>
        <pc:spChg chg="mod">
          <ac:chgData name="Celina Krawczyk (2317548)" userId="S::2317548@student.uwtsd.ac.uk::c2dca0ad-4fdc-48ea-b13b-e493d04497cc" providerId="AD" clId="Web-{49105C45-6B24-B82A-51B5-705A1D20EB40}" dt="2026-07-07T15:20:37.180" v="687" actId="20577"/>
          <ac:spMkLst>
            <pc:docMk/>
            <pc:sldMk cId="571047905" sldId="263"/>
            <ac:spMk id="3" creationId="{0D578522-B070-ADC6-ADF2-1F2D0EC2DD4B}"/>
          </ac:spMkLst>
        </pc:spChg>
        <pc:spChg chg="add mod">
          <ac:chgData name="Celina Krawczyk (2317548)" userId="S::2317548@student.uwtsd.ac.uk::c2dca0ad-4fdc-48ea-b13b-e493d04497cc" providerId="AD" clId="Web-{49105C45-6B24-B82A-51B5-705A1D20EB40}" dt="2026-07-07T15:20:56.180" v="689" actId="20577"/>
          <ac:spMkLst>
            <pc:docMk/>
            <pc:sldMk cId="571047905" sldId="263"/>
            <ac:spMk id="4" creationId="{63363A20-6E8E-8FF6-57E3-EA9BBB2BE167}"/>
          </ac:spMkLst>
        </pc:spChg>
      </pc:sldChg>
      <pc:sldChg chg="addSp delSp modSp new">
        <pc:chgData name="Celina Krawczyk (2317548)" userId="S::2317548@student.uwtsd.ac.uk::c2dca0ad-4fdc-48ea-b13b-e493d04497cc" providerId="AD" clId="Web-{49105C45-6B24-B82A-51B5-705A1D20EB40}" dt="2026-07-07T06:37:12.362" v="670" actId="20577"/>
        <pc:sldMkLst>
          <pc:docMk/>
          <pc:sldMk cId="1759189439" sldId="264"/>
        </pc:sldMkLst>
        <pc:spChg chg="mod">
          <ac:chgData name="Celina Krawczyk (2317548)" userId="S::2317548@student.uwtsd.ac.uk::c2dca0ad-4fdc-48ea-b13b-e493d04497cc" providerId="AD" clId="Web-{49105C45-6B24-B82A-51B5-705A1D20EB40}" dt="2026-07-06T14:19:59.298" v="604" actId="20577"/>
          <ac:spMkLst>
            <pc:docMk/>
            <pc:sldMk cId="1759189439" sldId="264"/>
            <ac:spMk id="2" creationId="{9483804E-700C-B304-29C5-60CB98D29BE1}"/>
          </ac:spMkLst>
        </pc:spChg>
        <pc:spChg chg="mod">
          <ac:chgData name="Celina Krawczyk (2317548)" userId="S::2317548@student.uwtsd.ac.uk::c2dca0ad-4fdc-48ea-b13b-e493d04497cc" providerId="AD" clId="Web-{49105C45-6B24-B82A-51B5-705A1D20EB40}" dt="2026-07-07T06:33:09.279" v="631" actId="20577"/>
          <ac:spMkLst>
            <pc:docMk/>
            <pc:sldMk cId="1759189439" sldId="264"/>
            <ac:spMk id="3" creationId="{D1A73DE0-ED03-845B-D929-193F96373D32}"/>
          </ac:spMkLst>
        </pc:spChg>
        <pc:spChg chg="add mod">
          <ac:chgData name="Celina Krawczyk (2317548)" userId="S::2317548@student.uwtsd.ac.uk::c2dca0ad-4fdc-48ea-b13b-e493d04497cc" providerId="AD" clId="Web-{49105C45-6B24-B82A-51B5-705A1D20EB40}" dt="2026-07-07T06:37:12.362" v="670" actId="20577"/>
          <ac:spMkLst>
            <pc:docMk/>
            <pc:sldMk cId="1759189439" sldId="264"/>
            <ac:spMk id="5" creationId="{C4D354B6-6D05-0CB0-6023-7AFD19B8B772}"/>
          </ac:spMkLst>
        </pc:spChg>
      </pc:sldChg>
    </pc:docChg>
  </pc:docChgLst>
  <pc:docChgLst>
    <pc:chgData name="Celina Krawczyk (2317548)" userId="S::2317548@student.uwtsd.ac.uk::c2dca0ad-4fdc-48ea-b13b-e493d04497cc" providerId="AD" clId="Web-{84C7F507-3452-93DE-9CB3-7BFAD7CEF4D1}"/>
    <pc:docChg chg="modSld">
      <pc:chgData name="Celina Krawczyk (2317548)" userId="S::2317548@student.uwtsd.ac.uk::c2dca0ad-4fdc-48ea-b13b-e493d04497cc" providerId="AD" clId="Web-{84C7F507-3452-93DE-9CB3-7BFAD7CEF4D1}" dt="2026-06-27T18:31:50.084" v="28" actId="20577"/>
      <pc:docMkLst>
        <pc:docMk/>
      </pc:docMkLst>
      <pc:sldChg chg="modSp">
        <pc:chgData name="Celina Krawczyk (2317548)" userId="S::2317548@student.uwtsd.ac.uk::c2dca0ad-4fdc-48ea-b13b-e493d04497cc" providerId="AD" clId="Web-{84C7F507-3452-93DE-9CB3-7BFAD7CEF4D1}" dt="2026-06-27T18:31:50.084" v="28" actId="20577"/>
        <pc:sldMkLst>
          <pc:docMk/>
          <pc:sldMk cId="3425839925" sldId="259"/>
        </pc:sldMkLst>
        <pc:spChg chg="mod">
          <ac:chgData name="Celina Krawczyk (2317548)" userId="S::2317548@student.uwtsd.ac.uk::c2dca0ad-4fdc-48ea-b13b-e493d04497cc" providerId="AD" clId="Web-{84C7F507-3452-93DE-9CB3-7BFAD7CEF4D1}" dt="2026-06-27T18:31:50.084" v="28" actId="20577"/>
          <ac:spMkLst>
            <pc:docMk/>
            <pc:sldMk cId="3425839925" sldId="259"/>
            <ac:spMk id="3" creationId="{8B8E770C-B4A0-E774-35B7-44299A90F36A}"/>
          </ac:spMkLst>
        </pc:spChg>
      </pc:sldChg>
    </pc:docChg>
  </pc:docChgLst>
  <pc:docChgLst>
    <pc:chgData name="Celina Krawczyk (2317548)" userId="S::2317548@student.uwtsd.ac.uk::c2dca0ad-4fdc-48ea-b13b-e493d04497cc" providerId="AD" clId="Web-{C85A9118-19CB-469B-2350-D01F3E1C571C}"/>
    <pc:docChg chg="addSld modSld">
      <pc:chgData name="Celina Krawczyk (2317548)" userId="S::2317548@student.uwtsd.ac.uk::c2dca0ad-4fdc-48ea-b13b-e493d04497cc" providerId="AD" clId="Web-{C85A9118-19CB-469B-2350-D01F3E1C571C}" dt="2026-06-20T20:06:08.661" v="164"/>
      <pc:docMkLst>
        <pc:docMk/>
      </pc:docMkLst>
      <pc:sldChg chg="addSp delSp modSp">
        <pc:chgData name="Celina Krawczyk (2317548)" userId="S::2317548@student.uwtsd.ac.uk::c2dca0ad-4fdc-48ea-b13b-e493d04497cc" providerId="AD" clId="Web-{C85A9118-19CB-469B-2350-D01F3E1C571C}" dt="2026-06-20T17:25:24.313" v="117" actId="14100"/>
        <pc:sldMkLst>
          <pc:docMk/>
          <pc:sldMk cId="109857222" sldId="256"/>
        </pc:sldMkLst>
        <pc:spChg chg="add mod">
          <ac:chgData name="Celina Krawczyk (2317548)" userId="S::2317548@student.uwtsd.ac.uk::c2dca0ad-4fdc-48ea-b13b-e493d04497cc" providerId="AD" clId="Web-{C85A9118-19CB-469B-2350-D01F3E1C571C}" dt="2026-06-20T17:25:04.125" v="114" actId="20577"/>
          <ac:spMkLst>
            <pc:docMk/>
            <pc:sldMk cId="109857222" sldId="256"/>
            <ac:spMk id="8" creationId="{88091A46-77BD-49F3-9301-2B5C9BD9FD7F}"/>
          </ac:spMkLst>
        </pc:spChg>
        <pc:spChg chg="add mod">
          <ac:chgData name="Celina Krawczyk (2317548)" userId="S::2317548@student.uwtsd.ac.uk::c2dca0ad-4fdc-48ea-b13b-e493d04497cc" providerId="AD" clId="Web-{C85A9118-19CB-469B-2350-D01F3E1C571C}" dt="2026-06-20T17:25:24.313" v="117" actId="14100"/>
          <ac:spMkLst>
            <pc:docMk/>
            <pc:sldMk cId="109857222" sldId="256"/>
            <ac:spMk id="9" creationId="{26887EEA-A8D0-D772-23A1-676B4E2B9909}"/>
          </ac:spMkLst>
        </pc:spChg>
        <pc:picChg chg="add mod modCrop">
          <ac:chgData name="Celina Krawczyk (2317548)" userId="S::2317548@student.uwtsd.ac.uk::c2dca0ad-4fdc-48ea-b13b-e493d04497cc" providerId="AD" clId="Web-{C85A9118-19CB-469B-2350-D01F3E1C571C}" dt="2026-06-20T17:06:48.243" v="13" actId="14100"/>
          <ac:picMkLst>
            <pc:docMk/>
            <pc:sldMk cId="109857222" sldId="256"/>
            <ac:picMk id="6" creationId="{04F2BC57-8ECA-EA4D-7DAD-CF02DCBFF6AE}"/>
          </ac:picMkLst>
        </pc:picChg>
      </pc:sldChg>
      <pc:sldChg chg="addSp delSp modSp new">
        <pc:chgData name="Celina Krawczyk (2317548)" userId="S::2317548@student.uwtsd.ac.uk::c2dca0ad-4fdc-48ea-b13b-e493d04497cc" providerId="AD" clId="Web-{C85A9118-19CB-469B-2350-D01F3E1C571C}" dt="2026-06-20T20:06:08.661" v="164"/>
        <pc:sldMkLst>
          <pc:docMk/>
          <pc:sldMk cId="2236097127" sldId="257"/>
        </pc:sldMkLst>
        <pc:spChg chg="mod">
          <ac:chgData name="Celina Krawczyk (2317548)" userId="S::2317548@student.uwtsd.ac.uk::c2dca0ad-4fdc-48ea-b13b-e493d04497cc" providerId="AD" clId="Web-{C85A9118-19CB-469B-2350-D01F3E1C571C}" dt="2026-06-20T19:28:00.802" v="134" actId="20577"/>
          <ac:spMkLst>
            <pc:docMk/>
            <pc:sldMk cId="2236097127" sldId="257"/>
            <ac:spMk id="2" creationId="{7E501F46-9879-936A-2A66-1A499CAB47B3}"/>
          </ac:spMkLst>
        </pc:spChg>
        <pc:spChg chg="mod">
          <ac:chgData name="Celina Krawczyk (2317548)" userId="S::2317548@student.uwtsd.ac.uk::c2dca0ad-4fdc-48ea-b13b-e493d04497cc" providerId="AD" clId="Web-{C85A9118-19CB-469B-2350-D01F3E1C571C}" dt="2026-06-20T20:05:27.035" v="160" actId="14100"/>
          <ac:spMkLst>
            <pc:docMk/>
            <pc:sldMk cId="2236097127" sldId="257"/>
            <ac:spMk id="3" creationId="{20BBB531-A17B-A1D8-F7F3-CA017B7DEF6D}"/>
          </ac:spMkLst>
        </pc:spChg>
        <pc:spChg chg="add">
          <ac:chgData name="Celina Krawczyk (2317548)" userId="S::2317548@student.uwtsd.ac.uk::c2dca0ad-4fdc-48ea-b13b-e493d04497cc" providerId="AD" clId="Web-{C85A9118-19CB-469B-2350-D01F3E1C571C}" dt="2026-06-20T20:06:08.661" v="164"/>
          <ac:spMkLst>
            <pc:docMk/>
            <pc:sldMk cId="2236097127" sldId="257"/>
            <ac:spMk id="5" creationId="{06D43CC5-4488-0697-6730-6E1E1028ABC8}"/>
          </ac:spMkLst>
        </pc:spChg>
      </pc:sldChg>
    </pc:docChg>
  </pc:docChgLst>
  <pc:docChgLst>
    <pc:chgData name="Celina Krawczyk (2317548)" userId="S::2317548@student.uwtsd.ac.uk::c2dca0ad-4fdc-48ea-b13b-e493d04497cc" providerId="AD" clId="Web-{2F78A853-E96D-EB6D-EC26-DA390A184E0C}"/>
    <pc:docChg chg="modSld">
      <pc:chgData name="Celina Krawczyk (2317548)" userId="S::2317548@student.uwtsd.ac.uk::c2dca0ad-4fdc-48ea-b13b-e493d04497cc" providerId="AD" clId="Web-{2F78A853-E96D-EB6D-EC26-DA390A184E0C}" dt="2026-07-13T19:41:21.849" v="329"/>
      <pc:docMkLst>
        <pc:docMk/>
      </pc:docMkLst>
      <pc:sldChg chg="addSp delSp modSp mod setBg">
        <pc:chgData name="Celina Krawczyk (2317548)" userId="S::2317548@student.uwtsd.ac.uk::c2dca0ad-4fdc-48ea-b13b-e493d04497cc" providerId="AD" clId="Web-{2F78A853-E96D-EB6D-EC26-DA390A184E0C}" dt="2026-07-13T19:14:08.547" v="293" actId="20577"/>
        <pc:sldMkLst>
          <pc:docMk/>
          <pc:sldMk cId="2236097127" sldId="257"/>
        </pc:sldMkLst>
        <pc:spChg chg="mod">
          <ac:chgData name="Celina Krawczyk (2317548)" userId="S::2317548@student.uwtsd.ac.uk::c2dca0ad-4fdc-48ea-b13b-e493d04497cc" providerId="AD" clId="Web-{2F78A853-E96D-EB6D-EC26-DA390A184E0C}" dt="2026-07-13T19:14:08.547" v="293" actId="20577"/>
          <ac:spMkLst>
            <pc:docMk/>
            <pc:sldMk cId="2236097127" sldId="257"/>
            <ac:spMk id="2" creationId="{7E501F46-9879-936A-2A66-1A499CAB47B3}"/>
          </ac:spMkLst>
        </pc:spChg>
        <pc:spChg chg="mod">
          <ac:chgData name="Celina Krawczyk (2317548)" userId="S::2317548@student.uwtsd.ac.uk::c2dca0ad-4fdc-48ea-b13b-e493d04497cc" providerId="AD" clId="Web-{2F78A853-E96D-EB6D-EC26-DA390A184E0C}" dt="2026-07-13T17:19:22.782" v="53" actId="20577"/>
          <ac:spMkLst>
            <pc:docMk/>
            <pc:sldMk cId="2236097127" sldId="257"/>
            <ac:spMk id="3" creationId="{20BBB531-A17B-A1D8-F7F3-CA017B7DEF6D}"/>
          </ac:spMkLst>
        </pc:spChg>
        <pc:inkChg chg="add">
          <ac:chgData name="Celina Krawczyk (2317548)" userId="S::2317548@student.uwtsd.ac.uk::c2dca0ad-4fdc-48ea-b13b-e493d04497cc" providerId="AD" clId="Web-{2F78A853-E96D-EB6D-EC26-DA390A184E0C}" dt="2026-07-13T17:35:28.214" v="55"/>
          <ac:inkMkLst>
            <pc:docMk/>
            <pc:sldMk cId="2236097127" sldId="257"/>
            <ac:inkMk id="9" creationId="{041FDFC3-7E03-595B-5AF9-55612F5D3BDF}"/>
          </ac:inkMkLst>
        </pc:inkChg>
        <pc:inkChg chg="add">
          <ac:chgData name="Celina Krawczyk (2317548)" userId="S::2317548@student.uwtsd.ac.uk::c2dca0ad-4fdc-48ea-b13b-e493d04497cc" providerId="AD" clId="Web-{2F78A853-E96D-EB6D-EC26-DA390A184E0C}" dt="2026-07-13T17:35:29.605" v="56"/>
          <ac:inkMkLst>
            <pc:docMk/>
            <pc:sldMk cId="2236097127" sldId="257"/>
            <ac:inkMk id="10" creationId="{7B173F09-8059-0B45-33F3-BF19B7AE91EB}"/>
          </ac:inkMkLst>
        </pc:inkChg>
        <pc:inkChg chg="add">
          <ac:chgData name="Celina Krawczyk (2317548)" userId="S::2317548@student.uwtsd.ac.uk::c2dca0ad-4fdc-48ea-b13b-e493d04497cc" providerId="AD" clId="Web-{2F78A853-E96D-EB6D-EC26-DA390A184E0C}" dt="2026-07-13T17:35:31.808" v="57"/>
          <ac:inkMkLst>
            <pc:docMk/>
            <pc:sldMk cId="2236097127" sldId="257"/>
            <ac:inkMk id="11" creationId="{A46F1AA2-301C-3018-7850-F0B2A945F787}"/>
          </ac:inkMkLst>
        </pc:inkChg>
        <pc:inkChg chg="add">
          <ac:chgData name="Celina Krawczyk (2317548)" userId="S::2317548@student.uwtsd.ac.uk::c2dca0ad-4fdc-48ea-b13b-e493d04497cc" providerId="AD" clId="Web-{2F78A853-E96D-EB6D-EC26-DA390A184E0C}" dt="2026-07-13T17:35:33.136" v="58"/>
          <ac:inkMkLst>
            <pc:docMk/>
            <pc:sldMk cId="2236097127" sldId="257"/>
            <ac:inkMk id="12" creationId="{9F3A00F3-B1B4-2A2E-3076-B359E31D3F3B}"/>
          </ac:inkMkLst>
        </pc:inkChg>
        <pc:inkChg chg="add">
          <ac:chgData name="Celina Krawczyk (2317548)" userId="S::2317548@student.uwtsd.ac.uk::c2dca0ad-4fdc-48ea-b13b-e493d04497cc" providerId="AD" clId="Web-{2F78A853-E96D-EB6D-EC26-DA390A184E0C}" dt="2026-07-13T17:37:17.223" v="63"/>
          <ac:inkMkLst>
            <pc:docMk/>
            <pc:sldMk cId="2236097127" sldId="257"/>
            <ac:inkMk id="17" creationId="{D00040DC-2F11-D27D-7036-3711FD604842}"/>
          </ac:inkMkLst>
        </pc:inkChg>
        <pc:inkChg chg="add">
          <ac:chgData name="Celina Krawczyk (2317548)" userId="S::2317548@student.uwtsd.ac.uk::c2dca0ad-4fdc-48ea-b13b-e493d04497cc" providerId="AD" clId="Web-{2F78A853-E96D-EB6D-EC26-DA390A184E0C}" dt="2026-07-13T17:37:18.941" v="64"/>
          <ac:inkMkLst>
            <pc:docMk/>
            <pc:sldMk cId="2236097127" sldId="257"/>
            <ac:inkMk id="18" creationId="{9E04E0C4-4470-4174-A257-39ECE490730E}"/>
          </ac:inkMkLst>
        </pc:inkChg>
      </pc:sldChg>
      <pc:sldChg chg="addSp delSp modSp mod setBg">
        <pc:chgData name="Celina Krawczyk (2317548)" userId="S::2317548@student.uwtsd.ac.uk::c2dca0ad-4fdc-48ea-b13b-e493d04497cc" providerId="AD" clId="Web-{2F78A853-E96D-EB6D-EC26-DA390A184E0C}" dt="2026-07-13T19:14:51.127" v="295" actId="14100"/>
        <pc:sldMkLst>
          <pc:docMk/>
          <pc:sldMk cId="3425839925" sldId="259"/>
        </pc:sldMkLst>
        <pc:spChg chg="mod">
          <ac:chgData name="Celina Krawczyk (2317548)" userId="S::2317548@student.uwtsd.ac.uk::c2dca0ad-4fdc-48ea-b13b-e493d04497cc" providerId="AD" clId="Web-{2F78A853-E96D-EB6D-EC26-DA390A184E0C}" dt="2026-07-13T18:26:41.977" v="190"/>
          <ac:spMkLst>
            <pc:docMk/>
            <pc:sldMk cId="3425839925" sldId="259"/>
            <ac:spMk id="2" creationId="{300A258A-5445-6333-0256-626A46AE7099}"/>
          </ac:spMkLst>
        </pc:spChg>
        <pc:spChg chg="mod">
          <ac:chgData name="Celina Krawczyk (2317548)" userId="S::2317548@student.uwtsd.ac.uk::c2dca0ad-4fdc-48ea-b13b-e493d04497cc" providerId="AD" clId="Web-{2F78A853-E96D-EB6D-EC26-DA390A184E0C}" dt="2026-07-13T18:31:22.078" v="226" actId="14100"/>
          <ac:spMkLst>
            <pc:docMk/>
            <pc:sldMk cId="3425839925" sldId="259"/>
            <ac:spMk id="3" creationId="{8B8E770C-B4A0-E774-35B7-44299A90F36A}"/>
          </ac:spMkLst>
        </pc:spChg>
        <pc:spChg chg="add mod">
          <ac:chgData name="Celina Krawczyk (2317548)" userId="S::2317548@student.uwtsd.ac.uk::c2dca0ad-4fdc-48ea-b13b-e493d04497cc" providerId="AD" clId="Web-{2F78A853-E96D-EB6D-EC26-DA390A184E0C}" dt="2026-07-13T18:47:40.858" v="245" actId="20577"/>
          <ac:spMkLst>
            <pc:docMk/>
            <pc:sldMk cId="3425839925" sldId="259"/>
            <ac:spMk id="7" creationId="{00AA0AA2-DB4B-413D-4126-9BF4D2C8EAD2}"/>
          </ac:spMkLst>
        </pc:spChg>
        <pc:inkChg chg="add">
          <ac:chgData name="Celina Krawczyk (2317548)" userId="S::2317548@student.uwtsd.ac.uk::c2dca0ad-4fdc-48ea-b13b-e493d04497cc" providerId="AD" clId="Web-{2F78A853-E96D-EB6D-EC26-DA390A184E0C}" dt="2026-07-13T17:45:41.658" v="65"/>
          <ac:inkMkLst>
            <pc:docMk/>
            <pc:sldMk cId="3425839925" sldId="259"/>
            <ac:inkMk id="8" creationId="{2D7CCA21-DEFA-B342-EA7B-6459CD3591DE}"/>
          </ac:inkMkLst>
        </pc:inkChg>
        <pc:inkChg chg="add">
          <ac:chgData name="Celina Krawczyk (2317548)" userId="S::2317548@student.uwtsd.ac.uk::c2dca0ad-4fdc-48ea-b13b-e493d04497cc" providerId="AD" clId="Web-{2F78A853-E96D-EB6D-EC26-DA390A184E0C}" dt="2026-07-13T17:45:48.049" v="66"/>
          <ac:inkMkLst>
            <pc:docMk/>
            <pc:sldMk cId="3425839925" sldId="259"/>
            <ac:inkMk id="9" creationId="{6BDFF24B-9E76-9259-A4A1-2887A59DC5F9}"/>
          </ac:inkMkLst>
        </pc:inkChg>
        <pc:inkChg chg="add">
          <ac:chgData name="Celina Krawczyk (2317548)" userId="S::2317548@student.uwtsd.ac.uk::c2dca0ad-4fdc-48ea-b13b-e493d04497cc" providerId="AD" clId="Web-{2F78A853-E96D-EB6D-EC26-DA390A184E0C}" dt="2026-07-13T17:46:15.847" v="67"/>
          <ac:inkMkLst>
            <pc:docMk/>
            <pc:sldMk cId="3425839925" sldId="259"/>
            <ac:inkMk id="10" creationId="{05BAFAFF-AF3C-28CE-9B18-2D03896483E0}"/>
          </ac:inkMkLst>
        </pc:inkChg>
        <pc:inkChg chg="add">
          <ac:chgData name="Celina Krawczyk (2317548)" userId="S::2317548@student.uwtsd.ac.uk::c2dca0ad-4fdc-48ea-b13b-e493d04497cc" providerId="AD" clId="Web-{2F78A853-E96D-EB6D-EC26-DA390A184E0C}" dt="2026-07-13T17:46:17.237" v="68"/>
          <ac:inkMkLst>
            <pc:docMk/>
            <pc:sldMk cId="3425839925" sldId="259"/>
            <ac:inkMk id="11" creationId="{4BA5D8C5-586D-8654-B4AF-2430F8DE498B}"/>
          </ac:inkMkLst>
        </pc:inkChg>
        <pc:inkChg chg="add">
          <ac:chgData name="Celina Krawczyk (2317548)" userId="S::2317548@student.uwtsd.ac.uk::c2dca0ad-4fdc-48ea-b13b-e493d04497cc" providerId="AD" clId="Web-{2F78A853-E96D-EB6D-EC26-DA390A184E0C}" dt="2026-07-13T17:46:20.643" v="69"/>
          <ac:inkMkLst>
            <pc:docMk/>
            <pc:sldMk cId="3425839925" sldId="259"/>
            <ac:inkMk id="12" creationId="{FA6F7D4B-2206-E96A-D6B7-FBEC886BB242}"/>
          </ac:inkMkLst>
        </pc:inkChg>
        <pc:inkChg chg="add">
          <ac:chgData name="Celina Krawczyk (2317548)" userId="S::2317548@student.uwtsd.ac.uk::c2dca0ad-4fdc-48ea-b13b-e493d04497cc" providerId="AD" clId="Web-{2F78A853-E96D-EB6D-EC26-DA390A184E0C}" dt="2026-07-13T17:47:12.895" v="74"/>
          <ac:inkMkLst>
            <pc:docMk/>
            <pc:sldMk cId="3425839925" sldId="259"/>
            <ac:inkMk id="15" creationId="{BF8CE253-4126-76F5-CEB3-79EDC9AC5EAD}"/>
          </ac:inkMkLst>
        </pc:inkChg>
        <pc:inkChg chg="add">
          <ac:chgData name="Celina Krawczyk (2317548)" userId="S::2317548@student.uwtsd.ac.uk::c2dca0ad-4fdc-48ea-b13b-e493d04497cc" providerId="AD" clId="Web-{2F78A853-E96D-EB6D-EC26-DA390A184E0C}" dt="2026-07-13T17:47:49.145" v="95"/>
          <ac:inkMkLst>
            <pc:docMk/>
            <pc:sldMk cId="3425839925" sldId="259"/>
            <ac:inkMk id="26" creationId="{0D302B03-D0C7-D4C0-9ED7-7C15582EAD2C}"/>
          </ac:inkMkLst>
        </pc:inkChg>
      </pc:sldChg>
      <pc:sldChg chg="addSp delSp modSp mod setBg">
        <pc:chgData name="Celina Krawczyk (2317548)" userId="S::2317548@student.uwtsd.ac.uk::c2dca0ad-4fdc-48ea-b13b-e493d04497cc" providerId="AD" clId="Web-{2F78A853-E96D-EB6D-EC26-DA390A184E0C}" dt="2026-07-13T18:36:22.024" v="242" actId="20577"/>
        <pc:sldMkLst>
          <pc:docMk/>
          <pc:sldMk cId="1236857158" sldId="260"/>
        </pc:sldMkLst>
        <pc:spChg chg="mod">
          <ac:chgData name="Celina Krawczyk (2317548)" userId="S::2317548@student.uwtsd.ac.uk::c2dca0ad-4fdc-48ea-b13b-e493d04497cc" providerId="AD" clId="Web-{2F78A853-E96D-EB6D-EC26-DA390A184E0C}" dt="2026-07-13T18:36:22.024" v="242" actId="20577"/>
          <ac:spMkLst>
            <pc:docMk/>
            <pc:sldMk cId="1236857158" sldId="260"/>
            <ac:spMk id="2" creationId="{18ACCF49-CF2F-1543-FD60-1D5C8C2E13A9}"/>
          </ac:spMkLst>
        </pc:spChg>
        <pc:spChg chg="mod">
          <ac:chgData name="Celina Krawczyk (2317548)" userId="S::2317548@student.uwtsd.ac.uk::c2dca0ad-4fdc-48ea-b13b-e493d04497cc" providerId="AD" clId="Web-{2F78A853-E96D-EB6D-EC26-DA390A184E0C}" dt="2026-07-13T18:34:56.428" v="239" actId="14100"/>
          <ac:spMkLst>
            <pc:docMk/>
            <pc:sldMk cId="1236857158" sldId="260"/>
            <ac:spMk id="3" creationId="{E4D085BC-E451-5B61-9FCE-3F12186B4680}"/>
          </ac:spMkLst>
        </pc:spChg>
        <pc:picChg chg="mod ord">
          <ac:chgData name="Celina Krawczyk (2317548)" userId="S::2317548@student.uwtsd.ac.uk::c2dca0ad-4fdc-48ea-b13b-e493d04497cc" providerId="AD" clId="Web-{2F78A853-E96D-EB6D-EC26-DA390A184E0C}" dt="2026-07-13T18:34:45.818" v="238"/>
          <ac:picMkLst>
            <pc:docMk/>
            <pc:sldMk cId="1236857158" sldId="260"/>
            <ac:picMk id="11" creationId="{92CCCB74-F209-C009-EF79-D40868B5BCE9}"/>
          </ac:picMkLst>
        </pc:picChg>
      </pc:sldChg>
      <pc:sldChg chg="addSp delSp modSp">
        <pc:chgData name="Celina Krawczyk (2317548)" userId="S::2317548@student.uwtsd.ac.uk::c2dca0ad-4fdc-48ea-b13b-e493d04497cc" providerId="AD" clId="Web-{2F78A853-E96D-EB6D-EC26-DA390A184E0C}" dt="2026-07-13T19:13:18.405" v="290" actId="20577"/>
        <pc:sldMkLst>
          <pc:docMk/>
          <pc:sldMk cId="2592880510" sldId="261"/>
        </pc:sldMkLst>
        <pc:spChg chg="mod">
          <ac:chgData name="Celina Krawczyk (2317548)" userId="S::2317548@student.uwtsd.ac.uk::c2dca0ad-4fdc-48ea-b13b-e493d04497cc" providerId="AD" clId="Web-{2F78A853-E96D-EB6D-EC26-DA390A184E0C}" dt="2026-07-13T19:07:47.365" v="289" actId="20577"/>
          <ac:spMkLst>
            <pc:docMk/>
            <pc:sldMk cId="2592880510" sldId="261"/>
            <ac:spMk id="2" creationId="{E905A15C-37DD-1FC3-9AF0-CD2961B26C68}"/>
          </ac:spMkLst>
        </pc:spChg>
        <pc:spChg chg="mod">
          <ac:chgData name="Celina Krawczyk (2317548)" userId="S::2317548@student.uwtsd.ac.uk::c2dca0ad-4fdc-48ea-b13b-e493d04497cc" providerId="AD" clId="Web-{2F78A853-E96D-EB6D-EC26-DA390A184E0C}" dt="2026-07-13T19:13:18.405" v="290" actId="20577"/>
          <ac:spMkLst>
            <pc:docMk/>
            <pc:sldMk cId="2592880510" sldId="261"/>
            <ac:spMk id="3" creationId="{54004B7A-8686-91C1-8BD3-8156B1D7D809}"/>
          </ac:spMkLst>
        </pc:spChg>
        <pc:spChg chg="mod">
          <ac:chgData name="Celina Krawczyk (2317548)" userId="S::2317548@student.uwtsd.ac.uk::c2dca0ad-4fdc-48ea-b13b-e493d04497cc" providerId="AD" clId="Web-{2F78A853-E96D-EB6D-EC26-DA390A184E0C}" dt="2026-07-13T18:51:20.285" v="251"/>
          <ac:spMkLst>
            <pc:docMk/>
            <pc:sldMk cId="2592880510" sldId="261"/>
            <ac:spMk id="4" creationId="{BC145E11-FEB2-C79C-7D11-DAC376B4C99E}"/>
          </ac:spMkLst>
        </pc:spChg>
        <pc:picChg chg="add mod">
          <ac:chgData name="Celina Krawczyk (2317548)" userId="S::2317548@student.uwtsd.ac.uk::c2dca0ad-4fdc-48ea-b13b-e493d04497cc" providerId="AD" clId="Web-{2F78A853-E96D-EB6D-EC26-DA390A184E0C}" dt="2026-07-13T19:06:30.285" v="287" actId="14100"/>
          <ac:picMkLst>
            <pc:docMk/>
            <pc:sldMk cId="2592880510" sldId="261"/>
            <ac:picMk id="8" creationId="{21871CEC-9E77-27DD-9375-537A24D09586}"/>
          </ac:picMkLst>
        </pc:picChg>
      </pc:sldChg>
      <pc:sldChg chg="addSp modSp">
        <pc:chgData name="Celina Krawczyk (2317548)" userId="S::2317548@student.uwtsd.ac.uk::c2dca0ad-4fdc-48ea-b13b-e493d04497cc" providerId="AD" clId="Web-{2F78A853-E96D-EB6D-EC26-DA390A184E0C}" dt="2026-07-13T19:41:21.849" v="329"/>
        <pc:sldMkLst>
          <pc:docMk/>
          <pc:sldMk cId="571047905" sldId="263"/>
        </pc:sldMkLst>
        <pc:spChg chg="mod">
          <ac:chgData name="Celina Krawczyk (2317548)" userId="S::2317548@student.uwtsd.ac.uk::c2dca0ad-4fdc-48ea-b13b-e493d04497cc" providerId="AD" clId="Web-{2F78A853-E96D-EB6D-EC26-DA390A184E0C}" dt="2026-07-13T19:22:42.780" v="327" actId="14100"/>
          <ac:spMkLst>
            <pc:docMk/>
            <pc:sldMk cId="571047905" sldId="263"/>
            <ac:spMk id="2" creationId="{43BFD21C-1C61-13A6-ADEA-2BA96E6DEFF5}"/>
          </ac:spMkLst>
        </pc:spChg>
        <pc:spChg chg="mod">
          <ac:chgData name="Celina Krawczyk (2317548)" userId="S::2317548@student.uwtsd.ac.uk::c2dca0ad-4fdc-48ea-b13b-e493d04497cc" providerId="AD" clId="Web-{2F78A853-E96D-EB6D-EC26-DA390A184E0C}" dt="2026-07-13T19:20:53.574" v="320" actId="20577"/>
          <ac:spMkLst>
            <pc:docMk/>
            <pc:sldMk cId="571047905" sldId="263"/>
            <ac:spMk id="4" creationId="{63363A20-6E8E-8FF6-57E3-EA9BBB2BE167}"/>
          </ac:spMkLst>
        </pc:spChg>
        <pc:spChg chg="add">
          <ac:chgData name="Celina Krawczyk (2317548)" userId="S::2317548@student.uwtsd.ac.uk::c2dca0ad-4fdc-48ea-b13b-e493d04497cc" providerId="AD" clId="Web-{2F78A853-E96D-EB6D-EC26-DA390A184E0C}" dt="2026-07-13T19:41:21.849" v="329"/>
          <ac:spMkLst>
            <pc:docMk/>
            <pc:sldMk cId="571047905" sldId="263"/>
            <ac:spMk id="6" creationId="{B41C796E-AECD-6C23-15FA-13FA1D83B264}"/>
          </ac:spMkLst>
        </pc:spChg>
      </pc:sldChg>
    </pc:docChg>
  </pc:docChgLst>
  <pc:docChgLst>
    <pc:chgData name="Celina Krawczyk (2317548)" userId="S::2317548@student.uwtsd.ac.uk::c2dca0ad-4fdc-48ea-b13b-e493d04497cc" providerId="AD" clId="Web-{049941B9-D3BA-6CCB-9B8A-16856324FA15}"/>
    <pc:docChg chg="modSld">
      <pc:chgData name="Celina Krawczyk (2317548)" userId="S::2317548@student.uwtsd.ac.uk::c2dca0ad-4fdc-48ea-b13b-e493d04497cc" providerId="AD" clId="Web-{049941B9-D3BA-6CCB-9B8A-16856324FA15}" dt="2026-06-24T20:02:51.257" v="23" actId="20577"/>
      <pc:docMkLst>
        <pc:docMk/>
      </pc:docMkLst>
      <pc:sldChg chg="addSp modSp">
        <pc:chgData name="Celina Krawczyk (2317548)" userId="S::2317548@student.uwtsd.ac.uk::c2dca0ad-4fdc-48ea-b13b-e493d04497cc" providerId="AD" clId="Web-{049941B9-D3BA-6CCB-9B8A-16856324FA15}" dt="2026-06-24T20:02:51.257" v="23" actId="20577"/>
        <pc:sldMkLst>
          <pc:docMk/>
          <pc:sldMk cId="2236097127" sldId="257"/>
        </pc:sldMkLst>
        <pc:spChg chg="mod">
          <ac:chgData name="Celina Krawczyk (2317548)" userId="S::2317548@student.uwtsd.ac.uk::c2dca0ad-4fdc-48ea-b13b-e493d04497cc" providerId="AD" clId="Web-{049941B9-D3BA-6CCB-9B8A-16856324FA15}" dt="2026-06-24T19:41:46.396" v="3" actId="14100"/>
          <ac:spMkLst>
            <pc:docMk/>
            <pc:sldMk cId="2236097127" sldId="257"/>
            <ac:spMk id="2" creationId="{7E501F46-9879-936A-2A66-1A499CAB47B3}"/>
          </ac:spMkLst>
        </pc:spChg>
        <pc:spChg chg="mod">
          <ac:chgData name="Celina Krawczyk (2317548)" userId="S::2317548@student.uwtsd.ac.uk::c2dca0ad-4fdc-48ea-b13b-e493d04497cc" providerId="AD" clId="Web-{049941B9-D3BA-6CCB-9B8A-16856324FA15}" dt="2026-06-24T19:41:00.583" v="2" actId="14100"/>
          <ac:spMkLst>
            <pc:docMk/>
            <pc:sldMk cId="2236097127" sldId="257"/>
            <ac:spMk id="3" creationId="{20BBB531-A17B-A1D8-F7F3-CA017B7DEF6D}"/>
          </ac:spMkLst>
        </pc:spChg>
      </pc:sldChg>
    </pc:docChg>
  </pc:docChgLst>
  <pc:docChgLst>
    <pc:chgData name="Celina Krawczyk (2317548)" userId="S::2317548@student.uwtsd.ac.uk::c2dca0ad-4fdc-48ea-b13b-e493d04497cc" providerId="AD" clId="Web-{84269A6F-1162-3587-3BAD-54F17FA34558}"/>
    <pc:docChg chg="modSld">
      <pc:chgData name="Celina Krawczyk (2317548)" userId="S::2317548@student.uwtsd.ac.uk::c2dca0ad-4fdc-48ea-b13b-e493d04497cc" providerId="AD" clId="Web-{84269A6F-1162-3587-3BAD-54F17FA34558}" dt="2026-07-14T08:30:31.648" v="51" actId="20577"/>
      <pc:docMkLst>
        <pc:docMk/>
      </pc:docMkLst>
      <pc:sldChg chg="addSp delSp modSp mod setBg">
        <pc:chgData name="Celina Krawczyk (2317548)" userId="S::2317548@student.uwtsd.ac.uk::c2dca0ad-4fdc-48ea-b13b-e493d04497cc" providerId="AD" clId="Web-{84269A6F-1162-3587-3BAD-54F17FA34558}" dt="2026-07-14T08:30:31.648" v="51" actId="20577"/>
        <pc:sldMkLst>
          <pc:docMk/>
          <pc:sldMk cId="2777202273" sldId="267"/>
        </pc:sldMkLst>
        <pc:spChg chg="mod">
          <ac:chgData name="Celina Krawczyk (2317548)" userId="S::2317548@student.uwtsd.ac.uk::c2dca0ad-4fdc-48ea-b13b-e493d04497cc" providerId="AD" clId="Web-{84269A6F-1162-3587-3BAD-54F17FA34558}" dt="2026-07-14T08:30:31.648" v="51" actId="20577"/>
          <ac:spMkLst>
            <pc:docMk/>
            <pc:sldMk cId="2777202273" sldId="267"/>
            <ac:spMk id="2" creationId="{A9B6E191-CAC5-7B76-1BE6-6E259E82A9AE}"/>
          </ac:spMkLst>
        </pc:spChg>
        <pc:spChg chg="mod">
          <ac:chgData name="Celina Krawczyk (2317548)" userId="S::2317548@student.uwtsd.ac.uk::c2dca0ad-4fdc-48ea-b13b-e493d04497cc" providerId="AD" clId="Web-{84269A6F-1162-3587-3BAD-54F17FA34558}" dt="2026-07-14T08:10:13.989" v="4"/>
          <ac:spMkLst>
            <pc:docMk/>
            <pc:sldMk cId="2777202273" sldId="267"/>
            <ac:spMk id="4" creationId="{475C3CAA-6C5A-84BC-9D01-41F792177119}"/>
          </ac:spMkLst>
        </pc:spChg>
        <pc:spChg chg="add mod">
          <ac:chgData name="Celina Krawczyk (2317548)" userId="S::2317548@student.uwtsd.ac.uk::c2dca0ad-4fdc-48ea-b13b-e493d04497cc" providerId="AD" clId="Web-{84269A6F-1162-3587-3BAD-54F17FA34558}" dt="2026-07-14T08:28:58.224" v="40" actId="20577"/>
          <ac:spMkLst>
            <pc:docMk/>
            <pc:sldMk cId="2777202273" sldId="267"/>
            <ac:spMk id="9" creationId="{563554C9-0542-620A-4584-299C9F746476}"/>
          </ac:spMkLst>
        </pc:spChg>
        <pc:picChg chg="add mod ord">
          <ac:chgData name="Celina Krawczyk (2317548)" userId="S::2317548@student.uwtsd.ac.uk::c2dca0ad-4fdc-48ea-b13b-e493d04497cc" providerId="AD" clId="Web-{84269A6F-1162-3587-3BAD-54F17FA34558}" dt="2026-07-14T08:29:45.772" v="43" actId="14100"/>
          <ac:picMkLst>
            <pc:docMk/>
            <pc:sldMk cId="2777202273" sldId="267"/>
            <ac:picMk id="8" creationId="{73AC69DA-3A74-BBC6-AC9E-A5FB455BD792}"/>
          </ac:picMkLst>
        </pc:picChg>
      </pc:sldChg>
    </pc:docChg>
  </pc:docChgLst>
  <pc:docChgLst>
    <pc:chgData name="Celina Krawczyk (2317548)" userId="S::2317548@student.uwtsd.ac.uk::c2dca0ad-4fdc-48ea-b13b-e493d04497cc" providerId="AD" clId="Web-{68C4AA57-1319-ED4D-9795-9AC22EFA6DC1}"/>
    <pc:docChg chg="modSld">
      <pc:chgData name="Celina Krawczyk (2317548)" userId="S::2317548@student.uwtsd.ac.uk::c2dca0ad-4fdc-48ea-b13b-e493d04497cc" providerId="AD" clId="Web-{68C4AA57-1319-ED4D-9795-9AC22EFA6DC1}" dt="2026-07-14T14:57:13.217" v="124" actId="20577"/>
      <pc:docMkLst>
        <pc:docMk/>
      </pc:docMkLst>
      <pc:sldChg chg="addSp delSp modSp">
        <pc:chgData name="Celina Krawczyk (2317548)" userId="S::2317548@student.uwtsd.ac.uk::c2dca0ad-4fdc-48ea-b13b-e493d04497cc" providerId="AD" clId="Web-{68C4AA57-1319-ED4D-9795-9AC22EFA6DC1}" dt="2026-07-14T12:56:45.350" v="18" actId="20577"/>
        <pc:sldMkLst>
          <pc:docMk/>
          <pc:sldMk cId="1759189439" sldId="264"/>
        </pc:sldMkLst>
        <pc:spChg chg="mod">
          <ac:chgData name="Celina Krawczyk (2317548)" userId="S::2317548@student.uwtsd.ac.uk::c2dca0ad-4fdc-48ea-b13b-e493d04497cc" providerId="AD" clId="Web-{68C4AA57-1319-ED4D-9795-9AC22EFA6DC1}" dt="2026-07-14T12:55:02.816" v="14" actId="20577"/>
          <ac:spMkLst>
            <pc:docMk/>
            <pc:sldMk cId="1759189439" sldId="264"/>
            <ac:spMk id="2" creationId="{9483804E-700C-B304-29C5-60CB98D29BE1}"/>
          </ac:spMkLst>
        </pc:spChg>
        <pc:spChg chg="mod">
          <ac:chgData name="Celina Krawczyk (2317548)" userId="S::2317548@student.uwtsd.ac.uk::c2dca0ad-4fdc-48ea-b13b-e493d04497cc" providerId="AD" clId="Web-{68C4AA57-1319-ED4D-9795-9AC22EFA6DC1}" dt="2026-07-14T12:56:12.927" v="16" actId="20577"/>
          <ac:spMkLst>
            <pc:docMk/>
            <pc:sldMk cId="1759189439" sldId="264"/>
            <ac:spMk id="3" creationId="{D1A73DE0-ED03-845B-D929-193F96373D32}"/>
          </ac:spMkLst>
        </pc:spChg>
        <pc:spChg chg="mod">
          <ac:chgData name="Celina Krawczyk (2317548)" userId="S::2317548@student.uwtsd.ac.uk::c2dca0ad-4fdc-48ea-b13b-e493d04497cc" providerId="AD" clId="Web-{68C4AA57-1319-ED4D-9795-9AC22EFA6DC1}" dt="2026-07-14T12:56:45.350" v="18" actId="20577"/>
          <ac:spMkLst>
            <pc:docMk/>
            <pc:sldMk cId="1759189439" sldId="264"/>
            <ac:spMk id="5" creationId="{C4D354B6-6D05-0CB0-6023-7AFD19B8B772}"/>
          </ac:spMkLst>
        </pc:spChg>
        <pc:picChg chg="add mod">
          <ac:chgData name="Celina Krawczyk (2317548)" userId="S::2317548@student.uwtsd.ac.uk::c2dca0ad-4fdc-48ea-b13b-e493d04497cc" providerId="AD" clId="Web-{68C4AA57-1319-ED4D-9795-9AC22EFA6DC1}" dt="2026-07-14T12:54:10.846" v="11" actId="14100"/>
          <ac:picMkLst>
            <pc:docMk/>
            <pc:sldMk cId="1759189439" sldId="264"/>
            <ac:picMk id="6" creationId="{835C0525-C7F3-BCC0-B815-E5B48BCAE6F4}"/>
          </ac:picMkLst>
        </pc:picChg>
      </pc:sldChg>
      <pc:sldChg chg="addSp delSp modSp mod setBg">
        <pc:chgData name="Celina Krawczyk (2317548)" userId="S::2317548@student.uwtsd.ac.uk::c2dca0ad-4fdc-48ea-b13b-e493d04497cc" providerId="AD" clId="Web-{68C4AA57-1319-ED4D-9795-9AC22EFA6DC1}" dt="2026-07-14T14:57:13.217" v="124" actId="20577"/>
        <pc:sldMkLst>
          <pc:docMk/>
          <pc:sldMk cId="3983406649" sldId="265"/>
        </pc:sldMkLst>
        <pc:spChg chg="mod">
          <ac:chgData name="Celina Krawczyk (2317548)" userId="S::2317548@student.uwtsd.ac.uk::c2dca0ad-4fdc-48ea-b13b-e493d04497cc" providerId="AD" clId="Web-{68C4AA57-1319-ED4D-9795-9AC22EFA6DC1}" dt="2026-07-14T14:48:29.602" v="71" actId="20577"/>
          <ac:spMkLst>
            <pc:docMk/>
            <pc:sldMk cId="3983406649" sldId="265"/>
            <ac:spMk id="2" creationId="{9426AA96-66C6-419A-D889-E69373BD52CA}"/>
          </ac:spMkLst>
        </pc:spChg>
        <pc:spChg chg="mod">
          <ac:chgData name="Celina Krawczyk (2317548)" userId="S::2317548@student.uwtsd.ac.uk::c2dca0ad-4fdc-48ea-b13b-e493d04497cc" providerId="AD" clId="Web-{68C4AA57-1319-ED4D-9795-9AC22EFA6DC1}" dt="2026-07-14T14:56:56.528" v="123" actId="20577"/>
          <ac:spMkLst>
            <pc:docMk/>
            <pc:sldMk cId="3983406649" sldId="265"/>
            <ac:spMk id="4" creationId="{7A7013CE-0C7B-63E8-917A-050D2D623D5E}"/>
          </ac:spMkLst>
        </pc:spChg>
        <pc:spChg chg="mod">
          <ac:chgData name="Celina Krawczyk (2317548)" userId="S::2317548@student.uwtsd.ac.uk::c2dca0ad-4fdc-48ea-b13b-e493d04497cc" providerId="AD" clId="Web-{68C4AA57-1319-ED4D-9795-9AC22EFA6DC1}" dt="2026-07-14T14:56:47.044" v="120" actId="20577"/>
          <ac:spMkLst>
            <pc:docMk/>
            <pc:sldMk cId="3983406649" sldId="265"/>
            <ac:spMk id="5" creationId="{0C7DF155-BE78-3FC1-2036-C5DEE8AEA8E2}"/>
          </ac:spMkLst>
        </pc:spChg>
        <pc:spChg chg="mod">
          <ac:chgData name="Celina Krawczyk (2317548)" userId="S::2317548@student.uwtsd.ac.uk::c2dca0ad-4fdc-48ea-b13b-e493d04497cc" providerId="AD" clId="Web-{68C4AA57-1319-ED4D-9795-9AC22EFA6DC1}" dt="2026-07-14T14:56:08.745" v="114" actId="20577"/>
          <ac:spMkLst>
            <pc:docMk/>
            <pc:sldMk cId="3983406649" sldId="265"/>
            <ac:spMk id="7" creationId="{5F3BD72D-7946-D88D-6E2E-7895691057B4}"/>
          </ac:spMkLst>
        </pc:spChg>
        <pc:spChg chg="mod">
          <ac:chgData name="Celina Krawczyk (2317548)" userId="S::2317548@student.uwtsd.ac.uk::c2dca0ad-4fdc-48ea-b13b-e493d04497cc" providerId="AD" clId="Web-{68C4AA57-1319-ED4D-9795-9AC22EFA6DC1}" dt="2026-07-14T14:57:13.217" v="124" actId="20577"/>
          <ac:spMkLst>
            <pc:docMk/>
            <pc:sldMk cId="3983406649" sldId="265"/>
            <ac:spMk id="8" creationId="{D03CEB10-0A58-C2CD-A10E-82DFE5A8E9F5}"/>
          </ac:spMkLst>
        </pc:spChg>
        <pc:spChg chg="add">
          <ac:chgData name="Celina Krawczyk (2317548)" userId="S::2317548@student.uwtsd.ac.uk::c2dca0ad-4fdc-48ea-b13b-e493d04497cc" providerId="AD" clId="Web-{68C4AA57-1319-ED4D-9795-9AC22EFA6DC1}" dt="2026-07-14T12:58:02.056" v="22"/>
          <ac:spMkLst>
            <pc:docMk/>
            <pc:sldMk cId="3983406649" sldId="265"/>
            <ac:spMk id="9" creationId="{782C6832-46D1-0DE7-5DB5-7DF9ACE050B0}"/>
          </ac:spMkLst>
        </pc:spChg>
        <pc:spChg chg="add">
          <ac:chgData name="Celina Krawczyk (2317548)" userId="S::2317548@student.uwtsd.ac.uk::c2dca0ad-4fdc-48ea-b13b-e493d04497cc" providerId="AD" clId="Web-{68C4AA57-1319-ED4D-9795-9AC22EFA6DC1}" dt="2026-07-14T13:03:23.958" v="25"/>
          <ac:spMkLst>
            <pc:docMk/>
            <pc:sldMk cId="3983406649" sldId="265"/>
            <ac:spMk id="11" creationId="{2937C85D-6DE4-41FE-E0E3-027B1CB12B48}"/>
          </ac:spMkLst>
        </pc:spChg>
        <pc:picChg chg="add mod">
          <ac:chgData name="Celina Krawczyk (2317548)" userId="S::2317548@student.uwtsd.ac.uk::c2dca0ad-4fdc-48ea-b13b-e493d04497cc" providerId="AD" clId="Web-{68C4AA57-1319-ED4D-9795-9AC22EFA6DC1}" dt="2026-07-14T14:55:34.650" v="112"/>
          <ac:picMkLst>
            <pc:docMk/>
            <pc:sldMk cId="3983406649" sldId="265"/>
            <ac:picMk id="12" creationId="{3E3F7DB4-54FF-16B1-85B5-782F40132D60}"/>
          </ac:picMkLst>
        </pc:picChg>
      </pc:sldChg>
      <pc:sldChg chg="addSp delSp modSp mod setBg">
        <pc:chgData name="Celina Krawczyk (2317548)" userId="S::2317548@student.uwtsd.ac.uk::c2dca0ad-4fdc-48ea-b13b-e493d04497cc" providerId="AD" clId="Web-{68C4AA57-1319-ED4D-9795-9AC22EFA6DC1}" dt="2026-07-14T13:59:24.636" v="55"/>
        <pc:sldMkLst>
          <pc:docMk/>
          <pc:sldMk cId="2014615930" sldId="268"/>
        </pc:sldMkLst>
        <pc:spChg chg="mod">
          <ac:chgData name="Celina Krawczyk (2317548)" userId="S::2317548@student.uwtsd.ac.uk::c2dca0ad-4fdc-48ea-b13b-e493d04497cc" providerId="AD" clId="Web-{68C4AA57-1319-ED4D-9795-9AC22EFA6DC1}" dt="2026-07-14T13:57:32.758" v="50"/>
          <ac:spMkLst>
            <pc:docMk/>
            <pc:sldMk cId="2014615930" sldId="268"/>
            <ac:spMk id="2" creationId="{0C7F2759-32A8-B035-6051-8664FF06A4CB}"/>
          </ac:spMkLst>
        </pc:spChg>
        <pc:spChg chg="mod">
          <ac:chgData name="Celina Krawczyk (2317548)" userId="S::2317548@student.uwtsd.ac.uk::c2dca0ad-4fdc-48ea-b13b-e493d04497cc" providerId="AD" clId="Web-{68C4AA57-1319-ED4D-9795-9AC22EFA6DC1}" dt="2026-07-14T13:59:24.636" v="55"/>
          <ac:spMkLst>
            <pc:docMk/>
            <pc:sldMk cId="2014615930" sldId="268"/>
            <ac:spMk id="4" creationId="{E7851E3C-A152-225D-87DC-F4F8A0117DCA}"/>
          </ac:spMkLst>
        </pc:spChg>
      </pc:sldChg>
    </pc:docChg>
  </pc:docChgLst>
  <pc:docChgLst>
    <pc:chgData name="Celina Krawczyk (2317548)" userId="S::2317548@student.uwtsd.ac.uk::c2dca0ad-4fdc-48ea-b13b-e493d04497cc" providerId="AD" clId="Web-{F96E0F41-63A0-12DD-3BEC-3CA028713CCA}"/>
    <pc:docChg chg="modSld">
      <pc:chgData name="Celina Krawczyk (2317548)" userId="S::2317548@student.uwtsd.ac.uk::c2dca0ad-4fdc-48ea-b13b-e493d04497cc" providerId="AD" clId="Web-{F96E0F41-63A0-12DD-3BEC-3CA028713CCA}" dt="2026-07-13T21:34:51.999" v="755" actId="20577"/>
      <pc:docMkLst>
        <pc:docMk/>
      </pc:docMkLst>
      <pc:sldChg chg="addSp delSp modSp mod setBg">
        <pc:chgData name="Celina Krawczyk (2317548)" userId="S::2317548@student.uwtsd.ac.uk::c2dca0ad-4fdc-48ea-b13b-e493d04497cc" providerId="AD" clId="Web-{F96E0F41-63A0-12DD-3BEC-3CA028713CCA}" dt="2026-07-13T20:27:47.440" v="50"/>
        <pc:sldMkLst>
          <pc:docMk/>
          <pc:sldMk cId="571047905" sldId="263"/>
        </pc:sldMkLst>
        <pc:spChg chg="mod">
          <ac:chgData name="Celina Krawczyk (2317548)" userId="S::2317548@student.uwtsd.ac.uk::c2dca0ad-4fdc-48ea-b13b-e493d04497cc" providerId="AD" clId="Web-{F96E0F41-63A0-12DD-3BEC-3CA028713CCA}" dt="2026-07-13T20:27:47.440" v="50"/>
          <ac:spMkLst>
            <pc:docMk/>
            <pc:sldMk cId="571047905" sldId="263"/>
            <ac:spMk id="2" creationId="{43BFD21C-1C61-13A6-ADEA-2BA96E6DEFF5}"/>
          </ac:spMkLst>
        </pc:spChg>
        <pc:spChg chg="mod">
          <ac:chgData name="Celina Krawczyk (2317548)" userId="S::2317548@student.uwtsd.ac.uk::c2dca0ad-4fdc-48ea-b13b-e493d04497cc" providerId="AD" clId="Web-{F96E0F41-63A0-12DD-3BEC-3CA028713CCA}" dt="2026-07-13T20:27:18.406" v="49" actId="1076"/>
          <ac:spMkLst>
            <pc:docMk/>
            <pc:sldMk cId="571047905" sldId="263"/>
            <ac:spMk id="3" creationId="{0D578522-B070-ADC6-ADF2-1F2D0EC2DD4B}"/>
          </ac:spMkLst>
        </pc:spChg>
        <pc:spChg chg="mod">
          <ac:chgData name="Celina Krawczyk (2317548)" userId="S::2317548@student.uwtsd.ac.uk::c2dca0ad-4fdc-48ea-b13b-e493d04497cc" providerId="AD" clId="Web-{F96E0F41-63A0-12DD-3BEC-3CA028713CCA}" dt="2026-07-13T20:26:42.623" v="47" actId="1076"/>
          <ac:spMkLst>
            <pc:docMk/>
            <pc:sldMk cId="571047905" sldId="263"/>
            <ac:spMk id="4" creationId="{63363A20-6E8E-8FF6-57E3-EA9BBB2BE167}"/>
          </ac:spMkLst>
        </pc:spChg>
        <pc:spChg chg="add">
          <ac:chgData name="Celina Krawczyk (2317548)" userId="S::2317548@student.uwtsd.ac.uk::c2dca0ad-4fdc-48ea-b13b-e493d04497cc" providerId="AD" clId="Web-{F96E0F41-63A0-12DD-3BEC-3CA028713CCA}" dt="2026-07-13T19:42:24.548" v="0"/>
          <ac:spMkLst>
            <pc:docMk/>
            <pc:sldMk cId="571047905" sldId="263"/>
            <ac:spMk id="7" creationId="{076A7612-B752-7F85-A828-FBD7FEF579A0}"/>
          </ac:spMkLst>
        </pc:spChg>
      </pc:sldChg>
      <pc:sldChg chg="addSp delSp modSp">
        <pc:chgData name="Celina Krawczyk (2317548)" userId="S::2317548@student.uwtsd.ac.uk::c2dca0ad-4fdc-48ea-b13b-e493d04497cc" providerId="AD" clId="Web-{F96E0F41-63A0-12DD-3BEC-3CA028713CCA}" dt="2026-07-13T21:34:51.999" v="755" actId="20577"/>
        <pc:sldMkLst>
          <pc:docMk/>
          <pc:sldMk cId="901689669" sldId="266"/>
        </pc:sldMkLst>
        <pc:spChg chg="mod">
          <ac:chgData name="Celina Krawczyk (2317548)" userId="S::2317548@student.uwtsd.ac.uk::c2dca0ad-4fdc-48ea-b13b-e493d04497cc" providerId="AD" clId="Web-{F96E0F41-63A0-12DD-3BEC-3CA028713CCA}" dt="2026-07-13T21:34:51.999" v="755" actId="20577"/>
          <ac:spMkLst>
            <pc:docMk/>
            <pc:sldMk cId="901689669" sldId="266"/>
            <ac:spMk id="2" creationId="{94183F20-4029-6A5D-7A57-9FA7E5BC441C}"/>
          </ac:spMkLst>
        </pc:spChg>
        <pc:spChg chg="add del mod">
          <ac:chgData name="Celina Krawczyk (2317548)" userId="S::2317548@student.uwtsd.ac.uk::c2dca0ad-4fdc-48ea-b13b-e493d04497cc" providerId="AD" clId="Web-{F96E0F41-63A0-12DD-3BEC-3CA028713CCA}" dt="2026-07-13T21:05:08.343" v="369" actId="20577"/>
          <ac:spMkLst>
            <pc:docMk/>
            <pc:sldMk cId="901689669" sldId="266"/>
            <ac:spMk id="3" creationId="{462A9689-B0F0-4263-18A2-29FF27240743}"/>
          </ac:spMkLst>
        </pc:spChg>
        <pc:spChg chg="add del mod">
          <ac:chgData name="Celina Krawczyk (2317548)" userId="S::2317548@student.uwtsd.ac.uk::c2dca0ad-4fdc-48ea-b13b-e493d04497cc" providerId="AD" clId="Web-{F96E0F41-63A0-12DD-3BEC-3CA028713CCA}" dt="2026-07-13T21:05:21.594" v="371" actId="14100"/>
          <ac:spMkLst>
            <pc:docMk/>
            <pc:sldMk cId="901689669" sldId="266"/>
            <ac:spMk id="7" creationId="{A0E38AB6-66C3-6B09-9017-BA6E9194EB96}"/>
          </ac:spMkLst>
        </pc:spChg>
        <pc:spChg chg="add mod">
          <ac:chgData name="Celina Krawczyk (2317548)" userId="S::2317548@student.uwtsd.ac.uk::c2dca0ad-4fdc-48ea-b13b-e493d04497cc" providerId="AD" clId="Web-{F96E0F41-63A0-12DD-3BEC-3CA028713CCA}" dt="2026-07-13T21:31:46.721" v="743" actId="20577"/>
          <ac:spMkLst>
            <pc:docMk/>
            <pc:sldMk cId="901689669" sldId="266"/>
            <ac:spMk id="8" creationId="{583992D5-C512-60B3-8516-9B7BE26598EC}"/>
          </ac:spMkLst>
        </pc:spChg>
        <pc:spChg chg="add mod">
          <ac:chgData name="Celina Krawczyk (2317548)" userId="S::2317548@student.uwtsd.ac.uk::c2dca0ad-4fdc-48ea-b13b-e493d04497cc" providerId="AD" clId="Web-{F96E0F41-63A0-12DD-3BEC-3CA028713CCA}" dt="2026-07-13T21:32:23.020" v="747" actId="20577"/>
          <ac:spMkLst>
            <pc:docMk/>
            <pc:sldMk cId="901689669" sldId="266"/>
            <ac:spMk id="9" creationId="{76D378C0-6A4D-21A8-052A-A485A5902484}"/>
          </ac:spMkLst>
        </pc:spChg>
        <pc:spChg chg="add mod">
          <ac:chgData name="Celina Krawczyk (2317548)" userId="S::2317548@student.uwtsd.ac.uk::c2dca0ad-4fdc-48ea-b13b-e493d04497cc" providerId="AD" clId="Web-{F96E0F41-63A0-12DD-3BEC-3CA028713CCA}" dt="2026-07-13T21:33:36.681" v="752" actId="14100"/>
          <ac:spMkLst>
            <pc:docMk/>
            <pc:sldMk cId="901689669" sldId="266"/>
            <ac:spMk id="10" creationId="{3A17F318-0D91-E7AD-E2BC-5E140848EC93}"/>
          </ac:spMkLst>
        </pc:spChg>
      </pc:sldChg>
    </pc:docChg>
  </pc:docChgLst>
  <pc:docChgLst>
    <pc:chgData name="Celina Krawczyk (2317548)" userId="S::2317548@student.uwtsd.ac.uk::c2dca0ad-4fdc-48ea-b13b-e493d04497cc" providerId="AD" clId="Web-{AA49D8A0-2D34-E662-DFAF-6B8325E4DA8A}"/>
    <pc:docChg chg="sldOrd">
      <pc:chgData name="Celina Krawczyk (2317548)" userId="S::2317548@student.uwtsd.ac.uk::c2dca0ad-4fdc-48ea-b13b-e493d04497cc" providerId="AD" clId="Web-{AA49D8A0-2D34-E662-DFAF-6B8325E4DA8A}" dt="2026-06-30T20:27:06.692" v="2"/>
      <pc:docMkLst>
        <pc:docMk/>
      </pc:docMkLst>
      <pc:sldChg chg="ord">
        <pc:chgData name="Celina Krawczyk (2317548)" userId="S::2317548@student.uwtsd.ac.uk::c2dca0ad-4fdc-48ea-b13b-e493d04497cc" providerId="AD" clId="Web-{AA49D8A0-2D34-E662-DFAF-6B8325E4DA8A}" dt="2026-06-30T20:27:06.692" v="2"/>
        <pc:sldMkLst>
          <pc:docMk/>
          <pc:sldMk cId="3425839925" sldId="259"/>
        </pc:sldMkLst>
      </pc:sldChg>
    </pc:docChg>
  </pc:docChgLst>
  <pc:docChgLst>
    <pc:chgData name="Celina Krawczyk (2317548)" userId="S::2317548@student.uwtsd.ac.uk::c2dca0ad-4fdc-48ea-b13b-e493d04497cc" providerId="AD" clId="Web-{FFAC4A93-5EBD-DE82-DAFE-E64D0E34517C}"/>
    <pc:docChg chg="addSld modSld">
      <pc:chgData name="Celina Krawczyk (2317548)" userId="S::2317548@student.uwtsd.ac.uk::c2dca0ad-4fdc-48ea-b13b-e493d04497cc" providerId="AD" clId="Web-{FFAC4A93-5EBD-DE82-DAFE-E64D0E34517C}" dt="2026-07-09T15:59:22.876" v="459" actId="20577"/>
      <pc:docMkLst>
        <pc:docMk/>
      </pc:docMkLst>
      <pc:sldChg chg="addSp delSp modSp new">
        <pc:chgData name="Celina Krawczyk (2317548)" userId="S::2317548@student.uwtsd.ac.uk::c2dca0ad-4fdc-48ea-b13b-e493d04497cc" providerId="AD" clId="Web-{FFAC4A93-5EBD-DE82-DAFE-E64D0E34517C}" dt="2026-07-08T21:06:43.053" v="289" actId="20577"/>
        <pc:sldMkLst>
          <pc:docMk/>
          <pc:sldMk cId="3983406649" sldId="265"/>
        </pc:sldMkLst>
        <pc:spChg chg="mod">
          <ac:chgData name="Celina Krawczyk (2317548)" userId="S::2317548@student.uwtsd.ac.uk::c2dca0ad-4fdc-48ea-b13b-e493d04497cc" providerId="AD" clId="Web-{FFAC4A93-5EBD-DE82-DAFE-E64D0E34517C}" dt="2026-07-08T16:16:13.325" v="10" actId="14100"/>
          <ac:spMkLst>
            <pc:docMk/>
            <pc:sldMk cId="3983406649" sldId="265"/>
            <ac:spMk id="2" creationId="{9426AA96-66C6-419A-D889-E69373BD52CA}"/>
          </ac:spMkLst>
        </pc:spChg>
        <pc:spChg chg="mod">
          <ac:chgData name="Celina Krawczyk (2317548)" userId="S::2317548@student.uwtsd.ac.uk::c2dca0ad-4fdc-48ea-b13b-e493d04497cc" providerId="AD" clId="Web-{FFAC4A93-5EBD-DE82-DAFE-E64D0E34517C}" dt="2026-07-08T16:29:49.982" v="21" actId="20577"/>
          <ac:spMkLst>
            <pc:docMk/>
            <pc:sldMk cId="3983406649" sldId="265"/>
            <ac:spMk id="3" creationId="{4B742511-4E12-A0AD-F273-24271C893CEB}"/>
          </ac:spMkLst>
        </pc:spChg>
        <pc:spChg chg="add mod">
          <ac:chgData name="Celina Krawczyk (2317548)" userId="S::2317548@student.uwtsd.ac.uk::c2dca0ad-4fdc-48ea-b13b-e493d04497cc" providerId="AD" clId="Web-{FFAC4A93-5EBD-DE82-DAFE-E64D0E34517C}" dt="2026-07-08T19:36:58.123" v="218" actId="20577"/>
          <ac:spMkLst>
            <pc:docMk/>
            <pc:sldMk cId="3983406649" sldId="265"/>
            <ac:spMk id="4" creationId="{7A7013CE-0C7B-63E8-917A-050D2D623D5E}"/>
          </ac:spMkLst>
        </pc:spChg>
        <pc:spChg chg="add mod">
          <ac:chgData name="Celina Krawczyk (2317548)" userId="S::2317548@student.uwtsd.ac.uk::c2dca0ad-4fdc-48ea-b13b-e493d04497cc" providerId="AD" clId="Web-{FFAC4A93-5EBD-DE82-DAFE-E64D0E34517C}" dt="2026-07-08T18:44:31.672" v="149" actId="14100"/>
          <ac:spMkLst>
            <pc:docMk/>
            <pc:sldMk cId="3983406649" sldId="265"/>
            <ac:spMk id="5" creationId="{0C7DF155-BE78-3FC1-2036-C5DEE8AEA8E2}"/>
          </ac:spMkLst>
        </pc:spChg>
        <pc:spChg chg="add">
          <ac:chgData name="Celina Krawczyk (2317548)" userId="S::2317548@student.uwtsd.ac.uk::c2dca0ad-4fdc-48ea-b13b-e493d04497cc" providerId="AD" clId="Web-{FFAC4A93-5EBD-DE82-DAFE-E64D0E34517C}" dt="2026-07-08T19:37:14.889" v="219"/>
          <ac:spMkLst>
            <pc:docMk/>
            <pc:sldMk cId="3983406649" sldId="265"/>
            <ac:spMk id="6" creationId="{91FE62E3-D83A-2C32-D926-437BB01596DF}"/>
          </ac:spMkLst>
        </pc:spChg>
        <pc:spChg chg="add mod">
          <ac:chgData name="Celina Krawczyk (2317548)" userId="S::2317548@student.uwtsd.ac.uk::c2dca0ad-4fdc-48ea-b13b-e493d04497cc" providerId="AD" clId="Web-{FFAC4A93-5EBD-DE82-DAFE-E64D0E34517C}" dt="2026-07-08T18:44:40.016" v="150" actId="14100"/>
          <ac:spMkLst>
            <pc:docMk/>
            <pc:sldMk cId="3983406649" sldId="265"/>
            <ac:spMk id="7" creationId="{5F3BD72D-7946-D88D-6E2E-7895691057B4}"/>
          </ac:spMkLst>
        </pc:spChg>
        <pc:spChg chg="add mod">
          <ac:chgData name="Celina Krawczyk (2317548)" userId="S::2317548@student.uwtsd.ac.uk::c2dca0ad-4fdc-48ea-b13b-e493d04497cc" providerId="AD" clId="Web-{FFAC4A93-5EBD-DE82-DAFE-E64D0E34517C}" dt="2026-07-08T21:06:43.053" v="289" actId="20577"/>
          <ac:spMkLst>
            <pc:docMk/>
            <pc:sldMk cId="3983406649" sldId="265"/>
            <ac:spMk id="8" creationId="{D03CEB10-0A58-C2CD-A10E-82DFE5A8E9F5}"/>
          </ac:spMkLst>
        </pc:spChg>
      </pc:sldChg>
      <pc:sldChg chg="modSp new">
        <pc:chgData name="Celina Krawczyk (2317548)" userId="S::2317548@student.uwtsd.ac.uk::c2dca0ad-4fdc-48ea-b13b-e493d04497cc" providerId="AD" clId="Web-{FFAC4A93-5EBD-DE82-DAFE-E64D0E34517C}" dt="2026-07-09T13:59:45.912" v="370" actId="20577"/>
        <pc:sldMkLst>
          <pc:docMk/>
          <pc:sldMk cId="901689669" sldId="266"/>
        </pc:sldMkLst>
        <pc:spChg chg="mod">
          <ac:chgData name="Celina Krawczyk (2317548)" userId="S::2317548@student.uwtsd.ac.uk::c2dca0ad-4fdc-48ea-b13b-e493d04497cc" providerId="AD" clId="Web-{FFAC4A93-5EBD-DE82-DAFE-E64D0E34517C}" dt="2026-07-08T21:16:29.870" v="295" actId="20577"/>
          <ac:spMkLst>
            <pc:docMk/>
            <pc:sldMk cId="901689669" sldId="266"/>
            <ac:spMk id="2" creationId="{94183F20-4029-6A5D-7A57-9FA7E5BC441C}"/>
          </ac:spMkLst>
        </pc:spChg>
        <pc:spChg chg="mod">
          <ac:chgData name="Celina Krawczyk (2317548)" userId="S::2317548@student.uwtsd.ac.uk::c2dca0ad-4fdc-48ea-b13b-e493d04497cc" providerId="AD" clId="Web-{FFAC4A93-5EBD-DE82-DAFE-E64D0E34517C}" dt="2026-07-09T13:59:45.912" v="370" actId="20577"/>
          <ac:spMkLst>
            <pc:docMk/>
            <pc:sldMk cId="901689669" sldId="266"/>
            <ac:spMk id="3" creationId="{462A9689-B0F0-4263-18A2-29FF27240743}"/>
          </ac:spMkLst>
        </pc:spChg>
      </pc:sldChg>
      <pc:sldChg chg="addSp modSp new">
        <pc:chgData name="Celina Krawczyk (2317548)" userId="S::2317548@student.uwtsd.ac.uk::c2dca0ad-4fdc-48ea-b13b-e493d04497cc" providerId="AD" clId="Web-{FFAC4A93-5EBD-DE82-DAFE-E64D0E34517C}" dt="2026-07-09T15:59:14.641" v="455" actId="20577"/>
        <pc:sldMkLst>
          <pc:docMk/>
          <pc:sldMk cId="2777202273" sldId="267"/>
        </pc:sldMkLst>
        <pc:spChg chg="mod">
          <ac:chgData name="Celina Krawczyk (2317548)" userId="S::2317548@student.uwtsd.ac.uk::c2dca0ad-4fdc-48ea-b13b-e493d04497cc" providerId="AD" clId="Web-{FFAC4A93-5EBD-DE82-DAFE-E64D0E34517C}" dt="2026-07-09T15:26:56.091" v="387" actId="20577"/>
          <ac:spMkLst>
            <pc:docMk/>
            <pc:sldMk cId="2777202273" sldId="267"/>
            <ac:spMk id="2" creationId="{A9B6E191-CAC5-7B76-1BE6-6E259E82A9AE}"/>
          </ac:spMkLst>
        </pc:spChg>
        <pc:spChg chg="add mod">
          <ac:chgData name="Celina Krawczyk (2317548)" userId="S::2317548@student.uwtsd.ac.uk::c2dca0ad-4fdc-48ea-b13b-e493d04497cc" providerId="AD" clId="Web-{FFAC4A93-5EBD-DE82-DAFE-E64D0E34517C}" dt="2026-07-09T15:59:14.641" v="455" actId="20577"/>
          <ac:spMkLst>
            <pc:docMk/>
            <pc:sldMk cId="2777202273" sldId="267"/>
            <ac:spMk id="4" creationId="{475C3CAA-6C5A-84BC-9D01-41F792177119}"/>
          </ac:spMkLst>
        </pc:spChg>
      </pc:sldChg>
    </pc:docChg>
  </pc:docChgLst>
  <pc:docChgLst>
    <pc:chgData name="Celina Krawczyk (2317548)" userId="S::2317548@student.uwtsd.ac.uk::c2dca0ad-4fdc-48ea-b13b-e493d04497cc" providerId="AD" clId="Web-{18CE9A94-0143-98E6-8594-C11E4081A082}"/>
    <pc:docChg chg="modSld">
      <pc:chgData name="Celina Krawczyk (2317548)" userId="S::2317548@student.uwtsd.ac.uk::c2dca0ad-4fdc-48ea-b13b-e493d04497cc" providerId="AD" clId="Web-{18CE9A94-0143-98E6-8594-C11E4081A082}" dt="2026-06-23T15:43:53.867" v="3"/>
      <pc:docMkLst>
        <pc:docMk/>
      </pc:docMkLst>
      <pc:sldChg chg="addSp delSp">
        <pc:chgData name="Celina Krawczyk (2317548)" userId="S::2317548@student.uwtsd.ac.uk::c2dca0ad-4fdc-48ea-b13b-e493d04497cc" providerId="AD" clId="Web-{18CE9A94-0143-98E6-8594-C11E4081A082}" dt="2026-06-23T15:43:53.867" v="3"/>
        <pc:sldMkLst>
          <pc:docMk/>
          <pc:sldMk cId="2236097127" sldId="257"/>
        </pc:sldMkLst>
      </pc:sldChg>
    </pc:docChg>
  </pc:docChgLst>
  <pc:docChgLst>
    <pc:chgData name="Celina Krawczyk (2317548)" userId="S::2317548@student.uwtsd.ac.uk::c2dca0ad-4fdc-48ea-b13b-e493d04497cc" providerId="AD" clId="Web-{C6D579C3-B4D7-AED5-1C97-F038DDFFB795}"/>
    <pc:docChg chg="modSld">
      <pc:chgData name="Celina Krawczyk (2317548)" userId="S::2317548@student.uwtsd.ac.uk::c2dca0ad-4fdc-48ea-b13b-e493d04497cc" providerId="AD" clId="Web-{C6D579C3-B4D7-AED5-1C97-F038DDFFB795}" dt="2026-07-17T16:08:52.372" v="1" actId="20577"/>
      <pc:docMkLst>
        <pc:docMk/>
      </pc:docMkLst>
      <pc:sldChg chg="modSp">
        <pc:chgData name="Celina Krawczyk (2317548)" userId="S::2317548@student.uwtsd.ac.uk::c2dca0ad-4fdc-48ea-b13b-e493d04497cc" providerId="AD" clId="Web-{C6D579C3-B4D7-AED5-1C97-F038DDFFB795}" dt="2026-07-17T16:08:52.372" v="1" actId="20577"/>
        <pc:sldMkLst>
          <pc:docMk/>
          <pc:sldMk cId="109857222" sldId="256"/>
        </pc:sldMkLst>
        <pc:spChg chg="mod">
          <ac:chgData name="Celina Krawczyk (2317548)" userId="S::2317548@student.uwtsd.ac.uk::c2dca0ad-4fdc-48ea-b13b-e493d04497cc" providerId="AD" clId="Web-{C6D579C3-B4D7-AED5-1C97-F038DDFFB795}" dt="2026-07-17T16:08:52.372" v="1" actId="20577"/>
          <ac:spMkLst>
            <pc:docMk/>
            <pc:sldMk cId="109857222" sldId="256"/>
            <ac:spMk id="8" creationId="{88091A46-77BD-49F3-9301-2B5C9BD9FD7F}"/>
          </ac:spMkLst>
        </pc:spChg>
      </pc:sldChg>
    </pc:docChg>
  </pc:docChgLst>
  <pc:docChgLst>
    <pc:chgData name="Celina Krawczyk (2317548)" userId="S::2317548@student.uwtsd.ac.uk::c2dca0ad-4fdc-48ea-b13b-e493d04497cc" providerId="AD" clId="Web-{D593F188-0946-AFA3-9FF5-96E73E36851E}"/>
    <pc:docChg chg="addSld modSld">
      <pc:chgData name="Celina Krawczyk (2317548)" userId="S::2317548@student.uwtsd.ac.uk::c2dca0ad-4fdc-48ea-b13b-e493d04497cc" providerId="AD" clId="Web-{D593F188-0946-AFA3-9FF5-96E73E36851E}" dt="2026-07-10T19:18:19.823" v="57" actId="20577"/>
      <pc:docMkLst>
        <pc:docMk/>
      </pc:docMkLst>
      <pc:sldChg chg="addSp modSp new">
        <pc:chgData name="Celina Krawczyk (2317548)" userId="S::2317548@student.uwtsd.ac.uk::c2dca0ad-4fdc-48ea-b13b-e493d04497cc" providerId="AD" clId="Web-{D593F188-0946-AFA3-9FF5-96E73E36851E}" dt="2026-07-10T19:18:19.823" v="57" actId="20577"/>
        <pc:sldMkLst>
          <pc:docMk/>
          <pc:sldMk cId="2014615930" sldId="268"/>
        </pc:sldMkLst>
        <pc:spChg chg="mod">
          <ac:chgData name="Celina Krawczyk (2317548)" userId="S::2317548@student.uwtsd.ac.uk::c2dca0ad-4fdc-48ea-b13b-e493d04497cc" providerId="AD" clId="Web-{D593F188-0946-AFA3-9FF5-96E73E36851E}" dt="2026-07-10T18:59:17.228" v="18" actId="20577"/>
          <ac:spMkLst>
            <pc:docMk/>
            <pc:sldMk cId="2014615930" sldId="268"/>
            <ac:spMk id="2" creationId="{0C7F2759-32A8-B035-6051-8664FF06A4CB}"/>
          </ac:spMkLst>
        </pc:spChg>
        <pc:spChg chg="add mod">
          <ac:chgData name="Celina Krawczyk (2317548)" userId="S::2317548@student.uwtsd.ac.uk::c2dca0ad-4fdc-48ea-b13b-e493d04497cc" providerId="AD" clId="Web-{D593F188-0946-AFA3-9FF5-96E73E36851E}" dt="2026-07-10T19:18:19.823" v="57" actId="20577"/>
          <ac:spMkLst>
            <pc:docMk/>
            <pc:sldMk cId="2014615930" sldId="268"/>
            <ac:spMk id="4" creationId="{E7851E3C-A152-225D-87DC-F4F8A0117DCA}"/>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724"/>
    </inkml:context>
    <inkml:brush xml:id="br0">
      <inkml:brushProperty name="width" value="0.1" units="cm"/>
      <inkml:brushProperty name="height" value="0.1" units="cm"/>
      <inkml:brushProperty name="color" value="#FFFFFF"/>
    </inkml:brush>
  </inkml:definitions>
  <inkml:trace contextRef="#ctx0" brushRef="#br0">5420 7272 16383 0 0,'0'-7'0'0'0,"6"-1"0"0"0,3 6 0 0 0,5 4 0 0 0,1 8 0 0 0,4 2 0 0 0,5-1 0 0 0,-2 4 0 0 0,2 0 0 0 0,-3 3 0 0 0,-5 5 0 0 0,1-2 0 0 0,-2 3 0 0 0,2-4 0 0 0,5 2 0 0 0,4 3 0 0 0,6-2 0 0 0,-5 0 0 0 0,1 4 0 0 0,2 3 0 0 0,1 2 0 0 0,3 3 0 0 0,1-5 0 0 0,1-7 0 0 0,-5-2 0 0 0,-8 2 0 0 0,-9-9 0 0 0,-5-13 0 0 0,-5-13 0 0 0,-4-11 0 0 0,-1-8 0 0 0,0-5 0 0 0,-7 4 0 0 0,-2 0 0 0 0,-5 1 0 0 0,-1-2 0 0 0,-3-8 0 0 0,1-9 0 0 0,4-3 0 0 0,-2 2 0 0 0,-5 3 0 0 0,2 3 0 0 0,-3 3 0 0 0,2 3 0 0 0,6 1 0 0 0,4 1 0 0 0,4 0 0 0 0,3 14 0 0 0,2 15 0 0 0,1 17 0 0 0,1 13 0 0 0,0 8 0 0 0,0 7 0 0 0,-7-5 0 0 0,-8-6 0 0 0,-8-8 0 0 0,-8-8 0 0 0,-3-4 0 0 0,-4-5 0 0 0,-1-1 0 0 0,-1-1 0 0 0,0-1 0 0 0,1 1 0 0 0,6-7 0 0 0,9-7 0 0 0,8-8 0 0 0,7-7 0 0 0,5-4 0 0 0,2-2 0 0 0,9 4 0 0 0,8 8 0 0 0,8 8 0 0 0,7 7 0 0 0,4 5 0 0 0,2 9 0 0 0,2 4 0 0 0,-7 7 0 0 0,-2 6 0 0 0,-5 7 0 0 0,-2 4 0 0 0,-4 3 0 0 0,0-5 0 0 0,-2-1 0 0 0,2-5 0 0 0,-2-2 0 0 0,-5 3 0 0 0,-3 2 0 0 0,-4 3 0 0 0,-9 3 0 0 0,-10-4 0 0 0,-9-8 0 0 0,0-14 0 0 0,3-14 0 0 0,5-13 0 0 0,5-9 0 0 0,11-6 0 0 0,5-4 0 0 0,8 4 0 0 0,2 15 0 0 0,-3 17 0 0 0,-2 15 0 0 0,-4 18 0 0 0,-3 9 0 0 0,-9 6 0 0 0,-9 0 0 0 0,-2-1 0 0 0,1-2 0 0 0,-3-2 0 0 0,-5-8 0 0 0,2-3 0 0 0,-3-7 0 0 0,-2-7 0 0 0,-4-7 0 0 0,3-10 0 0 0,7-12 0 0 0,6-11 0 0 0,6-6 0 0 0,4-5 0 0 0,2-3 0 0 0,3-1 0 0 0,6-7 0 0 0,9-2 0 0 0,2 2 0 0 0,4 1 0 0 0,-2 3 0 0 0,2 8 0 0 0,-3 3 0 0 0,2 2 0 0 0,-2-2 0 0 0,-6-1 0 0 0,-3 11 0 0 0,-5 15 0 0 0,-3 15 0 0 0,-1 13 0 0 0,-1 8 0 0 0,-1 12 0 0 0,0 5 0 0 0,0 1 0 0 0,1-1 0 0 0,-1-3 0 0 0,1-2 0 0 0,0-2 0 0 0,-6-2 0 0 0,-3 0 0 0 0,-5-7 0 0 0,-1-3 0 0 0,-4-6 0 0 0,1-13 0 0 0,4-14 0 0 0,4-13 0 0 0,4-9 0 0 0,3-7 0 0 0,2-4 0 0 0,1-1 0 0 0,1-1 0 0 0,-1 0 0 0 0,8 7 0 0 0,1 3 0 0 0,-1 0 0 0 0,-1-1 0 0 0,-3-2 0 0 0,-1-1 0 0 0,-1-1 0 0 0,-2-2 0 0 0,7 6 0 0 0,7 9 0 0 0,2 13 0 0 0,5 22 0 0 0,-2 15 0 0 0,2 8 0 0 0,-2 5 0 0 0,-4 2 0 0 0,-5 0 0 0 0,2 4 0 0 0,-1 2 0 0 0,-2-2 0 0 0,4-2 0 0 0,-1-3 0 0 0,-2-2 0 0 0,-3-1 0 0 0,-3-2 0 0 0,-1-12 0 0 0,-2-18 0 0 0,-1-16 0 0 0,0-19 0 0 0,-1-11 0 0 0,1-5 0 0 0,-1-2 0 0 0,1 1 0 0 0,0 2 0 0 0,-1 1 0 0 0,1 3 0 0 0,0 0 0 0 0,0 2 0 0 0,0 0 0 0 0,0 0 0 0 0,-6 6 0 0 0,-8 15 0 0 0,-3 17 0 0 0,-4 14 0 0 0,2 11 0 0 0,-3 7 0 0 0,-3 5 0 0 0,-5 2 0 0 0,4 0 0 0 0,6 0 0 0 0,-1-7 0 0 0,5-2 0 0 0,4-14 0 0 0,4-15 0 0 0,4-15 0 0 0,2-11 0 0 0,2-8 0 0 0,0-5 0 0 0,1-2 0 0 0,0-1 0 0 0,0 0 0 0 0,-1 0 0 0 0,7 8 0 0 0,8 8 0 0 0,7 9 0 0 0,8 7 0 0 0,3 4 0 0 0,4 4 0 0 0,1 1 0 0 0,1 7 0 0 0,0 9 0 0 0,-1 0 0 0 0,-6 12 0 0 0,-3 5 0 0 0,1 5 0 0 0,-6 1 0 0 0,-6 1 0 0 0,-6 5 0 0 0,0 8 0 0 0,-1 1 0 0 0,4-3 0 0 0,-1 3 0 0 0,-2-2 0 0 0,-4-3 0 0 0,-3-4 0 0 0,-3-4 0 0 0,-1-15 0 0 0,-1-19 0 0 0,0-16 0 0 0,-1-14 0 0 0,1-9 0 0 0,-1-6 0 0 0,-6-3 0 0 0,-1 0 0 0 0,-7-1 0 0 0,0 1 0 0 0,-3 1 0 0 0,0 0 0 0 0,4 2 0 0 0,4-1 0 0 0,4 1 0 0 0,-4 6 0 0 0,1 3 0 0 0,-6 5 0 0 0,-5 1 0 0 0,-7 4 0 0 0,-4 5 0 0 0,-3 11 0 0 0,-3 12 0 0 0,5 11 0 0 0,2 1 0 0 0,6 5 0 0 0,7 2 0 0 0,7 4 0 0 0,4 2 0 0 0,4 1 0 0 0,2 1 0 0 0,1 1 0 0 0,0 0 0 0 0,1 0 0 0 0,5-7 0 0 0,8-8 0 0 0,2-15 0 0 0,4-8 0 0 0,-1-11 0 0 0,2-10 0 0 0,-3-7 0 0 0,-4-6 0 0 0,-6-3 0 0 0,4-1 0 0 0,4-1 0 0 0,7 6 0 0 0,-2 2 0 0 0,-4 1 0 0 0,2-1 0 0 0,2-2 0 0 0,-1-2 0 0 0,-5 0 0 0 0,-11 5 0 0 0,-7 14 0 0 0,-2 16 0 0 0,-2 14 0 0 0,2 12 0 0 0,0 7 0 0 0,1 4 0 0 0,8 3 0 0 0,3 6 0 0 0,6 3 0 0 0,1-2 0 0 0,-2-2 0 0 0,-4-2 0 0 0,4-2 0 0 0,-1-2 0 0 0,-2-2 0 0 0,3-6 0 0 0,-1-3 0 0 0,5-5 0 0 0,-1-14 0 0 0,-4-14 0 0 0,-3-13 0 0 0,-3-10 0 0 0,-10-6 0 0 0,-3-3 0 0 0,-7-3 0 0 0,-1 0 0 0 0,1 1 0 0 0,4-1 0 0 0,-3 2 0 0 0,-5 6 0 0 0,-7 3 0 0 0,2 0 0 0 0,4-2 0 0 0,-1-1 0 0 0,4-3 0 0 0,-3 6 0 0 0,-4 1 0 0 0,2-1 0 0 0,-2 5 0 0 0,-3 5 0 0 0,-4 8 0 0 0,4 10 0 0 0,6 13 0 0 0,6 10 0 0 0,6 8 0 0 0,4 5 0 0 0,2 3 0 0 0,3 1 0 0 0,0 0 0 0 0,0 1 0 0 0,7-2 0 0 0,7 1 0 0 0,2-2 0 0 0,4 1 0 0 0,-1-7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725"/>
    </inkml:context>
    <inkml:brush xml:id="br0">
      <inkml:brushProperty name="width" value="0.1" units="cm"/>
      <inkml:brushProperty name="height" value="0.1" units="cm"/>
      <inkml:brushProperty name="color" value="#FFFFFF"/>
    </inkml:brush>
  </inkml:definitions>
  <inkml:trace contextRef="#ctx0" brushRef="#br0">8267 7331 16383 0 0,'13'-95'0'0'0,"22"-94"0"0"0,19-78 0 0 0,6-51 0 0 0,0-21 0 0 0,-5 15 0 0 0,-12 31 0 0 0,-12 46 0 0 0,-19 47 0 0 0,-10 31 0 0 0,-13 33 0 0 0,-4 26 0 0 0,0 19 0 0 0,3 20 0 0 0,-3 8 0 0 0,2-4 0 0 0,-5 4 0 0 0,2-1 0 0 0,-3 4 0 0 0,2 1 0 0 0,-3-4 0 0 0,3-9 0 0 0,3-5 0 0 0,-2-9 0 0 0,-4-1 0 0 0,1 0 0 0 0,-2-4 0 0 0,1 2 0 0 0,6 3 0 0 0,4 9 0 0 0,-3 6 0 0 0,2 2 0 0 0,2 0 0 0 0,3-1 0 0 0,2 0 0 0 0,2-2 0 0 0,2-1 0 0 0,0 5 0 0 0,0 2 0 0 0,1 6 0 0 0,-1 7 0 0 0,1 6 0 0 0,-1 4 0 0 0,0 4 0 0 0,0 2 0 0 0,0 1 0 0 0,0 0 0 0 0,0 0 0 0 0,0-6 0 0 0,0-9 0 0 0,0-2 0 0 0,0 7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726"/>
    </inkml:context>
    <inkml:brush xml:id="br0">
      <inkml:brushProperty name="width" value="0.1" units="cm"/>
      <inkml:brushProperty name="height" value="0.1" units="cm"/>
      <inkml:brushProperty name="color" value="#FFFFFF"/>
    </inkml:brush>
  </inkml:definitions>
  <inkml:trace contextRef="#ctx0" brushRef="#br0">6084 7136 16383 0 0,'0'7'0'0'0,"6"1"0"0"0,15 6 0 0 0,35 20 0 0 0,59 23 0 0 0,54 27 0 0 0,43 18 0 0 0,9 4 0 0 0,-6-3 0 0 0,-28-12 0 0 0,-39-17 0 0 0,-38-13 0 0 0,-45-18 0 0 0,-39-22 0 0 0,-37-21 0 0 0,-42-17 0 0 0,-49-18 0 0 0,-59-9 0 0 0,-51-4 0 0 0,-35 0 0 0 0,-26 8 0 0 0,-10 5 0 0 0,18 8 0 0 0,34 9 0 0 0,45 7 0 0 0,46 6 0 0 0,61 3 0 0 0,82 9 0 0 0,102 9 0 0 0,117 3 0 0 0,108-3 0 0 0,61-4 0 0 0,9-4 0 0 0,-33-3 0 0 0,-65-3 0 0 0,-78-1 0 0 0,-72-1 0 0 0,-73-7 0 0 0,-94-9 0 0 0,-115-26 0 0 0,-117-32 0 0 0,-85-22 0 0 0,-32-7 0 0 0,9 1 0 0 0,46 11 0 0 0,75 22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727"/>
    </inkml:context>
    <inkml:brush xml:id="br0">
      <inkml:brushProperty name="width" value="0.1" units="cm"/>
      <inkml:brushProperty name="height" value="0.1" units="cm"/>
      <inkml:brushProperty name="color" value="#FFFFFF"/>
    </inkml:brush>
  </inkml:definitions>
  <inkml:trace contextRef="#ctx0" brushRef="#br0">6361 6449 16383 0 0,'0'6'0'0'0,"-6"9"0"0"0,-2 14 0 0 0,-7 8 0 0 0,0 5 0 0 0,-3-5 0 0 0,0-3 0 0 0,4 0 0 0 0,4 0 0 0 0,4 0 0 0 0,3 1 0 0 0,1 1 0 0 0,2 1 0 0 0,1-6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728"/>
    </inkml:context>
    <inkml:brush xml:id="br0">
      <inkml:brushProperty name="width" value="0.1" units="cm"/>
      <inkml:brushProperty name="height" value="0.1" units="cm"/>
      <inkml:brushProperty name="color" value="#FFFFFF"/>
    </inkml:brush>
  </inkml:definitions>
  <inkml:trace contextRef="#ctx0" brushRef="#br0">7123 8160 16383 0 0,'6'0'0'0'0,"9"6"0"0"0,27 9 0 0 0,56 1 0 0 0,75 5 0 0 0,85 5 0 0 0,60-2 0 0 0,21 1 0 0 0,-28-4 0 0 0,-49 2 0 0 0,-61-4 0 0 0,-60-5 0 0 0,-59-5 0 0 0,-70-4 0 0 0,-74 4 0 0 0,-90 0 0 0 0,-94-8 0 0 0,-76-10 0 0 0,-39-10 0 0 0,-16-9 0 0 0,13 2 0 0 0,43 4 0 0 0,56 7 0 0 0,68 5 0 0 0,79-2 0 0 0,118-18 0 0 0,146-22 0 0 0,156-22 0 0 0,140-10 0 0 0,83 2 0 0 0,16 9 0 0 0,-46 17 0 0 0,-82 17 0 0 0,-106 17 0 0 0,-97 11 0 0 0,-98 14 0 0 0,-119 12 0 0 0,-139 24 0 0 0,-147 23 0 0 0,-105 14 0 0 0,-54-6 0 0 0,-14-15 0 0 0,28-16 0 0 0,64-22 0 0 0,76-14 0 0 0,89-13 0 0 0,92-11 0 0 0,105-9 0 0 0,135-6 0 0 0,155-2 0 0 0,138 11 0 0 0,98 17 0 0 0,25 16 0 0 0,-47 7 0 0 0,-94 1 0 0 0,-110-1 0 0 0,-122 3 0 0 0,-152 5 0 0 0,-173 5 0 0 0,-155 5 0 0 0,-99-3 0 0 0,-50-6 0 0 0,-2-13 0 0 0,34-15 0 0 0,71-19 0 0 0,84-5 0 0 0,82 3 0 0 0,94-1 0 0 0,108-1 0 0 0,134-9 0 0 0,144-5 0 0 0,125 0 0 0 0,74 6 0 0 0,12 10 0 0 0,-47 10 0 0 0,-88 7 0 0 0,-136 6 0 0 0,-177 9 0 0 0,-204 11 0 0 0,-182 8 0 0 0,-123 1 0 0 0,-53-4 0 0 0,18-6 0 0 0,60 1 0 0 0,86-2 0 0 0,95-10 0 0 0,98-6 0 0 0,101-8 0 0 0,122-16 0 0 0,151-15 0 0 0,139-2 0 0 0,111 7 0 0 0,63 17 0 0 0,5 16 0 0 0,-44 10 0 0 0,-75 3 0 0 0,-95 1 0 0 0,-97-3 0 0 0,-92-2 0 0 0,-88-8 0 0 0,-114-11 0 0 0,-154-8 0 0 0,-139-15 0 0 0,-90-6 0 0 0,-45-3 0 0 0,13 0 0 0 0,56 1 0 0 0,82 8 0 0 0,94 11 0 0 0,115 9 0 0 0,144 7 0 0 0,165 6 0 0 0,167 2 0 0 0,121 9 0 0 0,45 2 0 0 0,-19 7 0 0 0,-73-1 0 0 0,-94 4 0 0 0,-96-2 0 0 0,-91-3 0 0 0,-100 1 0 0 0,-137 24 0 0 0,-159 18 0 0 0,-141-2 0 0 0,-84-10 0 0 0,-22-19 0 0 0,38-20 0 0 0,74-18 0 0 0,99-7 0 0 0,106-7 0 0 0,118 1 0 0 0,142 4 0 0 0,147 13 0 0 0,139 26 0 0 0,98 28 0 0 0,48 19 0 0 0,-17 18 0 0 0,-70 0 0 0 0,-99-14 0 0 0,-97-18 0 0 0,-97-19 0 0 0,-113-27 0 0 0,-139-34 0 0 0,-136-31 0 0 0,-110-24 0 0 0,-59-5 0 0 0,-7 7 0 0 0,30 17 0 0 0,46 19 0 0 0,74 17 0 0 0,82 14 0 0 0,101 9 0 0 0,121 5 0 0 0,141 10 0 0 0,128 8 0 0 0,79 2 0 0 0,24 4 0 0 0,-28-3 0 0 0,-61 2 0 0 0,-73-3 0 0 0,-94-5 0 0 0,-123 1 0 0 0,-164 5 0 0 0,-149-2 0 0 0,-103-10 0 0 0,-32-7 0 0 0,29-10 0 0 0,67-3 0 0 0,79-1 0 0 0,94 3 0 0 0,101-4 0 0 0,121 0 0 0 0,141-4 0 0 0,122 8 0 0 0,84 17 0 0 0,38 27 0 0 0,-8 26 0 0 0,-52 15 0 0 0,-75 2 0 0 0,-82-14 0 0 0,-89-16 0 0 0,-104-30 0 0 0,-137-30 0 0 0,-149-33 0 0 0,-131-14 0 0 0,-79-4 0 0 0,-28 9 0 0 0,33 14 0 0 0,67 13 0 0 0,94 12 0 0 0,114 8 0 0 0,134-1 0 0 0,160-6 0 0 0,152 1 0 0 0,121 1 0 0 0,75 3 0 0 0,11 4 0 0 0,-39 8 0 0 0,-73 4 0 0 0,-88 0 0 0 0,-106 0 0 0 0,-117-8 0 0 0,-159-4 0 0 0,-152-1 0 0 0,-111 7 0 0 0,-53 3 0 0 0,-8 1 0 0 0,35 0 0 0 0,69-2 0 0 0,80 0 0 0 0,92-2 0 0 0,89-6 0 0 0,102-16 0 0 0,130-10 0 0 0,136-13 0 0 0,107 2 0 0 0,70 7 0 0 0,14 10 0 0 0,-43 16 0 0 0,-69 9 0 0 0,-90 4 0 0 0,-85 9 0 0 0,-80 1 0 0 0,-96 5 0 0 0,-133 6 0 0 0,-146 4 0 0 0,-122-9 0 0 0,-77-13 0 0 0,-16-9 0 0 0,36-10 0 0 0,69-16 0 0 0,93-9 0 0 0,88-5 0 0 0,84 5 0 0 0,73 3 0 0 0,89 0 0 0 0,105 0 0 0 0,120 12 0 0 0,122 16 0 0 0,94 15 0 0 0,46 13 0 0 0,-17 8 0 0 0,-66 7 0 0 0,-91-5 0 0 0,-138-13 0 0 0,-190-16 0 0 0,-207-15 0 0 0,-183-12 0 0 0,-118-2 0 0 0,-48 4 0 0 0,20 6 0 0 0,64-2 0 0 0,88 3 0 0 0,96-2 0 0 0,99-5 0 0 0,106-5 0 0 0,125-4 0 0 0,139-9 0 0 0,126 8 0 0 0,75 16 0 0 0,31 23 0 0 0,-24 17 0 0 0,-58 11 0 0 0,-73 5 0 0 0,-85 3 0 0 0,-97-7 0 0 0,-137 4 0 0 0,-177 8 0 0 0,-168 1 0 0 0,-115-7 0 0 0,-63-11 0 0 0,11-10 0 0 0,72-16 0 0 0,97-8 0 0 0,123-4 0 0 0,149-7 0 0 0,166-7 0 0 0,172 0 0 0 0,148-4 0 0 0,82 10 0 0 0,31 20 0 0 0,-25 9 0 0 0,-68 8 0 0 0,-92 1 0 0 0,-92-4 0 0 0,-104-5 0 0 0,-129-5 0 0 0,-176-4 0 0 0,-171-3 0 0 0,-113-8 0 0 0,-46-3 0 0 0,27 0 0 0 0,70 2 0 0 0,101 2 0 0 0,129 1 0 0 0,159-10 0 0 0,187-10 0 0 0,166-7 0 0 0,124-5 0 0 0,54 5 0 0 0,0 6 0 0 0,-62 15 0 0 0,-91 15 0 0 0,-100 6 0 0 0,-92 9 0 0 0,-79 6 0 0 0,-103 18 0 0 0,-143 20 0 0 0,-136 13 0 0 0,-100-8 0 0 0,-43-21 0 0 0,9-32 0 0 0,55-31 0 0 0,85-19 0 0 0,94-11 0 0 0,88-9 0 0 0,95-9 0 0 0,102-7 0 0 0,106 10 0 0 0,97 20 0 0 0,70 31 0 0 0,32 28 0 0 0,-6 31 0 0 0,-49 19 0 0 0,-73 4 0 0 0,-76-10 0 0 0,-74-10 0 0 0,-106-7 0 0 0,-161-18 0 0 0,-186-20 0 0 0,-154-24 0 0 0,-87-16 0 0 0,-13-8 0 0 0,51 2 0 0 0,99 8 0 0 0,120 9 0 0 0,123 8 0 0 0,114 6 0 0 0,124 4 0 0 0,139 3 0 0 0,147 8 0 0 0,127 9 0 0 0,83 7 0 0 0,33 0 0 0 0,-21-4 0 0 0,-72-5 0 0 0,-96-6 0 0 0,-98-4 0 0 0,-97 3 0 0 0,-84 1 0 0 0,-121-8 0 0 0,-175-10 0 0 0,-174-17 0 0 0,-118-9 0 0 0,-49-12 0 0 0,16-5 0 0 0,74 8 0 0 0,94 10 0 0 0,115 11 0 0 0,137-2 0 0 0,187-17 0 0 0,214-20 0 0 0,183-12 0 0 0,111 0 0 0 0,45 20 0 0 0,-16 30 0 0 0,-56 33 0 0 0,-98 21 0 0 0,-108 6 0 0 0,-109 2 0 0 0,-101-5 0 0 0,-95-8 0 0 0,-125 5 0 0 0,-176 9 0 0 0,-177-2 0 0 0,-136-7 0 0 0,-67-15 0 0 0,5-10 0 0 0,65-5 0 0 0,102-4 0 0 0,124 6 0 0 0,112 2 0 0 0,100 1 0 0 0,98-1 0 0 0,134-1 0 0 0,181-7 0 0 0,194-16 0 0 0,160-16 0 0 0,102-16 0 0 0,21-17 0 0 0,-65 2 0 0 0,-125 7 0 0 0,-142 14 0 0 0,-182 27 0 0 0,-236 48 0 0 0,-259 51 0 0 0,-214 31 0 0 0,-156-4 0 0 0,-82-13 0 0 0,3-23 0 0 0,74-30 0 0 0,111-22 0 0 0,128-20 0 0 0,130-17 0 0 0,131-11 0 0 0,156-13 0 0 0,173-7 0 0 0,169 6 0 0 0,154 16 0 0 0,105 20 0 0 0,46 29 0 0 0,-31 17 0 0 0,-89 9 0 0 0,-121 2 0 0 0,-124-7 0 0 0,-110-5 0 0 0,-96-9 0 0 0,-107-9 0 0 0,-141-20 0 0 0,-163-24 0 0 0,-138-32 0 0 0,-70-26 0 0 0,-7-12 0 0 0,40 5 0 0 0,87 10 0 0 0,104 19 0 0 0,104 19 0 0 0,128 18 0 0 0,173 17 0 0 0,185 18 0 0 0,166 12 0 0 0,123 9 0 0 0,54-2 0 0 0,-21 1 0 0 0,-86-6 0 0 0,-116-7 0 0 0,-132 0 0 0 0,-153 9 0 0 0,-197 38 0 0 0,-222 39 0 0 0,-196 14 0 0 0,-126-12 0 0 0,-43-32 0 0 0,24-34 0 0 0,79-31 0 0 0,105-23 0 0 0,114-10 0 0 0,123 0 0 0 0,139-3 0 0 0,187-10 0 0 0,209-5 0 0 0,193 5 0 0 0,138 14 0 0 0,68 18 0 0 0,-9 22 0 0 0,-78 7 0 0 0,-131 1 0 0 0,-148-5 0 0 0,-181-6 0 0 0,-225-12 0 0 0,-251-19 0 0 0,-224-19 0 0 0,-138-17 0 0 0,-47-11 0 0 0,42-3 0 0 0,108 5 0 0 0,133 6 0 0 0,130 12 0 0 0,131 14 0 0 0,148 12 0 0 0,188 8 0 0 0,189 13 0 0 0,143 17 0 0 0,85 25 0 0 0,22 23 0 0 0,-52 13 0 0 0,-91-1 0 0 0,-116-15 0 0 0,-157-25 0 0 0,-204-32 0 0 0,-216-42 0 0 0,-185-42 0 0 0,-122-20 0 0 0,-41 0 0 0 0,23 10 0 0 0,59 18 0 0 0,91 22 0 0 0,98 18 0 0 0,99 20 0 0 0,112 17 0 0 0,138 27 0 0 0,161 18 0 0 0,155 20 0 0 0,121 3 0 0 0,70-11 0 0 0,8-24 0 0 0,-44-19 0 0 0,-93-20 0 0 0,-109-11 0 0 0,-105-4 0 0 0,-121-12 0 0 0,-168-10 0 0 0,-200 2 0 0 0,-186 12 0 0 0,-132 15 0 0 0,-42 16 0 0 0,34 11 0 0 0,85 2 0 0 0,117-3 0 0 0,129-6 0 0 0,141-5 0 0 0,160-5 0 0 0,166 4 0 0 0,150 11 0 0 0,101 16 0 0 0,43 21 0 0 0,-8 6 0 0 0,-50-2 0 0 0,-75-10 0 0 0,-95-15 0 0 0,-100-14 0 0 0,-99-22 0 0 0,-118-38 0 0 0,-142-31 0 0 0,-121-23 0 0 0,-78-9 0 0 0,-24 7 0 0 0,12 19 0 0 0,61 22 0 0 0,81 19 0 0 0,90 17 0 0 0,98 9 0 0 0,129 8 0 0 0,142 8 0 0 0,131 10 0 0 0,84 8 0 0 0,34 5 0 0 0,-24 11 0 0 0,-58-3 0 0 0,-88-8 0 0 0,-85-9 0 0 0,-83-9 0 0 0,-99-13 0 0 0,-148-13 0 0 0,-171-17 0 0 0,-143-10 0 0 0,-89-11 0 0 0,-24-3 0 0 0,44 7 0 0 0,85 12 0 0 0,109 11 0 0 0,114 10 0 0 0,124 7 0 0 0,152-2 0 0 0,177 7 0 0 0,154 16 0 0 0,109 19 0 0 0,50 15 0 0 0,-13 6 0 0 0,-75-6 0 0 0,-105-11 0 0 0,-109-13 0 0 0,-104-10 0 0 0,-105-2 0 0 0,-142 10 0 0 0,-176 14 0 0 0,-168 6 0 0 0,-118-9 0 0 0,-33-12 0 0 0,38-9 0 0 0,81-6 0 0 0,114-6 0 0 0,142-8 0 0 0,189-15 0 0 0,207-12 0 0 0,184 8 0 0 0,144 20 0 0 0,87 24 0 0 0,22 21 0 0 0,-43 11 0 0 0,-95-3 0 0 0,-117-10 0 0 0,-114-11 0 0 0,-107-10 0 0 0,-121-14 0 0 0,-167-8 0 0 0,-184-2 0 0 0,-152-6 0 0 0,-87-2 0 0 0,-31-3 0 0 0,24-5 0 0 0,83-5 0 0 0,113 2 0 0 0,108 7 0 0 0,112 6 0 0 0,114-1 0 0 0,128 2 0 0 0,119 10 0 0 0,75 11 0 0 0,9 11 0 0 0,-32 3 0 0 0,-53-4 0 0 0,-86-4 0 0 0,-133-4 0 0 0,-202-4 0 0 0,-209-4 0 0 0,-171-7 0 0 0,-98-10 0 0 0,-19-9 0 0 0,43-12 0 0 0,79-7 0 0 0,109-2 0 0 0,123 0 0 0 0,112 7 0 0 0,103 11 0 0 0,109 16 0 0 0,142 23 0 0 0,199 21 0 0 0,224 25 0 0 0,212 2 0 0 0,151-22 0 0 0,56-30 0 0 0,-45-22 0 0 0,-111-16 0 0 0,-148-8 0 0 0,-169 1 0 0 0,-153 8 0 0 0,-144 9 0 0 0,-140 20 0 0 0,-195 29 0 0 0,-237 34 0 0 0,-207 27 0 0 0,-154-3 0 0 0,-74-16 0 0 0,9-27 0 0 0,75-20 0 0 0,113-21 0 0 0,127-17 0 0 0,124-12 0 0 0,115-9 0 0 0,102-4 0 0 0,79-2 0 0 0,73-7 0 0 0,84-7 0 0 0,117-14 0 0 0,147-1 0 0 0,156 11 0 0 0,126 16 0 0 0,79 21 0 0 0,15 21 0 0 0,-55 17 0 0 0,-109 5 0 0 0,-135 0 0 0 0,-130-4 0 0 0,-126-5 0 0 0,-147-11 0 0 0,-188-12 0 0 0,-190-10 0 0 0,-158-8 0 0 0,-110-11 0 0 0,-42-13 0 0 0,26-2 0 0 0,74-5 0 0 0,109 1 0 0 0,128 5 0 0 0,117 11 0 0 0,102 13 0 0 0,91 18 0 0 0,121 30 0 0 0,171 37 0 0 0,193 54 0 0 0,171 58 0 0 0,131 45 0 0 0,76 12 0 0 0,4-19 0 0 0,-51-45 0 0 0,-97-50 0 0 0,-126-43 0 0 0,-140-33 0 0 0,-135-23 0 0 0,-111-12 0 0 0,-109-13 0 0 0,-167-17 0 0 0,-225-22 0 0 0,-214-20 0 0 0,-148-12 0 0 0,-52 4 0 0 0,43 14 0 0 0,96 20 0 0 0,138 17 0 0 0,140 14 0 0 0,145 3 0 0 0,160-2 0 0 0,195-11 0 0 0,202-15 0 0 0,161 1 0 0 0,110 7 0 0 0,57 14 0 0 0,-15 12 0 0 0,-81 0 0 0 0,-120 2 0 0 0,-136 1 0 0 0,-148 1 0 0 0,-172-5 0 0 0,-206 0 0 0 0,-194 0 0 0 0,-141-5 0 0 0,-68 0 0 0 0,1 3 0 0 0,54 2 0 0 0,89 3 0 0 0,106 2 0 0 0,121 2 0 0 0,125 1 0 0 0,159 0 0 0 0,167-6 0 0 0,148-1 0 0 0,120-1 0 0 0,55 8 0 0 0,-13 4 0 0 0,-69 2 0 0 0,-100-1 0 0 0,-134 5 0 0 0,-181 7 0 0 0,-209 20 0 0 0,-209 17 0 0 0,-159 4 0 0 0,-76 0 0 0 0,3-11 0 0 0,56-13 0 0 0,97-12 0 0 0,146-10 0 0 0,183-14 0 0 0,208-18 0 0 0,199-7 0 0 0,147 2 0 0 0,77 18 0 0 0,-1 10 0 0 0,-55 4 0 0 0,-97 1 0 0 0,-106 0 0 0 0,-108-3 0 0 0,-101-1 0 0 0,-131-1 0 0 0,-164-2 0 0 0,-137-14 0 0 0,-89-10 0 0 0,-38-8 0 0 0,15-11 0 0 0,50-11 0 0 0,78-4 0 0 0,98 3 0 0 0,104 10 0 0 0,115-7 0 0 0,144-13 0 0 0,167-8 0 0 0,136 1 0 0 0,86 20 0 0 0,33 24 0 0 0,-24 23 0 0 0,-68 13 0 0 0,-90 10 0 0 0,-99 3 0 0 0,-99-3 0 0 0,-108-17 0 0 0,-150-22 0 0 0,-165-38 0 0 0,-152-36 0 0 0,-98-26 0 0 0,-24 1 0 0 0,47 14 0 0 0,77 18 0 0 0,102 25 0 0 0,100 22 0 0 0,97 19 0 0 0,115 12 0 0 0,144 14 0 0 0,157 19 0 0 0,135 18 0 0 0,95 21 0 0 0,33 12 0 0 0,-35 0 0 0 0,-81-13 0 0 0,-110-17 0 0 0,-106-16 0 0 0,-97-13 0 0 0,-92-10 0 0 0,-127 8 0 0 0,-156 1 0 0 0,-145-3 0 0 0,-94-8 0 0 0,-28-13 0 0 0,27-10 0 0 0,78-2 0 0 0,95-4 0 0 0,132 3 0 0 0,165 4 0 0 0,199 19 0 0 0,187 27 0 0 0,138 29 0 0 0,46 16 0 0 0,-35 3 0 0 0,-87-5 0 0 0,-117-9 0 0 0,-139-9 0 0 0,-180 13 0 0 0,-199 13 0 0 0,-166-6 0 0 0,-96-16 0 0 0,-33-24 0 0 0,36-23 0 0 0,77-15 0 0 0,98-5 0 0 0,109-8 0 0 0,122-7 0 0 0,140-11 0 0 0,131-7 0 0 0,110 10 0 0 0,63 25 0 0 0,9 25 0 0 0,-39 16 0 0 0,-67 3 0 0 0,-78 1 0 0 0,-82-5 0 0 0,-88-2 0 0 0,-129 6 0 0 0,-144 10 0 0 0,-123-9 0 0 0,-70-24 0 0 0,-9-20 0 0 0,44-9 0 0 0,81-1 0 0 0,129-5 0 0 0,178 1 0 0 0,195 5 0 0 0,158 11 0 0 0,95 13 0 0 0,21 12 0 0 0,-38 7 0 0 0,-80 7 0 0 0,-88-3 0 0 0,-102-13 0 0 0,-135-22 0 0 0,-186-29 0 0 0,-181-28 0 0 0,-120-17 0 0 0,-59-13 0 0 0,8 2 0 0 0,66 9 0 0 0,95 20 0 0 0,100 19 0 0 0,106 16 0 0 0,108 13 0 0 0,110 9 0 0 0,112 4 0 0 0,100 15 0 0 0,63 24 0 0 0,24 17 0 0 0,-22 12 0 0 0,-50 0 0 0 0,-72-4 0 0 0,-62-8 0 0 0,-72-20 0 0 0,-85-22 0 0 0,-106-27 0 0 0,-108-23 0 0 0,-76-25 0 0 0,-29-9 0 0 0,13 1 0 0 0,50 7 0 0 0,60 12 0 0 0,81 15 0 0 0,114 14 0 0 0,150 16 0 0 0,155 15 0 0 0,118 12 0 0 0,68 15 0 0 0,-1 1 0 0 0,-54 0 0 0 0,-91-7 0 0 0,-124-8 0 0 0,-165 4 0 0 0,-208 10 0 0 0,-206 11 0 0 0,-157-3 0 0 0,-88-9 0 0 0,-7-11 0 0 0,55-9 0 0 0,94-9 0 0 0,118-11 0 0 0,140-12 0 0 0,166-15 0 0 0,201-10 0 0 0,203 2 0 0 0,158 15 0 0 0,82 23 0 0 0,-1 18 0 0 0,-61 12 0 0 0,-100 8 0 0 0,-121-4 0 0 0,-149 0 0 0 0,-169 0 0 0 0,-189 1 0 0 0,-172-6 0 0 0,-123-21 0 0 0,-57-23 0 0 0,10-23 0 0 0,73-11 0 0 0,99-3 0 0 0,101 1 0 0 0,92 2 0 0 0,90 10 0 0 0,119 12 0 0 0,155 16 0 0 0,169 29 0 0 0,125 31 0 0 0,53 26 0 0 0,-26 6 0 0 0,-85-4 0 0 0,-112-9 0 0 0,-139-22 0 0 0,-180-32 0 0 0,-201-44 0 0 0,-182-53 0 0 0,-112-40 0 0 0,-39-16 0 0 0,25 2 0 0 0,69 12 0 0 0,94 27 0 0 0,115 30 0 0 0,144 27 0 0 0,171 33 0 0 0,176 30 0 0 0,135 37 0 0 0,79 34 0 0 0,5 19 0 0 0,-56-2 0 0 0,-97-14 0 0 0,-133-23 0 0 0,-184-24 0 0 0,-199-27 0 0 0,-177-36 0 0 0,-125-34 0 0 0,-51-22 0 0 0,18-6 0 0 0,71 5 0 0 0,103 13 0 0 0,100 18 0 0 0,97 15 0 0 0,96 11 0 0 0,130 15 0 0 0,201 33 0 0 0,196 35 0 0 0,116 25 0 0 0,31 16 0 0 0,-62-5 0 0 0,-102-14 0 0 0,-126-22 0 0 0,-127-23 0 0 0,-134-19 0 0 0,-162-9 0 0 0,-195-18 0 0 0,-189-49 0 0 0,-125-59 0 0 0,-31-44 0 0 0,50-14 0 0 0,104 15 0 0 0,117 26 0 0 0,112 29 0 0 0,101 30 0 0 0,93 20 0 0 0,116 31 0 0 0,184 49 0 0 0,199 75 0 0 0,155 71 0 0 0,105 54 0 0 0,12 32 0 0 0,-137-35 0 0 0,-188-70 0 0 0,-214-82 0 0 0,-234-85 0 0 0,-236-79 0 0 0,-191-58 0 0 0,-104-29 0 0 0,-37-10 0 0 0,29 18 0 0 0,81 32 0 0 0,114 38 0 0 0,115 35 0 0 0,111 27 0 0 0,107 33 0 0 0,151 46 0 0 0,192 54 0 0 0,179 42 0 0 0,130 20 0 0 0,57 3 0 0 0,-19-8 0 0 0,-87-25 0 0 0,-117-36 0 0 0,-127-33 0 0 0,-140-34 0 0 0,-180-35 0 0 0,-228-36 0 0 0,-223-23 0 0 0,-171-13 0 0 0,-99 6 0 0 0,-24 15 0 0 0,53 24 0 0 0,103 10 0 0 0,128 10 0 0 0,133 0 0 0 0,143 2 0 0 0,181-3 0 0 0,245 13 0 0 0,280 31 0 0 0,237 56 0 0 0,150 49 0 0 0,99 22 0 0 0,32-22 0 0 0,-182-36 0 0 0,-229-46 0 0 0,-226-51 0 0 0,-202-59 0 0 0,-223-75 0 0 0,-250-80 0 0 0,-240-47 0 0 0,-194-6 0 0 0,-114 43 0 0 0,-29 71 0 0 0,32 73 0 0 0,88 64 0 0 0,132 39 0 0 0,145 22 0 0 0,146 2 0 0 0,127 0 0 0 0,135-3 0 0 0,197 29 0 0 0,265 45 0 0 0,233 28 0 0 0,136 7 0 0 0,38-16 0 0 0,-50-39 0 0 0,-104-42 0 0 0,-138-38 0 0 0,-150-29 0 0 0,-157-32 0 0 0,-178-34 0 0 0,-239-49 0 0 0,-268-48 0 0 0,-224-7 0 0 0,-138 20 0 0 0,-47 37 0 0 0,38 46 0 0 0,112 35 0 0 0,162 24 0 0 0,172 16 0 0 0,178 13 0 0 0,216 30 0 0 0,260 40 0 0 0,257 42 0 0 0,187 33 0 0 0,101 14 0 0 0,8 4 0 0 0,-75-23 0 0 0,-125-43 0 0 0,-147-53 0 0 0,-145-55 0 0 0,-146-53 0 0 0,-177-69 0 0 0,-213-76 0 0 0,-216-50 0 0 0,-146-21 0 0 0,-76 23 0 0 0,-7 53 0 0 0,51 64 0 0 0,106 61 0 0 0,126 54 0 0 0,129 36 0 0 0,112 26 0 0 0,139 48 0 0 0,200 72 0 0 0,201 63 0 0 0,133 23 0 0 0,51-12 0 0 0,-22-36 0 0 0,-88-52 0 0 0,-105-54 0 0 0,-122-56 0 0 0,-134-74 0 0 0,-168-101 0 0 0,-189-99 0 0 0,-134-48 0 0 0,-66 3 0 0 0,-8 43 0 0 0,48 60 0 0 0,68 65 0 0 0,84 50 0 0 0,86 54 0 0 0,109 59 0 0 0,165 95 0 0 0,222 97 0 0 0,232 63 0 0 0,204 16 0 0 0,48-35 0 0 0,-115-68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729"/>
    </inkml:context>
    <inkml:brush xml:id="br0">
      <inkml:brushProperty name="width" value="0.1" units="cm"/>
      <inkml:brushProperty name="height" value="0.1" units="cm"/>
      <inkml:brushProperty name="color" value="#FFFFFF"/>
    </inkml:brush>
  </inkml:definitions>
  <inkml:trace contextRef="#ctx0" brushRef="#br0">6756 7040 16383 0 0,'6'-7'0'0'0,"9"-1"0"0"0,14-6 0 0 0,27-1 0 0 0,36-4 0 0 0,53 1 0 0 0,84 10 0 0 0,91 20 0 0 0,73 19 0 0 0,40 18 0 0 0,-4 12 0 0 0,-30 10 0 0 0,-52-2 0 0 0,-53-6 0 0 0,-57-8 0 0 0,-57-12 0 0 0,-46-8 0 0 0,-40-10 0 0 0,-48-15 0 0 0,-83-16 0 0 0,-135-20 0 0 0,-160-17 0 0 0,-129-2 0 0 0,-63 7 0 0 0,-12 9 0 0 0,42 11 0 0 0,85 7 0 0 0,106 7 0 0 0,111-4 0 0 0,138-5 0 0 0,212-15 0 0 0,261-1 0 0 0,142 10 0 0 0,-25 8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865"/>
    </inkml:context>
    <inkml:brush xml:id="br0">
      <inkml:brushProperty name="width" value="0.1" units="cm"/>
      <inkml:brushProperty name="height" value="0.1" units="cm"/>
      <inkml:brushProperty name="color" value="#FFFFFF"/>
    </inkml:brush>
  </inkml:definitions>
  <inkml:trace contextRef="#ctx0" brushRef="#br0">8985 691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866"/>
    </inkml:context>
    <inkml:brush xml:id="br0">
      <inkml:brushProperty name="width" value="0.1" units="cm"/>
      <inkml:brushProperty name="height" value="0.1" units="cm"/>
      <inkml:brushProperty name="color" value="#FFFFFF"/>
    </inkml:brush>
  </inkml:definitions>
  <inkml:trace contextRef="#ctx0" brushRef="#br0">7842 2060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867"/>
    </inkml:context>
    <inkml:brush xml:id="br0">
      <inkml:brushProperty name="width" value="0.1" units="cm"/>
      <inkml:brushProperty name="height" value="0.1" units="cm"/>
      <inkml:brushProperty name="color" value="#FFFFFF"/>
    </inkml:brush>
  </inkml:definitions>
  <inkml:trace contextRef="#ctx0" brushRef="#br0">9126 4431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868"/>
    </inkml:context>
    <inkml:brush xml:id="br0">
      <inkml:brushProperty name="width" value="0.1" units="cm"/>
      <inkml:brushProperty name="height" value="0.1" units="cm"/>
      <inkml:brushProperty name="color" value="#FFFFFF"/>
    </inkml:brush>
  </inkml:definitions>
  <inkml:trace contextRef="#ctx0" brushRef="#br0">5486 4727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869"/>
    </inkml:context>
    <inkml:brush xml:id="br0">
      <inkml:brushProperty name="width" value="0.1" units="cm"/>
      <inkml:brushProperty name="height" value="0.1" units="cm"/>
      <inkml:brushProperty name="color" value="#FFFFFF"/>
    </inkml:brush>
  </inkml:definitions>
  <inkml:trace contextRef="#ctx0" brushRef="#br0">3016 2709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870"/>
    </inkml:context>
    <inkml:brush xml:id="br0">
      <inkml:brushProperty name="width" value="0.1" units="cm"/>
      <inkml:brushProperty name="height" value="0.1" units="cm"/>
      <inkml:brushProperty name="color" value="#FFFFFF"/>
    </inkml:brush>
  </inkml:definitions>
  <inkml:trace contextRef="#ctx0" brushRef="#br0">7306 3909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3T19:41:14.871"/>
    </inkml:context>
    <inkml:brush xml:id="br0">
      <inkml:brushProperty name="width" value="0.1" units="cm"/>
      <inkml:brushProperty name="height" value="0.1" units="cm"/>
      <inkml:brushProperty name="color" value="#FFFFFF"/>
    </inkml:brush>
  </inkml:definitions>
  <inkml:trace contextRef="#ctx0" brushRef="#br0">6248 3754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8101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10285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70084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33264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65319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12900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64036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87330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3839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7844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38641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7/17/2026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7058631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customXml" Target="../ink/ink6.xml"/><Relationship Id="rId7" Type="http://schemas.openxmlformats.org/officeDocument/2006/relationships/customXml" Target="../ink/ink3.xml"/><Relationship Id="rId12" Type="http://schemas.openxmlformats.org/officeDocument/2006/relationships/image" Target="../media/image7.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image" Target="../media/image2.jpeg"/><Relationship Id="rId10"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customXml" Target="../ink/ink4.xml"/><Relationship Id="rId1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customXml" Target="../ink/ink10.xml"/><Relationship Id="rId3" Type="http://schemas.microsoft.com/office/2007/relationships/hdphoto" Target="../media/hdphoto1.wdp"/><Relationship Id="rId7" Type="http://schemas.openxmlformats.org/officeDocument/2006/relationships/customXml" Target="../ink/ink9.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customXml" Target="../ink/ink8.xml"/><Relationship Id="rId11" Type="http://schemas.openxmlformats.org/officeDocument/2006/relationships/customXml" Target="../ink/ink13.xml"/><Relationship Id="rId5" Type="http://schemas.openxmlformats.org/officeDocument/2006/relationships/image" Target="../media/image90.png"/><Relationship Id="rId10" Type="http://schemas.openxmlformats.org/officeDocument/2006/relationships/customXml" Target="../ink/ink12.xml"/><Relationship Id="rId4" Type="http://schemas.openxmlformats.org/officeDocument/2006/relationships/customXml" Target="../ink/ink7.xml"/><Relationship Id="rId9" Type="http://schemas.openxmlformats.org/officeDocument/2006/relationships/customXml" Target="../ink/ink11.xml"/></Relationships>
</file>

<file path=ppt/slides/_rels/slide4.xml.rels><?xml version="1.0" encoding="UTF-8" standalone="yes"?>
<Relationships xmlns="http://schemas.openxmlformats.org/package/2006/relationships"><Relationship Id="rId3" Type="http://schemas.openxmlformats.org/officeDocument/2006/relationships/hyperlink" Target="https://www.frontiersin.org/articles/10.3389/fpsyg.2020.01878/full"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healtheconomicsunit.nhs.uk/social-economic-and-environmental-value/" TargetMode="External"/><Relationship Id="rId13" Type="http://schemas.openxmlformats.org/officeDocument/2006/relationships/hyperlink" Target="https://www.local.gov.uk/" TargetMode="External"/><Relationship Id="rId3" Type="http://schemas.openxmlformats.org/officeDocument/2006/relationships/hyperlink" Target="https://doi.org/10.1016/j.jobe.2024.108560" TargetMode="External"/><Relationship Id="rId7" Type="http://schemas.openxmlformats.org/officeDocument/2006/relationships/hyperlink" Target="https://committees.parliament.uk/publications/" TargetMode="External"/><Relationship Id="rId12" Type="http://schemas.openxmlformats.org/officeDocument/2006/relationships/hyperlink" Target="https://doi.org/10.1007/978-3-031-07127-0_5" TargetMode="External"/><Relationship Id="rId2" Type="http://schemas.openxmlformats.org/officeDocument/2006/relationships/hyperlink" Target="https://doi.org/10.1136/bmjopen-2016-013384" TargetMode="External"/><Relationship Id="rId1" Type="http://schemas.openxmlformats.org/officeDocument/2006/relationships/slideLayout" Target="../slideLayouts/slideLayout2.xml"/><Relationship Id="rId6" Type="http://schemas.openxmlformats.org/officeDocument/2006/relationships/hyperlink" Target="https://doi.org/10.3389/fpubh.2022.851061" TargetMode="External"/><Relationship Id="rId11" Type="http://schemas.openxmlformats.org/officeDocument/2006/relationships/hyperlink" Target="https://www.nuffieldtrust.org.uk/news-item/virtual-wards-the-lessons-so-far-and-future-priorities" TargetMode="External"/><Relationship Id="rId5" Type="http://schemas.openxmlformats.org/officeDocument/2006/relationships/hyperlink" Target="https://assets.publishing.service.gov.uk/media/5d35e81140f0b604e42729d9/advancing-our-health-prevention-in-the-2020s-accessible.pdf?utm_source=chatgpt.com" TargetMode="External"/><Relationship Id="rId15" Type="http://schemas.openxmlformats.org/officeDocument/2006/relationships/hyperlink" Target="https://doi.org/10.1080/23311886.2019.1653531" TargetMode="External"/><Relationship Id="rId10" Type="http://schemas.openxmlformats.org/officeDocument/2006/relationships/hyperlink" Target="https://www.gov.uk/government/publications/implementing-the-sustainable-development-goals/implementing-the-sustainable-development-goals--2?utm_source=chatgpt.com" TargetMode="External"/><Relationship Id="rId4" Type="http://schemas.openxmlformats.org/officeDocument/2006/relationships/hyperlink" Target="https://doi.org/10.3310/TTWG4738" TargetMode="External"/><Relationship Id="rId9" Type="http://schemas.openxmlformats.org/officeDocument/2006/relationships/hyperlink" Target="https://doi.org/10.1016/j.intcar.2023.100181" TargetMode="External"/><Relationship Id="rId14" Type="http://schemas.openxmlformats.org/officeDocument/2006/relationships/hyperlink" Target="https://doi.org/10.4081/jphr.2021.2051"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ebsco.com/research-starters/consumer-health/biomedical-model-health?utm_source=chatgpt.com" TargetMode="External"/><Relationship Id="rId13" Type="http://schemas.openxmlformats.org/officeDocument/2006/relationships/hyperlink" Target="https://www.who.int/teams/health-promotion/enhanced-wellbeing/health-promotion?utm_source=chatgpt.com" TargetMode="External"/><Relationship Id="rId3" Type="http://schemas.openxmlformats.org/officeDocument/2006/relationships/hyperlink" Target="https://www.webarchive.nationalarchives.gov.uk/ukgwa/20250511091243/https:/www.longtermplan.nhs.uk/wp-content/uploads/2019/08/nhs-long-term-plan-version-1.2.pdf" TargetMode="External"/><Relationship Id="rId7" Type="http://schemas.openxmlformats.org/officeDocument/2006/relationships/hyperlink" Target="https://www.legislation.gov.uk/ukpga/2022/31?utm_source=chatgpt.com" TargetMode="External"/><Relationship Id="rId12" Type="http://schemas.openxmlformats.org/officeDocument/2006/relationships/hyperlink" Target="https://www.who.int/activities/promoting-health-in-all-policies-and-intersectoral-action-capacities?utm_source=chatgpt.com" TargetMode="External"/><Relationship Id="rId2" Type="http://schemas.openxmlformats.org/officeDocument/2006/relationships/hyperlink" Target="https://doi.org/10.5334/ijic.ICIC24238" TargetMode="External"/><Relationship Id="rId1" Type="http://schemas.openxmlformats.org/officeDocument/2006/relationships/slideLayout" Target="../slideLayouts/slideLayout2.xml"/><Relationship Id="rId6" Type="http://schemas.openxmlformats.org/officeDocument/2006/relationships/hyperlink" Target="https://www.commonwealthfund.org/international-health-policy-center/countries/england" TargetMode="External"/><Relationship Id="rId11" Type="http://schemas.openxmlformats.org/officeDocument/2006/relationships/hyperlink" Target="https://doi.org/10.1177/0269215517709890" TargetMode="External"/><Relationship Id="rId5" Type="http://schemas.openxmlformats.org/officeDocument/2006/relationships/hyperlink" Target="https://doi.org/10.1186/s43162-023-00234-z" TargetMode="External"/><Relationship Id="rId10" Type="http://schemas.openxmlformats.org/officeDocument/2006/relationships/hyperlink" Target="https://doi.org/10.1186/s12913-022-07702-2" TargetMode="External"/><Relationship Id="rId4" Type="http://schemas.openxmlformats.org/officeDocument/2006/relationships/hyperlink" Target="https://www.linkedin.com/pulse/what-targeted-healthcare-programs-my-lessons-learnt-leading-rajput-j7kce" TargetMode="External"/><Relationship Id="rId9" Type="http://schemas.openxmlformats.org/officeDocument/2006/relationships/hyperlink" Target="https://doi.org/10.3399/bjgp23X7349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text on a white background&#10;&#10;AI-generated content may be incorrect.">
            <a:extLst>
              <a:ext uri="{FF2B5EF4-FFF2-40B4-BE49-F238E27FC236}">
                <a16:creationId xmlns:a16="http://schemas.microsoft.com/office/drawing/2014/main" id="{04F2BC57-8ECA-EA4D-7DAD-CF02DCBFF6AE}"/>
              </a:ext>
            </a:extLst>
          </p:cNvPr>
          <p:cNvPicPr>
            <a:picLocks noChangeAspect="1"/>
          </p:cNvPicPr>
          <p:nvPr/>
        </p:nvPicPr>
        <p:blipFill>
          <a:blip r:embed="rId2"/>
          <a:srcRect r="556"/>
          <a:stretch>
            <a:fillRect/>
          </a:stretch>
        </p:blipFill>
        <p:spPr>
          <a:xfrm>
            <a:off x="870818" y="552182"/>
            <a:ext cx="3146598" cy="1411677"/>
          </a:xfrm>
          <a:prstGeom prst="rect">
            <a:avLst/>
          </a:prstGeom>
        </p:spPr>
      </p:pic>
      <p:sp>
        <p:nvSpPr>
          <p:cNvPr id="8" name="TextBox 7">
            <a:extLst>
              <a:ext uri="{FF2B5EF4-FFF2-40B4-BE49-F238E27FC236}">
                <a16:creationId xmlns:a16="http://schemas.microsoft.com/office/drawing/2014/main" id="{88091A46-77BD-49F3-9301-2B5C9BD9FD7F}"/>
              </a:ext>
            </a:extLst>
          </p:cNvPr>
          <p:cNvSpPr txBox="1"/>
          <p:nvPr/>
        </p:nvSpPr>
        <p:spPr>
          <a:xfrm>
            <a:off x="1573693" y="1963829"/>
            <a:ext cx="8692148" cy="63570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000"/>
              </a:spcBef>
            </a:pPr>
            <a:r>
              <a:rPr lang="nl" b="1" dirty="0">
                <a:solidFill>
                  <a:srgbClr val="1D2125"/>
                </a:solidFill>
                <a:highlight>
                  <a:srgbClr val="FFFFFF"/>
                </a:highlight>
                <a:ea typeface="+mn-lt"/>
                <a:cs typeface="+mn-lt"/>
              </a:rPr>
              <a:t> </a:t>
            </a:r>
            <a:r>
              <a:rPr lang="nl" b="1">
                <a:solidFill>
                  <a:srgbClr val="1D2125"/>
                </a:solidFill>
                <a:highlight>
                  <a:srgbClr val="FFFFFF"/>
                </a:highlight>
                <a:latin typeface="Arial"/>
                <a:ea typeface="+mn-lt"/>
                <a:cs typeface="Arial"/>
              </a:rPr>
              <a:t>Wellbeing and Sustainable Development- BMHP 6030-LON</a:t>
            </a:r>
            <a:endParaRPr lang="nl" b="1">
              <a:solidFill>
                <a:srgbClr val="1D2125"/>
              </a:solidFill>
              <a:highlight>
                <a:srgbClr val="FFFFFF"/>
              </a:highlight>
              <a:latin typeface="Arial"/>
              <a:cs typeface="Arial"/>
            </a:endParaRPr>
          </a:p>
          <a:p>
            <a:pPr>
              <a:lnSpc>
                <a:spcPct val="110000"/>
              </a:lnSpc>
              <a:spcBef>
                <a:spcPts val="1000"/>
              </a:spcBef>
            </a:pPr>
            <a:r>
              <a:rPr lang="nl" b="1">
                <a:solidFill>
                  <a:srgbClr val="1D2125"/>
                </a:solidFill>
                <a:highlight>
                  <a:srgbClr val="FFFFFF"/>
                </a:highlight>
                <a:latin typeface="Arial"/>
                <a:cs typeface="Arial"/>
              </a:rPr>
              <a:t>Student Name: Celina Krawczyk</a:t>
            </a:r>
          </a:p>
          <a:p>
            <a:pPr>
              <a:lnSpc>
                <a:spcPct val="110000"/>
              </a:lnSpc>
              <a:spcBef>
                <a:spcPts val="1000"/>
              </a:spcBef>
            </a:pPr>
            <a:r>
              <a:rPr lang="nl" b="1">
                <a:latin typeface="Arial"/>
                <a:cs typeface="Arial"/>
              </a:rPr>
              <a:t>Student ID: 2317548</a:t>
            </a:r>
            <a:endParaRPr lang="en-US" b="1">
              <a:latin typeface="Arial"/>
              <a:cs typeface="Arial"/>
            </a:endParaRPr>
          </a:p>
          <a:p>
            <a:pPr>
              <a:lnSpc>
                <a:spcPct val="110000"/>
              </a:lnSpc>
              <a:spcBef>
                <a:spcPts val="1000"/>
              </a:spcBef>
            </a:pPr>
            <a:r>
              <a:rPr lang="nl" b="1">
                <a:latin typeface="Arial"/>
                <a:cs typeface="Arial"/>
              </a:rPr>
              <a:t>Lecturer: Dr Itse Olaoye</a:t>
            </a:r>
            <a:endParaRPr lang="nl" b="1" dirty="0">
              <a:latin typeface="Arial"/>
              <a:cs typeface="Arial"/>
            </a:endParaRPr>
          </a:p>
          <a:p>
            <a:pPr>
              <a:lnSpc>
                <a:spcPct val="110000"/>
              </a:lnSpc>
              <a:spcBef>
                <a:spcPts val="1000"/>
              </a:spcBef>
            </a:pPr>
            <a:endParaRPr lang="nl" dirty="0">
              <a:latin typeface="Arial"/>
              <a:cs typeface="Arial"/>
            </a:endParaRPr>
          </a:p>
          <a:p>
            <a:r>
              <a:rPr lang="nl" b="1">
                <a:latin typeface="Arial"/>
                <a:ea typeface="+mn-lt"/>
                <a:cs typeface="Arial"/>
              </a:rPr>
              <a:t>Topic: Integration of health, wellbeing and sustainable development within the health and social care sector, and its impact on the delivery of services.</a:t>
            </a:r>
            <a:endParaRPr lang="nl" dirty="0">
              <a:latin typeface="Arial"/>
              <a:cs typeface="Arial"/>
            </a:endParaRPr>
          </a:p>
          <a:p>
            <a:pPr>
              <a:lnSpc>
                <a:spcPct val="110000"/>
              </a:lnSpc>
              <a:spcBef>
                <a:spcPts val="1000"/>
              </a:spcBef>
            </a:pPr>
            <a:endParaRPr lang="nl" b="1" dirty="0">
              <a:latin typeface="Arial"/>
              <a:cs typeface="Arial"/>
            </a:endParaRPr>
          </a:p>
          <a:p>
            <a:pPr>
              <a:lnSpc>
                <a:spcPct val="110000"/>
              </a:lnSpc>
              <a:spcBef>
                <a:spcPts val="1000"/>
              </a:spcBef>
            </a:pPr>
            <a:endParaRPr lang="nl" sz="2000" b="1">
              <a:latin typeface="Arial"/>
              <a:cs typeface="Arial"/>
            </a:endParaRPr>
          </a:p>
          <a:p>
            <a:pPr>
              <a:lnSpc>
                <a:spcPct val="110000"/>
              </a:lnSpc>
              <a:spcBef>
                <a:spcPts val="1000"/>
              </a:spcBef>
            </a:pPr>
            <a:endParaRPr lang="nl" sz="2000" b="1">
              <a:latin typeface="Arial"/>
              <a:cs typeface="Arial"/>
            </a:endParaRPr>
          </a:p>
          <a:p>
            <a:pPr>
              <a:lnSpc>
                <a:spcPct val="110000"/>
              </a:lnSpc>
              <a:spcBef>
                <a:spcPts val="1000"/>
              </a:spcBef>
            </a:pPr>
            <a:endParaRPr lang="nl" sz="2000" b="1">
              <a:latin typeface="Arial"/>
              <a:cs typeface="Arial"/>
            </a:endParaRPr>
          </a:p>
          <a:p>
            <a:pPr>
              <a:lnSpc>
                <a:spcPct val="110000"/>
              </a:lnSpc>
              <a:spcBef>
                <a:spcPts val="1000"/>
              </a:spcBef>
            </a:pPr>
            <a:endParaRPr lang="nl" sz="2000" b="1">
              <a:latin typeface="Arial"/>
              <a:cs typeface="Arial"/>
            </a:endParaRPr>
          </a:p>
          <a:p>
            <a:pPr>
              <a:lnSpc>
                <a:spcPct val="110000"/>
              </a:lnSpc>
              <a:spcBef>
                <a:spcPts val="1000"/>
              </a:spcBef>
            </a:pPr>
            <a:endParaRPr lang="nl" sz="2000" b="1">
              <a:latin typeface="Arial"/>
              <a:cs typeface="Arial"/>
            </a:endParaRPr>
          </a:p>
          <a:p>
            <a:pPr>
              <a:lnSpc>
                <a:spcPct val="110000"/>
              </a:lnSpc>
              <a:spcBef>
                <a:spcPts val="1000"/>
              </a:spcBef>
            </a:pPr>
            <a:endParaRPr lang="nl" sz="2000" b="1">
              <a:latin typeface="Arial"/>
              <a:cs typeface="Arial"/>
            </a:endParaRPr>
          </a:p>
          <a:p>
            <a:pPr>
              <a:lnSpc>
                <a:spcPct val="110000"/>
              </a:lnSpc>
              <a:spcBef>
                <a:spcPts val="1000"/>
              </a:spcBef>
            </a:pPr>
            <a:endParaRPr lang="nl" sz="2000" b="1">
              <a:latin typeface="Arial"/>
              <a:cs typeface="Arial"/>
            </a:endParaRPr>
          </a:p>
        </p:txBody>
      </p:sp>
      <p:sp>
        <p:nvSpPr>
          <p:cNvPr id="9" name="TextBox 3">
            <a:extLst>
              <a:ext uri="{FF2B5EF4-FFF2-40B4-BE49-F238E27FC236}">
                <a16:creationId xmlns:a16="http://schemas.microsoft.com/office/drawing/2014/main" id="{26887EEA-A8D0-D772-23A1-676B4E2B9909}"/>
              </a:ext>
            </a:extLst>
          </p:cNvPr>
          <p:cNvSpPr txBox="1"/>
          <p:nvPr/>
        </p:nvSpPr>
        <p:spPr>
          <a:xfrm>
            <a:off x="1078302" y="5327740"/>
            <a:ext cx="868130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IE" sz="1100">
                <a:latin typeface="Arial"/>
                <a:cs typeface="Arial"/>
              </a:rPr>
              <a:t>I</a:t>
            </a:r>
            <a:r>
              <a:rPr lang="en-IE" sz="1200">
                <a:latin typeface="Arial"/>
                <a:cs typeface="Arial"/>
              </a:rPr>
              <a:t>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120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01F46-9879-936A-2A66-1A499CAB47B3}"/>
              </a:ext>
            </a:extLst>
          </p:cNvPr>
          <p:cNvSpPr>
            <a:spLocks noGrp="1"/>
          </p:cNvSpPr>
          <p:nvPr>
            <p:ph type="title"/>
          </p:nvPr>
        </p:nvSpPr>
        <p:spPr>
          <a:xfrm>
            <a:off x="3813471" y="299811"/>
            <a:ext cx="7547585" cy="889148"/>
          </a:xfrm>
        </p:spPr>
        <p:txBody>
          <a:bodyPr anchor="b">
            <a:normAutofit/>
          </a:bodyPr>
          <a:lstStyle/>
          <a:p>
            <a:r>
              <a:rPr lang="en-US" dirty="0"/>
              <a:t> </a:t>
            </a:r>
            <a:r>
              <a:rPr lang="en-US" dirty="0">
                <a:solidFill>
                  <a:schemeClr val="accent3">
                    <a:lumMod val="76000"/>
                  </a:schemeClr>
                </a:solidFill>
              </a:rPr>
              <a:t>                          </a:t>
            </a:r>
            <a:r>
              <a:rPr lang="en-US">
                <a:solidFill>
                  <a:schemeClr val="accent3">
                    <a:lumMod val="76000"/>
                  </a:schemeClr>
                </a:solidFill>
              </a:rPr>
              <a:t>I</a:t>
            </a:r>
            <a:r>
              <a:rPr lang="en-US" sz="3200">
                <a:solidFill>
                  <a:schemeClr val="accent3">
                    <a:lumMod val="76000"/>
                  </a:schemeClr>
                </a:solidFill>
                <a:latin typeface="Arial"/>
                <a:cs typeface="Arial"/>
              </a:rPr>
              <a:t>ntroduction</a:t>
            </a:r>
          </a:p>
        </p:txBody>
      </p:sp>
      <p:sp>
        <p:nvSpPr>
          <p:cNvPr id="3" name="Content Placeholder 2">
            <a:extLst>
              <a:ext uri="{FF2B5EF4-FFF2-40B4-BE49-F238E27FC236}">
                <a16:creationId xmlns:a16="http://schemas.microsoft.com/office/drawing/2014/main" id="{20BBB531-A17B-A1D8-F7F3-CA017B7DEF6D}"/>
              </a:ext>
            </a:extLst>
          </p:cNvPr>
          <p:cNvSpPr>
            <a:spLocks noGrp="1"/>
          </p:cNvSpPr>
          <p:nvPr>
            <p:ph idx="1"/>
          </p:nvPr>
        </p:nvSpPr>
        <p:spPr>
          <a:xfrm>
            <a:off x="5526156" y="2055813"/>
            <a:ext cx="5827644" cy="4121149"/>
          </a:xfrm>
        </p:spPr>
        <p:txBody>
          <a:bodyPr vert="horz" lIns="91440" tIns="45720" rIns="91440" bIns="45720" rtlCol="0" anchor="t">
            <a:normAutofit/>
          </a:bodyPr>
          <a:lstStyle/>
          <a:p>
            <a:pPr marL="0" indent="0">
              <a:buNone/>
            </a:pPr>
            <a:r>
              <a:rPr lang="en-US" sz="2000" b="1">
                <a:ea typeface="+mn-lt"/>
                <a:cs typeface="+mn-lt"/>
              </a:rPr>
              <a:t>                     </a:t>
            </a:r>
            <a:r>
              <a:rPr lang="en-US" sz="2000" b="1">
                <a:solidFill>
                  <a:schemeClr val="accent6">
                    <a:lumMod val="76000"/>
                  </a:schemeClr>
                </a:solidFill>
                <a:ea typeface="+mn-lt"/>
                <a:cs typeface="+mn-lt"/>
              </a:rPr>
              <a:t> </a:t>
            </a:r>
            <a:r>
              <a:rPr lang="en-US" sz="2000" b="1">
                <a:solidFill>
                  <a:schemeClr val="accent6">
                    <a:lumMod val="76000"/>
                  </a:schemeClr>
                </a:solidFill>
                <a:latin typeface="Arial"/>
                <a:ea typeface="+mn-lt"/>
                <a:cs typeface="Arial"/>
              </a:rPr>
              <a:t>Themes of the Presentation</a:t>
            </a:r>
          </a:p>
          <a:p>
            <a:pPr marL="0" indent="0">
              <a:buNone/>
            </a:pPr>
            <a:r>
              <a:rPr lang="en-GB" sz="2000" b="1">
                <a:ea typeface="+mn-lt"/>
                <a:cs typeface="+mn-lt"/>
              </a:rPr>
              <a:t>.</a:t>
            </a:r>
            <a:r>
              <a:rPr lang="en-US" sz="2000" b="1">
                <a:ea typeface="+mn-lt"/>
                <a:cs typeface="+mn-lt"/>
              </a:rPr>
              <a:t> </a:t>
            </a:r>
            <a:r>
              <a:rPr lang="en-US" sz="2000">
                <a:latin typeface="Arial"/>
                <a:ea typeface="+mn-lt"/>
                <a:cs typeface="Arial"/>
              </a:rPr>
              <a:t>  Define key concepts of health, wellbeing and sustainable development</a:t>
            </a:r>
            <a:endParaRPr lang="en-US" sz="2000">
              <a:latin typeface="Arial"/>
              <a:cs typeface="Arial"/>
            </a:endParaRPr>
          </a:p>
          <a:p>
            <a:pPr marL="457200" indent="-457200">
              <a:buFont typeface="Arial"/>
              <a:buChar char="•"/>
            </a:pPr>
            <a:r>
              <a:rPr lang="en-US" sz="2000">
                <a:latin typeface="Arial"/>
                <a:ea typeface="+mn-lt"/>
                <a:cs typeface="Arial"/>
              </a:rPr>
              <a:t>Explore how health and wellbeing approaches can be integrated</a:t>
            </a:r>
            <a:endParaRPr lang="en-US" sz="2000">
              <a:latin typeface="Arial"/>
              <a:cs typeface="Arial"/>
            </a:endParaRPr>
          </a:p>
          <a:p>
            <a:pPr marL="457200" indent="-457200">
              <a:buFont typeface="Arial"/>
              <a:buChar char="•"/>
            </a:pPr>
            <a:r>
              <a:rPr lang="en-US" sz="2000" err="1">
                <a:latin typeface="Arial"/>
                <a:ea typeface="+mn-lt"/>
                <a:cs typeface="Arial"/>
              </a:rPr>
              <a:t>Analyse</a:t>
            </a:r>
            <a:r>
              <a:rPr lang="en-US" sz="2000">
                <a:latin typeface="Arial"/>
                <a:ea typeface="+mn-lt"/>
                <a:cs typeface="Arial"/>
              </a:rPr>
              <a:t> the biopsychosocial model,.</a:t>
            </a:r>
            <a:endParaRPr lang="en-US" sz="2000">
              <a:latin typeface="Arial"/>
              <a:cs typeface="Arial"/>
            </a:endParaRPr>
          </a:p>
          <a:p>
            <a:pPr marL="457200" indent="-457200">
              <a:buFont typeface="Arial"/>
              <a:buChar char="•"/>
            </a:pPr>
            <a:r>
              <a:rPr lang="en-US" sz="2000">
                <a:latin typeface="Arial"/>
                <a:ea typeface="+mn-lt"/>
                <a:cs typeface="Arial"/>
              </a:rPr>
              <a:t>Discuss the role of policy, governance, service delivery and public‑health initiatives</a:t>
            </a:r>
          </a:p>
          <a:p>
            <a:pPr marL="457200" indent="-457200">
              <a:buFont typeface="Arial"/>
              <a:buChar char="•"/>
            </a:pPr>
            <a:r>
              <a:rPr lang="en-US" sz="2000">
                <a:latin typeface="Arial"/>
                <a:ea typeface="+mn-lt"/>
                <a:cs typeface="Arial"/>
              </a:rPr>
              <a:t> Evaluate issues of equity and access within health and social care</a:t>
            </a:r>
            <a:endParaRPr lang="en-US" sz="2000">
              <a:latin typeface="Arial"/>
              <a:cs typeface="Arial"/>
            </a:endParaRPr>
          </a:p>
        </p:txBody>
      </p:sp>
      <p:sp>
        <p:nvSpPr>
          <p:cNvPr id="5" name="TextBox 4">
            <a:extLst>
              <a:ext uri="{FF2B5EF4-FFF2-40B4-BE49-F238E27FC236}">
                <a16:creationId xmlns:a16="http://schemas.microsoft.com/office/drawing/2014/main" id="{06D43CC5-4488-0697-6730-6E1E1028ABC8}"/>
              </a:ext>
            </a:extLst>
          </p:cNvPr>
          <p:cNvSpPr txBox="1"/>
          <p:nvPr/>
        </p:nvSpPr>
        <p:spPr>
          <a:xfrm>
            <a:off x="6887423" y="323082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mc:AlternateContent xmlns:mc="http://schemas.openxmlformats.org/markup-compatibility/2006" xmlns:p14="http://schemas.microsoft.com/office/powerpoint/2010/main">
        <mc:Choice Requires="p14">
          <p:contentPart p14:bwMode="auto" r:id="rId2">
            <p14:nvContentPartPr>
              <p14:cNvPr id="9" name="Ink 8">
                <a:extLst>
                  <a:ext uri="{FF2B5EF4-FFF2-40B4-BE49-F238E27FC236}">
                    <a16:creationId xmlns:a16="http://schemas.microsoft.com/office/drawing/2014/main" id="{041FDFC3-7E03-595B-5AF9-55612F5D3BDF}"/>
                  </a:ext>
                </a:extLst>
              </p14:cNvPr>
              <p14:cNvContentPartPr/>
              <p14:nvPr/>
            </p14:nvContentPartPr>
            <p14:xfrm>
              <a:off x="1668276" y="5950102"/>
              <a:ext cx="283195" cy="283187"/>
            </p14:xfrm>
          </p:contentPart>
        </mc:Choice>
        <mc:Fallback xmlns="">
          <p:pic>
            <p:nvPicPr>
              <p:cNvPr id="9" name="Ink 8">
                <a:extLst>
                  <a:ext uri="{FF2B5EF4-FFF2-40B4-BE49-F238E27FC236}">
                    <a16:creationId xmlns:a16="http://schemas.microsoft.com/office/drawing/2014/main" id="{041FDFC3-7E03-595B-5AF9-55612F5D3BDF}"/>
                  </a:ext>
                </a:extLst>
              </p:cNvPr>
              <p:cNvPicPr/>
              <p:nvPr/>
            </p:nvPicPr>
            <p:blipFill>
              <a:blip r:embed="rId4"/>
              <a:stretch>
                <a:fillRect/>
              </a:stretch>
            </p:blipFill>
            <p:spPr>
              <a:xfrm>
                <a:off x="1650307" y="5932110"/>
                <a:ext cx="318774" cy="31881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7B173F09-8059-0B45-33F3-BF19B7AE91EB}"/>
                  </a:ext>
                </a:extLst>
              </p14:cNvPr>
              <p14:cNvContentPartPr/>
              <p14:nvPr/>
            </p14:nvContentPartPr>
            <p14:xfrm>
              <a:off x="4370626" y="1323044"/>
              <a:ext cx="132070" cy="1888720"/>
            </p14:xfrm>
          </p:contentPart>
        </mc:Choice>
        <mc:Fallback xmlns="">
          <p:pic>
            <p:nvPicPr>
              <p:cNvPr id="10" name="Ink 9">
                <a:extLst>
                  <a:ext uri="{FF2B5EF4-FFF2-40B4-BE49-F238E27FC236}">
                    <a16:creationId xmlns:a16="http://schemas.microsoft.com/office/drawing/2014/main" id="{7B173F09-8059-0B45-33F3-BF19B7AE91EB}"/>
                  </a:ext>
                </a:extLst>
              </p:cNvPr>
              <p:cNvPicPr/>
              <p:nvPr/>
            </p:nvPicPr>
            <p:blipFill>
              <a:blip r:embed="rId6"/>
              <a:stretch>
                <a:fillRect/>
              </a:stretch>
            </p:blipFill>
            <p:spPr>
              <a:xfrm>
                <a:off x="4352682" y="1305049"/>
                <a:ext cx="167600" cy="1924349"/>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A46F1AA2-301C-3018-7850-F0B2A945F787}"/>
                  </a:ext>
                </a:extLst>
              </p14:cNvPr>
              <p14:cNvContentPartPr/>
              <p14:nvPr/>
            </p14:nvContentPartPr>
            <p14:xfrm>
              <a:off x="1649454" y="6071782"/>
              <a:ext cx="927030" cy="303984"/>
            </p14:xfrm>
          </p:contentPart>
        </mc:Choice>
        <mc:Fallback xmlns="">
          <p:pic>
            <p:nvPicPr>
              <p:cNvPr id="11" name="Ink 10">
                <a:extLst>
                  <a:ext uri="{FF2B5EF4-FFF2-40B4-BE49-F238E27FC236}">
                    <a16:creationId xmlns:a16="http://schemas.microsoft.com/office/drawing/2014/main" id="{A46F1AA2-301C-3018-7850-F0B2A945F787}"/>
                  </a:ext>
                </a:extLst>
              </p:cNvPr>
              <p:cNvPicPr/>
              <p:nvPr/>
            </p:nvPicPr>
            <p:blipFill>
              <a:blip r:embed="rId8"/>
              <a:stretch>
                <a:fillRect/>
              </a:stretch>
            </p:blipFill>
            <p:spPr>
              <a:xfrm>
                <a:off x="1631460" y="6053795"/>
                <a:ext cx="962657" cy="339599"/>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9F3A00F3-B1B4-2A2E-3076-B359E31D3F3B}"/>
                  </a:ext>
                </a:extLst>
              </p14:cNvPr>
              <p14:cNvContentPartPr/>
              <p14:nvPr/>
            </p14:nvContentPartPr>
            <p14:xfrm>
              <a:off x="2458488" y="5457658"/>
              <a:ext cx="41407" cy="158690"/>
            </p14:xfrm>
          </p:contentPart>
        </mc:Choice>
        <mc:Fallback xmlns="">
          <p:pic>
            <p:nvPicPr>
              <p:cNvPr id="12" name="Ink 11">
                <a:extLst>
                  <a:ext uri="{FF2B5EF4-FFF2-40B4-BE49-F238E27FC236}">
                    <a16:creationId xmlns:a16="http://schemas.microsoft.com/office/drawing/2014/main" id="{9F3A00F3-B1B4-2A2E-3076-B359E31D3F3B}"/>
                  </a:ext>
                </a:extLst>
              </p:cNvPr>
              <p:cNvPicPr/>
              <p:nvPr/>
            </p:nvPicPr>
            <p:blipFill>
              <a:blip r:embed="rId10"/>
              <a:stretch>
                <a:fillRect/>
              </a:stretch>
            </p:blipFill>
            <p:spPr>
              <a:xfrm>
                <a:off x="2440640" y="5439707"/>
                <a:ext cx="76746" cy="194234"/>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D00040DC-2F11-D27D-7036-3711FD604842}"/>
                  </a:ext>
                </a:extLst>
              </p14:cNvPr>
              <p14:cNvContentPartPr/>
              <p14:nvPr/>
            </p14:nvContentPartPr>
            <p14:xfrm>
              <a:off x="1412564" y="5757921"/>
              <a:ext cx="4208478" cy="741960"/>
            </p14:xfrm>
          </p:contentPart>
        </mc:Choice>
        <mc:Fallback xmlns="">
          <p:pic>
            <p:nvPicPr>
              <p:cNvPr id="17" name="Ink 16">
                <a:extLst>
                  <a:ext uri="{FF2B5EF4-FFF2-40B4-BE49-F238E27FC236}">
                    <a16:creationId xmlns:a16="http://schemas.microsoft.com/office/drawing/2014/main" id="{D00040DC-2F11-D27D-7036-3711FD604842}"/>
                  </a:ext>
                </a:extLst>
              </p:cNvPr>
              <p:cNvPicPr/>
              <p:nvPr/>
            </p:nvPicPr>
            <p:blipFill>
              <a:blip r:embed="rId12"/>
              <a:stretch>
                <a:fillRect/>
              </a:stretch>
            </p:blipFill>
            <p:spPr>
              <a:xfrm>
                <a:off x="1394567" y="5739930"/>
                <a:ext cx="4244113" cy="777583"/>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8" name="Ink 17">
                <a:extLst>
                  <a:ext uri="{FF2B5EF4-FFF2-40B4-BE49-F238E27FC236}">
                    <a16:creationId xmlns:a16="http://schemas.microsoft.com/office/drawing/2014/main" id="{9E04E0C4-4470-4174-A257-39ECE490730E}"/>
                  </a:ext>
                </a:extLst>
              </p14:cNvPr>
              <p14:cNvContentPartPr/>
              <p14:nvPr/>
            </p14:nvContentPartPr>
            <p14:xfrm>
              <a:off x="2941052" y="5933869"/>
              <a:ext cx="1396147" cy="188341"/>
            </p14:xfrm>
          </p:contentPart>
        </mc:Choice>
        <mc:Fallback xmlns="">
          <p:pic>
            <p:nvPicPr>
              <p:cNvPr id="18" name="Ink 17">
                <a:extLst>
                  <a:ext uri="{FF2B5EF4-FFF2-40B4-BE49-F238E27FC236}">
                    <a16:creationId xmlns:a16="http://schemas.microsoft.com/office/drawing/2014/main" id="{9E04E0C4-4470-4174-A257-39ECE490730E}"/>
                  </a:ext>
                </a:extLst>
              </p:cNvPr>
              <p:cNvPicPr/>
              <p:nvPr/>
            </p:nvPicPr>
            <p:blipFill>
              <a:blip r:embed="rId14"/>
              <a:stretch>
                <a:fillRect/>
              </a:stretch>
            </p:blipFill>
            <p:spPr>
              <a:xfrm>
                <a:off x="2923056" y="5915932"/>
                <a:ext cx="1431780" cy="223857"/>
              </a:xfrm>
              <a:prstGeom prst="rect">
                <a:avLst/>
              </a:prstGeom>
            </p:spPr>
          </p:pic>
        </mc:Fallback>
      </mc:AlternateContent>
      <p:sp>
        <p:nvSpPr>
          <p:cNvPr id="4" name="TextBox 3">
            <a:extLst>
              <a:ext uri="{FF2B5EF4-FFF2-40B4-BE49-F238E27FC236}">
                <a16:creationId xmlns:a16="http://schemas.microsoft.com/office/drawing/2014/main" id="{F753D9CC-3AEB-A805-9E03-2A4F018658F1}"/>
              </a:ext>
            </a:extLst>
          </p:cNvPr>
          <p:cNvSpPr txBox="1"/>
          <p:nvPr/>
        </p:nvSpPr>
        <p:spPr>
          <a:xfrm>
            <a:off x="1202698" y="315490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F8AA7354-CBD0-ABBE-98F1-A93D1B7B6784}"/>
              </a:ext>
            </a:extLst>
          </p:cNvPr>
          <p:cNvSpPr txBox="1"/>
          <p:nvPr/>
        </p:nvSpPr>
        <p:spPr>
          <a:xfrm>
            <a:off x="749508" y="312004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B3CFF64F-DC38-9483-CD80-EDB69FE0F14E}"/>
              </a:ext>
            </a:extLst>
          </p:cNvPr>
          <p:cNvSpPr txBox="1"/>
          <p:nvPr/>
        </p:nvSpPr>
        <p:spPr>
          <a:xfrm>
            <a:off x="1446724" y="301546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4" name="Picture 13" descr="Healthy Somerset">
            <a:extLst>
              <a:ext uri="{FF2B5EF4-FFF2-40B4-BE49-F238E27FC236}">
                <a16:creationId xmlns:a16="http://schemas.microsoft.com/office/drawing/2014/main" id="{D29C8120-2FF0-BFD3-0C73-5D9C55E1EB03}"/>
              </a:ext>
            </a:extLst>
          </p:cNvPr>
          <p:cNvPicPr>
            <a:picLocks noChangeAspect="1"/>
          </p:cNvPicPr>
          <p:nvPr/>
        </p:nvPicPr>
        <p:blipFill>
          <a:blip r:embed="rId15"/>
          <a:stretch>
            <a:fillRect/>
          </a:stretch>
        </p:blipFill>
        <p:spPr>
          <a:xfrm>
            <a:off x="607560" y="1776187"/>
            <a:ext cx="4989739" cy="4002313"/>
          </a:xfrm>
          <a:prstGeom prst="rect">
            <a:avLst/>
          </a:prstGeom>
        </p:spPr>
      </p:pic>
    </p:spTree>
    <p:extLst>
      <p:ext uri="{BB962C8B-B14F-4D97-AF65-F5344CB8AC3E}">
        <p14:creationId xmlns:p14="http://schemas.microsoft.com/office/powerpoint/2010/main" val="2236097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ellbeing, wellness and health: what are the differences?">
            <a:extLst>
              <a:ext uri="{FF2B5EF4-FFF2-40B4-BE49-F238E27FC236}">
                <a16:creationId xmlns:a16="http://schemas.microsoft.com/office/drawing/2014/main" id="{EFD42EBC-4B8B-1634-D841-91EF204A33A8}"/>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
                    </a14:imgEffect>
                  </a14:imgLayer>
                </a14:imgProps>
              </a:ext>
            </a:extLst>
          </a:blip>
          <a:stretch>
            <a:fillRect/>
          </a:stretch>
        </p:blipFill>
        <p:spPr>
          <a:xfrm>
            <a:off x="8091940" y="761774"/>
            <a:ext cx="4092575" cy="4688568"/>
          </a:xfrm>
          <a:prstGeom prst="rect">
            <a:avLst/>
          </a:prstGeom>
          <a:ln>
            <a:solidFill>
              <a:srgbClr val="4472C4"/>
            </a:solidFill>
          </a:ln>
        </p:spPr>
      </p:pic>
      <p:sp>
        <p:nvSpPr>
          <p:cNvPr id="2" name="Title 1">
            <a:extLst>
              <a:ext uri="{FF2B5EF4-FFF2-40B4-BE49-F238E27FC236}">
                <a16:creationId xmlns:a16="http://schemas.microsoft.com/office/drawing/2014/main" id="{300A258A-5445-6333-0256-626A46AE7099}"/>
              </a:ext>
            </a:extLst>
          </p:cNvPr>
          <p:cNvSpPr>
            <a:spLocks noGrp="1"/>
          </p:cNvSpPr>
          <p:nvPr>
            <p:ph type="title"/>
          </p:nvPr>
        </p:nvSpPr>
        <p:spPr>
          <a:xfrm>
            <a:off x="3770086" y="415925"/>
            <a:ext cx="3686628" cy="505506"/>
          </a:xfrm>
        </p:spPr>
        <p:txBody>
          <a:bodyPr>
            <a:normAutofit fontScale="90000"/>
          </a:bodyPr>
          <a:lstStyle/>
          <a:p>
            <a:r>
              <a:rPr lang="en-US" sz="3200" dirty="0">
                <a:solidFill>
                  <a:schemeClr val="accent4">
                    <a:lumMod val="49000"/>
                  </a:schemeClr>
                </a:solidFill>
                <a:latin typeface="Arial"/>
                <a:cs typeface="Arial"/>
              </a:rPr>
              <a:t>  </a:t>
            </a:r>
            <a:r>
              <a:rPr lang="en-US" sz="3600" dirty="0">
                <a:solidFill>
                  <a:schemeClr val="accent4">
                    <a:lumMod val="49000"/>
                  </a:schemeClr>
                </a:solidFill>
                <a:latin typeface="Arial"/>
                <a:cs typeface="Arial"/>
              </a:rPr>
              <a:t> </a:t>
            </a:r>
            <a:r>
              <a:rPr lang="en-US" sz="2800" b="1">
                <a:solidFill>
                  <a:schemeClr val="accent4">
                    <a:lumMod val="49000"/>
                  </a:schemeClr>
                </a:solidFill>
                <a:latin typeface="Arial"/>
                <a:cs typeface="Arial"/>
              </a:rPr>
              <a:t>Key Concepts</a:t>
            </a:r>
          </a:p>
          <a:p>
            <a:endParaRPr lang="en-US"/>
          </a:p>
        </p:txBody>
      </p:sp>
      <p:sp>
        <p:nvSpPr>
          <p:cNvPr id="3" name="Content Placeholder 2">
            <a:extLst>
              <a:ext uri="{FF2B5EF4-FFF2-40B4-BE49-F238E27FC236}">
                <a16:creationId xmlns:a16="http://schemas.microsoft.com/office/drawing/2014/main" id="{8B8E770C-B4A0-E774-35B7-44299A90F36A}"/>
              </a:ext>
            </a:extLst>
          </p:cNvPr>
          <p:cNvSpPr>
            <a:spLocks noGrp="1"/>
          </p:cNvSpPr>
          <p:nvPr>
            <p:ph idx="1"/>
          </p:nvPr>
        </p:nvSpPr>
        <p:spPr>
          <a:xfrm>
            <a:off x="39916" y="766085"/>
            <a:ext cx="8048172" cy="1789569"/>
          </a:xfrm>
          <a:ln>
            <a:solidFill>
              <a:schemeClr val="tx2">
                <a:lumMod val="10000"/>
                <a:lumOff val="90000"/>
              </a:schemeClr>
            </a:solidFill>
          </a:ln>
        </p:spPr>
        <p:txBody>
          <a:bodyPr vert="horz" lIns="91440" tIns="45720" rIns="91440" bIns="45720" rtlCol="0" anchor="t">
            <a:normAutofit/>
          </a:bodyPr>
          <a:lstStyle/>
          <a:p>
            <a:r>
              <a:rPr lang="en-US" sz="1400">
                <a:latin typeface="Arial"/>
                <a:ea typeface="+mn-lt"/>
                <a:cs typeface="Arial"/>
              </a:rPr>
              <a:t>Health, wellbeing and sustainable development are closely interconnected concepts that form the foundation of modern health and social care.         </a:t>
            </a:r>
            <a:endParaRPr lang="en-US" sz="1400">
              <a:latin typeface="Arial"/>
              <a:cs typeface="Arial"/>
            </a:endParaRPr>
          </a:p>
          <a:p>
            <a:r>
              <a:rPr lang="en-US" sz="1400">
                <a:latin typeface="Arial"/>
                <a:ea typeface="+mn-lt"/>
                <a:cs typeface="Arial"/>
              </a:rPr>
              <a:t>According to the World Health Organization (1946), health is understood as a state of complete physical, mental and social wellbeing, rather than simply the absence of illness or disease.</a:t>
            </a:r>
            <a:endParaRPr lang="en-US" sz="1400">
              <a:latin typeface="Arial"/>
              <a:cs typeface="Arial"/>
            </a:endParaRPr>
          </a:p>
          <a:p>
            <a:r>
              <a:rPr lang="en-US" sz="1400">
                <a:latin typeface="Arial"/>
                <a:ea typeface="+mn-lt"/>
                <a:cs typeface="Arial"/>
              </a:rPr>
              <a:t>Wellbeing is a multidimensional concept that encompasses emotional, psychological and social functioning, shaped by personal strengths, positive relationships and community conditions ( Christoforou </a:t>
            </a:r>
            <a:r>
              <a:rPr lang="en-US" sz="1400" i="1">
                <a:latin typeface="Arial"/>
                <a:ea typeface="+mn-lt"/>
                <a:cs typeface="Arial"/>
              </a:rPr>
              <a:t>et al,</a:t>
            </a:r>
            <a:r>
              <a:rPr lang="en-US" sz="1400">
                <a:latin typeface="Arial"/>
                <a:ea typeface="+mn-lt"/>
                <a:cs typeface="Arial"/>
              </a:rPr>
              <a:t> 2024).</a:t>
            </a:r>
            <a:endParaRPr lang="en-US" sz="1400">
              <a:latin typeface="Arial"/>
              <a:cs typeface="Arial"/>
            </a:endParaRPr>
          </a:p>
          <a:p>
            <a:pPr marL="0" indent="0">
              <a:buNone/>
            </a:pPr>
            <a:endParaRPr lang="en-US" sz="1600"/>
          </a:p>
        </p:txBody>
      </p:sp>
      <p:sp>
        <p:nvSpPr>
          <p:cNvPr id="7" name="TextBox 6">
            <a:extLst>
              <a:ext uri="{FF2B5EF4-FFF2-40B4-BE49-F238E27FC236}">
                <a16:creationId xmlns:a16="http://schemas.microsoft.com/office/drawing/2014/main" id="{00AA0AA2-DB4B-413D-4126-9BF4D2C8EAD2}"/>
              </a:ext>
            </a:extLst>
          </p:cNvPr>
          <p:cNvSpPr txBox="1"/>
          <p:nvPr/>
        </p:nvSpPr>
        <p:spPr>
          <a:xfrm>
            <a:off x="45718" y="2560290"/>
            <a:ext cx="8033657" cy="2900357"/>
          </a:xfrm>
          <a:prstGeom prst="rect">
            <a:avLst/>
          </a:prstGeom>
          <a:noFill/>
          <a:ln>
            <a:solidFill>
              <a:schemeClr val="tx2">
                <a:lumMod val="10000"/>
                <a:lumOff val="9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b="1">
                <a:latin typeface="Arial"/>
                <a:ea typeface="+mn-lt"/>
                <a:cs typeface="Arial"/>
              </a:rPr>
              <a:t>I</a:t>
            </a:r>
            <a:r>
              <a:rPr lang="en-US" sz="1400">
                <a:latin typeface="Arial"/>
                <a:ea typeface="+mn-lt"/>
                <a:cs typeface="Arial"/>
              </a:rPr>
              <a:t>ntegrating health, wellbeing and sustainable development encourages a more holistic approach to care, </a:t>
            </a:r>
            <a:r>
              <a:rPr lang="en-GB" sz="1400">
                <a:latin typeface="Arial"/>
                <a:ea typeface="+mn-lt"/>
                <a:cs typeface="Arial"/>
              </a:rPr>
              <a:t>recognising</a:t>
            </a:r>
            <a:r>
              <a:rPr lang="en-US" sz="1400">
                <a:latin typeface="Arial"/>
                <a:ea typeface="+mn-lt"/>
                <a:cs typeface="Arial"/>
              </a:rPr>
              <a:t> that population health is shaped not only by clinical factors but also by social, economic and environmental conditions.</a:t>
            </a:r>
            <a:endParaRPr lang="en-US" sz="1400" dirty="0">
              <a:latin typeface="Arial"/>
              <a:ea typeface="+mn-lt"/>
              <a:cs typeface="Arial"/>
            </a:endParaRPr>
          </a:p>
          <a:p>
            <a:pPr marL="285750" indent="-285750">
              <a:buFont typeface="Arial"/>
              <a:buChar char="•"/>
            </a:pPr>
            <a:r>
              <a:rPr lang="en-US" sz="1400">
                <a:latin typeface="Arial"/>
                <a:ea typeface="+mn-lt"/>
                <a:cs typeface="Arial"/>
              </a:rPr>
              <a:t>Sustainable development principles support long‑term system resilience, ensuring that health and social care services are efficient, and capable of meeting future population needs without compromising quality.</a:t>
            </a:r>
            <a:endParaRPr lang="en-US" sz="1400" dirty="0">
              <a:latin typeface="Arial"/>
              <a:ea typeface="+mn-lt"/>
              <a:cs typeface="Arial"/>
            </a:endParaRPr>
          </a:p>
          <a:p>
            <a:pPr marL="285750" indent="-285750">
              <a:buFont typeface="Arial"/>
              <a:buChar char="•"/>
            </a:pPr>
            <a:r>
              <a:rPr lang="en-US" sz="1400">
                <a:latin typeface="Arial"/>
                <a:ea typeface="+mn-lt"/>
                <a:cs typeface="Arial"/>
              </a:rPr>
              <a:t>Embedding wellbeing within service delivery shifts the focus toward prevention, early intervention and person‑</a:t>
            </a:r>
            <a:r>
              <a:rPr lang="en-GB" sz="1400">
                <a:latin typeface="Arial"/>
                <a:ea typeface="+mn-lt"/>
                <a:cs typeface="Arial"/>
              </a:rPr>
              <a:t>centred</a:t>
            </a:r>
            <a:r>
              <a:rPr lang="en-US" sz="1400">
                <a:latin typeface="Arial"/>
                <a:ea typeface="+mn-lt"/>
                <a:cs typeface="Arial"/>
              </a:rPr>
              <a:t> care, improving outcomes while reducing avoidable pressure on healthcare systems </a:t>
            </a:r>
            <a:endParaRPr lang="en-US" sz="1400" dirty="0">
              <a:latin typeface="Arial"/>
              <a:ea typeface="+mn-lt"/>
              <a:cs typeface="Arial"/>
            </a:endParaRPr>
          </a:p>
          <a:p>
            <a:pPr marL="285750" indent="-285750">
              <a:buFont typeface="Arial"/>
              <a:buChar char="•"/>
            </a:pPr>
            <a:r>
              <a:rPr lang="en-US" sz="1400" dirty="0">
                <a:latin typeface="Arial"/>
                <a:ea typeface="+mn-lt"/>
                <a:cs typeface="Arial"/>
              </a:rPr>
              <a:t>(</a:t>
            </a:r>
            <a:r>
              <a:rPr lang="en-US" sz="1400" dirty="0" err="1">
                <a:latin typeface="Arial"/>
                <a:ea typeface="+mn-lt"/>
                <a:cs typeface="Arial"/>
              </a:rPr>
              <a:t>Gavurova</a:t>
            </a:r>
            <a:r>
              <a:rPr lang="en-US" sz="1400" dirty="0">
                <a:latin typeface="Arial"/>
                <a:ea typeface="+mn-lt"/>
                <a:cs typeface="Arial"/>
              </a:rPr>
              <a:t> and Megyesiova,2022).</a:t>
            </a:r>
            <a:endParaRPr lang="en-US" sz="1400" dirty="0">
              <a:latin typeface="Arial"/>
              <a:cs typeface="Arial"/>
            </a:endParaRPr>
          </a:p>
          <a:p>
            <a:r>
              <a:rPr lang="en-US" sz="1400" dirty="0">
                <a:latin typeface="Arial"/>
                <a:cs typeface="Arial"/>
              </a:rPr>
              <a:t>The WHO definition of health is often viewed negatively because its emphasis on “</a:t>
            </a:r>
            <a:r>
              <a:rPr lang="en-US" sz="1400" dirty="0" err="1">
                <a:latin typeface="Arial"/>
                <a:cs typeface="Arial"/>
              </a:rPr>
              <a:t>complete”wellbeing</a:t>
            </a:r>
            <a:r>
              <a:rPr lang="en-US" sz="1400" dirty="0">
                <a:latin typeface="Arial"/>
                <a:cs typeface="Arial"/>
              </a:rPr>
              <a:t> is unrealistic and excludes many people living with chronic illness or disability, </a:t>
            </a:r>
            <a:r>
              <a:rPr lang="en-US" sz="1400" dirty="0" err="1">
                <a:latin typeface="Arial"/>
                <a:cs typeface="Arial"/>
              </a:rPr>
              <a:t>implyingthey</a:t>
            </a:r>
            <a:r>
              <a:rPr lang="en-US" sz="1400" dirty="0">
                <a:latin typeface="Arial"/>
                <a:cs typeface="Arial"/>
              </a:rPr>
              <a:t> can never be considered healthy ( van Druten </a:t>
            </a:r>
            <a:r>
              <a:rPr lang="en-US" sz="1400" i="1" dirty="0">
                <a:latin typeface="Arial"/>
                <a:cs typeface="Arial"/>
              </a:rPr>
              <a:t>et al,</a:t>
            </a:r>
            <a:r>
              <a:rPr lang="en-US" sz="1400" dirty="0">
                <a:latin typeface="Arial"/>
                <a:cs typeface="Arial"/>
              </a:rPr>
              <a:t> 2022).</a:t>
            </a:r>
          </a:p>
        </p:txBody>
      </p:sp>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2D7CCA21-DEFA-B342-EA7B-6459CD3591DE}"/>
                  </a:ext>
                </a:extLst>
              </p14:cNvPr>
              <p14:cNvContentPartPr/>
              <p14:nvPr/>
            </p14:nvContentPartPr>
            <p14:xfrm>
              <a:off x="9829800" y="-916515"/>
              <a:ext cx="31750" cy="31750"/>
            </p14:xfrm>
          </p:contentPart>
        </mc:Choice>
        <mc:Fallback xmlns="">
          <p:pic>
            <p:nvPicPr>
              <p:cNvPr id="8" name="Ink 7">
                <a:extLst>
                  <a:ext uri="{FF2B5EF4-FFF2-40B4-BE49-F238E27FC236}">
                    <a16:creationId xmlns:a16="http://schemas.microsoft.com/office/drawing/2014/main" id="{2D7CCA21-DEFA-B342-EA7B-6459CD3591DE}"/>
                  </a:ext>
                </a:extLst>
              </p:cNvPr>
              <p:cNvPicPr/>
              <p:nvPr/>
            </p:nvPicPr>
            <p:blipFill>
              <a:blip r:embed="rId5"/>
              <a:stretch>
                <a:fillRect/>
              </a:stretch>
            </p:blipFill>
            <p:spPr>
              <a:xfrm>
                <a:off x="8242300" y="-2504015"/>
                <a:ext cx="3175000" cy="3175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6BDFF24B-9E76-9259-A4A1-2887A59DC5F9}"/>
                  </a:ext>
                </a:extLst>
              </p14:cNvPr>
              <p14:cNvContentPartPr/>
              <p14:nvPr/>
            </p14:nvContentPartPr>
            <p14:xfrm>
              <a:off x="8458200" y="726016"/>
              <a:ext cx="31750" cy="31750"/>
            </p14:xfrm>
          </p:contentPart>
        </mc:Choice>
        <mc:Fallback xmlns="">
          <p:pic>
            <p:nvPicPr>
              <p:cNvPr id="9" name="Ink 8">
                <a:extLst>
                  <a:ext uri="{FF2B5EF4-FFF2-40B4-BE49-F238E27FC236}">
                    <a16:creationId xmlns:a16="http://schemas.microsoft.com/office/drawing/2014/main" id="{6BDFF24B-9E76-9259-A4A1-2887A59DC5F9}"/>
                  </a:ext>
                </a:extLst>
              </p:cNvPr>
              <p:cNvPicPr/>
              <p:nvPr/>
            </p:nvPicPr>
            <p:blipFill>
              <a:blip r:embed="rId5"/>
              <a:stretch>
                <a:fillRect/>
              </a:stretch>
            </p:blipFill>
            <p:spPr>
              <a:xfrm>
                <a:off x="6870700" y="-861484"/>
                <a:ext cx="3175000" cy="3175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05BAFAFF-AF3C-28CE-9B18-2D03896483E0}"/>
                  </a:ext>
                </a:extLst>
              </p14:cNvPr>
              <p14:cNvContentPartPr/>
              <p14:nvPr/>
            </p14:nvContentPartPr>
            <p14:xfrm>
              <a:off x="9999135" y="3570817"/>
              <a:ext cx="31750" cy="31750"/>
            </p14:xfrm>
          </p:contentPart>
        </mc:Choice>
        <mc:Fallback xmlns="">
          <p:pic>
            <p:nvPicPr>
              <p:cNvPr id="10" name="Ink 9">
                <a:extLst>
                  <a:ext uri="{FF2B5EF4-FFF2-40B4-BE49-F238E27FC236}">
                    <a16:creationId xmlns:a16="http://schemas.microsoft.com/office/drawing/2014/main" id="{05BAFAFF-AF3C-28CE-9B18-2D03896483E0}"/>
                  </a:ext>
                </a:extLst>
              </p:cNvPr>
              <p:cNvPicPr/>
              <p:nvPr/>
            </p:nvPicPr>
            <p:blipFill>
              <a:blip r:embed="rId5"/>
              <a:stretch>
                <a:fillRect/>
              </a:stretch>
            </p:blipFill>
            <p:spPr>
              <a:xfrm>
                <a:off x="8411635" y="1983317"/>
                <a:ext cx="3175000" cy="3175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4BA5D8C5-586D-8654-B4AF-2430F8DE498B}"/>
                  </a:ext>
                </a:extLst>
              </p14:cNvPr>
              <p14:cNvContentPartPr/>
              <p14:nvPr/>
            </p14:nvContentPartPr>
            <p14:xfrm>
              <a:off x="5630333" y="3926417"/>
              <a:ext cx="31750" cy="31750"/>
            </p14:xfrm>
          </p:contentPart>
        </mc:Choice>
        <mc:Fallback xmlns="">
          <p:pic>
            <p:nvPicPr>
              <p:cNvPr id="11" name="Ink 10">
                <a:extLst>
                  <a:ext uri="{FF2B5EF4-FFF2-40B4-BE49-F238E27FC236}">
                    <a16:creationId xmlns:a16="http://schemas.microsoft.com/office/drawing/2014/main" id="{4BA5D8C5-586D-8654-B4AF-2430F8DE498B}"/>
                  </a:ext>
                </a:extLst>
              </p:cNvPr>
              <p:cNvPicPr/>
              <p:nvPr/>
            </p:nvPicPr>
            <p:blipFill>
              <a:blip r:embed="rId5"/>
              <a:stretch>
                <a:fillRect/>
              </a:stretch>
            </p:blipFill>
            <p:spPr>
              <a:xfrm>
                <a:off x="4042833" y="2338917"/>
                <a:ext cx="3175000" cy="3175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FA6F7D4B-2206-E96A-D6B7-FBEC886BB242}"/>
                  </a:ext>
                </a:extLst>
              </p14:cNvPr>
              <p14:cNvContentPartPr/>
              <p14:nvPr/>
            </p14:nvContentPartPr>
            <p14:xfrm>
              <a:off x="2667000" y="1504951"/>
              <a:ext cx="31750" cy="31750"/>
            </p14:xfrm>
          </p:contentPart>
        </mc:Choice>
        <mc:Fallback xmlns="">
          <p:pic>
            <p:nvPicPr>
              <p:cNvPr id="12" name="Ink 11">
                <a:extLst>
                  <a:ext uri="{FF2B5EF4-FFF2-40B4-BE49-F238E27FC236}">
                    <a16:creationId xmlns:a16="http://schemas.microsoft.com/office/drawing/2014/main" id="{FA6F7D4B-2206-E96A-D6B7-FBEC886BB242}"/>
                  </a:ext>
                </a:extLst>
              </p:cNvPr>
              <p:cNvPicPr/>
              <p:nvPr/>
            </p:nvPicPr>
            <p:blipFill>
              <a:blip r:embed="rId5"/>
              <a:stretch>
                <a:fillRect/>
              </a:stretch>
            </p:blipFill>
            <p:spPr>
              <a:xfrm>
                <a:off x="1079500" y="-82549"/>
                <a:ext cx="3175000" cy="3175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5" name="Ink 14">
                <a:extLst>
                  <a:ext uri="{FF2B5EF4-FFF2-40B4-BE49-F238E27FC236}">
                    <a16:creationId xmlns:a16="http://schemas.microsoft.com/office/drawing/2014/main" id="{BF8CE253-4126-76F5-CEB3-79EDC9AC5EAD}"/>
                  </a:ext>
                </a:extLst>
              </p14:cNvPr>
              <p14:cNvContentPartPr/>
              <p14:nvPr/>
            </p14:nvContentPartPr>
            <p14:xfrm>
              <a:off x="3462421" y="2374566"/>
              <a:ext cx="25065" cy="25065"/>
            </p14:xfrm>
          </p:contentPart>
        </mc:Choice>
        <mc:Fallback xmlns="">
          <p:pic>
            <p:nvPicPr>
              <p:cNvPr id="15" name="Ink 14">
                <a:extLst>
                  <a:ext uri="{FF2B5EF4-FFF2-40B4-BE49-F238E27FC236}">
                    <a16:creationId xmlns:a16="http://schemas.microsoft.com/office/drawing/2014/main" id="{BF8CE253-4126-76F5-CEB3-79EDC9AC5EAD}"/>
                  </a:ext>
                </a:extLst>
              </p:cNvPr>
              <p:cNvPicPr/>
              <p:nvPr/>
            </p:nvPicPr>
            <p:blipFill>
              <a:blip r:embed="rId5"/>
              <a:stretch>
                <a:fillRect/>
              </a:stretch>
            </p:blipFill>
            <p:spPr>
              <a:xfrm>
                <a:off x="2209171" y="1121316"/>
                <a:ext cx="2506500" cy="25065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6" name="Ink 25">
                <a:extLst>
                  <a:ext uri="{FF2B5EF4-FFF2-40B4-BE49-F238E27FC236}">
                    <a16:creationId xmlns:a16="http://schemas.microsoft.com/office/drawing/2014/main" id="{0D302B03-D0C7-D4C0-9ED7-7C15582EAD2C}"/>
                  </a:ext>
                </a:extLst>
              </p14:cNvPr>
              <p14:cNvContentPartPr/>
              <p14:nvPr/>
            </p14:nvContentPartPr>
            <p14:xfrm>
              <a:off x="2633579" y="2227513"/>
              <a:ext cx="25065" cy="25065"/>
            </p14:xfrm>
          </p:contentPart>
        </mc:Choice>
        <mc:Fallback xmlns="">
          <p:pic>
            <p:nvPicPr>
              <p:cNvPr id="26" name="Ink 25">
                <a:extLst>
                  <a:ext uri="{FF2B5EF4-FFF2-40B4-BE49-F238E27FC236}">
                    <a16:creationId xmlns:a16="http://schemas.microsoft.com/office/drawing/2014/main" id="{0D302B03-D0C7-D4C0-9ED7-7C15582EAD2C}"/>
                  </a:ext>
                </a:extLst>
              </p:cNvPr>
              <p:cNvPicPr/>
              <p:nvPr/>
            </p:nvPicPr>
            <p:blipFill>
              <a:blip r:embed="rId5"/>
              <a:stretch>
                <a:fillRect/>
              </a:stretch>
            </p:blipFill>
            <p:spPr>
              <a:xfrm>
                <a:off x="1380329" y="974263"/>
                <a:ext cx="2506500" cy="2506500"/>
              </a:xfrm>
              <a:prstGeom prst="rect">
                <a:avLst/>
              </a:prstGeom>
            </p:spPr>
          </p:pic>
        </mc:Fallback>
      </mc:AlternateContent>
      <p:sp>
        <p:nvSpPr>
          <p:cNvPr id="4" name="TextBox 3">
            <a:extLst>
              <a:ext uri="{FF2B5EF4-FFF2-40B4-BE49-F238E27FC236}">
                <a16:creationId xmlns:a16="http://schemas.microsoft.com/office/drawing/2014/main" id="{D6E2F214-B0B2-B2D2-5D5B-EBC73A551095}"/>
              </a:ext>
            </a:extLst>
          </p:cNvPr>
          <p:cNvSpPr txBox="1"/>
          <p:nvPr/>
        </p:nvSpPr>
        <p:spPr>
          <a:xfrm>
            <a:off x="9325274" y="296317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425839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CCF49-CF2F-1543-FD60-1D5C8C2E13A9}"/>
              </a:ext>
            </a:extLst>
          </p:cNvPr>
          <p:cNvSpPr>
            <a:spLocks noGrp="1"/>
          </p:cNvSpPr>
          <p:nvPr>
            <p:ph type="title"/>
          </p:nvPr>
        </p:nvSpPr>
        <p:spPr>
          <a:xfrm>
            <a:off x="838200" y="778782"/>
            <a:ext cx="10515600" cy="979871"/>
          </a:xfrm>
        </p:spPr>
        <p:txBody>
          <a:bodyPr>
            <a:normAutofit/>
          </a:bodyPr>
          <a:lstStyle/>
          <a:p>
            <a:r>
              <a:rPr lang="en-US" sz="3200">
                <a:solidFill>
                  <a:schemeClr val="accent3">
                    <a:lumMod val="76000"/>
                  </a:schemeClr>
                </a:solidFill>
                <a:latin typeface="Arial"/>
                <a:cs typeface="Arial"/>
              </a:rPr>
              <a:t>Sustainable development </a:t>
            </a:r>
          </a:p>
        </p:txBody>
      </p:sp>
      <p:sp>
        <p:nvSpPr>
          <p:cNvPr id="3" name="Content Placeholder 2">
            <a:extLst>
              <a:ext uri="{FF2B5EF4-FFF2-40B4-BE49-F238E27FC236}">
                <a16:creationId xmlns:a16="http://schemas.microsoft.com/office/drawing/2014/main" id="{E4D085BC-E451-5B61-9FCE-3F12186B4680}"/>
              </a:ext>
            </a:extLst>
          </p:cNvPr>
          <p:cNvSpPr>
            <a:spLocks noGrp="1"/>
          </p:cNvSpPr>
          <p:nvPr>
            <p:ph idx="1"/>
          </p:nvPr>
        </p:nvSpPr>
        <p:spPr>
          <a:xfrm>
            <a:off x="192315" y="2297338"/>
            <a:ext cx="4798659" cy="3345523"/>
          </a:xfrm>
        </p:spPr>
        <p:txBody>
          <a:bodyPr vert="horz" lIns="91440" tIns="45720" rIns="91440" bIns="45720" rtlCol="0" anchor="t">
            <a:normAutofit/>
          </a:bodyPr>
          <a:lstStyle/>
          <a:p>
            <a:r>
              <a:rPr lang="en-US" sz="1400">
                <a:latin typeface="Arial"/>
                <a:ea typeface="+mn-lt"/>
                <a:cs typeface="Arial"/>
              </a:rPr>
              <a:t>sustainable development refers to progress that meets the needs of the present generation while ensuring that future generations retain the ability to meet their own needs</a:t>
            </a:r>
          </a:p>
          <a:p>
            <a:r>
              <a:rPr lang="en-US" sz="1400" dirty="0">
                <a:latin typeface="Arial"/>
                <a:ea typeface="+mn-lt"/>
                <a:cs typeface="Arial"/>
              </a:rPr>
              <a:t>sustainable development is a central concept in global development policy, offering a framework that enables society to engage with the environment without </a:t>
            </a:r>
            <a:r>
              <a:rPr lang="en-US" sz="1400" dirty="0" err="1">
                <a:latin typeface="Arial"/>
                <a:ea typeface="+mn-lt"/>
                <a:cs typeface="Arial"/>
              </a:rPr>
              <a:t>jeopardising</a:t>
            </a:r>
            <a:r>
              <a:rPr lang="en-US" sz="1400" dirty="0">
                <a:latin typeface="Arial"/>
                <a:ea typeface="+mn-lt"/>
                <a:cs typeface="Arial"/>
              </a:rPr>
              <a:t> the resources needed by future generations (Mensah and Casadevall,2019).</a:t>
            </a:r>
            <a:endParaRPr lang="en-US" sz="1400" dirty="0">
              <a:latin typeface="Arial"/>
              <a:cs typeface="Arial"/>
            </a:endParaRPr>
          </a:p>
          <a:p>
            <a:r>
              <a:rPr lang="en-US" sz="1400">
                <a:latin typeface="Arial"/>
                <a:ea typeface="+mn-lt"/>
                <a:cs typeface="Arial"/>
              </a:rPr>
              <a:t>the introduction of the Sustainable Development Goals is crucial because it provides a unified global framework for addressing urgent social, economic and environmental challenges in a way that protects both present and future generations( GOV. UK, 2021).</a:t>
            </a:r>
            <a:endParaRPr lang="en-US" sz="1400" b="1">
              <a:latin typeface="Arial"/>
              <a:cs typeface="Arial"/>
            </a:endParaRPr>
          </a:p>
          <a:p>
            <a:endParaRPr lang="en-US" sz="1400"/>
          </a:p>
          <a:p>
            <a:endParaRPr lang="en-US" sz="1400"/>
          </a:p>
        </p:txBody>
      </p:sp>
      <p:pic>
        <p:nvPicPr>
          <p:cNvPr id="11" name="Picture 10">
            <a:extLst>
              <a:ext uri="{FF2B5EF4-FFF2-40B4-BE49-F238E27FC236}">
                <a16:creationId xmlns:a16="http://schemas.microsoft.com/office/drawing/2014/main" id="{92CCCB74-F209-C009-EF79-D40868B5BCE9}"/>
              </a:ext>
            </a:extLst>
          </p:cNvPr>
          <p:cNvPicPr>
            <a:picLocks noChangeAspect="1"/>
          </p:cNvPicPr>
          <p:nvPr/>
        </p:nvPicPr>
        <p:blipFill>
          <a:blip r:embed="rId2">
            <a:extLst>
              <a:ext uri="{837473B0-CC2E-450A-ABE3-18F120FF3D39}">
                <a1611:picAttrSrcUrl xmlns:a1611="http://schemas.microsoft.com/office/drawing/2016/11/main" r:id="rId3"/>
              </a:ext>
            </a:extLst>
          </a:blip>
          <a:srcRect l="6637" r="2446" b="-1"/>
          <a:stretch>
            <a:fillRect/>
          </a:stretch>
        </p:blipFill>
        <p:spPr>
          <a:xfrm>
            <a:off x="5183500" y="1904282"/>
            <a:ext cx="6170299" cy="4224808"/>
          </a:xfrm>
          <a:prstGeom prst="rect">
            <a:avLst/>
          </a:prstGeom>
        </p:spPr>
      </p:pic>
      <p:sp>
        <p:nvSpPr>
          <p:cNvPr id="5" name="TextBox 4">
            <a:extLst>
              <a:ext uri="{FF2B5EF4-FFF2-40B4-BE49-F238E27FC236}">
                <a16:creationId xmlns:a16="http://schemas.microsoft.com/office/drawing/2014/main" id="{A496F2E0-07F1-78CE-8C8B-84A78EB55F1F}"/>
              </a:ext>
            </a:extLst>
          </p:cNvPr>
          <p:cNvSpPr txBox="1"/>
          <p:nvPr/>
        </p:nvSpPr>
        <p:spPr>
          <a:xfrm>
            <a:off x="8289952" y="333100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B27ACD36-ED91-E557-6920-6378F7B4C3C6}"/>
              </a:ext>
            </a:extLst>
          </p:cNvPr>
          <p:cNvSpPr txBox="1"/>
          <p:nvPr/>
        </p:nvSpPr>
        <p:spPr>
          <a:xfrm>
            <a:off x="8159749" y="301624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236857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5A15C-37DD-1FC3-9AF0-CD2961B26C68}"/>
              </a:ext>
            </a:extLst>
          </p:cNvPr>
          <p:cNvSpPr>
            <a:spLocks noGrp="1"/>
          </p:cNvSpPr>
          <p:nvPr>
            <p:ph type="title"/>
          </p:nvPr>
        </p:nvSpPr>
        <p:spPr>
          <a:xfrm>
            <a:off x="-61686" y="256268"/>
            <a:ext cx="11415486" cy="1035278"/>
          </a:xfrm>
        </p:spPr>
        <p:txBody>
          <a:bodyPr/>
          <a:lstStyle/>
          <a:p>
            <a:r>
              <a:rPr lang="en-US" sz="3200">
                <a:solidFill>
                  <a:schemeClr val="accent5">
                    <a:lumMod val="49000"/>
                  </a:schemeClr>
                </a:solidFill>
                <a:latin typeface="Arial"/>
                <a:ea typeface="+mj-lt"/>
                <a:cs typeface="Arial"/>
              </a:rPr>
              <a:t>Relevance to Modern Healthcare</a:t>
            </a:r>
            <a:br>
              <a:rPr lang="en-US" sz="3200">
                <a:solidFill>
                  <a:schemeClr val="accent5">
                    <a:lumMod val="49000"/>
                  </a:schemeClr>
                </a:solidFill>
                <a:latin typeface="Arial"/>
                <a:ea typeface="+mj-lt"/>
                <a:cs typeface="Arial"/>
              </a:rPr>
            </a:br>
            <a:r>
              <a:rPr lang="en-US" sz="3200">
                <a:solidFill>
                  <a:schemeClr val="accent5">
                    <a:lumMod val="49000"/>
                  </a:schemeClr>
                </a:solidFill>
                <a:latin typeface="Arial"/>
                <a:ea typeface="+mj-lt"/>
                <a:cs typeface="Arial"/>
              </a:rPr>
              <a:t>Why These Concepts Are Important</a:t>
            </a:r>
            <a:endParaRPr lang="en-US" sz="3200">
              <a:solidFill>
                <a:schemeClr val="accent5">
                  <a:lumMod val="49000"/>
                </a:schemeClr>
              </a:solidFill>
              <a:latin typeface="Arial"/>
              <a:cs typeface="Arial"/>
            </a:endParaRPr>
          </a:p>
        </p:txBody>
      </p:sp>
      <p:sp>
        <p:nvSpPr>
          <p:cNvPr id="3" name="Content Placeholder 2">
            <a:extLst>
              <a:ext uri="{FF2B5EF4-FFF2-40B4-BE49-F238E27FC236}">
                <a16:creationId xmlns:a16="http://schemas.microsoft.com/office/drawing/2014/main" id="{54004B7A-8686-91C1-8BD3-8156B1D7D809}"/>
              </a:ext>
            </a:extLst>
          </p:cNvPr>
          <p:cNvSpPr>
            <a:spLocks noGrp="1"/>
          </p:cNvSpPr>
          <p:nvPr>
            <p:ph idx="1"/>
          </p:nvPr>
        </p:nvSpPr>
        <p:spPr>
          <a:xfrm>
            <a:off x="10886" y="1491798"/>
            <a:ext cx="9107715" cy="2979737"/>
          </a:xfrm>
          <a:solidFill>
            <a:schemeClr val="tx2">
              <a:lumMod val="10000"/>
              <a:lumOff val="90000"/>
            </a:schemeClr>
          </a:solidFill>
        </p:spPr>
        <p:txBody>
          <a:bodyPr vert="horz" lIns="91440" tIns="45720" rIns="91440" bIns="45720" rtlCol="0" anchor="t">
            <a:normAutofit/>
          </a:bodyPr>
          <a:lstStyle/>
          <a:p>
            <a:r>
              <a:rPr lang="en-US" sz="1600" dirty="0">
                <a:latin typeface="Arial"/>
                <a:ea typeface="+mn-lt"/>
                <a:cs typeface="Arial"/>
              </a:rPr>
              <a:t>Health and wellbeing are central to effective healthcare </a:t>
            </a:r>
            <a:r>
              <a:rPr lang="en-US" sz="1600" dirty="0" err="1">
                <a:latin typeface="Arial"/>
                <a:ea typeface="+mn-lt"/>
                <a:cs typeface="Arial"/>
              </a:rPr>
              <a:t>planning,systems</a:t>
            </a:r>
            <a:r>
              <a:rPr lang="en-US" sz="1600" dirty="0">
                <a:latin typeface="Arial"/>
                <a:ea typeface="+mn-lt"/>
                <a:cs typeface="Arial"/>
              </a:rPr>
              <a:t>- must consider social, economic and environmental factors</a:t>
            </a:r>
          </a:p>
          <a:p>
            <a:r>
              <a:rPr lang="en-US" sz="1600">
                <a:latin typeface="Arial"/>
                <a:ea typeface="+mn-lt"/>
                <a:cs typeface="Arial"/>
              </a:rPr>
              <a:t>Sustainable development ensures that healthcare decisions create long‑term value, aligning with the  focus on balancing present needs with future resource protection to maintain system stability and equity</a:t>
            </a:r>
            <a:endParaRPr lang="en-US" sz="1600">
              <a:latin typeface="Arial"/>
              <a:cs typeface="Arial"/>
            </a:endParaRPr>
          </a:p>
          <a:p>
            <a:r>
              <a:rPr lang="en-US" sz="1600">
                <a:latin typeface="Arial"/>
                <a:cs typeface="Arial"/>
              </a:rPr>
              <a:t>The increasing number of chronic disease and ageing populations</a:t>
            </a:r>
            <a:endParaRPr lang="en-US"/>
          </a:p>
          <a:p>
            <a:r>
              <a:rPr lang="en-US" sz="1600">
                <a:latin typeface="Arial"/>
                <a:cs typeface="Arial"/>
              </a:rPr>
              <a:t>Rising health inequalities</a:t>
            </a:r>
          </a:p>
          <a:p>
            <a:r>
              <a:rPr lang="en-US" sz="1600" dirty="0">
                <a:ea typeface="+mn-lt"/>
                <a:cs typeface="+mn-lt"/>
              </a:rPr>
              <a:t>Integrating wellbeing into planning supports prevention and community‑focused care </a:t>
            </a:r>
            <a:br>
              <a:rPr lang="en-US" dirty="0"/>
            </a:br>
            <a:r>
              <a:rPr lang="en-US" sz="1600" dirty="0">
                <a:latin typeface="Arial"/>
                <a:ea typeface="+mn-lt"/>
                <a:cs typeface="Arial"/>
              </a:rPr>
              <a:t>(Health </a:t>
            </a:r>
            <a:r>
              <a:rPr lang="en-US" sz="1600">
                <a:latin typeface="Arial"/>
                <a:ea typeface="+mn-lt"/>
                <a:cs typeface="Arial"/>
              </a:rPr>
              <a:t>Economic Unit</a:t>
            </a:r>
            <a:r>
              <a:rPr lang="en-US" sz="1600" dirty="0">
                <a:latin typeface="Arial"/>
                <a:ea typeface="+mn-lt"/>
                <a:cs typeface="Arial"/>
              </a:rPr>
              <a:t>, 2025)</a:t>
            </a:r>
            <a:endParaRPr lang="en-US" dirty="0">
              <a:ea typeface="+mn-lt"/>
              <a:cs typeface="+mn-lt"/>
            </a:endParaRPr>
          </a:p>
          <a:p>
            <a:endParaRPr lang="en-US">
              <a:latin typeface="Aptos"/>
              <a:cs typeface="Arial"/>
            </a:endParaRPr>
          </a:p>
          <a:p>
            <a:endParaRPr lang="en-US">
              <a:latin typeface="Aptos"/>
              <a:cs typeface="Arial"/>
            </a:endParaRPr>
          </a:p>
          <a:p>
            <a:pPr marL="0" indent="0">
              <a:buNone/>
            </a:pPr>
            <a:endParaRPr lang="en-US">
              <a:latin typeface="Aptos"/>
              <a:cs typeface="Arial"/>
            </a:endParaRPr>
          </a:p>
          <a:p>
            <a:pPr marL="0" indent="0">
              <a:buNone/>
            </a:pPr>
            <a:endParaRPr lang="en-US" sz="1600">
              <a:latin typeface="Aptos"/>
              <a:cs typeface="Arial"/>
            </a:endParaRPr>
          </a:p>
          <a:p>
            <a:endParaRPr lang="en-US" sz="1600">
              <a:latin typeface="Arial"/>
              <a:cs typeface="Arial"/>
            </a:endParaRPr>
          </a:p>
          <a:p>
            <a:pPr marL="0" indent="0">
              <a:buNone/>
            </a:pPr>
            <a:endParaRPr lang="en-US"/>
          </a:p>
          <a:p>
            <a:endParaRPr lang="en-US"/>
          </a:p>
        </p:txBody>
      </p:sp>
      <p:sp>
        <p:nvSpPr>
          <p:cNvPr id="4" name="TextBox 3">
            <a:extLst>
              <a:ext uri="{FF2B5EF4-FFF2-40B4-BE49-F238E27FC236}">
                <a16:creationId xmlns:a16="http://schemas.microsoft.com/office/drawing/2014/main" id="{BC145E11-FEB2-C79C-7D11-DAC376B4C99E}"/>
              </a:ext>
            </a:extLst>
          </p:cNvPr>
          <p:cNvSpPr txBox="1"/>
          <p:nvPr/>
        </p:nvSpPr>
        <p:spPr>
          <a:xfrm>
            <a:off x="1109954" y="4469006"/>
            <a:ext cx="9100455" cy="1569660"/>
          </a:xfrm>
          <a:prstGeom prst="rect">
            <a:avLst/>
          </a:prstGeom>
          <a:solidFill>
            <a:schemeClr val="accent2">
              <a:lumMod val="20000"/>
              <a:lumOff val="80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mn-lt"/>
                <a:cs typeface="Arial"/>
              </a:rPr>
              <a:t>The importance of health, wellbeing and sustainable development is </a:t>
            </a:r>
            <a:r>
              <a:rPr lang="en-US" sz="1600" err="1">
                <a:latin typeface="Arial"/>
                <a:ea typeface="+mn-lt"/>
                <a:cs typeface="Arial"/>
              </a:rPr>
              <a:t>emphasised</a:t>
            </a:r>
            <a:r>
              <a:rPr lang="en-US" sz="1600">
                <a:latin typeface="Arial"/>
                <a:ea typeface="+mn-lt"/>
                <a:cs typeface="Arial"/>
              </a:rPr>
              <a:t>.</a:t>
            </a:r>
            <a:endParaRPr lang="en-US" sz="1600">
              <a:latin typeface="Arial"/>
              <a:cs typeface="Arial"/>
            </a:endParaRPr>
          </a:p>
          <a:p>
            <a:pPr marL="285750" indent="-285750">
              <a:buFont typeface="Arial"/>
              <a:buChar char="•"/>
            </a:pPr>
            <a:r>
              <a:rPr lang="en-US" sz="1600">
                <a:latin typeface="Arial"/>
                <a:ea typeface="+mn-lt"/>
                <a:cs typeface="Arial"/>
              </a:rPr>
              <a:t>The NHS Long Term Plan </a:t>
            </a:r>
            <a:r>
              <a:rPr lang="en-US" sz="1600" err="1">
                <a:latin typeface="Arial"/>
                <a:ea typeface="+mn-lt"/>
                <a:cs typeface="Arial"/>
              </a:rPr>
              <a:t>emphasises</a:t>
            </a:r>
            <a:r>
              <a:rPr lang="en-US" sz="1600">
                <a:latin typeface="Arial"/>
                <a:ea typeface="+mn-lt"/>
                <a:cs typeface="Arial"/>
              </a:rPr>
              <a:t> prevention and population health, while Integrated Care Systems promote a sustainable and coordinated approach to healthcare delivery (NHS England,2019)</a:t>
            </a:r>
            <a:endParaRPr lang="en-US" sz="1600">
              <a:latin typeface="Arial"/>
              <a:cs typeface="Arial"/>
            </a:endParaRPr>
          </a:p>
          <a:p>
            <a:pPr marL="285750" indent="-285750">
              <a:buFont typeface="Arial"/>
              <a:buChar char="•"/>
            </a:pPr>
            <a:r>
              <a:rPr lang="en-US" sz="1600">
                <a:latin typeface="Arial"/>
                <a:ea typeface="+mn-lt"/>
                <a:cs typeface="Arial"/>
              </a:rPr>
              <a:t>Advance efforts aligned with Sustainable Development Goal 3, which aims to improve health and wellbeing (</a:t>
            </a:r>
            <a:r>
              <a:rPr lang="en-US" sz="1600" err="1">
                <a:solidFill>
                  <a:srgbClr val="222222"/>
                </a:solidFill>
                <a:highlight>
                  <a:srgbClr val="FFFFFF"/>
                </a:highlight>
                <a:latin typeface="Arial"/>
                <a:ea typeface="+mn-lt"/>
                <a:cs typeface="Arial"/>
              </a:rPr>
              <a:t>Küfeoğlu</a:t>
            </a:r>
            <a:r>
              <a:rPr lang="en-US" sz="1600">
                <a:solidFill>
                  <a:srgbClr val="222222"/>
                </a:solidFill>
                <a:highlight>
                  <a:srgbClr val="FFFFFF"/>
                </a:highlight>
                <a:latin typeface="Arial"/>
                <a:ea typeface="+mn-lt"/>
                <a:cs typeface="Arial"/>
              </a:rPr>
              <a:t>, 2022)</a:t>
            </a:r>
            <a:endParaRPr lang="en-US" sz="1600">
              <a:latin typeface="Arial"/>
              <a:cs typeface="Arial"/>
            </a:endParaRPr>
          </a:p>
        </p:txBody>
      </p:sp>
      <p:pic>
        <p:nvPicPr>
          <p:cNvPr id="8" name="Picture 7" descr="An Inside-Out Approach to Wellbeing; 8 Steps to Creating a Culture of Wellbeing in your">
            <a:extLst>
              <a:ext uri="{FF2B5EF4-FFF2-40B4-BE49-F238E27FC236}">
                <a16:creationId xmlns:a16="http://schemas.microsoft.com/office/drawing/2014/main" id="{21871CEC-9E77-27DD-9375-537A24D09586}"/>
              </a:ext>
            </a:extLst>
          </p:cNvPr>
          <p:cNvPicPr>
            <a:picLocks noChangeAspect="1"/>
          </p:cNvPicPr>
          <p:nvPr/>
        </p:nvPicPr>
        <p:blipFill>
          <a:blip r:embed="rId2"/>
          <a:stretch>
            <a:fillRect/>
          </a:stretch>
        </p:blipFill>
        <p:spPr>
          <a:xfrm>
            <a:off x="9094106" y="1216480"/>
            <a:ext cx="3096986" cy="3256643"/>
          </a:xfrm>
          <a:prstGeom prst="rect">
            <a:avLst/>
          </a:prstGeom>
        </p:spPr>
      </p:pic>
    </p:spTree>
    <p:extLst>
      <p:ext uri="{BB962C8B-B14F-4D97-AF65-F5344CB8AC3E}">
        <p14:creationId xmlns:p14="http://schemas.microsoft.com/office/powerpoint/2010/main" val="2592880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FD21C-1C61-13A6-ADEA-2BA96E6DEFF5}"/>
              </a:ext>
            </a:extLst>
          </p:cNvPr>
          <p:cNvSpPr>
            <a:spLocks noGrp="1"/>
          </p:cNvSpPr>
          <p:nvPr>
            <p:ph type="title"/>
          </p:nvPr>
        </p:nvSpPr>
        <p:spPr>
          <a:xfrm>
            <a:off x="1237343" y="256268"/>
            <a:ext cx="7053943" cy="744992"/>
          </a:xfrm>
          <a:solidFill>
            <a:schemeClr val="tx2">
              <a:lumMod val="75000"/>
              <a:lumOff val="25000"/>
            </a:schemeClr>
          </a:solidFill>
        </p:spPr>
        <p:txBody>
          <a:bodyPr>
            <a:normAutofit/>
          </a:bodyPr>
          <a:lstStyle/>
          <a:p>
            <a:r>
              <a:rPr lang="en-US" sz="3600">
                <a:solidFill>
                  <a:schemeClr val="bg1"/>
                </a:solidFill>
                <a:latin typeface="Arial"/>
                <a:ea typeface="+mj-lt"/>
                <a:cs typeface="Arial"/>
              </a:rPr>
              <a:t>Importance of Integration</a:t>
            </a:r>
            <a:endParaRPr lang="en-US" sz="3600">
              <a:solidFill>
                <a:schemeClr val="bg1"/>
              </a:solidFill>
              <a:latin typeface="Arial"/>
              <a:cs typeface="Arial"/>
            </a:endParaRPr>
          </a:p>
        </p:txBody>
      </p:sp>
      <p:sp>
        <p:nvSpPr>
          <p:cNvPr id="3" name="Content Placeholder 2">
            <a:extLst>
              <a:ext uri="{FF2B5EF4-FFF2-40B4-BE49-F238E27FC236}">
                <a16:creationId xmlns:a16="http://schemas.microsoft.com/office/drawing/2014/main" id="{0D578522-B070-ADC6-ADF2-1F2D0EC2DD4B}"/>
              </a:ext>
            </a:extLst>
          </p:cNvPr>
          <p:cNvSpPr>
            <a:spLocks noGrp="1"/>
          </p:cNvSpPr>
          <p:nvPr>
            <p:ph idx="1"/>
          </p:nvPr>
        </p:nvSpPr>
        <p:spPr>
          <a:xfrm>
            <a:off x="1476829" y="1324883"/>
            <a:ext cx="9238343" cy="1608137"/>
          </a:xfrm>
          <a:prstGeom prst="roundRect">
            <a:avLst/>
          </a:prstGeom>
          <a:solidFill>
            <a:schemeClr val="bg1">
              <a:lumMod val="95000"/>
            </a:schemeClr>
          </a:solidFill>
        </p:spPr>
        <p:txBody>
          <a:bodyPr vert="horz" lIns="91440" tIns="45720" rIns="91440" bIns="45720" rtlCol="0" anchor="t">
            <a:normAutofit fontScale="55000" lnSpcReduction="20000"/>
          </a:bodyPr>
          <a:lstStyle/>
          <a:p>
            <a:r>
              <a:rPr lang="en-US">
                <a:latin typeface="Arial"/>
                <a:ea typeface="+mn-lt"/>
                <a:cs typeface="Arial"/>
              </a:rPr>
              <a:t>Person-centered care</a:t>
            </a:r>
          </a:p>
          <a:p>
            <a:r>
              <a:rPr lang="en-GB">
                <a:latin typeface="Arial"/>
                <a:ea typeface="+mn-lt"/>
                <a:cs typeface="Arial"/>
              </a:rPr>
              <a:t>Linking physical and mental health</a:t>
            </a:r>
          </a:p>
          <a:p>
            <a:r>
              <a:rPr lang="en-GB">
                <a:latin typeface="Arial"/>
                <a:ea typeface="+mn-lt"/>
                <a:cs typeface="Arial"/>
              </a:rPr>
              <a:t>Better coordination between services</a:t>
            </a:r>
          </a:p>
          <a:p>
            <a:r>
              <a:rPr lang="en-GB">
                <a:latin typeface="Arial"/>
                <a:ea typeface="+mn-lt"/>
                <a:cs typeface="Arial"/>
              </a:rPr>
              <a:t>Reducing inequalities and improving local wellbeing</a:t>
            </a:r>
          </a:p>
          <a:p>
            <a:r>
              <a:rPr lang="en-GB">
                <a:latin typeface="Arial"/>
                <a:ea typeface="+mn-lt"/>
                <a:cs typeface="Arial"/>
              </a:rPr>
              <a:t>Enhances quality of life (Van der Feltz-Cornelis,2023)</a:t>
            </a:r>
          </a:p>
        </p:txBody>
      </p:sp>
      <p:sp>
        <p:nvSpPr>
          <p:cNvPr id="4" name="TextBox 3">
            <a:extLst>
              <a:ext uri="{FF2B5EF4-FFF2-40B4-BE49-F238E27FC236}">
                <a16:creationId xmlns:a16="http://schemas.microsoft.com/office/drawing/2014/main" id="{63363A20-6E8E-8FF6-57E3-EA9BBB2BE167}"/>
              </a:ext>
            </a:extLst>
          </p:cNvPr>
          <p:cNvSpPr txBox="1"/>
          <p:nvPr/>
        </p:nvSpPr>
        <p:spPr>
          <a:xfrm>
            <a:off x="-1372" y="3007049"/>
            <a:ext cx="9804399" cy="3405188"/>
          </a:xfrm>
          <a:prstGeom prst="round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E</a:t>
            </a:r>
            <a:r>
              <a:rPr lang="en-US" sz="1600">
                <a:solidFill>
                  <a:schemeClr val="tx2"/>
                </a:solidFill>
                <a:latin typeface="Arial"/>
                <a:cs typeface="Arial"/>
              </a:rPr>
              <a:t>xamples</a:t>
            </a:r>
          </a:p>
          <a:p>
            <a:r>
              <a:rPr lang="en-US" sz="1600">
                <a:solidFill>
                  <a:schemeClr val="tx2"/>
                </a:solidFill>
                <a:latin typeface="Arial"/>
                <a:ea typeface="+mn-lt"/>
                <a:cs typeface="Arial"/>
              </a:rPr>
              <a:t>Health in All Policies (</a:t>
            </a:r>
            <a:r>
              <a:rPr lang="en-US" sz="1600" err="1">
                <a:solidFill>
                  <a:schemeClr val="tx2"/>
                </a:solidFill>
                <a:latin typeface="Arial"/>
                <a:ea typeface="+mn-lt"/>
                <a:cs typeface="Arial"/>
              </a:rPr>
              <a:t>HiAP</a:t>
            </a:r>
            <a:r>
              <a:rPr lang="en-US" sz="1600">
                <a:solidFill>
                  <a:schemeClr val="tx2"/>
                </a:solidFill>
                <a:latin typeface="Arial"/>
                <a:ea typeface="+mn-lt"/>
                <a:cs typeface="Arial"/>
              </a:rPr>
              <a:t>) </a:t>
            </a:r>
          </a:p>
          <a:p>
            <a:pPr marL="285750" indent="-285750">
              <a:buFont typeface="Arial"/>
              <a:buChar char="•"/>
            </a:pPr>
            <a:r>
              <a:rPr lang="en-US" sz="1200">
                <a:latin typeface="Arial"/>
                <a:ea typeface="+mn-lt"/>
                <a:cs typeface="Arial"/>
              </a:rPr>
              <a:t>Health in All Policies (</a:t>
            </a:r>
            <a:r>
              <a:rPr lang="en-US" sz="1200" err="1">
                <a:latin typeface="Arial"/>
                <a:ea typeface="+mn-lt"/>
                <a:cs typeface="Arial"/>
              </a:rPr>
              <a:t>HiAP</a:t>
            </a:r>
            <a:r>
              <a:rPr lang="en-US" sz="1200">
                <a:latin typeface="Arial"/>
                <a:ea typeface="+mn-lt"/>
                <a:cs typeface="Arial"/>
              </a:rPr>
              <a:t>) embeds health and equity into decisions across all government sectors, </a:t>
            </a:r>
            <a:r>
              <a:rPr lang="en-US" sz="1200" err="1">
                <a:latin typeface="Arial"/>
                <a:ea typeface="+mn-lt"/>
                <a:cs typeface="Arial"/>
              </a:rPr>
              <a:t>recognising</a:t>
            </a:r>
            <a:r>
              <a:rPr lang="en-US" sz="1200">
                <a:latin typeface="Arial"/>
                <a:ea typeface="+mn-lt"/>
                <a:cs typeface="Arial"/>
              </a:rPr>
              <a:t> that policies in areas such as housing, transport and education significantly shape population wellbeing.</a:t>
            </a:r>
            <a:endParaRPr lang="en-US" sz="1200">
              <a:latin typeface="Arial"/>
              <a:cs typeface="Arial"/>
            </a:endParaRPr>
          </a:p>
          <a:p>
            <a:pPr marL="285750" indent="-285750">
              <a:buFont typeface="Arial"/>
              <a:buChar char="•"/>
            </a:pPr>
            <a:r>
              <a:rPr lang="en-US" sz="1200" err="1">
                <a:latin typeface="Arial"/>
                <a:ea typeface="+mn-lt"/>
                <a:cs typeface="Arial"/>
              </a:rPr>
              <a:t>HiAP</a:t>
            </a:r>
            <a:r>
              <a:rPr lang="en-US" sz="1200">
                <a:latin typeface="Arial"/>
                <a:ea typeface="+mn-lt"/>
                <a:cs typeface="Arial"/>
              </a:rPr>
              <a:t> is essential because wider determinants like air quality, green spaces, housing conditions and economic opportunities have a greater impact on community health than medical care alone, making cross‑sector action crucial for preventing harm and promoting wellbeing (WHO,2017).</a:t>
            </a:r>
            <a:endParaRPr lang="en-US" sz="1200">
              <a:latin typeface="Arial"/>
              <a:cs typeface="Arial"/>
            </a:endParaRPr>
          </a:p>
          <a:p>
            <a:endParaRPr lang="en-US" sz="1200">
              <a:latin typeface="Arial"/>
              <a:ea typeface="+mn-lt"/>
              <a:cs typeface="Arial"/>
            </a:endParaRPr>
          </a:p>
          <a:p>
            <a:r>
              <a:rPr lang="en-US" sz="1600">
                <a:latin typeface="Arial"/>
                <a:ea typeface="+mn-lt"/>
                <a:cs typeface="Arial"/>
              </a:rPr>
              <a:t>I</a:t>
            </a:r>
            <a:r>
              <a:rPr lang="en-US" sz="1600">
                <a:solidFill>
                  <a:schemeClr val="tx2">
                    <a:lumMod val="90000"/>
                    <a:lumOff val="10000"/>
                  </a:schemeClr>
                </a:solidFill>
                <a:latin typeface="Arial"/>
                <a:ea typeface="+mn-lt"/>
                <a:cs typeface="Arial"/>
              </a:rPr>
              <a:t>ntegrated Care Systems (ICSs)</a:t>
            </a:r>
            <a:endParaRPr lang="en-US" sz="1600">
              <a:solidFill>
                <a:schemeClr val="tx2">
                  <a:lumMod val="90000"/>
                  <a:lumOff val="10000"/>
                </a:schemeClr>
              </a:solidFill>
              <a:latin typeface="Arial"/>
              <a:cs typeface="Arial"/>
            </a:endParaRPr>
          </a:p>
          <a:p>
            <a:pPr marL="285750" indent="-285750">
              <a:buFont typeface="Arial"/>
              <a:buChar char="•"/>
            </a:pPr>
            <a:r>
              <a:rPr lang="en-US" sz="1200">
                <a:latin typeface="Arial"/>
                <a:ea typeface="+mn-lt"/>
                <a:cs typeface="Arial"/>
              </a:rPr>
              <a:t>Integrated Care Systems (ICSs) bring together the NHS, local government and partner </a:t>
            </a:r>
            <a:r>
              <a:rPr lang="en-US" sz="1200" err="1">
                <a:latin typeface="Arial"/>
                <a:ea typeface="+mn-lt"/>
                <a:cs typeface="Arial"/>
              </a:rPr>
              <a:t>organisations</a:t>
            </a:r>
            <a:r>
              <a:rPr lang="en-US" sz="1200">
                <a:latin typeface="Arial"/>
                <a:ea typeface="+mn-lt"/>
                <a:cs typeface="Arial"/>
              </a:rPr>
              <a:t> to plan services collectively, improve population health and reduce inequalities, now operating as statutory bodies responsible for around 70% of England’s NHS budget.</a:t>
            </a:r>
            <a:endParaRPr lang="en-US" sz="1200">
              <a:latin typeface="Arial"/>
              <a:cs typeface="Arial"/>
            </a:endParaRPr>
          </a:p>
          <a:p>
            <a:pPr marL="285750" indent="-285750">
              <a:buFont typeface="Arial"/>
              <a:buChar char="•"/>
            </a:pPr>
            <a:r>
              <a:rPr lang="en-US" sz="1200">
                <a:latin typeface="Arial"/>
                <a:ea typeface="+mn-lt"/>
                <a:cs typeface="Arial"/>
              </a:rPr>
              <a:t>ICSs matter because they create a platform for tackling major system challenges such as workforce shortages, fragmented care pathways (e.g., dementia diagnosis), and the need for effective place‑based partnerships helping deliver more coordinated, sustainable and locally responsive healthcare ( Naylor,2025).</a:t>
            </a:r>
            <a:endParaRPr lang="en-US" sz="1200">
              <a:latin typeface="Arial"/>
              <a:cs typeface="Arial"/>
            </a:endParaRPr>
          </a:p>
        </p:txBody>
      </p:sp>
      <p:sp>
        <p:nvSpPr>
          <p:cNvPr id="6" name="TextBox 5">
            <a:extLst>
              <a:ext uri="{FF2B5EF4-FFF2-40B4-BE49-F238E27FC236}">
                <a16:creationId xmlns:a16="http://schemas.microsoft.com/office/drawing/2014/main" id="{B41C796E-AECD-6C23-15FA-13FA1D83B264}"/>
              </a:ext>
            </a:extLst>
          </p:cNvPr>
          <p:cNvSpPr txBox="1"/>
          <p:nvPr/>
        </p:nvSpPr>
        <p:spPr>
          <a:xfrm>
            <a:off x="7563642" y="22039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076A7612-B752-7F85-A828-FBD7FEF579A0}"/>
              </a:ext>
            </a:extLst>
          </p:cNvPr>
          <p:cNvSpPr txBox="1"/>
          <p:nvPr/>
        </p:nvSpPr>
        <p:spPr>
          <a:xfrm>
            <a:off x="6636971" y="212883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571047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3804E-700C-B304-29C5-60CB98D29BE1}"/>
              </a:ext>
            </a:extLst>
          </p:cNvPr>
          <p:cNvSpPr>
            <a:spLocks noGrp="1"/>
          </p:cNvSpPr>
          <p:nvPr>
            <p:ph type="title"/>
          </p:nvPr>
        </p:nvSpPr>
        <p:spPr>
          <a:xfrm>
            <a:off x="838200" y="365125"/>
            <a:ext cx="10515600" cy="926421"/>
          </a:xfrm>
          <a:solidFill>
            <a:schemeClr val="accent5">
              <a:lumMod val="75000"/>
            </a:schemeClr>
          </a:solidFill>
        </p:spPr>
        <p:txBody>
          <a:bodyPr>
            <a:normAutofit/>
          </a:bodyPr>
          <a:lstStyle/>
          <a:p>
            <a:r>
              <a:rPr lang="en-US" sz="3200">
                <a:solidFill>
                  <a:schemeClr val="bg1"/>
                </a:solidFill>
                <a:latin typeface="Arial"/>
                <a:ea typeface="+mj-lt"/>
                <a:cs typeface="Arial"/>
              </a:rPr>
              <a:t>                      Theoretical Perspective</a:t>
            </a:r>
            <a:endParaRPr lang="en-US" sz="3200">
              <a:solidFill>
                <a:schemeClr val="bg1"/>
              </a:solidFill>
              <a:latin typeface="Arial"/>
              <a:cs typeface="Arial"/>
            </a:endParaRPr>
          </a:p>
        </p:txBody>
      </p:sp>
      <p:sp>
        <p:nvSpPr>
          <p:cNvPr id="3" name="Content Placeholder 2">
            <a:extLst>
              <a:ext uri="{FF2B5EF4-FFF2-40B4-BE49-F238E27FC236}">
                <a16:creationId xmlns:a16="http://schemas.microsoft.com/office/drawing/2014/main" id="{D1A73DE0-ED03-845B-D929-193F96373D32}"/>
              </a:ext>
            </a:extLst>
          </p:cNvPr>
          <p:cNvSpPr>
            <a:spLocks noGrp="1"/>
          </p:cNvSpPr>
          <p:nvPr>
            <p:ph idx="1"/>
          </p:nvPr>
        </p:nvSpPr>
        <p:spPr>
          <a:xfrm>
            <a:off x="838200" y="1796597"/>
            <a:ext cx="4049486" cy="4380366"/>
          </a:xfrm>
        </p:spPr>
        <p:txBody>
          <a:bodyPr vert="horz" lIns="91440" tIns="45720" rIns="91440" bIns="45720" rtlCol="0" anchor="t">
            <a:normAutofit/>
          </a:bodyPr>
          <a:lstStyle/>
          <a:p>
            <a:pPr marL="0" indent="0">
              <a:buNone/>
            </a:pPr>
            <a:r>
              <a:rPr lang="en-US" sz="2400">
                <a:solidFill>
                  <a:schemeClr val="tx2">
                    <a:lumMod val="90000"/>
                    <a:lumOff val="10000"/>
                  </a:schemeClr>
                </a:solidFill>
                <a:latin typeface="Arial"/>
                <a:ea typeface="+mn-lt"/>
                <a:cs typeface="Arial"/>
              </a:rPr>
              <a:t>B</a:t>
            </a:r>
            <a:r>
              <a:rPr lang="en-US" sz="2000" b="1">
                <a:solidFill>
                  <a:schemeClr val="tx2">
                    <a:lumMod val="90000"/>
                    <a:lumOff val="10000"/>
                  </a:schemeClr>
                </a:solidFill>
                <a:latin typeface="Arial"/>
                <a:ea typeface="+mn-lt"/>
                <a:cs typeface="Arial"/>
              </a:rPr>
              <a:t>iomedical Model of Health </a:t>
            </a:r>
          </a:p>
          <a:p>
            <a:pPr>
              <a:buFont typeface="Arial"/>
              <a:buChar char="•"/>
            </a:pPr>
            <a:r>
              <a:rPr lang="en-US" sz="1100" b="1" dirty="0">
                <a:latin typeface="Arial"/>
                <a:ea typeface="+mn-lt"/>
                <a:cs typeface="Arial"/>
              </a:rPr>
              <a:t>The biomedical model views illness as a result of biological or physiological abnormalities</a:t>
            </a:r>
            <a:r>
              <a:rPr lang="en-US" sz="1100" dirty="0">
                <a:latin typeface="Arial"/>
                <a:ea typeface="+mn-lt"/>
                <a:cs typeface="Arial"/>
              </a:rPr>
              <a:t>, focusing on diagnosing and treating physical symptoms rather than considering psychological or social influences.</a:t>
            </a:r>
            <a:endParaRPr lang="en-US" sz="1100" dirty="0">
              <a:latin typeface="Arial"/>
              <a:cs typeface="Arial"/>
            </a:endParaRPr>
          </a:p>
          <a:p>
            <a:pPr>
              <a:buFont typeface="Arial"/>
              <a:buChar char="•"/>
            </a:pPr>
            <a:r>
              <a:rPr lang="en-US" sz="1100" b="1">
                <a:latin typeface="Arial"/>
                <a:ea typeface="+mn-lt"/>
                <a:cs typeface="Arial"/>
              </a:rPr>
              <a:t>Health is defined as the absence of disease</a:t>
            </a:r>
            <a:r>
              <a:rPr lang="en-US" sz="1100">
                <a:latin typeface="Arial"/>
                <a:ea typeface="+mn-lt"/>
                <a:cs typeface="Arial"/>
              </a:rPr>
              <a:t>, meaning a person is considered healthy if no measurable biological dysfunction is present.</a:t>
            </a:r>
            <a:endParaRPr lang="en-US" sz="1100">
              <a:latin typeface="Arial"/>
              <a:cs typeface="Arial"/>
            </a:endParaRPr>
          </a:p>
          <a:p>
            <a:pPr>
              <a:buFont typeface="Arial"/>
              <a:buChar char="•"/>
            </a:pPr>
            <a:r>
              <a:rPr lang="en-US" sz="1100" b="1" dirty="0">
                <a:latin typeface="Arial"/>
                <a:ea typeface="+mn-lt"/>
                <a:cs typeface="Arial"/>
              </a:rPr>
              <a:t>The model relies heavily on medical technology, laboratory testing and clinical interventions</a:t>
            </a:r>
            <a:r>
              <a:rPr lang="en-US" sz="1100" dirty="0">
                <a:latin typeface="Arial"/>
                <a:ea typeface="+mn-lt"/>
                <a:cs typeface="Arial"/>
              </a:rPr>
              <a:t>, </a:t>
            </a:r>
            <a:r>
              <a:rPr lang="en-US" sz="1100" dirty="0" err="1">
                <a:latin typeface="Arial"/>
                <a:ea typeface="+mn-lt"/>
                <a:cs typeface="Arial"/>
              </a:rPr>
              <a:t>emphasising</a:t>
            </a:r>
            <a:r>
              <a:rPr lang="en-US" sz="1100" dirty="0">
                <a:latin typeface="Arial"/>
                <a:ea typeface="+mn-lt"/>
                <a:cs typeface="Arial"/>
              </a:rPr>
              <a:t> scientific evidence and professional expertise as the foundation of care.</a:t>
            </a:r>
            <a:endParaRPr lang="en-US" sz="1100" dirty="0">
              <a:latin typeface="Arial"/>
              <a:cs typeface="Arial"/>
            </a:endParaRPr>
          </a:p>
          <a:p>
            <a:pPr>
              <a:buFont typeface="Arial"/>
              <a:buChar char="•"/>
            </a:pPr>
            <a:r>
              <a:rPr lang="en-US" sz="1100" b="1">
                <a:latin typeface="Arial"/>
                <a:ea typeface="+mn-lt"/>
                <a:cs typeface="Arial"/>
              </a:rPr>
              <a:t>Critics argue that the biomedical model is reductionist</a:t>
            </a:r>
            <a:r>
              <a:rPr lang="en-US" sz="1100">
                <a:latin typeface="Arial"/>
                <a:ea typeface="+mn-lt"/>
                <a:cs typeface="Arial"/>
              </a:rPr>
              <a:t>, as it overlooks wider determinants of health such as lifestyle, environment and social conditions which limits its ability to address chronic and complex health issues ( Ungvarsky, 2024).</a:t>
            </a:r>
            <a:endParaRPr lang="en-US" sz="1100">
              <a:latin typeface="Arial"/>
              <a:cs typeface="Arial"/>
            </a:endParaRPr>
          </a:p>
          <a:p>
            <a:pPr marL="0" indent="0">
              <a:buNone/>
            </a:pPr>
            <a:endParaRPr lang="en-US" sz="1100">
              <a:latin typeface="Arial"/>
              <a:cs typeface="Arial"/>
            </a:endParaRPr>
          </a:p>
        </p:txBody>
      </p:sp>
      <p:sp>
        <p:nvSpPr>
          <p:cNvPr id="5" name="TextBox 4">
            <a:extLst>
              <a:ext uri="{FF2B5EF4-FFF2-40B4-BE49-F238E27FC236}">
                <a16:creationId xmlns:a16="http://schemas.microsoft.com/office/drawing/2014/main" id="{C4D354B6-6D05-0CB0-6023-7AFD19B8B772}"/>
              </a:ext>
            </a:extLst>
          </p:cNvPr>
          <p:cNvSpPr txBox="1"/>
          <p:nvPr/>
        </p:nvSpPr>
        <p:spPr>
          <a:xfrm>
            <a:off x="5048687" y="1391014"/>
            <a:ext cx="6306457" cy="29392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tx2">
                    <a:lumMod val="90000"/>
                    <a:lumOff val="10000"/>
                  </a:schemeClr>
                </a:solidFill>
              </a:rPr>
              <a:t>Biopsychosocial Model</a:t>
            </a:r>
          </a:p>
          <a:p>
            <a:pPr marL="285750" indent="-285750">
              <a:buFont typeface="Arial"/>
              <a:buChar char="•"/>
            </a:pPr>
            <a:r>
              <a:rPr lang="en-US" sz="1100" b="1">
                <a:latin typeface="Arial"/>
                <a:ea typeface="+mn-lt"/>
                <a:cs typeface="Arial"/>
              </a:rPr>
              <a:t>The biopsychosocial model challenges the limitations of the traditional biomedical model</a:t>
            </a:r>
            <a:r>
              <a:rPr lang="en-US" sz="1100">
                <a:latin typeface="Arial"/>
                <a:ea typeface="+mn-lt"/>
                <a:cs typeface="Arial"/>
              </a:rPr>
              <a:t>, arguing that illness cannot be understood solely through biological factors but must also include psychological and social influences. </a:t>
            </a:r>
            <a:endParaRPr lang="en-US" sz="1100">
              <a:latin typeface="Arial"/>
              <a:cs typeface="Arial"/>
            </a:endParaRPr>
          </a:p>
          <a:p>
            <a:pPr marL="285750" indent="-285750">
              <a:buFont typeface="Arial"/>
              <a:buChar char="•"/>
            </a:pPr>
            <a:r>
              <a:rPr lang="en-US" sz="1100" b="1">
                <a:latin typeface="Arial"/>
                <a:ea typeface="+mn-lt"/>
                <a:cs typeface="Arial"/>
              </a:rPr>
              <a:t>The model is widely used in research, clinical practice and guideline development</a:t>
            </a:r>
            <a:r>
              <a:rPr lang="en-US" sz="1100">
                <a:latin typeface="Arial"/>
                <a:ea typeface="+mn-lt"/>
                <a:cs typeface="Arial"/>
              </a:rPr>
              <a:t>, and forms the foundation of the WHO International Classification of Functioning (ICF), demonstrating its broad relevance across modern healthcare. </a:t>
            </a:r>
            <a:endParaRPr lang="en-US" sz="1100">
              <a:latin typeface="Arial"/>
              <a:cs typeface="Arial"/>
            </a:endParaRPr>
          </a:p>
          <a:p>
            <a:pPr marL="285750" indent="-285750">
              <a:buFont typeface="Arial"/>
              <a:buChar char="•"/>
            </a:pPr>
            <a:r>
              <a:rPr lang="en-US" sz="1100" b="1" dirty="0">
                <a:latin typeface="Arial"/>
                <a:ea typeface="+mn-lt"/>
                <a:cs typeface="Arial"/>
              </a:rPr>
              <a:t>Despite strong evidence supporting its validity, the biopsychosocial model has had limited impact on large‑scale healthcare </a:t>
            </a:r>
            <a:r>
              <a:rPr lang="en-US" sz="1100" b="1" dirty="0" err="1">
                <a:latin typeface="Arial"/>
                <a:ea typeface="+mn-lt"/>
                <a:cs typeface="Arial"/>
              </a:rPr>
              <a:t>organisation</a:t>
            </a:r>
            <a:r>
              <a:rPr lang="en-US" sz="1100" b="1" dirty="0">
                <a:latin typeface="Arial"/>
                <a:ea typeface="+mn-lt"/>
                <a:cs typeface="Arial"/>
              </a:rPr>
              <a:t> and funding</a:t>
            </a:r>
            <a:r>
              <a:rPr lang="en-US" sz="1100" dirty="0">
                <a:latin typeface="Arial"/>
                <a:ea typeface="+mn-lt"/>
                <a:cs typeface="Arial"/>
              </a:rPr>
              <a:t>, especially in acute medical and surgical domains where biomedical thinking remains dominant. </a:t>
            </a:r>
            <a:endParaRPr lang="en-US" sz="1100" dirty="0">
              <a:latin typeface="Arial"/>
              <a:cs typeface="Arial"/>
            </a:endParaRPr>
          </a:p>
          <a:p>
            <a:pPr marL="285750" indent="-285750">
              <a:buFont typeface="Arial"/>
              <a:buChar char="•"/>
            </a:pPr>
            <a:r>
              <a:rPr lang="en-US" sz="1100" b="1">
                <a:latin typeface="Arial"/>
                <a:ea typeface="+mn-lt"/>
                <a:cs typeface="Arial"/>
              </a:rPr>
              <a:t>The rise of chronic illness in Western countries makes the biopsychosocial model increasingly essential</a:t>
            </a:r>
            <a:r>
              <a:rPr lang="en-US" sz="1100">
                <a:latin typeface="Arial"/>
                <a:ea typeface="+mn-lt"/>
                <a:cs typeface="Arial"/>
              </a:rPr>
              <a:t>, as healthcare systems built around acute biomedical care struggle to improve patient outcomes and manage costs highlighting the need for more holistic, integrated approaches ( Wade and Halligan, 2024).</a:t>
            </a:r>
            <a:endParaRPr lang="en-US" sz="1100">
              <a:latin typeface="Arial"/>
              <a:cs typeface="Arial"/>
            </a:endParaRPr>
          </a:p>
          <a:p>
            <a:endParaRPr lang="en-US"/>
          </a:p>
        </p:txBody>
      </p:sp>
      <p:pic>
        <p:nvPicPr>
          <p:cNvPr id="6" name="Picture 5" descr="Biopsychosocial Model | Definition &amp; Example Video">
            <a:extLst>
              <a:ext uri="{FF2B5EF4-FFF2-40B4-BE49-F238E27FC236}">
                <a16:creationId xmlns:a16="http://schemas.microsoft.com/office/drawing/2014/main" id="{835C0525-C7F3-BCC0-B815-E5B48BCAE6F4}"/>
              </a:ext>
            </a:extLst>
          </p:cNvPr>
          <p:cNvPicPr>
            <a:picLocks noChangeAspect="1"/>
          </p:cNvPicPr>
          <p:nvPr/>
        </p:nvPicPr>
        <p:blipFill>
          <a:blip r:embed="rId2"/>
          <a:stretch>
            <a:fillRect/>
          </a:stretch>
        </p:blipFill>
        <p:spPr>
          <a:xfrm>
            <a:off x="6140224" y="4233637"/>
            <a:ext cx="4534353" cy="1932213"/>
          </a:xfrm>
          <a:prstGeom prst="rect">
            <a:avLst/>
          </a:prstGeom>
        </p:spPr>
      </p:pic>
    </p:spTree>
    <p:extLst>
      <p:ext uri="{BB962C8B-B14F-4D97-AF65-F5344CB8AC3E}">
        <p14:creationId xmlns:p14="http://schemas.microsoft.com/office/powerpoint/2010/main" val="1759189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AA96-66C6-419A-D889-E69373BD52CA}"/>
              </a:ext>
            </a:extLst>
          </p:cNvPr>
          <p:cNvSpPr>
            <a:spLocks noGrp="1"/>
          </p:cNvSpPr>
          <p:nvPr>
            <p:ph type="title"/>
          </p:nvPr>
        </p:nvSpPr>
        <p:spPr>
          <a:xfrm>
            <a:off x="838200" y="67583"/>
            <a:ext cx="10515600" cy="766763"/>
          </a:xfrm>
          <a:prstGeom prst="round2DiagRect">
            <a:avLst/>
          </a:prstGeom>
          <a:solidFill>
            <a:schemeClr val="tx2">
              <a:lumMod val="75000"/>
              <a:lumOff val="25000"/>
            </a:schemeClr>
          </a:solidFill>
        </p:spPr>
        <p:txBody>
          <a:bodyPr>
            <a:normAutofit/>
          </a:bodyPr>
          <a:lstStyle/>
          <a:p>
            <a:r>
              <a:rPr lang="en-US" sz="3600" dirty="0">
                <a:solidFill>
                  <a:schemeClr val="accent4">
                    <a:lumMod val="49000"/>
                  </a:schemeClr>
                </a:solidFill>
                <a:latin typeface="Arial"/>
                <a:ea typeface="+mj-lt"/>
                <a:cs typeface="Arial"/>
              </a:rPr>
              <a:t>                   </a:t>
            </a:r>
            <a:r>
              <a:rPr lang="en-US" sz="2800">
                <a:solidFill>
                  <a:schemeClr val="bg1"/>
                </a:solidFill>
                <a:latin typeface="Arial"/>
                <a:ea typeface="+mj-lt"/>
                <a:cs typeface="Arial"/>
              </a:rPr>
              <a:t>Policy and Governance</a:t>
            </a:r>
          </a:p>
        </p:txBody>
      </p:sp>
      <p:sp>
        <p:nvSpPr>
          <p:cNvPr id="3" name="Content Placeholder 2">
            <a:extLst>
              <a:ext uri="{FF2B5EF4-FFF2-40B4-BE49-F238E27FC236}">
                <a16:creationId xmlns:a16="http://schemas.microsoft.com/office/drawing/2014/main" id="{4B742511-4E12-A0AD-F273-24271C893CEB}"/>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endParaRPr lang="en-US"/>
          </a:p>
          <a:p>
            <a:pPr marL="0" indent="0">
              <a:buNone/>
            </a:pPr>
            <a:endParaRPr lang="en-US"/>
          </a:p>
        </p:txBody>
      </p:sp>
      <p:sp>
        <p:nvSpPr>
          <p:cNvPr id="5" name="TextBox 4">
            <a:extLst>
              <a:ext uri="{FF2B5EF4-FFF2-40B4-BE49-F238E27FC236}">
                <a16:creationId xmlns:a16="http://schemas.microsoft.com/office/drawing/2014/main" id="{0C7DF155-BE78-3FC1-2036-C5DEE8AEA8E2}"/>
              </a:ext>
            </a:extLst>
          </p:cNvPr>
          <p:cNvSpPr txBox="1"/>
          <p:nvPr/>
        </p:nvSpPr>
        <p:spPr>
          <a:xfrm>
            <a:off x="399899" y="849569"/>
            <a:ext cx="4274456"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accent2">
                    <a:lumMod val="49000"/>
                  </a:schemeClr>
                </a:solidFill>
                <a:latin typeface="Arial"/>
                <a:ea typeface="+mn-lt"/>
                <a:cs typeface="Arial"/>
              </a:rPr>
              <a:t>Policies that Promote Holistic Health</a:t>
            </a:r>
          </a:p>
          <a:p>
            <a:r>
              <a:rPr lang="en-US" sz="2000">
                <a:latin typeface="Arial"/>
                <a:ea typeface="+mn-lt"/>
                <a:cs typeface="Arial"/>
              </a:rPr>
              <a:t>The Health and Care Act 2022</a:t>
            </a:r>
            <a:endParaRPr lang="en-US" sz="2000">
              <a:latin typeface="Arial"/>
              <a:cs typeface="Arial"/>
            </a:endParaRPr>
          </a:p>
          <a:p>
            <a:r>
              <a:rPr lang="en-US" sz="1200" dirty="0">
                <a:latin typeface="Arial"/>
                <a:ea typeface="+mn-lt"/>
                <a:cs typeface="Arial"/>
              </a:rPr>
              <a:t>It supports holistic health by establishing Integrated Care Systems, which unite NHS </a:t>
            </a:r>
            <a:r>
              <a:rPr lang="en-US" sz="1200" dirty="0" err="1">
                <a:latin typeface="Arial"/>
                <a:ea typeface="+mn-lt"/>
                <a:cs typeface="Arial"/>
              </a:rPr>
              <a:t>organisations</a:t>
            </a:r>
            <a:r>
              <a:rPr lang="en-US" sz="1200" dirty="0">
                <a:latin typeface="Arial"/>
                <a:ea typeface="+mn-lt"/>
                <a:cs typeface="Arial"/>
              </a:rPr>
              <a:t>, local authorities and wider partners to design coordinated services for local communities. This collaborative structure enables care to address not only medical treatment, but also broader wellbeing, prevention and social care needs ( UK Parliament, 2022).</a:t>
            </a:r>
            <a:endParaRPr lang="en-US" sz="1200" dirty="0">
              <a:latin typeface="Arial"/>
              <a:cs typeface="Arial"/>
            </a:endParaRPr>
          </a:p>
          <a:p>
            <a:endParaRPr lang="en-US" sz="1200">
              <a:latin typeface="Arial"/>
              <a:cs typeface="Arial"/>
            </a:endParaRPr>
          </a:p>
        </p:txBody>
      </p:sp>
      <p:sp>
        <p:nvSpPr>
          <p:cNvPr id="7" name="TextBox 6">
            <a:extLst>
              <a:ext uri="{FF2B5EF4-FFF2-40B4-BE49-F238E27FC236}">
                <a16:creationId xmlns:a16="http://schemas.microsoft.com/office/drawing/2014/main" id="{5F3BD72D-7946-D88D-6E2E-7895691057B4}"/>
              </a:ext>
            </a:extLst>
          </p:cNvPr>
          <p:cNvSpPr txBox="1"/>
          <p:nvPr/>
        </p:nvSpPr>
        <p:spPr>
          <a:xfrm>
            <a:off x="5042529" y="1454199"/>
            <a:ext cx="3468913"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accent2">
                    <a:lumMod val="49000"/>
                  </a:schemeClr>
                </a:solidFill>
              </a:rPr>
              <a:t>NHS Long Term Plan</a:t>
            </a:r>
          </a:p>
          <a:p>
            <a:pPr marL="285750" indent="-285750">
              <a:buFont typeface="Arial,Sans-Serif"/>
              <a:buChar char="•"/>
            </a:pPr>
            <a:r>
              <a:rPr lang="en-US" sz="1200" dirty="0">
                <a:latin typeface="Arial"/>
                <a:cs typeface="Arial"/>
              </a:rPr>
              <a:t>The NHS Long Term Plan </a:t>
            </a:r>
            <a:r>
              <a:rPr lang="en-US" sz="1200" dirty="0" err="1">
                <a:latin typeface="Arial"/>
                <a:cs typeface="Arial"/>
              </a:rPr>
              <a:t>prioritises</a:t>
            </a:r>
            <a:r>
              <a:rPr lang="en-US" sz="1200" dirty="0">
                <a:latin typeface="Arial"/>
                <a:cs typeface="Arial"/>
              </a:rPr>
              <a:t> prevention </a:t>
            </a:r>
            <a:r>
              <a:rPr lang="en-US" sz="1200" dirty="0" err="1">
                <a:latin typeface="Arial"/>
                <a:cs typeface="Arial"/>
              </a:rPr>
              <a:t>andearly</a:t>
            </a:r>
            <a:r>
              <a:rPr lang="en-US" sz="1200" dirty="0">
                <a:latin typeface="Arial"/>
                <a:cs typeface="Arial"/>
              </a:rPr>
              <a:t> intervention </a:t>
            </a:r>
          </a:p>
          <a:p>
            <a:pPr marL="285750" indent="-285750">
              <a:buFont typeface="Arial,Sans-Serif"/>
              <a:buChar char="•"/>
            </a:pPr>
            <a:r>
              <a:rPr lang="en-US" sz="1200" dirty="0">
                <a:latin typeface="Arial"/>
                <a:cs typeface="Arial"/>
              </a:rPr>
              <a:t>It strengthens integrated, person‑</a:t>
            </a:r>
            <a:r>
              <a:rPr lang="en-US" sz="1200" dirty="0" err="1">
                <a:latin typeface="Arial"/>
                <a:cs typeface="Arial"/>
              </a:rPr>
              <a:t>centred</a:t>
            </a:r>
            <a:r>
              <a:rPr lang="en-US" sz="1200" dirty="0">
                <a:latin typeface="Arial"/>
                <a:cs typeface="Arial"/>
              </a:rPr>
              <a:t> </a:t>
            </a:r>
            <a:r>
              <a:rPr lang="en-US" sz="1200" dirty="0" err="1">
                <a:latin typeface="Arial"/>
                <a:cs typeface="Arial"/>
              </a:rPr>
              <a:t>care,ensuring</a:t>
            </a:r>
            <a:r>
              <a:rPr lang="en-US" sz="1200" dirty="0">
                <a:latin typeface="Arial"/>
                <a:cs typeface="Arial"/>
              </a:rPr>
              <a:t> that physical, mental and social needs </a:t>
            </a:r>
            <a:r>
              <a:rPr lang="en-US" sz="1200" dirty="0" err="1">
                <a:latin typeface="Arial"/>
                <a:cs typeface="Arial"/>
              </a:rPr>
              <a:t>areaddressed</a:t>
            </a:r>
            <a:r>
              <a:rPr lang="en-US" sz="1200" dirty="0">
                <a:latin typeface="Arial"/>
                <a:cs typeface="Arial"/>
              </a:rPr>
              <a:t> together through better coordination </a:t>
            </a:r>
            <a:r>
              <a:rPr lang="en-US" sz="1200" dirty="0" err="1">
                <a:latin typeface="Arial"/>
                <a:cs typeface="Arial"/>
              </a:rPr>
              <a:t>betweenNHS</a:t>
            </a:r>
            <a:r>
              <a:rPr lang="en-US" sz="1200" dirty="0">
                <a:latin typeface="Arial"/>
                <a:cs typeface="Arial"/>
              </a:rPr>
              <a:t> services, community care and local partners.</a:t>
            </a:r>
          </a:p>
          <a:p>
            <a:pPr marL="285750" indent="-285750">
              <a:buFont typeface="Arial,Sans-Serif"/>
              <a:buChar char="•"/>
            </a:pPr>
            <a:r>
              <a:rPr lang="en-US" sz="1200" dirty="0">
                <a:latin typeface="Arial"/>
                <a:cs typeface="Arial"/>
              </a:rPr>
              <a:t>The plan expands mental health </a:t>
            </a:r>
            <a:r>
              <a:rPr lang="en-US" sz="1200" dirty="0" err="1">
                <a:latin typeface="Arial"/>
                <a:cs typeface="Arial"/>
              </a:rPr>
              <a:t>support,community</a:t>
            </a:r>
            <a:r>
              <a:rPr lang="en-US" sz="1200" dirty="0">
                <a:latin typeface="Arial"/>
                <a:cs typeface="Arial"/>
              </a:rPr>
              <a:t> services and </a:t>
            </a:r>
            <a:r>
              <a:rPr lang="en-US" sz="1200" dirty="0" err="1">
                <a:latin typeface="Arial"/>
                <a:cs typeface="Arial"/>
              </a:rPr>
              <a:t>personalised</a:t>
            </a:r>
            <a:r>
              <a:rPr lang="en-US" sz="1200" dirty="0">
                <a:latin typeface="Arial"/>
                <a:cs typeface="Arial"/>
              </a:rPr>
              <a:t> care models(NHS,2019).</a:t>
            </a:r>
          </a:p>
          <a:p>
            <a:endParaRPr lang="en-US"/>
          </a:p>
        </p:txBody>
      </p:sp>
      <p:sp>
        <p:nvSpPr>
          <p:cNvPr id="4" name="TextBox 3">
            <a:extLst>
              <a:ext uri="{FF2B5EF4-FFF2-40B4-BE49-F238E27FC236}">
                <a16:creationId xmlns:a16="http://schemas.microsoft.com/office/drawing/2014/main" id="{7A7013CE-0C7B-63E8-917A-050D2D623D5E}"/>
              </a:ext>
            </a:extLst>
          </p:cNvPr>
          <p:cNvSpPr txBox="1"/>
          <p:nvPr/>
        </p:nvSpPr>
        <p:spPr>
          <a:xfrm>
            <a:off x="8508698" y="1536431"/>
            <a:ext cx="3686628" cy="2492990"/>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accent2">
                    <a:lumMod val="49000"/>
                  </a:schemeClr>
                </a:solidFill>
                <a:latin typeface="Arial"/>
                <a:cs typeface="Arial"/>
              </a:rPr>
              <a:t>The Prevention Green Paper</a:t>
            </a:r>
          </a:p>
          <a:p>
            <a:pPr marL="285750" indent="-285750">
              <a:buFont typeface="Arial"/>
              <a:buChar char="•"/>
            </a:pPr>
            <a:r>
              <a:rPr lang="en-US" sz="1200">
                <a:latin typeface="Arial"/>
                <a:ea typeface="+mn-lt"/>
                <a:cs typeface="Arial"/>
              </a:rPr>
              <a:t>The Prevention Green Paper (Advancing our health: prevention in the 2020s) highlights a shift from treating illness to proactively preventing disease.           </a:t>
            </a:r>
            <a:endParaRPr lang="en-US" sz="1200" dirty="0">
              <a:latin typeface="Arial"/>
              <a:ea typeface="+mn-lt"/>
              <a:cs typeface="Arial"/>
            </a:endParaRPr>
          </a:p>
          <a:p>
            <a:pPr marL="285750" indent="-285750">
              <a:buFont typeface="Arial"/>
              <a:buChar char="•"/>
            </a:pPr>
            <a:r>
              <a:rPr lang="en-US" sz="1200" dirty="0">
                <a:latin typeface="Arial"/>
                <a:ea typeface="+mn-lt"/>
                <a:cs typeface="Arial"/>
              </a:rPr>
              <a:t> It encourages healthier </a:t>
            </a:r>
            <a:r>
              <a:rPr lang="en-US" sz="1200" dirty="0" err="1">
                <a:latin typeface="Arial"/>
                <a:ea typeface="+mn-lt"/>
                <a:cs typeface="Arial"/>
              </a:rPr>
              <a:t>behaviours</a:t>
            </a:r>
            <a:r>
              <a:rPr lang="en-US" sz="1200" dirty="0">
                <a:latin typeface="Arial"/>
                <a:ea typeface="+mn-lt"/>
                <a:cs typeface="Arial"/>
              </a:rPr>
              <a:t>, early intervention, reducing health inequalities, greater use of digital tools, and stronger collaboration across sectors to enhance population health and support a more sustainable (Department of Health and Social Care,2019)</a:t>
            </a:r>
            <a:r>
              <a:rPr lang="en-US" sz="1600" dirty="0">
                <a:latin typeface="Arial"/>
                <a:ea typeface="+mn-lt"/>
                <a:cs typeface="Arial"/>
              </a:rPr>
              <a:t>.</a:t>
            </a:r>
            <a:endParaRPr lang="en-US" sz="1600" dirty="0">
              <a:latin typeface="Arial"/>
              <a:cs typeface="Arial"/>
            </a:endParaRPr>
          </a:p>
        </p:txBody>
      </p:sp>
      <p:sp>
        <p:nvSpPr>
          <p:cNvPr id="6" name="TextBox 5">
            <a:extLst>
              <a:ext uri="{FF2B5EF4-FFF2-40B4-BE49-F238E27FC236}">
                <a16:creationId xmlns:a16="http://schemas.microsoft.com/office/drawing/2014/main" id="{91FE62E3-D83A-2C32-D926-437BB01596DF}"/>
              </a:ext>
            </a:extLst>
          </p:cNvPr>
          <p:cNvSpPr txBox="1"/>
          <p:nvPr/>
        </p:nvSpPr>
        <p:spPr>
          <a:xfrm>
            <a:off x="1202168" y="465840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D03CEB10-0A58-C2CD-A10E-82DFE5A8E9F5}"/>
              </a:ext>
            </a:extLst>
          </p:cNvPr>
          <p:cNvSpPr txBox="1"/>
          <p:nvPr/>
        </p:nvSpPr>
        <p:spPr>
          <a:xfrm>
            <a:off x="5061552" y="4893467"/>
            <a:ext cx="7097481" cy="2000548"/>
          </a:xfrm>
          <a:prstGeom prst="rect">
            <a:avLst/>
          </a:prstGeom>
          <a:solidFill>
            <a:schemeClr val="tx2">
              <a:lumMod val="10000"/>
              <a:lumOff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tx2">
                    <a:lumMod val="90000"/>
                    <a:lumOff val="10000"/>
                  </a:schemeClr>
                </a:solidFill>
                <a:latin typeface="Arial"/>
                <a:cs typeface="Arial"/>
              </a:rPr>
              <a:t>Challenges: </a:t>
            </a:r>
          </a:p>
          <a:p>
            <a:pPr>
              <a:buFont typeface="Arial"/>
              <a:buChar char="•"/>
            </a:pPr>
            <a:r>
              <a:rPr lang="en-US" sz="1400">
                <a:latin typeface="Arial"/>
                <a:ea typeface="+mn-lt"/>
                <a:cs typeface="Arial"/>
              </a:rPr>
              <a:t> Funding limitations</a:t>
            </a:r>
            <a:endParaRPr lang="en-US" sz="1400">
              <a:latin typeface="Arial"/>
              <a:cs typeface="Arial"/>
            </a:endParaRPr>
          </a:p>
          <a:p>
            <a:pPr>
              <a:buFont typeface="Arial"/>
              <a:buChar char="•"/>
            </a:pPr>
            <a:r>
              <a:rPr lang="en-US" sz="1400">
                <a:latin typeface="Arial"/>
                <a:ea typeface="+mn-lt"/>
                <a:cs typeface="Arial"/>
              </a:rPr>
              <a:t>Regulatory and compliance obstacles</a:t>
            </a:r>
            <a:endParaRPr lang="en-US" sz="1400">
              <a:latin typeface="Arial"/>
              <a:cs typeface="Arial"/>
            </a:endParaRPr>
          </a:p>
          <a:p>
            <a:pPr>
              <a:buFont typeface="Arial"/>
              <a:buChar char="•"/>
            </a:pPr>
            <a:r>
              <a:rPr lang="en-US" sz="1400">
                <a:latin typeface="Arial"/>
                <a:ea typeface="+mn-lt"/>
                <a:cs typeface="Arial"/>
              </a:rPr>
              <a:t>Restrictions related to data sharing  (Local Government Association, 2025),(Health and Social Care Committee, 2023) and (de Bell </a:t>
            </a:r>
            <a:r>
              <a:rPr lang="en-US" sz="1400" i="1">
                <a:latin typeface="Arial"/>
                <a:ea typeface="+mn-lt"/>
                <a:cs typeface="Arial"/>
              </a:rPr>
              <a:t>et al.</a:t>
            </a:r>
            <a:r>
              <a:rPr lang="en-US" sz="1400">
                <a:latin typeface="Arial"/>
                <a:ea typeface="+mn-lt"/>
                <a:cs typeface="Arial"/>
              </a:rPr>
              <a:t>, 2024).</a:t>
            </a:r>
            <a:endParaRPr lang="en-US" sz="1400">
              <a:latin typeface="Arial"/>
              <a:cs typeface="Arial"/>
            </a:endParaRPr>
          </a:p>
          <a:p>
            <a:pPr marL="285750" indent="-285750">
              <a:buFont typeface="Arial"/>
              <a:buChar char="•"/>
            </a:pPr>
            <a:endParaRPr lang="en-US"/>
          </a:p>
          <a:p>
            <a:pPr marL="285750" indent="-285750">
              <a:buFont typeface="Arial"/>
              <a:buChar char="•"/>
            </a:pPr>
            <a:endParaRPr lang="en-US"/>
          </a:p>
          <a:p>
            <a:endParaRPr lang="en-US"/>
          </a:p>
        </p:txBody>
      </p:sp>
      <p:sp>
        <p:nvSpPr>
          <p:cNvPr id="9" name="TextBox 8">
            <a:extLst>
              <a:ext uri="{FF2B5EF4-FFF2-40B4-BE49-F238E27FC236}">
                <a16:creationId xmlns:a16="http://schemas.microsoft.com/office/drawing/2014/main" id="{782C6832-46D1-0DE7-5DB5-7DF9ACE050B0}"/>
              </a:ext>
            </a:extLst>
          </p:cNvPr>
          <p:cNvSpPr txBox="1"/>
          <p:nvPr/>
        </p:nvSpPr>
        <p:spPr>
          <a:xfrm>
            <a:off x="6060932" y="508417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2937C85D-6DE4-41FE-E0E3-027B1CB12B48}"/>
              </a:ext>
            </a:extLst>
          </p:cNvPr>
          <p:cNvSpPr txBox="1"/>
          <p:nvPr/>
        </p:nvSpPr>
        <p:spPr>
          <a:xfrm>
            <a:off x="6486700" y="505912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2" name="Picture 11" descr="4,100+ Public Policy Government Stock Photos, Pictures ...">
            <a:extLst>
              <a:ext uri="{FF2B5EF4-FFF2-40B4-BE49-F238E27FC236}">
                <a16:creationId xmlns:a16="http://schemas.microsoft.com/office/drawing/2014/main" id="{3E3F7DB4-54FF-16B1-85B5-782F40132D60}"/>
              </a:ext>
            </a:extLst>
          </p:cNvPr>
          <p:cNvPicPr>
            <a:picLocks noChangeAspect="1"/>
          </p:cNvPicPr>
          <p:nvPr/>
        </p:nvPicPr>
        <p:blipFill>
          <a:blip r:embed="rId2"/>
          <a:stretch>
            <a:fillRect/>
          </a:stretch>
        </p:blipFill>
        <p:spPr>
          <a:xfrm>
            <a:off x="46264" y="3525154"/>
            <a:ext cx="4980214" cy="2601686"/>
          </a:xfrm>
          <a:prstGeom prst="rect">
            <a:avLst/>
          </a:prstGeom>
          <a:ln>
            <a:noFill/>
          </a:ln>
          <a:effectLst>
            <a:softEdge rad="112500"/>
          </a:effectLst>
        </p:spPr>
      </p:pic>
    </p:spTree>
    <p:extLst>
      <p:ext uri="{BB962C8B-B14F-4D97-AF65-F5344CB8AC3E}">
        <p14:creationId xmlns:p14="http://schemas.microsoft.com/office/powerpoint/2010/main" val="3983406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83F20-4029-6A5D-7A57-9FA7E5BC441C}"/>
              </a:ext>
            </a:extLst>
          </p:cNvPr>
          <p:cNvSpPr>
            <a:spLocks noGrp="1"/>
          </p:cNvSpPr>
          <p:nvPr>
            <p:ph type="title"/>
          </p:nvPr>
        </p:nvSpPr>
        <p:spPr>
          <a:xfrm>
            <a:off x="511630" y="2268"/>
            <a:ext cx="11277599" cy="933678"/>
          </a:xfrm>
        </p:spPr>
        <p:txBody>
          <a:bodyPr>
            <a:normAutofit fontScale="90000"/>
          </a:bodyPr>
          <a:lstStyle/>
          <a:p>
            <a:r>
              <a:rPr lang="en-US" sz="3200">
                <a:solidFill>
                  <a:schemeClr val="accent1">
                    <a:lumMod val="49000"/>
                  </a:schemeClr>
                </a:solidFill>
                <a:latin typeface="Arial"/>
                <a:ea typeface="+mj-lt"/>
                <a:cs typeface="Arial"/>
              </a:rPr>
              <a:t>Service Delivery</a:t>
            </a:r>
            <a:r>
              <a:rPr lang="en-US" sz="3200">
                <a:solidFill>
                  <a:schemeClr val="accent1">
                    <a:lumMod val="49000"/>
                  </a:schemeClr>
                </a:solidFill>
                <a:latin typeface="Arial"/>
                <a:cs typeface="Arial"/>
              </a:rPr>
              <a:t>: Wellness, |Telehealth and Community Health</a:t>
            </a:r>
          </a:p>
        </p:txBody>
      </p:sp>
      <p:sp>
        <p:nvSpPr>
          <p:cNvPr id="3" name="Content Placeholder 2">
            <a:extLst>
              <a:ext uri="{FF2B5EF4-FFF2-40B4-BE49-F238E27FC236}">
                <a16:creationId xmlns:a16="http://schemas.microsoft.com/office/drawing/2014/main" id="{462A9689-B0F0-4263-18A2-29FF27240743}"/>
              </a:ext>
            </a:extLst>
          </p:cNvPr>
          <p:cNvSpPr>
            <a:spLocks noGrp="1"/>
          </p:cNvSpPr>
          <p:nvPr>
            <p:ph idx="1"/>
          </p:nvPr>
        </p:nvSpPr>
        <p:spPr>
          <a:xfrm>
            <a:off x="395514" y="1317628"/>
            <a:ext cx="4100286" cy="628422"/>
          </a:xfrm>
        </p:spPr>
        <p:txBody>
          <a:bodyPr vert="horz" lIns="91440" tIns="45720" rIns="91440" bIns="45720" rtlCol="0" anchor="t">
            <a:noAutofit/>
          </a:bodyPr>
          <a:lstStyle/>
          <a:p>
            <a:pPr marL="0" indent="0">
              <a:buNone/>
            </a:pPr>
            <a:r>
              <a:rPr lang="en-US" sz="2400">
                <a:latin typeface="Arial"/>
                <a:cs typeface="Arial"/>
              </a:rPr>
              <a:t>Integrated service</a:t>
            </a:r>
            <a:endParaRPr lang="en-US"/>
          </a:p>
          <a:p>
            <a:pPr marL="0" indent="0">
              <a:buNone/>
            </a:pPr>
            <a:endParaRPr lang="en-US" sz="2400">
              <a:latin typeface="Arial"/>
              <a:cs typeface="Arial"/>
            </a:endParaRPr>
          </a:p>
          <a:p>
            <a:pPr marL="0" indent="0">
              <a:buNone/>
            </a:pPr>
            <a:endParaRPr lang="en-US" sz="2400">
              <a:solidFill>
                <a:srgbClr val="000000"/>
              </a:solidFill>
              <a:latin typeface="Arial"/>
              <a:cs typeface="Arial"/>
            </a:endParaRPr>
          </a:p>
          <a:p>
            <a:pPr marL="0" indent="0">
              <a:buNone/>
            </a:pPr>
            <a:r>
              <a:rPr lang="en-US" sz="1600">
                <a:solidFill>
                  <a:schemeClr val="accent1"/>
                </a:solidFill>
                <a:latin typeface="Arial"/>
                <a:cs typeface="Arial"/>
              </a:rPr>
              <a:t>Wellness programs </a:t>
            </a:r>
          </a:p>
          <a:p>
            <a:pPr marL="0" indent="0">
              <a:buNone/>
            </a:pPr>
            <a:r>
              <a:rPr lang="en-US" sz="1600">
                <a:latin typeface="Arial"/>
                <a:cs typeface="Arial"/>
              </a:rPr>
              <a:t>prevention, lifestyle support, self - management</a:t>
            </a:r>
          </a:p>
          <a:p>
            <a:pPr marL="0" indent="0">
              <a:buNone/>
            </a:pPr>
            <a:r>
              <a:rPr lang="en-US" sz="1600">
                <a:solidFill>
                  <a:schemeClr val="accent1"/>
                </a:solidFill>
                <a:latin typeface="Arial"/>
                <a:cs typeface="Arial"/>
              </a:rPr>
              <a:t>Telehealth</a:t>
            </a:r>
          </a:p>
          <a:p>
            <a:pPr marL="0" indent="0">
              <a:buNone/>
            </a:pPr>
            <a:r>
              <a:rPr lang="en-US" sz="1600">
                <a:latin typeface="Arial"/>
                <a:cs typeface="Arial"/>
              </a:rPr>
              <a:t>remote monitoring, </a:t>
            </a:r>
            <a:r>
              <a:rPr lang="en-US" sz="1600" err="1">
                <a:latin typeface="Arial"/>
                <a:cs typeface="Arial"/>
              </a:rPr>
              <a:t>virtual </a:t>
            </a:r>
            <a:r>
              <a:rPr lang="en-US" sz="1600">
                <a:latin typeface="Arial"/>
                <a:cs typeface="Arial"/>
              </a:rPr>
              <a:t>wards and digital contact </a:t>
            </a:r>
          </a:p>
          <a:p>
            <a:pPr marL="0" indent="0">
              <a:buNone/>
            </a:pPr>
            <a:r>
              <a:rPr lang="en-US" sz="1600">
                <a:solidFill>
                  <a:schemeClr val="accent1"/>
                </a:solidFill>
                <a:latin typeface="Arial"/>
                <a:cs typeface="Arial"/>
              </a:rPr>
              <a:t>Community health initiatives</a:t>
            </a:r>
          </a:p>
          <a:p>
            <a:pPr marL="0" indent="0">
              <a:buNone/>
            </a:pPr>
            <a:r>
              <a:rPr lang="en-US" sz="1600">
                <a:latin typeface="Arial"/>
                <a:cs typeface="Arial"/>
              </a:rPr>
              <a:t>Social prescribing, link workers and voluntary sector</a:t>
            </a:r>
          </a:p>
          <a:p>
            <a:pPr marL="0" indent="0">
              <a:buNone/>
            </a:pPr>
            <a:r>
              <a:rPr lang="en-US" sz="1200" dirty="0">
                <a:latin typeface="Arial"/>
                <a:cs typeface="Arial"/>
              </a:rPr>
              <a:t>Van der Feltz- </a:t>
            </a:r>
            <a:r>
              <a:rPr lang="en-US" sz="1200" dirty="0" err="1">
                <a:latin typeface="Arial"/>
                <a:cs typeface="Arial"/>
              </a:rPr>
              <a:t>Comells</a:t>
            </a:r>
            <a:r>
              <a:rPr lang="en-US" sz="1200" dirty="0">
                <a:latin typeface="Arial"/>
                <a:cs typeface="Arial"/>
              </a:rPr>
              <a:t> </a:t>
            </a:r>
            <a:r>
              <a:rPr lang="en-US" sz="1200" i="1" dirty="0">
                <a:latin typeface="Arial"/>
                <a:cs typeface="Arial"/>
              </a:rPr>
              <a:t>et al,</a:t>
            </a:r>
            <a:r>
              <a:rPr lang="en-US" sz="1200" dirty="0">
                <a:latin typeface="Arial"/>
                <a:cs typeface="Arial"/>
              </a:rPr>
              <a:t> 2023, Bickerdike </a:t>
            </a:r>
            <a:r>
              <a:rPr lang="en-US" sz="1200" i="1" dirty="0">
                <a:latin typeface="Arial"/>
                <a:cs typeface="Arial"/>
              </a:rPr>
              <a:t>et al</a:t>
            </a:r>
            <a:r>
              <a:rPr lang="en-US" sz="1200" dirty="0">
                <a:latin typeface="Arial"/>
                <a:cs typeface="Arial"/>
              </a:rPr>
              <a:t>, 2017, Hutchings and Edwards, 2023</a:t>
            </a:r>
          </a:p>
        </p:txBody>
      </p:sp>
      <p:sp>
        <p:nvSpPr>
          <p:cNvPr id="7" name="TextBox 6">
            <a:extLst>
              <a:ext uri="{FF2B5EF4-FFF2-40B4-BE49-F238E27FC236}">
                <a16:creationId xmlns:a16="http://schemas.microsoft.com/office/drawing/2014/main" id="{A0E38AB6-66C3-6B09-9017-BA6E9194EB96}"/>
              </a:ext>
            </a:extLst>
          </p:cNvPr>
          <p:cNvSpPr txBox="1"/>
          <p:nvPr/>
        </p:nvSpPr>
        <p:spPr>
          <a:xfrm>
            <a:off x="448551" y="1916047"/>
            <a:ext cx="4027713" cy="646331"/>
          </a:xfrm>
          <a:prstGeom prst="rect">
            <a:avLst/>
          </a:prstGeom>
          <a:solidFill>
            <a:schemeClr val="accent3">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Holistic Service </a:t>
            </a:r>
          </a:p>
          <a:p>
            <a:r>
              <a:rPr lang="en-US">
                <a:solidFill>
                  <a:schemeClr val="bg1"/>
                </a:solidFill>
              </a:rPr>
              <a:t>delivery </a:t>
            </a:r>
          </a:p>
        </p:txBody>
      </p:sp>
      <p:sp>
        <p:nvSpPr>
          <p:cNvPr id="8" name="TextBox 7">
            <a:extLst>
              <a:ext uri="{FF2B5EF4-FFF2-40B4-BE49-F238E27FC236}">
                <a16:creationId xmlns:a16="http://schemas.microsoft.com/office/drawing/2014/main" id="{583992D5-C512-60B3-8516-9B7BE26598EC}"/>
              </a:ext>
            </a:extLst>
          </p:cNvPr>
          <p:cNvSpPr txBox="1"/>
          <p:nvPr/>
        </p:nvSpPr>
        <p:spPr>
          <a:xfrm>
            <a:off x="6136663" y="960715"/>
            <a:ext cx="3585028" cy="369332"/>
          </a:xfrm>
          <a:prstGeom prst="rect">
            <a:avLst/>
          </a:prstGeom>
          <a:solidFill>
            <a:schemeClr val="accent3">
              <a:lumMod val="75000"/>
            </a:schemeClr>
          </a:solidFill>
          <a:ln>
            <a:solidFill>
              <a:schemeClr val="accent3">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Arial"/>
                <a:cs typeface="Arial"/>
              </a:rPr>
              <a:t>Holistic care in hospitals</a:t>
            </a:r>
            <a:r>
              <a:rPr lang="en-US" dirty="0">
                <a:solidFill>
                  <a:schemeClr val="accent3">
                    <a:lumMod val="49000"/>
                  </a:schemeClr>
                </a:solidFill>
                <a:latin typeface="Arial"/>
                <a:cs typeface="Arial"/>
              </a:rPr>
              <a:t> </a:t>
            </a:r>
          </a:p>
        </p:txBody>
      </p:sp>
      <p:sp>
        <p:nvSpPr>
          <p:cNvPr id="9" name="TextBox 8">
            <a:extLst>
              <a:ext uri="{FF2B5EF4-FFF2-40B4-BE49-F238E27FC236}">
                <a16:creationId xmlns:a16="http://schemas.microsoft.com/office/drawing/2014/main" id="{76D378C0-6A4D-21A8-052A-A485A5902484}"/>
              </a:ext>
            </a:extLst>
          </p:cNvPr>
          <p:cNvSpPr txBox="1"/>
          <p:nvPr/>
        </p:nvSpPr>
        <p:spPr>
          <a:xfrm>
            <a:off x="6112167" y="1423914"/>
            <a:ext cx="4303485" cy="37296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2">
                    <a:lumMod val="49000"/>
                  </a:schemeClr>
                </a:solidFill>
              </a:rPr>
              <a:t>1 Virtual Wards ( Hospital at home)</a:t>
            </a:r>
          </a:p>
          <a:p>
            <a:r>
              <a:rPr lang="en-US"/>
              <a:t>Hospital level care at home using MDT review, remote monitoring and early discharge pathways </a:t>
            </a:r>
          </a:p>
          <a:p>
            <a:r>
              <a:rPr lang="en-US" b="1">
                <a:solidFill>
                  <a:schemeClr val="accent2">
                    <a:lumMod val="49000"/>
                  </a:schemeClr>
                </a:solidFill>
              </a:rPr>
              <a:t>2. Social prescribing pathways </a:t>
            </a:r>
          </a:p>
          <a:p>
            <a:r>
              <a:rPr lang="en-US"/>
              <a:t>Link workers connect patients to community wellbeing support alongside clinical care</a:t>
            </a:r>
          </a:p>
          <a:p>
            <a:r>
              <a:rPr lang="en-US" b="1">
                <a:solidFill>
                  <a:schemeClr val="accent2">
                    <a:lumMod val="49000"/>
                  </a:schemeClr>
                </a:solidFill>
              </a:rPr>
              <a:t>3. Acute frailty services</a:t>
            </a:r>
          </a:p>
          <a:p>
            <a:r>
              <a:rPr lang="en-US"/>
              <a:t>Front door </a:t>
            </a:r>
            <a:r>
              <a:rPr lang="en-US" err="1"/>
              <a:t>holisti</a:t>
            </a:r>
            <a:r>
              <a:rPr lang="en-US"/>
              <a:t>c assessment of medical, functional, psychological and social environmental needs </a:t>
            </a:r>
          </a:p>
          <a:p>
            <a:endParaRPr lang="en-US"/>
          </a:p>
        </p:txBody>
      </p:sp>
      <p:sp>
        <p:nvSpPr>
          <p:cNvPr id="10" name="TextBox 9">
            <a:extLst>
              <a:ext uri="{FF2B5EF4-FFF2-40B4-BE49-F238E27FC236}">
                <a16:creationId xmlns:a16="http://schemas.microsoft.com/office/drawing/2014/main" id="{3A17F318-0D91-E7AD-E2BC-5E140848EC93}"/>
              </a:ext>
            </a:extLst>
          </p:cNvPr>
          <p:cNvSpPr txBox="1"/>
          <p:nvPr/>
        </p:nvSpPr>
        <p:spPr>
          <a:xfrm>
            <a:off x="4781547" y="5155048"/>
            <a:ext cx="7409542" cy="800219"/>
          </a:xfrm>
          <a:prstGeom prst="rect">
            <a:avLst/>
          </a:prstGeom>
          <a:noFill/>
          <a:ln>
            <a:solidFill>
              <a:schemeClr val="accent1">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I</a:t>
            </a:r>
            <a:r>
              <a:rPr lang="en-US" sz="1400">
                <a:latin typeface="Arial"/>
                <a:cs typeface="Arial"/>
              </a:rPr>
              <a:t>mportance:</a:t>
            </a:r>
          </a:p>
          <a:p>
            <a:r>
              <a:rPr lang="en-US" sz="1400" dirty="0">
                <a:latin typeface="Arial"/>
                <a:ea typeface="+mn-lt"/>
                <a:cs typeface="Arial"/>
              </a:rPr>
              <a:t>joined‑up delivery shifts care away from isolated, single-condition treatment towards </a:t>
            </a:r>
            <a:r>
              <a:rPr lang="en-US" sz="1400">
                <a:latin typeface="Arial"/>
                <a:ea typeface="+mn-lt"/>
                <a:cs typeface="Arial"/>
              </a:rPr>
              <a:t>coordinated prevention, self‑management and stronger community‑based support.</a:t>
            </a:r>
            <a:endParaRPr lang="en-US" sz="1400" dirty="0">
              <a:latin typeface="Arial"/>
              <a:cs typeface="Arial"/>
            </a:endParaRPr>
          </a:p>
        </p:txBody>
      </p:sp>
      <p:pic>
        <p:nvPicPr>
          <p:cNvPr id="5" name="Picture 4" descr="Innovative virtual ward scheme to now cover heart failure patients, NHS England says | UK Healthcare News">
            <a:extLst>
              <a:ext uri="{FF2B5EF4-FFF2-40B4-BE49-F238E27FC236}">
                <a16:creationId xmlns:a16="http://schemas.microsoft.com/office/drawing/2014/main" id="{F6B8E923-273A-ADF2-8D8E-30CCE62E23FE}"/>
              </a:ext>
            </a:extLst>
          </p:cNvPr>
          <p:cNvPicPr>
            <a:picLocks noChangeAspect="1"/>
          </p:cNvPicPr>
          <p:nvPr/>
        </p:nvPicPr>
        <p:blipFill>
          <a:blip r:embed="rId2"/>
          <a:stretch>
            <a:fillRect/>
          </a:stretch>
        </p:blipFill>
        <p:spPr>
          <a:xfrm>
            <a:off x="10229168" y="1294719"/>
            <a:ext cx="1966233" cy="2802617"/>
          </a:xfrm>
          <a:prstGeom prst="rect">
            <a:avLst/>
          </a:prstGeom>
          <a:ln>
            <a:noFill/>
          </a:ln>
          <a:effectLst>
            <a:softEdge rad="112500"/>
          </a:effectLst>
        </p:spPr>
      </p:pic>
      <p:pic>
        <p:nvPicPr>
          <p:cNvPr id="11" name="Picture 10" descr="Telehealth is OK, patients say, but most prefer in-person appointments : Shots - Health News : NPR">
            <a:extLst>
              <a:ext uri="{FF2B5EF4-FFF2-40B4-BE49-F238E27FC236}">
                <a16:creationId xmlns:a16="http://schemas.microsoft.com/office/drawing/2014/main" id="{69474CDA-687A-C4E0-F00A-D52A3F79822F}"/>
              </a:ext>
            </a:extLst>
          </p:cNvPr>
          <p:cNvPicPr>
            <a:picLocks noChangeAspect="1"/>
          </p:cNvPicPr>
          <p:nvPr/>
        </p:nvPicPr>
        <p:blipFill>
          <a:blip r:embed="rId3"/>
          <a:stretch>
            <a:fillRect/>
          </a:stretch>
        </p:blipFill>
        <p:spPr>
          <a:xfrm>
            <a:off x="3533775" y="2532970"/>
            <a:ext cx="1967593" cy="2633890"/>
          </a:xfrm>
          <a:prstGeom prst="rect">
            <a:avLst/>
          </a:prstGeom>
        </p:spPr>
      </p:pic>
    </p:spTree>
    <p:extLst>
      <p:ext uri="{BB962C8B-B14F-4D97-AF65-F5344CB8AC3E}">
        <p14:creationId xmlns:p14="http://schemas.microsoft.com/office/powerpoint/2010/main" val="901689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6E191-CAC5-7B76-1BE6-6E259E82A9AE}"/>
              </a:ext>
            </a:extLst>
          </p:cNvPr>
          <p:cNvSpPr>
            <a:spLocks noGrp="1"/>
          </p:cNvSpPr>
          <p:nvPr>
            <p:ph type="title"/>
          </p:nvPr>
        </p:nvSpPr>
        <p:spPr>
          <a:xfrm>
            <a:off x="852714" y="365125"/>
            <a:ext cx="6633029" cy="861106"/>
          </a:xfrm>
          <a:prstGeom prst="flowChartMagneticTape">
            <a:avLst/>
          </a:prstGeom>
          <a:solidFill>
            <a:schemeClr val="tx2">
              <a:lumMod val="90000"/>
              <a:lumOff val="10000"/>
            </a:schemeClr>
          </a:solidFill>
        </p:spPr>
        <p:txBody>
          <a:bodyPr>
            <a:normAutofit fontScale="90000"/>
          </a:bodyPr>
          <a:lstStyle/>
          <a:p>
            <a:r>
              <a:rPr lang="en-US" dirty="0">
                <a:solidFill>
                  <a:schemeClr val="accent6">
                    <a:lumMod val="49000"/>
                  </a:schemeClr>
                </a:solidFill>
              </a:rPr>
              <a:t>     </a:t>
            </a:r>
            <a:r>
              <a:rPr lang="en-US" sz="3200">
                <a:solidFill>
                  <a:schemeClr val="bg1"/>
                </a:solidFill>
                <a:latin typeface="Arial"/>
                <a:cs typeface="Arial"/>
              </a:rPr>
              <a:t>Public Health Initiatives</a:t>
            </a:r>
          </a:p>
        </p:txBody>
      </p:sp>
      <p:pic>
        <p:nvPicPr>
          <p:cNvPr id="8" name="Content Placeholder 7" descr="Avoidable mortality (preventable and treatable): Health at a Glance 2023 | OECD">
            <a:extLst>
              <a:ext uri="{FF2B5EF4-FFF2-40B4-BE49-F238E27FC236}">
                <a16:creationId xmlns:a16="http://schemas.microsoft.com/office/drawing/2014/main" id="{73AC69DA-3A74-BBC6-AC9E-A5FB455BD792}"/>
              </a:ext>
            </a:extLst>
          </p:cNvPr>
          <p:cNvPicPr>
            <a:picLocks noGrp="1" noChangeAspect="1"/>
          </p:cNvPicPr>
          <p:nvPr>
            <p:ph idx="1"/>
          </p:nvPr>
        </p:nvPicPr>
        <p:blipFill>
          <a:blip r:embed="rId2"/>
          <a:stretch>
            <a:fillRect/>
          </a:stretch>
        </p:blipFill>
        <p:spPr>
          <a:xfrm>
            <a:off x="293461" y="2070669"/>
            <a:ext cx="5421992" cy="2750910"/>
          </a:xfrm>
          <a:prstGeom prst="rect">
            <a:avLst/>
          </a:prstGeom>
        </p:spPr>
      </p:pic>
      <p:sp>
        <p:nvSpPr>
          <p:cNvPr id="4" name="TextBox 3">
            <a:extLst>
              <a:ext uri="{FF2B5EF4-FFF2-40B4-BE49-F238E27FC236}">
                <a16:creationId xmlns:a16="http://schemas.microsoft.com/office/drawing/2014/main" id="{475C3CAA-6C5A-84BC-9D01-41F792177119}"/>
              </a:ext>
            </a:extLst>
          </p:cNvPr>
          <p:cNvSpPr txBox="1"/>
          <p:nvPr/>
        </p:nvSpPr>
        <p:spPr>
          <a:xfrm>
            <a:off x="6308819" y="1820331"/>
            <a:ext cx="5522685" cy="3967043"/>
          </a:xfrm>
          <a:prstGeom prst="bracketPair">
            <a:avLst/>
          </a:prstGeom>
          <a:solidFill>
            <a:schemeClr val="bg1"/>
          </a:solidFill>
          <a:ln>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ea typeface="+mn-lt"/>
                <a:cs typeface="Arial"/>
              </a:rPr>
              <a:t>Public health initiatives focus on improving population wellbeing by preventing disease, promoting healthy </a:t>
            </a:r>
            <a:r>
              <a:rPr lang="en-US" sz="1100" dirty="0" err="1">
                <a:latin typeface="Arial"/>
                <a:ea typeface="+mn-lt"/>
                <a:cs typeface="Arial"/>
              </a:rPr>
              <a:t>behaviours</a:t>
            </a:r>
            <a:r>
              <a:rPr lang="en-US" sz="1100" dirty="0">
                <a:latin typeface="Arial"/>
                <a:ea typeface="+mn-lt"/>
                <a:cs typeface="Arial"/>
              </a:rPr>
              <a:t>, and creating environments that support long‑term physical, mental and social health.</a:t>
            </a:r>
            <a:endParaRPr lang="en-US" sz="1100" dirty="0">
              <a:latin typeface="Arial"/>
              <a:cs typeface="Arial"/>
            </a:endParaRPr>
          </a:p>
          <a:p>
            <a:pPr marL="285750" indent="-285750">
              <a:buFont typeface="Arial"/>
              <a:buChar char="•"/>
            </a:pPr>
            <a:r>
              <a:rPr lang="en-US" sz="1100">
                <a:ea typeface="+mn-lt"/>
                <a:cs typeface="+mn-lt"/>
              </a:rPr>
              <a:t>health promotion and sustainable development : health promotion must be aligned with sustainable development principles to ensure long‑term wellbeing and support global goals such as SDG 3.</a:t>
            </a:r>
            <a:endParaRPr lang="en-US"/>
          </a:p>
          <a:p>
            <a:pPr marL="285750" indent="-285750">
              <a:buFont typeface="Arial"/>
              <a:buChar char="•"/>
            </a:pPr>
            <a:r>
              <a:rPr lang="en-US" sz="1100" dirty="0">
                <a:ea typeface="+mn-lt"/>
                <a:cs typeface="+mn-lt"/>
              </a:rPr>
              <a:t>sustainable health </a:t>
            </a:r>
            <a:r>
              <a:rPr lang="en-US" sz="1100" dirty="0" err="1">
                <a:ea typeface="+mn-lt"/>
                <a:cs typeface="+mn-lt"/>
              </a:rPr>
              <a:t>behaviours</a:t>
            </a:r>
            <a:r>
              <a:rPr lang="en-US" sz="1100" dirty="0">
                <a:ea typeface="+mn-lt"/>
                <a:cs typeface="+mn-lt"/>
              </a:rPr>
              <a:t> :  adopting sustainable health </a:t>
            </a:r>
            <a:r>
              <a:rPr lang="en-US" sz="1100" dirty="0" err="1">
                <a:ea typeface="+mn-lt"/>
                <a:cs typeface="+mn-lt"/>
              </a:rPr>
              <a:t>behaviours</a:t>
            </a:r>
            <a:r>
              <a:rPr lang="en-US" sz="1100" dirty="0">
                <a:ea typeface="+mn-lt"/>
                <a:cs typeface="+mn-lt"/>
              </a:rPr>
              <a:t> such as responsible consumption, active living and reduced environmental impact is essential for improving population health across all ages.</a:t>
            </a:r>
            <a:endParaRPr lang="en-US" dirty="0"/>
          </a:p>
          <a:p>
            <a:pPr marL="285750" indent="-285750">
              <a:buFont typeface="Arial"/>
              <a:buChar char="•"/>
            </a:pPr>
            <a:r>
              <a:rPr lang="en-US" sz="1100">
                <a:ea typeface="+mn-lt"/>
                <a:cs typeface="+mn-lt"/>
              </a:rPr>
              <a:t>sustainable diet and physical activity:</a:t>
            </a:r>
            <a:r>
              <a:rPr lang="en-US" sz="1100" b="1">
                <a:ea typeface="+mn-lt"/>
                <a:cs typeface="+mn-lt"/>
              </a:rPr>
              <a:t> </a:t>
            </a:r>
            <a:r>
              <a:rPr lang="en-US" sz="1100">
                <a:ea typeface="+mn-lt"/>
                <a:cs typeface="+mn-lt"/>
              </a:rPr>
              <a:t>sustainable diets and regular physical activity are central to achieving healthier lives, as they benefit both individual wellbeing and environmental sustainability( Macassa, (2021).</a:t>
            </a:r>
            <a:endParaRPr lang="en-US"/>
          </a:p>
          <a:p>
            <a:pPr>
              <a:buFont typeface="Arial"/>
              <a:buChar char="•"/>
            </a:pPr>
            <a:r>
              <a:rPr lang="en-US" sz="1100" dirty="0">
                <a:ea typeface="+mn-lt"/>
                <a:cs typeface="+mn-lt"/>
              </a:rPr>
              <a:t>       public health campaigns are </a:t>
            </a:r>
            <a:r>
              <a:rPr lang="en-US" sz="1100" dirty="0" err="1">
                <a:ea typeface="+mn-lt"/>
                <a:cs typeface="+mn-lt"/>
              </a:rPr>
              <a:t>organised</a:t>
            </a:r>
            <a:r>
              <a:rPr lang="en-US" sz="1100" dirty="0">
                <a:ea typeface="+mn-lt"/>
                <a:cs typeface="+mn-lt"/>
              </a:rPr>
              <a:t> initiatives that provide health information and education to improve health literacy, encourage healthy </a:t>
            </a:r>
            <a:r>
              <a:rPr lang="en-US" sz="1100" dirty="0" err="1">
                <a:ea typeface="+mn-lt"/>
                <a:cs typeface="+mn-lt"/>
              </a:rPr>
              <a:t>behaviours</a:t>
            </a:r>
            <a:r>
              <a:rPr lang="en-US" sz="1100" dirty="0">
                <a:ea typeface="+mn-lt"/>
                <a:cs typeface="+mn-lt"/>
              </a:rPr>
              <a:t>, and increase public awareness of health issues. </a:t>
            </a:r>
            <a:endParaRPr lang="en-US" sz="1100" dirty="0">
              <a:latin typeface="Aptos"/>
              <a:cs typeface="Arial"/>
            </a:endParaRPr>
          </a:p>
          <a:p>
            <a:pPr>
              <a:buFont typeface="Arial"/>
              <a:buChar char="•"/>
            </a:pPr>
            <a:r>
              <a:rPr lang="en-US" sz="1100">
                <a:ea typeface="+mn-lt"/>
                <a:cs typeface="+mn-lt"/>
              </a:rPr>
              <a:t>         the campaigns promote</a:t>
            </a:r>
            <a:r>
              <a:rPr lang="en-US" sz="1100" dirty="0">
                <a:ea typeface="+mn-lt"/>
                <a:cs typeface="+mn-lt"/>
              </a:rPr>
              <a:t> community engagement and collective action by empowering individuals, strengthening partnerships, and supporting healthier, more </a:t>
            </a:r>
            <a:r>
              <a:rPr lang="en-US" sz="1100">
                <a:ea typeface="+mn-lt"/>
                <a:cs typeface="+mn-lt"/>
              </a:rPr>
              <a:t>inclusive, and equitable communities, thereby contributing to social wellbeing (WHO,2024).</a:t>
            </a:r>
            <a:endParaRPr lang="en-US"/>
          </a:p>
          <a:p>
            <a:pPr algn="l"/>
            <a:endParaRPr lang="en-US">
              <a:latin typeface="Aptos"/>
              <a:cs typeface="Arial"/>
            </a:endParaRPr>
          </a:p>
        </p:txBody>
      </p:sp>
      <p:sp>
        <p:nvSpPr>
          <p:cNvPr id="9" name="TextBox 8">
            <a:extLst>
              <a:ext uri="{FF2B5EF4-FFF2-40B4-BE49-F238E27FC236}">
                <a16:creationId xmlns:a16="http://schemas.microsoft.com/office/drawing/2014/main" id="{563554C9-0542-620A-4584-299C9F746476}"/>
              </a:ext>
            </a:extLst>
          </p:cNvPr>
          <p:cNvSpPr txBox="1"/>
          <p:nvPr/>
        </p:nvSpPr>
        <p:spPr>
          <a:xfrm>
            <a:off x="861267" y="4849196"/>
            <a:ext cx="565331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ea typeface="+mn-lt"/>
                <a:cs typeface="Arial"/>
              </a:rPr>
              <a:t>Leading causes of avoidable mortality across 26 OECD countries in 2020/21.</a:t>
            </a:r>
          </a:p>
          <a:p>
            <a:r>
              <a:rPr lang="en-US" sz="1100">
                <a:latin typeface="Arial"/>
                <a:cs typeface="Arial"/>
              </a:rPr>
              <a:t>( OECD, 2023).</a:t>
            </a:r>
          </a:p>
        </p:txBody>
      </p:sp>
    </p:spTree>
    <p:extLst>
      <p:ext uri="{BB962C8B-B14F-4D97-AF65-F5344CB8AC3E}">
        <p14:creationId xmlns:p14="http://schemas.microsoft.com/office/powerpoint/2010/main" val="2777202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F2759-32A8-B035-6051-8664FF06A4CB}"/>
              </a:ext>
            </a:extLst>
          </p:cNvPr>
          <p:cNvSpPr>
            <a:spLocks noGrp="1"/>
          </p:cNvSpPr>
          <p:nvPr>
            <p:ph type="title"/>
          </p:nvPr>
        </p:nvSpPr>
        <p:spPr>
          <a:xfrm>
            <a:off x="511629" y="365125"/>
            <a:ext cx="10842171" cy="1020763"/>
          </a:xfrm>
          <a:solidFill>
            <a:schemeClr val="accent2">
              <a:lumMod val="20000"/>
              <a:lumOff val="80000"/>
            </a:schemeClr>
          </a:solidFill>
        </p:spPr>
        <p:txBody>
          <a:bodyPr/>
          <a:lstStyle/>
          <a:p>
            <a:r>
              <a:rPr lang="en-US" sz="2800">
                <a:latin typeface="Arial"/>
                <a:cs typeface="Arial"/>
              </a:rPr>
              <a:t>Equity and Access: </a:t>
            </a:r>
            <a:r>
              <a:rPr lang="en-US" sz="2800">
                <a:latin typeface="Arial"/>
                <a:ea typeface="+mj-lt"/>
                <a:cs typeface="Arial"/>
              </a:rPr>
              <a:t>Reducing disparities in healthcare access</a:t>
            </a:r>
            <a:endParaRPr lang="en-US" sz="2800">
              <a:latin typeface="Arial"/>
              <a:cs typeface="Arial"/>
            </a:endParaRPr>
          </a:p>
        </p:txBody>
      </p:sp>
      <p:sp>
        <p:nvSpPr>
          <p:cNvPr id="4" name="TextBox 3">
            <a:extLst>
              <a:ext uri="{FF2B5EF4-FFF2-40B4-BE49-F238E27FC236}">
                <a16:creationId xmlns:a16="http://schemas.microsoft.com/office/drawing/2014/main" id="{E7851E3C-A152-225D-87DC-F4F8A0117DCA}"/>
              </a:ext>
            </a:extLst>
          </p:cNvPr>
          <p:cNvSpPr txBox="1"/>
          <p:nvPr/>
        </p:nvSpPr>
        <p:spPr>
          <a:xfrm>
            <a:off x="4756665" y="2102215"/>
            <a:ext cx="7155539" cy="33547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pPr marL="285750" indent="-285750">
              <a:buFont typeface="Arial"/>
              <a:buChar char="•"/>
            </a:pPr>
            <a:r>
              <a:rPr lang="en-US" sz="1200">
                <a:latin typeface="Arial"/>
                <a:ea typeface="+mn-lt"/>
                <a:cs typeface="Arial"/>
              </a:rPr>
              <a:t>Healthcare disparities result in unequal access to high-quality healthcare services, with disadvantaged populations such as ethnic minorities, low-income groups, and people living in deprived areas experiencing poorer health outcomes and greater barriers to receiving timely, appropriate care.</a:t>
            </a:r>
            <a:r>
              <a:rPr lang="en-US" sz="1200" dirty="0">
                <a:latin typeface="Arial"/>
                <a:ea typeface="+mn-lt"/>
                <a:cs typeface="Arial"/>
              </a:rPr>
              <a:t> </a:t>
            </a:r>
            <a:endParaRPr lang="en-US" sz="1200" dirty="0">
              <a:latin typeface="Arial"/>
              <a:cs typeface="Arial"/>
            </a:endParaRPr>
          </a:p>
          <a:p>
            <a:pPr marL="285750" indent="-285750">
              <a:buFont typeface="Arial"/>
              <a:buChar char="•"/>
            </a:pPr>
            <a:r>
              <a:rPr lang="en-US" sz="1200">
                <a:latin typeface="Arial"/>
                <a:ea typeface="+mn-lt"/>
                <a:cs typeface="Arial"/>
              </a:rPr>
              <a:t>Reducing healthcare disparities requires equitable healthcare policies, culturally competent care, improved access to services, and targeted interventions that address the social determinants of health to ensure high-quality care for all individuals.</a:t>
            </a:r>
            <a:r>
              <a:rPr lang="en-US" sz="1200" dirty="0">
                <a:latin typeface="Arial"/>
                <a:ea typeface="+mn-lt"/>
                <a:cs typeface="Arial"/>
              </a:rPr>
              <a:t> </a:t>
            </a:r>
            <a:r>
              <a:rPr lang="en-US" sz="1200">
                <a:latin typeface="Arial"/>
                <a:ea typeface="+mn-lt"/>
                <a:cs typeface="Arial"/>
              </a:rPr>
              <a:t>(Hickson, 2023)</a:t>
            </a:r>
            <a:endParaRPr lang="en-US" sz="1200">
              <a:latin typeface="Arial"/>
              <a:cs typeface="Arial"/>
            </a:endParaRPr>
          </a:p>
          <a:p>
            <a:pPr marL="285750" indent="-285750">
              <a:buFont typeface="Arial"/>
              <a:buChar char="•"/>
            </a:pPr>
            <a:r>
              <a:rPr lang="en-US" sz="1200">
                <a:ea typeface="+mn-lt"/>
                <a:cs typeface="+mn-lt"/>
              </a:rPr>
              <a:t>Universal healthcare in the NHS ensures that services are free at the point of use, providing access based on clinical need rather than financial ability. This model reduces economic barriers to care and supports greater health equity across the population (The Commonwealth  Found, 2026).</a:t>
            </a:r>
            <a:endParaRPr lang="en-US" sz="1200">
              <a:latin typeface="Aptos"/>
              <a:cs typeface="Arial"/>
            </a:endParaRPr>
          </a:p>
          <a:p>
            <a:pPr marL="285750" indent="-285750">
              <a:buFont typeface="Arial"/>
              <a:buChar char="•"/>
            </a:pPr>
            <a:r>
              <a:rPr lang="en-US" sz="1400" dirty="0">
                <a:ea typeface="+mn-lt"/>
                <a:cs typeface="+mn-lt"/>
              </a:rPr>
              <a:t>Targeted interventions are healthcare </a:t>
            </a:r>
            <a:r>
              <a:rPr lang="en-US" sz="1400" dirty="0" err="1">
                <a:ea typeface="+mn-lt"/>
                <a:cs typeface="+mn-lt"/>
              </a:rPr>
              <a:t>programmes</a:t>
            </a:r>
            <a:r>
              <a:rPr lang="en-US" sz="1400" dirty="0">
                <a:ea typeface="+mn-lt"/>
                <a:cs typeface="+mn-lt"/>
              </a:rPr>
              <a:t> designed to meet the specific needs of high-risk or disadvantaged populations by using data to identify priority groups and deliver </a:t>
            </a:r>
            <a:r>
              <a:rPr lang="en-US" sz="1400" dirty="0" err="1">
                <a:ea typeface="+mn-lt"/>
                <a:cs typeface="+mn-lt"/>
              </a:rPr>
              <a:t>personalised</a:t>
            </a:r>
            <a:r>
              <a:rPr lang="en-US" sz="1400" dirty="0">
                <a:ea typeface="+mn-lt"/>
                <a:cs typeface="+mn-lt"/>
              </a:rPr>
              <a:t>, accessible, and equitable healthcare services (Rajput, 2024).</a:t>
            </a:r>
            <a:endParaRPr lang="en-US" sz="1400" dirty="0">
              <a:latin typeface="Arial"/>
              <a:cs typeface="Arial"/>
            </a:endParaRPr>
          </a:p>
          <a:p>
            <a:endParaRPr lang="en-US" sz="1400">
              <a:latin typeface="Arial"/>
              <a:cs typeface="Arial"/>
            </a:endParaRPr>
          </a:p>
        </p:txBody>
      </p:sp>
    </p:spTree>
    <p:extLst>
      <p:ext uri="{BB962C8B-B14F-4D97-AF65-F5344CB8AC3E}">
        <p14:creationId xmlns:p14="http://schemas.microsoft.com/office/powerpoint/2010/main" val="2014615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BE906-16A0-CE5F-FFBD-4673F4B38C05}"/>
              </a:ext>
            </a:extLst>
          </p:cNvPr>
          <p:cNvSpPr>
            <a:spLocks noGrp="1"/>
          </p:cNvSpPr>
          <p:nvPr>
            <p:ph type="title"/>
          </p:nvPr>
        </p:nvSpPr>
        <p:spPr>
          <a:xfrm>
            <a:off x="838200" y="365125"/>
            <a:ext cx="10515600" cy="701449"/>
          </a:xfrm>
        </p:spPr>
        <p:txBody>
          <a:bodyPr>
            <a:normAutofit/>
          </a:bodyPr>
          <a:lstStyle/>
          <a:p>
            <a:r>
              <a:rPr lang="en-US" sz="2400">
                <a:solidFill>
                  <a:schemeClr val="accent3"/>
                </a:solidFill>
                <a:latin typeface="Arial"/>
                <a:cs typeface="Arial"/>
              </a:rPr>
              <a:t>                                          Conclusion</a:t>
            </a:r>
          </a:p>
        </p:txBody>
      </p:sp>
      <p:sp>
        <p:nvSpPr>
          <p:cNvPr id="3" name="Content Placeholder 2">
            <a:extLst>
              <a:ext uri="{FF2B5EF4-FFF2-40B4-BE49-F238E27FC236}">
                <a16:creationId xmlns:a16="http://schemas.microsoft.com/office/drawing/2014/main" id="{EE92988C-1551-93F0-D630-A7ED188DD831}"/>
              </a:ext>
            </a:extLst>
          </p:cNvPr>
          <p:cNvSpPr>
            <a:spLocks noGrp="1"/>
          </p:cNvSpPr>
          <p:nvPr>
            <p:ph idx="1"/>
          </p:nvPr>
        </p:nvSpPr>
        <p:spPr>
          <a:xfrm>
            <a:off x="1426028" y="1070883"/>
            <a:ext cx="8171544" cy="2370138"/>
          </a:xfrm>
        </p:spPr>
        <p:txBody>
          <a:bodyPr vert="horz" lIns="91440" tIns="45720" rIns="91440" bIns="45720" rtlCol="0" anchor="t">
            <a:normAutofit/>
          </a:bodyPr>
          <a:lstStyle/>
          <a:p>
            <a:pPr>
              <a:buFont typeface="Arial"/>
              <a:buChar char="•"/>
            </a:pPr>
            <a:r>
              <a:rPr lang="en-US" sz="1600" dirty="0">
                <a:latin typeface="Arial"/>
                <a:ea typeface="+mn-lt"/>
                <a:cs typeface="Arial"/>
              </a:rPr>
              <a:t>Holistic healthcare </a:t>
            </a:r>
            <a:r>
              <a:rPr lang="en-US" sz="1600" dirty="0" err="1">
                <a:latin typeface="Arial"/>
                <a:ea typeface="+mn-lt"/>
                <a:cs typeface="Arial"/>
              </a:rPr>
              <a:t>recognises</a:t>
            </a:r>
            <a:r>
              <a:rPr lang="en-US" sz="1600" dirty="0">
                <a:latin typeface="Arial"/>
                <a:ea typeface="+mn-lt"/>
                <a:cs typeface="Arial"/>
              </a:rPr>
              <a:t> that health and wellbeing are influenced by physical, mental, emotional, social, economic, and environmental factors, not just the absence of illness. </a:t>
            </a:r>
            <a:endParaRPr lang="en-US" sz="1600" dirty="0">
              <a:latin typeface="Arial"/>
              <a:cs typeface="Arial"/>
            </a:endParaRPr>
          </a:p>
          <a:p>
            <a:pPr>
              <a:buFont typeface="Arial"/>
              <a:buChar char="•"/>
            </a:pPr>
            <a:r>
              <a:rPr lang="en-US" sz="1600" dirty="0">
                <a:latin typeface="Arial"/>
                <a:ea typeface="+mn-lt"/>
                <a:cs typeface="Arial"/>
              </a:rPr>
              <a:t>Sustainable healthcare focuses on prevention, early intervention, </a:t>
            </a:r>
            <a:r>
              <a:rPr lang="en-US" sz="1600" dirty="0" err="1">
                <a:latin typeface="Arial"/>
                <a:ea typeface="+mn-lt"/>
                <a:cs typeface="Arial"/>
              </a:rPr>
              <a:t>personalised</a:t>
            </a:r>
            <a:r>
              <a:rPr lang="en-US" sz="1600" dirty="0">
                <a:latin typeface="Arial"/>
                <a:ea typeface="+mn-lt"/>
                <a:cs typeface="Arial"/>
              </a:rPr>
              <a:t> care, and integrated services to improve health outcomes and reduce pressure on healthcare systems. </a:t>
            </a:r>
            <a:endParaRPr lang="en-US" sz="1600" dirty="0">
              <a:latin typeface="Arial"/>
              <a:cs typeface="Arial"/>
            </a:endParaRPr>
          </a:p>
          <a:p>
            <a:pPr>
              <a:buFont typeface="Arial"/>
              <a:buChar char="•"/>
            </a:pPr>
            <a:r>
              <a:rPr lang="en-US" sz="1600">
                <a:latin typeface="Arial"/>
                <a:ea typeface="+mn-lt"/>
                <a:cs typeface="Arial"/>
              </a:rPr>
              <a:t>Promoting equity, community support, and equal access to healthcare helps reduce health inequalities and ensures better wellbeing for all members of society.</a:t>
            </a:r>
            <a:r>
              <a:rPr lang="en-US" sz="1600" dirty="0">
                <a:latin typeface="Arial"/>
                <a:ea typeface="+mn-lt"/>
                <a:cs typeface="Arial"/>
              </a:rPr>
              <a:t> </a:t>
            </a:r>
            <a:endParaRPr lang="en-US" sz="1600" dirty="0">
              <a:latin typeface="Arial"/>
              <a:cs typeface="Arial"/>
            </a:endParaRPr>
          </a:p>
          <a:p>
            <a:pPr marL="0" indent="0">
              <a:buNone/>
            </a:pPr>
            <a:endParaRPr lang="en-US" sz="1600" dirty="0">
              <a:latin typeface="Arial"/>
              <a:cs typeface="Arial"/>
            </a:endParaRPr>
          </a:p>
        </p:txBody>
      </p:sp>
      <p:sp>
        <p:nvSpPr>
          <p:cNvPr id="6" name="TextBox 5">
            <a:extLst>
              <a:ext uri="{FF2B5EF4-FFF2-40B4-BE49-F238E27FC236}">
                <a16:creationId xmlns:a16="http://schemas.microsoft.com/office/drawing/2014/main" id="{E76D10FA-A7C9-FECB-9577-AA3BB73D96C4}"/>
              </a:ext>
            </a:extLst>
          </p:cNvPr>
          <p:cNvSpPr txBox="1"/>
          <p:nvPr/>
        </p:nvSpPr>
        <p:spPr>
          <a:xfrm>
            <a:off x="5640661" y="463091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9" name="Picture 8" descr="5 Practices in Pursuit of Health and Wellbeing: Living Healthier Longer | by Karen Stone Wellbeing | Medium">
            <a:extLst>
              <a:ext uri="{FF2B5EF4-FFF2-40B4-BE49-F238E27FC236}">
                <a16:creationId xmlns:a16="http://schemas.microsoft.com/office/drawing/2014/main" id="{20355D73-95AB-CEAE-9068-99BEF1352264}"/>
              </a:ext>
            </a:extLst>
          </p:cNvPr>
          <p:cNvPicPr>
            <a:picLocks noChangeAspect="1"/>
          </p:cNvPicPr>
          <p:nvPr/>
        </p:nvPicPr>
        <p:blipFill>
          <a:blip r:embed="rId2"/>
          <a:stretch>
            <a:fillRect/>
          </a:stretch>
        </p:blipFill>
        <p:spPr>
          <a:xfrm>
            <a:off x="2980191" y="3441020"/>
            <a:ext cx="5817958" cy="3408589"/>
          </a:xfrm>
          <a:prstGeom prst="rect">
            <a:avLst/>
          </a:prstGeom>
        </p:spPr>
      </p:pic>
    </p:spTree>
    <p:extLst>
      <p:ext uri="{BB962C8B-B14F-4D97-AF65-F5344CB8AC3E}">
        <p14:creationId xmlns:p14="http://schemas.microsoft.com/office/powerpoint/2010/main" val="4278781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08FA-7A1C-9C70-9608-5BB9D8A82BE2}"/>
              </a:ext>
            </a:extLst>
          </p:cNvPr>
          <p:cNvSpPr>
            <a:spLocks noGrp="1"/>
          </p:cNvSpPr>
          <p:nvPr>
            <p:ph type="title"/>
          </p:nvPr>
        </p:nvSpPr>
        <p:spPr>
          <a:xfrm>
            <a:off x="838200" y="365125"/>
            <a:ext cx="10515600" cy="505506"/>
          </a:xfrm>
        </p:spPr>
        <p:txBody>
          <a:bodyPr>
            <a:normAutofit/>
          </a:bodyPr>
          <a:lstStyle/>
          <a:p>
            <a:r>
              <a:rPr lang="en-US" sz="2000">
                <a:solidFill>
                  <a:schemeClr val="accent4">
                    <a:lumMod val="49000"/>
                  </a:schemeClr>
                </a:solidFill>
                <a:latin typeface="Arial"/>
                <a:cs typeface="Arial"/>
              </a:rPr>
              <a:t>References</a:t>
            </a:r>
          </a:p>
        </p:txBody>
      </p:sp>
      <p:sp>
        <p:nvSpPr>
          <p:cNvPr id="3" name="Content Placeholder 2">
            <a:extLst>
              <a:ext uri="{FF2B5EF4-FFF2-40B4-BE49-F238E27FC236}">
                <a16:creationId xmlns:a16="http://schemas.microsoft.com/office/drawing/2014/main" id="{0DB591BB-6972-49BE-25DB-21B5121D3B9A}"/>
              </a:ext>
            </a:extLst>
          </p:cNvPr>
          <p:cNvSpPr>
            <a:spLocks noGrp="1"/>
          </p:cNvSpPr>
          <p:nvPr>
            <p:ph idx="1"/>
          </p:nvPr>
        </p:nvSpPr>
        <p:spPr>
          <a:xfrm>
            <a:off x="838200" y="860425"/>
            <a:ext cx="10515600" cy="5316538"/>
          </a:xfrm>
        </p:spPr>
        <p:txBody>
          <a:bodyPr vert="horz" lIns="91440" tIns="45720" rIns="91440" bIns="45720" rtlCol="0" anchor="t">
            <a:normAutofit fontScale="40000" lnSpcReduction="20000"/>
          </a:bodyPr>
          <a:lstStyle/>
          <a:p>
            <a:pPr>
              <a:buNone/>
            </a:pPr>
            <a:r>
              <a:rPr lang="en-US">
                <a:ea typeface="+mn-lt"/>
                <a:cs typeface="+mn-lt"/>
              </a:rPr>
              <a:t>Bickerdike, L. et al. (2017) ‘Social prescribing: less rhetoric and more reality. A systematic review of the evidence’, </a:t>
            </a:r>
            <a:r>
              <a:rPr lang="en-US" i="1">
                <a:ea typeface="+mn-lt"/>
                <a:cs typeface="+mn-lt"/>
              </a:rPr>
              <a:t>BMJ Open</a:t>
            </a:r>
            <a:r>
              <a:rPr lang="en-US">
                <a:ea typeface="+mn-lt"/>
                <a:cs typeface="+mn-lt"/>
              </a:rPr>
              <a:t>, 7(4). Available at: </a:t>
            </a:r>
            <a:r>
              <a:rPr lang="en-US" dirty="0">
                <a:ea typeface="+mn-lt"/>
                <a:cs typeface="+mn-lt"/>
                <a:hlinkClick r:id="rId2"/>
              </a:rPr>
              <a:t>https://doi.org/10.1136/bmjopen-2016-013384</a:t>
            </a:r>
            <a:endParaRPr lang="en-US"/>
          </a:p>
          <a:p>
            <a:pPr>
              <a:buNone/>
            </a:pPr>
            <a:r>
              <a:rPr lang="en-US">
                <a:ea typeface="+mn-lt"/>
                <a:cs typeface="+mn-lt"/>
              </a:rPr>
              <a:t>Christoforou, R., Lange, S. and Schweiker, M. (2024) ‘Individual differences in the definitions of health and well-being and the underlying promotional effect of the built environment’, </a:t>
            </a:r>
            <a:r>
              <a:rPr lang="en-US" i="1">
                <a:ea typeface="+mn-lt"/>
                <a:cs typeface="+mn-lt"/>
              </a:rPr>
              <a:t>Journal of Building Engineering</a:t>
            </a:r>
            <a:r>
              <a:rPr lang="en-US">
                <a:ea typeface="+mn-lt"/>
                <a:cs typeface="+mn-lt"/>
              </a:rPr>
              <a:t>, 84. Available at: </a:t>
            </a:r>
            <a:r>
              <a:rPr lang="en-US" dirty="0">
                <a:ea typeface="+mn-lt"/>
                <a:cs typeface="+mn-lt"/>
                <a:hlinkClick r:id="rId3"/>
              </a:rPr>
              <a:t>https://doi.org/10.1016/j.jobe.2024.108560</a:t>
            </a:r>
            <a:endParaRPr lang="en-US"/>
          </a:p>
          <a:p>
            <a:pPr>
              <a:buNone/>
            </a:pPr>
            <a:r>
              <a:rPr lang="en-US">
                <a:ea typeface="+mn-lt"/>
                <a:cs typeface="+mn-lt"/>
              </a:rPr>
              <a:t>De Bell, S. et al. (2024) ‘Factors influencing effective data sharing between health care and social care regarding the care of older people: a qualitative evidence synthesis’, </a:t>
            </a:r>
            <a:r>
              <a:rPr lang="en-US" i="1">
                <a:ea typeface="+mn-lt"/>
                <a:cs typeface="+mn-lt"/>
              </a:rPr>
              <a:t>Health and Social Care Delivery Research</a:t>
            </a:r>
            <a:r>
              <a:rPr lang="en-US">
                <a:ea typeface="+mn-lt"/>
                <a:cs typeface="+mn-lt"/>
              </a:rPr>
              <a:t>, 12(12), pp. 1–87. Available at: </a:t>
            </a:r>
            <a:r>
              <a:rPr lang="en-US" dirty="0">
                <a:ea typeface="+mn-lt"/>
                <a:cs typeface="+mn-lt"/>
                <a:hlinkClick r:id="rId4"/>
              </a:rPr>
              <a:t>https://doi.org/10.3310/TTWG4738</a:t>
            </a:r>
            <a:endParaRPr lang="en-US"/>
          </a:p>
          <a:p>
            <a:pPr>
              <a:buNone/>
            </a:pPr>
            <a:r>
              <a:rPr lang="en-US">
                <a:ea typeface="+mn-lt"/>
                <a:cs typeface="+mn-lt"/>
              </a:rPr>
              <a:t>Department of Health and Social Care and Cabinet Office (2019) </a:t>
            </a:r>
            <a:r>
              <a:rPr lang="en-US" i="1">
                <a:ea typeface="+mn-lt"/>
                <a:cs typeface="+mn-lt"/>
              </a:rPr>
              <a:t>Advancing our health: prevention in the 2020s</a:t>
            </a:r>
            <a:r>
              <a:rPr lang="en-US">
                <a:ea typeface="+mn-lt"/>
                <a:cs typeface="+mn-lt"/>
              </a:rPr>
              <a:t>. London: HM Government. Available at: </a:t>
            </a:r>
            <a:r>
              <a:rPr lang="en-US" dirty="0">
                <a:ea typeface="+mn-lt"/>
                <a:cs typeface="+mn-lt"/>
                <a:hlinkClick r:id="rId5"/>
              </a:rPr>
              <a:t>https://assets.publishing.service.gov.uk/media/5d35e81140f0b604e42729d9/advancing-our-health-prevention-in-the-2020s-accessible.pdf</a:t>
            </a:r>
            <a:r>
              <a:rPr lang="en-US">
                <a:ea typeface="+mn-lt"/>
                <a:cs typeface="+mn-lt"/>
              </a:rPr>
              <a:t> (Accessed: 16 July 2026).</a:t>
            </a:r>
            <a:endParaRPr lang="en-US"/>
          </a:p>
          <a:p>
            <a:pPr>
              <a:buNone/>
            </a:pPr>
            <a:r>
              <a:rPr lang="en-US" dirty="0" err="1">
                <a:ea typeface="+mn-lt"/>
                <a:cs typeface="+mn-lt"/>
              </a:rPr>
              <a:t>Gavurova</a:t>
            </a:r>
            <a:r>
              <a:rPr lang="en-US" dirty="0">
                <a:ea typeface="+mn-lt"/>
                <a:cs typeface="+mn-lt"/>
              </a:rPr>
              <a:t>, B. and </a:t>
            </a:r>
            <a:r>
              <a:rPr lang="en-US" dirty="0" err="1">
                <a:ea typeface="+mn-lt"/>
                <a:cs typeface="+mn-lt"/>
              </a:rPr>
              <a:t>Megyesiova</a:t>
            </a:r>
            <a:r>
              <a:rPr lang="en-US" dirty="0">
                <a:ea typeface="+mn-lt"/>
                <a:cs typeface="+mn-lt"/>
              </a:rPr>
              <a:t>, S. (2022) ‘Sustainable health and wellbeing in the European Union’, </a:t>
            </a:r>
            <a:r>
              <a:rPr lang="en-US" i="1" dirty="0">
                <a:ea typeface="+mn-lt"/>
                <a:cs typeface="+mn-lt"/>
              </a:rPr>
              <a:t>Frontiers in Public Health</a:t>
            </a:r>
            <a:r>
              <a:rPr lang="en-US" dirty="0">
                <a:ea typeface="+mn-lt"/>
                <a:cs typeface="+mn-lt"/>
              </a:rPr>
              <a:t>, 10. Available at: </a:t>
            </a:r>
            <a:r>
              <a:rPr lang="en-US" dirty="0">
                <a:ea typeface="+mn-lt"/>
                <a:cs typeface="+mn-lt"/>
                <a:hlinkClick r:id="rId6"/>
              </a:rPr>
              <a:t>https://doi.org/10.3389/fpubh.2022.851061</a:t>
            </a:r>
            <a:endParaRPr lang="en-US"/>
          </a:p>
          <a:p>
            <a:pPr>
              <a:buNone/>
            </a:pPr>
            <a:r>
              <a:rPr lang="en-US">
                <a:ea typeface="+mn-lt"/>
                <a:cs typeface="+mn-lt"/>
              </a:rPr>
              <a:t>Health and Social Care Committee (2023) </a:t>
            </a:r>
            <a:r>
              <a:rPr lang="en-US" i="1">
                <a:ea typeface="+mn-lt"/>
                <a:cs typeface="+mn-lt"/>
              </a:rPr>
              <a:t>Integrated Care Systems: autonomy and accountability. Seventh Report of Session 2022–23</a:t>
            </a:r>
            <a:r>
              <a:rPr lang="en-US">
                <a:ea typeface="+mn-lt"/>
                <a:cs typeface="+mn-lt"/>
              </a:rPr>
              <a:t>. London: House of Commons. Available at: </a:t>
            </a:r>
            <a:r>
              <a:rPr lang="en-US" dirty="0">
                <a:ea typeface="+mn-lt"/>
                <a:cs typeface="+mn-lt"/>
                <a:hlinkClick r:id="rId7"/>
              </a:rPr>
              <a:t>https://committees.parliament.uk/publications/</a:t>
            </a:r>
            <a:r>
              <a:rPr lang="en-US">
                <a:ea typeface="+mn-lt"/>
                <a:cs typeface="+mn-lt"/>
              </a:rPr>
              <a:t> (Accessed: 16 July 2026).</a:t>
            </a:r>
            <a:endParaRPr lang="en-US"/>
          </a:p>
          <a:p>
            <a:pPr>
              <a:buNone/>
            </a:pPr>
            <a:r>
              <a:rPr lang="en-US">
                <a:ea typeface="+mn-lt"/>
                <a:cs typeface="+mn-lt"/>
              </a:rPr>
              <a:t>Health Economics Unit (2025) </a:t>
            </a:r>
            <a:r>
              <a:rPr lang="en-US" i="1">
                <a:ea typeface="+mn-lt"/>
                <a:cs typeface="+mn-lt"/>
              </a:rPr>
              <a:t>Improving healthcare planning with social, economic and environmental value</a:t>
            </a:r>
            <a:r>
              <a:rPr lang="en-US">
                <a:ea typeface="+mn-lt"/>
                <a:cs typeface="+mn-lt"/>
              </a:rPr>
              <a:t>. NHS England. Available at: </a:t>
            </a:r>
            <a:r>
              <a:rPr lang="en-US" dirty="0">
                <a:ea typeface="+mn-lt"/>
                <a:cs typeface="+mn-lt"/>
                <a:hlinkClick r:id="rId8"/>
              </a:rPr>
              <a:t>https://www.healtheconomicsunit.nhs.uk/social-economic-and-environmental-value/</a:t>
            </a:r>
            <a:r>
              <a:rPr lang="en-US">
                <a:ea typeface="+mn-lt"/>
                <a:cs typeface="+mn-lt"/>
              </a:rPr>
              <a:t> (Accessed: 16 July 2026).</a:t>
            </a:r>
            <a:endParaRPr lang="en-US"/>
          </a:p>
          <a:p>
            <a:pPr>
              <a:buNone/>
            </a:pPr>
            <a:r>
              <a:rPr lang="en-US">
                <a:ea typeface="+mn-lt"/>
                <a:cs typeface="+mn-lt"/>
              </a:rPr>
              <a:t>Hickson, S.V. (2023) ‘Healthcare disparities’, </a:t>
            </a:r>
            <a:r>
              <a:rPr lang="en-US" i="1">
                <a:ea typeface="+mn-lt"/>
                <a:cs typeface="+mn-lt"/>
              </a:rPr>
              <a:t>International Journal of Care</a:t>
            </a:r>
            <a:r>
              <a:rPr lang="en-US">
                <a:ea typeface="+mn-lt"/>
                <a:cs typeface="+mn-lt"/>
              </a:rPr>
              <a:t>, 22. Available at: </a:t>
            </a:r>
            <a:r>
              <a:rPr lang="en-US" dirty="0">
                <a:ea typeface="+mn-lt"/>
                <a:cs typeface="+mn-lt"/>
                <a:hlinkClick r:id="rId9"/>
              </a:rPr>
              <a:t>https://doi.org/10.1016/j.intcar.2023.100181</a:t>
            </a:r>
            <a:endParaRPr lang="en-US"/>
          </a:p>
          <a:p>
            <a:pPr>
              <a:buNone/>
            </a:pPr>
            <a:r>
              <a:rPr lang="en-US">
                <a:ea typeface="+mn-lt"/>
                <a:cs typeface="+mn-lt"/>
              </a:rPr>
              <a:t>HM Government (2021) </a:t>
            </a:r>
            <a:r>
              <a:rPr lang="en-US" i="1">
                <a:ea typeface="+mn-lt"/>
                <a:cs typeface="+mn-lt"/>
              </a:rPr>
              <a:t>Implementing the Sustainable Development Goals</a:t>
            </a:r>
            <a:r>
              <a:rPr lang="en-US">
                <a:ea typeface="+mn-lt"/>
                <a:cs typeface="+mn-lt"/>
              </a:rPr>
              <a:t>. Available at: </a:t>
            </a:r>
            <a:r>
              <a:rPr lang="en-US" dirty="0">
                <a:ea typeface="+mn-lt"/>
                <a:cs typeface="+mn-lt"/>
                <a:hlinkClick r:id="rId10"/>
              </a:rPr>
              <a:t>https://www.gov.uk/government/publications/implementing-the-sustainable-development-goals/implementing-the-sustainable-development-goals--2</a:t>
            </a:r>
            <a:r>
              <a:rPr lang="en-US">
                <a:ea typeface="+mn-lt"/>
                <a:cs typeface="+mn-lt"/>
              </a:rPr>
              <a:t> (Accessed: 16 July 2026).</a:t>
            </a:r>
            <a:endParaRPr lang="en-US"/>
          </a:p>
          <a:p>
            <a:pPr>
              <a:buNone/>
            </a:pPr>
            <a:r>
              <a:rPr lang="en-US">
                <a:ea typeface="+mn-lt"/>
                <a:cs typeface="+mn-lt"/>
              </a:rPr>
              <a:t>Hutchings, R. and Edwards, N. (2023) </a:t>
            </a:r>
            <a:r>
              <a:rPr lang="en-US" i="1">
                <a:ea typeface="+mn-lt"/>
                <a:cs typeface="+mn-lt"/>
              </a:rPr>
              <a:t>Virtual wards: the lessons so far and future priorities</a:t>
            </a:r>
            <a:r>
              <a:rPr lang="en-US">
                <a:ea typeface="+mn-lt"/>
                <a:cs typeface="+mn-lt"/>
              </a:rPr>
              <a:t>. London: Nuffield Trust. Available at: </a:t>
            </a:r>
            <a:r>
              <a:rPr lang="en-US" dirty="0">
                <a:ea typeface="+mn-lt"/>
                <a:cs typeface="+mn-lt"/>
                <a:hlinkClick r:id="rId11"/>
              </a:rPr>
              <a:t>https://www.nuffieldtrust.org.uk/news-item/virtual-wards-the-lessons-so-far-and-future-priorities</a:t>
            </a:r>
            <a:r>
              <a:rPr lang="en-US">
                <a:ea typeface="+mn-lt"/>
                <a:cs typeface="+mn-lt"/>
              </a:rPr>
              <a:t> (Accessed: 16 July 2026).</a:t>
            </a:r>
            <a:endParaRPr lang="en-US"/>
          </a:p>
          <a:p>
            <a:pPr>
              <a:buNone/>
            </a:pPr>
            <a:r>
              <a:rPr lang="en-US" dirty="0" err="1">
                <a:ea typeface="+mn-lt"/>
                <a:cs typeface="+mn-lt"/>
              </a:rPr>
              <a:t>Küfeoğlu</a:t>
            </a:r>
            <a:r>
              <a:rPr lang="en-US" dirty="0">
                <a:ea typeface="+mn-lt"/>
                <a:cs typeface="+mn-lt"/>
              </a:rPr>
              <a:t>, S. (2022) ‘SDG-3 Good Health and Well-Being’, in </a:t>
            </a:r>
            <a:r>
              <a:rPr lang="en-US" i="1" dirty="0">
                <a:ea typeface="+mn-lt"/>
                <a:cs typeface="+mn-lt"/>
              </a:rPr>
              <a:t>Emerging Technologies</a:t>
            </a:r>
            <a:r>
              <a:rPr lang="en-US" dirty="0">
                <a:ea typeface="+mn-lt"/>
                <a:cs typeface="+mn-lt"/>
              </a:rPr>
              <a:t>. Sustainable Development Goals Series. Cham: Springer, pp. 101–127. Available at: </a:t>
            </a:r>
            <a:r>
              <a:rPr lang="en-US" dirty="0">
                <a:ea typeface="+mn-lt"/>
                <a:cs typeface="+mn-lt"/>
                <a:hlinkClick r:id="rId12"/>
              </a:rPr>
              <a:t>https://doi.org/10.1007/978-3-031-07127-0_5</a:t>
            </a:r>
            <a:endParaRPr lang="en-US"/>
          </a:p>
          <a:p>
            <a:pPr>
              <a:buNone/>
            </a:pPr>
            <a:r>
              <a:rPr lang="en-US">
                <a:ea typeface="+mn-lt"/>
                <a:cs typeface="+mn-lt"/>
              </a:rPr>
              <a:t>Local Government Association (2025) </a:t>
            </a:r>
            <a:r>
              <a:rPr lang="en-US" i="1">
                <a:ea typeface="+mn-lt"/>
                <a:cs typeface="+mn-lt"/>
              </a:rPr>
              <a:t>Public Health Grant allocations to local authorities 2025/26</a:t>
            </a:r>
            <a:r>
              <a:rPr lang="en-US">
                <a:ea typeface="+mn-lt"/>
                <a:cs typeface="+mn-lt"/>
              </a:rPr>
              <a:t>. London: Local Government Association. Available at: </a:t>
            </a:r>
            <a:r>
              <a:rPr lang="en-US" dirty="0">
                <a:ea typeface="+mn-lt"/>
                <a:cs typeface="+mn-lt"/>
                <a:hlinkClick r:id="rId13"/>
              </a:rPr>
              <a:t>https://www.local.gov.uk/</a:t>
            </a:r>
            <a:r>
              <a:rPr lang="en-US">
                <a:ea typeface="+mn-lt"/>
                <a:cs typeface="+mn-lt"/>
              </a:rPr>
              <a:t> (Accessed: 16 July 2026).</a:t>
            </a:r>
            <a:endParaRPr lang="en-US"/>
          </a:p>
          <a:p>
            <a:pPr>
              <a:buNone/>
            </a:pPr>
            <a:r>
              <a:rPr lang="en-US" dirty="0">
                <a:ea typeface="+mn-lt"/>
                <a:cs typeface="+mn-lt"/>
              </a:rPr>
              <a:t>Macassa, G. (2021) ‘Can sustainable health </a:t>
            </a:r>
            <a:r>
              <a:rPr lang="en-US" dirty="0" err="1">
                <a:ea typeface="+mn-lt"/>
                <a:cs typeface="+mn-lt"/>
              </a:rPr>
              <a:t>behaviour</a:t>
            </a:r>
            <a:r>
              <a:rPr lang="en-US" dirty="0">
                <a:ea typeface="+mn-lt"/>
                <a:cs typeface="+mn-lt"/>
              </a:rPr>
              <a:t> contribute to ensure healthy lives and wellbeing for all at all ages (SDG 3)? A viewpoint’, </a:t>
            </a:r>
            <a:r>
              <a:rPr lang="en-US" i="1" dirty="0">
                <a:ea typeface="+mn-lt"/>
                <a:cs typeface="+mn-lt"/>
              </a:rPr>
              <a:t>Journal of Public Health Research</a:t>
            </a:r>
            <a:r>
              <a:rPr lang="en-US" dirty="0">
                <a:ea typeface="+mn-lt"/>
                <a:cs typeface="+mn-lt"/>
              </a:rPr>
              <a:t>, 10(3). Available at: </a:t>
            </a:r>
            <a:r>
              <a:rPr lang="en-US" dirty="0">
                <a:ea typeface="+mn-lt"/>
                <a:cs typeface="+mn-lt"/>
                <a:hlinkClick r:id="rId14"/>
              </a:rPr>
              <a:t>https://doi.org/10.4081/jphr.2021.2051</a:t>
            </a:r>
            <a:endParaRPr lang="en-US"/>
          </a:p>
          <a:p>
            <a:pPr>
              <a:buNone/>
            </a:pPr>
            <a:r>
              <a:rPr lang="en-US">
                <a:ea typeface="+mn-lt"/>
                <a:cs typeface="+mn-lt"/>
              </a:rPr>
              <a:t>Mensah, J. (2019) ‘Sustainable development: meaning, history, principles, pillars, and implications for human action: literature review’, </a:t>
            </a:r>
            <a:r>
              <a:rPr lang="en-US" i="1">
                <a:ea typeface="+mn-lt"/>
                <a:cs typeface="+mn-lt"/>
              </a:rPr>
              <a:t>Cogent Social Sciences</a:t>
            </a:r>
            <a:r>
              <a:rPr lang="en-US">
                <a:ea typeface="+mn-lt"/>
                <a:cs typeface="+mn-lt"/>
              </a:rPr>
              <a:t>, 5(1). Available at: </a:t>
            </a:r>
            <a:r>
              <a:rPr lang="en-US" dirty="0">
                <a:ea typeface="+mn-lt"/>
                <a:cs typeface="+mn-lt"/>
                <a:hlinkClick r:id="rId15"/>
              </a:rPr>
              <a:t>https://doi.org/10.1080/23311886.2019.1653531</a:t>
            </a:r>
            <a:endParaRPr lang="en-US"/>
          </a:p>
          <a:p>
            <a:pPr marL="0" indent="0">
              <a:buNone/>
            </a:pPr>
            <a:endParaRPr lang="en-US" dirty="0"/>
          </a:p>
        </p:txBody>
      </p:sp>
    </p:spTree>
    <p:extLst>
      <p:ext uri="{BB962C8B-B14F-4D97-AF65-F5344CB8AC3E}">
        <p14:creationId xmlns:p14="http://schemas.microsoft.com/office/powerpoint/2010/main" val="4072024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61A5A9-2530-2430-EF29-4023751D3D9D}"/>
              </a:ext>
            </a:extLst>
          </p:cNvPr>
          <p:cNvSpPr>
            <a:spLocks noGrp="1"/>
          </p:cNvSpPr>
          <p:nvPr>
            <p:ph idx="1"/>
          </p:nvPr>
        </p:nvSpPr>
        <p:spPr>
          <a:xfrm>
            <a:off x="39915" y="258083"/>
            <a:ext cx="12126684" cy="5918880"/>
          </a:xfrm>
        </p:spPr>
        <p:txBody>
          <a:bodyPr vert="horz" lIns="91440" tIns="45720" rIns="91440" bIns="45720" rtlCol="0" anchor="t">
            <a:normAutofit fontScale="55000" lnSpcReduction="20000"/>
          </a:bodyPr>
          <a:lstStyle/>
          <a:p>
            <a:pPr>
              <a:buNone/>
            </a:pPr>
            <a:r>
              <a:rPr lang="en-US">
                <a:ea typeface="+mn-lt"/>
                <a:cs typeface="+mn-lt"/>
              </a:rPr>
              <a:t>Naylor, C. (2025) ‘The development of Integrated Care Systems in the English NHS: progress so far and the challenges ahead’, </a:t>
            </a:r>
            <a:r>
              <a:rPr lang="en-US" i="1">
                <a:ea typeface="+mn-lt"/>
                <a:cs typeface="+mn-lt"/>
              </a:rPr>
              <a:t>International Journal of Integrated Care</a:t>
            </a:r>
            <a:r>
              <a:rPr lang="en-US">
                <a:ea typeface="+mn-lt"/>
                <a:cs typeface="+mn-lt"/>
              </a:rPr>
              <a:t>, 25(S1), p. 506. Available at: </a:t>
            </a:r>
            <a:r>
              <a:rPr lang="en-US" dirty="0">
                <a:ea typeface="+mn-lt"/>
                <a:cs typeface="+mn-lt"/>
                <a:hlinkClick r:id="rId2"/>
              </a:rPr>
              <a:t>https://doi.org/10.5334/ijic.ICIC24238</a:t>
            </a:r>
            <a:endParaRPr lang="en-US"/>
          </a:p>
          <a:p>
            <a:pPr>
              <a:buNone/>
            </a:pPr>
            <a:r>
              <a:rPr lang="en-US">
                <a:ea typeface="+mn-lt"/>
                <a:cs typeface="+mn-lt"/>
              </a:rPr>
              <a:t>NHS England (2019) </a:t>
            </a:r>
            <a:r>
              <a:rPr lang="en-US" i="1">
                <a:ea typeface="+mn-lt"/>
                <a:cs typeface="+mn-lt"/>
              </a:rPr>
              <a:t>The NHS Long Term Plan</a:t>
            </a:r>
            <a:r>
              <a:rPr lang="en-US">
                <a:ea typeface="+mn-lt"/>
                <a:cs typeface="+mn-lt"/>
              </a:rPr>
              <a:t>. Available at: </a:t>
            </a:r>
            <a:r>
              <a:rPr lang="en-US" dirty="0">
                <a:ea typeface="+mn-lt"/>
                <a:cs typeface="+mn-lt"/>
                <a:hlinkClick r:id="rId3"/>
              </a:rPr>
              <a:t>https://www.webarchive.nationalarchives.gov.uk/ukgwa/20250511091243/https://www.longtermplan.nhs.uk/wp-content/uploads/2019/08/nhs-long-term-plan-version-1.2.pdf</a:t>
            </a:r>
            <a:r>
              <a:rPr lang="en-US">
                <a:ea typeface="+mn-lt"/>
                <a:cs typeface="+mn-lt"/>
              </a:rPr>
              <a:t> (Accessed: 16 July 2026).</a:t>
            </a:r>
            <a:endParaRPr lang="en-US"/>
          </a:p>
          <a:p>
            <a:pPr>
              <a:buNone/>
            </a:pPr>
            <a:r>
              <a:rPr lang="en-US">
                <a:ea typeface="+mn-lt"/>
                <a:cs typeface="+mn-lt"/>
              </a:rPr>
              <a:t>Rajput, B. (2024) </a:t>
            </a:r>
            <a:r>
              <a:rPr lang="en-US" i="1">
                <a:ea typeface="+mn-lt"/>
                <a:cs typeface="+mn-lt"/>
              </a:rPr>
              <a:t>WHAT are targeted healthcare programs? My lessons learnt leading them with NHS</a:t>
            </a:r>
            <a:r>
              <a:rPr lang="en-US">
                <a:ea typeface="+mn-lt"/>
                <a:cs typeface="+mn-lt"/>
              </a:rPr>
              <a:t>. LinkedIn, 27 February. Available at: </a:t>
            </a:r>
            <a:r>
              <a:rPr lang="en-US" dirty="0">
                <a:ea typeface="+mn-lt"/>
                <a:cs typeface="+mn-lt"/>
                <a:hlinkClick r:id="rId4"/>
              </a:rPr>
              <a:t>https://www.linkedin.com/pulse/what-targeted-healthcare-programs-my-lessons-learnt-leading-rajput-j7kce</a:t>
            </a:r>
            <a:r>
              <a:rPr lang="en-US">
                <a:ea typeface="+mn-lt"/>
                <a:cs typeface="+mn-lt"/>
              </a:rPr>
              <a:t> (Accessed: 17 July 2026).</a:t>
            </a:r>
            <a:endParaRPr lang="en-US"/>
          </a:p>
          <a:p>
            <a:pPr>
              <a:buNone/>
            </a:pPr>
            <a:r>
              <a:rPr lang="en-US">
                <a:ea typeface="+mn-lt"/>
                <a:cs typeface="+mn-lt"/>
              </a:rPr>
              <a:t>Stoltzfus, M. et al. (2023) ‘The role of telemedicine in healthcare: an overview and update’, </a:t>
            </a:r>
            <a:r>
              <a:rPr lang="en-US" i="1">
                <a:ea typeface="+mn-lt"/>
                <a:cs typeface="+mn-lt"/>
              </a:rPr>
              <a:t>The Egyptian Journal of Internal Medicine</a:t>
            </a:r>
            <a:r>
              <a:rPr lang="en-US">
                <a:ea typeface="+mn-lt"/>
                <a:cs typeface="+mn-lt"/>
              </a:rPr>
              <a:t>, 35(49). Available at: </a:t>
            </a:r>
            <a:r>
              <a:rPr lang="en-US" dirty="0">
                <a:ea typeface="+mn-lt"/>
                <a:cs typeface="+mn-lt"/>
                <a:hlinkClick r:id="rId5"/>
              </a:rPr>
              <a:t>https://doi.org/10.1186/s43162-023-00234-z</a:t>
            </a:r>
            <a:endParaRPr lang="en-US"/>
          </a:p>
          <a:p>
            <a:pPr>
              <a:buNone/>
            </a:pPr>
            <a:r>
              <a:rPr lang="en-US">
                <a:ea typeface="+mn-lt"/>
                <a:cs typeface="+mn-lt"/>
              </a:rPr>
              <a:t>The Commonwealth Fund (2026) </a:t>
            </a:r>
            <a:r>
              <a:rPr lang="en-US" i="1">
                <a:ea typeface="+mn-lt"/>
                <a:cs typeface="+mn-lt"/>
              </a:rPr>
              <a:t>International health care system profiles: England</a:t>
            </a:r>
            <a:r>
              <a:rPr lang="en-US">
                <a:ea typeface="+mn-lt"/>
                <a:cs typeface="+mn-lt"/>
              </a:rPr>
              <a:t>. New York, NY: The Commonwealth Fund. Available at: </a:t>
            </a:r>
            <a:r>
              <a:rPr lang="en-US" dirty="0">
                <a:ea typeface="+mn-lt"/>
                <a:cs typeface="+mn-lt"/>
                <a:hlinkClick r:id="rId6"/>
              </a:rPr>
              <a:t>https://www.commonwealthfund.org/international-health-policy-center/countries/england</a:t>
            </a:r>
            <a:r>
              <a:rPr lang="en-US">
                <a:ea typeface="+mn-lt"/>
                <a:cs typeface="+mn-lt"/>
              </a:rPr>
              <a:t> (Accessed: 16 July 2026).</a:t>
            </a:r>
            <a:endParaRPr lang="en-US"/>
          </a:p>
          <a:p>
            <a:pPr>
              <a:buNone/>
            </a:pPr>
            <a:r>
              <a:rPr lang="en-US">
                <a:ea typeface="+mn-lt"/>
                <a:cs typeface="+mn-lt"/>
              </a:rPr>
              <a:t>UK Parliament (2022) </a:t>
            </a:r>
            <a:r>
              <a:rPr lang="en-US" i="1">
                <a:ea typeface="+mn-lt"/>
                <a:cs typeface="+mn-lt"/>
              </a:rPr>
              <a:t>Health and Care Act 2022, Chapter 31</a:t>
            </a:r>
            <a:r>
              <a:rPr lang="en-US">
                <a:ea typeface="+mn-lt"/>
                <a:cs typeface="+mn-lt"/>
              </a:rPr>
              <a:t>. London: The Stationery Office. Available at: </a:t>
            </a:r>
            <a:r>
              <a:rPr lang="en-US" dirty="0">
                <a:ea typeface="+mn-lt"/>
                <a:cs typeface="+mn-lt"/>
                <a:hlinkClick r:id="rId7"/>
              </a:rPr>
              <a:t>https://www.legislation.gov.uk/ukpga/2022/31</a:t>
            </a:r>
            <a:r>
              <a:rPr lang="en-US">
                <a:ea typeface="+mn-lt"/>
                <a:cs typeface="+mn-lt"/>
              </a:rPr>
              <a:t> (Accessed: 16 July 2026).</a:t>
            </a:r>
            <a:endParaRPr lang="en-US"/>
          </a:p>
          <a:p>
            <a:pPr>
              <a:buNone/>
            </a:pPr>
            <a:r>
              <a:rPr lang="en-US">
                <a:ea typeface="+mn-lt"/>
                <a:cs typeface="+mn-lt"/>
              </a:rPr>
              <a:t>Ungvarsky, J. (2024) ‘Biomedical model of health’, </a:t>
            </a:r>
            <a:r>
              <a:rPr lang="en-US" i="1">
                <a:ea typeface="+mn-lt"/>
                <a:cs typeface="+mn-lt"/>
              </a:rPr>
              <a:t>EBSCO Research Starters: Consumer Health</a:t>
            </a:r>
            <a:r>
              <a:rPr lang="en-US">
                <a:ea typeface="+mn-lt"/>
                <a:cs typeface="+mn-lt"/>
              </a:rPr>
              <a:t>. EBSCO. Available at: </a:t>
            </a:r>
            <a:r>
              <a:rPr lang="en-US" dirty="0">
                <a:ea typeface="+mn-lt"/>
                <a:cs typeface="+mn-lt"/>
                <a:hlinkClick r:id="rId8"/>
              </a:rPr>
              <a:t>https://www.ebsco.com/research-starters/consumer-health/biomedical-model-health</a:t>
            </a:r>
            <a:r>
              <a:rPr lang="en-US">
                <a:ea typeface="+mn-lt"/>
                <a:cs typeface="+mn-lt"/>
              </a:rPr>
              <a:t> (Accessed: 17 July 2026).</a:t>
            </a:r>
            <a:endParaRPr lang="en-US"/>
          </a:p>
          <a:p>
            <a:pPr>
              <a:buNone/>
            </a:pPr>
            <a:r>
              <a:rPr lang="en-US">
                <a:ea typeface="+mn-lt"/>
                <a:cs typeface="+mn-lt"/>
              </a:rPr>
              <a:t>Van der Feltz-Cornelis, C., Attree, E., Heightman, M., Gabbay, M. and Allsopp, G. (2023) ‘Integrated care pathways: a new approach for integrated care systems’, </a:t>
            </a:r>
            <a:r>
              <a:rPr lang="en-US" i="1">
                <a:ea typeface="+mn-lt"/>
                <a:cs typeface="+mn-lt"/>
              </a:rPr>
              <a:t>British Journal of General Practice</a:t>
            </a:r>
            <a:r>
              <a:rPr lang="en-US">
                <a:ea typeface="+mn-lt"/>
                <a:cs typeface="+mn-lt"/>
              </a:rPr>
              <a:t>, 73(734), p. 422. Available at: </a:t>
            </a:r>
            <a:r>
              <a:rPr lang="en-US" dirty="0">
                <a:ea typeface="+mn-lt"/>
                <a:cs typeface="+mn-lt"/>
                <a:hlinkClick r:id="rId9"/>
              </a:rPr>
              <a:t>https://doi.org/10.3399/bjgp23X734925</a:t>
            </a:r>
            <a:endParaRPr lang="en-US"/>
          </a:p>
          <a:p>
            <a:pPr>
              <a:buNone/>
            </a:pPr>
            <a:r>
              <a:rPr lang="en-US">
                <a:ea typeface="+mn-lt"/>
                <a:cs typeface="+mn-lt"/>
              </a:rPr>
              <a:t>Van Druten, V.P. et al. (2022) ‘Concepts of health in different contexts: a scoping review’, </a:t>
            </a:r>
            <a:r>
              <a:rPr lang="en-US" i="1">
                <a:ea typeface="+mn-lt"/>
                <a:cs typeface="+mn-lt"/>
              </a:rPr>
              <a:t>BMC Health Services Research</a:t>
            </a:r>
            <a:r>
              <a:rPr lang="en-US">
                <a:ea typeface="+mn-lt"/>
                <a:cs typeface="+mn-lt"/>
              </a:rPr>
              <a:t>, 22. Available at: </a:t>
            </a:r>
            <a:r>
              <a:rPr lang="en-US" dirty="0">
                <a:ea typeface="+mn-lt"/>
                <a:cs typeface="+mn-lt"/>
                <a:hlinkClick r:id="rId10"/>
              </a:rPr>
              <a:t>https://doi.org/10.1186/s12913-022-07702-2</a:t>
            </a:r>
            <a:endParaRPr lang="en-US"/>
          </a:p>
          <a:p>
            <a:pPr>
              <a:buNone/>
            </a:pPr>
            <a:r>
              <a:rPr lang="en-US">
                <a:ea typeface="+mn-lt"/>
                <a:cs typeface="+mn-lt"/>
              </a:rPr>
              <a:t>Wade, D.T. and Halligan, P.W. (2017) ‘The biopsychosocial model of illness: a model whose time has come’, </a:t>
            </a:r>
            <a:r>
              <a:rPr lang="en-US" i="1">
                <a:ea typeface="+mn-lt"/>
                <a:cs typeface="+mn-lt"/>
              </a:rPr>
              <a:t>Clinical Rehabilitation</a:t>
            </a:r>
            <a:r>
              <a:rPr lang="en-US">
                <a:ea typeface="+mn-lt"/>
                <a:cs typeface="+mn-lt"/>
              </a:rPr>
              <a:t>, 31(8), pp. 995–1004. Available at: </a:t>
            </a:r>
            <a:r>
              <a:rPr lang="en-US" dirty="0">
                <a:ea typeface="+mn-lt"/>
                <a:cs typeface="+mn-lt"/>
                <a:hlinkClick r:id="rId11"/>
              </a:rPr>
              <a:t>https://doi.org/10.1177/0269215517709890</a:t>
            </a:r>
            <a:endParaRPr lang="en-US"/>
          </a:p>
          <a:p>
            <a:pPr>
              <a:buNone/>
            </a:pPr>
            <a:r>
              <a:rPr lang="en-US">
                <a:ea typeface="+mn-lt"/>
                <a:cs typeface="+mn-lt"/>
              </a:rPr>
              <a:t>World Health Organization (2017) </a:t>
            </a:r>
            <a:r>
              <a:rPr lang="en-US" i="1">
                <a:ea typeface="+mn-lt"/>
                <a:cs typeface="+mn-lt"/>
              </a:rPr>
              <a:t>Promoting Health in All Policies and intersectoral action capacities</a:t>
            </a:r>
            <a:r>
              <a:rPr lang="en-US">
                <a:ea typeface="+mn-lt"/>
                <a:cs typeface="+mn-lt"/>
              </a:rPr>
              <a:t>. Geneva: World Health Organization. Available at: </a:t>
            </a:r>
            <a:r>
              <a:rPr lang="en-US" dirty="0">
                <a:ea typeface="+mn-lt"/>
                <a:cs typeface="+mn-lt"/>
                <a:hlinkClick r:id="rId12"/>
              </a:rPr>
              <a:t>https://www.who.int/activities/promoting-health-in-all-policies-and-intersectoral-action-capacities</a:t>
            </a:r>
            <a:r>
              <a:rPr lang="en-US">
                <a:ea typeface="+mn-lt"/>
                <a:cs typeface="+mn-lt"/>
              </a:rPr>
              <a:t> (Accessed: 16 July 2026).</a:t>
            </a:r>
            <a:endParaRPr lang="en-US"/>
          </a:p>
          <a:p>
            <a:pPr>
              <a:buNone/>
            </a:pPr>
            <a:r>
              <a:rPr lang="en-US">
                <a:ea typeface="+mn-lt"/>
                <a:cs typeface="+mn-lt"/>
              </a:rPr>
              <a:t>World Health Organization (n.d.) </a:t>
            </a:r>
            <a:r>
              <a:rPr lang="en-US" i="1">
                <a:ea typeface="+mn-lt"/>
                <a:cs typeface="+mn-lt"/>
              </a:rPr>
              <a:t>Health promotion</a:t>
            </a:r>
            <a:r>
              <a:rPr lang="en-US">
                <a:ea typeface="+mn-lt"/>
                <a:cs typeface="+mn-lt"/>
              </a:rPr>
              <a:t>. Available at: </a:t>
            </a:r>
            <a:r>
              <a:rPr lang="en-US" dirty="0">
                <a:ea typeface="+mn-lt"/>
                <a:cs typeface="+mn-lt"/>
                <a:hlinkClick r:id="rId13"/>
              </a:rPr>
              <a:t>https://www.who.int/teams/health-promotion/enhanced-wellbeing/health-promotion</a:t>
            </a:r>
            <a:r>
              <a:rPr lang="en-US">
                <a:ea typeface="+mn-lt"/>
                <a:cs typeface="+mn-lt"/>
              </a:rPr>
              <a:t> (Accessed: 17 July 2026). </a:t>
            </a:r>
            <a:endParaRPr lang="en-US"/>
          </a:p>
          <a:p>
            <a:pPr>
              <a:buNone/>
            </a:pPr>
            <a:endParaRPr lang="en-US" dirty="0"/>
          </a:p>
          <a:p>
            <a:pPr marL="0" indent="0">
              <a:buNone/>
            </a:pPr>
            <a:endParaRPr lang="en-US" dirty="0"/>
          </a:p>
        </p:txBody>
      </p:sp>
    </p:spTree>
    <p:extLst>
      <p:ext uri="{BB962C8B-B14F-4D97-AF65-F5344CB8AC3E}">
        <p14:creationId xmlns:p14="http://schemas.microsoft.com/office/powerpoint/2010/main" val="4425683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                           Introduction</vt:lpstr>
      <vt:lpstr>   Key Concepts </vt:lpstr>
      <vt:lpstr>Sustainable development </vt:lpstr>
      <vt:lpstr>Relevance to Modern Healthcare Why These Concepts Are Important</vt:lpstr>
      <vt:lpstr>Importance of Integration</vt:lpstr>
      <vt:lpstr>                      Theoretical Perspective</vt:lpstr>
      <vt:lpstr>                   Policy and Governance</vt:lpstr>
      <vt:lpstr>Service Delivery: Wellness, |Telehealth and Community Health</vt:lpstr>
      <vt:lpstr>     Public Health Initiatives</vt:lpstr>
      <vt:lpstr>Equity and Access: Reducing disparities in healthcare access</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728</cp:revision>
  <dcterms:created xsi:type="dcterms:W3CDTF">2026-06-20T17:01:53Z</dcterms:created>
  <dcterms:modified xsi:type="dcterms:W3CDTF">2026-07-17T16:08:59Z</dcterms:modified>
</cp:coreProperties>
</file>