
<file path=[Content_Types].xml><?xml version="1.0" encoding="utf-8"?>
<Types xmlns="http://schemas.openxmlformats.org/package/2006/content-types">
  <Default Extension="vml" ContentType="application/vnd.openxmlformats-officedocument.vmlDrawing"/>
  <Default Extension="bin" ContentType="application/vnd.openxmlformats-officedocument.oleObject"/>
  <Default Extension="png" ContentType="image/png"/>
  <Default Extension="jpeg" ContentType="image/jpeg"/>
  <Default Extension="wdp" ContentType="image/vnd.ms-photo"/>
  <Default Extension="wmf" ContentType="image/x-w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7"/>
  </p:notesMasterIdLst>
  <p:handoutMasterIdLst>
    <p:handoutMasterId r:id="rId18"/>
  </p:handoutMasterIdLst>
  <p:sldIdLst>
    <p:sldId id="387" r:id="rId3"/>
    <p:sldId id="401" r:id="rId4"/>
    <p:sldId id="381" r:id="rId5"/>
    <p:sldId id="397" r:id="rId6"/>
    <p:sldId id="400" r:id="rId8"/>
    <p:sldId id="399" r:id="rId9"/>
    <p:sldId id="396" r:id="rId10"/>
    <p:sldId id="341" r:id="rId11"/>
    <p:sldId id="380" r:id="rId12"/>
    <p:sldId id="379" r:id="rId13"/>
    <p:sldId id="382" r:id="rId14"/>
    <p:sldId id="383" r:id="rId15"/>
    <p:sldId id="384" r:id="rId16"/>
    <p:sldId id="378" r:id="rId1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78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98" y="108"/>
      </p:cViewPr>
      <p:guideLst>
        <p:guide orient="horz" pos="207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notesMaster" Target="notesMasters/notes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20" Type="http://schemas.openxmlformats.org/officeDocument/2006/relationships/viewProps" Target="viewProps.xml"/><Relationship Id="rId2" Type="http://schemas.openxmlformats.org/officeDocument/2006/relationships/theme" Target="theme/theme1.xml"/><Relationship Id="rId19" Type="http://schemas.openxmlformats.org/officeDocument/2006/relationships/presProps" Target="presProps.xml"/><Relationship Id="rId18" Type="http://schemas.openxmlformats.org/officeDocument/2006/relationships/handoutMaster" Target="handoutMasters/handoutMaster1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image" Target="../media/image2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 n. soundmark misc. phonetic symbol phonogram 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他们在干什么？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这个是很久以前的埃及文字，写在石头上，但现在已经不在用了。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这是很久以前的中国字，写在骨头上。现在中国人还在用，只是这些字写的更容易了。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7" Type="http://schemas.openxmlformats.org/officeDocument/2006/relationships/vmlDrawing" Target="../drawings/vmlDrawing1.v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2.xml"/><Relationship Id="rId2" Type="http://schemas.openxmlformats.org/officeDocument/2006/relationships/hyperlink" Target="&#35270;&#39057;\&#20013;&#22269;&#25991;&#21270;&#23459;&#20256;&#29255;&#8212;&#12298;&#27721;&#23383;&#12299;.mp4" TargetMode="External"/><Relationship Id="rId1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2.jpeg"/><Relationship Id="rId1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4.png"/><Relationship Id="rId1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image" Target="../media/image30.png"/><Relationship Id="rId8" Type="http://schemas.openxmlformats.org/officeDocument/2006/relationships/image" Target="../media/image29.png"/><Relationship Id="rId7" Type="http://schemas.openxmlformats.org/officeDocument/2006/relationships/image" Target="../media/image28.png"/><Relationship Id="rId6" Type="http://schemas.openxmlformats.org/officeDocument/2006/relationships/image" Target="../media/image27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26.wmf"/><Relationship Id="rId3" Type="http://schemas.openxmlformats.org/officeDocument/2006/relationships/oleObject" Target="../embeddings/oleObject3.bin"/><Relationship Id="rId2" Type="http://schemas.openxmlformats.org/officeDocument/2006/relationships/image" Target="../media/image25.wmf"/><Relationship Id="rId13" Type="http://schemas.openxmlformats.org/officeDocument/2006/relationships/vmlDrawing" Target="../drawings/vmlDrawing2.vml"/><Relationship Id="rId12" Type="http://schemas.openxmlformats.org/officeDocument/2006/relationships/slideLayout" Target="../slideLayouts/slideLayout2.xml"/><Relationship Id="rId11" Type="http://schemas.openxmlformats.org/officeDocument/2006/relationships/image" Target="../media/image32.png"/><Relationship Id="rId10" Type="http://schemas.openxmlformats.org/officeDocument/2006/relationships/image" Target="../media/image31.png"/><Relationship Id="rId1" Type="http://schemas.openxmlformats.org/officeDocument/2006/relationships/oleObject" Target="../embeddings/oleObject2.bin"/></Relationships>
</file>

<file path=ppt/slides/_rels/slide1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Relationship Id="rId3" Type="http://schemas.openxmlformats.org/officeDocument/2006/relationships/image" Target="../media/image34.png"/><Relationship Id="rId2" Type="http://schemas.openxmlformats.org/officeDocument/2006/relationships/image" Target="../media/image28.png"/><Relationship Id="rId1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image" Target="../media/image4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1868170" y="753745"/>
            <a:ext cx="8943340" cy="5351145"/>
          </a:xfrm>
        </p:spPr>
        <p:txBody>
          <a:bodyPr>
            <a:normAutofit/>
          </a:bodyPr>
          <a:p>
            <a:r>
              <a:rPr lang="en-US" altLang="zh-CN"/>
              <a:t>1.</a:t>
            </a:r>
            <a:r>
              <a:rPr lang="zh-CN" altLang="en-US"/>
              <a:t>语言部分：常见的象形汉字，汉字基本</a:t>
            </a:r>
            <a:r>
              <a:rPr lang="zh-CN" altLang="en-US">
                <a:sym typeface="+mn-ea"/>
              </a:rPr>
              <a:t>比划，书写规则</a:t>
            </a:r>
            <a:br>
              <a:rPr lang="zh-CN" altLang="en-US"/>
            </a:br>
            <a:r>
              <a:rPr lang="en-US" altLang="zh-CN"/>
              <a:t>2.</a:t>
            </a:r>
            <a:r>
              <a:rPr lang="zh-CN" altLang="en-US"/>
              <a:t>文化部分：汉字的由来</a:t>
            </a:r>
            <a:br>
              <a:rPr lang="zh-CN" altLang="en-US"/>
            </a:br>
            <a:r>
              <a:rPr lang="zh-CN" altLang="en-US"/>
              <a:t>                     活动，自己发明</a:t>
            </a:r>
            <a:r>
              <a:rPr lang="en-US" altLang="zh-CN"/>
              <a:t>“</a:t>
            </a:r>
            <a:r>
              <a:rPr lang="zh-CN" altLang="en-US"/>
              <a:t>汉字</a:t>
            </a:r>
            <a:r>
              <a:rPr lang="en-US" altLang="zh-CN"/>
              <a:t>”</a:t>
            </a:r>
            <a:endParaRPr lang="en-US" altLang="zh-CN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8" name="组合 7"/>
          <p:cNvGrpSpPr/>
          <p:nvPr/>
        </p:nvGrpSpPr>
        <p:grpSpPr>
          <a:xfrm>
            <a:off x="19685" y="5715"/>
            <a:ext cx="12172950" cy="6858000"/>
            <a:chOff x="-13" y="16"/>
            <a:chExt cx="15876" cy="10800"/>
          </a:xfrm>
        </p:grpSpPr>
        <p:graphicFrame>
          <p:nvGraphicFramePr>
            <p:cNvPr id="6" name="对象 5"/>
            <p:cNvGraphicFramePr/>
            <p:nvPr/>
          </p:nvGraphicFramePr>
          <p:xfrm>
            <a:off x="-13" y="16"/>
            <a:ext cx="15876" cy="108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49" name="" r:id="rId1" imgW="11590020" imgH="8023860" progId="Paint.Picture">
                    <p:embed/>
                  </p:oleObj>
                </mc:Choice>
                <mc:Fallback>
                  <p:oleObj name="" r:id="rId1" imgW="11590020" imgH="8023860" progId="Paint.Picture">
                    <p:embed/>
                    <p:pic>
                      <p:nvPicPr>
                        <p:cNvPr id="0" name="图片 4"/>
                        <p:cNvPicPr/>
                        <p:nvPr/>
                      </p:nvPicPr>
                      <p:blipFill>
                        <a:blip r:embed="rId2"/>
                        <a:stretch>
                          <a:fillRect/>
                        </a:stretch>
                      </p:blipFill>
                      <p:spPr>
                        <a:xfrm>
                          <a:off x="-13" y="16"/>
                          <a:ext cx="15876" cy="1080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7" name="矩形 6"/>
            <p:cNvSpPr/>
            <p:nvPr/>
          </p:nvSpPr>
          <p:spPr>
            <a:xfrm>
              <a:off x="4121" y="286"/>
              <a:ext cx="11602" cy="10243"/>
            </a:xfrm>
            <a:prstGeom prst="rect">
              <a:avLst/>
            </a:prstGeom>
            <a:solidFill>
              <a:srgbClr val="387BB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492625" y="3565525"/>
            <a:ext cx="7604760" cy="3191510"/>
          </a:xfrm>
        </p:spPr>
        <p:txBody>
          <a:bodyPr>
            <a:noAutofit/>
          </a:bodyPr>
          <a:p>
            <a:pPr algn="r"/>
            <a:r>
              <a:rPr lang="en-US" altLang="zh-CN" sz="9600"/>
              <a:t>Mr </a:t>
            </a:r>
            <a:r>
              <a:rPr lang="en-US" altLang="zh-CN" sz="9600">
                <a:solidFill>
                  <a:srgbClr val="92D050"/>
                </a:solidFill>
              </a:rPr>
              <a:t>Guo</a:t>
            </a:r>
            <a:br>
              <a:rPr lang="en-US" altLang="zh-CN" sz="9600"/>
            </a:br>
            <a:r>
              <a:rPr lang="en-US" altLang="zh-CN" sz="9600"/>
              <a:t>Teacher </a:t>
            </a:r>
            <a:r>
              <a:rPr lang="en-US" altLang="zh-CN" sz="9600">
                <a:solidFill>
                  <a:srgbClr val="92D050"/>
                </a:solidFill>
              </a:rPr>
              <a:t>Guo</a:t>
            </a:r>
            <a:endParaRPr lang="en-US" altLang="zh-CN" sz="9600">
              <a:solidFill>
                <a:srgbClr val="92D050"/>
              </a:solidFill>
            </a:endParaRPr>
          </a:p>
        </p:txBody>
      </p:sp>
      <p:sp>
        <p:nvSpPr>
          <p:cNvPr id="4" name="标题 1"/>
          <p:cNvSpPr>
            <a:spLocks noGrp="1"/>
          </p:cNvSpPr>
          <p:nvPr/>
        </p:nvSpPr>
        <p:spPr>
          <a:xfrm>
            <a:off x="6565265" y="2513965"/>
            <a:ext cx="1640205" cy="90868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200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Beijing</a:t>
            </a:r>
            <a:endParaRPr lang="en-US" altLang="zh-CN" sz="3200">
              <a:solidFill>
                <a:srgbClr val="FFFF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5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345" y="3463925"/>
            <a:ext cx="1374775" cy="922020"/>
          </a:xfrm>
          <a:prstGeom prst="rect">
            <a:avLst/>
          </a:prstGeom>
        </p:spPr>
      </p:pic>
      <p:grpSp>
        <p:nvGrpSpPr>
          <p:cNvPr id="29" name="组合 28"/>
          <p:cNvGrpSpPr/>
          <p:nvPr/>
        </p:nvGrpSpPr>
        <p:grpSpPr>
          <a:xfrm>
            <a:off x="4085590" y="2560955"/>
            <a:ext cx="2218055" cy="1824990"/>
            <a:chOff x="5824" y="1698"/>
            <a:chExt cx="8756" cy="7404"/>
          </a:xfrm>
        </p:grpSpPr>
        <p:pic>
          <p:nvPicPr>
            <p:cNvPr id="9" name="Picture 3" descr="ChinaMap_large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4" y="1698"/>
              <a:ext cx="8757" cy="7404"/>
            </a:xfrm>
            <a:prstGeom prst="rect">
              <a:avLst/>
            </a:prstGeom>
            <a:solidFill>
              <a:schemeClr val="bg1"/>
            </a:solidFill>
          </p:spPr>
        </p:pic>
        <p:sp>
          <p:nvSpPr>
            <p:cNvPr id="10" name="5-Point Star 1"/>
            <p:cNvSpPr/>
            <p:nvPr/>
          </p:nvSpPr>
          <p:spPr bwMode="auto">
            <a:xfrm>
              <a:off x="11937" y="4438"/>
              <a:ext cx="170" cy="170"/>
            </a:xfrm>
            <a:prstGeom prst="star5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53" tIns="34277" rIns="68553" bIns="34277" numCol="1" rtlCol="0" anchor="t" anchorCtr="0" compatLnSpc="1"/>
            <a:p>
              <a:pPr defTabSz="685165"/>
              <a:endParaRPr lang="en-GB" sz="1350">
                <a:solidFill>
                  <a:srgbClr val="FF0000"/>
                </a:solidFill>
              </a:endParaRPr>
            </a:p>
          </p:txBody>
        </p:sp>
      </p:grpSp>
      <p:cxnSp>
        <p:nvCxnSpPr>
          <p:cNvPr id="12" name="直接箭头连接符 11"/>
          <p:cNvCxnSpPr>
            <a:stCxn id="10" idx="0"/>
          </p:cNvCxnSpPr>
          <p:nvPr/>
        </p:nvCxnSpPr>
        <p:spPr>
          <a:xfrm flipV="1">
            <a:off x="5655945" y="3042285"/>
            <a:ext cx="978535" cy="194310"/>
          </a:xfrm>
          <a:prstGeom prst="straightConnector1">
            <a:avLst/>
          </a:prstGeom>
          <a:ln w="57150" cmpd="sng">
            <a:solidFill>
              <a:schemeClr val="accent1">
                <a:shade val="50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标题 1"/>
          <p:cNvSpPr>
            <a:spLocks noGrp="1"/>
          </p:cNvSpPr>
          <p:nvPr/>
        </p:nvSpPr>
        <p:spPr>
          <a:xfrm>
            <a:off x="3189605" y="612775"/>
            <a:ext cx="4015740" cy="1325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9600">
                <a:solidFill>
                  <a:srgbClr val="FFFF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郭志青</a:t>
            </a:r>
            <a:endParaRPr lang="zh-CN" altLang="en-US" sz="9600">
              <a:solidFill>
                <a:srgbClr val="FFFF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96245" y="1875790"/>
            <a:ext cx="1501140" cy="17602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4" grpId="0"/>
      <p:bldP spid="4" grpId="1"/>
      <p:bldP spid="2" grpId="0"/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5900" y="1571625"/>
            <a:ext cx="8382000" cy="35509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7519035" y="2745740"/>
            <a:ext cx="3268980" cy="9220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54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Hi,helllo</a:t>
            </a:r>
            <a:endParaRPr lang="zh-CN" altLang="en-US" sz="5400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rcRect t="34435"/>
          <a:stretch>
            <a:fillRect/>
          </a:stretch>
        </p:blipFill>
        <p:spPr>
          <a:xfrm>
            <a:off x="1616075" y="2559685"/>
            <a:ext cx="2750820" cy="173863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rcRect l="16967" t="15685" r="14751" b="60824"/>
          <a:stretch>
            <a:fillRect/>
          </a:stretch>
        </p:blipFill>
        <p:spPr>
          <a:xfrm>
            <a:off x="4842510" y="3117215"/>
            <a:ext cx="1878330" cy="62293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8790305" y="2847340"/>
            <a:ext cx="1211580" cy="9220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54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Bye</a:t>
            </a:r>
            <a:endParaRPr lang="en-US" altLang="zh-CN" sz="540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rcRect t="39080"/>
          <a:stretch>
            <a:fillRect/>
          </a:stretch>
        </p:blipFill>
        <p:spPr>
          <a:xfrm>
            <a:off x="1642110" y="2758440"/>
            <a:ext cx="2750820" cy="161544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t="12261" b="62069"/>
          <a:stretch>
            <a:fillRect/>
          </a:stretch>
        </p:blipFill>
        <p:spPr>
          <a:xfrm>
            <a:off x="5114290" y="3088640"/>
            <a:ext cx="2750820" cy="68072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7928610" y="2576830"/>
            <a:ext cx="3268980" cy="9220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54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Thank you</a:t>
            </a:r>
            <a:endParaRPr lang="en-US" altLang="zh-CN" sz="540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rcRect t="34483"/>
          <a:stretch>
            <a:fillRect/>
          </a:stretch>
        </p:blipFill>
        <p:spPr>
          <a:xfrm>
            <a:off x="1270000" y="2350770"/>
            <a:ext cx="2750820" cy="173736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rcRect t="16858" b="62069"/>
          <a:stretch>
            <a:fillRect/>
          </a:stretch>
        </p:blipFill>
        <p:spPr>
          <a:xfrm>
            <a:off x="4446270" y="2940050"/>
            <a:ext cx="2750820" cy="558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58410" y="915035"/>
            <a:ext cx="5911215" cy="5027930"/>
          </a:xfrm>
        </p:spPr>
        <p:txBody>
          <a:bodyPr>
            <a:noAutofit/>
          </a:bodyPr>
          <a:p>
            <a:r>
              <a:rPr lang="en-US" altLang="zh-CN" sz="96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Hi,helllo</a:t>
            </a:r>
            <a:br>
              <a:rPr lang="zh-CN" altLang="en-US" sz="96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en-US" altLang="zh-CN" sz="96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Thank you</a:t>
            </a:r>
            <a:br>
              <a:rPr lang="zh-CN" altLang="en-US" sz="96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en-US" altLang="zh-CN" sz="96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Bye</a:t>
            </a:r>
            <a:endParaRPr lang="en-US" altLang="zh-CN" sz="960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08150" y="796290"/>
            <a:ext cx="2750820" cy="52654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l="3379" t="5006" r="3114" b="5628"/>
          <a:stretch>
            <a:fillRect/>
          </a:stretch>
        </p:blipFill>
        <p:spPr>
          <a:xfrm>
            <a:off x="408940" y="276860"/>
            <a:ext cx="9593580" cy="63036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文本框 1"/>
          <p:cNvSpPr txBox="1"/>
          <p:nvPr/>
        </p:nvSpPr>
        <p:spPr>
          <a:xfrm>
            <a:off x="9859010" y="2245995"/>
            <a:ext cx="224726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/>
              <a:t>Hieroglyph</a:t>
            </a:r>
            <a:endParaRPr lang="zh-CN" altLang="en-US" sz="3200"/>
          </a:p>
        </p:txBody>
      </p:sp>
      <p:sp>
        <p:nvSpPr>
          <p:cNvPr id="3" name="文本框 2"/>
          <p:cNvSpPr txBox="1"/>
          <p:nvPr/>
        </p:nvSpPr>
        <p:spPr>
          <a:xfrm>
            <a:off x="10002520" y="2983865"/>
            <a:ext cx="161226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ˈhī(ə)rəˌglif</a:t>
            </a:r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0123170" y="5390515"/>
            <a:ext cx="1292860" cy="10763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>
                <a:hlinkClick r:id="rId2" tooltip="" action="ppaction://hlinkfile"/>
              </a:rPr>
              <a:t>视频</a:t>
            </a:r>
            <a:r>
              <a:rPr lang="en-US" altLang="zh-CN" sz="3200">
                <a:hlinkClick r:id="rId2" tooltip="" action="ppaction://hlinkfile"/>
              </a:rPr>
              <a:t>Video</a:t>
            </a:r>
            <a:endParaRPr lang="en-US" altLang="zh-CN" sz="32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760" y="1941830"/>
            <a:ext cx="5460365" cy="36404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6336" y="713403"/>
            <a:ext cx="2651618" cy="18002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椭圆形标注 5"/>
          <p:cNvSpPr/>
          <p:nvPr/>
        </p:nvSpPr>
        <p:spPr>
          <a:xfrm>
            <a:off x="560705" y="1090295"/>
            <a:ext cx="7734300" cy="5344160"/>
          </a:xfrm>
          <a:prstGeom prst="wedgeEllipseCallout">
            <a:avLst>
              <a:gd name="adj1" fmla="val 68513"/>
              <a:gd name="adj2" fmla="val -35860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8778240" y="2828290"/>
            <a:ext cx="2540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/>
              <a:t>RosettaStone</a:t>
            </a:r>
            <a:br>
              <a:rPr lang="zh-CN" altLang="en-US"/>
            </a:br>
            <a:r>
              <a:rPr lang="zh-CN" altLang="en-US"/>
              <a:t>The British Museum</a:t>
            </a:r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13" r="24012" b="3903"/>
          <a:stretch>
            <a:fillRect/>
          </a:stretch>
        </p:blipFill>
        <p:spPr>
          <a:xfrm>
            <a:off x="6241415" y="358775"/>
            <a:ext cx="4777105" cy="60356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图片 2252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14" r="7902" b="4593"/>
          <a:stretch>
            <a:fillRect/>
          </a:stretch>
        </p:blipFill>
        <p:spPr bwMode="auto">
          <a:xfrm>
            <a:off x="1237615" y="385445"/>
            <a:ext cx="4347845" cy="59829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组合 32"/>
          <p:cNvGrpSpPr/>
          <p:nvPr/>
        </p:nvGrpSpPr>
        <p:grpSpPr>
          <a:xfrm>
            <a:off x="1120140" y="451485"/>
            <a:ext cx="10298430" cy="2531110"/>
            <a:chOff x="1078" y="598"/>
            <a:chExt cx="16218" cy="3986"/>
          </a:xfrm>
        </p:grpSpPr>
        <p:graphicFrame>
          <p:nvGraphicFramePr>
            <p:cNvPr id="27" name="对象 26"/>
            <p:cNvGraphicFramePr/>
            <p:nvPr/>
          </p:nvGraphicFramePr>
          <p:xfrm>
            <a:off x="5073" y="598"/>
            <a:ext cx="3645" cy="39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8" name="" r:id="rId1" imgW="1371600" imgH="1257300" progId="Paint.Picture">
                    <p:embed/>
                  </p:oleObj>
                </mc:Choice>
                <mc:Fallback>
                  <p:oleObj name="" r:id="rId1" imgW="1371600" imgH="1257300" progId="Paint.Picture">
                    <p:embed/>
                    <p:pic>
                      <p:nvPicPr>
                        <p:cNvPr id="0" name="图片 27"/>
                        <p:cNvPicPr/>
                        <p:nvPr/>
                      </p:nvPicPr>
                      <p:blipFill>
                        <a:blip r:embed="rId2"/>
                        <a:srcRect l="5174" t="14626" r="6916" b="11366"/>
                        <a:stretch>
                          <a:fillRect/>
                        </a:stretch>
                      </p:blipFill>
                      <p:spPr>
                        <a:xfrm>
                          <a:off x="5073" y="598"/>
                          <a:ext cx="3645" cy="398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9" name="对象 28"/>
            <p:cNvGraphicFramePr/>
            <p:nvPr/>
          </p:nvGraphicFramePr>
          <p:xfrm>
            <a:off x="1078" y="598"/>
            <a:ext cx="3219" cy="39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9" name="" r:id="rId3" imgW="2042160" imgH="2529840" progId="Paint.Picture">
                    <p:embed/>
                  </p:oleObj>
                </mc:Choice>
                <mc:Fallback>
                  <p:oleObj name="" r:id="rId3" imgW="2042160" imgH="2529840" progId="Paint.Picture">
                    <p:embed/>
                    <p:pic>
                      <p:nvPicPr>
                        <p:cNvPr id="0" name="图片 29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1078" y="598"/>
                          <a:ext cx="3219" cy="398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1" name="对象 30"/>
            <p:cNvGraphicFramePr/>
            <p:nvPr/>
          </p:nvGraphicFramePr>
          <p:xfrm>
            <a:off x="9682" y="598"/>
            <a:ext cx="7614" cy="39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0" name="" r:id="rId5" imgW="4831080" imgH="2567940" progId="Paint.Picture">
                    <p:embed/>
                  </p:oleObj>
                </mc:Choice>
                <mc:Fallback>
                  <p:oleObj name="" r:id="rId5" imgW="4831080" imgH="2567940" progId="Paint.Picture">
                    <p:embed/>
                    <p:pic>
                      <p:nvPicPr>
                        <p:cNvPr id="0" name="图片 31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9682" y="598"/>
                          <a:ext cx="7614" cy="398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34" name="图片 3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9950" y="3514725"/>
            <a:ext cx="10881360" cy="268986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6645" y="3660140"/>
            <a:ext cx="2560320" cy="24003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04920" y="3514725"/>
            <a:ext cx="2560320" cy="24003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23380" y="3583940"/>
            <a:ext cx="2560320" cy="24003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401810" y="3583940"/>
            <a:ext cx="2560320" cy="2400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图片 2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90" y="259080"/>
            <a:ext cx="10637520" cy="2948940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390" y="3523615"/>
            <a:ext cx="10881360" cy="268986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465" y="3667760"/>
            <a:ext cx="2247900" cy="24003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9680" y="3523615"/>
            <a:ext cx="2560320" cy="24003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8110" y="3667760"/>
            <a:ext cx="2560320" cy="24003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73845" y="3596640"/>
            <a:ext cx="2560320" cy="2400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图片 2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5320" y="3544570"/>
            <a:ext cx="10881360" cy="268986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710" y="391160"/>
            <a:ext cx="10439400" cy="303276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630" y="3689350"/>
            <a:ext cx="2232660" cy="24003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8240" y="3689350"/>
            <a:ext cx="2232660" cy="24003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790" y="3688715"/>
            <a:ext cx="2232660" cy="24003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6710" y="3688715"/>
            <a:ext cx="2232660" cy="2400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53" t="28582" r="8431" b="32575"/>
          <a:stretch>
            <a:fillRect/>
          </a:stretch>
        </p:blipFill>
        <p:spPr>
          <a:xfrm>
            <a:off x="893445" y="1956435"/>
            <a:ext cx="5628005" cy="269176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22" t="17361" r="16644" b="29987"/>
          <a:stretch>
            <a:fillRect/>
          </a:stretch>
        </p:blipFill>
        <p:spPr>
          <a:xfrm>
            <a:off x="6678295" y="1203960"/>
            <a:ext cx="4498340" cy="376174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8335" y="4965700"/>
            <a:ext cx="1876425" cy="1786255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205</Words>
  <Application>WPS 演示</Application>
  <PresentationFormat>Widescreen</PresentationFormat>
  <Paragraphs>24</Paragraphs>
  <Slides>14</Slides>
  <Notes>3</Notes>
  <HiddenSlides>0</HiddenSlides>
  <MMClips>0</MMClips>
  <ScaleCrop>false</ScaleCrop>
  <HeadingPairs>
    <vt:vector size="8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4</vt:i4>
      </vt:variant>
      <vt:variant>
        <vt:lpstr>幻灯片标题</vt:lpstr>
      </vt:variant>
      <vt:variant>
        <vt:i4>14</vt:i4>
      </vt:variant>
    </vt:vector>
  </HeadingPairs>
  <TitlesOfParts>
    <vt:vector size="26" baseType="lpstr">
      <vt:lpstr>Arial</vt:lpstr>
      <vt:lpstr>宋体</vt:lpstr>
      <vt:lpstr>Wingdings</vt:lpstr>
      <vt:lpstr>微软雅黑</vt:lpstr>
      <vt:lpstr>方正楷体拼音字库01</vt:lpstr>
      <vt:lpstr>黑体</vt:lpstr>
      <vt:lpstr>Arial Unicode MS</vt:lpstr>
      <vt:lpstr>1_自定义设计方案</vt:lpstr>
      <vt:lpstr>Paint.Picture</vt:lpstr>
      <vt:lpstr>Paint.Picture</vt:lpstr>
      <vt:lpstr>Paint.Picture</vt:lpstr>
      <vt:lpstr>Paint.Picture</vt:lpstr>
      <vt:lpstr>1.语言部分：常见的象形汉字，汉字基本比划，书写规则 2.文化部分：汉字的由来                      活动，自己发明“汉字”</vt:lpstr>
      <vt:lpstr>Mr Guo Teacher Guo</vt:lpstr>
      <vt:lpstr>PowerPoint 演示文稿</vt:lpstr>
      <vt:lpstr>PowerPoint 演示文稿</vt:lpstr>
      <vt:lpstr>PowerPoint 演示文稿</vt:lpstr>
      <vt:lpstr>PowerPoint 演示文稿</vt:lpstr>
      <vt:lpstr>Hi,helllo Thank you Bye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你好</dc:title>
  <dc:creator/>
  <cp:lastModifiedBy>GUO ZHIQING</cp:lastModifiedBy>
  <cp:revision>59</cp:revision>
  <dcterms:created xsi:type="dcterms:W3CDTF">2019-06-04T10:51:00Z</dcterms:created>
  <dcterms:modified xsi:type="dcterms:W3CDTF">2020-02-21T12:22:49Z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2052-11.1.0.9440</vt:lpwstr>
  </property>
</Properties>
</file>