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49FF74-41C0-48EA-9B10-ADD99C766846}" v="1" dt="2023-09-22T12:56:29.914"/>
    <p1510:client id="{F71B0B5F-37D4-48AA-815D-FF3D59D89556}" v="31" dt="2023-09-22T12:09:00.0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Jackson (NWSSP – Planning, Performance and Informatics)" userId="31834d57-afae-4f9b-bf77-fec26d674f66" providerId="ADAL" clId="{DC49FF74-41C0-48EA-9B10-ADD99C766846}"/>
    <pc:docChg chg="modSld">
      <pc:chgData name="Samuel Jackson (NWSSP – Planning, Performance and Informatics)" userId="31834d57-afae-4f9b-bf77-fec26d674f66" providerId="ADAL" clId="{DC49FF74-41C0-48EA-9B10-ADD99C766846}" dt="2023-09-22T12:56:29.914" v="0"/>
      <pc:docMkLst>
        <pc:docMk/>
      </pc:docMkLst>
      <pc:sldChg chg="delSp modTransition modAnim">
        <pc:chgData name="Samuel Jackson (NWSSP – Planning, Performance and Informatics)" userId="31834d57-afae-4f9b-bf77-fec26d674f66" providerId="ADAL" clId="{DC49FF74-41C0-48EA-9B10-ADD99C766846}" dt="2023-09-22T12:56:29.914" v="0"/>
        <pc:sldMkLst>
          <pc:docMk/>
          <pc:sldMk cId="3775754101" sldId="257"/>
        </pc:sldMkLst>
        <pc:picChg chg="del">
          <ac:chgData name="Samuel Jackson (NWSSP – Planning, Performance and Informatics)" userId="31834d57-afae-4f9b-bf77-fec26d674f66" providerId="ADAL" clId="{DC49FF74-41C0-48EA-9B10-ADD99C766846}" dt="2023-09-22T12:56:29.914" v="0"/>
          <ac:picMkLst>
            <pc:docMk/>
            <pc:sldMk cId="3775754101" sldId="257"/>
            <ac:picMk id="6" creationId="{E9410917-45AC-9C20-8783-BAFA35854292}"/>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209387020" sldId="258"/>
        </pc:sldMkLst>
        <pc:picChg chg="del">
          <ac:chgData name="Samuel Jackson (NWSSP – Planning, Performance and Informatics)" userId="31834d57-afae-4f9b-bf77-fec26d674f66" providerId="ADAL" clId="{DC49FF74-41C0-48EA-9B10-ADD99C766846}" dt="2023-09-22T12:56:29.914" v="0"/>
          <ac:picMkLst>
            <pc:docMk/>
            <pc:sldMk cId="209387020" sldId="258"/>
            <ac:picMk id="9" creationId="{904FA0D4-35E1-D21A-00B1-3F057ED4DD5B}"/>
          </ac:picMkLst>
        </pc:picChg>
        <pc:picChg chg="del">
          <ac:chgData name="Samuel Jackson (NWSSP – Planning, Performance and Informatics)" userId="31834d57-afae-4f9b-bf77-fec26d674f66" providerId="ADAL" clId="{DC49FF74-41C0-48EA-9B10-ADD99C766846}" dt="2023-09-22T12:56:29.914" v="0"/>
          <ac:picMkLst>
            <pc:docMk/>
            <pc:sldMk cId="209387020" sldId="258"/>
            <ac:picMk id="10" creationId="{11B8357D-DB6B-0E3A-88E8-2D4200543370}"/>
          </ac:picMkLst>
        </pc:picChg>
        <pc:picChg chg="del">
          <ac:chgData name="Samuel Jackson (NWSSP – Planning, Performance and Informatics)" userId="31834d57-afae-4f9b-bf77-fec26d674f66" providerId="ADAL" clId="{DC49FF74-41C0-48EA-9B10-ADD99C766846}" dt="2023-09-22T12:56:29.914" v="0"/>
          <ac:picMkLst>
            <pc:docMk/>
            <pc:sldMk cId="209387020" sldId="258"/>
            <ac:picMk id="11" creationId="{D7C42B38-712F-975C-FE14-3A9D4B511A47}"/>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1740148804" sldId="259"/>
        </pc:sldMkLst>
        <pc:picChg chg="del">
          <ac:chgData name="Samuel Jackson (NWSSP – Planning, Performance and Informatics)" userId="31834d57-afae-4f9b-bf77-fec26d674f66" providerId="ADAL" clId="{DC49FF74-41C0-48EA-9B10-ADD99C766846}" dt="2023-09-22T12:56:29.914" v="0"/>
          <ac:picMkLst>
            <pc:docMk/>
            <pc:sldMk cId="1740148804" sldId="259"/>
            <ac:picMk id="9" creationId="{F1CA5C6F-5787-0BE1-9656-18ACD34259EA}"/>
          </ac:picMkLst>
        </pc:picChg>
        <pc:picChg chg="del">
          <ac:chgData name="Samuel Jackson (NWSSP – Planning, Performance and Informatics)" userId="31834d57-afae-4f9b-bf77-fec26d674f66" providerId="ADAL" clId="{DC49FF74-41C0-48EA-9B10-ADD99C766846}" dt="2023-09-22T12:56:29.914" v="0"/>
          <ac:picMkLst>
            <pc:docMk/>
            <pc:sldMk cId="1740148804" sldId="259"/>
            <ac:picMk id="10" creationId="{A7EBF372-3BDC-90A5-98F5-E555A50FEAC9}"/>
          </ac:picMkLst>
        </pc:picChg>
        <pc:picChg chg="del">
          <ac:chgData name="Samuel Jackson (NWSSP – Planning, Performance and Informatics)" userId="31834d57-afae-4f9b-bf77-fec26d674f66" providerId="ADAL" clId="{DC49FF74-41C0-48EA-9B10-ADD99C766846}" dt="2023-09-22T12:56:29.914" v="0"/>
          <ac:picMkLst>
            <pc:docMk/>
            <pc:sldMk cId="1740148804" sldId="259"/>
            <ac:picMk id="11" creationId="{708E0DF6-756F-7FC2-D34E-58F691AB3AC4}"/>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1046842174" sldId="260"/>
        </pc:sldMkLst>
        <pc:picChg chg="del">
          <ac:chgData name="Samuel Jackson (NWSSP – Planning, Performance and Informatics)" userId="31834d57-afae-4f9b-bf77-fec26d674f66" providerId="ADAL" clId="{DC49FF74-41C0-48EA-9B10-ADD99C766846}" dt="2023-09-22T12:56:29.914" v="0"/>
          <ac:picMkLst>
            <pc:docMk/>
            <pc:sldMk cId="1046842174" sldId="260"/>
            <ac:picMk id="10" creationId="{3A74FE8F-3F8E-E9D3-81E3-256D7FF933C8}"/>
          </ac:picMkLst>
        </pc:picChg>
        <pc:picChg chg="del">
          <ac:chgData name="Samuel Jackson (NWSSP – Planning, Performance and Informatics)" userId="31834d57-afae-4f9b-bf77-fec26d674f66" providerId="ADAL" clId="{DC49FF74-41C0-48EA-9B10-ADD99C766846}" dt="2023-09-22T12:56:29.914" v="0"/>
          <ac:picMkLst>
            <pc:docMk/>
            <pc:sldMk cId="1046842174" sldId="260"/>
            <ac:picMk id="11" creationId="{BCF23051-8A5F-28E3-7411-35C483CD8072}"/>
          </ac:picMkLst>
        </pc:picChg>
        <pc:picChg chg="del">
          <ac:chgData name="Samuel Jackson (NWSSP – Planning, Performance and Informatics)" userId="31834d57-afae-4f9b-bf77-fec26d674f66" providerId="ADAL" clId="{DC49FF74-41C0-48EA-9B10-ADD99C766846}" dt="2023-09-22T12:56:29.914" v="0"/>
          <ac:picMkLst>
            <pc:docMk/>
            <pc:sldMk cId="1046842174" sldId="260"/>
            <ac:picMk id="12" creationId="{21DA07B1-8634-0C78-07E8-11DE74EC2A35}"/>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3022145686" sldId="261"/>
        </pc:sldMkLst>
        <pc:picChg chg="del">
          <ac:chgData name="Samuel Jackson (NWSSP – Planning, Performance and Informatics)" userId="31834d57-afae-4f9b-bf77-fec26d674f66" providerId="ADAL" clId="{DC49FF74-41C0-48EA-9B10-ADD99C766846}" dt="2023-09-22T12:56:29.914" v="0"/>
          <ac:picMkLst>
            <pc:docMk/>
            <pc:sldMk cId="3022145686" sldId="261"/>
            <ac:picMk id="11" creationId="{47DCC1AF-9481-A561-9EAB-5A0C6B09FCC1}"/>
          </ac:picMkLst>
        </pc:picChg>
        <pc:picChg chg="del">
          <ac:chgData name="Samuel Jackson (NWSSP – Planning, Performance and Informatics)" userId="31834d57-afae-4f9b-bf77-fec26d674f66" providerId="ADAL" clId="{DC49FF74-41C0-48EA-9B10-ADD99C766846}" dt="2023-09-22T12:56:29.914" v="0"/>
          <ac:picMkLst>
            <pc:docMk/>
            <pc:sldMk cId="3022145686" sldId="261"/>
            <ac:picMk id="13" creationId="{824D9C5B-9A58-0171-9281-680218FC58FA}"/>
          </ac:picMkLst>
        </pc:picChg>
        <pc:picChg chg="del">
          <ac:chgData name="Samuel Jackson (NWSSP – Planning, Performance and Informatics)" userId="31834d57-afae-4f9b-bf77-fec26d674f66" providerId="ADAL" clId="{DC49FF74-41C0-48EA-9B10-ADD99C766846}" dt="2023-09-22T12:56:29.914" v="0"/>
          <ac:picMkLst>
            <pc:docMk/>
            <pc:sldMk cId="3022145686" sldId="261"/>
            <ac:picMk id="18" creationId="{DCD1C781-5D50-84DF-1920-BF39686227A9}"/>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1601166419" sldId="262"/>
        </pc:sldMkLst>
        <pc:picChg chg="del">
          <ac:chgData name="Samuel Jackson (NWSSP – Planning, Performance and Informatics)" userId="31834d57-afae-4f9b-bf77-fec26d674f66" providerId="ADAL" clId="{DC49FF74-41C0-48EA-9B10-ADD99C766846}" dt="2023-09-22T12:56:29.914" v="0"/>
          <ac:picMkLst>
            <pc:docMk/>
            <pc:sldMk cId="1601166419" sldId="262"/>
            <ac:picMk id="10" creationId="{B77B590E-B110-7243-8530-E0F270F532FB}"/>
          </ac:picMkLst>
        </pc:picChg>
        <pc:picChg chg="del">
          <ac:chgData name="Samuel Jackson (NWSSP – Planning, Performance and Informatics)" userId="31834d57-afae-4f9b-bf77-fec26d674f66" providerId="ADAL" clId="{DC49FF74-41C0-48EA-9B10-ADD99C766846}" dt="2023-09-22T12:56:29.914" v="0"/>
          <ac:picMkLst>
            <pc:docMk/>
            <pc:sldMk cId="1601166419" sldId="262"/>
            <ac:picMk id="11" creationId="{D13588F7-EA3E-9FE8-EA00-BFA296E5471A}"/>
          </ac:picMkLst>
        </pc:picChg>
        <pc:picChg chg="del">
          <ac:chgData name="Samuel Jackson (NWSSP – Planning, Performance and Informatics)" userId="31834d57-afae-4f9b-bf77-fec26d674f66" providerId="ADAL" clId="{DC49FF74-41C0-48EA-9B10-ADD99C766846}" dt="2023-09-22T12:56:29.914" v="0"/>
          <ac:picMkLst>
            <pc:docMk/>
            <pc:sldMk cId="1601166419" sldId="262"/>
            <ac:picMk id="12" creationId="{A08BF7F5-DD85-DD06-A030-6AC6891AA1CF}"/>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3736633071" sldId="263"/>
        </pc:sldMkLst>
        <pc:picChg chg="del">
          <ac:chgData name="Samuel Jackson (NWSSP – Planning, Performance and Informatics)" userId="31834d57-afae-4f9b-bf77-fec26d674f66" providerId="ADAL" clId="{DC49FF74-41C0-48EA-9B10-ADD99C766846}" dt="2023-09-22T12:56:29.914" v="0"/>
          <ac:picMkLst>
            <pc:docMk/>
            <pc:sldMk cId="3736633071" sldId="263"/>
            <ac:picMk id="13" creationId="{23A36069-8B5A-ED46-C934-8353CBBB54A7}"/>
          </ac:picMkLst>
        </pc:picChg>
        <pc:picChg chg="del">
          <ac:chgData name="Samuel Jackson (NWSSP – Planning, Performance and Informatics)" userId="31834d57-afae-4f9b-bf77-fec26d674f66" providerId="ADAL" clId="{DC49FF74-41C0-48EA-9B10-ADD99C766846}" dt="2023-09-22T12:56:29.914" v="0"/>
          <ac:picMkLst>
            <pc:docMk/>
            <pc:sldMk cId="3736633071" sldId="263"/>
            <ac:picMk id="18" creationId="{D22E00DF-DF47-610F-C07E-A99F2D676D54}"/>
          </ac:picMkLst>
        </pc:picChg>
        <pc:picChg chg="del">
          <ac:chgData name="Samuel Jackson (NWSSP – Planning, Performance and Informatics)" userId="31834d57-afae-4f9b-bf77-fec26d674f66" providerId="ADAL" clId="{DC49FF74-41C0-48EA-9B10-ADD99C766846}" dt="2023-09-22T12:56:29.914" v="0"/>
          <ac:picMkLst>
            <pc:docMk/>
            <pc:sldMk cId="3736633071" sldId="263"/>
            <ac:picMk id="19" creationId="{F2EB36E2-89EB-8612-5C7B-EDD695F75000}"/>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3860395142" sldId="264"/>
        </pc:sldMkLst>
        <pc:picChg chg="del">
          <ac:chgData name="Samuel Jackson (NWSSP – Planning, Performance and Informatics)" userId="31834d57-afae-4f9b-bf77-fec26d674f66" providerId="ADAL" clId="{DC49FF74-41C0-48EA-9B10-ADD99C766846}" dt="2023-09-22T12:56:29.914" v="0"/>
          <ac:picMkLst>
            <pc:docMk/>
            <pc:sldMk cId="3860395142" sldId="264"/>
            <ac:picMk id="11" creationId="{1D7DB910-A4FE-7434-88F4-7E5A52462FEF}"/>
          </ac:picMkLst>
        </pc:picChg>
        <pc:picChg chg="del">
          <ac:chgData name="Samuel Jackson (NWSSP – Planning, Performance and Informatics)" userId="31834d57-afae-4f9b-bf77-fec26d674f66" providerId="ADAL" clId="{DC49FF74-41C0-48EA-9B10-ADD99C766846}" dt="2023-09-22T12:56:29.914" v="0"/>
          <ac:picMkLst>
            <pc:docMk/>
            <pc:sldMk cId="3860395142" sldId="264"/>
            <ac:picMk id="13" creationId="{803A24A1-F56F-2786-376A-B2A984C24F29}"/>
          </ac:picMkLst>
        </pc:picChg>
        <pc:picChg chg="del">
          <ac:chgData name="Samuel Jackson (NWSSP – Planning, Performance and Informatics)" userId="31834d57-afae-4f9b-bf77-fec26d674f66" providerId="ADAL" clId="{DC49FF74-41C0-48EA-9B10-ADD99C766846}" dt="2023-09-22T12:56:29.914" v="0"/>
          <ac:picMkLst>
            <pc:docMk/>
            <pc:sldMk cId="3860395142" sldId="264"/>
            <ac:picMk id="18" creationId="{64C6757B-EABF-1493-0EB0-2B4D9A2BF8CB}"/>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2802887178" sldId="265"/>
        </pc:sldMkLst>
        <pc:picChg chg="del">
          <ac:chgData name="Samuel Jackson (NWSSP – Planning, Performance and Informatics)" userId="31834d57-afae-4f9b-bf77-fec26d674f66" providerId="ADAL" clId="{DC49FF74-41C0-48EA-9B10-ADD99C766846}" dt="2023-09-22T12:56:29.914" v="0"/>
          <ac:picMkLst>
            <pc:docMk/>
            <pc:sldMk cId="2802887178" sldId="265"/>
            <ac:picMk id="10" creationId="{270815EA-7BE8-5565-A0ED-DFB745A09BCD}"/>
          </ac:picMkLst>
        </pc:picChg>
        <pc:picChg chg="del">
          <ac:chgData name="Samuel Jackson (NWSSP – Planning, Performance and Informatics)" userId="31834d57-afae-4f9b-bf77-fec26d674f66" providerId="ADAL" clId="{DC49FF74-41C0-48EA-9B10-ADD99C766846}" dt="2023-09-22T12:56:29.914" v="0"/>
          <ac:picMkLst>
            <pc:docMk/>
            <pc:sldMk cId="2802887178" sldId="265"/>
            <ac:picMk id="11" creationId="{49429594-4C71-1B83-340F-BB24E1F165B5}"/>
          </ac:picMkLst>
        </pc:picChg>
        <pc:picChg chg="del">
          <ac:chgData name="Samuel Jackson (NWSSP – Planning, Performance and Informatics)" userId="31834d57-afae-4f9b-bf77-fec26d674f66" providerId="ADAL" clId="{DC49FF74-41C0-48EA-9B10-ADD99C766846}" dt="2023-09-22T12:56:29.914" v="0"/>
          <ac:picMkLst>
            <pc:docMk/>
            <pc:sldMk cId="2802887178" sldId="265"/>
            <ac:picMk id="12" creationId="{B6A7B886-447D-6E20-7CCA-36C6FA8EC71D}"/>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1328843838" sldId="266"/>
        </pc:sldMkLst>
        <pc:picChg chg="del">
          <ac:chgData name="Samuel Jackson (NWSSP – Planning, Performance and Informatics)" userId="31834d57-afae-4f9b-bf77-fec26d674f66" providerId="ADAL" clId="{DC49FF74-41C0-48EA-9B10-ADD99C766846}" dt="2023-09-22T12:56:29.914" v="0"/>
          <ac:picMkLst>
            <pc:docMk/>
            <pc:sldMk cId="1328843838" sldId="266"/>
            <ac:picMk id="13" creationId="{CB3DB51B-F4B4-43A9-4AAB-6B2CD65C4814}"/>
          </ac:picMkLst>
        </pc:picChg>
        <pc:picChg chg="del">
          <ac:chgData name="Samuel Jackson (NWSSP – Planning, Performance and Informatics)" userId="31834d57-afae-4f9b-bf77-fec26d674f66" providerId="ADAL" clId="{DC49FF74-41C0-48EA-9B10-ADD99C766846}" dt="2023-09-22T12:56:29.914" v="0"/>
          <ac:picMkLst>
            <pc:docMk/>
            <pc:sldMk cId="1328843838" sldId="266"/>
            <ac:picMk id="18" creationId="{E9C50178-CD67-EA1B-77C3-5C0F005E285A}"/>
          </ac:picMkLst>
        </pc:picChg>
        <pc:picChg chg="del">
          <ac:chgData name="Samuel Jackson (NWSSP – Planning, Performance and Informatics)" userId="31834d57-afae-4f9b-bf77-fec26d674f66" providerId="ADAL" clId="{DC49FF74-41C0-48EA-9B10-ADD99C766846}" dt="2023-09-22T12:56:29.914" v="0"/>
          <ac:picMkLst>
            <pc:docMk/>
            <pc:sldMk cId="1328843838" sldId="266"/>
            <ac:picMk id="19" creationId="{DF24A4F7-0DC5-2526-4B91-8C32C8EA3BFE}"/>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179769174" sldId="267"/>
        </pc:sldMkLst>
        <pc:picChg chg="del">
          <ac:chgData name="Samuel Jackson (NWSSP – Planning, Performance and Informatics)" userId="31834d57-afae-4f9b-bf77-fec26d674f66" providerId="ADAL" clId="{DC49FF74-41C0-48EA-9B10-ADD99C766846}" dt="2023-09-22T12:56:29.914" v="0"/>
          <ac:picMkLst>
            <pc:docMk/>
            <pc:sldMk cId="179769174" sldId="267"/>
            <ac:picMk id="11" creationId="{FBC24D0F-1043-C244-A490-56BCC7D3537B}"/>
          </ac:picMkLst>
        </pc:picChg>
        <pc:picChg chg="del">
          <ac:chgData name="Samuel Jackson (NWSSP – Planning, Performance and Informatics)" userId="31834d57-afae-4f9b-bf77-fec26d674f66" providerId="ADAL" clId="{DC49FF74-41C0-48EA-9B10-ADD99C766846}" dt="2023-09-22T12:56:29.914" v="0"/>
          <ac:picMkLst>
            <pc:docMk/>
            <pc:sldMk cId="179769174" sldId="267"/>
            <ac:picMk id="13" creationId="{8030BAA2-BFE1-3E7C-881D-94D2FBB6AFD5}"/>
          </ac:picMkLst>
        </pc:picChg>
        <pc:picChg chg="del">
          <ac:chgData name="Samuel Jackson (NWSSP – Planning, Performance and Informatics)" userId="31834d57-afae-4f9b-bf77-fec26d674f66" providerId="ADAL" clId="{DC49FF74-41C0-48EA-9B10-ADD99C766846}" dt="2023-09-22T12:56:29.914" v="0"/>
          <ac:picMkLst>
            <pc:docMk/>
            <pc:sldMk cId="179769174" sldId="267"/>
            <ac:picMk id="18" creationId="{7C8D1E87-2D7E-3FAD-4C41-243D0E4CC59C}"/>
          </ac:picMkLst>
        </pc:picChg>
      </pc:sldChg>
      <pc:sldChg chg="delSp modTransition modAnim">
        <pc:chgData name="Samuel Jackson (NWSSP – Planning, Performance and Informatics)" userId="31834d57-afae-4f9b-bf77-fec26d674f66" providerId="ADAL" clId="{DC49FF74-41C0-48EA-9B10-ADD99C766846}" dt="2023-09-22T12:56:29.914" v="0"/>
        <pc:sldMkLst>
          <pc:docMk/>
          <pc:sldMk cId="662804950" sldId="268"/>
        </pc:sldMkLst>
        <pc:picChg chg="del">
          <ac:chgData name="Samuel Jackson (NWSSP – Planning, Performance and Informatics)" userId="31834d57-afae-4f9b-bf77-fec26d674f66" providerId="ADAL" clId="{DC49FF74-41C0-48EA-9B10-ADD99C766846}" dt="2023-09-22T12:56:29.914" v="0"/>
          <ac:picMkLst>
            <pc:docMk/>
            <pc:sldMk cId="662804950" sldId="268"/>
            <ac:picMk id="11" creationId="{79680CDF-54BA-94BB-5F9E-5D75680C8D21}"/>
          </ac:picMkLst>
        </pc:picChg>
        <pc:picChg chg="del">
          <ac:chgData name="Samuel Jackson (NWSSP – Planning, Performance and Informatics)" userId="31834d57-afae-4f9b-bf77-fec26d674f66" providerId="ADAL" clId="{DC49FF74-41C0-48EA-9B10-ADD99C766846}" dt="2023-09-22T12:56:29.914" v="0"/>
          <ac:picMkLst>
            <pc:docMk/>
            <pc:sldMk cId="662804950" sldId="268"/>
            <ac:picMk id="13" creationId="{8289A938-57EF-FF1A-230A-7CA43DDE2BD9}"/>
          </ac:picMkLst>
        </pc:picChg>
        <pc:picChg chg="del">
          <ac:chgData name="Samuel Jackson (NWSSP – Planning, Performance and Informatics)" userId="31834d57-afae-4f9b-bf77-fec26d674f66" providerId="ADAL" clId="{DC49FF74-41C0-48EA-9B10-ADD99C766846}" dt="2023-09-22T12:56:29.914" v="0"/>
          <ac:picMkLst>
            <pc:docMk/>
            <pc:sldMk cId="662804950" sldId="268"/>
            <ac:picMk id="18" creationId="{8A5EF0FB-9905-6D85-DBDD-5D47C5E546BF}"/>
          </ac:picMkLst>
        </pc:picChg>
      </pc:sldChg>
    </pc:docChg>
  </pc:docChgLst>
  <pc:docChgLst>
    <pc:chgData name="Samuel Jackson (NWSSP – Planning, Performance and Informatics)" userId="31834d57-afae-4f9b-bf77-fec26d674f66" providerId="ADAL" clId="{F71B0B5F-37D4-48AA-815D-FF3D59D89556}"/>
    <pc:docChg chg="custSel modSld">
      <pc:chgData name="Samuel Jackson (NWSSP – Planning, Performance and Informatics)" userId="31834d57-afae-4f9b-bf77-fec26d674f66" providerId="ADAL" clId="{F71B0B5F-37D4-48AA-815D-FF3D59D89556}" dt="2023-09-22T12:09:00.043" v="49"/>
      <pc:docMkLst>
        <pc:docMk/>
      </pc:docMkLst>
      <pc:sldChg chg="addSp delSp modSp mod">
        <pc:chgData name="Samuel Jackson (NWSSP – Planning, Performance and Informatics)" userId="31834d57-afae-4f9b-bf77-fec26d674f66" providerId="ADAL" clId="{F71B0B5F-37D4-48AA-815D-FF3D59D89556}" dt="2023-09-22T12:09:00.043" v="49"/>
        <pc:sldMkLst>
          <pc:docMk/>
          <pc:sldMk cId="3775754101" sldId="257"/>
        </pc:sldMkLst>
        <pc:picChg chg="add del mod">
          <ac:chgData name="Samuel Jackson (NWSSP – Planning, Performance and Informatics)" userId="31834d57-afae-4f9b-bf77-fec26d674f66" providerId="ADAL" clId="{F71B0B5F-37D4-48AA-815D-FF3D59D89556}" dt="2023-09-22T12:09:00.043" v="49"/>
          <ac:picMkLst>
            <pc:docMk/>
            <pc:sldMk cId="3775754101" sldId="257"/>
            <ac:picMk id="5" creationId="{54AE46B5-7E46-FAD1-9439-D97A89CC7C5B}"/>
          </ac:picMkLst>
        </pc:picChg>
        <pc:picChg chg="add mod">
          <ac:chgData name="Samuel Jackson (NWSSP – Planning, Performance and Informatics)" userId="31834d57-afae-4f9b-bf77-fec26d674f66" providerId="ADAL" clId="{F71B0B5F-37D4-48AA-815D-FF3D59D89556}" dt="2023-09-22T12:09:00.043" v="49"/>
          <ac:picMkLst>
            <pc:docMk/>
            <pc:sldMk cId="3775754101" sldId="257"/>
            <ac:picMk id="6" creationId="{E9410917-45AC-9C20-8783-BAFA35854292}"/>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209387020" sldId="258"/>
        </pc:sldMkLst>
        <pc:picChg chg="add del mod">
          <ac:chgData name="Samuel Jackson (NWSSP – Planning, Performance and Informatics)" userId="31834d57-afae-4f9b-bf77-fec26d674f66" providerId="ADAL" clId="{F71B0B5F-37D4-48AA-815D-FF3D59D89556}" dt="2023-09-22T11:24:34.937" v="15" actId="478"/>
          <ac:picMkLst>
            <pc:docMk/>
            <pc:sldMk cId="209387020" sldId="258"/>
            <ac:picMk id="4" creationId="{83F887B3-FF5F-72F5-2D4D-07C139D98DFC}"/>
          </ac:picMkLst>
        </pc:picChg>
        <pc:picChg chg="add del mod">
          <ac:chgData name="Samuel Jackson (NWSSP – Planning, Performance and Informatics)" userId="31834d57-afae-4f9b-bf77-fec26d674f66" providerId="ADAL" clId="{F71B0B5F-37D4-48AA-815D-FF3D59D89556}" dt="2023-09-22T11:24:37.445" v="16" actId="478"/>
          <ac:picMkLst>
            <pc:docMk/>
            <pc:sldMk cId="209387020" sldId="258"/>
            <ac:picMk id="5" creationId="{5B1A2B93-1B29-565B-E059-6B812E6DF35D}"/>
          </ac:picMkLst>
        </pc:picChg>
        <pc:picChg chg="add del mod">
          <ac:chgData name="Samuel Jackson (NWSSP – Planning, Performance and Informatics)" userId="31834d57-afae-4f9b-bf77-fec26d674f66" providerId="ADAL" clId="{F71B0B5F-37D4-48AA-815D-FF3D59D89556}" dt="2023-09-22T12:09:00.043" v="49"/>
          <ac:picMkLst>
            <pc:docMk/>
            <pc:sldMk cId="209387020" sldId="258"/>
            <ac:picMk id="6" creationId="{77F215CC-1C07-6E5A-440E-1F1BB60537CA}"/>
          </ac:picMkLst>
        </pc:picChg>
        <pc:picChg chg="add del mod">
          <ac:chgData name="Samuel Jackson (NWSSP – Planning, Performance and Informatics)" userId="31834d57-afae-4f9b-bf77-fec26d674f66" providerId="ADAL" clId="{F71B0B5F-37D4-48AA-815D-FF3D59D89556}" dt="2023-09-22T12:09:00.043" v="49"/>
          <ac:picMkLst>
            <pc:docMk/>
            <pc:sldMk cId="209387020" sldId="258"/>
            <ac:picMk id="7" creationId="{145435CB-F993-0372-03EA-54F41CFB6764}"/>
          </ac:picMkLst>
        </pc:picChg>
        <pc:picChg chg="add del mod">
          <ac:chgData name="Samuel Jackson (NWSSP – Planning, Performance and Informatics)" userId="31834d57-afae-4f9b-bf77-fec26d674f66" providerId="ADAL" clId="{F71B0B5F-37D4-48AA-815D-FF3D59D89556}" dt="2023-09-22T12:09:00.043" v="49"/>
          <ac:picMkLst>
            <pc:docMk/>
            <pc:sldMk cId="209387020" sldId="258"/>
            <ac:picMk id="8" creationId="{BBD60116-8FC6-9013-5D9C-48F0B0F7C3CC}"/>
          </ac:picMkLst>
        </pc:picChg>
        <pc:picChg chg="add mod">
          <ac:chgData name="Samuel Jackson (NWSSP – Planning, Performance and Informatics)" userId="31834d57-afae-4f9b-bf77-fec26d674f66" providerId="ADAL" clId="{F71B0B5F-37D4-48AA-815D-FF3D59D89556}" dt="2023-09-22T12:09:00.043" v="49"/>
          <ac:picMkLst>
            <pc:docMk/>
            <pc:sldMk cId="209387020" sldId="258"/>
            <ac:picMk id="9" creationId="{904FA0D4-35E1-D21A-00B1-3F057ED4DD5B}"/>
          </ac:picMkLst>
        </pc:picChg>
        <pc:picChg chg="add mod">
          <ac:chgData name="Samuel Jackson (NWSSP – Planning, Performance and Informatics)" userId="31834d57-afae-4f9b-bf77-fec26d674f66" providerId="ADAL" clId="{F71B0B5F-37D4-48AA-815D-FF3D59D89556}" dt="2023-09-22T12:09:00.043" v="49"/>
          <ac:picMkLst>
            <pc:docMk/>
            <pc:sldMk cId="209387020" sldId="258"/>
            <ac:picMk id="10" creationId="{11B8357D-DB6B-0E3A-88E8-2D4200543370}"/>
          </ac:picMkLst>
        </pc:picChg>
        <pc:picChg chg="add mod">
          <ac:chgData name="Samuel Jackson (NWSSP – Planning, Performance and Informatics)" userId="31834d57-afae-4f9b-bf77-fec26d674f66" providerId="ADAL" clId="{F71B0B5F-37D4-48AA-815D-FF3D59D89556}" dt="2023-09-22T12:09:00.043" v="49"/>
          <ac:picMkLst>
            <pc:docMk/>
            <pc:sldMk cId="209387020" sldId="258"/>
            <ac:picMk id="11" creationId="{D7C42B38-712F-975C-FE14-3A9D4B511A47}"/>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1740148804" sldId="259"/>
        </pc:sldMkLst>
        <pc:picChg chg="add del mod">
          <ac:chgData name="Samuel Jackson (NWSSP – Planning, Performance and Informatics)" userId="31834d57-afae-4f9b-bf77-fec26d674f66" providerId="ADAL" clId="{F71B0B5F-37D4-48AA-815D-FF3D59D89556}" dt="2023-09-22T11:24:26.800" v="13" actId="478"/>
          <ac:picMkLst>
            <pc:docMk/>
            <pc:sldMk cId="1740148804" sldId="259"/>
            <ac:picMk id="4" creationId="{73DA64F9-AD8B-CDC7-63F4-81D36858BA26}"/>
          </ac:picMkLst>
        </pc:picChg>
        <pc:picChg chg="add del mod">
          <ac:chgData name="Samuel Jackson (NWSSP – Planning, Performance and Informatics)" userId="31834d57-afae-4f9b-bf77-fec26d674f66" providerId="ADAL" clId="{F71B0B5F-37D4-48AA-815D-FF3D59D89556}" dt="2023-09-22T11:24:29.038" v="14" actId="478"/>
          <ac:picMkLst>
            <pc:docMk/>
            <pc:sldMk cId="1740148804" sldId="259"/>
            <ac:picMk id="5" creationId="{A9019E0B-CFCF-93DF-0BF8-EF838C7773CF}"/>
          </ac:picMkLst>
        </pc:picChg>
        <pc:picChg chg="add del mod">
          <ac:chgData name="Samuel Jackson (NWSSP – Planning, Performance and Informatics)" userId="31834d57-afae-4f9b-bf77-fec26d674f66" providerId="ADAL" clId="{F71B0B5F-37D4-48AA-815D-FF3D59D89556}" dt="2023-09-22T12:09:00.043" v="49"/>
          <ac:picMkLst>
            <pc:docMk/>
            <pc:sldMk cId="1740148804" sldId="259"/>
            <ac:picMk id="6" creationId="{3BF79911-232C-FFC8-5074-03223FF76E87}"/>
          </ac:picMkLst>
        </pc:picChg>
        <pc:picChg chg="add del mod">
          <ac:chgData name="Samuel Jackson (NWSSP – Planning, Performance and Informatics)" userId="31834d57-afae-4f9b-bf77-fec26d674f66" providerId="ADAL" clId="{F71B0B5F-37D4-48AA-815D-FF3D59D89556}" dt="2023-09-22T12:09:00.043" v="49"/>
          <ac:picMkLst>
            <pc:docMk/>
            <pc:sldMk cId="1740148804" sldId="259"/>
            <ac:picMk id="7" creationId="{FEFDDA4E-53EE-AB33-6CEF-A27158005764}"/>
          </ac:picMkLst>
        </pc:picChg>
        <pc:picChg chg="add del mod">
          <ac:chgData name="Samuel Jackson (NWSSP – Planning, Performance and Informatics)" userId="31834d57-afae-4f9b-bf77-fec26d674f66" providerId="ADAL" clId="{F71B0B5F-37D4-48AA-815D-FF3D59D89556}" dt="2023-09-22T12:09:00.043" v="49"/>
          <ac:picMkLst>
            <pc:docMk/>
            <pc:sldMk cId="1740148804" sldId="259"/>
            <ac:picMk id="8" creationId="{87A57DE8-9ED0-AD7A-9E99-2EF1B1E1F3CE}"/>
          </ac:picMkLst>
        </pc:picChg>
        <pc:picChg chg="add mod">
          <ac:chgData name="Samuel Jackson (NWSSP – Planning, Performance and Informatics)" userId="31834d57-afae-4f9b-bf77-fec26d674f66" providerId="ADAL" clId="{F71B0B5F-37D4-48AA-815D-FF3D59D89556}" dt="2023-09-22T12:09:00.043" v="49"/>
          <ac:picMkLst>
            <pc:docMk/>
            <pc:sldMk cId="1740148804" sldId="259"/>
            <ac:picMk id="9" creationId="{F1CA5C6F-5787-0BE1-9656-18ACD34259EA}"/>
          </ac:picMkLst>
        </pc:picChg>
        <pc:picChg chg="add mod">
          <ac:chgData name="Samuel Jackson (NWSSP – Planning, Performance and Informatics)" userId="31834d57-afae-4f9b-bf77-fec26d674f66" providerId="ADAL" clId="{F71B0B5F-37D4-48AA-815D-FF3D59D89556}" dt="2023-09-22T12:09:00.043" v="49"/>
          <ac:picMkLst>
            <pc:docMk/>
            <pc:sldMk cId="1740148804" sldId="259"/>
            <ac:picMk id="10" creationId="{A7EBF372-3BDC-90A5-98F5-E555A50FEAC9}"/>
          </ac:picMkLst>
        </pc:picChg>
        <pc:picChg chg="add mod">
          <ac:chgData name="Samuel Jackson (NWSSP – Planning, Performance and Informatics)" userId="31834d57-afae-4f9b-bf77-fec26d674f66" providerId="ADAL" clId="{F71B0B5F-37D4-48AA-815D-FF3D59D89556}" dt="2023-09-22T12:09:00.043" v="49"/>
          <ac:picMkLst>
            <pc:docMk/>
            <pc:sldMk cId="1740148804" sldId="259"/>
            <ac:picMk id="11" creationId="{708E0DF6-756F-7FC2-D34E-58F691AB3AC4}"/>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1046842174" sldId="260"/>
        </pc:sldMkLst>
        <pc:picChg chg="add del mod">
          <ac:chgData name="Samuel Jackson (NWSSP – Planning, Performance and Informatics)" userId="31834d57-afae-4f9b-bf77-fec26d674f66" providerId="ADAL" clId="{F71B0B5F-37D4-48AA-815D-FF3D59D89556}" dt="2023-09-22T11:24:42.874" v="19" actId="478"/>
          <ac:picMkLst>
            <pc:docMk/>
            <pc:sldMk cId="1046842174" sldId="260"/>
            <ac:picMk id="5" creationId="{03714510-38B0-1D5E-C4DE-C5161D2C3A31}"/>
          </ac:picMkLst>
        </pc:picChg>
        <pc:picChg chg="add del mod">
          <ac:chgData name="Samuel Jackson (NWSSP – Planning, Performance and Informatics)" userId="31834d57-afae-4f9b-bf77-fec26d674f66" providerId="ADAL" clId="{F71B0B5F-37D4-48AA-815D-FF3D59D89556}" dt="2023-09-22T11:24:41.357" v="17" actId="478"/>
          <ac:picMkLst>
            <pc:docMk/>
            <pc:sldMk cId="1046842174" sldId="260"/>
            <ac:picMk id="6" creationId="{0C956022-DA96-23E6-89E0-E8F7BDAC5B95}"/>
          </ac:picMkLst>
        </pc:picChg>
        <pc:picChg chg="add del mod">
          <ac:chgData name="Samuel Jackson (NWSSP – Planning, Performance and Informatics)" userId="31834d57-afae-4f9b-bf77-fec26d674f66" providerId="ADAL" clId="{F71B0B5F-37D4-48AA-815D-FF3D59D89556}" dt="2023-09-22T12:09:00.043" v="49"/>
          <ac:picMkLst>
            <pc:docMk/>
            <pc:sldMk cId="1046842174" sldId="260"/>
            <ac:picMk id="7" creationId="{B41CBE7B-406B-F97D-A661-05AF6907363F}"/>
          </ac:picMkLst>
        </pc:picChg>
        <pc:picChg chg="add del mod">
          <ac:chgData name="Samuel Jackson (NWSSP – Planning, Performance and Informatics)" userId="31834d57-afae-4f9b-bf77-fec26d674f66" providerId="ADAL" clId="{F71B0B5F-37D4-48AA-815D-FF3D59D89556}" dt="2023-09-22T12:09:00.043" v="49"/>
          <ac:picMkLst>
            <pc:docMk/>
            <pc:sldMk cId="1046842174" sldId="260"/>
            <ac:picMk id="8" creationId="{1CFC99DC-B604-4794-F5D8-4965FA283113}"/>
          </ac:picMkLst>
        </pc:picChg>
        <pc:picChg chg="add del mod">
          <ac:chgData name="Samuel Jackson (NWSSP – Planning, Performance and Informatics)" userId="31834d57-afae-4f9b-bf77-fec26d674f66" providerId="ADAL" clId="{F71B0B5F-37D4-48AA-815D-FF3D59D89556}" dt="2023-09-22T12:09:00.043" v="49"/>
          <ac:picMkLst>
            <pc:docMk/>
            <pc:sldMk cId="1046842174" sldId="260"/>
            <ac:picMk id="9" creationId="{F57213A4-D6B4-5BA3-33D7-CD2AE429D419}"/>
          </ac:picMkLst>
        </pc:picChg>
        <pc:picChg chg="add mod">
          <ac:chgData name="Samuel Jackson (NWSSP – Planning, Performance and Informatics)" userId="31834d57-afae-4f9b-bf77-fec26d674f66" providerId="ADAL" clId="{F71B0B5F-37D4-48AA-815D-FF3D59D89556}" dt="2023-09-22T12:09:00.043" v="49"/>
          <ac:picMkLst>
            <pc:docMk/>
            <pc:sldMk cId="1046842174" sldId="260"/>
            <ac:picMk id="10" creationId="{3A74FE8F-3F8E-E9D3-81E3-256D7FF933C8}"/>
          </ac:picMkLst>
        </pc:picChg>
        <pc:picChg chg="add mod">
          <ac:chgData name="Samuel Jackson (NWSSP – Planning, Performance and Informatics)" userId="31834d57-afae-4f9b-bf77-fec26d674f66" providerId="ADAL" clId="{F71B0B5F-37D4-48AA-815D-FF3D59D89556}" dt="2023-09-22T12:09:00.043" v="49"/>
          <ac:picMkLst>
            <pc:docMk/>
            <pc:sldMk cId="1046842174" sldId="260"/>
            <ac:picMk id="11" creationId="{BCF23051-8A5F-28E3-7411-35C483CD8072}"/>
          </ac:picMkLst>
        </pc:picChg>
        <pc:picChg chg="add mod">
          <ac:chgData name="Samuel Jackson (NWSSP – Planning, Performance and Informatics)" userId="31834d57-afae-4f9b-bf77-fec26d674f66" providerId="ADAL" clId="{F71B0B5F-37D4-48AA-815D-FF3D59D89556}" dt="2023-09-22T12:09:00.043" v="49"/>
          <ac:picMkLst>
            <pc:docMk/>
            <pc:sldMk cId="1046842174" sldId="260"/>
            <ac:picMk id="12" creationId="{21DA07B1-8634-0C78-07E8-11DE74EC2A35}"/>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3022145686" sldId="261"/>
        </pc:sldMkLst>
        <pc:picChg chg="add del mod">
          <ac:chgData name="Samuel Jackson (NWSSP – Planning, Performance and Informatics)" userId="31834d57-afae-4f9b-bf77-fec26d674f66" providerId="ADAL" clId="{F71B0B5F-37D4-48AA-815D-FF3D59D89556}" dt="2023-09-22T11:24:48.198" v="21" actId="478"/>
          <ac:picMkLst>
            <pc:docMk/>
            <pc:sldMk cId="3022145686" sldId="261"/>
            <ac:picMk id="4" creationId="{2A52CFB2-42A1-5148-077C-B206CE42DC64}"/>
          </ac:picMkLst>
        </pc:picChg>
        <pc:picChg chg="add del mod">
          <ac:chgData name="Samuel Jackson (NWSSP – Planning, Performance and Informatics)" userId="31834d57-afae-4f9b-bf77-fec26d674f66" providerId="ADAL" clId="{F71B0B5F-37D4-48AA-815D-FF3D59D89556}" dt="2023-09-22T11:24:46.477" v="20" actId="478"/>
          <ac:picMkLst>
            <pc:docMk/>
            <pc:sldMk cId="3022145686" sldId="261"/>
            <ac:picMk id="5" creationId="{1C2BBEBB-A2A6-80D1-D83A-E9090AE60DBA}"/>
          </ac:picMkLst>
        </pc:picChg>
        <pc:picChg chg="add del mod">
          <ac:chgData name="Samuel Jackson (NWSSP – Planning, Performance and Informatics)" userId="31834d57-afae-4f9b-bf77-fec26d674f66" providerId="ADAL" clId="{F71B0B5F-37D4-48AA-815D-FF3D59D89556}" dt="2023-09-22T12:09:00.043" v="49"/>
          <ac:picMkLst>
            <pc:docMk/>
            <pc:sldMk cId="3022145686" sldId="261"/>
            <ac:picMk id="6" creationId="{E9C3F397-7259-A842-1EFA-AA9A17E3E4B1}"/>
          </ac:picMkLst>
        </pc:picChg>
        <pc:picChg chg="add del mod">
          <ac:chgData name="Samuel Jackson (NWSSP – Planning, Performance and Informatics)" userId="31834d57-afae-4f9b-bf77-fec26d674f66" providerId="ADAL" clId="{F71B0B5F-37D4-48AA-815D-FF3D59D89556}" dt="2023-09-22T12:09:00.043" v="49"/>
          <ac:picMkLst>
            <pc:docMk/>
            <pc:sldMk cId="3022145686" sldId="261"/>
            <ac:picMk id="8" creationId="{90EE3C68-410C-2B85-7B66-A9CAE029D711}"/>
          </ac:picMkLst>
        </pc:picChg>
        <pc:picChg chg="add del mod">
          <ac:chgData name="Samuel Jackson (NWSSP – Planning, Performance and Informatics)" userId="31834d57-afae-4f9b-bf77-fec26d674f66" providerId="ADAL" clId="{F71B0B5F-37D4-48AA-815D-FF3D59D89556}" dt="2023-09-22T12:09:00.043" v="49"/>
          <ac:picMkLst>
            <pc:docMk/>
            <pc:sldMk cId="3022145686" sldId="261"/>
            <ac:picMk id="9" creationId="{5821A1BD-D398-8D9A-34FC-D866DC04161D}"/>
          </ac:picMkLst>
        </pc:picChg>
        <pc:picChg chg="add mod">
          <ac:chgData name="Samuel Jackson (NWSSP – Planning, Performance and Informatics)" userId="31834d57-afae-4f9b-bf77-fec26d674f66" providerId="ADAL" clId="{F71B0B5F-37D4-48AA-815D-FF3D59D89556}" dt="2023-09-22T12:09:00.043" v="49"/>
          <ac:picMkLst>
            <pc:docMk/>
            <pc:sldMk cId="3022145686" sldId="261"/>
            <ac:picMk id="11" creationId="{47DCC1AF-9481-A561-9EAB-5A0C6B09FCC1}"/>
          </ac:picMkLst>
        </pc:picChg>
        <pc:picChg chg="add mod">
          <ac:chgData name="Samuel Jackson (NWSSP – Planning, Performance and Informatics)" userId="31834d57-afae-4f9b-bf77-fec26d674f66" providerId="ADAL" clId="{F71B0B5F-37D4-48AA-815D-FF3D59D89556}" dt="2023-09-22T12:09:00.043" v="49"/>
          <ac:picMkLst>
            <pc:docMk/>
            <pc:sldMk cId="3022145686" sldId="261"/>
            <ac:picMk id="13" creationId="{824D9C5B-9A58-0171-9281-680218FC58FA}"/>
          </ac:picMkLst>
        </pc:picChg>
        <pc:picChg chg="add mod">
          <ac:chgData name="Samuel Jackson (NWSSP – Planning, Performance and Informatics)" userId="31834d57-afae-4f9b-bf77-fec26d674f66" providerId="ADAL" clId="{F71B0B5F-37D4-48AA-815D-FF3D59D89556}" dt="2023-09-22T12:09:00.043" v="49"/>
          <ac:picMkLst>
            <pc:docMk/>
            <pc:sldMk cId="3022145686" sldId="261"/>
            <ac:picMk id="18" creationId="{DCD1C781-5D50-84DF-1920-BF39686227A9}"/>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1601166419" sldId="262"/>
        </pc:sldMkLst>
        <pc:picChg chg="add del mod">
          <ac:chgData name="Samuel Jackson (NWSSP – Planning, Performance and Informatics)" userId="31834d57-afae-4f9b-bf77-fec26d674f66" providerId="ADAL" clId="{F71B0B5F-37D4-48AA-815D-FF3D59D89556}" dt="2023-09-22T11:24:53.250" v="23" actId="478"/>
          <ac:picMkLst>
            <pc:docMk/>
            <pc:sldMk cId="1601166419" sldId="262"/>
            <ac:picMk id="4" creationId="{92F7DF16-A61C-F815-FB51-D0B533037430}"/>
          </ac:picMkLst>
        </pc:picChg>
        <pc:picChg chg="add del mod">
          <ac:chgData name="Samuel Jackson (NWSSP – Planning, Performance and Informatics)" userId="31834d57-afae-4f9b-bf77-fec26d674f66" providerId="ADAL" clId="{F71B0B5F-37D4-48AA-815D-FF3D59D89556}" dt="2023-09-22T11:24:51.532" v="22" actId="478"/>
          <ac:picMkLst>
            <pc:docMk/>
            <pc:sldMk cId="1601166419" sldId="262"/>
            <ac:picMk id="6" creationId="{E56B6467-2486-0D23-923E-1B840D677B0E}"/>
          </ac:picMkLst>
        </pc:picChg>
        <pc:picChg chg="add del mod">
          <ac:chgData name="Samuel Jackson (NWSSP – Planning, Performance and Informatics)" userId="31834d57-afae-4f9b-bf77-fec26d674f66" providerId="ADAL" clId="{F71B0B5F-37D4-48AA-815D-FF3D59D89556}" dt="2023-09-22T12:09:00.043" v="49"/>
          <ac:picMkLst>
            <pc:docMk/>
            <pc:sldMk cId="1601166419" sldId="262"/>
            <ac:picMk id="7" creationId="{73093140-AF74-117E-5C1A-2320101D025B}"/>
          </ac:picMkLst>
        </pc:picChg>
        <pc:picChg chg="add del mod">
          <ac:chgData name="Samuel Jackson (NWSSP – Planning, Performance and Informatics)" userId="31834d57-afae-4f9b-bf77-fec26d674f66" providerId="ADAL" clId="{F71B0B5F-37D4-48AA-815D-FF3D59D89556}" dt="2023-09-22T12:09:00.043" v="49"/>
          <ac:picMkLst>
            <pc:docMk/>
            <pc:sldMk cId="1601166419" sldId="262"/>
            <ac:picMk id="8" creationId="{01E3F1A8-849F-4705-C98D-2156576A0ACF}"/>
          </ac:picMkLst>
        </pc:picChg>
        <pc:picChg chg="add del mod">
          <ac:chgData name="Samuel Jackson (NWSSP – Planning, Performance and Informatics)" userId="31834d57-afae-4f9b-bf77-fec26d674f66" providerId="ADAL" clId="{F71B0B5F-37D4-48AA-815D-FF3D59D89556}" dt="2023-09-22T12:09:00.043" v="49"/>
          <ac:picMkLst>
            <pc:docMk/>
            <pc:sldMk cId="1601166419" sldId="262"/>
            <ac:picMk id="9" creationId="{A049A335-2B32-4517-84BC-6432FD68A548}"/>
          </ac:picMkLst>
        </pc:picChg>
        <pc:picChg chg="add mod">
          <ac:chgData name="Samuel Jackson (NWSSP – Planning, Performance and Informatics)" userId="31834d57-afae-4f9b-bf77-fec26d674f66" providerId="ADAL" clId="{F71B0B5F-37D4-48AA-815D-FF3D59D89556}" dt="2023-09-22T12:09:00.043" v="49"/>
          <ac:picMkLst>
            <pc:docMk/>
            <pc:sldMk cId="1601166419" sldId="262"/>
            <ac:picMk id="10" creationId="{B77B590E-B110-7243-8530-E0F270F532FB}"/>
          </ac:picMkLst>
        </pc:picChg>
        <pc:picChg chg="add mod">
          <ac:chgData name="Samuel Jackson (NWSSP – Planning, Performance and Informatics)" userId="31834d57-afae-4f9b-bf77-fec26d674f66" providerId="ADAL" clId="{F71B0B5F-37D4-48AA-815D-FF3D59D89556}" dt="2023-09-22T12:09:00.043" v="49"/>
          <ac:picMkLst>
            <pc:docMk/>
            <pc:sldMk cId="1601166419" sldId="262"/>
            <ac:picMk id="11" creationId="{D13588F7-EA3E-9FE8-EA00-BFA296E5471A}"/>
          </ac:picMkLst>
        </pc:picChg>
        <pc:picChg chg="add mod">
          <ac:chgData name="Samuel Jackson (NWSSP – Planning, Performance and Informatics)" userId="31834d57-afae-4f9b-bf77-fec26d674f66" providerId="ADAL" clId="{F71B0B5F-37D4-48AA-815D-FF3D59D89556}" dt="2023-09-22T12:09:00.043" v="49"/>
          <ac:picMkLst>
            <pc:docMk/>
            <pc:sldMk cId="1601166419" sldId="262"/>
            <ac:picMk id="12" creationId="{A08BF7F5-DD85-DD06-A030-6AC6891AA1CF}"/>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3736633071" sldId="263"/>
        </pc:sldMkLst>
        <pc:spChg chg="mod">
          <ac:chgData name="Samuel Jackson (NWSSP – Planning, Performance and Informatics)" userId="31834d57-afae-4f9b-bf77-fec26d674f66" providerId="ADAL" clId="{F71B0B5F-37D4-48AA-815D-FF3D59D89556}" dt="2023-09-22T11:36:57.900" v="39" actId="1076"/>
          <ac:spMkLst>
            <pc:docMk/>
            <pc:sldMk cId="3736633071" sldId="263"/>
            <ac:spMk id="2" creationId="{25579573-F4A0-66EE-6749-EFE028E0E113}"/>
          </ac:spMkLst>
        </pc:spChg>
        <pc:picChg chg="add del mod">
          <ac:chgData name="Samuel Jackson (NWSSP – Planning, Performance and Informatics)" userId="31834d57-afae-4f9b-bf77-fec26d674f66" providerId="ADAL" clId="{F71B0B5F-37D4-48AA-815D-FF3D59D89556}" dt="2023-09-22T11:24:58.978" v="26" actId="478"/>
          <ac:picMkLst>
            <pc:docMk/>
            <pc:sldMk cId="3736633071" sldId="263"/>
            <ac:picMk id="5" creationId="{7F45344D-EBFE-543B-EFD9-4A6EF85DFDE3}"/>
          </ac:picMkLst>
        </pc:picChg>
        <pc:picChg chg="add del mod">
          <ac:chgData name="Samuel Jackson (NWSSP – Planning, Performance and Informatics)" userId="31834d57-afae-4f9b-bf77-fec26d674f66" providerId="ADAL" clId="{F71B0B5F-37D4-48AA-815D-FF3D59D89556}" dt="2023-09-22T11:24:56.941" v="24" actId="478"/>
          <ac:picMkLst>
            <pc:docMk/>
            <pc:sldMk cId="3736633071" sldId="263"/>
            <ac:picMk id="6" creationId="{C24F720A-C5B0-6997-843B-77D6F1A08885}"/>
          </ac:picMkLst>
        </pc:picChg>
        <pc:picChg chg="add del mod">
          <ac:chgData name="Samuel Jackson (NWSSP – Planning, Performance and Informatics)" userId="31834d57-afae-4f9b-bf77-fec26d674f66" providerId="ADAL" clId="{F71B0B5F-37D4-48AA-815D-FF3D59D89556}" dt="2023-09-22T12:09:00.043" v="49"/>
          <ac:picMkLst>
            <pc:docMk/>
            <pc:sldMk cId="3736633071" sldId="263"/>
            <ac:picMk id="8" creationId="{8B65FE2A-C84C-24D3-B9B3-2BC536B8AB0C}"/>
          </ac:picMkLst>
        </pc:picChg>
        <pc:picChg chg="add del mod">
          <ac:chgData name="Samuel Jackson (NWSSP – Planning, Performance and Informatics)" userId="31834d57-afae-4f9b-bf77-fec26d674f66" providerId="ADAL" clId="{F71B0B5F-37D4-48AA-815D-FF3D59D89556}" dt="2023-09-22T12:09:00.043" v="49"/>
          <ac:picMkLst>
            <pc:docMk/>
            <pc:sldMk cId="3736633071" sldId="263"/>
            <ac:picMk id="9" creationId="{2D7FC733-A7F2-358E-3DF9-82909EC301DE}"/>
          </ac:picMkLst>
        </pc:picChg>
        <pc:picChg chg="add del mod">
          <ac:chgData name="Samuel Jackson (NWSSP – Planning, Performance and Informatics)" userId="31834d57-afae-4f9b-bf77-fec26d674f66" providerId="ADAL" clId="{F71B0B5F-37D4-48AA-815D-FF3D59D89556}" dt="2023-09-22T12:09:00.043" v="49"/>
          <ac:picMkLst>
            <pc:docMk/>
            <pc:sldMk cId="3736633071" sldId="263"/>
            <ac:picMk id="11" creationId="{B612E8F5-842E-39E6-0C1F-4ABB7F87FE2A}"/>
          </ac:picMkLst>
        </pc:picChg>
        <pc:picChg chg="add mod">
          <ac:chgData name="Samuel Jackson (NWSSP – Planning, Performance and Informatics)" userId="31834d57-afae-4f9b-bf77-fec26d674f66" providerId="ADAL" clId="{F71B0B5F-37D4-48AA-815D-FF3D59D89556}" dt="2023-09-22T12:09:00.043" v="49"/>
          <ac:picMkLst>
            <pc:docMk/>
            <pc:sldMk cId="3736633071" sldId="263"/>
            <ac:picMk id="13" creationId="{23A36069-8B5A-ED46-C934-8353CBBB54A7}"/>
          </ac:picMkLst>
        </pc:picChg>
        <pc:picChg chg="add mod">
          <ac:chgData name="Samuel Jackson (NWSSP – Planning, Performance and Informatics)" userId="31834d57-afae-4f9b-bf77-fec26d674f66" providerId="ADAL" clId="{F71B0B5F-37D4-48AA-815D-FF3D59D89556}" dt="2023-09-22T12:09:00.043" v="49"/>
          <ac:picMkLst>
            <pc:docMk/>
            <pc:sldMk cId="3736633071" sldId="263"/>
            <ac:picMk id="18" creationId="{D22E00DF-DF47-610F-C07E-A99F2D676D54}"/>
          </ac:picMkLst>
        </pc:picChg>
        <pc:picChg chg="add mod">
          <ac:chgData name="Samuel Jackson (NWSSP – Planning, Performance and Informatics)" userId="31834d57-afae-4f9b-bf77-fec26d674f66" providerId="ADAL" clId="{F71B0B5F-37D4-48AA-815D-FF3D59D89556}" dt="2023-09-22T12:09:00.043" v="49"/>
          <ac:picMkLst>
            <pc:docMk/>
            <pc:sldMk cId="3736633071" sldId="263"/>
            <ac:picMk id="19" creationId="{F2EB36E2-89EB-8612-5C7B-EDD695F75000}"/>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3860395142" sldId="264"/>
        </pc:sldMkLst>
        <pc:spChg chg="mod">
          <ac:chgData name="Samuel Jackson (NWSSP – Planning, Performance and Informatics)" userId="31834d57-afae-4f9b-bf77-fec26d674f66" providerId="ADAL" clId="{F71B0B5F-37D4-48AA-815D-FF3D59D89556}" dt="2023-09-22T11:38:31.621" v="40" actId="1076"/>
          <ac:spMkLst>
            <pc:docMk/>
            <pc:sldMk cId="3860395142" sldId="264"/>
            <ac:spMk id="2" creationId="{4EA5F5F3-B67D-067C-5F2D-04873E848EE9}"/>
          </ac:spMkLst>
        </pc:spChg>
        <pc:picChg chg="add del mod">
          <ac:chgData name="Samuel Jackson (NWSSP – Planning, Performance and Informatics)" userId="31834d57-afae-4f9b-bf77-fec26d674f66" providerId="ADAL" clId="{F71B0B5F-37D4-48AA-815D-FF3D59D89556}" dt="2023-09-22T11:25:06.307" v="29" actId="478"/>
          <ac:picMkLst>
            <pc:docMk/>
            <pc:sldMk cId="3860395142" sldId="264"/>
            <ac:picMk id="4" creationId="{58EDA044-1E48-A1FE-CCA6-BFDD0B1DAC02}"/>
          </ac:picMkLst>
        </pc:picChg>
        <pc:picChg chg="add del mod">
          <ac:chgData name="Samuel Jackson (NWSSP – Planning, Performance and Informatics)" userId="31834d57-afae-4f9b-bf77-fec26d674f66" providerId="ADAL" clId="{F71B0B5F-37D4-48AA-815D-FF3D59D89556}" dt="2023-09-22T11:25:03.873" v="27" actId="478"/>
          <ac:picMkLst>
            <pc:docMk/>
            <pc:sldMk cId="3860395142" sldId="264"/>
            <ac:picMk id="5" creationId="{74A8AC06-A9E0-A28A-A693-4D3DB9BBEF62}"/>
          </ac:picMkLst>
        </pc:picChg>
        <pc:picChg chg="add del mod">
          <ac:chgData name="Samuel Jackson (NWSSP – Planning, Performance and Informatics)" userId="31834d57-afae-4f9b-bf77-fec26d674f66" providerId="ADAL" clId="{F71B0B5F-37D4-48AA-815D-FF3D59D89556}" dt="2023-09-22T12:09:00.043" v="49"/>
          <ac:picMkLst>
            <pc:docMk/>
            <pc:sldMk cId="3860395142" sldId="264"/>
            <ac:picMk id="6" creationId="{7D1E89D7-358A-3EBF-8DD4-5897EFD1A986}"/>
          </ac:picMkLst>
        </pc:picChg>
        <pc:picChg chg="add del mod">
          <ac:chgData name="Samuel Jackson (NWSSP – Planning, Performance and Informatics)" userId="31834d57-afae-4f9b-bf77-fec26d674f66" providerId="ADAL" clId="{F71B0B5F-37D4-48AA-815D-FF3D59D89556}" dt="2023-09-22T12:09:00.043" v="49"/>
          <ac:picMkLst>
            <pc:docMk/>
            <pc:sldMk cId="3860395142" sldId="264"/>
            <ac:picMk id="8" creationId="{55A4E148-8E93-10A9-36BD-B09636B76E58}"/>
          </ac:picMkLst>
        </pc:picChg>
        <pc:picChg chg="add del mod">
          <ac:chgData name="Samuel Jackson (NWSSP – Planning, Performance and Informatics)" userId="31834d57-afae-4f9b-bf77-fec26d674f66" providerId="ADAL" clId="{F71B0B5F-37D4-48AA-815D-FF3D59D89556}" dt="2023-09-22T12:09:00.043" v="49"/>
          <ac:picMkLst>
            <pc:docMk/>
            <pc:sldMk cId="3860395142" sldId="264"/>
            <ac:picMk id="9" creationId="{E141E7A3-7312-52B0-33CF-DB235F3CCC28}"/>
          </ac:picMkLst>
        </pc:picChg>
        <pc:picChg chg="add mod">
          <ac:chgData name="Samuel Jackson (NWSSP – Planning, Performance and Informatics)" userId="31834d57-afae-4f9b-bf77-fec26d674f66" providerId="ADAL" clId="{F71B0B5F-37D4-48AA-815D-FF3D59D89556}" dt="2023-09-22T12:09:00.043" v="49"/>
          <ac:picMkLst>
            <pc:docMk/>
            <pc:sldMk cId="3860395142" sldId="264"/>
            <ac:picMk id="11" creationId="{1D7DB910-A4FE-7434-88F4-7E5A52462FEF}"/>
          </ac:picMkLst>
        </pc:picChg>
        <pc:picChg chg="add mod">
          <ac:chgData name="Samuel Jackson (NWSSP – Planning, Performance and Informatics)" userId="31834d57-afae-4f9b-bf77-fec26d674f66" providerId="ADAL" clId="{F71B0B5F-37D4-48AA-815D-FF3D59D89556}" dt="2023-09-22T12:09:00.043" v="49"/>
          <ac:picMkLst>
            <pc:docMk/>
            <pc:sldMk cId="3860395142" sldId="264"/>
            <ac:picMk id="13" creationId="{803A24A1-F56F-2786-376A-B2A984C24F29}"/>
          </ac:picMkLst>
        </pc:picChg>
        <pc:picChg chg="add mod">
          <ac:chgData name="Samuel Jackson (NWSSP – Planning, Performance and Informatics)" userId="31834d57-afae-4f9b-bf77-fec26d674f66" providerId="ADAL" clId="{F71B0B5F-37D4-48AA-815D-FF3D59D89556}" dt="2023-09-22T12:09:00.043" v="49"/>
          <ac:picMkLst>
            <pc:docMk/>
            <pc:sldMk cId="3860395142" sldId="264"/>
            <ac:picMk id="18" creationId="{64C6757B-EABF-1493-0EB0-2B4D9A2BF8CB}"/>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2802887178" sldId="265"/>
        </pc:sldMkLst>
        <pc:spChg chg="mod">
          <ac:chgData name="Samuel Jackson (NWSSP – Planning, Performance and Informatics)" userId="31834d57-afae-4f9b-bf77-fec26d674f66" providerId="ADAL" clId="{F71B0B5F-37D4-48AA-815D-FF3D59D89556}" dt="2023-09-22T11:42:24.904" v="47" actId="20577"/>
          <ac:spMkLst>
            <pc:docMk/>
            <pc:sldMk cId="2802887178" sldId="265"/>
            <ac:spMk id="3" creationId="{82A88EC5-685B-8E05-4F3F-0F7D57706B1A}"/>
          </ac:spMkLst>
        </pc:spChg>
        <pc:picChg chg="add del mod">
          <ac:chgData name="Samuel Jackson (NWSSP – Planning, Performance and Informatics)" userId="31834d57-afae-4f9b-bf77-fec26d674f66" providerId="ADAL" clId="{F71B0B5F-37D4-48AA-815D-FF3D59D89556}" dt="2023-09-22T11:25:31.366" v="31" actId="478"/>
          <ac:picMkLst>
            <pc:docMk/>
            <pc:sldMk cId="2802887178" sldId="265"/>
            <ac:picMk id="4" creationId="{03582033-2230-C7BC-90BB-7AE33164E984}"/>
          </ac:picMkLst>
        </pc:picChg>
        <pc:picChg chg="add del mod">
          <ac:chgData name="Samuel Jackson (NWSSP – Planning, Performance and Informatics)" userId="31834d57-afae-4f9b-bf77-fec26d674f66" providerId="ADAL" clId="{F71B0B5F-37D4-48AA-815D-FF3D59D89556}" dt="2023-09-22T11:25:29.561" v="30" actId="478"/>
          <ac:picMkLst>
            <pc:docMk/>
            <pc:sldMk cId="2802887178" sldId="265"/>
            <ac:picMk id="6" creationId="{3F440751-4168-3551-C24F-4654CBA0E404}"/>
          </ac:picMkLst>
        </pc:picChg>
        <pc:picChg chg="add del mod">
          <ac:chgData name="Samuel Jackson (NWSSP – Planning, Performance and Informatics)" userId="31834d57-afae-4f9b-bf77-fec26d674f66" providerId="ADAL" clId="{F71B0B5F-37D4-48AA-815D-FF3D59D89556}" dt="2023-09-22T12:09:00.043" v="49"/>
          <ac:picMkLst>
            <pc:docMk/>
            <pc:sldMk cId="2802887178" sldId="265"/>
            <ac:picMk id="7" creationId="{48D70768-5F8E-0FC1-D8AC-8E6F03814550}"/>
          </ac:picMkLst>
        </pc:picChg>
        <pc:picChg chg="add del mod">
          <ac:chgData name="Samuel Jackson (NWSSP – Planning, Performance and Informatics)" userId="31834d57-afae-4f9b-bf77-fec26d674f66" providerId="ADAL" clId="{F71B0B5F-37D4-48AA-815D-FF3D59D89556}" dt="2023-09-22T12:09:00.043" v="49"/>
          <ac:picMkLst>
            <pc:docMk/>
            <pc:sldMk cId="2802887178" sldId="265"/>
            <ac:picMk id="8" creationId="{82EA8BEA-4003-FE9A-51DE-A9C624EA4EC0}"/>
          </ac:picMkLst>
        </pc:picChg>
        <pc:picChg chg="add del mod">
          <ac:chgData name="Samuel Jackson (NWSSP – Planning, Performance and Informatics)" userId="31834d57-afae-4f9b-bf77-fec26d674f66" providerId="ADAL" clId="{F71B0B5F-37D4-48AA-815D-FF3D59D89556}" dt="2023-09-22T12:09:00.043" v="49"/>
          <ac:picMkLst>
            <pc:docMk/>
            <pc:sldMk cId="2802887178" sldId="265"/>
            <ac:picMk id="9" creationId="{266FF4D9-2C8C-26F7-4B8D-F1E9B9A18AE1}"/>
          </ac:picMkLst>
        </pc:picChg>
        <pc:picChg chg="add mod">
          <ac:chgData name="Samuel Jackson (NWSSP – Planning, Performance and Informatics)" userId="31834d57-afae-4f9b-bf77-fec26d674f66" providerId="ADAL" clId="{F71B0B5F-37D4-48AA-815D-FF3D59D89556}" dt="2023-09-22T12:09:00.043" v="49"/>
          <ac:picMkLst>
            <pc:docMk/>
            <pc:sldMk cId="2802887178" sldId="265"/>
            <ac:picMk id="10" creationId="{270815EA-7BE8-5565-A0ED-DFB745A09BCD}"/>
          </ac:picMkLst>
        </pc:picChg>
        <pc:picChg chg="add mod">
          <ac:chgData name="Samuel Jackson (NWSSP – Planning, Performance and Informatics)" userId="31834d57-afae-4f9b-bf77-fec26d674f66" providerId="ADAL" clId="{F71B0B5F-37D4-48AA-815D-FF3D59D89556}" dt="2023-09-22T12:09:00.043" v="49"/>
          <ac:picMkLst>
            <pc:docMk/>
            <pc:sldMk cId="2802887178" sldId="265"/>
            <ac:picMk id="11" creationId="{49429594-4C71-1B83-340F-BB24E1F165B5}"/>
          </ac:picMkLst>
        </pc:picChg>
        <pc:picChg chg="add mod">
          <ac:chgData name="Samuel Jackson (NWSSP – Planning, Performance and Informatics)" userId="31834d57-afae-4f9b-bf77-fec26d674f66" providerId="ADAL" clId="{F71B0B5F-37D4-48AA-815D-FF3D59D89556}" dt="2023-09-22T12:09:00.043" v="49"/>
          <ac:picMkLst>
            <pc:docMk/>
            <pc:sldMk cId="2802887178" sldId="265"/>
            <ac:picMk id="12" creationId="{B6A7B886-447D-6E20-7CCA-36C6FA8EC71D}"/>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1328843838" sldId="266"/>
        </pc:sldMkLst>
        <pc:spChg chg="mod">
          <ac:chgData name="Samuel Jackson (NWSSP – Planning, Performance and Informatics)" userId="31834d57-afae-4f9b-bf77-fec26d674f66" providerId="ADAL" clId="{F71B0B5F-37D4-48AA-815D-FF3D59D89556}" dt="2023-09-22T11:42:48.318" v="48" actId="1076"/>
          <ac:spMkLst>
            <pc:docMk/>
            <pc:sldMk cId="1328843838" sldId="266"/>
            <ac:spMk id="2" creationId="{0716B2BB-2BB2-9626-85F7-1DF8E07D1A00}"/>
          </ac:spMkLst>
        </pc:spChg>
        <pc:picChg chg="add del mod">
          <ac:chgData name="Samuel Jackson (NWSSP – Planning, Performance and Informatics)" userId="31834d57-afae-4f9b-bf77-fec26d674f66" providerId="ADAL" clId="{F71B0B5F-37D4-48AA-815D-FF3D59D89556}" dt="2023-09-22T11:25:34.141" v="33" actId="478"/>
          <ac:picMkLst>
            <pc:docMk/>
            <pc:sldMk cId="1328843838" sldId="266"/>
            <ac:picMk id="5" creationId="{0F986025-61FC-2477-0B45-7F621BE51FDD}"/>
          </ac:picMkLst>
        </pc:picChg>
        <pc:picChg chg="add del mod">
          <ac:chgData name="Samuel Jackson (NWSSP – Planning, Performance and Informatics)" userId="31834d57-afae-4f9b-bf77-fec26d674f66" providerId="ADAL" clId="{F71B0B5F-37D4-48AA-815D-FF3D59D89556}" dt="2023-09-22T11:25:33.434" v="32" actId="478"/>
          <ac:picMkLst>
            <pc:docMk/>
            <pc:sldMk cId="1328843838" sldId="266"/>
            <ac:picMk id="6" creationId="{4FC9BBFE-C88B-B2EA-7E63-9F78035443F1}"/>
          </ac:picMkLst>
        </pc:picChg>
        <pc:picChg chg="add del mod">
          <ac:chgData name="Samuel Jackson (NWSSP – Planning, Performance and Informatics)" userId="31834d57-afae-4f9b-bf77-fec26d674f66" providerId="ADAL" clId="{F71B0B5F-37D4-48AA-815D-FF3D59D89556}" dt="2023-09-22T12:09:00.043" v="49"/>
          <ac:picMkLst>
            <pc:docMk/>
            <pc:sldMk cId="1328843838" sldId="266"/>
            <ac:picMk id="8" creationId="{6D678C2F-64FD-13A5-60A6-FAE0E816A948}"/>
          </ac:picMkLst>
        </pc:picChg>
        <pc:picChg chg="add del mod">
          <ac:chgData name="Samuel Jackson (NWSSP – Planning, Performance and Informatics)" userId="31834d57-afae-4f9b-bf77-fec26d674f66" providerId="ADAL" clId="{F71B0B5F-37D4-48AA-815D-FF3D59D89556}" dt="2023-09-22T12:09:00.043" v="49"/>
          <ac:picMkLst>
            <pc:docMk/>
            <pc:sldMk cId="1328843838" sldId="266"/>
            <ac:picMk id="9" creationId="{6AACD2A0-AB0D-4697-52A1-C668AC6FFC46}"/>
          </ac:picMkLst>
        </pc:picChg>
        <pc:picChg chg="add del mod">
          <ac:chgData name="Samuel Jackson (NWSSP – Planning, Performance and Informatics)" userId="31834d57-afae-4f9b-bf77-fec26d674f66" providerId="ADAL" clId="{F71B0B5F-37D4-48AA-815D-FF3D59D89556}" dt="2023-09-22T12:09:00.043" v="49"/>
          <ac:picMkLst>
            <pc:docMk/>
            <pc:sldMk cId="1328843838" sldId="266"/>
            <ac:picMk id="11" creationId="{842BF79B-8A03-B6FE-27AF-A5EA819739A5}"/>
          </ac:picMkLst>
        </pc:picChg>
        <pc:picChg chg="add mod">
          <ac:chgData name="Samuel Jackson (NWSSP – Planning, Performance and Informatics)" userId="31834d57-afae-4f9b-bf77-fec26d674f66" providerId="ADAL" clId="{F71B0B5F-37D4-48AA-815D-FF3D59D89556}" dt="2023-09-22T12:09:00.043" v="49"/>
          <ac:picMkLst>
            <pc:docMk/>
            <pc:sldMk cId="1328843838" sldId="266"/>
            <ac:picMk id="13" creationId="{CB3DB51B-F4B4-43A9-4AAB-6B2CD65C4814}"/>
          </ac:picMkLst>
        </pc:picChg>
        <pc:picChg chg="add mod">
          <ac:chgData name="Samuel Jackson (NWSSP – Planning, Performance and Informatics)" userId="31834d57-afae-4f9b-bf77-fec26d674f66" providerId="ADAL" clId="{F71B0B5F-37D4-48AA-815D-FF3D59D89556}" dt="2023-09-22T12:09:00.043" v="49"/>
          <ac:picMkLst>
            <pc:docMk/>
            <pc:sldMk cId="1328843838" sldId="266"/>
            <ac:picMk id="18" creationId="{E9C50178-CD67-EA1B-77C3-5C0F005E285A}"/>
          </ac:picMkLst>
        </pc:picChg>
        <pc:picChg chg="add mod">
          <ac:chgData name="Samuel Jackson (NWSSP – Planning, Performance and Informatics)" userId="31834d57-afae-4f9b-bf77-fec26d674f66" providerId="ADAL" clId="{F71B0B5F-37D4-48AA-815D-FF3D59D89556}" dt="2023-09-22T12:09:00.043" v="49"/>
          <ac:picMkLst>
            <pc:docMk/>
            <pc:sldMk cId="1328843838" sldId="266"/>
            <ac:picMk id="19" creationId="{DF24A4F7-0DC5-2526-4B91-8C32C8EA3BFE}"/>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179769174" sldId="267"/>
        </pc:sldMkLst>
        <pc:picChg chg="add del mod">
          <ac:chgData name="Samuel Jackson (NWSSP – Planning, Performance and Informatics)" userId="31834d57-afae-4f9b-bf77-fec26d674f66" providerId="ADAL" clId="{F71B0B5F-37D4-48AA-815D-FF3D59D89556}" dt="2023-09-22T11:25:37.484" v="36" actId="478"/>
          <ac:picMkLst>
            <pc:docMk/>
            <pc:sldMk cId="179769174" sldId="267"/>
            <ac:picMk id="4" creationId="{66953469-2B70-1D4D-CFC1-B9BE8E27AAC0}"/>
          </ac:picMkLst>
        </pc:picChg>
        <pc:picChg chg="add del mod">
          <ac:chgData name="Samuel Jackson (NWSSP – Planning, Performance and Informatics)" userId="31834d57-afae-4f9b-bf77-fec26d674f66" providerId="ADAL" clId="{F71B0B5F-37D4-48AA-815D-FF3D59D89556}" dt="2023-09-22T11:25:35.967" v="35" actId="478"/>
          <ac:picMkLst>
            <pc:docMk/>
            <pc:sldMk cId="179769174" sldId="267"/>
            <ac:picMk id="5" creationId="{69A97B1F-B86C-02DF-F7A1-7BFD1CFF4378}"/>
          </ac:picMkLst>
        </pc:picChg>
        <pc:picChg chg="add del mod">
          <ac:chgData name="Samuel Jackson (NWSSP – Planning, Performance and Informatics)" userId="31834d57-afae-4f9b-bf77-fec26d674f66" providerId="ADAL" clId="{F71B0B5F-37D4-48AA-815D-FF3D59D89556}" dt="2023-09-22T12:09:00.043" v="49"/>
          <ac:picMkLst>
            <pc:docMk/>
            <pc:sldMk cId="179769174" sldId="267"/>
            <ac:picMk id="6" creationId="{36775343-53AE-C768-7C51-DC506763332D}"/>
          </ac:picMkLst>
        </pc:picChg>
        <pc:picChg chg="add del mod">
          <ac:chgData name="Samuel Jackson (NWSSP – Planning, Performance and Informatics)" userId="31834d57-afae-4f9b-bf77-fec26d674f66" providerId="ADAL" clId="{F71B0B5F-37D4-48AA-815D-FF3D59D89556}" dt="2023-09-22T12:09:00.043" v="49"/>
          <ac:picMkLst>
            <pc:docMk/>
            <pc:sldMk cId="179769174" sldId="267"/>
            <ac:picMk id="8" creationId="{AB1AB1F8-6C8B-4019-486E-A35DBF056FAF}"/>
          </ac:picMkLst>
        </pc:picChg>
        <pc:picChg chg="add del mod">
          <ac:chgData name="Samuel Jackson (NWSSP – Planning, Performance and Informatics)" userId="31834d57-afae-4f9b-bf77-fec26d674f66" providerId="ADAL" clId="{F71B0B5F-37D4-48AA-815D-FF3D59D89556}" dt="2023-09-22T12:09:00.043" v="49"/>
          <ac:picMkLst>
            <pc:docMk/>
            <pc:sldMk cId="179769174" sldId="267"/>
            <ac:picMk id="9" creationId="{655E92E0-92B5-01FD-1768-5EBFF6531815}"/>
          </ac:picMkLst>
        </pc:picChg>
        <pc:picChg chg="add mod">
          <ac:chgData name="Samuel Jackson (NWSSP – Planning, Performance and Informatics)" userId="31834d57-afae-4f9b-bf77-fec26d674f66" providerId="ADAL" clId="{F71B0B5F-37D4-48AA-815D-FF3D59D89556}" dt="2023-09-22T12:09:00.043" v="49"/>
          <ac:picMkLst>
            <pc:docMk/>
            <pc:sldMk cId="179769174" sldId="267"/>
            <ac:picMk id="11" creationId="{FBC24D0F-1043-C244-A490-56BCC7D3537B}"/>
          </ac:picMkLst>
        </pc:picChg>
        <pc:picChg chg="add mod">
          <ac:chgData name="Samuel Jackson (NWSSP – Planning, Performance and Informatics)" userId="31834d57-afae-4f9b-bf77-fec26d674f66" providerId="ADAL" clId="{F71B0B5F-37D4-48AA-815D-FF3D59D89556}" dt="2023-09-22T12:09:00.043" v="49"/>
          <ac:picMkLst>
            <pc:docMk/>
            <pc:sldMk cId="179769174" sldId="267"/>
            <ac:picMk id="13" creationId="{8030BAA2-BFE1-3E7C-881D-94D2FBB6AFD5}"/>
          </ac:picMkLst>
        </pc:picChg>
        <pc:picChg chg="add mod">
          <ac:chgData name="Samuel Jackson (NWSSP – Planning, Performance and Informatics)" userId="31834d57-afae-4f9b-bf77-fec26d674f66" providerId="ADAL" clId="{F71B0B5F-37D4-48AA-815D-FF3D59D89556}" dt="2023-09-22T12:09:00.043" v="49"/>
          <ac:picMkLst>
            <pc:docMk/>
            <pc:sldMk cId="179769174" sldId="267"/>
            <ac:picMk id="18" creationId="{7C8D1E87-2D7E-3FAD-4C41-243D0E4CC59C}"/>
          </ac:picMkLst>
        </pc:picChg>
      </pc:sldChg>
      <pc:sldChg chg="addSp delSp modSp mod">
        <pc:chgData name="Samuel Jackson (NWSSP – Planning, Performance and Informatics)" userId="31834d57-afae-4f9b-bf77-fec26d674f66" providerId="ADAL" clId="{F71B0B5F-37D4-48AA-815D-FF3D59D89556}" dt="2023-09-22T12:09:00.043" v="49"/>
        <pc:sldMkLst>
          <pc:docMk/>
          <pc:sldMk cId="662804950" sldId="268"/>
        </pc:sldMkLst>
        <pc:picChg chg="add del mod">
          <ac:chgData name="Samuel Jackson (NWSSP – Planning, Performance and Informatics)" userId="31834d57-afae-4f9b-bf77-fec26d674f66" providerId="ADAL" clId="{F71B0B5F-37D4-48AA-815D-FF3D59D89556}" dt="2023-09-22T11:25:42.461" v="38" actId="478"/>
          <ac:picMkLst>
            <pc:docMk/>
            <pc:sldMk cId="662804950" sldId="268"/>
            <ac:picMk id="4" creationId="{4E645C2D-2B21-A0EB-2085-4EDCFAC21667}"/>
          </ac:picMkLst>
        </pc:picChg>
        <pc:picChg chg="add del mod">
          <ac:chgData name="Samuel Jackson (NWSSP – Planning, Performance and Informatics)" userId="31834d57-afae-4f9b-bf77-fec26d674f66" providerId="ADAL" clId="{F71B0B5F-37D4-48AA-815D-FF3D59D89556}" dt="2023-09-22T11:25:41.719" v="37" actId="478"/>
          <ac:picMkLst>
            <pc:docMk/>
            <pc:sldMk cId="662804950" sldId="268"/>
            <ac:picMk id="5" creationId="{50CA4028-B1F0-9876-A685-13929772798E}"/>
          </ac:picMkLst>
        </pc:picChg>
        <pc:picChg chg="add del mod">
          <ac:chgData name="Samuel Jackson (NWSSP – Planning, Performance and Informatics)" userId="31834d57-afae-4f9b-bf77-fec26d674f66" providerId="ADAL" clId="{F71B0B5F-37D4-48AA-815D-FF3D59D89556}" dt="2023-09-22T12:09:00.043" v="49"/>
          <ac:picMkLst>
            <pc:docMk/>
            <pc:sldMk cId="662804950" sldId="268"/>
            <ac:picMk id="6" creationId="{341DADEA-582A-659D-D68B-1630863DF29E}"/>
          </ac:picMkLst>
        </pc:picChg>
        <pc:picChg chg="add del mod">
          <ac:chgData name="Samuel Jackson (NWSSP – Planning, Performance and Informatics)" userId="31834d57-afae-4f9b-bf77-fec26d674f66" providerId="ADAL" clId="{F71B0B5F-37D4-48AA-815D-FF3D59D89556}" dt="2023-09-22T12:09:00.043" v="49"/>
          <ac:picMkLst>
            <pc:docMk/>
            <pc:sldMk cId="662804950" sldId="268"/>
            <ac:picMk id="8" creationId="{862E8354-D0BF-7458-CBE3-706EAC88AD69}"/>
          </ac:picMkLst>
        </pc:picChg>
        <pc:picChg chg="add del mod">
          <ac:chgData name="Samuel Jackson (NWSSP – Planning, Performance and Informatics)" userId="31834d57-afae-4f9b-bf77-fec26d674f66" providerId="ADAL" clId="{F71B0B5F-37D4-48AA-815D-FF3D59D89556}" dt="2023-09-22T12:09:00.043" v="49"/>
          <ac:picMkLst>
            <pc:docMk/>
            <pc:sldMk cId="662804950" sldId="268"/>
            <ac:picMk id="9" creationId="{A388A0C7-3F30-2DD4-0A57-5DF2A551FC7C}"/>
          </ac:picMkLst>
        </pc:picChg>
        <pc:picChg chg="add mod">
          <ac:chgData name="Samuel Jackson (NWSSP – Planning, Performance and Informatics)" userId="31834d57-afae-4f9b-bf77-fec26d674f66" providerId="ADAL" clId="{F71B0B5F-37D4-48AA-815D-FF3D59D89556}" dt="2023-09-22T12:09:00.043" v="49"/>
          <ac:picMkLst>
            <pc:docMk/>
            <pc:sldMk cId="662804950" sldId="268"/>
            <ac:picMk id="11" creationId="{79680CDF-54BA-94BB-5F9E-5D75680C8D21}"/>
          </ac:picMkLst>
        </pc:picChg>
        <pc:picChg chg="add mod">
          <ac:chgData name="Samuel Jackson (NWSSP – Planning, Performance and Informatics)" userId="31834d57-afae-4f9b-bf77-fec26d674f66" providerId="ADAL" clId="{F71B0B5F-37D4-48AA-815D-FF3D59D89556}" dt="2023-09-22T12:09:00.043" v="49"/>
          <ac:picMkLst>
            <pc:docMk/>
            <pc:sldMk cId="662804950" sldId="268"/>
            <ac:picMk id="13" creationId="{8289A938-57EF-FF1A-230A-7CA43DDE2BD9}"/>
          </ac:picMkLst>
        </pc:picChg>
        <pc:picChg chg="add mod">
          <ac:chgData name="Samuel Jackson (NWSSP – Planning, Performance and Informatics)" userId="31834d57-afae-4f9b-bf77-fec26d674f66" providerId="ADAL" clId="{F71B0B5F-37D4-48AA-815D-FF3D59D89556}" dt="2023-09-22T12:09:00.043" v="49"/>
          <ac:picMkLst>
            <pc:docMk/>
            <pc:sldMk cId="662804950" sldId="268"/>
            <ac:picMk id="18" creationId="{8A5EF0FB-9905-6D85-DBDD-5D47C5E546B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7F8D0-3D93-4ADF-8053-C81E36446001}"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974A01-D776-45FB-BBCC-3C912E0FBFDB}" type="slidenum">
              <a:rPr lang="en-GB" smtClean="0"/>
              <a:t>‹#›</a:t>
            </a:fld>
            <a:endParaRPr lang="en-GB"/>
          </a:p>
        </p:txBody>
      </p:sp>
    </p:spTree>
    <p:extLst>
      <p:ext uri="{BB962C8B-B14F-4D97-AF65-F5344CB8AC3E}">
        <p14:creationId xmlns:p14="http://schemas.microsoft.com/office/powerpoint/2010/main" val="1523890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 hospital procedures within NHS Wales rely on time-consuming, paper-based systems for patient care management and handovers between nursing shifts. This inefficiency not only increases the workload on healthcare professionals but also contributes to patient anxiety due to a lack of transparent and timely communication about their treatment timelines. Existing systems also present risks related to data loss, miscommunication, and reduced compliance with healthcare best practices. This project aims to address these challenges by developing a digital 'Patient Path' system to streamline handovers, enhance data security, improve operational efficiency, and foster patient satisfaction and engagement.</a:t>
            </a:r>
          </a:p>
        </p:txBody>
      </p:sp>
      <p:sp>
        <p:nvSpPr>
          <p:cNvPr id="4" name="Slide Number Placeholder 3"/>
          <p:cNvSpPr>
            <a:spLocks noGrp="1"/>
          </p:cNvSpPr>
          <p:nvPr>
            <p:ph type="sldNum" sz="quarter" idx="5"/>
          </p:nvPr>
        </p:nvSpPr>
        <p:spPr/>
        <p:txBody>
          <a:bodyPr/>
          <a:lstStyle/>
          <a:p>
            <a:fld id="{0E974A01-D776-45FB-BBCC-3C912E0FBFDB}" type="slidenum">
              <a:rPr lang="en-GB" smtClean="0"/>
              <a:t>4</a:t>
            </a:fld>
            <a:endParaRPr lang="en-GB"/>
          </a:p>
        </p:txBody>
      </p:sp>
    </p:spTree>
    <p:extLst>
      <p:ext uri="{BB962C8B-B14F-4D97-AF65-F5344CB8AC3E}">
        <p14:creationId xmlns:p14="http://schemas.microsoft.com/office/powerpoint/2010/main" val="2341132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5D2C-D9F3-288D-FA98-A5321AFD79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4AC8F5-B862-A6E5-8F49-3DFADA3721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C0D843-46EA-E331-8688-17CC192432C5}"/>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A7B1BDEC-96FC-DEC2-DC83-8A687E7D8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7FD01-E0A8-C0C1-DA03-BECDFB9AA729}"/>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78209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057F5-C973-BD51-CEA8-1B00C8F57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6AE362-A740-8115-1C66-A956C4CEB9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250206-B1AB-25BE-DE6D-2F8DB1E11D9E}"/>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E00A32B5-F265-8C85-EE58-AA5133CAF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3E554-CF56-5F9D-68E4-1FCCF567894C}"/>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3417115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A7FE-8C29-291A-60AF-109A83C7B1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303B04-E080-2801-1645-C3A6421F87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948729-A4AF-D124-88DC-8215F0E570EA}"/>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CC695B77-D71F-7DA8-36E1-D7F7C3D68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A1D46-FB34-2B0D-0926-47E6454DBD08}"/>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2036824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99D4-D7E7-A24C-62F1-B0A05839FF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7F102B-E8A7-04A4-9C09-09A3C8DC7E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CB9C86-7858-08C7-777A-AD7A43F0B1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336736-390C-AE5B-0295-2BD4B5262D14}"/>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6" name="Footer Placeholder 5">
            <a:extLst>
              <a:ext uri="{FF2B5EF4-FFF2-40B4-BE49-F238E27FC236}">
                <a16:creationId xmlns:a16="http://schemas.microsoft.com/office/drawing/2014/main" id="{7C738F74-75F2-1C36-6699-3C06599138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0447B-A9F6-8DF3-F864-F386D9039FE3}"/>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4067153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17631-9E51-5027-F23A-53BB0F3B98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F7B113-AB39-55F2-F93B-3BC30A6831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6BEA5B-E207-AA91-8579-00875C25F9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88EA9E-0026-9DB4-D89B-6C8B62A0A4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421E0AF-609B-80CB-547F-9D6A7DF506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E35D95-46F8-9CB8-01ED-8B111E578169}"/>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8" name="Footer Placeholder 7">
            <a:extLst>
              <a:ext uri="{FF2B5EF4-FFF2-40B4-BE49-F238E27FC236}">
                <a16:creationId xmlns:a16="http://schemas.microsoft.com/office/drawing/2014/main" id="{99920A52-6ED9-FC31-8CC1-58976FF425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207BB3-4D53-B206-3430-2535B4567829}"/>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3682127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E195-D0AD-4BA8-38B2-8B8A18FF84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B5EE18-65E2-EC71-37F0-BA95F6E9B209}"/>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4" name="Footer Placeholder 3">
            <a:extLst>
              <a:ext uri="{FF2B5EF4-FFF2-40B4-BE49-F238E27FC236}">
                <a16:creationId xmlns:a16="http://schemas.microsoft.com/office/drawing/2014/main" id="{CA61611D-604D-CCE9-46FE-093E036A1A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775F8C-B0F1-7BBD-98CE-FB12A98888AD}"/>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1037832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1B0A2E-AACA-3C68-DA46-CB39BA327085}"/>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3" name="Footer Placeholder 2">
            <a:extLst>
              <a:ext uri="{FF2B5EF4-FFF2-40B4-BE49-F238E27FC236}">
                <a16:creationId xmlns:a16="http://schemas.microsoft.com/office/drawing/2014/main" id="{CF8DAA9F-D3A7-739E-1817-ECB48EC696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FD31E7-7284-9289-0011-5B9FCD98E58C}"/>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2315375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8487A-C7EB-EB66-74B5-D411904ED0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6C0A59-FC9A-9C46-0BB2-A42DC5F206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FD0448-8595-CCF7-885C-8E4BF11ECC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285C4-7049-E37B-F3EF-4736F4880EB3}"/>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6" name="Footer Placeholder 5">
            <a:extLst>
              <a:ext uri="{FF2B5EF4-FFF2-40B4-BE49-F238E27FC236}">
                <a16:creationId xmlns:a16="http://schemas.microsoft.com/office/drawing/2014/main" id="{5A0729A8-C749-29C8-A758-5C252FD31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32F994-1A49-8B1F-3041-D6568FAD9AE7}"/>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2747195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B6F3-E346-77F2-05C3-4EDD5F7D84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48C367-0F4C-7B4B-7CCA-C9BF8BF648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BC2285-3E9E-392B-342A-E3763AEA47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DD8264-112D-1CCA-E0E4-FD7B98569AE9}"/>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6" name="Footer Placeholder 5">
            <a:extLst>
              <a:ext uri="{FF2B5EF4-FFF2-40B4-BE49-F238E27FC236}">
                <a16:creationId xmlns:a16="http://schemas.microsoft.com/office/drawing/2014/main" id="{26797EC2-AB65-9688-69F4-38A4B5A6CC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1CF733-DB87-361D-3C5F-5A0AA833D529}"/>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990714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E8D8-DE5F-3B43-E91A-C6721FE1D9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DD052E-769B-C350-6777-55EB37A4C6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E7E42-70FA-74F8-C7CE-3248745C257A}"/>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680DB97C-BCA6-8DEE-E02C-BF043D3FC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271D8F-D2A0-DE43-D0CB-DBFB8E9A20B5}"/>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1130426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AC35D1-6655-B8F9-F13E-5B6A903461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852F3-A0B5-C205-5D5A-61CD9C9107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483270-D993-5674-E627-CB4EC3236E4B}"/>
              </a:ext>
            </a:extLst>
          </p:cNvPr>
          <p:cNvSpPr>
            <a:spLocks noGrp="1"/>
          </p:cNvSpPr>
          <p:nvPr>
            <p:ph type="dt" sz="half" idx="10"/>
          </p:nvPr>
        </p:nvSpPr>
        <p:spPr/>
        <p:txBody>
          <a:body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77BD65F2-3161-957A-6095-3480FB1817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D3A45-FC69-0463-8278-A3A88A02E801}"/>
              </a:ext>
            </a:extLst>
          </p:cNvPr>
          <p:cNvSpPr>
            <a:spLocks noGrp="1"/>
          </p:cNvSpPr>
          <p:nvPr>
            <p:ph type="sldNum" sz="quarter" idx="12"/>
          </p:nvPr>
        </p:nvSpPr>
        <p:spPr/>
        <p:txBody>
          <a:bodyPr/>
          <a:lstStyle/>
          <a:p>
            <a:fld id="{142D5AB1-AF77-4BAF-AD8F-C9E1DBF72B3E}" type="slidenum">
              <a:rPr lang="en-GB" smtClean="0"/>
              <a:t>‹#›</a:t>
            </a:fld>
            <a:endParaRPr lang="en-GB"/>
          </a:p>
        </p:txBody>
      </p:sp>
    </p:spTree>
    <p:extLst>
      <p:ext uri="{BB962C8B-B14F-4D97-AF65-F5344CB8AC3E}">
        <p14:creationId xmlns:p14="http://schemas.microsoft.com/office/powerpoint/2010/main" val="2267784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BE2D-B305-8F67-DB0A-82F82D379149}"/>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181EBB-241E-BC54-99A9-0A55C95C574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3FC67D-7D36-5084-5F24-988EB3B151D0}"/>
              </a:ext>
            </a:extLst>
          </p:cNvPr>
          <p:cNvSpPr>
            <a:spLocks noGrp="1"/>
          </p:cNvSpPr>
          <p:nvPr>
            <p:ph type="dt" sz="half" idx="10"/>
          </p:nvPr>
        </p:nvSpPr>
        <p:spPr/>
        <p:txBody>
          <a:bodyPr/>
          <a:lstStyle/>
          <a:p>
            <a:fld id="{227EFC02-C39C-44FA-8D0C-97147C3973AA}" type="datetimeFigureOut">
              <a:rPr lang="en-GB" smtClean="0"/>
              <a:t>22/09/2023</a:t>
            </a:fld>
            <a:endParaRPr lang="en-GB"/>
          </a:p>
        </p:txBody>
      </p:sp>
      <p:sp>
        <p:nvSpPr>
          <p:cNvPr id="5" name="Footer Placeholder 4">
            <a:extLst>
              <a:ext uri="{FF2B5EF4-FFF2-40B4-BE49-F238E27FC236}">
                <a16:creationId xmlns:a16="http://schemas.microsoft.com/office/drawing/2014/main" id="{82052637-6E0D-14DF-F37B-740871844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1171E7-96D1-0E4B-D2AB-A2E5411937B4}"/>
              </a:ext>
            </a:extLst>
          </p:cNvPr>
          <p:cNvSpPr>
            <a:spLocks noGrp="1"/>
          </p:cNvSpPr>
          <p:nvPr>
            <p:ph type="sldNum" sz="quarter" idx="12"/>
          </p:nvPr>
        </p:nvSpPr>
        <p:spPr/>
        <p:txBody>
          <a:bodyPr/>
          <a:lstStyle/>
          <a:p>
            <a:fld id="{14D376ED-AF5D-4012-B59B-874F18AE95F4}" type="slidenum">
              <a:rPr lang="en-GB" smtClean="0"/>
              <a:t>‹#›</a:t>
            </a:fld>
            <a:endParaRPr lang="en-GB"/>
          </a:p>
        </p:txBody>
      </p:sp>
    </p:spTree>
    <p:extLst>
      <p:ext uri="{BB962C8B-B14F-4D97-AF65-F5344CB8AC3E}">
        <p14:creationId xmlns:p14="http://schemas.microsoft.com/office/powerpoint/2010/main" val="660898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FAECC7-20A1-BBF3-AB11-0210E70ADD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D8078-D109-7875-A67A-476AC83E9C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133C10-8B57-1BBC-296C-E9AD8C066B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0F55A-670A-4226-957E-4EB0DB5B9677}" type="datetimeFigureOut">
              <a:rPr lang="en-GB" smtClean="0"/>
              <a:t>22/09/2023</a:t>
            </a:fld>
            <a:endParaRPr lang="en-GB"/>
          </a:p>
        </p:txBody>
      </p:sp>
      <p:sp>
        <p:nvSpPr>
          <p:cNvPr id="5" name="Footer Placeholder 4">
            <a:extLst>
              <a:ext uri="{FF2B5EF4-FFF2-40B4-BE49-F238E27FC236}">
                <a16:creationId xmlns:a16="http://schemas.microsoft.com/office/drawing/2014/main" id="{8E6C4AEE-6A55-77AC-F676-59F52C2184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EE8DADE-6172-6A86-E8B8-5BFD208008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2D5AB1-AF77-4BAF-AD8F-C9E1DBF72B3E}" type="slidenum">
              <a:rPr lang="en-GB" smtClean="0"/>
              <a:t>‹#›</a:t>
            </a:fld>
            <a:endParaRPr lang="en-GB"/>
          </a:p>
        </p:txBody>
      </p:sp>
    </p:spTree>
    <p:extLst>
      <p:ext uri="{BB962C8B-B14F-4D97-AF65-F5344CB8AC3E}">
        <p14:creationId xmlns:p14="http://schemas.microsoft.com/office/powerpoint/2010/main" val="2583782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E71CD8C-BC12-F652-55E3-FF9A337FB9A6}"/>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marR="0" algn="ctr"/>
            <a:r>
              <a:rPr lang="en-US" sz="5200" b="0" i="0" u="none" strike="noStrike" kern="1200" baseline="0">
                <a:solidFill>
                  <a:schemeClr val="tx2"/>
                </a:solidFill>
                <a:latin typeface="+mj-lt"/>
                <a:ea typeface="+mj-ea"/>
                <a:cs typeface="+mj-cs"/>
              </a:rPr>
              <a:t>Patient Path: Research Proposal</a:t>
            </a:r>
          </a:p>
        </p:txBody>
      </p:sp>
      <p:sp>
        <p:nvSpPr>
          <p:cNvPr id="3" name="Text Placeholder 2">
            <a:extLst>
              <a:ext uri="{FF2B5EF4-FFF2-40B4-BE49-F238E27FC236}">
                <a16:creationId xmlns:a16="http://schemas.microsoft.com/office/drawing/2014/main" id="{8FED7E56-F6D2-C7E3-8922-C66BCE490604}"/>
              </a:ext>
            </a:extLst>
          </p:cNvPr>
          <p:cNvSpPr>
            <a:spLocks noGrp="1"/>
          </p:cNvSpPr>
          <p:nvPr>
            <p:ph type="body" idx="1"/>
          </p:nvPr>
        </p:nvSpPr>
        <p:spPr>
          <a:xfrm>
            <a:off x="3215729" y="4165152"/>
            <a:ext cx="5760846" cy="682079"/>
          </a:xfrm>
        </p:spPr>
        <p:txBody>
          <a:bodyPr vert="horz" lIns="91440" tIns="45720" rIns="91440" bIns="45720" rtlCol="0">
            <a:normAutofit/>
          </a:bodyPr>
          <a:lstStyle/>
          <a:p>
            <a:pPr marL="0" marR="0" lvl="0" indent="0" algn="ctr">
              <a:buNone/>
            </a:pPr>
            <a:r>
              <a:rPr lang="en-US" sz="2400" b="0" i="0" u="none" strike="noStrike" kern="1200" baseline="0" dirty="0">
                <a:solidFill>
                  <a:schemeClr val="tx2"/>
                </a:solidFill>
                <a:latin typeface="+mn-lt"/>
                <a:ea typeface="+mn-ea"/>
                <a:cs typeface="+mn-cs"/>
              </a:rPr>
              <a:t>Healthcare Transformed, Patient Informed</a:t>
            </a:r>
          </a:p>
        </p:txBody>
      </p:sp>
      <p:sp>
        <p:nvSpPr>
          <p:cNvPr id="4" name="TextBox 3">
            <a:extLst>
              <a:ext uri="{FF2B5EF4-FFF2-40B4-BE49-F238E27FC236}">
                <a16:creationId xmlns:a16="http://schemas.microsoft.com/office/drawing/2014/main" id="{16A54708-EE27-B3C2-DCE3-83BDA1C7AA68}"/>
              </a:ext>
            </a:extLst>
          </p:cNvPr>
          <p:cNvSpPr txBox="1"/>
          <p:nvPr/>
        </p:nvSpPr>
        <p:spPr>
          <a:xfrm>
            <a:off x="4383217" y="5013165"/>
            <a:ext cx="3598898" cy="400110"/>
          </a:xfrm>
          <a:prstGeom prst="rect">
            <a:avLst/>
          </a:prstGeom>
          <a:noFill/>
        </p:spPr>
        <p:txBody>
          <a:bodyPr wrap="square" rtlCol="0">
            <a:spAutoFit/>
          </a:bodyPr>
          <a:lstStyle/>
          <a:p>
            <a:r>
              <a:rPr lang="en-GB" sz="2000" dirty="0">
                <a:solidFill>
                  <a:schemeClr val="tx2"/>
                </a:solidFill>
              </a:rPr>
              <a:t>Samuel Jackson | 1802975</a:t>
            </a:r>
          </a:p>
        </p:txBody>
      </p:sp>
    </p:spTree>
    <p:extLst>
      <p:ext uri="{BB962C8B-B14F-4D97-AF65-F5344CB8AC3E}">
        <p14:creationId xmlns:p14="http://schemas.microsoft.com/office/powerpoint/2010/main" val="377575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8516A-2AC9-932D-C7D6-3C7470D1CD0B}"/>
              </a:ext>
            </a:extLst>
          </p:cNvPr>
          <p:cNvSpPr>
            <a:spLocks noGrp="1"/>
          </p:cNvSpPr>
          <p:nvPr>
            <p:ph type="title"/>
          </p:nvPr>
        </p:nvSpPr>
        <p:spPr>
          <a:xfrm>
            <a:off x="6617740" y="802955"/>
            <a:ext cx="4766330"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Introduction</a:t>
            </a:r>
          </a:p>
        </p:txBody>
      </p:sp>
      <p:grpSp>
        <p:nvGrpSpPr>
          <p:cNvPr id="40" name="Group 39">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41" name="Freeform: Shape 40">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1" name="Graphic 20" descr="Stethoscope">
            <a:extLst>
              <a:ext uri="{FF2B5EF4-FFF2-40B4-BE49-F238E27FC236}">
                <a16:creationId xmlns:a16="http://schemas.microsoft.com/office/drawing/2014/main" id="{E9D7D68A-B735-5CEE-5413-BD74A00ECD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Text Placeholder 2">
            <a:extLst>
              <a:ext uri="{FF2B5EF4-FFF2-40B4-BE49-F238E27FC236}">
                <a16:creationId xmlns:a16="http://schemas.microsoft.com/office/drawing/2014/main" id="{72F84D31-2915-6CD2-A14D-05E6A376D074}"/>
              </a:ext>
            </a:extLst>
          </p:cNvPr>
          <p:cNvSpPr>
            <a:spLocks noGrp="1"/>
          </p:cNvSpPr>
          <p:nvPr>
            <p:ph type="body" idx="1"/>
          </p:nvPr>
        </p:nvSpPr>
        <p:spPr>
          <a:xfrm>
            <a:off x="6621072" y="2421683"/>
            <a:ext cx="4765949" cy="3353476"/>
          </a:xfrm>
        </p:spPr>
        <p:txBody>
          <a:bodyPr vert="horz" lIns="91440" tIns="45720" rIns="91440" bIns="45720" rtlCol="0" anchor="t">
            <a:normAutofit/>
          </a:bodyPr>
          <a:lstStyle/>
          <a:p>
            <a:pPr marR="0" lvl="1"/>
            <a:r>
              <a:rPr lang="en-US" sz="1800" b="0" i="0" u="none" strike="noStrike" baseline="0" dirty="0">
                <a:solidFill>
                  <a:schemeClr val="tx2"/>
                </a:solidFill>
              </a:rPr>
              <a:t>Location: NHS Wales Hospital Wards</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Current State: Paper-based handovers, time-consuming processes</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Aim: </a:t>
            </a:r>
            <a:r>
              <a:rPr lang="en-GB" sz="1800" dirty="0">
                <a:solidFill>
                  <a:schemeClr val="tx2"/>
                </a:solidFill>
              </a:rPr>
              <a:t>Digitise</a:t>
            </a:r>
            <a:r>
              <a:rPr lang="en-US" sz="1800" b="0" i="0" u="none" strike="noStrike" baseline="0" dirty="0">
                <a:solidFill>
                  <a:schemeClr val="tx2"/>
                </a:solidFill>
              </a:rPr>
              <a:t> and streamline patient progress timelines</a:t>
            </a:r>
          </a:p>
        </p:txBody>
      </p:sp>
    </p:spTree>
    <p:extLst>
      <p:ext uri="{BB962C8B-B14F-4D97-AF65-F5344CB8AC3E}">
        <p14:creationId xmlns:p14="http://schemas.microsoft.com/office/powerpoint/2010/main" val="209387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C2E9A-F297-23CA-AA05-935734201283}"/>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marR="0"/>
            <a:r>
              <a:rPr lang="en-US" sz="3600" b="0" i="0" u="none" strike="noStrike" kern="1200" baseline="0">
                <a:solidFill>
                  <a:schemeClr val="tx2"/>
                </a:solidFill>
                <a:latin typeface="+mj-lt"/>
                <a:ea typeface="+mj-ea"/>
                <a:cs typeface="+mj-cs"/>
              </a:rPr>
              <a:t>Objectives</a:t>
            </a:r>
          </a:p>
        </p:txBody>
      </p:sp>
      <p:pic>
        <p:nvPicPr>
          <p:cNvPr id="20" name="Graphic 19" descr="Presentation with checklist with solid fill">
            <a:extLst>
              <a:ext uri="{FF2B5EF4-FFF2-40B4-BE49-F238E27FC236}">
                <a16:creationId xmlns:a16="http://schemas.microsoft.com/office/drawing/2014/main" id="{F78F7B80-9B19-9CDD-AA46-FB43A56852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13989BB2-985A-4AFF-A8E5-3EF0E4449D63}"/>
              </a:ext>
            </a:extLst>
          </p:cNvPr>
          <p:cNvSpPr>
            <a:spLocks noGrp="1"/>
          </p:cNvSpPr>
          <p:nvPr>
            <p:ph type="body" idx="1"/>
          </p:nvPr>
        </p:nvSpPr>
        <p:spPr>
          <a:xfrm>
            <a:off x="6094503" y="1915655"/>
            <a:ext cx="4977578" cy="3639289"/>
          </a:xfrm>
        </p:spPr>
        <p:txBody>
          <a:bodyPr vert="horz" lIns="91440" tIns="45720" rIns="91440" bIns="45720" rtlCol="0" anchor="ctr">
            <a:normAutofit/>
          </a:bodyPr>
          <a:lstStyle/>
          <a:p>
            <a:pPr marL="0" marR="0" lvl="0"/>
            <a:r>
              <a:rPr lang="en-US" sz="1800" b="0" i="0" u="none" strike="noStrike" baseline="0" dirty="0">
                <a:solidFill>
                  <a:schemeClr val="tx2"/>
                </a:solidFill>
              </a:rPr>
              <a:t>Objectives</a:t>
            </a:r>
          </a:p>
          <a:p>
            <a:pPr marR="0" lvl="1"/>
            <a:r>
              <a:rPr lang="en-US" sz="1800" b="0" i="0" u="none" strike="noStrike" baseline="0" dirty="0">
                <a:solidFill>
                  <a:schemeClr val="tx2"/>
                </a:solidFill>
              </a:rPr>
              <a:t>Digital Transformation: Reduce nurse handover time </a:t>
            </a:r>
          </a:p>
          <a:p>
            <a:pPr marR="0" lvl="1"/>
            <a:r>
              <a:rPr lang="en-US" sz="1800" b="0" i="0" u="none" strike="noStrike" baseline="0" dirty="0">
                <a:solidFill>
                  <a:schemeClr val="tx2"/>
                </a:solidFill>
              </a:rPr>
              <a:t>Patient-Centric Design: Lower patient anxiety levels </a:t>
            </a:r>
          </a:p>
          <a:p>
            <a:pPr marR="0" lvl="1"/>
            <a:r>
              <a:rPr lang="en-US" sz="1800" b="0" i="0" u="none" strike="noStrike" baseline="0" dirty="0">
                <a:solidFill>
                  <a:schemeClr val="tx2"/>
                </a:solidFill>
              </a:rPr>
              <a:t>Data Governance: Zero breach or non-compliance</a:t>
            </a:r>
          </a:p>
          <a:p>
            <a:pPr marR="0" lvl="1"/>
            <a:r>
              <a:rPr lang="en-US" sz="1800" b="0" i="0" u="none" strike="noStrike" baseline="0" dirty="0">
                <a:solidFill>
                  <a:schemeClr val="tx2"/>
                </a:solidFill>
              </a:rPr>
              <a:t>Adoption Rate: Achieve a high </a:t>
            </a:r>
            <a:r>
              <a:rPr lang="en-US" sz="1800" dirty="0">
                <a:solidFill>
                  <a:schemeClr val="tx2"/>
                </a:solidFill>
              </a:rPr>
              <a:t>a</a:t>
            </a:r>
            <a:r>
              <a:rPr lang="en-US" sz="1800" b="0" i="0" u="none" strike="noStrike" baseline="0" dirty="0">
                <a:solidFill>
                  <a:schemeClr val="tx2"/>
                </a:solidFill>
              </a:rPr>
              <a:t>doption among healthcare workers during trail</a:t>
            </a:r>
          </a:p>
        </p:txBody>
      </p:sp>
      <p:grpSp>
        <p:nvGrpSpPr>
          <p:cNvPr id="27" name="Group 26">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8" name="Freeform: Shape 27">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4014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2">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4">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779DE-EE9E-20C6-5D80-2E146B2B525E}"/>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Problem Statement</a:t>
            </a:r>
          </a:p>
        </p:txBody>
      </p:sp>
      <p:pic>
        <p:nvPicPr>
          <p:cNvPr id="34" name="Graphic 19" descr="First Aid Kit">
            <a:extLst>
              <a:ext uri="{FF2B5EF4-FFF2-40B4-BE49-F238E27FC236}">
                <a16:creationId xmlns:a16="http://schemas.microsoft.com/office/drawing/2014/main" id="{C72A7B2C-5461-9CEB-C34E-6574BAE12A1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1508680C-4761-3B08-064A-66350C90F2A9}"/>
              </a:ext>
            </a:extLst>
          </p:cNvPr>
          <p:cNvSpPr>
            <a:spLocks noGrp="1"/>
          </p:cNvSpPr>
          <p:nvPr>
            <p:ph type="body" idx="1"/>
          </p:nvPr>
        </p:nvSpPr>
        <p:spPr>
          <a:xfrm>
            <a:off x="6094105" y="1861856"/>
            <a:ext cx="5580033" cy="2396210"/>
          </a:xfrm>
        </p:spPr>
        <p:txBody>
          <a:bodyPr vert="horz" lIns="91440" tIns="45720" rIns="91440" bIns="45720" rtlCol="0" anchor="ctr">
            <a:normAutofit/>
          </a:bodyPr>
          <a:lstStyle/>
          <a:p>
            <a:pPr marR="0" lvl="1"/>
            <a:r>
              <a:rPr lang="en-US" sz="1800" b="0" i="0" u="none" strike="noStrike" baseline="0" dirty="0">
                <a:solidFill>
                  <a:schemeClr val="tx2"/>
                </a:solidFill>
              </a:rPr>
              <a:t>Problems</a:t>
            </a:r>
          </a:p>
          <a:p>
            <a:pPr lvl="2"/>
            <a:r>
              <a:rPr lang="en-US" sz="1600" b="0" i="0" u="none" strike="noStrike" baseline="0" dirty="0">
                <a:solidFill>
                  <a:schemeClr val="tx2"/>
                </a:solidFill>
              </a:rPr>
              <a:t>Inefficient Paper-based handover processes</a:t>
            </a:r>
          </a:p>
          <a:p>
            <a:pPr lvl="2"/>
            <a:r>
              <a:rPr lang="en-US" sz="1600" dirty="0">
                <a:solidFill>
                  <a:schemeClr val="tx2"/>
                </a:solidFill>
              </a:rPr>
              <a:t>Lack of available information for patients</a:t>
            </a:r>
          </a:p>
          <a:p>
            <a:pPr lvl="2"/>
            <a:r>
              <a:rPr lang="en-US" sz="1600" b="0" i="0" u="none" strike="noStrike" baseline="0" dirty="0">
                <a:solidFill>
                  <a:schemeClr val="tx2"/>
                </a:solidFill>
              </a:rPr>
              <a:t>Hospital Systems</a:t>
            </a:r>
            <a:r>
              <a:rPr lang="en-US" sz="1600" dirty="0">
                <a:solidFill>
                  <a:schemeClr val="tx2"/>
                </a:solidFill>
              </a:rPr>
              <a:t> not communicating with each other</a:t>
            </a:r>
            <a:endParaRPr lang="en-US" sz="1600" b="0" i="0" u="none" strike="noStrike" baseline="0" dirty="0">
              <a:solidFill>
                <a:schemeClr val="tx2"/>
              </a:solidFill>
            </a:endParaRPr>
          </a:p>
        </p:txBody>
      </p:sp>
      <p:grpSp>
        <p:nvGrpSpPr>
          <p:cNvPr id="35" name="Group 26">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6" name="Freeform: Shape 27">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8">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9">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2">
            <a:extLst>
              <a:ext uri="{FF2B5EF4-FFF2-40B4-BE49-F238E27FC236}">
                <a16:creationId xmlns:a16="http://schemas.microsoft.com/office/drawing/2014/main" id="{CC9E365B-AD03-F392-3603-BB7DD08706C7}"/>
              </a:ext>
            </a:extLst>
          </p:cNvPr>
          <p:cNvSpPr txBox="1">
            <a:spLocks/>
          </p:cNvSpPr>
          <p:nvPr/>
        </p:nvSpPr>
        <p:spPr>
          <a:xfrm>
            <a:off x="6094105" y="3560460"/>
            <a:ext cx="5580033" cy="23962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1800" dirty="0">
                <a:solidFill>
                  <a:schemeClr val="tx2"/>
                </a:solidFill>
              </a:rPr>
              <a:t>Solutions</a:t>
            </a:r>
          </a:p>
          <a:p>
            <a:pPr lvl="2"/>
            <a:r>
              <a:rPr lang="en-US" sz="1600" dirty="0">
                <a:solidFill>
                  <a:schemeClr val="tx2"/>
                </a:solidFill>
              </a:rPr>
              <a:t>A digital timeline outlining patients past and upcoming care plan. </a:t>
            </a:r>
          </a:p>
          <a:p>
            <a:pPr lvl="2"/>
            <a:r>
              <a:rPr lang="en-US" sz="1600" dirty="0">
                <a:solidFill>
                  <a:schemeClr val="tx2"/>
                </a:solidFill>
              </a:rPr>
              <a:t>A simple easy to visual of patient status</a:t>
            </a:r>
          </a:p>
          <a:p>
            <a:pPr lvl="2"/>
            <a:r>
              <a:rPr lang="en-US" sz="1600" dirty="0">
                <a:solidFill>
                  <a:schemeClr val="tx2"/>
                </a:solidFill>
              </a:rPr>
              <a:t>RPA technologies to collect data from legacy systems  </a:t>
            </a:r>
          </a:p>
        </p:txBody>
      </p:sp>
    </p:spTree>
    <p:extLst>
      <p:ext uri="{BB962C8B-B14F-4D97-AF65-F5344CB8AC3E}">
        <p14:creationId xmlns:p14="http://schemas.microsoft.com/office/powerpoint/2010/main" val="1046842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FCDB0-9E0C-EBDA-884E-2BCD53F9D3DE}"/>
              </a:ext>
            </a:extLst>
          </p:cNvPr>
          <p:cNvSpPr>
            <a:spLocks noGrp="1"/>
          </p:cNvSpPr>
          <p:nvPr>
            <p:ph type="title"/>
          </p:nvPr>
        </p:nvSpPr>
        <p:spPr>
          <a:xfrm>
            <a:off x="6617740" y="802955"/>
            <a:ext cx="4766330" cy="1454051"/>
          </a:xfrm>
        </p:spPr>
        <p:txBody>
          <a:bodyPr vert="horz" lIns="91440" tIns="45720" rIns="91440" bIns="45720" rtlCol="0" anchor="ctr">
            <a:normAutofit/>
          </a:bodyPr>
          <a:lstStyle/>
          <a:p>
            <a:pPr marR="0"/>
            <a:r>
              <a:rPr lang="en-US" sz="3600" b="0" i="0" u="none" strike="noStrike" kern="1200" baseline="0">
                <a:solidFill>
                  <a:schemeClr val="tx2"/>
                </a:solidFill>
                <a:latin typeface="+mj-lt"/>
                <a:ea typeface="+mj-ea"/>
                <a:cs typeface="+mj-cs"/>
              </a:rPr>
              <a:t>Methodology</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agnifying glass">
            <a:extLst>
              <a:ext uri="{FF2B5EF4-FFF2-40B4-BE49-F238E27FC236}">
                <a16:creationId xmlns:a16="http://schemas.microsoft.com/office/drawing/2014/main" id="{D8ED4192-F0CA-2402-7CAC-413620C62E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Text Placeholder 2">
            <a:extLst>
              <a:ext uri="{FF2B5EF4-FFF2-40B4-BE49-F238E27FC236}">
                <a16:creationId xmlns:a16="http://schemas.microsoft.com/office/drawing/2014/main" id="{712FD04F-5A9A-8EB8-F98E-0D7E3D3A0362}"/>
              </a:ext>
            </a:extLst>
          </p:cNvPr>
          <p:cNvSpPr>
            <a:spLocks noGrp="1"/>
          </p:cNvSpPr>
          <p:nvPr>
            <p:ph type="body" idx="1"/>
          </p:nvPr>
        </p:nvSpPr>
        <p:spPr>
          <a:xfrm>
            <a:off x="6621072" y="2421683"/>
            <a:ext cx="4765949" cy="3353476"/>
          </a:xfrm>
        </p:spPr>
        <p:txBody>
          <a:bodyPr vert="horz" lIns="91440" tIns="45720" rIns="91440" bIns="45720" rtlCol="0" anchor="t">
            <a:normAutofit/>
          </a:bodyPr>
          <a:lstStyle/>
          <a:p>
            <a:pPr marR="0" lvl="0"/>
            <a:r>
              <a:rPr lang="en-US" sz="1800" b="0" i="0" u="none" strike="noStrike" baseline="0" dirty="0">
                <a:solidFill>
                  <a:schemeClr val="tx2"/>
                </a:solidFill>
              </a:rPr>
              <a:t>Research Methodology</a:t>
            </a:r>
          </a:p>
          <a:p>
            <a:pPr marR="0" lvl="0"/>
            <a:endParaRPr lang="en-US" sz="1800" b="0" i="0" u="none" strike="noStrike" baseline="0" dirty="0">
              <a:solidFill>
                <a:schemeClr val="tx2"/>
              </a:solidFill>
            </a:endParaRPr>
          </a:p>
          <a:p>
            <a:pPr marR="0" lvl="1"/>
            <a:r>
              <a:rPr lang="en-US" sz="1800" b="0" i="0" u="none" strike="noStrike" baseline="0" dirty="0">
                <a:solidFill>
                  <a:schemeClr val="tx2"/>
                </a:solidFill>
              </a:rPr>
              <a:t>Research Philosophy: Pragmatism</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Approach: Deductive</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Strategies: Literature Review, Surveys, Case Study</a:t>
            </a:r>
          </a:p>
        </p:txBody>
      </p:sp>
    </p:spTree>
    <p:extLst>
      <p:ext uri="{BB962C8B-B14F-4D97-AF65-F5344CB8AC3E}">
        <p14:creationId xmlns:p14="http://schemas.microsoft.com/office/powerpoint/2010/main" val="3022145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CC772-1360-81D1-2853-C2308B7B866C}"/>
              </a:ext>
            </a:extLst>
          </p:cNvPr>
          <p:cNvSpPr>
            <a:spLocks noGrp="1"/>
          </p:cNvSpPr>
          <p:nvPr>
            <p:ph type="title"/>
          </p:nvPr>
        </p:nvSpPr>
        <p:spPr>
          <a:xfrm>
            <a:off x="6617740" y="802955"/>
            <a:ext cx="4766330" cy="1454051"/>
          </a:xfrm>
        </p:spPr>
        <p:txBody>
          <a:bodyPr vert="horz" lIns="91440" tIns="45720" rIns="91440" bIns="45720" rtlCol="0" anchor="ctr">
            <a:normAutofit/>
          </a:bodyPr>
          <a:lstStyle/>
          <a:p>
            <a:pPr marR="0"/>
            <a:r>
              <a:rPr lang="en-US" sz="3600" b="0" i="0" u="none" strike="noStrike" kern="1200" baseline="0">
                <a:solidFill>
                  <a:schemeClr val="tx2"/>
                </a:solidFill>
                <a:latin typeface="+mj-lt"/>
                <a:ea typeface="+mj-ea"/>
                <a:cs typeface="+mj-cs"/>
              </a:rPr>
              <a:t>Participants</a:t>
            </a:r>
          </a:p>
        </p:txBody>
      </p:sp>
      <p:grpSp>
        <p:nvGrpSpPr>
          <p:cNvPr id="52" name="Group 51">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53" name="Freeform: Shape 52">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Graphic 4" descr="Doctor female outline">
            <a:extLst>
              <a:ext uri="{FF2B5EF4-FFF2-40B4-BE49-F238E27FC236}">
                <a16:creationId xmlns:a16="http://schemas.microsoft.com/office/drawing/2014/main" id="{F6CA93D8-DC9E-149F-0E47-39A68A676E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Text Placeholder 2">
            <a:extLst>
              <a:ext uri="{FF2B5EF4-FFF2-40B4-BE49-F238E27FC236}">
                <a16:creationId xmlns:a16="http://schemas.microsoft.com/office/drawing/2014/main" id="{55061050-B80E-7C11-76EF-0B6B2E16169E}"/>
              </a:ext>
            </a:extLst>
          </p:cNvPr>
          <p:cNvSpPr>
            <a:spLocks noGrp="1"/>
          </p:cNvSpPr>
          <p:nvPr>
            <p:ph type="body" idx="1"/>
          </p:nvPr>
        </p:nvSpPr>
        <p:spPr>
          <a:xfrm>
            <a:off x="6621072" y="2421683"/>
            <a:ext cx="4765949" cy="3353476"/>
          </a:xfrm>
        </p:spPr>
        <p:txBody>
          <a:bodyPr vert="horz" lIns="91440" tIns="45720" rIns="91440" bIns="45720" rtlCol="0" anchor="t">
            <a:normAutofit/>
          </a:bodyPr>
          <a:lstStyle/>
          <a:p>
            <a:pPr marR="0" lvl="0"/>
            <a:r>
              <a:rPr lang="en-US" sz="1800" b="0" i="0" u="none" strike="noStrike" baseline="0" dirty="0">
                <a:solidFill>
                  <a:schemeClr val="tx2"/>
                </a:solidFill>
              </a:rPr>
              <a:t>Participant Identification</a:t>
            </a:r>
          </a:p>
          <a:p>
            <a:pPr marR="0" lvl="0"/>
            <a:endParaRPr lang="en-US" sz="1800" b="0" i="0" u="none" strike="noStrike" baseline="0" dirty="0">
              <a:solidFill>
                <a:schemeClr val="tx2"/>
              </a:solidFill>
            </a:endParaRPr>
          </a:p>
          <a:p>
            <a:pPr marR="0" lvl="1"/>
            <a:r>
              <a:rPr lang="en-US" sz="1800" b="0" i="0" u="none" strike="noStrike" baseline="0" dirty="0">
                <a:solidFill>
                  <a:schemeClr val="tx2"/>
                </a:solidFill>
              </a:rPr>
              <a:t>Target: Nurses, Doctors, Healthcare Support Workers</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Sampling: Applicable Sampling</a:t>
            </a:r>
          </a:p>
          <a:p>
            <a:pPr marR="0" lvl="1"/>
            <a:endParaRPr lang="en-US" sz="1800" b="0" i="0" u="none" strike="noStrike" baseline="0" dirty="0">
              <a:solidFill>
                <a:schemeClr val="tx2"/>
              </a:solidFill>
            </a:endParaRPr>
          </a:p>
          <a:p>
            <a:pPr marR="0" lvl="1"/>
            <a:r>
              <a:rPr lang="en-US" sz="1800" b="0" i="0" u="none" strike="noStrike" baseline="0" dirty="0">
                <a:solidFill>
                  <a:schemeClr val="tx2"/>
                </a:solidFill>
              </a:rPr>
              <a:t>Ethics: Informed consent, </a:t>
            </a:r>
            <a:r>
              <a:rPr lang="en-GB" sz="1800" b="0" i="0" u="none" strike="noStrike" baseline="0" dirty="0">
                <a:solidFill>
                  <a:schemeClr val="tx2"/>
                </a:solidFill>
              </a:rPr>
              <a:t>anonymisation</a:t>
            </a:r>
          </a:p>
        </p:txBody>
      </p:sp>
    </p:spTree>
    <p:extLst>
      <p:ext uri="{BB962C8B-B14F-4D97-AF65-F5344CB8AC3E}">
        <p14:creationId xmlns:p14="http://schemas.microsoft.com/office/powerpoint/2010/main" val="1601166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79573-F4A0-66EE-6749-EFE028E0E113}"/>
              </a:ext>
            </a:extLst>
          </p:cNvPr>
          <p:cNvSpPr>
            <a:spLocks noGrp="1"/>
          </p:cNvSpPr>
          <p:nvPr>
            <p:ph type="title"/>
          </p:nvPr>
        </p:nvSpPr>
        <p:spPr>
          <a:xfrm>
            <a:off x="6182789" y="1050177"/>
            <a:ext cx="5334774"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Data Collection &amp; Security</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aptop Secure">
            <a:extLst>
              <a:ext uri="{FF2B5EF4-FFF2-40B4-BE49-F238E27FC236}">
                <a16:creationId xmlns:a16="http://schemas.microsoft.com/office/drawing/2014/main" id="{89BFB9F0-82E5-EB92-D6B1-B977E52042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Text Placeholder 2">
            <a:extLst>
              <a:ext uri="{FF2B5EF4-FFF2-40B4-BE49-F238E27FC236}">
                <a16:creationId xmlns:a16="http://schemas.microsoft.com/office/drawing/2014/main" id="{7D43291A-00E4-4BDB-B60C-B70A4117C72E}"/>
              </a:ext>
            </a:extLst>
          </p:cNvPr>
          <p:cNvSpPr>
            <a:spLocks noGrp="1"/>
          </p:cNvSpPr>
          <p:nvPr>
            <p:ph type="body" idx="1"/>
          </p:nvPr>
        </p:nvSpPr>
        <p:spPr>
          <a:xfrm>
            <a:off x="6880194" y="2421683"/>
            <a:ext cx="4506827" cy="916321"/>
          </a:xfrm>
        </p:spPr>
        <p:txBody>
          <a:bodyPr vert="horz" lIns="91440" tIns="45720" rIns="91440" bIns="45720" rtlCol="0" anchor="t">
            <a:normAutofit/>
          </a:bodyPr>
          <a:lstStyle/>
          <a:p>
            <a:pPr marL="0" indent="0">
              <a:buNone/>
            </a:pPr>
            <a:r>
              <a:rPr lang="en-US" sz="1800" b="0" i="0" u="none" strike="noStrike" baseline="0" dirty="0">
                <a:solidFill>
                  <a:schemeClr val="tx2"/>
                </a:solidFill>
              </a:rPr>
              <a:t>Data Collection</a:t>
            </a:r>
            <a:endParaRPr lang="en-US" sz="1800" dirty="0">
              <a:solidFill>
                <a:schemeClr val="tx2"/>
              </a:solidFill>
            </a:endParaRPr>
          </a:p>
          <a:p>
            <a:pPr lvl="1"/>
            <a:r>
              <a:rPr lang="en-US" sz="1400" b="0" i="0" u="none" strike="noStrike" baseline="0" dirty="0">
                <a:solidFill>
                  <a:schemeClr val="tx2"/>
                </a:solidFill>
              </a:rPr>
              <a:t>Tools: Surveys via Microsoft Forms, Feedback Surveys</a:t>
            </a:r>
          </a:p>
        </p:txBody>
      </p:sp>
      <p:sp>
        <p:nvSpPr>
          <p:cNvPr id="4" name="Text Placeholder 2">
            <a:extLst>
              <a:ext uri="{FF2B5EF4-FFF2-40B4-BE49-F238E27FC236}">
                <a16:creationId xmlns:a16="http://schemas.microsoft.com/office/drawing/2014/main" id="{442A3AA2-B155-8178-AD0E-0591900E78AE}"/>
              </a:ext>
            </a:extLst>
          </p:cNvPr>
          <p:cNvSpPr txBox="1">
            <a:spLocks/>
          </p:cNvSpPr>
          <p:nvPr/>
        </p:nvSpPr>
        <p:spPr>
          <a:xfrm>
            <a:off x="6410205" y="3554405"/>
            <a:ext cx="4506827" cy="916321"/>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0" algn="l" rtl="0" eaLnBrk="1" latinLnBrk="0" hangingPunct="1">
              <a:lnSpc>
                <a:spcPct val="90000"/>
              </a:lnSpc>
              <a:spcBef>
                <a:spcPts val="500"/>
              </a:spcBef>
              <a:spcAft>
                <a:spcPts val="0"/>
              </a:spcAft>
              <a:buNone/>
            </a:pPr>
            <a:r>
              <a:rPr lang="en-US" sz="1900" b="0" i="0" kern="1200" baseline="0" dirty="0">
                <a:solidFill>
                  <a:srgbClr val="44546A"/>
                </a:solidFill>
                <a:effectLst/>
                <a:latin typeface="Calibri" panose="020F0502020204030204" pitchFamily="34" charset="0"/>
                <a:ea typeface="+mn-ea"/>
                <a:cs typeface="+mn-cs"/>
              </a:rPr>
              <a:t>Data Security: </a:t>
            </a:r>
            <a:endParaRPr lang="en-GB" sz="1300" dirty="0">
              <a:effectLst/>
            </a:endParaRPr>
          </a:p>
          <a:p>
            <a:pPr marL="1143000" indent="-228600" algn="l" rtl="0" eaLnBrk="1" latinLnBrk="0" hangingPunct="1">
              <a:lnSpc>
                <a:spcPct val="90000"/>
              </a:lnSpc>
              <a:spcBef>
                <a:spcPts val="500"/>
              </a:spcBef>
              <a:spcAft>
                <a:spcPts val="0"/>
              </a:spcAft>
            </a:pPr>
            <a:r>
              <a:rPr lang="en-US" sz="1800" kern="1200" dirty="0">
                <a:solidFill>
                  <a:srgbClr val="44546A"/>
                </a:solidFill>
                <a:effectLst/>
                <a:latin typeface="Calibri" panose="020F0502020204030204" pitchFamily="34" charset="0"/>
                <a:ea typeface="+mn-ea"/>
                <a:cs typeface="+mn-cs"/>
              </a:rPr>
              <a:t>NHS Wales’s secure Microsoft environment</a:t>
            </a:r>
            <a:endParaRPr lang="en-GB" sz="1200" dirty="0">
              <a:effectLst/>
            </a:endParaRPr>
          </a:p>
          <a:p>
            <a:pPr marL="1143000" indent="-228600" algn="l" rtl="0" eaLnBrk="1" latinLnBrk="0" hangingPunct="1">
              <a:lnSpc>
                <a:spcPct val="90000"/>
              </a:lnSpc>
              <a:spcBef>
                <a:spcPts val="500"/>
              </a:spcBef>
              <a:spcAft>
                <a:spcPts val="0"/>
              </a:spcAft>
            </a:pPr>
            <a:r>
              <a:rPr lang="en-US" sz="1800" kern="1200" dirty="0">
                <a:solidFill>
                  <a:srgbClr val="44546A"/>
                </a:solidFill>
                <a:effectLst/>
                <a:latin typeface="Calibri" panose="020F0502020204030204" pitchFamily="34" charset="0"/>
                <a:ea typeface="+mn-ea"/>
                <a:cs typeface="+mn-cs"/>
              </a:rPr>
              <a:t>Non-relatable data collected</a:t>
            </a:r>
            <a:endParaRPr lang="en-GB" sz="1200" dirty="0">
              <a:effectLst/>
            </a:endParaRPr>
          </a:p>
        </p:txBody>
      </p:sp>
    </p:spTree>
    <p:extLst>
      <p:ext uri="{BB962C8B-B14F-4D97-AF65-F5344CB8AC3E}">
        <p14:creationId xmlns:p14="http://schemas.microsoft.com/office/powerpoint/2010/main" val="3736633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5F5F3-B67D-067C-5F2D-04873E848EE9}"/>
              </a:ext>
            </a:extLst>
          </p:cNvPr>
          <p:cNvSpPr>
            <a:spLocks noGrp="1"/>
          </p:cNvSpPr>
          <p:nvPr>
            <p:ph type="title"/>
          </p:nvPr>
        </p:nvSpPr>
        <p:spPr>
          <a:xfrm>
            <a:off x="6612932" y="1122552"/>
            <a:ext cx="4766330"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Expected Outcomes</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eport Add">
            <a:extLst>
              <a:ext uri="{FF2B5EF4-FFF2-40B4-BE49-F238E27FC236}">
                <a16:creationId xmlns:a16="http://schemas.microsoft.com/office/drawing/2014/main" id="{A039F471-37AF-5D1F-E0A1-56947C443C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37" y="1700784"/>
            <a:ext cx="3785616" cy="3785616"/>
          </a:xfrm>
          <a:prstGeom prst="rect">
            <a:avLst/>
          </a:prstGeom>
        </p:spPr>
      </p:pic>
      <p:sp>
        <p:nvSpPr>
          <p:cNvPr id="3" name="Text Placeholder 2">
            <a:extLst>
              <a:ext uri="{FF2B5EF4-FFF2-40B4-BE49-F238E27FC236}">
                <a16:creationId xmlns:a16="http://schemas.microsoft.com/office/drawing/2014/main" id="{ED4B49DB-17F4-6452-2AFF-77D339F144AF}"/>
              </a:ext>
            </a:extLst>
          </p:cNvPr>
          <p:cNvSpPr>
            <a:spLocks noGrp="1"/>
          </p:cNvSpPr>
          <p:nvPr>
            <p:ph type="body" idx="1"/>
          </p:nvPr>
        </p:nvSpPr>
        <p:spPr>
          <a:xfrm>
            <a:off x="6527766" y="2337707"/>
            <a:ext cx="4765949" cy="1982366"/>
          </a:xfrm>
        </p:spPr>
        <p:txBody>
          <a:bodyPr vert="horz" lIns="91440" tIns="45720" rIns="91440" bIns="45720" rtlCol="0" anchor="t">
            <a:normAutofit/>
          </a:bodyPr>
          <a:lstStyle/>
          <a:p>
            <a:pPr marR="0" lvl="1"/>
            <a:r>
              <a:rPr lang="en-US" sz="1800" b="0" i="0" u="none" strike="noStrike" baseline="0" dirty="0">
                <a:solidFill>
                  <a:schemeClr val="tx2"/>
                </a:solidFill>
              </a:rPr>
              <a:t>Handover Efficiency: Time reduction</a:t>
            </a:r>
          </a:p>
          <a:p>
            <a:pPr marR="0" lvl="1"/>
            <a:r>
              <a:rPr lang="en-US" sz="1800" b="0" i="0" u="none" strike="noStrike" baseline="0" dirty="0">
                <a:solidFill>
                  <a:schemeClr val="tx2"/>
                </a:solidFill>
              </a:rPr>
              <a:t>Patient Experience: Increased satisfaction and lowered anxiety</a:t>
            </a:r>
          </a:p>
          <a:p>
            <a:pPr marR="0" lvl="1"/>
            <a:r>
              <a:rPr lang="en-US" sz="1800" b="0" i="0" u="none" strike="noStrike" baseline="0" dirty="0">
                <a:solidFill>
                  <a:schemeClr val="tx2"/>
                </a:solidFill>
              </a:rPr>
              <a:t>Data Governance: Compliance with NHS Wales's data governance guidelines</a:t>
            </a:r>
          </a:p>
        </p:txBody>
      </p:sp>
    </p:spTree>
    <p:extLst>
      <p:ext uri="{BB962C8B-B14F-4D97-AF65-F5344CB8AC3E}">
        <p14:creationId xmlns:p14="http://schemas.microsoft.com/office/powerpoint/2010/main" val="3860395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67DEF-8CC5-5AB2-3AC2-141255CEA197}"/>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Timeline</a:t>
            </a:r>
          </a:p>
        </p:txBody>
      </p:sp>
      <p:pic>
        <p:nvPicPr>
          <p:cNvPr id="5" name="Graphic 4" descr="Daily calendar with solid fill">
            <a:extLst>
              <a:ext uri="{FF2B5EF4-FFF2-40B4-BE49-F238E27FC236}">
                <a16:creationId xmlns:a16="http://schemas.microsoft.com/office/drawing/2014/main" id="{9473D733-C81E-913F-ACBD-4B080FBD37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82A88EC5-685B-8E05-4F3F-0F7D57706B1A}"/>
              </a:ext>
            </a:extLst>
          </p:cNvPr>
          <p:cNvSpPr>
            <a:spLocks noGrp="1"/>
          </p:cNvSpPr>
          <p:nvPr>
            <p:ph type="body" idx="1"/>
          </p:nvPr>
        </p:nvSpPr>
        <p:spPr>
          <a:xfrm>
            <a:off x="6197106" y="2437681"/>
            <a:ext cx="4977578" cy="2332350"/>
          </a:xfrm>
        </p:spPr>
        <p:txBody>
          <a:bodyPr vert="horz" lIns="91440" tIns="45720" rIns="91440" bIns="45720" rtlCol="0" anchor="ctr">
            <a:normAutofit/>
          </a:bodyPr>
          <a:lstStyle/>
          <a:p>
            <a:pPr marR="0" lvl="0"/>
            <a:r>
              <a:rPr lang="en-US" sz="1800" b="0" i="0" u="none" strike="noStrike" baseline="0" dirty="0">
                <a:solidFill>
                  <a:schemeClr val="tx2"/>
                </a:solidFill>
              </a:rPr>
              <a:t>Project Timeline</a:t>
            </a:r>
          </a:p>
          <a:p>
            <a:pPr marR="0" lvl="1"/>
            <a:r>
              <a:rPr lang="en-US" sz="1800" b="0" i="0" u="none" strike="noStrike" baseline="0" dirty="0">
                <a:solidFill>
                  <a:schemeClr val="tx2"/>
                </a:solidFill>
              </a:rPr>
              <a:t>Research: Complete by Sept 2023</a:t>
            </a:r>
          </a:p>
          <a:p>
            <a:pPr marR="0" lvl="1"/>
            <a:r>
              <a:rPr lang="en-US" sz="1800" dirty="0">
                <a:solidFill>
                  <a:schemeClr val="tx2"/>
                </a:solidFill>
              </a:rPr>
              <a:t>Development: Taking place Jan 2024</a:t>
            </a:r>
          </a:p>
          <a:p>
            <a:pPr marR="0" lvl="1"/>
            <a:r>
              <a:rPr lang="en-US" sz="1800" dirty="0">
                <a:solidFill>
                  <a:schemeClr val="tx2"/>
                </a:solidFill>
              </a:rPr>
              <a:t>Design Feedback: March 2024</a:t>
            </a:r>
            <a:endParaRPr lang="en-US" sz="1800" b="0" i="0" u="none" strike="noStrike" baseline="0" dirty="0">
              <a:solidFill>
                <a:schemeClr val="tx2"/>
              </a:solidFill>
            </a:endParaRPr>
          </a:p>
          <a:p>
            <a:pPr marR="0" lvl="1"/>
            <a:r>
              <a:rPr lang="en-US" sz="1800" b="0" i="0" u="none" strike="noStrike" baseline="0" dirty="0">
                <a:solidFill>
                  <a:schemeClr val="tx2"/>
                </a:solidFill>
              </a:rPr>
              <a:t>Planning &amp; Design: Complete by May 2024</a:t>
            </a:r>
          </a:p>
        </p:txBody>
      </p:sp>
      <p:grpSp>
        <p:nvGrpSpPr>
          <p:cNvPr id="25" name="Group 2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6" name="Freeform: Shape 2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02887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6B2BB-2BB2-9626-85F7-1DF8E07D1A00}"/>
              </a:ext>
            </a:extLst>
          </p:cNvPr>
          <p:cNvSpPr>
            <a:spLocks noGrp="1"/>
          </p:cNvSpPr>
          <p:nvPr>
            <p:ph type="title"/>
          </p:nvPr>
        </p:nvSpPr>
        <p:spPr>
          <a:xfrm>
            <a:off x="5649810" y="1137031"/>
            <a:ext cx="5855239" cy="1454051"/>
          </a:xfrm>
        </p:spPr>
        <p:txBody>
          <a:bodyPr vert="horz" lIns="91440" tIns="45720" rIns="91440" bIns="45720" rtlCol="0" anchor="ctr">
            <a:normAutofit/>
          </a:bodyPr>
          <a:lstStyle/>
          <a:p>
            <a:pPr marR="0"/>
            <a:r>
              <a:rPr lang="en-US" sz="3600" b="0" i="0" u="none" strike="noStrike" kern="1200" baseline="0" dirty="0">
                <a:solidFill>
                  <a:schemeClr val="tx2"/>
                </a:solidFill>
                <a:latin typeface="+mj-lt"/>
                <a:ea typeface="+mj-ea"/>
                <a:cs typeface="+mj-cs"/>
              </a:rPr>
              <a:t>Risks and Mitigation </a:t>
            </a:r>
            <a:r>
              <a:rPr lang="en-US" sz="3600" b="0" i="0" u="none" strike="noStrike" baseline="0" dirty="0">
                <a:solidFill>
                  <a:schemeClr val="tx2"/>
                </a:solidFill>
              </a:rPr>
              <a:t>Strategies</a:t>
            </a:r>
            <a:endParaRPr lang="en-US" sz="3600" b="0" i="0" u="none" strike="noStrike" kern="1200" baseline="0" dirty="0">
              <a:solidFill>
                <a:schemeClr val="tx2"/>
              </a:solidFill>
              <a:latin typeface="+mj-lt"/>
              <a:ea typeface="+mj-ea"/>
              <a:cs typeface="+mj-cs"/>
            </a:endParaRPr>
          </a:p>
        </p:txBody>
      </p:sp>
      <p:pic>
        <p:nvPicPr>
          <p:cNvPr id="7" name="Graphic 6" descr="Laptop Secure">
            <a:extLst>
              <a:ext uri="{FF2B5EF4-FFF2-40B4-BE49-F238E27FC236}">
                <a16:creationId xmlns:a16="http://schemas.microsoft.com/office/drawing/2014/main" id="{1FC6AB90-5021-F3DD-58CC-9F8C1A0E8B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B141CF7A-E8B9-E778-4CFE-C95B08A280DC}"/>
              </a:ext>
            </a:extLst>
          </p:cNvPr>
          <p:cNvSpPr>
            <a:spLocks noGrp="1"/>
          </p:cNvSpPr>
          <p:nvPr>
            <p:ph type="body" idx="1"/>
          </p:nvPr>
        </p:nvSpPr>
        <p:spPr>
          <a:xfrm>
            <a:off x="6260760" y="2327898"/>
            <a:ext cx="4553288" cy="1454052"/>
          </a:xfrm>
        </p:spPr>
        <p:txBody>
          <a:bodyPr vert="horz" lIns="91440" tIns="45720" rIns="91440" bIns="45720" rtlCol="0" anchor="ctr">
            <a:normAutofit/>
          </a:bodyPr>
          <a:lstStyle/>
          <a:p>
            <a:pPr marL="0" marR="0" lvl="0" indent="0">
              <a:buNone/>
            </a:pPr>
            <a:r>
              <a:rPr lang="en-US" sz="1800" b="0" i="0" u="none" strike="noStrike" baseline="0" dirty="0">
                <a:solidFill>
                  <a:schemeClr val="tx2"/>
                </a:solidFill>
              </a:rPr>
              <a:t>Risks</a:t>
            </a:r>
          </a:p>
          <a:p>
            <a:pPr lvl="1"/>
            <a:r>
              <a:rPr lang="en-US" sz="1800" dirty="0">
                <a:solidFill>
                  <a:schemeClr val="tx2"/>
                </a:solidFill>
              </a:rPr>
              <a:t>Data breaches</a:t>
            </a:r>
          </a:p>
          <a:p>
            <a:pPr lvl="1"/>
            <a:r>
              <a:rPr lang="en-US" sz="1800" dirty="0">
                <a:solidFill>
                  <a:schemeClr val="tx2"/>
                </a:solidFill>
              </a:rPr>
              <a:t>Reluctance to Chance</a:t>
            </a:r>
          </a:p>
          <a:p>
            <a:pPr lvl="1"/>
            <a:r>
              <a:rPr lang="en-US" sz="1800" dirty="0">
                <a:solidFill>
                  <a:schemeClr val="tx2"/>
                </a:solidFill>
              </a:rPr>
              <a:t>Project Timeline Delays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 Placeholder 2">
            <a:extLst>
              <a:ext uri="{FF2B5EF4-FFF2-40B4-BE49-F238E27FC236}">
                <a16:creationId xmlns:a16="http://schemas.microsoft.com/office/drawing/2014/main" id="{38E38CDE-AEBD-AECB-F3A9-F0A8D7D72BE4}"/>
              </a:ext>
            </a:extLst>
          </p:cNvPr>
          <p:cNvSpPr txBox="1">
            <a:spLocks/>
          </p:cNvSpPr>
          <p:nvPr/>
        </p:nvSpPr>
        <p:spPr>
          <a:xfrm>
            <a:off x="6407729" y="4025011"/>
            <a:ext cx="5097320" cy="191414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schemeClr val="tx2"/>
                </a:solidFill>
              </a:rPr>
              <a:t>Mitigation</a:t>
            </a:r>
          </a:p>
          <a:p>
            <a:pPr marL="457200" marR="0" indent="0" algn="l" rtl="0" eaLnBrk="1" latinLnBrk="0" hangingPunct="1">
              <a:lnSpc>
                <a:spcPct val="90000"/>
              </a:lnSpc>
              <a:spcBef>
                <a:spcPts val="500"/>
              </a:spcBef>
              <a:spcAft>
                <a:spcPts val="0"/>
              </a:spcAft>
            </a:pPr>
            <a:r>
              <a:rPr lang="en-US" sz="1800" b="0" i="0" kern="1200" baseline="0" dirty="0">
                <a:solidFill>
                  <a:srgbClr val="44546A"/>
                </a:solidFill>
                <a:effectLst/>
                <a:latin typeface="Calibri" panose="020F0502020204030204" pitchFamily="34" charset="0"/>
                <a:ea typeface="+mn-ea"/>
                <a:cs typeface="+mn-cs"/>
              </a:rPr>
              <a:t> Data Security: Data stored and collected in secure NHS Wales Microsoft environment</a:t>
            </a:r>
            <a:endParaRPr lang="en-GB" sz="1400" dirty="0">
              <a:effectLst/>
            </a:endParaRPr>
          </a:p>
          <a:p>
            <a:pPr marL="685800" marR="0" indent="-228600" algn="l" rtl="0" eaLnBrk="1" latinLnBrk="0" hangingPunct="1">
              <a:lnSpc>
                <a:spcPct val="90000"/>
              </a:lnSpc>
              <a:spcBef>
                <a:spcPts val="500"/>
              </a:spcBef>
              <a:spcAft>
                <a:spcPts val="0"/>
              </a:spcAft>
            </a:pPr>
            <a:r>
              <a:rPr lang="en-US" sz="1800" b="0" i="0" kern="1200" baseline="0" dirty="0">
                <a:solidFill>
                  <a:srgbClr val="44546A"/>
                </a:solidFill>
                <a:effectLst/>
                <a:latin typeface="Calibri" panose="020F0502020204030204" pitchFamily="34" charset="0"/>
                <a:ea typeface="+mn-ea"/>
                <a:cs typeface="+mn-cs"/>
              </a:rPr>
              <a:t>Adoption: Change management plan</a:t>
            </a:r>
          </a:p>
          <a:p>
            <a:pPr marL="685800" marR="0" indent="-228600" algn="l" rtl="0" eaLnBrk="1" latinLnBrk="0" hangingPunct="1">
              <a:lnSpc>
                <a:spcPct val="90000"/>
              </a:lnSpc>
              <a:spcBef>
                <a:spcPts val="500"/>
              </a:spcBef>
              <a:spcAft>
                <a:spcPts val="0"/>
              </a:spcAft>
            </a:pPr>
            <a:r>
              <a:rPr lang="en-US" sz="1800" dirty="0">
                <a:solidFill>
                  <a:srgbClr val="44546A"/>
                </a:solidFill>
                <a:latin typeface="Calibri" panose="020F0502020204030204" pitchFamily="34" charset="0"/>
              </a:rPr>
              <a:t>Follow the well-defined project timeline</a:t>
            </a:r>
            <a:endParaRPr lang="en-GB" sz="1400" dirty="0">
              <a:effectLst/>
            </a:endParaRPr>
          </a:p>
        </p:txBody>
      </p:sp>
    </p:spTree>
    <p:extLst>
      <p:ext uri="{BB962C8B-B14F-4D97-AF65-F5344CB8AC3E}">
        <p14:creationId xmlns:p14="http://schemas.microsoft.com/office/powerpoint/2010/main" val="1328843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5A957-4445-6392-9DBE-BF66470044AC}"/>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marR="0"/>
            <a:r>
              <a:rPr lang="en-US" sz="3600" b="0" i="0" u="none" strike="noStrike" kern="1200" baseline="0">
                <a:solidFill>
                  <a:schemeClr val="tx2"/>
                </a:solidFill>
                <a:latin typeface="+mj-lt"/>
                <a:ea typeface="+mj-ea"/>
                <a:cs typeface="+mj-cs"/>
              </a:rPr>
              <a:t>Future Phases</a:t>
            </a:r>
          </a:p>
        </p:txBody>
      </p:sp>
      <p:pic>
        <p:nvPicPr>
          <p:cNvPr id="7" name="Graphic 6" descr="House">
            <a:extLst>
              <a:ext uri="{FF2B5EF4-FFF2-40B4-BE49-F238E27FC236}">
                <a16:creationId xmlns:a16="http://schemas.microsoft.com/office/drawing/2014/main" id="{6ECB2626-B2BB-45F3-DDED-9497DE1237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613D737F-9AB3-3C24-E84B-961EBF1762BD}"/>
              </a:ext>
            </a:extLst>
          </p:cNvPr>
          <p:cNvSpPr>
            <a:spLocks noGrp="1"/>
          </p:cNvSpPr>
          <p:nvPr>
            <p:ph type="body" idx="1"/>
          </p:nvPr>
        </p:nvSpPr>
        <p:spPr>
          <a:xfrm>
            <a:off x="6094103" y="2257006"/>
            <a:ext cx="4977578" cy="2671900"/>
          </a:xfrm>
        </p:spPr>
        <p:txBody>
          <a:bodyPr vert="horz" lIns="91440" tIns="45720" rIns="91440" bIns="45720" rtlCol="0" anchor="ctr">
            <a:normAutofit/>
          </a:bodyPr>
          <a:lstStyle/>
          <a:p>
            <a:pPr marR="0" lvl="0"/>
            <a:r>
              <a:rPr lang="en-US" sz="1800" b="0" i="0" u="none" strike="noStrike" baseline="0" dirty="0">
                <a:solidFill>
                  <a:schemeClr val="tx2"/>
                </a:solidFill>
              </a:rPr>
              <a:t>Future Phases</a:t>
            </a:r>
          </a:p>
          <a:p>
            <a:pPr marR="0" lvl="0"/>
            <a:endParaRPr lang="en-US" sz="1800" b="0" i="0" u="none" strike="noStrike" baseline="0" dirty="0">
              <a:solidFill>
                <a:schemeClr val="tx2"/>
              </a:solidFill>
            </a:endParaRPr>
          </a:p>
          <a:p>
            <a:pPr marR="0" lvl="1"/>
            <a:r>
              <a:rPr lang="en-US" sz="1800" b="0" i="0" u="none" strike="noStrike" baseline="0" dirty="0">
                <a:solidFill>
                  <a:schemeClr val="tx2"/>
                </a:solidFill>
              </a:rPr>
              <a:t>Patient access at home and through hospital entertainment systems</a:t>
            </a:r>
          </a:p>
          <a:p>
            <a:pPr marR="0" lvl="1"/>
            <a:r>
              <a:rPr lang="en-US" sz="1800" dirty="0">
                <a:solidFill>
                  <a:schemeClr val="tx2"/>
                </a:solidFill>
              </a:rPr>
              <a:t>Expand to other NHS Wales </a:t>
            </a:r>
            <a:r>
              <a:rPr lang="en-GB" sz="1800" dirty="0">
                <a:solidFill>
                  <a:schemeClr val="tx2"/>
                </a:solidFill>
              </a:rPr>
              <a:t>Organisations</a:t>
            </a:r>
            <a:endParaRPr lang="en-GB" sz="1800" b="0" i="0" u="none" strike="noStrike" baseline="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9769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2A5A7-733E-B4DF-6FCE-95B7EFE363CD}"/>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marR="0"/>
            <a:r>
              <a:rPr lang="en-US" sz="3600" b="0" i="0" u="none" strike="noStrike" kern="1200" baseline="0">
                <a:solidFill>
                  <a:schemeClr val="tx2"/>
                </a:solidFill>
                <a:latin typeface="+mj-lt"/>
                <a:ea typeface="+mj-ea"/>
                <a:cs typeface="+mj-cs"/>
              </a:rPr>
              <a:t>Thank you</a:t>
            </a:r>
          </a:p>
        </p:txBody>
      </p:sp>
      <p:pic>
        <p:nvPicPr>
          <p:cNvPr id="7" name="Graphic 6" descr="Smiling Face with No Fill">
            <a:extLst>
              <a:ext uri="{FF2B5EF4-FFF2-40B4-BE49-F238E27FC236}">
                <a16:creationId xmlns:a16="http://schemas.microsoft.com/office/drawing/2014/main" id="{0A8E4D6E-2693-6BD0-A338-A80939A8F9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Text Placeholder 2">
            <a:extLst>
              <a:ext uri="{FF2B5EF4-FFF2-40B4-BE49-F238E27FC236}">
                <a16:creationId xmlns:a16="http://schemas.microsoft.com/office/drawing/2014/main" id="{08C75AB2-3C35-C32A-BEC8-F1C8BB441FA1}"/>
              </a:ext>
            </a:extLst>
          </p:cNvPr>
          <p:cNvSpPr>
            <a:spLocks noGrp="1"/>
          </p:cNvSpPr>
          <p:nvPr>
            <p:ph type="body" idx="1"/>
          </p:nvPr>
        </p:nvSpPr>
        <p:spPr>
          <a:xfrm>
            <a:off x="6090574" y="2421682"/>
            <a:ext cx="4977578" cy="3639289"/>
          </a:xfrm>
        </p:spPr>
        <p:txBody>
          <a:bodyPr vert="horz" lIns="91440" tIns="45720" rIns="91440" bIns="45720" rtlCol="0" anchor="ctr">
            <a:normAutofit/>
          </a:bodyPr>
          <a:lstStyle/>
          <a:p>
            <a:pPr marL="457200" marR="0" lvl="1"/>
            <a:r>
              <a:rPr lang="en-US" sz="1800" b="0" i="0" u="none" strike="noStrike" baseline="0">
                <a:solidFill>
                  <a:schemeClr val="tx2"/>
                </a:solidFill>
              </a:rPr>
              <a:t>Thank you for your time and attention!</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6280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414</Words>
  <Application>Microsoft Office PowerPoint</Application>
  <PresentationFormat>Widescreen</PresentationFormat>
  <Paragraphs>74</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Patient Path: Research Proposal</vt:lpstr>
      <vt:lpstr>Introduction</vt:lpstr>
      <vt:lpstr>Objectives</vt:lpstr>
      <vt:lpstr>Problem Statement</vt:lpstr>
      <vt:lpstr>Methodology</vt:lpstr>
      <vt:lpstr>Participants</vt:lpstr>
      <vt:lpstr>Data Collection &amp; Security</vt:lpstr>
      <vt:lpstr>Expected Outcomes</vt:lpstr>
      <vt:lpstr>Timeline</vt:lpstr>
      <vt:lpstr>Risks and Mitigation Strategies</vt:lpstr>
      <vt:lpstr>Future Phases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Patient Path: Research Proposal</dc:title>
  <dc:creator>Samuel Jackson (NWSSP – Planning, Performance and Informatics)</dc:creator>
  <cp:lastModifiedBy>Samuel Jackson (NWSSP – Planning, Performance and Informatics)</cp:lastModifiedBy>
  <cp:revision>1</cp:revision>
  <dcterms:created xsi:type="dcterms:W3CDTF">2023-09-21T13:51:38Z</dcterms:created>
  <dcterms:modified xsi:type="dcterms:W3CDTF">2023-09-22T12:56:33Z</dcterms:modified>
</cp:coreProperties>
</file>