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4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B5828D-553F-431D-AD98-7AFA48CFE194}" v="12" dt="2026-05-07T23:20:59.5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Grahame" userId="27f18f0ecb2a406a" providerId="LiveId" clId="{683C4891-DBDE-4310-9A66-DB8955710E00}"/>
    <pc:docChg chg="undo custSel addSld modSld">
      <pc:chgData name="Jess Grahame" userId="27f18f0ecb2a406a" providerId="LiveId" clId="{683C4891-DBDE-4310-9A66-DB8955710E00}" dt="2026-05-07T23:24:05.051" v="1688" actId="26606"/>
      <pc:docMkLst>
        <pc:docMk/>
      </pc:docMkLst>
      <pc:sldChg chg="addSp delSp modSp mod">
        <pc:chgData name="Jess Grahame" userId="27f18f0ecb2a406a" providerId="LiveId" clId="{683C4891-DBDE-4310-9A66-DB8955710E00}" dt="2026-05-07T22:32:17.531" v="708" actId="26606"/>
        <pc:sldMkLst>
          <pc:docMk/>
          <pc:sldMk cId="1048953586" sldId="256"/>
        </pc:sldMkLst>
        <pc:spChg chg="mod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2" creationId="{9D0E355D-7EA3-B7D7-3965-9C8B12704CEC}"/>
          </ac:spMkLst>
        </pc:spChg>
        <pc:spChg chg="mod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3" creationId="{FBC9E928-BFBE-9B9C-23B9-B5B29F28F9BE}"/>
          </ac:spMkLst>
        </pc:spChg>
        <pc:spChg chg="del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10" creationId="{0671A8AE-40A1-4631-A6B8-581AFF065482}"/>
          </ac:spMkLst>
        </pc:spChg>
        <pc:spChg chg="del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12" creationId="{AB58EF07-17C2-48CF-ABB0-EEF1F17CB8F0}"/>
          </ac:spMkLst>
        </pc:spChg>
        <pc:spChg chg="del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14" creationId="{AF2F604E-43BE-4DC3-B983-E071523364F8}"/>
          </ac:spMkLst>
        </pc:spChg>
        <pc:spChg chg="del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16" creationId="{08C9B587-E65E-4B52-B37C-ABEBB6E87928}"/>
          </ac:spMkLst>
        </pc:spChg>
        <pc:spChg chg="add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21" creationId="{E91DC736-0EF8-4F87-9146-EBF1D2EE4D3D}"/>
          </ac:spMkLst>
        </pc:spChg>
        <pc:spChg chg="add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23" creationId="{097CD68E-23E3-4007-8847-CD0944C4F7BE}"/>
          </ac:spMkLst>
        </pc:spChg>
        <pc:spChg chg="add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25" creationId="{AF2F604E-43BE-4DC3-B983-E071523364F8}"/>
          </ac:spMkLst>
        </pc:spChg>
        <pc:spChg chg="add">
          <ac:chgData name="Jess Grahame" userId="27f18f0ecb2a406a" providerId="LiveId" clId="{683C4891-DBDE-4310-9A66-DB8955710E00}" dt="2026-05-07T22:32:17.531" v="708" actId="26606"/>
          <ac:spMkLst>
            <pc:docMk/>
            <pc:sldMk cId="1048953586" sldId="256"/>
            <ac:spMk id="27" creationId="{08C9B587-E65E-4B52-B37C-ABEBB6E87928}"/>
          </ac:spMkLst>
        </pc:spChg>
      </pc:sldChg>
      <pc:sldChg chg="addSp delSp modSp new mod setBg">
        <pc:chgData name="Jess Grahame" userId="27f18f0ecb2a406a" providerId="LiveId" clId="{683C4891-DBDE-4310-9A66-DB8955710E00}" dt="2026-05-07T22:32:12.013" v="707" actId="26606"/>
        <pc:sldMkLst>
          <pc:docMk/>
          <pc:sldMk cId="3599166671" sldId="257"/>
        </pc:sldMkLst>
        <pc:spChg chg="mod">
          <ac:chgData name="Jess Grahame" userId="27f18f0ecb2a406a" providerId="LiveId" clId="{683C4891-DBDE-4310-9A66-DB8955710E00}" dt="2026-05-07T22:32:12.013" v="707" actId="26606"/>
          <ac:spMkLst>
            <pc:docMk/>
            <pc:sldMk cId="3599166671" sldId="257"/>
            <ac:spMk id="2" creationId="{832861E4-AA5F-2C14-0E2F-CFAFB632D90E}"/>
          </ac:spMkLst>
        </pc:spChg>
        <pc:spChg chg="mod ord">
          <ac:chgData name="Jess Grahame" userId="27f18f0ecb2a406a" providerId="LiveId" clId="{683C4891-DBDE-4310-9A66-DB8955710E00}" dt="2026-05-07T22:32:12.013" v="707" actId="26606"/>
          <ac:spMkLst>
            <pc:docMk/>
            <pc:sldMk cId="3599166671" sldId="257"/>
            <ac:spMk id="3" creationId="{644C2342-8B10-A031-9999-B1DBDF9DA531}"/>
          </ac:spMkLst>
        </pc:spChg>
        <pc:spChg chg="add del">
          <ac:chgData name="Jess Grahame" userId="27f18f0ecb2a406a" providerId="LiveId" clId="{683C4891-DBDE-4310-9A66-DB8955710E00}" dt="2026-05-07T21:47:47.076" v="197" actId="26606"/>
          <ac:spMkLst>
            <pc:docMk/>
            <pc:sldMk cId="3599166671" sldId="257"/>
            <ac:spMk id="12" creationId="{A7AE9375-4664-4DB2-922D-2782A6E439AC}"/>
          </ac:spMkLst>
        </pc:spChg>
        <pc:spChg chg="add del">
          <ac:chgData name="Jess Grahame" userId="27f18f0ecb2a406a" providerId="LiveId" clId="{683C4891-DBDE-4310-9A66-DB8955710E00}" dt="2026-05-07T21:47:47.076" v="197" actId="26606"/>
          <ac:spMkLst>
            <pc:docMk/>
            <pc:sldMk cId="3599166671" sldId="257"/>
            <ac:spMk id="16" creationId="{C87417AF-190E-4D6E-AFA6-7D3E84B0B430}"/>
          </ac:spMkLst>
        </pc:spChg>
        <pc:spChg chg="add del">
          <ac:chgData name="Jess Grahame" userId="27f18f0ecb2a406a" providerId="LiveId" clId="{683C4891-DBDE-4310-9A66-DB8955710E00}" dt="2026-05-07T21:47:47.076" v="197" actId="26606"/>
          <ac:spMkLst>
            <pc:docMk/>
            <pc:sldMk cId="3599166671" sldId="257"/>
            <ac:spMk id="18" creationId="{80B30ED8-273E-4C07-8568-2FE5CC5C483D}"/>
          </ac:spMkLst>
        </pc:spChg>
        <pc:spChg chg="add del">
          <ac:chgData name="Jess Grahame" userId="27f18f0ecb2a406a" providerId="LiveId" clId="{683C4891-DBDE-4310-9A66-DB8955710E00}" dt="2026-05-07T21:48:27.564" v="203" actId="26606"/>
          <ac:spMkLst>
            <pc:docMk/>
            <pc:sldMk cId="3599166671" sldId="257"/>
            <ac:spMk id="20" creationId="{30BDE8C6-094E-46E6-BD5E-75FAB4F7CAC7}"/>
          </ac:spMkLst>
        </pc:spChg>
        <pc:spChg chg="add del">
          <ac:chgData name="Jess Grahame" userId="27f18f0ecb2a406a" providerId="LiveId" clId="{683C4891-DBDE-4310-9A66-DB8955710E00}" dt="2026-05-07T21:47:50.391" v="199" actId="26606"/>
          <ac:spMkLst>
            <pc:docMk/>
            <pc:sldMk cId="3599166671" sldId="257"/>
            <ac:spMk id="21" creationId="{5A0118C5-4F8D-4CF4-BADD-53FEACC6C42A}"/>
          </ac:spMkLst>
        </pc:spChg>
        <pc:spChg chg="add del">
          <ac:chgData name="Jess Grahame" userId="27f18f0ecb2a406a" providerId="LiveId" clId="{683C4891-DBDE-4310-9A66-DB8955710E00}" dt="2026-05-07T21:47:50.391" v="199" actId="26606"/>
          <ac:spMkLst>
            <pc:docMk/>
            <pc:sldMk cId="3599166671" sldId="257"/>
            <ac:spMk id="22" creationId="{CAEBFCD5-5356-4326-8D39-8235A46CD7B2}"/>
          </ac:spMkLst>
        </pc:spChg>
        <pc:spChg chg="add del">
          <ac:chgData name="Jess Grahame" userId="27f18f0ecb2a406a" providerId="LiveId" clId="{683C4891-DBDE-4310-9A66-DB8955710E00}" dt="2026-05-07T21:47:58.249" v="201" actId="26606"/>
          <ac:spMkLst>
            <pc:docMk/>
            <pc:sldMk cId="3599166671" sldId="257"/>
            <ac:spMk id="41" creationId="{AAB8EDC3-1C0D-4505-A2C7-839A5161FB53}"/>
          </ac:spMkLst>
        </pc:spChg>
        <pc:spChg chg="add del">
          <ac:chgData name="Jess Grahame" userId="27f18f0ecb2a406a" providerId="LiveId" clId="{683C4891-DBDE-4310-9A66-DB8955710E00}" dt="2026-05-07T21:47:58.249" v="201" actId="26606"/>
          <ac:spMkLst>
            <pc:docMk/>
            <pc:sldMk cId="3599166671" sldId="257"/>
            <ac:spMk id="42" creationId="{2069E294-3813-4588-9E9C-AEA08F9C4DA1}"/>
          </ac:spMkLst>
        </pc:spChg>
        <pc:spChg chg="add del">
          <ac:chgData name="Jess Grahame" userId="27f18f0ecb2a406a" providerId="LiveId" clId="{683C4891-DBDE-4310-9A66-DB8955710E00}" dt="2026-05-07T21:48:27.564" v="203" actId="26606"/>
          <ac:spMkLst>
            <pc:docMk/>
            <pc:sldMk cId="3599166671" sldId="257"/>
            <ac:spMk id="44" creationId="{5A0118C5-4F8D-4CF4-BADD-53FEACC6C42A}"/>
          </ac:spMkLst>
        </pc:spChg>
        <pc:spChg chg="add del">
          <ac:chgData name="Jess Grahame" userId="27f18f0ecb2a406a" providerId="LiveId" clId="{683C4891-DBDE-4310-9A66-DB8955710E00}" dt="2026-05-07T21:48:27.564" v="203" actId="26606"/>
          <ac:spMkLst>
            <pc:docMk/>
            <pc:sldMk cId="3599166671" sldId="257"/>
            <ac:spMk id="47" creationId="{877E3FF1-E4B8-49CB-9DD6-7D2067808FFB}"/>
          </ac:spMkLst>
        </pc:spChg>
        <pc:spChg chg="add del">
          <ac:chgData name="Jess Grahame" userId="27f18f0ecb2a406a" providerId="LiveId" clId="{683C4891-DBDE-4310-9A66-DB8955710E00}" dt="2026-05-07T22:32:12.013" v="707" actId="26606"/>
          <ac:spMkLst>
            <pc:docMk/>
            <pc:sldMk cId="3599166671" sldId="257"/>
            <ac:spMk id="52" creationId="{2172A0AC-3DCE-4672-BCAF-28FEF91F6020}"/>
          </ac:spMkLst>
        </pc:spChg>
        <pc:spChg chg="add del">
          <ac:chgData name="Jess Grahame" userId="27f18f0ecb2a406a" providerId="LiveId" clId="{683C4891-DBDE-4310-9A66-DB8955710E00}" dt="2026-05-07T22:32:12.013" v="707" actId="26606"/>
          <ac:spMkLst>
            <pc:docMk/>
            <pc:sldMk cId="3599166671" sldId="257"/>
            <ac:spMk id="53" creationId="{AE6F1C77-EDC9-4C5F-8C1C-62DD46BDA3C3}"/>
          </ac:spMkLst>
        </pc:spChg>
        <pc:spChg chg="add">
          <ac:chgData name="Jess Grahame" userId="27f18f0ecb2a406a" providerId="LiveId" clId="{683C4891-DBDE-4310-9A66-DB8955710E00}" dt="2026-05-07T22:32:12.013" v="707" actId="26606"/>
          <ac:spMkLst>
            <pc:docMk/>
            <pc:sldMk cId="3599166671" sldId="257"/>
            <ac:spMk id="58" creationId="{EAE48C4B-3A90-42C3-BA00-6092B477179E}"/>
          </ac:spMkLst>
        </pc:spChg>
        <pc:spChg chg="add">
          <ac:chgData name="Jess Grahame" userId="27f18f0ecb2a406a" providerId="LiveId" clId="{683C4891-DBDE-4310-9A66-DB8955710E00}" dt="2026-05-07T22:32:12.013" v="707" actId="26606"/>
          <ac:spMkLst>
            <pc:docMk/>
            <pc:sldMk cId="3599166671" sldId="257"/>
            <ac:spMk id="60" creationId="{F919E280-CA27-4214-97E6-294E0C3BC4B3}"/>
          </ac:spMkLst>
        </pc:spChg>
        <pc:grpChg chg="add del">
          <ac:chgData name="Jess Grahame" userId="27f18f0ecb2a406a" providerId="LiveId" clId="{683C4891-DBDE-4310-9A66-DB8955710E00}" dt="2026-05-07T21:47:50.391" v="199" actId="26606"/>
          <ac:grpSpMkLst>
            <pc:docMk/>
            <pc:sldMk cId="3599166671" sldId="257"/>
            <ac:grpSpMk id="23" creationId="{6B67BE95-96EF-433C-9F29-B0732AA6B6AC}"/>
          </ac:grpSpMkLst>
        </pc:grpChg>
        <pc:grpChg chg="add del">
          <ac:chgData name="Jess Grahame" userId="27f18f0ecb2a406a" providerId="LiveId" clId="{683C4891-DBDE-4310-9A66-DB8955710E00}" dt="2026-05-07T21:47:50.391" v="199" actId="26606"/>
          <ac:grpSpMkLst>
            <pc:docMk/>
            <pc:sldMk cId="3599166671" sldId="257"/>
            <ac:grpSpMk id="24" creationId="{D6E8B984-55B9-4A62-A043-997D00F0AE09}"/>
          </ac:grpSpMkLst>
        </pc:grpChg>
        <pc:grpChg chg="add del">
          <ac:chgData name="Jess Grahame" userId="27f18f0ecb2a406a" providerId="LiveId" clId="{683C4891-DBDE-4310-9A66-DB8955710E00}" dt="2026-05-07T21:47:50.391" v="199" actId="26606"/>
          <ac:grpSpMkLst>
            <pc:docMk/>
            <pc:sldMk cId="3599166671" sldId="257"/>
            <ac:grpSpMk id="39" creationId="{5983D416-45F1-46D1-ACDB-D653B2E43456}"/>
          </ac:grpSpMkLst>
        </pc:grpChg>
        <pc:grpChg chg="add del">
          <ac:chgData name="Jess Grahame" userId="27f18f0ecb2a406a" providerId="LiveId" clId="{683C4891-DBDE-4310-9A66-DB8955710E00}" dt="2026-05-07T21:48:27.564" v="203" actId="26606"/>
          <ac:grpSpMkLst>
            <pc:docMk/>
            <pc:sldMk cId="3599166671" sldId="257"/>
            <ac:grpSpMk id="45" creationId="{5C880D58-0477-47F1-B3CB-4B301794116A}"/>
          </ac:grpSpMkLst>
        </pc:grpChg>
        <pc:grpChg chg="add del">
          <ac:chgData name="Jess Grahame" userId="27f18f0ecb2a406a" providerId="LiveId" clId="{683C4891-DBDE-4310-9A66-DB8955710E00}" dt="2026-05-07T21:48:27.564" v="203" actId="26606"/>
          <ac:grpSpMkLst>
            <pc:docMk/>
            <pc:sldMk cId="3599166671" sldId="257"/>
            <ac:grpSpMk id="48" creationId="{582A903B-6B78-4F0A-B7C9-3D80499020B8}"/>
          </ac:grpSpMkLst>
        </pc:grpChg>
        <pc:picChg chg="add mod ord">
          <ac:chgData name="Jess Grahame" userId="27f18f0ecb2a406a" providerId="LiveId" clId="{683C4891-DBDE-4310-9A66-DB8955710E00}" dt="2026-05-07T22:32:12.013" v="707" actId="26606"/>
          <ac:picMkLst>
            <pc:docMk/>
            <pc:sldMk cId="3599166671" sldId="257"/>
            <ac:picMk id="5" creationId="{E17CCB1D-BBA2-9BEB-E2E9-2B5B999B4C87}"/>
          </ac:picMkLst>
        </pc:picChg>
        <pc:picChg chg="add mod">
          <ac:chgData name="Jess Grahame" userId="27f18f0ecb2a406a" providerId="LiveId" clId="{683C4891-DBDE-4310-9A66-DB8955710E00}" dt="2026-05-07T22:32:12.013" v="707" actId="26606"/>
          <ac:picMkLst>
            <pc:docMk/>
            <pc:sldMk cId="3599166671" sldId="257"/>
            <ac:picMk id="7" creationId="{DDE86116-FAE5-E8C3-F1E8-75FF3A5582A2}"/>
          </ac:picMkLst>
        </pc:picChg>
        <pc:cxnChg chg="add del">
          <ac:chgData name="Jess Grahame" userId="27f18f0ecb2a406a" providerId="LiveId" clId="{683C4891-DBDE-4310-9A66-DB8955710E00}" dt="2026-05-07T21:47:47.076" v="197" actId="26606"/>
          <ac:cxnSpMkLst>
            <pc:docMk/>
            <pc:sldMk cId="3599166671" sldId="257"/>
            <ac:cxnSpMk id="14" creationId="{EE504C98-6397-41C1-A8D8-2D9C4ED307E0}"/>
          </ac:cxnSpMkLst>
        </pc:cxnChg>
      </pc:sldChg>
      <pc:sldChg chg="addSp delSp modSp new mod setBg">
        <pc:chgData name="Jess Grahame" userId="27f18f0ecb2a406a" providerId="LiveId" clId="{683C4891-DBDE-4310-9A66-DB8955710E00}" dt="2026-05-07T22:21:11.229" v="412" actId="26606"/>
        <pc:sldMkLst>
          <pc:docMk/>
          <pc:sldMk cId="1475163385" sldId="258"/>
        </pc:sldMkLst>
        <pc:spChg chg="mod">
          <ac:chgData name="Jess Grahame" userId="27f18f0ecb2a406a" providerId="LiveId" clId="{683C4891-DBDE-4310-9A66-DB8955710E00}" dt="2026-05-07T22:21:11.229" v="412" actId="26606"/>
          <ac:spMkLst>
            <pc:docMk/>
            <pc:sldMk cId="1475163385" sldId="258"/>
            <ac:spMk id="2" creationId="{E61336A6-D62C-7E3C-26CE-07C95D0E304F}"/>
          </ac:spMkLst>
        </pc:spChg>
        <pc:spChg chg="mod ord">
          <ac:chgData name="Jess Grahame" userId="27f18f0ecb2a406a" providerId="LiveId" clId="{683C4891-DBDE-4310-9A66-DB8955710E00}" dt="2026-05-07T22:21:11.229" v="412" actId="26606"/>
          <ac:spMkLst>
            <pc:docMk/>
            <pc:sldMk cId="1475163385" sldId="258"/>
            <ac:spMk id="3" creationId="{D94F032C-86E6-0B1B-3E95-336E8CA07D3E}"/>
          </ac:spMkLst>
        </pc:spChg>
        <pc:spChg chg="add del">
          <ac:chgData name="Jess Grahame" userId="27f18f0ecb2a406a" providerId="LiveId" clId="{683C4891-DBDE-4310-9A66-DB8955710E00}" dt="2026-05-07T22:21:11.217" v="411" actId="26606"/>
          <ac:spMkLst>
            <pc:docMk/>
            <pc:sldMk cId="1475163385" sldId="258"/>
            <ac:spMk id="9" creationId="{327D73B4-9F5C-4A64-A179-51B9500CB8B5}"/>
          </ac:spMkLst>
        </pc:spChg>
        <pc:spChg chg="add del">
          <ac:chgData name="Jess Grahame" userId="27f18f0ecb2a406a" providerId="LiveId" clId="{683C4891-DBDE-4310-9A66-DB8955710E00}" dt="2026-05-07T22:21:11.217" v="411" actId="26606"/>
          <ac:spMkLst>
            <pc:docMk/>
            <pc:sldMk cId="1475163385" sldId="258"/>
            <ac:spMk id="11" creationId="{C1F06963-6374-4B48-844F-071A9BAAAE02}"/>
          </ac:spMkLst>
        </pc:spChg>
        <pc:spChg chg="add del">
          <ac:chgData name="Jess Grahame" userId="27f18f0ecb2a406a" providerId="LiveId" clId="{683C4891-DBDE-4310-9A66-DB8955710E00}" dt="2026-05-07T22:21:11.217" v="411" actId="26606"/>
          <ac:spMkLst>
            <pc:docMk/>
            <pc:sldMk cId="1475163385" sldId="258"/>
            <ac:spMk id="13" creationId="{6CB927A4-E432-4310-9CD5-E89FF5063179}"/>
          </ac:spMkLst>
        </pc:spChg>
        <pc:spChg chg="add del">
          <ac:chgData name="Jess Grahame" userId="27f18f0ecb2a406a" providerId="LiveId" clId="{683C4891-DBDE-4310-9A66-DB8955710E00}" dt="2026-05-07T22:21:11.217" v="411" actId="26606"/>
          <ac:spMkLst>
            <pc:docMk/>
            <pc:sldMk cId="1475163385" sldId="258"/>
            <ac:spMk id="15" creationId="{1453BF6C-B012-48B7-B4E8-6D7AC7C27D02}"/>
          </ac:spMkLst>
        </pc:spChg>
        <pc:spChg chg="add del">
          <ac:chgData name="Jess Grahame" userId="27f18f0ecb2a406a" providerId="LiveId" clId="{683C4891-DBDE-4310-9A66-DB8955710E00}" dt="2026-05-07T22:21:11.217" v="411" actId="26606"/>
          <ac:spMkLst>
            <pc:docMk/>
            <pc:sldMk cId="1475163385" sldId="258"/>
            <ac:spMk id="17" creationId="{E3020543-B24B-4EC4-8FFC-8DD88EEA91A8}"/>
          </ac:spMkLst>
        </pc:spChg>
        <pc:spChg chg="add">
          <ac:chgData name="Jess Grahame" userId="27f18f0ecb2a406a" providerId="LiveId" clId="{683C4891-DBDE-4310-9A66-DB8955710E00}" dt="2026-05-07T22:21:11.229" v="412" actId="26606"/>
          <ac:spMkLst>
            <pc:docMk/>
            <pc:sldMk cId="1475163385" sldId="258"/>
            <ac:spMk id="21" creationId="{F13C74B1-5B17-4795-BED0-7140497B445A}"/>
          </ac:spMkLst>
        </pc:spChg>
        <pc:spChg chg="add">
          <ac:chgData name="Jess Grahame" userId="27f18f0ecb2a406a" providerId="LiveId" clId="{683C4891-DBDE-4310-9A66-DB8955710E00}" dt="2026-05-07T22:21:11.229" v="412" actId="26606"/>
          <ac:spMkLst>
            <pc:docMk/>
            <pc:sldMk cId="1475163385" sldId="258"/>
            <ac:spMk id="22" creationId="{D4974D33-8DC5-464E-8C6D-BE58F0669C17}"/>
          </ac:spMkLst>
        </pc:spChg>
        <pc:picChg chg="add mod">
          <ac:chgData name="Jess Grahame" userId="27f18f0ecb2a406a" providerId="LiveId" clId="{683C4891-DBDE-4310-9A66-DB8955710E00}" dt="2026-05-07T22:21:11.229" v="412" actId="26606"/>
          <ac:picMkLst>
            <pc:docMk/>
            <pc:sldMk cId="1475163385" sldId="258"/>
            <ac:picMk id="4" creationId="{67004F9D-9F63-7E3D-C279-7EFD1039BDFD}"/>
          </ac:picMkLst>
        </pc:picChg>
        <pc:cxnChg chg="add del">
          <ac:chgData name="Jess Grahame" userId="27f18f0ecb2a406a" providerId="LiveId" clId="{683C4891-DBDE-4310-9A66-DB8955710E00}" dt="2026-05-07T22:21:11.217" v="411" actId="26606"/>
          <ac:cxnSpMkLst>
            <pc:docMk/>
            <pc:sldMk cId="1475163385" sldId="258"/>
            <ac:cxnSpMk id="19" creationId="{C49DA8F6-BCC1-4447-B54C-57856834B94B}"/>
          </ac:cxnSpMkLst>
        </pc:cxnChg>
      </pc:sldChg>
      <pc:sldChg chg="addSp delSp modSp new mod setBg">
        <pc:chgData name="Jess Grahame" userId="27f18f0ecb2a406a" providerId="LiveId" clId="{683C4891-DBDE-4310-9A66-DB8955710E00}" dt="2026-05-07T22:40:41.864" v="1107" actId="26606"/>
        <pc:sldMkLst>
          <pc:docMk/>
          <pc:sldMk cId="3679662052" sldId="259"/>
        </pc:sldMkLst>
        <pc:spChg chg="mod">
          <ac:chgData name="Jess Grahame" userId="27f18f0ecb2a406a" providerId="LiveId" clId="{683C4891-DBDE-4310-9A66-DB8955710E00}" dt="2026-05-07T22:40:41.864" v="1107" actId="26606"/>
          <ac:spMkLst>
            <pc:docMk/>
            <pc:sldMk cId="3679662052" sldId="259"/>
            <ac:spMk id="2" creationId="{2DC47ADD-51DF-26D3-C08B-0D94858514C5}"/>
          </ac:spMkLst>
        </pc:spChg>
        <pc:spChg chg="mod">
          <ac:chgData name="Jess Grahame" userId="27f18f0ecb2a406a" providerId="LiveId" clId="{683C4891-DBDE-4310-9A66-DB8955710E00}" dt="2026-05-07T22:40:41.864" v="1107" actId="26606"/>
          <ac:spMkLst>
            <pc:docMk/>
            <pc:sldMk cId="3679662052" sldId="259"/>
            <ac:spMk id="3" creationId="{265B683C-CC5B-ABEE-2749-C6A60AE9184C}"/>
          </ac:spMkLst>
        </pc:spChg>
        <pc:spChg chg="add del">
          <ac:chgData name="Jess Grahame" userId="27f18f0ecb2a406a" providerId="LiveId" clId="{683C4891-DBDE-4310-9A66-DB8955710E00}" dt="2026-05-07T22:40:41.864" v="1107" actId="26606"/>
          <ac:spMkLst>
            <pc:docMk/>
            <pc:sldMk cId="3679662052" sldId="259"/>
            <ac:spMk id="10" creationId="{04812C46-200A-4DEB-A05E-3ED6C68C2387}"/>
          </ac:spMkLst>
        </pc:spChg>
        <pc:spChg chg="add del">
          <ac:chgData name="Jess Grahame" userId="27f18f0ecb2a406a" providerId="LiveId" clId="{683C4891-DBDE-4310-9A66-DB8955710E00}" dt="2026-05-07T22:40:41.864" v="1107" actId="26606"/>
          <ac:spMkLst>
            <pc:docMk/>
            <pc:sldMk cId="3679662052" sldId="259"/>
            <ac:spMk id="12" creationId="{D1EA859B-E555-4109-94F3-6700E046E008}"/>
          </ac:spMkLst>
        </pc:spChg>
        <pc:spChg chg="add">
          <ac:chgData name="Jess Grahame" userId="27f18f0ecb2a406a" providerId="LiveId" clId="{683C4891-DBDE-4310-9A66-DB8955710E00}" dt="2026-05-07T22:40:41.864" v="1107" actId="26606"/>
          <ac:spMkLst>
            <pc:docMk/>
            <pc:sldMk cId="3679662052" sldId="259"/>
            <ac:spMk id="17" creationId="{04812C46-200A-4DEB-A05E-3ED6C68C2387}"/>
          </ac:spMkLst>
        </pc:spChg>
        <pc:spChg chg="add">
          <ac:chgData name="Jess Grahame" userId="27f18f0ecb2a406a" providerId="LiveId" clId="{683C4891-DBDE-4310-9A66-DB8955710E00}" dt="2026-05-07T22:40:41.864" v="1107" actId="26606"/>
          <ac:spMkLst>
            <pc:docMk/>
            <pc:sldMk cId="3679662052" sldId="259"/>
            <ac:spMk id="19" creationId="{D1EA859B-E555-4109-94F3-6700E046E008}"/>
          </ac:spMkLst>
        </pc:spChg>
        <pc:picChg chg="add mod ord">
          <ac:chgData name="Jess Grahame" userId="27f18f0ecb2a406a" providerId="LiveId" clId="{683C4891-DBDE-4310-9A66-DB8955710E00}" dt="2026-05-07T22:26:20.832" v="556" actId="26606"/>
          <ac:picMkLst>
            <pc:docMk/>
            <pc:sldMk cId="3679662052" sldId="259"/>
            <ac:picMk id="5" creationId="{77689CE3-29A3-B9DF-DE19-C956B3CD51B0}"/>
          </ac:picMkLst>
        </pc:picChg>
      </pc:sldChg>
      <pc:sldChg chg="addSp delSp modSp new mod setBg">
        <pc:chgData name="Jess Grahame" userId="27f18f0ecb2a406a" providerId="LiveId" clId="{683C4891-DBDE-4310-9A66-DB8955710E00}" dt="2026-05-07T22:31:59.869" v="706" actId="26606"/>
        <pc:sldMkLst>
          <pc:docMk/>
          <pc:sldMk cId="948273498" sldId="260"/>
        </pc:sldMkLst>
        <pc:spChg chg="mod">
          <ac:chgData name="Jess Grahame" userId="27f18f0ecb2a406a" providerId="LiveId" clId="{683C4891-DBDE-4310-9A66-DB8955710E00}" dt="2026-05-07T22:31:59.869" v="706" actId="26606"/>
          <ac:spMkLst>
            <pc:docMk/>
            <pc:sldMk cId="948273498" sldId="260"/>
            <ac:spMk id="2" creationId="{25BF5869-2597-9485-98AA-09D92B24C5CE}"/>
          </ac:spMkLst>
        </pc:spChg>
        <pc:spChg chg="mod">
          <ac:chgData name="Jess Grahame" userId="27f18f0ecb2a406a" providerId="LiveId" clId="{683C4891-DBDE-4310-9A66-DB8955710E00}" dt="2026-05-07T22:31:59.869" v="706" actId="26606"/>
          <ac:spMkLst>
            <pc:docMk/>
            <pc:sldMk cId="948273498" sldId="260"/>
            <ac:spMk id="3" creationId="{82DEC6BD-82E8-FA48-8A70-C439BB18E832}"/>
          </ac:spMkLst>
        </pc:spChg>
        <pc:spChg chg="add del">
          <ac:chgData name="Jess Grahame" userId="27f18f0ecb2a406a" providerId="LiveId" clId="{683C4891-DBDE-4310-9A66-DB8955710E00}" dt="2026-05-07T22:31:56.184" v="704" actId="22"/>
          <ac:spMkLst>
            <pc:docMk/>
            <pc:sldMk cId="948273498" sldId="260"/>
            <ac:spMk id="5" creationId="{89F0E14E-7058-386D-8BEB-52CF47D45365}"/>
          </ac:spMkLst>
        </pc:spChg>
        <pc:spChg chg="add">
          <ac:chgData name="Jess Grahame" userId="27f18f0ecb2a406a" providerId="LiveId" clId="{683C4891-DBDE-4310-9A66-DB8955710E00}" dt="2026-05-07T22:31:59.869" v="706" actId="26606"/>
          <ac:spMkLst>
            <pc:docMk/>
            <pc:sldMk cId="948273498" sldId="260"/>
            <ac:spMk id="12" creationId="{04812C46-200A-4DEB-A05E-3ED6C68C2387}"/>
          </ac:spMkLst>
        </pc:spChg>
        <pc:spChg chg="add">
          <ac:chgData name="Jess Grahame" userId="27f18f0ecb2a406a" providerId="LiveId" clId="{683C4891-DBDE-4310-9A66-DB8955710E00}" dt="2026-05-07T22:31:59.869" v="706" actId="26606"/>
          <ac:spMkLst>
            <pc:docMk/>
            <pc:sldMk cId="948273498" sldId="260"/>
            <ac:spMk id="14" creationId="{D1EA859B-E555-4109-94F3-6700E046E008}"/>
          </ac:spMkLst>
        </pc:spChg>
        <pc:picChg chg="add mod ord">
          <ac:chgData name="Jess Grahame" userId="27f18f0ecb2a406a" providerId="LiveId" clId="{683C4891-DBDE-4310-9A66-DB8955710E00}" dt="2026-05-07T22:31:59.869" v="706" actId="26606"/>
          <ac:picMkLst>
            <pc:docMk/>
            <pc:sldMk cId="948273498" sldId="260"/>
            <ac:picMk id="7" creationId="{9BC9455D-EC2B-FF11-4F14-C464E6BEB28E}"/>
          </ac:picMkLst>
        </pc:picChg>
      </pc:sldChg>
      <pc:sldChg chg="addSp delSp modSp new mod setBg">
        <pc:chgData name="Jess Grahame" userId="27f18f0ecb2a406a" providerId="LiveId" clId="{683C4891-DBDE-4310-9A66-DB8955710E00}" dt="2026-05-07T22:42:32.884" v="1144" actId="26606"/>
        <pc:sldMkLst>
          <pc:docMk/>
          <pc:sldMk cId="1147143910" sldId="261"/>
        </pc:sldMkLst>
        <pc:spChg chg="mod">
          <ac:chgData name="Jess Grahame" userId="27f18f0ecb2a406a" providerId="LiveId" clId="{683C4891-DBDE-4310-9A66-DB8955710E00}" dt="2026-05-07T22:42:32.884" v="1144" actId="26606"/>
          <ac:spMkLst>
            <pc:docMk/>
            <pc:sldMk cId="1147143910" sldId="261"/>
            <ac:spMk id="2" creationId="{90ACC474-D990-2D2B-3BE2-DA234C61CE21}"/>
          </ac:spMkLst>
        </pc:spChg>
        <pc:spChg chg="mod">
          <ac:chgData name="Jess Grahame" userId="27f18f0ecb2a406a" providerId="LiveId" clId="{683C4891-DBDE-4310-9A66-DB8955710E00}" dt="2026-05-07T22:42:32.884" v="1144" actId="26606"/>
          <ac:spMkLst>
            <pc:docMk/>
            <pc:sldMk cId="1147143910" sldId="261"/>
            <ac:spMk id="3" creationId="{A2C9AE18-D4F7-6F3F-9FAD-845C61E6E1F8}"/>
          </ac:spMkLst>
        </pc:spChg>
        <pc:spChg chg="add del">
          <ac:chgData name="Jess Grahame" userId="27f18f0ecb2a406a" providerId="LiveId" clId="{683C4891-DBDE-4310-9A66-DB8955710E00}" dt="2026-05-07T22:42:23.869" v="1138" actId="22"/>
          <ac:spMkLst>
            <pc:docMk/>
            <pc:sldMk cId="1147143910" sldId="261"/>
            <ac:spMk id="8" creationId="{1F17878E-F075-4789-4A50-FAB4CCA4FF19}"/>
          </ac:spMkLst>
        </pc:spChg>
        <pc:spChg chg="add del">
          <ac:chgData name="Jess Grahame" userId="27f18f0ecb2a406a" providerId="LiveId" clId="{683C4891-DBDE-4310-9A66-DB8955710E00}" dt="2026-05-07T22:42:30.638" v="1141" actId="26606"/>
          <ac:spMkLst>
            <pc:docMk/>
            <pc:sldMk cId="1147143910" sldId="261"/>
            <ac:spMk id="15" creationId="{1022CA72-2A63-428F-B586-37BA5AB6D265}"/>
          </ac:spMkLst>
        </pc:spChg>
        <pc:spChg chg="add del">
          <ac:chgData name="Jess Grahame" userId="27f18f0ecb2a406a" providerId="LiveId" clId="{683C4891-DBDE-4310-9A66-DB8955710E00}" dt="2026-05-07T22:42:30.638" v="1141" actId="26606"/>
          <ac:spMkLst>
            <pc:docMk/>
            <pc:sldMk cId="1147143910" sldId="261"/>
            <ac:spMk id="17" creationId="{95C8260E-968F-44E8-A823-ABB431311926}"/>
          </ac:spMkLst>
        </pc:spChg>
        <pc:spChg chg="add del">
          <ac:chgData name="Jess Grahame" userId="27f18f0ecb2a406a" providerId="LiveId" clId="{683C4891-DBDE-4310-9A66-DB8955710E00}" dt="2026-05-07T22:42:30.638" v="1141" actId="26606"/>
          <ac:spMkLst>
            <pc:docMk/>
            <pc:sldMk cId="1147143910" sldId="261"/>
            <ac:spMk id="19" creationId="{2C1BBA94-3F40-40AA-8BB9-E69E25E537C1}"/>
          </ac:spMkLst>
        </pc:spChg>
        <pc:spChg chg="add del">
          <ac:chgData name="Jess Grahame" userId="27f18f0ecb2a406a" providerId="LiveId" clId="{683C4891-DBDE-4310-9A66-DB8955710E00}" dt="2026-05-07T22:42:30.638" v="1141" actId="26606"/>
          <ac:spMkLst>
            <pc:docMk/>
            <pc:sldMk cId="1147143910" sldId="261"/>
            <ac:spMk id="21" creationId="{FE43805F-24A6-46A4-B19B-54F28347355C}"/>
          </ac:spMkLst>
        </pc:spChg>
        <pc:spChg chg="add del">
          <ac:chgData name="Jess Grahame" userId="27f18f0ecb2a406a" providerId="LiveId" clId="{683C4891-DBDE-4310-9A66-DB8955710E00}" dt="2026-05-07T22:42:32.858" v="1143" actId="26606"/>
          <ac:spMkLst>
            <pc:docMk/>
            <pc:sldMk cId="1147143910" sldId="261"/>
            <ac:spMk id="23" creationId="{69D47016-023F-44BD-981C-50E7A10A6609}"/>
          </ac:spMkLst>
        </pc:spChg>
        <pc:spChg chg="add del">
          <ac:chgData name="Jess Grahame" userId="27f18f0ecb2a406a" providerId="LiveId" clId="{683C4891-DBDE-4310-9A66-DB8955710E00}" dt="2026-05-07T22:42:32.858" v="1143" actId="26606"/>
          <ac:spMkLst>
            <pc:docMk/>
            <pc:sldMk cId="1147143910" sldId="261"/>
            <ac:spMk id="24" creationId="{6D8B37B0-0682-433E-BC8D-498C04ABD9A7}"/>
          </ac:spMkLst>
        </pc:spChg>
        <pc:spChg chg="add">
          <ac:chgData name="Jess Grahame" userId="27f18f0ecb2a406a" providerId="LiveId" clId="{683C4891-DBDE-4310-9A66-DB8955710E00}" dt="2026-05-07T22:42:32.884" v="1144" actId="26606"/>
          <ac:spMkLst>
            <pc:docMk/>
            <pc:sldMk cId="1147143910" sldId="261"/>
            <ac:spMk id="26" creationId="{A51A0227-072A-4F5F-928C-E2C3E5CCD10C}"/>
          </ac:spMkLst>
        </pc:spChg>
        <pc:spChg chg="add">
          <ac:chgData name="Jess Grahame" userId="27f18f0ecb2a406a" providerId="LiveId" clId="{683C4891-DBDE-4310-9A66-DB8955710E00}" dt="2026-05-07T22:42:32.884" v="1144" actId="26606"/>
          <ac:spMkLst>
            <pc:docMk/>
            <pc:sldMk cId="1147143910" sldId="261"/>
            <ac:spMk id="27" creationId="{35D99776-4B38-47DF-A302-11AD9AF87ACA}"/>
          </ac:spMkLst>
        </pc:spChg>
        <pc:graphicFrameChg chg="add mod ord modGraphic">
          <ac:chgData name="Jess Grahame" userId="27f18f0ecb2a406a" providerId="LiveId" clId="{683C4891-DBDE-4310-9A66-DB8955710E00}" dt="2026-05-07T22:42:32.884" v="1144" actId="26606"/>
          <ac:graphicFrameMkLst>
            <pc:docMk/>
            <pc:sldMk cId="1147143910" sldId="261"/>
            <ac:graphicFrameMk id="4" creationId="{13FAFAB3-C0FB-BB4C-E793-0B66346ED35D}"/>
          </ac:graphicFrameMkLst>
        </pc:graphicFrameChg>
        <pc:picChg chg="add del mod">
          <ac:chgData name="Jess Grahame" userId="27f18f0ecb2a406a" providerId="LiveId" clId="{683C4891-DBDE-4310-9A66-DB8955710E00}" dt="2026-05-07T22:42:10.157" v="1135" actId="478"/>
          <ac:picMkLst>
            <pc:docMk/>
            <pc:sldMk cId="1147143910" sldId="261"/>
            <ac:picMk id="6" creationId="{7068D493-AE40-AFC6-98F9-E75B3E65C0C6}"/>
          </ac:picMkLst>
        </pc:picChg>
        <pc:picChg chg="add mod ord">
          <ac:chgData name="Jess Grahame" userId="27f18f0ecb2a406a" providerId="LiveId" clId="{683C4891-DBDE-4310-9A66-DB8955710E00}" dt="2026-05-07T22:42:32.884" v="1144" actId="26606"/>
          <ac:picMkLst>
            <pc:docMk/>
            <pc:sldMk cId="1147143910" sldId="261"/>
            <ac:picMk id="10" creationId="{3A14284D-A21A-B4BE-0661-64E4E05AAB51}"/>
          </ac:picMkLst>
        </pc:picChg>
      </pc:sldChg>
      <pc:sldChg chg="addSp delSp modSp new mod setBg">
        <pc:chgData name="Jess Grahame" userId="27f18f0ecb2a406a" providerId="LiveId" clId="{683C4891-DBDE-4310-9A66-DB8955710E00}" dt="2026-05-07T22:46:21.776" v="1407" actId="26606"/>
        <pc:sldMkLst>
          <pc:docMk/>
          <pc:sldMk cId="334545351" sldId="262"/>
        </pc:sldMkLst>
        <pc:spChg chg="mod">
          <ac:chgData name="Jess Grahame" userId="27f18f0ecb2a406a" providerId="LiveId" clId="{683C4891-DBDE-4310-9A66-DB8955710E00}" dt="2026-05-07T22:46:21.776" v="1407" actId="26606"/>
          <ac:spMkLst>
            <pc:docMk/>
            <pc:sldMk cId="334545351" sldId="262"/>
            <ac:spMk id="2" creationId="{6902BCA9-7074-EDB8-E5D6-2899E3E60C55}"/>
          </ac:spMkLst>
        </pc:spChg>
        <pc:spChg chg="mod">
          <ac:chgData name="Jess Grahame" userId="27f18f0ecb2a406a" providerId="LiveId" clId="{683C4891-DBDE-4310-9A66-DB8955710E00}" dt="2026-05-07T22:46:21.776" v="1407" actId="26606"/>
          <ac:spMkLst>
            <pc:docMk/>
            <pc:sldMk cId="334545351" sldId="262"/>
            <ac:spMk id="3" creationId="{15D4B04A-DFD6-E592-7A35-0F1CFF62A074}"/>
          </ac:spMkLst>
        </pc:spChg>
        <pc:spChg chg="add del">
          <ac:chgData name="Jess Grahame" userId="27f18f0ecb2a406a" providerId="LiveId" clId="{683C4891-DBDE-4310-9A66-DB8955710E00}" dt="2026-05-07T22:46:19.187" v="1405" actId="22"/>
          <ac:spMkLst>
            <pc:docMk/>
            <pc:sldMk cId="334545351" sldId="262"/>
            <ac:spMk id="5" creationId="{EAA526CE-5F22-1ADD-1F5B-870D46AFDDCF}"/>
          </ac:spMkLst>
        </pc:spChg>
        <pc:spChg chg="add">
          <ac:chgData name="Jess Grahame" userId="27f18f0ecb2a406a" providerId="LiveId" clId="{683C4891-DBDE-4310-9A66-DB8955710E00}" dt="2026-05-07T22:46:21.776" v="1407" actId="26606"/>
          <ac:spMkLst>
            <pc:docMk/>
            <pc:sldMk cId="334545351" sldId="262"/>
            <ac:spMk id="12" creationId="{F13C74B1-5B17-4795-BED0-7140497B445A}"/>
          </ac:spMkLst>
        </pc:spChg>
        <pc:spChg chg="add">
          <ac:chgData name="Jess Grahame" userId="27f18f0ecb2a406a" providerId="LiveId" clId="{683C4891-DBDE-4310-9A66-DB8955710E00}" dt="2026-05-07T22:46:21.776" v="1407" actId="26606"/>
          <ac:spMkLst>
            <pc:docMk/>
            <pc:sldMk cId="334545351" sldId="262"/>
            <ac:spMk id="14" creationId="{D4974D33-8DC5-464E-8C6D-BE58F0669C17}"/>
          </ac:spMkLst>
        </pc:spChg>
        <pc:picChg chg="add mod">
          <ac:chgData name="Jess Grahame" userId="27f18f0ecb2a406a" providerId="LiveId" clId="{683C4891-DBDE-4310-9A66-DB8955710E00}" dt="2026-05-07T22:46:21.776" v="1407" actId="26606"/>
          <ac:picMkLst>
            <pc:docMk/>
            <pc:sldMk cId="334545351" sldId="262"/>
            <ac:picMk id="7" creationId="{5B205B01-C54B-44F0-106A-51263132B7A5}"/>
          </ac:picMkLst>
        </pc:picChg>
      </pc:sldChg>
      <pc:sldChg chg="addSp delSp modSp new mod setBg">
        <pc:chgData name="Jess Grahame" userId="27f18f0ecb2a406a" providerId="LiveId" clId="{683C4891-DBDE-4310-9A66-DB8955710E00}" dt="2026-05-07T22:47:46.251" v="1634" actId="26606"/>
        <pc:sldMkLst>
          <pc:docMk/>
          <pc:sldMk cId="1106637249" sldId="263"/>
        </pc:sldMkLst>
        <pc:spChg chg="mod">
          <ac:chgData name="Jess Grahame" userId="27f18f0ecb2a406a" providerId="LiveId" clId="{683C4891-DBDE-4310-9A66-DB8955710E00}" dt="2026-05-07T22:47:46.251" v="1634" actId="26606"/>
          <ac:spMkLst>
            <pc:docMk/>
            <pc:sldMk cId="1106637249" sldId="263"/>
            <ac:spMk id="2" creationId="{60C09653-6840-F15E-B623-DA7ACBAE884E}"/>
          </ac:spMkLst>
        </pc:spChg>
        <pc:spChg chg="mod">
          <ac:chgData name="Jess Grahame" userId="27f18f0ecb2a406a" providerId="LiveId" clId="{683C4891-DBDE-4310-9A66-DB8955710E00}" dt="2026-05-07T22:47:46.235" v="1633" actId="26606"/>
          <ac:spMkLst>
            <pc:docMk/>
            <pc:sldMk cId="1106637249" sldId="263"/>
            <ac:spMk id="3" creationId="{664A13EF-4129-DD67-374F-4CBB53C1C7D0}"/>
          </ac:spMkLst>
        </pc:spChg>
        <pc:spChg chg="add del">
          <ac:chgData name="Jess Grahame" userId="27f18f0ecb2a406a" providerId="LiveId" clId="{683C4891-DBDE-4310-9A66-DB8955710E00}" dt="2026-05-07T22:47:13.376" v="1452" actId="22"/>
          <ac:spMkLst>
            <pc:docMk/>
            <pc:sldMk cId="1106637249" sldId="263"/>
            <ac:spMk id="5" creationId="{69101B5F-F9E6-9CEB-EECF-1DEE4F9CBC7B}"/>
          </ac:spMkLst>
        </pc:spChg>
        <pc:spChg chg="add del">
          <ac:chgData name="Jess Grahame" userId="27f18f0ecb2a406a" providerId="LiveId" clId="{683C4891-DBDE-4310-9A66-DB8955710E00}" dt="2026-05-07T22:47:46.251" v="1634" actId="26606"/>
          <ac:spMkLst>
            <pc:docMk/>
            <pc:sldMk cId="1106637249" sldId="263"/>
            <ac:spMk id="12" creationId="{F13C74B1-5B17-4795-BED0-7140497B445A}"/>
          </ac:spMkLst>
        </pc:spChg>
        <pc:spChg chg="add del">
          <ac:chgData name="Jess Grahame" userId="27f18f0ecb2a406a" providerId="LiveId" clId="{683C4891-DBDE-4310-9A66-DB8955710E00}" dt="2026-05-07T22:47:46.251" v="1634" actId="26606"/>
          <ac:spMkLst>
            <pc:docMk/>
            <pc:sldMk cId="1106637249" sldId="263"/>
            <ac:spMk id="14" creationId="{D4974D33-8DC5-464E-8C6D-BE58F0669C17}"/>
          </ac:spMkLst>
        </pc:spChg>
        <pc:spChg chg="add del">
          <ac:chgData name="Jess Grahame" userId="27f18f0ecb2a406a" providerId="LiveId" clId="{683C4891-DBDE-4310-9A66-DB8955710E00}" dt="2026-05-07T22:47:43.402" v="1631" actId="26606"/>
          <ac:spMkLst>
            <pc:docMk/>
            <pc:sldMk cId="1106637249" sldId="263"/>
            <ac:spMk id="19" creationId="{F13C74B1-5B17-4795-BED0-7140497B445A}"/>
          </ac:spMkLst>
        </pc:spChg>
        <pc:spChg chg="add del">
          <ac:chgData name="Jess Grahame" userId="27f18f0ecb2a406a" providerId="LiveId" clId="{683C4891-DBDE-4310-9A66-DB8955710E00}" dt="2026-05-07T22:47:43.402" v="1631" actId="26606"/>
          <ac:spMkLst>
            <pc:docMk/>
            <pc:sldMk cId="1106637249" sldId="263"/>
            <ac:spMk id="21" creationId="{D4974D33-8DC5-464E-8C6D-BE58F0669C17}"/>
          </ac:spMkLst>
        </pc:spChg>
        <pc:spChg chg="add del">
          <ac:chgData name="Jess Grahame" userId="27f18f0ecb2a406a" providerId="LiveId" clId="{683C4891-DBDE-4310-9A66-DB8955710E00}" dt="2026-05-07T22:47:46.235" v="1633" actId="26606"/>
          <ac:spMkLst>
            <pc:docMk/>
            <pc:sldMk cId="1106637249" sldId="263"/>
            <ac:spMk id="23" creationId="{04812C46-200A-4DEB-A05E-3ED6C68C2387}"/>
          </ac:spMkLst>
        </pc:spChg>
        <pc:spChg chg="add del">
          <ac:chgData name="Jess Grahame" userId="27f18f0ecb2a406a" providerId="LiveId" clId="{683C4891-DBDE-4310-9A66-DB8955710E00}" dt="2026-05-07T22:47:46.235" v="1633" actId="26606"/>
          <ac:spMkLst>
            <pc:docMk/>
            <pc:sldMk cId="1106637249" sldId="263"/>
            <ac:spMk id="24" creationId="{D1EA859B-E555-4109-94F3-6700E046E008}"/>
          </ac:spMkLst>
        </pc:spChg>
        <pc:spChg chg="add">
          <ac:chgData name="Jess Grahame" userId="27f18f0ecb2a406a" providerId="LiveId" clId="{683C4891-DBDE-4310-9A66-DB8955710E00}" dt="2026-05-07T22:47:46.251" v="1634" actId="26606"/>
          <ac:spMkLst>
            <pc:docMk/>
            <pc:sldMk cId="1106637249" sldId="263"/>
            <ac:spMk id="26" creationId="{F13C74B1-5B17-4795-BED0-7140497B445A}"/>
          </ac:spMkLst>
        </pc:spChg>
        <pc:spChg chg="add">
          <ac:chgData name="Jess Grahame" userId="27f18f0ecb2a406a" providerId="LiveId" clId="{683C4891-DBDE-4310-9A66-DB8955710E00}" dt="2026-05-07T22:47:46.251" v="1634" actId="26606"/>
          <ac:spMkLst>
            <pc:docMk/>
            <pc:sldMk cId="1106637249" sldId="263"/>
            <ac:spMk id="27" creationId="{D4974D33-8DC5-464E-8C6D-BE58F0669C17}"/>
          </ac:spMkLst>
        </pc:spChg>
        <pc:picChg chg="add mod ord">
          <ac:chgData name="Jess Grahame" userId="27f18f0ecb2a406a" providerId="LiveId" clId="{683C4891-DBDE-4310-9A66-DB8955710E00}" dt="2026-05-07T22:47:46.235" v="1633" actId="26606"/>
          <ac:picMkLst>
            <pc:docMk/>
            <pc:sldMk cId="1106637249" sldId="263"/>
            <ac:picMk id="7" creationId="{8DECC7D4-3218-84F3-F316-B0A86D7F6BD1}"/>
          </ac:picMkLst>
        </pc:picChg>
      </pc:sldChg>
      <pc:sldChg chg="addSp modSp new mod setBg">
        <pc:chgData name="Jess Grahame" userId="27f18f0ecb2a406a" providerId="LiveId" clId="{683C4891-DBDE-4310-9A66-DB8955710E00}" dt="2026-05-07T23:12:13.034" v="1652" actId="26606"/>
        <pc:sldMkLst>
          <pc:docMk/>
          <pc:sldMk cId="3599360785" sldId="264"/>
        </pc:sldMkLst>
        <pc:spChg chg="mod">
          <ac:chgData name="Jess Grahame" userId="27f18f0ecb2a406a" providerId="LiveId" clId="{683C4891-DBDE-4310-9A66-DB8955710E00}" dt="2026-05-07T23:12:13.034" v="1652" actId="26606"/>
          <ac:spMkLst>
            <pc:docMk/>
            <pc:sldMk cId="3599360785" sldId="264"/>
            <ac:spMk id="2" creationId="{C7EF7823-5A93-759A-F62C-84DBF1550411}"/>
          </ac:spMkLst>
        </pc:spChg>
        <pc:spChg chg="mod">
          <ac:chgData name="Jess Grahame" userId="27f18f0ecb2a406a" providerId="LiveId" clId="{683C4891-DBDE-4310-9A66-DB8955710E00}" dt="2026-05-07T23:12:13.034" v="1652" actId="26606"/>
          <ac:spMkLst>
            <pc:docMk/>
            <pc:sldMk cId="3599360785" sldId="264"/>
            <ac:spMk id="3" creationId="{509ED52E-DC80-49F3-4589-523002D3B81E}"/>
          </ac:spMkLst>
        </pc:spChg>
        <pc:spChg chg="add">
          <ac:chgData name="Jess Grahame" userId="27f18f0ecb2a406a" providerId="LiveId" clId="{683C4891-DBDE-4310-9A66-DB8955710E00}" dt="2026-05-07T23:12:13.034" v="1652" actId="26606"/>
          <ac:spMkLst>
            <pc:docMk/>
            <pc:sldMk cId="3599360785" sldId="264"/>
            <ac:spMk id="8" creationId="{081EA652-8C6A-4E69-BEB9-170809474553}"/>
          </ac:spMkLst>
        </pc:spChg>
        <pc:spChg chg="add">
          <ac:chgData name="Jess Grahame" userId="27f18f0ecb2a406a" providerId="LiveId" clId="{683C4891-DBDE-4310-9A66-DB8955710E00}" dt="2026-05-07T23:12:13.034" v="1652" actId="26606"/>
          <ac:spMkLst>
            <pc:docMk/>
            <pc:sldMk cId="3599360785" sldId="264"/>
            <ac:spMk id="10" creationId="{5298780A-33B9-4EA2-8F67-DE68AD62841B}"/>
          </ac:spMkLst>
        </pc:spChg>
        <pc:spChg chg="add">
          <ac:chgData name="Jess Grahame" userId="27f18f0ecb2a406a" providerId="LiveId" clId="{683C4891-DBDE-4310-9A66-DB8955710E00}" dt="2026-05-07T23:12:13.034" v="1652" actId="26606"/>
          <ac:spMkLst>
            <pc:docMk/>
            <pc:sldMk cId="3599360785" sldId="264"/>
            <ac:spMk id="12" creationId="{7F488E8B-4E1E-4402-8935-D4E6C02615C7}"/>
          </ac:spMkLst>
        </pc:spChg>
      </pc:sldChg>
      <pc:sldChg chg="addSp delSp modSp new mod setBg">
        <pc:chgData name="Jess Grahame" userId="27f18f0ecb2a406a" providerId="LiveId" clId="{683C4891-DBDE-4310-9A66-DB8955710E00}" dt="2026-05-07T23:24:05.051" v="1688" actId="26606"/>
        <pc:sldMkLst>
          <pc:docMk/>
          <pc:sldMk cId="3218407367" sldId="265"/>
        </pc:sldMkLst>
        <pc:spChg chg="mod">
          <ac:chgData name="Jess Grahame" userId="27f18f0ecb2a406a" providerId="LiveId" clId="{683C4891-DBDE-4310-9A66-DB8955710E00}" dt="2026-05-07T23:24:05.051" v="1688" actId="26606"/>
          <ac:spMkLst>
            <pc:docMk/>
            <pc:sldMk cId="3218407367" sldId="265"/>
            <ac:spMk id="2" creationId="{E557C40E-6E6F-4358-977C-53D19CC1F5E3}"/>
          </ac:spMkLst>
        </pc:spChg>
        <pc:spChg chg="del mod">
          <ac:chgData name="Jess Grahame" userId="27f18f0ecb2a406a" providerId="LiveId" clId="{683C4891-DBDE-4310-9A66-DB8955710E00}" dt="2026-05-07T23:20:59.659" v="1685" actId="22"/>
          <ac:spMkLst>
            <pc:docMk/>
            <pc:sldMk cId="3218407367" sldId="265"/>
            <ac:spMk id="3" creationId="{F2BFF39F-1845-1188-4DB9-DAFFEB0D8096}"/>
          </ac:spMkLst>
        </pc:spChg>
        <pc:spChg chg="add">
          <ac:chgData name="Jess Grahame" userId="27f18f0ecb2a406a" providerId="LiveId" clId="{683C4891-DBDE-4310-9A66-DB8955710E00}" dt="2026-05-07T23:24:05.051" v="1688" actId="26606"/>
          <ac:spMkLst>
            <pc:docMk/>
            <pc:sldMk cId="3218407367" sldId="265"/>
            <ac:spMk id="12" creationId="{C4879EFC-8E62-4E00-973C-C45EE9EC676D}"/>
          </ac:spMkLst>
        </pc:spChg>
        <pc:spChg chg="add">
          <ac:chgData name="Jess Grahame" userId="27f18f0ecb2a406a" providerId="LiveId" clId="{683C4891-DBDE-4310-9A66-DB8955710E00}" dt="2026-05-07T23:24:05.051" v="1688" actId="26606"/>
          <ac:spMkLst>
            <pc:docMk/>
            <pc:sldMk cId="3218407367" sldId="265"/>
            <ac:spMk id="14" creationId="{D6A9C53F-5F90-40A5-8C85-5412D39C8C68}"/>
          </ac:spMkLst>
        </pc:spChg>
        <pc:picChg chg="add mod ord">
          <ac:chgData name="Jess Grahame" userId="27f18f0ecb2a406a" providerId="LiveId" clId="{683C4891-DBDE-4310-9A66-DB8955710E00}" dt="2026-05-07T23:24:05.051" v="1688" actId="26606"/>
          <ac:picMkLst>
            <pc:docMk/>
            <pc:sldMk cId="3218407367" sldId="265"/>
            <ac:picMk id="5" creationId="{0462DA0D-8572-4DE4-5154-00E09B2489F4}"/>
          </ac:picMkLst>
        </pc:picChg>
        <pc:picChg chg="add mod">
          <ac:chgData name="Jess Grahame" userId="27f18f0ecb2a406a" providerId="LiveId" clId="{683C4891-DBDE-4310-9A66-DB8955710E00}" dt="2026-05-07T23:24:05.051" v="1688" actId="26606"/>
          <ac:picMkLst>
            <pc:docMk/>
            <pc:sldMk cId="3218407367" sldId="265"/>
            <ac:picMk id="7" creationId="{0930A29B-8C2D-0C55-3098-F76867C4A1B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CF462-D8DD-362E-3194-017CFAF95C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855F31-D8E8-ACB3-CC36-ACDAEE90D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916ED-DD8F-0273-5827-CF6908C80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633B4-9F5B-DC60-4E87-AE87C8FB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C17A4-2FC1-E39D-006C-6C2AFD1E0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25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74E0-0381-BE67-3D3D-205E6FAB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F9112-F237-491D-8B35-8B4323023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15798-3FC4-CF59-9AF5-CEB8C3F2F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803D8-2099-B67F-2296-03768A90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1008A-287B-3419-0502-6FCF3034F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65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941E-FC2A-0427-56AD-94B6F4EE7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80C933-ED2D-94E7-57BD-A08FCD19C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60472-279A-8638-A46C-899A99C86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59997-78CD-3325-4F99-53BA7B310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64A08-FEBD-934F-497C-D2EA41782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22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141E4-D5B2-C621-7DFC-533EC7CA5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804CF-86F5-9B8A-A0C5-42BA143C6C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495321-C8D0-16C8-DCF0-94389660E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6EAC8-640A-D360-398E-A05CE4297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B86BD6-FEBC-FBBD-6BEF-8E8DCF78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D67E69-CFFC-9912-FB17-90F02CBCB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304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C5D5B-08B0-65F3-D463-617C06A74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628F30-BFAF-3E55-5E17-ECD7945F6B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3A5401-2E74-F2EE-C970-1542A8D34C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935C3A-E02D-3F51-59BA-F99D1D294E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1686BA-800F-FC56-EF2D-3378C02F71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B097E-1BAD-AA56-C3EC-CA84AE92F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5D76A1-8748-5763-F014-15BFBDE9E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60D0BA-6086-26B3-AD0C-47004FE18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498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50107-A9D5-1C5E-9098-3E2383D0E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66A4AC-529E-16F2-BB7C-9046BDDA5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F5D7EE-640B-014A-EF81-F77951B13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78446-7467-9ABB-7D8C-C7EF01E5C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1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8BE597-1582-E617-89A8-F3D76A93F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A98414-4D22-BF7B-52CD-1E3D2FADB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4A035E-242D-F9D0-0E4F-FBA7C2BA5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985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42BB-AA24-B9C6-BD4B-7FCBF3ACC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9C100-4F0D-BDBF-3B0B-C41278E95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9E333-A77D-9924-B516-6B00AB78BA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81D87-3B85-5D10-21C2-C1E2ED552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841B54-337B-F485-3E0E-FE531BCAF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4116F8-453F-05A7-48FE-B64873496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190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32F8E-4BEB-71A2-E82C-C06EE731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0779A7-5E58-C4E1-A58A-F3988BDA15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E8C90-E1E9-4224-0841-A49F4150AA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69EE4-2C6A-CB13-036F-56EE996F8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D4C25-6A38-B793-E77B-281FEB6F9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F1F2E2-6AD5-5270-E3B8-9C6B10FA4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54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81F7F-7704-80D1-E9C1-95CDDABDC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329001-36E9-44C5-EA1F-7EE0633140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D9187-A627-53DC-2F97-A0AAB911A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C4BA1-8C23-3F6D-9CD0-35A4CAC3B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F3ED2-AEAB-88A6-FE54-3BE4DD6B2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31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657B05-3DB0-13D7-9D6E-8BEC286103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9EBA84-3B80-ECC1-5DBF-13D5C76A34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320B5-F0FD-847E-02EF-69670C910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B0ABA-DB67-B8C7-B889-81C3B1206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3B5D4-D3CE-6D46-184A-26DDB4049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135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308392-1275-94C2-D161-4F3C50303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CEF8C9-454B-2FEA-FBF3-D06FA5E85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D8085-AA4A-1662-481F-4A60D4164B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A9605D-F22A-40D9-8BF0-E0DEFBC10669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CC537-25F4-0754-D92C-3E3FCAB7B4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29E05-77E3-C5A7-4F9F-288225E287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0418B0-89DE-48E6-894A-4FF0D022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25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050106-16EF-563D-C873-0BC1980500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03" r="15649" b="909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E355D-7EA3-B7D7-3965-9C8B12704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/>
              <a:t>Dulliau gwahanol ar gyfer gemau cartref ac I ffwrdd o catref mewn tim pel-droed prifysgol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C9E928-BFBE-9B9C-23B9-B5B29F28F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                                                                                                                    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895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861E4-AA5F-2C14-0E2F-CFAFB632D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Trosolwg y gemau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E86116-FAE5-E8C3-F1E8-75FF3A5582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" r="3091" b="-4"/>
          <a:stretch>
            <a:fillRect/>
          </a:stretch>
        </p:blipFill>
        <p:spPr>
          <a:xfrm>
            <a:off x="20" y="10"/>
            <a:ext cx="4041316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60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46318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7CCB1D-BBA2-9BEB-E2E9-2B5B999B4C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570"/>
          <a:stretch>
            <a:fillRect/>
          </a:stretch>
        </p:blipFill>
        <p:spPr>
          <a:xfrm>
            <a:off x="1" y="4267200"/>
            <a:ext cx="4051081" cy="259080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C2342-8B10-A031-9999-B1DBDF9DA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Cyfanswm o 6 gem</a:t>
            </a:r>
          </a:p>
          <a:p>
            <a:r>
              <a:rPr lang="en-GB" sz="2200"/>
              <a:t>3 gem gartref</a:t>
            </a:r>
          </a:p>
          <a:p>
            <a:r>
              <a:rPr lang="en-GB" sz="2200"/>
              <a:t>3 gem I ffwrdd o cartref</a:t>
            </a:r>
          </a:p>
          <a:p>
            <a:r>
              <a:rPr lang="en-GB" sz="2200"/>
              <a:t>5 gem yn y league</a:t>
            </a:r>
          </a:p>
          <a:p>
            <a:r>
              <a:rPr lang="en-GB" sz="2200"/>
              <a:t>1 gem cwpan ar dir niwtral</a:t>
            </a:r>
          </a:p>
          <a:p>
            <a:r>
              <a:rPr lang="en-GB" sz="2200"/>
              <a:t>Ennill y cwpan yn y gem derfynol</a:t>
            </a:r>
          </a:p>
          <a:p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599166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336A6-D62C-7E3C-26CE-07C95D0E3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Dull ar gyfer gemau cartref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F032C-86E6-0B1B-3E95-336E8CA07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Mantais chwarae cartref</a:t>
            </a:r>
          </a:p>
          <a:p>
            <a:r>
              <a:rPr lang="en-GB" sz="2200"/>
              <a:t>Hyder ac cythathrebu yn well</a:t>
            </a:r>
          </a:p>
          <a:p>
            <a:r>
              <a:rPr lang="en-GB" sz="2200"/>
              <a:t>Dechrauaid fwy cryf</a:t>
            </a:r>
          </a:p>
          <a:p>
            <a:r>
              <a:rPr lang="en-GB" sz="2200"/>
              <a:t>Manteision gwybod y cae yn well</a:t>
            </a:r>
          </a:p>
          <a:p>
            <a:r>
              <a:rPr lang="en-GB" sz="2200"/>
              <a:t>Llai o flinder teithio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Why a European Super League might be a good thing for English football">
            <a:extLst>
              <a:ext uri="{FF2B5EF4-FFF2-40B4-BE49-F238E27FC236}">
                <a16:creationId xmlns:a16="http://schemas.microsoft.com/office/drawing/2014/main" id="{67004F9D-9F63-7E3D-C279-7EFD1039BD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37" r="195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5163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689CE3-29A3-B9DF-DE19-C956B3CD51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1" r="234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47ADD-51DF-26D3-C08B-0D9485851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Dull </a:t>
            </a:r>
            <a:r>
              <a:rPr lang="en-GB" sz="4000"/>
              <a:t>ar</a:t>
            </a:r>
            <a:r>
              <a:rPr lang="en-GB" sz="4000" dirty="0"/>
              <a:t> </a:t>
            </a:r>
            <a:r>
              <a:rPr lang="en-GB" sz="4000"/>
              <a:t>gyfer</a:t>
            </a:r>
            <a:r>
              <a:rPr lang="en-GB" sz="4000" dirty="0"/>
              <a:t> </a:t>
            </a:r>
            <a:r>
              <a:rPr lang="en-GB" sz="4000"/>
              <a:t>gemau</a:t>
            </a:r>
            <a:r>
              <a:rPr lang="en-GB" sz="4000" dirty="0"/>
              <a:t> I </a:t>
            </a:r>
            <a:r>
              <a:rPr lang="en-GB" sz="4000"/>
              <a:t>ffwrdd</a:t>
            </a:r>
            <a:r>
              <a:rPr lang="en-GB" sz="4000" dirty="0"/>
              <a:t>  </a:t>
            </a:r>
            <a:r>
              <a:rPr lang="en-GB" sz="4000"/>
              <a:t>cartref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B683C-CC5B-ABEE-2749-C6A60AE91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Paratoi</a:t>
            </a:r>
            <a:r>
              <a:rPr lang="en-GB" sz="2000" dirty="0"/>
              <a:t> </a:t>
            </a:r>
            <a:r>
              <a:rPr lang="en-GB" sz="2000"/>
              <a:t>meddyliad</a:t>
            </a:r>
            <a:r>
              <a:rPr lang="en-GB" sz="2000" dirty="0"/>
              <a:t> </a:t>
            </a:r>
            <a:r>
              <a:rPr lang="en-GB" sz="2000"/>
              <a:t>cryfach</a:t>
            </a:r>
            <a:endParaRPr lang="en-GB" sz="2000" dirty="0"/>
          </a:p>
          <a:p>
            <a:r>
              <a:rPr lang="en-GB" sz="2000" dirty="0"/>
              <a:t>Delio </a:t>
            </a:r>
            <a:r>
              <a:rPr lang="en-GB" sz="2000"/>
              <a:t>efo</a:t>
            </a:r>
            <a:r>
              <a:rPr lang="en-GB" sz="2000" dirty="0"/>
              <a:t> </a:t>
            </a:r>
            <a:r>
              <a:rPr lang="en-GB" sz="2000"/>
              <a:t>fwy</a:t>
            </a:r>
            <a:r>
              <a:rPr lang="en-GB" sz="2000" dirty="0"/>
              <a:t> o </a:t>
            </a:r>
            <a:r>
              <a:rPr lang="en-GB" sz="2000"/>
              <a:t>pwysau</a:t>
            </a:r>
            <a:endParaRPr lang="en-GB" sz="2000" dirty="0"/>
          </a:p>
          <a:p>
            <a:r>
              <a:rPr lang="en-GB" sz="2000"/>
              <a:t>Cadw</a:t>
            </a:r>
            <a:r>
              <a:rPr lang="en-GB" sz="2000" dirty="0"/>
              <a:t> </a:t>
            </a:r>
            <a:r>
              <a:rPr lang="en-GB" sz="2000"/>
              <a:t>disgyblaeth</a:t>
            </a:r>
            <a:r>
              <a:rPr lang="en-GB" sz="2000" dirty="0"/>
              <a:t> </a:t>
            </a:r>
            <a:r>
              <a:rPr lang="en-GB" sz="2000"/>
              <a:t>tactegol</a:t>
            </a:r>
            <a:endParaRPr lang="en-GB" sz="2000" dirty="0"/>
          </a:p>
          <a:p>
            <a:r>
              <a:rPr lang="en-GB" sz="2000"/>
              <a:t>Hyblygrwydd</a:t>
            </a:r>
            <a:r>
              <a:rPr lang="en-GB" sz="2000" dirty="0"/>
              <a:t> o </a:t>
            </a:r>
            <a:r>
              <a:rPr lang="en-GB" sz="2000"/>
              <a:t>fewn</a:t>
            </a:r>
            <a:r>
              <a:rPr lang="en-GB" sz="2000" dirty="0"/>
              <a:t> y gem</a:t>
            </a:r>
          </a:p>
        </p:txBody>
      </p:sp>
    </p:spTree>
    <p:extLst>
      <p:ext uri="{BB962C8B-B14F-4D97-AF65-F5344CB8AC3E}">
        <p14:creationId xmlns:p14="http://schemas.microsoft.com/office/powerpoint/2010/main" val="3679662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C9455D-EC2B-FF11-4F14-C464E6BEB2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8" r="6178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F5869-2597-9485-98AA-09D92B24C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Dull ar gyfer gem cwpan derfynol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EC6BD-82E8-FA48-8A70-C439BB18E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Gem ar dir niwtral</a:t>
            </a:r>
          </a:p>
          <a:p>
            <a:r>
              <a:rPr lang="en-GB" sz="2000"/>
              <a:t>Awyrgylch gwahanol</a:t>
            </a:r>
          </a:p>
          <a:p>
            <a:r>
              <a:rPr lang="en-GB" sz="2000"/>
              <a:t>Mwy o bwysau ac nerfau</a:t>
            </a:r>
          </a:p>
          <a:p>
            <a:r>
              <a:rPr lang="en-GB" sz="2000"/>
              <a:t>Paratoi tactel</a:t>
            </a:r>
          </a:p>
          <a:p>
            <a:r>
              <a:rPr lang="en-GB" sz="2000"/>
              <a:t>Hyblygrwydd o fewn moments</a:t>
            </a:r>
          </a:p>
        </p:txBody>
      </p:sp>
    </p:spTree>
    <p:extLst>
      <p:ext uri="{BB962C8B-B14F-4D97-AF65-F5344CB8AC3E}">
        <p14:creationId xmlns:p14="http://schemas.microsoft.com/office/powerpoint/2010/main" val="948273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51A0227-072A-4F5F-928C-E2C3E5C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CC474-D990-2D2B-3BE2-DA234C61C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440365"/>
            <a:ext cx="4245864" cy="1722691"/>
          </a:xfrm>
        </p:spPr>
        <p:txBody>
          <a:bodyPr anchor="ctr">
            <a:normAutofit/>
          </a:bodyPr>
          <a:lstStyle/>
          <a:p>
            <a:r>
              <a:rPr lang="en-GB" sz="3800"/>
              <a:t>Cymhariaeth rhwng gemau cartref ac gemau I ffwrdd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14284D-A21A-B4BE-0661-64E4E05AAB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296" y="472361"/>
            <a:ext cx="5471160" cy="3622388"/>
          </a:xfrm>
          <a:prstGeom prst="rect">
            <a:avLst/>
          </a:prstGeom>
        </p:spPr>
      </p:pic>
      <p:sp>
        <p:nvSpPr>
          <p:cNvPr id="27" name="sketchy line">
            <a:extLst>
              <a:ext uri="{FF2B5EF4-FFF2-40B4-BE49-F238E27FC236}">
                <a16:creationId xmlns:a16="http://schemas.microsoft.com/office/drawing/2014/main" id="{35D99776-4B38-47DF-A302-11AD9AF87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7304" y="529256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9AE18-D4F7-6F3F-9FAD-845C61E6E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99" y="4440365"/>
            <a:ext cx="6214871" cy="172269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                                                                                                                                                      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FAFAB3-C0FB-BB4C-E793-0B66346ED3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5930371"/>
              </p:ext>
            </p:extLst>
          </p:nvPr>
        </p:nvGraphicFramePr>
        <p:xfrm>
          <a:off x="6254496" y="959738"/>
          <a:ext cx="5471161" cy="264763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997875">
                  <a:extLst>
                    <a:ext uri="{9D8B030D-6E8A-4147-A177-3AD203B41FA5}">
                      <a16:colId xmlns:a16="http://schemas.microsoft.com/office/drawing/2014/main" val="1285790455"/>
                    </a:ext>
                  </a:extLst>
                </a:gridCol>
                <a:gridCol w="2473286">
                  <a:extLst>
                    <a:ext uri="{9D8B030D-6E8A-4147-A177-3AD203B41FA5}">
                      <a16:colId xmlns:a16="http://schemas.microsoft.com/office/drawing/2014/main" val="3267913463"/>
                    </a:ext>
                  </a:extLst>
                </a:gridCol>
              </a:tblGrid>
              <a:tr h="507309">
                <a:tc>
                  <a:txBody>
                    <a:bodyPr/>
                    <a:lstStyle/>
                    <a:p>
                      <a:r>
                        <a:rPr lang="en-GB" sz="1900" b="0" cap="none" spc="60" err="1">
                          <a:solidFill>
                            <a:schemeClr val="bg1"/>
                          </a:solidFill>
                        </a:rPr>
                        <a:t>Cartref</a:t>
                      </a:r>
                      <a:endParaRPr lang="en-GB" sz="1900" b="0" cap="none" spc="60">
                        <a:solidFill>
                          <a:schemeClr val="bg1"/>
                        </a:solidFill>
                      </a:endParaRPr>
                    </a:p>
                  </a:txBody>
                  <a:tcPr marL="111090" marR="111090" marT="111090" marB="55545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b="0" cap="none" spc="60">
                          <a:solidFill>
                            <a:schemeClr val="bg1"/>
                          </a:solidFill>
                        </a:rPr>
                        <a:t>I </a:t>
                      </a:r>
                      <a:r>
                        <a:rPr lang="en-GB" sz="1900" b="0" cap="none" spc="60" err="1">
                          <a:solidFill>
                            <a:schemeClr val="bg1"/>
                          </a:solidFill>
                        </a:rPr>
                        <a:t>ffwrdd</a:t>
                      </a:r>
                      <a:r>
                        <a:rPr lang="en-GB" sz="1900" b="0" cap="none" spc="60">
                          <a:solidFill>
                            <a:schemeClr val="bg1"/>
                          </a:solidFill>
                        </a:rPr>
                        <a:t> o </a:t>
                      </a:r>
                      <a:r>
                        <a:rPr lang="en-GB" sz="1900" b="0" cap="none" spc="60" err="1">
                          <a:solidFill>
                            <a:schemeClr val="bg1"/>
                          </a:solidFill>
                        </a:rPr>
                        <a:t>gartref</a:t>
                      </a:r>
                      <a:endParaRPr lang="en-GB" sz="1900" b="0" cap="none" spc="60">
                        <a:solidFill>
                          <a:schemeClr val="bg1"/>
                        </a:solidFill>
                      </a:endParaRPr>
                    </a:p>
                  </a:txBody>
                  <a:tcPr marL="111090" marR="111090" marT="111090" marB="55545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8827578"/>
                  </a:ext>
                </a:extLst>
              </a:tr>
              <a:tr h="470280"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Mwy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hyder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Mwy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bwysau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0104249"/>
                  </a:ext>
                </a:extLst>
              </a:tr>
              <a:tr h="470280"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Cefnogaeth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gwell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Awyrgylch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gwahanol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4912080"/>
                  </a:ext>
                </a:extLst>
              </a:tr>
              <a:tr h="470280"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Cythafrebu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well</a:t>
                      </a: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Angen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ffocws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tactegol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9411967"/>
                  </a:ext>
                </a:extLst>
              </a:tr>
              <a:tr h="729488"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Mantais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cae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fwy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aml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Effaith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cap="none" spc="0" err="1">
                          <a:solidFill>
                            <a:schemeClr val="tx1"/>
                          </a:solidFill>
                        </a:rPr>
                        <a:t>trafnidiaeth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1090" marR="111090" marT="111090" marB="555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414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143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7C40E-6E6F-4358-977C-53D19CC1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Y canlyniadau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62DA0D-8572-4DE4-5154-00E09B2489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6286" y="2642616"/>
            <a:ext cx="5401923" cy="36057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30A29B-8C2D-0C55-3098-F76867C4A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742" y="2642616"/>
            <a:ext cx="5401923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407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2BCA9-7074-EDB8-E5D6-2899E3E60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Casgliad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4B04A-DFD6-E592-7A35-0F1CFF62A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Roedd dulliau gwahanol angenrheidiol ar gyfer pob math o gem</a:t>
            </a:r>
          </a:p>
          <a:p>
            <a:r>
              <a:rPr lang="en-GB" sz="2200"/>
              <a:t>Cryfder meddyliol yn bwysig yn sicr ar gyfer gemau I ffwrdd</a:t>
            </a:r>
          </a:p>
          <a:p>
            <a:r>
              <a:rPr lang="en-GB" sz="2200"/>
              <a:t>Roedd Gwaith tim yn allweddol yn y gemau I gyd</a:t>
            </a:r>
          </a:p>
          <a:p>
            <a:r>
              <a:rPr lang="en-GB" sz="2200"/>
              <a:t>Llwyddiant cyffredinol dros y 6 gem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205B01-C54B-44F0-106A-51263132B7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40" r="1965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545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F7823-5A93-759A-F62C-84DBF1550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ED52E-DC80-49F3-4589-523002D3B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1500"/>
              <a:t>Bhagwandeen, B., Mohammed, A. and Dialsingh, I. (2024). Investigating the influence of fans on home advantage outcomes in association football across Europe. </a:t>
            </a:r>
            <a:r>
              <a:rPr lang="en-GB" sz="1500" i="1"/>
              <a:t>Soccer and society</a:t>
            </a:r>
            <a:r>
              <a:rPr lang="en-GB" sz="1500"/>
              <a:t>, 25(8), pp.1–17. doi:https://doi.org/10.1080/14660970.2024.2333487.</a:t>
            </a:r>
          </a:p>
          <a:p>
            <a:r>
              <a:rPr lang="en-GB" sz="1500"/>
              <a:t>Ramchandani, G., Millar, R. and Wilson, D. (2021). The relationship between team ability and home advantage in the English football league system. </a:t>
            </a:r>
            <a:r>
              <a:rPr lang="en-GB" sz="1500" i="1"/>
              <a:t>German Journal of Exercise and Sport Research</a:t>
            </a:r>
            <a:r>
              <a:rPr lang="en-GB" sz="1500"/>
              <a:t>, 51(3), pp.354–361. doi:https://doi.org/10.1007/s12662-021-00721-x.</a:t>
            </a:r>
          </a:p>
          <a:p>
            <a:r>
              <a:rPr lang="en-GB" sz="1500"/>
              <a:t>Pollard, R. (1986). Home advantage in soccer: A retrospective analysis. </a:t>
            </a:r>
            <a:r>
              <a:rPr lang="en-GB" sz="1500" i="1"/>
              <a:t>Journal of Sports Sciences</a:t>
            </a:r>
            <a:r>
              <a:rPr lang="en-GB" sz="1500"/>
              <a:t>, [online] 4(3), pp.237–248. doi:https://doi.org/10.1080/02640418608732122.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599360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09653-6840-F15E-B623-DA7ACBAE8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Oes </a:t>
            </a:r>
            <a:r>
              <a:rPr lang="en-GB" sz="5400" dirty="0" err="1"/>
              <a:t>unrhyw</a:t>
            </a:r>
            <a:r>
              <a:rPr lang="en-GB" sz="5400" dirty="0"/>
              <a:t> </a:t>
            </a:r>
            <a:r>
              <a:rPr lang="en-GB" sz="5400" dirty="0" err="1"/>
              <a:t>gwestiynau</a:t>
            </a:r>
            <a:r>
              <a:rPr lang="en-GB" sz="5400" dirty="0"/>
              <a:t>?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A13EF-4129-DD67-374F-4CBB53C1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ECC7D4-3218-84F3-F316-B0A86D7F6B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40" r="1965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66372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355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Dulliau gwahanol ar gyfer gemau cartref ac I ffwrdd o catref mewn tim pel-droed prifysgol </vt:lpstr>
      <vt:lpstr>Trosolwg y gemau</vt:lpstr>
      <vt:lpstr>Dull ar gyfer gemau cartref</vt:lpstr>
      <vt:lpstr>Dull ar gyfer gemau I ffwrdd  cartref</vt:lpstr>
      <vt:lpstr>Dull ar gyfer gem cwpan derfynol</vt:lpstr>
      <vt:lpstr>Cymhariaeth rhwng gemau cartref ac gemau I ffwrdd</vt:lpstr>
      <vt:lpstr>Y canlyniadau</vt:lpstr>
      <vt:lpstr>Casgliad</vt:lpstr>
      <vt:lpstr>Refrences</vt:lpstr>
      <vt:lpstr>Oes unrhyw gwestiynau?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 Grahame</dc:creator>
  <cp:lastModifiedBy>Jess Grahame</cp:lastModifiedBy>
  <cp:revision>1</cp:revision>
  <dcterms:created xsi:type="dcterms:W3CDTF">2026-05-07T21:37:23Z</dcterms:created>
  <dcterms:modified xsi:type="dcterms:W3CDTF">2026-05-07T23:24:10Z</dcterms:modified>
</cp:coreProperties>
</file>