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4D5F73-4160-4467-901C-A42BE8E864B4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FB3A78-A366-4705-B5D1-6587C0C99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760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FB3A78-A366-4705-B5D1-6587C0C994F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691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A9EB20F-B7F5-438A-BA77-927297696A7E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3906F5-B98A-4F68-A2E3-51A0AFF3E4D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www.google.co.uk/url?sa=i&amp;rct=j&amp;q=&amp;esrc=s&amp;source=images&amp;cd=&amp;ved=2ahUKEwjd9JrEpN_kAhWIHxQKHfRDAawQjRx6BAgBEAQ&amp;url=http%3A%2F%2Fwww.thingswedontknow.com%2Fbiology%2F&amp;psig=AOvVaw2uP-Fe4yhBDtmHgEREDpAG&amp;ust=15690649122629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9752" y="188640"/>
            <a:ext cx="3744416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Hannah’s One Page Profile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21232" y="4502457"/>
            <a:ext cx="5068951" cy="2520280"/>
          </a:xfrm>
        </p:spPr>
        <p:txBody>
          <a:bodyPr/>
          <a:lstStyle/>
          <a:p>
            <a:pPr algn="ctr"/>
            <a:r>
              <a:rPr lang="en-GB" u="sng" dirty="0" smtClean="0">
                <a:solidFill>
                  <a:schemeClr val="tx1"/>
                </a:solidFill>
              </a:rPr>
              <a:t>Reasons for entering the teaching profession</a:t>
            </a:r>
          </a:p>
          <a:p>
            <a:pPr marL="285750" indent="-285750">
              <a:buClr>
                <a:schemeClr val="tx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b="0" dirty="0" smtClean="0"/>
              <a:t>To be the teacher that does the best they possibly can for the students</a:t>
            </a:r>
          </a:p>
          <a:p>
            <a:pPr marL="285750" indent="-285750">
              <a:buClr>
                <a:schemeClr val="tx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b="0" dirty="0" smtClean="0"/>
              <a:t>To allow students to be open and feel that they can discuss issues</a:t>
            </a:r>
          </a:p>
          <a:p>
            <a:pPr marL="285750" indent="-285750">
              <a:buClr>
                <a:schemeClr val="tx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b="0" dirty="0" smtClean="0"/>
              <a:t>To be a positive, inspirational influence</a:t>
            </a:r>
          </a:p>
          <a:p>
            <a:pPr marL="285750" indent="-285750">
              <a:buClr>
                <a:schemeClr val="tx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1600" b="0" dirty="0" smtClean="0"/>
              <a:t>Continuous development </a:t>
            </a:r>
          </a:p>
          <a:p>
            <a:pPr marL="285750" indent="-285750">
              <a:buClr>
                <a:schemeClr val="tx2"/>
              </a:buClr>
              <a:buFont typeface="Arial" panose="020B0604020202020204" pitchFamily="34" charset="0"/>
              <a:buChar char="•"/>
            </a:pPr>
            <a:endParaRPr lang="en-GB" sz="1600" b="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806"/>
          <a:stretch/>
        </p:blipFill>
        <p:spPr>
          <a:xfrm>
            <a:off x="7336393" y="26988"/>
            <a:ext cx="1649389" cy="220486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72638" y="3048528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smtClean="0"/>
              <a:t>Previous teaching experiences</a:t>
            </a:r>
            <a:endParaRPr lang="en-GB" sz="1600" b="1" u="sng" dirty="0" smtClean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Minimal experience in school settings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Undertook approximately 2 weeks observation</a:t>
            </a:r>
            <a:endParaRPr lang="en-GB" sz="1600" dirty="0">
              <a:solidFill>
                <a:schemeClr val="tx2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72638" y="879230"/>
            <a:ext cx="392345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smtClean="0"/>
              <a:t>About 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Family and friends are very important to 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Enjoy travelling, walking, reading and going to the cinema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Compassionate, caring and hard-working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Dog lover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571999" y="896813"/>
            <a:ext cx="285965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smtClean="0"/>
              <a:t>Academic 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11 GCSE’s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A/S level- geography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3 A levels- Biology, chemistry and psychology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Degree- Biomedical Science</a:t>
            </a:r>
            <a:endParaRPr lang="en-GB" sz="1600" dirty="0">
              <a:solidFill>
                <a:schemeClr val="tx2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2638" y="4581128"/>
            <a:ext cx="3695306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smtClean="0"/>
              <a:t>The kind of teacher I aspire to be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Approachable, hard-working, inspirational and listen to pupils opinions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Make lessons engaging for everyone</a:t>
            </a:r>
          </a:p>
          <a:p>
            <a:endParaRPr lang="en-GB" b="1" u="sng" dirty="0">
              <a:solidFill>
                <a:schemeClr val="tx2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08104" y="2577698"/>
            <a:ext cx="298325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smtClean="0"/>
              <a:t>Areas/ subjects I could teach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Biology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2"/>
                </a:solidFill>
              </a:rPr>
              <a:t>Chemistry</a:t>
            </a:r>
            <a:endParaRPr lang="en-GB" sz="1600" dirty="0">
              <a:solidFill>
                <a:schemeClr val="tx2"/>
              </a:solidFill>
            </a:endParaRPr>
          </a:p>
        </p:txBody>
      </p:sp>
      <p:sp>
        <p:nvSpPr>
          <p:cNvPr id="10" name="AutoShape 2" descr="Image result for biology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Image result for biology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848" y="3542430"/>
            <a:ext cx="1659073" cy="82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chemistr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624597"/>
            <a:ext cx="2088233" cy="85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8193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43</TotalTime>
  <Words>137</Words>
  <Application>Microsoft Office PowerPoint</Application>
  <PresentationFormat>On-screen Show (4:3)</PresentationFormat>
  <Paragraphs>26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Oriel</vt:lpstr>
      <vt:lpstr>Hannah’s One Page Profile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Hannah’s One Page Profile</dc:title>
  <dc:creator>Hannah</dc:creator>
  <cp:lastModifiedBy>Hannah</cp:lastModifiedBy>
  <cp:revision>7</cp:revision>
  <dcterms:created xsi:type="dcterms:W3CDTF">2019-09-20T10:57:34Z</dcterms:created>
  <dcterms:modified xsi:type="dcterms:W3CDTF">2019-09-20T11:41:23Z</dcterms:modified>
</cp:coreProperties>
</file>