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6" r:id="rId10"/>
    <p:sldId id="26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DF8605-1E8A-2F46-9EA2-B29ADE8A11B7}" v="31" dt="2022-08-10T06:33:09.4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40"/>
  </p:normalViewPr>
  <p:slideViewPr>
    <p:cSldViewPr snapToGrid="0">
      <p:cViewPr>
        <p:scale>
          <a:sx n="120" d="100"/>
          <a:sy n="120" d="100"/>
        </p:scale>
        <p:origin x="256" y="-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lena-Loredana Mihai (2129859)" userId="67b60001-9aab-46e8-bdd5-1cf33a86cc77" providerId="ADAL" clId="{73DF8605-1E8A-2F46-9EA2-B29ADE8A11B7}"/>
    <pc:docChg chg="addSld delSld modSld">
      <pc:chgData name="Marilena-Loredana Mihai (2129859)" userId="67b60001-9aab-46e8-bdd5-1cf33a86cc77" providerId="ADAL" clId="{73DF8605-1E8A-2F46-9EA2-B29ADE8A11B7}" dt="2022-08-10T06:33:09.477" v="72" actId="20577"/>
      <pc:docMkLst>
        <pc:docMk/>
      </pc:docMkLst>
      <pc:sldChg chg="modSp">
        <pc:chgData name="Marilena-Loredana Mihai (2129859)" userId="67b60001-9aab-46e8-bdd5-1cf33a86cc77" providerId="ADAL" clId="{73DF8605-1E8A-2F46-9EA2-B29ADE8A11B7}" dt="2022-08-10T06:33:09.477" v="72" actId="20577"/>
        <pc:sldMkLst>
          <pc:docMk/>
          <pc:sldMk cId="465286410" sldId="258"/>
        </pc:sldMkLst>
        <pc:graphicFrameChg chg="mod">
          <ac:chgData name="Marilena-Loredana Mihai (2129859)" userId="67b60001-9aab-46e8-bdd5-1cf33a86cc77" providerId="ADAL" clId="{73DF8605-1E8A-2F46-9EA2-B29ADE8A11B7}" dt="2022-08-10T06:33:09.477" v="72" actId="20577"/>
          <ac:graphicFrameMkLst>
            <pc:docMk/>
            <pc:sldMk cId="465286410" sldId="258"/>
            <ac:graphicFrameMk id="2" creationId="{C4A48E44-E67E-2C17-1893-24D1365C93A6}"/>
          </ac:graphicFrameMkLst>
        </pc:graphicFrameChg>
      </pc:sldChg>
      <pc:sldChg chg="modSp mod">
        <pc:chgData name="Marilena-Loredana Mihai (2129859)" userId="67b60001-9aab-46e8-bdd5-1cf33a86cc77" providerId="ADAL" clId="{73DF8605-1E8A-2F46-9EA2-B29ADE8A11B7}" dt="2022-08-10T06:14:44.290" v="53" actId="255"/>
        <pc:sldMkLst>
          <pc:docMk/>
          <pc:sldMk cId="941588870" sldId="261"/>
        </pc:sldMkLst>
        <pc:spChg chg="mod">
          <ac:chgData name="Marilena-Loredana Mihai (2129859)" userId="67b60001-9aab-46e8-bdd5-1cf33a86cc77" providerId="ADAL" clId="{73DF8605-1E8A-2F46-9EA2-B29ADE8A11B7}" dt="2022-08-10T06:14:44.290" v="53" actId="255"/>
          <ac:spMkLst>
            <pc:docMk/>
            <pc:sldMk cId="941588870" sldId="261"/>
            <ac:spMk id="3" creationId="{85836953-09F9-DB21-4AF3-6EAB90E6B2DF}"/>
          </ac:spMkLst>
        </pc:spChg>
        <pc:spChg chg="mod">
          <ac:chgData name="Marilena-Loredana Mihai (2129859)" userId="67b60001-9aab-46e8-bdd5-1cf33a86cc77" providerId="ADAL" clId="{73DF8605-1E8A-2F46-9EA2-B29ADE8A11B7}" dt="2022-08-10T06:14:34.132" v="52" actId="1076"/>
          <ac:spMkLst>
            <pc:docMk/>
            <pc:sldMk cId="941588870" sldId="261"/>
            <ac:spMk id="5" creationId="{9E8DE41D-313F-DA74-33EA-16AC4CD7DD29}"/>
          </ac:spMkLst>
        </pc:spChg>
      </pc:sldChg>
      <pc:sldChg chg="modSp">
        <pc:chgData name="Marilena-Loredana Mihai (2129859)" userId="67b60001-9aab-46e8-bdd5-1cf33a86cc77" providerId="ADAL" clId="{73DF8605-1E8A-2F46-9EA2-B29ADE8A11B7}" dt="2022-08-10T06:11:19.454" v="1" actId="20577"/>
        <pc:sldMkLst>
          <pc:docMk/>
          <pc:sldMk cId="2253346644" sldId="263"/>
        </pc:sldMkLst>
        <pc:graphicFrameChg chg="mod">
          <ac:chgData name="Marilena-Loredana Mihai (2129859)" userId="67b60001-9aab-46e8-bdd5-1cf33a86cc77" providerId="ADAL" clId="{73DF8605-1E8A-2F46-9EA2-B29ADE8A11B7}" dt="2022-08-10T06:11:19.454" v="1" actId="20577"/>
          <ac:graphicFrameMkLst>
            <pc:docMk/>
            <pc:sldMk cId="2253346644" sldId="263"/>
            <ac:graphicFrameMk id="2" creationId="{982477CC-38BF-E899-9245-55BF1888AC30}"/>
          </ac:graphicFrameMkLst>
        </pc:graphicFrameChg>
      </pc:sldChg>
      <pc:sldChg chg="modSp">
        <pc:chgData name="Marilena-Loredana Mihai (2129859)" userId="67b60001-9aab-46e8-bdd5-1cf33a86cc77" providerId="ADAL" clId="{73DF8605-1E8A-2F46-9EA2-B29ADE8A11B7}" dt="2022-08-10T06:15:54.837" v="69" actId="20577"/>
        <pc:sldMkLst>
          <pc:docMk/>
          <pc:sldMk cId="351834698" sldId="266"/>
        </pc:sldMkLst>
        <pc:spChg chg="mod">
          <ac:chgData name="Marilena-Loredana Mihai (2129859)" userId="67b60001-9aab-46e8-bdd5-1cf33a86cc77" providerId="ADAL" clId="{73DF8605-1E8A-2F46-9EA2-B29ADE8A11B7}" dt="2022-08-10T06:15:54.837" v="69" actId="20577"/>
          <ac:spMkLst>
            <pc:docMk/>
            <pc:sldMk cId="351834698" sldId="266"/>
            <ac:spMk id="3" creationId="{047B74FD-06E0-432A-D9C2-56758CFA4A40}"/>
          </ac:spMkLst>
        </pc:spChg>
      </pc:sldChg>
      <pc:sldChg chg="new del">
        <pc:chgData name="Marilena-Loredana Mihai (2129859)" userId="67b60001-9aab-46e8-bdd5-1cf33a86cc77" providerId="ADAL" clId="{73DF8605-1E8A-2F46-9EA2-B29ADE8A11B7}" dt="2022-08-10T06:13:33.085" v="11" actId="2696"/>
        <pc:sldMkLst>
          <pc:docMk/>
          <pc:sldMk cId="3929027059" sldId="267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BC46F6-EFDF-E946-8DEF-28696B0B28B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975432EA-B283-DE43-9564-3E6F6A983EA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IS </a:t>
          </a:r>
          <a:r>
            <a:rPr lang="en-GB"/>
            <a:t>MY DREAM </a:t>
          </a:r>
          <a:r>
            <a:rPr lang="en-GB" dirty="0"/>
            <a:t>CAREER.</a:t>
          </a:r>
        </a:p>
      </dgm:t>
    </dgm:pt>
    <dgm:pt modelId="{05402962-D798-2141-B945-B2502947186A}" type="sibTrans" cxnId="{3D04D196-DA84-1B45-96F5-A4163F416502}">
      <dgm:prSet/>
      <dgm:spPr/>
      <dgm:t>
        <a:bodyPr/>
        <a:lstStyle/>
        <a:p>
          <a:endParaRPr lang="en-GB"/>
        </a:p>
      </dgm:t>
    </dgm:pt>
    <dgm:pt modelId="{C695D4C9-E600-414E-9F1E-070FC11B3C2C}" type="parTrans" cxnId="{3D04D196-DA84-1B45-96F5-A4163F416502}">
      <dgm:prSet/>
      <dgm:spPr/>
      <dgm:t>
        <a:bodyPr/>
        <a:lstStyle/>
        <a:p>
          <a:endParaRPr lang="en-GB"/>
        </a:p>
      </dgm:t>
    </dgm:pt>
    <dgm:pt modelId="{F8083A71-5971-3F4A-8AFD-491CAD29D7B5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REQUAIRE.</a:t>
          </a:r>
        </a:p>
      </dgm:t>
    </dgm:pt>
    <dgm:pt modelId="{58642B26-D5F1-7D48-A672-039383C84490}" type="sibTrans" cxnId="{8E33E28D-FBC3-B24A-86B6-506BFDBAA410}">
      <dgm:prSet/>
      <dgm:spPr/>
      <dgm:t>
        <a:bodyPr/>
        <a:lstStyle/>
        <a:p>
          <a:endParaRPr lang="en-GB"/>
        </a:p>
      </dgm:t>
    </dgm:pt>
    <dgm:pt modelId="{BDC809B2-471A-D549-AA61-61CBDB9CE468}" type="parTrans" cxnId="{8E33E28D-FBC3-B24A-86B6-506BFDBAA410}">
      <dgm:prSet/>
      <dgm:spPr/>
      <dgm:t>
        <a:bodyPr/>
        <a:lstStyle/>
        <a:p>
          <a:endParaRPr lang="en-GB"/>
        </a:p>
      </dgm:t>
    </dgm:pt>
    <dgm:pt modelId="{9CC30912-B3CB-9B4E-8089-C663CE09D544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SKILLS.</a:t>
          </a:r>
        </a:p>
      </dgm:t>
    </dgm:pt>
    <dgm:pt modelId="{E02E6F63-DD9C-2D40-BAF4-D9B2406A8CBA}" type="sibTrans" cxnId="{1730F43F-9BB0-CA43-8A7E-1588D1882D58}">
      <dgm:prSet/>
      <dgm:spPr/>
      <dgm:t>
        <a:bodyPr/>
        <a:lstStyle/>
        <a:p>
          <a:endParaRPr lang="en-GB"/>
        </a:p>
      </dgm:t>
    </dgm:pt>
    <dgm:pt modelId="{DE6D32BC-1775-2540-BE85-3E03511EE7EE}" type="parTrans" cxnId="{1730F43F-9BB0-CA43-8A7E-1588D1882D58}">
      <dgm:prSet/>
      <dgm:spPr/>
      <dgm:t>
        <a:bodyPr/>
        <a:lstStyle/>
        <a:p>
          <a:endParaRPr lang="en-GB"/>
        </a:p>
      </dgm:t>
    </dgm:pt>
    <dgm:pt modelId="{22B1F150-9C16-4CEF-9322-D0F2B02D2860}" type="pres">
      <dgm:prSet presAssocID="{07BC46F6-EFDF-E946-8DEF-28696B0B28BF}" presName="root" presStyleCnt="0">
        <dgm:presLayoutVars>
          <dgm:dir/>
          <dgm:resizeHandles val="exact"/>
        </dgm:presLayoutVars>
      </dgm:prSet>
      <dgm:spPr/>
    </dgm:pt>
    <dgm:pt modelId="{C6D429D0-C9BF-4C30-8CCA-1BEAF78D0C78}" type="pres">
      <dgm:prSet presAssocID="{975432EA-B283-DE43-9564-3E6F6A983EA2}" presName="compNode" presStyleCnt="0"/>
      <dgm:spPr/>
    </dgm:pt>
    <dgm:pt modelId="{D77DDDE9-50A9-4555-BC03-DBD122746507}" type="pres">
      <dgm:prSet presAssocID="{975432EA-B283-DE43-9564-3E6F6A983EA2}" presName="bgRect" presStyleLbl="bgShp" presStyleIdx="0" presStyleCnt="3" custLinFactNeighborX="-1125" custLinFactNeighborY="-3692"/>
      <dgm:spPr/>
    </dgm:pt>
    <dgm:pt modelId="{A9F287C5-907E-4D71-A740-9C190249691F}" type="pres">
      <dgm:prSet presAssocID="{975432EA-B283-DE43-9564-3E6F6A983EA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B020CAC-304E-42AE-8901-2CC033AC9E12}" type="pres">
      <dgm:prSet presAssocID="{975432EA-B283-DE43-9564-3E6F6A983EA2}" presName="spaceRect" presStyleCnt="0"/>
      <dgm:spPr/>
    </dgm:pt>
    <dgm:pt modelId="{EE24A9CC-E3ED-4308-AE94-B783B3B4458A}" type="pres">
      <dgm:prSet presAssocID="{975432EA-B283-DE43-9564-3E6F6A983EA2}" presName="parTx" presStyleLbl="revTx" presStyleIdx="0" presStyleCnt="3">
        <dgm:presLayoutVars>
          <dgm:chMax val="0"/>
          <dgm:chPref val="0"/>
        </dgm:presLayoutVars>
      </dgm:prSet>
      <dgm:spPr/>
    </dgm:pt>
    <dgm:pt modelId="{D4A26298-C95C-46BA-AADC-594A5F33D82A}" type="pres">
      <dgm:prSet presAssocID="{05402962-D798-2141-B945-B2502947186A}" presName="sibTrans" presStyleCnt="0"/>
      <dgm:spPr/>
    </dgm:pt>
    <dgm:pt modelId="{DDDEB8D0-BCAA-48CB-8302-EE0568FC1264}" type="pres">
      <dgm:prSet presAssocID="{F8083A71-5971-3F4A-8AFD-491CAD29D7B5}" presName="compNode" presStyleCnt="0"/>
      <dgm:spPr/>
    </dgm:pt>
    <dgm:pt modelId="{1CE0CD05-0683-46F7-8CC7-4E1C6F1B5024}" type="pres">
      <dgm:prSet presAssocID="{F8083A71-5971-3F4A-8AFD-491CAD29D7B5}" presName="bgRect" presStyleLbl="bgShp" presStyleIdx="1" presStyleCnt="3"/>
      <dgm:spPr/>
    </dgm:pt>
    <dgm:pt modelId="{D2BA22D0-1F22-497C-AB85-563B85F4447B}" type="pres">
      <dgm:prSet presAssocID="{F8083A71-5971-3F4A-8AFD-491CAD29D7B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09614E98-A1D9-49CF-9361-D4AE452B5823}" type="pres">
      <dgm:prSet presAssocID="{F8083A71-5971-3F4A-8AFD-491CAD29D7B5}" presName="spaceRect" presStyleCnt="0"/>
      <dgm:spPr/>
    </dgm:pt>
    <dgm:pt modelId="{142397E7-6F1D-454C-890B-CEACDEEF538E}" type="pres">
      <dgm:prSet presAssocID="{F8083A71-5971-3F4A-8AFD-491CAD29D7B5}" presName="parTx" presStyleLbl="revTx" presStyleIdx="1" presStyleCnt="3">
        <dgm:presLayoutVars>
          <dgm:chMax val="0"/>
          <dgm:chPref val="0"/>
        </dgm:presLayoutVars>
      </dgm:prSet>
      <dgm:spPr/>
    </dgm:pt>
    <dgm:pt modelId="{234D09E4-8F74-4C86-9FF7-19005F907FE2}" type="pres">
      <dgm:prSet presAssocID="{58642B26-D5F1-7D48-A672-039383C84490}" presName="sibTrans" presStyleCnt="0"/>
      <dgm:spPr/>
    </dgm:pt>
    <dgm:pt modelId="{F67270F1-6B75-474A-A0E2-DC00F23FC2CC}" type="pres">
      <dgm:prSet presAssocID="{9CC30912-B3CB-9B4E-8089-C663CE09D544}" presName="compNode" presStyleCnt="0"/>
      <dgm:spPr/>
    </dgm:pt>
    <dgm:pt modelId="{B24B4ECB-A09A-4CF3-A40E-D6AF963BA7C6}" type="pres">
      <dgm:prSet presAssocID="{9CC30912-B3CB-9B4E-8089-C663CE09D544}" presName="bgRect" presStyleLbl="bgShp" presStyleIdx="2" presStyleCnt="3"/>
      <dgm:spPr/>
    </dgm:pt>
    <dgm:pt modelId="{56E83D34-BE28-4A5E-869C-BEC683AA992F}" type="pres">
      <dgm:prSet presAssocID="{9CC30912-B3CB-9B4E-8089-C663CE09D54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BE43C64-83A6-49B8-BDB2-38C0F8B9548E}" type="pres">
      <dgm:prSet presAssocID="{9CC30912-B3CB-9B4E-8089-C663CE09D544}" presName="spaceRect" presStyleCnt="0"/>
      <dgm:spPr/>
    </dgm:pt>
    <dgm:pt modelId="{50B45E0D-8546-4DC9-A157-04425C47AD1D}" type="pres">
      <dgm:prSet presAssocID="{9CC30912-B3CB-9B4E-8089-C663CE09D54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730F43F-9BB0-CA43-8A7E-1588D1882D58}" srcId="{07BC46F6-EFDF-E946-8DEF-28696B0B28BF}" destId="{9CC30912-B3CB-9B4E-8089-C663CE09D544}" srcOrd="2" destOrd="0" parTransId="{DE6D32BC-1775-2540-BE85-3E03511EE7EE}" sibTransId="{E02E6F63-DD9C-2D40-BAF4-D9B2406A8CBA}"/>
    <dgm:cxn modelId="{FDCC5684-8F6D-9E4C-97DA-79F34CA1C931}" type="presOf" srcId="{975432EA-B283-DE43-9564-3E6F6A983EA2}" destId="{EE24A9CC-E3ED-4308-AE94-B783B3B4458A}" srcOrd="0" destOrd="0" presId="urn:microsoft.com/office/officeart/2018/2/layout/IconVerticalSolidList"/>
    <dgm:cxn modelId="{C210738A-FACA-D74C-A4BE-05AFADD99081}" type="presOf" srcId="{9CC30912-B3CB-9B4E-8089-C663CE09D544}" destId="{50B45E0D-8546-4DC9-A157-04425C47AD1D}" srcOrd="0" destOrd="0" presId="urn:microsoft.com/office/officeart/2018/2/layout/IconVerticalSolidList"/>
    <dgm:cxn modelId="{8E33E28D-FBC3-B24A-86B6-506BFDBAA410}" srcId="{07BC46F6-EFDF-E946-8DEF-28696B0B28BF}" destId="{F8083A71-5971-3F4A-8AFD-491CAD29D7B5}" srcOrd="1" destOrd="0" parTransId="{BDC809B2-471A-D549-AA61-61CBDB9CE468}" sibTransId="{58642B26-D5F1-7D48-A672-039383C84490}"/>
    <dgm:cxn modelId="{E74A1790-ADC4-F647-9DBE-E3C234A0945D}" type="presOf" srcId="{F8083A71-5971-3F4A-8AFD-491CAD29D7B5}" destId="{142397E7-6F1D-454C-890B-CEACDEEF538E}" srcOrd="0" destOrd="0" presId="urn:microsoft.com/office/officeart/2018/2/layout/IconVerticalSolidList"/>
    <dgm:cxn modelId="{3D04D196-DA84-1B45-96F5-A4163F416502}" srcId="{07BC46F6-EFDF-E946-8DEF-28696B0B28BF}" destId="{975432EA-B283-DE43-9564-3E6F6A983EA2}" srcOrd="0" destOrd="0" parTransId="{C695D4C9-E600-414E-9F1E-070FC11B3C2C}" sibTransId="{05402962-D798-2141-B945-B2502947186A}"/>
    <dgm:cxn modelId="{7AEEC2F2-4BDB-A141-A33D-411AD1DE97D6}" type="presOf" srcId="{07BC46F6-EFDF-E946-8DEF-28696B0B28BF}" destId="{22B1F150-9C16-4CEF-9322-D0F2B02D2860}" srcOrd="0" destOrd="0" presId="urn:microsoft.com/office/officeart/2018/2/layout/IconVerticalSolidList"/>
    <dgm:cxn modelId="{F5097F4B-4347-2F4F-9D8B-684E5513A706}" type="presParOf" srcId="{22B1F150-9C16-4CEF-9322-D0F2B02D2860}" destId="{C6D429D0-C9BF-4C30-8CCA-1BEAF78D0C78}" srcOrd="0" destOrd="0" presId="urn:microsoft.com/office/officeart/2018/2/layout/IconVerticalSolidList"/>
    <dgm:cxn modelId="{481B894E-6334-0343-A367-F60D9E7C3AD3}" type="presParOf" srcId="{C6D429D0-C9BF-4C30-8CCA-1BEAF78D0C78}" destId="{D77DDDE9-50A9-4555-BC03-DBD122746507}" srcOrd="0" destOrd="0" presId="urn:microsoft.com/office/officeart/2018/2/layout/IconVerticalSolidList"/>
    <dgm:cxn modelId="{849C34A9-0C00-D144-BD4C-0351D5E20AEF}" type="presParOf" srcId="{C6D429D0-C9BF-4C30-8CCA-1BEAF78D0C78}" destId="{A9F287C5-907E-4D71-A740-9C190249691F}" srcOrd="1" destOrd="0" presId="urn:microsoft.com/office/officeart/2018/2/layout/IconVerticalSolidList"/>
    <dgm:cxn modelId="{6179FC97-C56B-3A4D-83F6-EC4E5BB6C1A5}" type="presParOf" srcId="{C6D429D0-C9BF-4C30-8CCA-1BEAF78D0C78}" destId="{0B020CAC-304E-42AE-8901-2CC033AC9E12}" srcOrd="2" destOrd="0" presId="urn:microsoft.com/office/officeart/2018/2/layout/IconVerticalSolidList"/>
    <dgm:cxn modelId="{546435A7-5D26-EF43-A584-143D5093C840}" type="presParOf" srcId="{C6D429D0-C9BF-4C30-8CCA-1BEAF78D0C78}" destId="{EE24A9CC-E3ED-4308-AE94-B783B3B4458A}" srcOrd="3" destOrd="0" presId="urn:microsoft.com/office/officeart/2018/2/layout/IconVerticalSolidList"/>
    <dgm:cxn modelId="{B68DD497-B6DE-4346-BFCE-A10287E36739}" type="presParOf" srcId="{22B1F150-9C16-4CEF-9322-D0F2B02D2860}" destId="{D4A26298-C95C-46BA-AADC-594A5F33D82A}" srcOrd="1" destOrd="0" presId="urn:microsoft.com/office/officeart/2018/2/layout/IconVerticalSolidList"/>
    <dgm:cxn modelId="{E70550EB-6801-AA42-9C90-BEAE7A19FCEF}" type="presParOf" srcId="{22B1F150-9C16-4CEF-9322-D0F2B02D2860}" destId="{DDDEB8D0-BCAA-48CB-8302-EE0568FC1264}" srcOrd="2" destOrd="0" presId="urn:microsoft.com/office/officeart/2018/2/layout/IconVerticalSolidList"/>
    <dgm:cxn modelId="{DF3FB900-76CA-BB48-9994-A6103716C303}" type="presParOf" srcId="{DDDEB8D0-BCAA-48CB-8302-EE0568FC1264}" destId="{1CE0CD05-0683-46F7-8CC7-4E1C6F1B5024}" srcOrd="0" destOrd="0" presId="urn:microsoft.com/office/officeart/2018/2/layout/IconVerticalSolidList"/>
    <dgm:cxn modelId="{CEBD0998-36EA-7745-8001-BE6D024C0893}" type="presParOf" srcId="{DDDEB8D0-BCAA-48CB-8302-EE0568FC1264}" destId="{D2BA22D0-1F22-497C-AB85-563B85F4447B}" srcOrd="1" destOrd="0" presId="urn:microsoft.com/office/officeart/2018/2/layout/IconVerticalSolidList"/>
    <dgm:cxn modelId="{BB989BFB-1A16-D947-9204-39266E968C31}" type="presParOf" srcId="{DDDEB8D0-BCAA-48CB-8302-EE0568FC1264}" destId="{09614E98-A1D9-49CF-9361-D4AE452B5823}" srcOrd="2" destOrd="0" presId="urn:microsoft.com/office/officeart/2018/2/layout/IconVerticalSolidList"/>
    <dgm:cxn modelId="{893ABF08-BED3-874C-93B3-CCFD828EF2CE}" type="presParOf" srcId="{DDDEB8D0-BCAA-48CB-8302-EE0568FC1264}" destId="{142397E7-6F1D-454C-890B-CEACDEEF538E}" srcOrd="3" destOrd="0" presId="urn:microsoft.com/office/officeart/2018/2/layout/IconVerticalSolidList"/>
    <dgm:cxn modelId="{AB9057A9-5EBF-354B-A0B5-4683979ADA26}" type="presParOf" srcId="{22B1F150-9C16-4CEF-9322-D0F2B02D2860}" destId="{234D09E4-8F74-4C86-9FF7-19005F907FE2}" srcOrd="3" destOrd="0" presId="urn:microsoft.com/office/officeart/2018/2/layout/IconVerticalSolidList"/>
    <dgm:cxn modelId="{227B080A-553B-CB49-A56C-C3C28F9FDBCB}" type="presParOf" srcId="{22B1F150-9C16-4CEF-9322-D0F2B02D2860}" destId="{F67270F1-6B75-474A-A0E2-DC00F23FC2CC}" srcOrd="4" destOrd="0" presId="urn:microsoft.com/office/officeart/2018/2/layout/IconVerticalSolidList"/>
    <dgm:cxn modelId="{0C1ECF86-A1DD-E747-8FEA-BAFA30260DDA}" type="presParOf" srcId="{F67270F1-6B75-474A-A0E2-DC00F23FC2CC}" destId="{B24B4ECB-A09A-4CF3-A40E-D6AF963BA7C6}" srcOrd="0" destOrd="0" presId="urn:microsoft.com/office/officeart/2018/2/layout/IconVerticalSolidList"/>
    <dgm:cxn modelId="{B9712055-1E01-6C4A-9530-AC9F6892B810}" type="presParOf" srcId="{F67270F1-6B75-474A-A0E2-DC00F23FC2CC}" destId="{56E83D34-BE28-4A5E-869C-BEC683AA992F}" srcOrd="1" destOrd="0" presId="urn:microsoft.com/office/officeart/2018/2/layout/IconVerticalSolidList"/>
    <dgm:cxn modelId="{10FA9475-A99F-BA40-AE35-D6C57980AA5D}" type="presParOf" srcId="{F67270F1-6B75-474A-A0E2-DC00F23FC2CC}" destId="{2BE43C64-83A6-49B8-BDB2-38C0F8B9548E}" srcOrd="2" destOrd="0" presId="urn:microsoft.com/office/officeart/2018/2/layout/IconVerticalSolidList"/>
    <dgm:cxn modelId="{CDBBA42D-B4EF-274A-857B-6E36F14926F6}" type="presParOf" srcId="{F67270F1-6B75-474A-A0E2-DC00F23FC2CC}" destId="{50B45E0D-8546-4DC9-A157-04425C47AD1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297B26-0EA2-4D49-9A29-629A4D023DA5}" type="doc">
      <dgm:prSet loTypeId="urn:microsoft.com/office/officeart/2005/8/layout/matrix1" loCatId="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GB"/>
        </a:p>
      </dgm:t>
    </dgm:pt>
    <dgm:pt modelId="{869A21D5-3A03-3649-B427-6469B880A371}">
      <dgm:prSet phldrT="[Text]"/>
      <dgm:spPr/>
      <dgm:t>
        <a:bodyPr/>
        <a:lstStyle/>
        <a:p>
          <a:r>
            <a:rPr lang="en-GB" dirty="0"/>
            <a:t> SWOT</a:t>
          </a:r>
        </a:p>
      </dgm:t>
    </dgm:pt>
    <dgm:pt modelId="{FD0B1844-C0A3-0842-82EC-994C1BA73931}" type="parTrans" cxnId="{57037C6D-554D-964D-AAB3-04DD53956AA5}">
      <dgm:prSet/>
      <dgm:spPr/>
      <dgm:t>
        <a:bodyPr/>
        <a:lstStyle/>
        <a:p>
          <a:endParaRPr lang="en-GB"/>
        </a:p>
      </dgm:t>
    </dgm:pt>
    <dgm:pt modelId="{60D61EBC-7558-0648-ABF8-7873C9FCBE0D}" type="sibTrans" cxnId="{57037C6D-554D-964D-AAB3-04DD53956AA5}">
      <dgm:prSet/>
      <dgm:spPr/>
      <dgm:t>
        <a:bodyPr/>
        <a:lstStyle/>
        <a:p>
          <a:endParaRPr lang="en-GB"/>
        </a:p>
      </dgm:t>
    </dgm:pt>
    <dgm:pt modelId="{409789A5-F382-BC49-8B3D-0CEB198EB483}">
      <dgm:prSet phldrT="[Text]" custT="1"/>
      <dgm:spPr>
        <a:ln>
          <a:solidFill>
            <a:schemeClr val="accent1"/>
          </a:solidFill>
        </a:ln>
      </dgm:spPr>
      <dgm:t>
        <a:bodyPr/>
        <a:lstStyle/>
        <a:p>
          <a:r>
            <a:rPr lang="en-GB" sz="1800" dirty="0"/>
            <a:t>STRENGHTS</a:t>
          </a:r>
        </a:p>
        <a:p>
          <a:endParaRPr lang="en-GB" sz="1200" dirty="0"/>
        </a:p>
        <a:p>
          <a:r>
            <a:rPr lang="en-GB" sz="1200" dirty="0"/>
            <a:t>DETERMINATION</a:t>
          </a:r>
        </a:p>
        <a:p>
          <a:r>
            <a:rPr lang="en-GB" sz="1200" dirty="0"/>
            <a:t>ABILITY TO WORK UNDER PRESSURE</a:t>
          </a:r>
        </a:p>
        <a:p>
          <a:r>
            <a:rPr lang="en-GB" sz="1200" dirty="0"/>
            <a:t>ADAPTABILITY</a:t>
          </a:r>
        </a:p>
        <a:p>
          <a:r>
            <a:rPr lang="en-GB" sz="1200" dirty="0"/>
            <a:t>FLEXIBILITY</a:t>
          </a:r>
        </a:p>
        <a:p>
          <a:r>
            <a:rPr lang="en-GB" sz="1200" dirty="0"/>
            <a:t>NEGOTIATION SKILLS</a:t>
          </a:r>
        </a:p>
        <a:p>
          <a:r>
            <a:rPr lang="en-GB" sz="1200" dirty="0"/>
            <a:t>LEADERSHIP SKILLS</a:t>
          </a:r>
        </a:p>
      </dgm:t>
    </dgm:pt>
    <dgm:pt modelId="{319903E1-DD19-0D4D-9775-B60F50782808}" type="parTrans" cxnId="{63CDEE7F-1CF8-FD4F-92B4-D7EA32F39411}">
      <dgm:prSet/>
      <dgm:spPr/>
      <dgm:t>
        <a:bodyPr/>
        <a:lstStyle/>
        <a:p>
          <a:endParaRPr lang="en-GB"/>
        </a:p>
      </dgm:t>
    </dgm:pt>
    <dgm:pt modelId="{502639ED-EF6C-C541-9776-BAD2987CD264}" type="sibTrans" cxnId="{63CDEE7F-1CF8-FD4F-92B4-D7EA32F39411}">
      <dgm:prSet/>
      <dgm:spPr/>
      <dgm:t>
        <a:bodyPr/>
        <a:lstStyle/>
        <a:p>
          <a:endParaRPr lang="en-GB"/>
        </a:p>
      </dgm:t>
    </dgm:pt>
    <dgm:pt modelId="{D02AA468-8075-7D4B-A362-572D70D01479}">
      <dgm:prSet phldrT="[Text]" custT="1"/>
      <dgm:spPr>
        <a:ln>
          <a:solidFill>
            <a:schemeClr val="accent1"/>
          </a:solidFill>
        </a:ln>
      </dgm:spPr>
      <dgm:t>
        <a:bodyPr/>
        <a:lstStyle/>
        <a:p>
          <a:r>
            <a:rPr lang="en-GB" sz="1800" dirty="0"/>
            <a:t>WEAKNESSES</a:t>
          </a:r>
        </a:p>
        <a:p>
          <a:endParaRPr lang="en-GB" sz="1400" dirty="0"/>
        </a:p>
        <a:p>
          <a:endParaRPr lang="en-GB" sz="1400" dirty="0"/>
        </a:p>
        <a:p>
          <a:r>
            <a:rPr lang="en-GB" sz="1400" dirty="0"/>
            <a:t>TIME MANAGEMENT SKILLS</a:t>
          </a:r>
        </a:p>
        <a:p>
          <a:r>
            <a:rPr lang="en-GB" sz="1400" dirty="0"/>
            <a:t>WRITTING AND SPEAKING SKILLS</a:t>
          </a:r>
        </a:p>
        <a:p>
          <a:r>
            <a:rPr lang="en-GB" sz="1400" dirty="0"/>
            <a:t>RESEARCH  AND ANALYSIS SKILLS</a:t>
          </a:r>
        </a:p>
        <a:p>
          <a:r>
            <a:rPr lang="en-GB" sz="1400" dirty="0"/>
            <a:t>IT SKILLS</a:t>
          </a:r>
        </a:p>
      </dgm:t>
    </dgm:pt>
    <dgm:pt modelId="{00E5BB19-AFA3-EE41-AAAC-87B9EA324087}" type="parTrans" cxnId="{5825DA98-4E02-3F48-BC64-FF481384063A}">
      <dgm:prSet/>
      <dgm:spPr/>
      <dgm:t>
        <a:bodyPr/>
        <a:lstStyle/>
        <a:p>
          <a:endParaRPr lang="en-GB"/>
        </a:p>
      </dgm:t>
    </dgm:pt>
    <dgm:pt modelId="{1DBF1682-91A5-B446-BDAF-6588F61031A8}" type="sibTrans" cxnId="{5825DA98-4E02-3F48-BC64-FF481384063A}">
      <dgm:prSet/>
      <dgm:spPr/>
      <dgm:t>
        <a:bodyPr/>
        <a:lstStyle/>
        <a:p>
          <a:endParaRPr lang="en-GB"/>
        </a:p>
      </dgm:t>
    </dgm:pt>
    <dgm:pt modelId="{3CD89BFC-382C-434C-AB3A-F58658A233EB}" type="pres">
      <dgm:prSet presAssocID="{0A297B26-0EA2-4D49-9A29-629A4D023DA5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1413A02-21C5-D348-A61F-1EBEAD2854EB}" type="pres">
      <dgm:prSet presAssocID="{0A297B26-0EA2-4D49-9A29-629A4D023DA5}" presName="matrix" presStyleCnt="0"/>
      <dgm:spPr/>
    </dgm:pt>
    <dgm:pt modelId="{8D104306-488C-644A-9E01-D7FADCC5F814}" type="pres">
      <dgm:prSet presAssocID="{0A297B26-0EA2-4D49-9A29-629A4D023DA5}" presName="tile1" presStyleLbl="node1" presStyleIdx="0" presStyleCnt="4" custLinFactNeighborX="-101" custLinFactNeighborY="-5495"/>
      <dgm:spPr/>
    </dgm:pt>
    <dgm:pt modelId="{26C11409-E6E4-244A-A164-15B2C089235D}" type="pres">
      <dgm:prSet presAssocID="{0A297B26-0EA2-4D49-9A29-629A4D023DA5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873F207-CC07-5C4D-867A-913B1BA1688E}" type="pres">
      <dgm:prSet presAssocID="{0A297B26-0EA2-4D49-9A29-629A4D023DA5}" presName="tile2" presStyleLbl="node1" presStyleIdx="1" presStyleCnt="4"/>
      <dgm:spPr/>
    </dgm:pt>
    <dgm:pt modelId="{9175DBA2-7AD8-4F41-98BC-3C7D5CF63CA4}" type="pres">
      <dgm:prSet presAssocID="{0A297B26-0EA2-4D49-9A29-629A4D023DA5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F74A2F8-D20D-4A42-BA18-9D456E92998F}" type="pres">
      <dgm:prSet presAssocID="{0A297B26-0EA2-4D49-9A29-629A4D023DA5}" presName="tile3" presStyleLbl="node1" presStyleIdx="2" presStyleCnt="4" custScaleX="100841" custScaleY="103155" custLinFactNeighborX="-86" custLinFactNeighborY="2358"/>
      <dgm:spPr/>
    </dgm:pt>
    <dgm:pt modelId="{501A848E-3CE3-5248-9B2F-7E40C52D74BF}" type="pres">
      <dgm:prSet presAssocID="{0A297B26-0EA2-4D49-9A29-629A4D023DA5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0BA0FE9-EEEB-654D-AAD8-3DB9823E166F}" type="pres">
      <dgm:prSet presAssocID="{0A297B26-0EA2-4D49-9A29-629A4D023DA5}" presName="tile4" presStyleLbl="node1" presStyleIdx="3" presStyleCnt="4" custLinFactNeighborX="-101" custLinFactNeighborY="781"/>
      <dgm:spPr/>
    </dgm:pt>
    <dgm:pt modelId="{E486BE67-8A30-E141-AF62-7A65462C26CC}" type="pres">
      <dgm:prSet presAssocID="{0A297B26-0EA2-4D49-9A29-629A4D023DA5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AC8308B-60D6-D64C-BF46-22AD8B509871}" type="pres">
      <dgm:prSet presAssocID="{0A297B26-0EA2-4D49-9A29-629A4D023DA5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48AA7602-5E97-394D-9474-497EFF73FB30}" type="presOf" srcId="{409789A5-F382-BC49-8B3D-0CEB198EB483}" destId="{8D104306-488C-644A-9E01-D7FADCC5F814}" srcOrd="0" destOrd="0" presId="urn:microsoft.com/office/officeart/2005/8/layout/matrix1"/>
    <dgm:cxn modelId="{B2DC072A-2DC6-3F47-B134-992277C9E3FF}" type="presOf" srcId="{D02AA468-8075-7D4B-A362-572D70D01479}" destId="{4873F207-CC07-5C4D-867A-913B1BA1688E}" srcOrd="0" destOrd="0" presId="urn:microsoft.com/office/officeart/2005/8/layout/matrix1"/>
    <dgm:cxn modelId="{7790B152-E602-8F4D-9954-145D5E78179D}" type="presOf" srcId="{869A21D5-3A03-3649-B427-6469B880A371}" destId="{2AC8308B-60D6-D64C-BF46-22AD8B509871}" srcOrd="0" destOrd="0" presId="urn:microsoft.com/office/officeart/2005/8/layout/matrix1"/>
    <dgm:cxn modelId="{57037C6D-554D-964D-AAB3-04DD53956AA5}" srcId="{0A297B26-0EA2-4D49-9A29-629A4D023DA5}" destId="{869A21D5-3A03-3649-B427-6469B880A371}" srcOrd="0" destOrd="0" parTransId="{FD0B1844-C0A3-0842-82EC-994C1BA73931}" sibTransId="{60D61EBC-7558-0648-ABF8-7873C9FCBE0D}"/>
    <dgm:cxn modelId="{63CDEE7F-1CF8-FD4F-92B4-D7EA32F39411}" srcId="{869A21D5-3A03-3649-B427-6469B880A371}" destId="{409789A5-F382-BC49-8B3D-0CEB198EB483}" srcOrd="0" destOrd="0" parTransId="{319903E1-DD19-0D4D-9775-B60F50782808}" sibTransId="{502639ED-EF6C-C541-9776-BAD2987CD264}"/>
    <dgm:cxn modelId="{DE3B5180-66E1-EB4D-B941-C2FADD7980FA}" type="presOf" srcId="{D02AA468-8075-7D4B-A362-572D70D01479}" destId="{9175DBA2-7AD8-4F41-98BC-3C7D5CF63CA4}" srcOrd="1" destOrd="0" presId="urn:microsoft.com/office/officeart/2005/8/layout/matrix1"/>
    <dgm:cxn modelId="{5825DA98-4E02-3F48-BC64-FF481384063A}" srcId="{869A21D5-3A03-3649-B427-6469B880A371}" destId="{D02AA468-8075-7D4B-A362-572D70D01479}" srcOrd="1" destOrd="0" parTransId="{00E5BB19-AFA3-EE41-AAAC-87B9EA324087}" sibTransId="{1DBF1682-91A5-B446-BDAF-6588F61031A8}"/>
    <dgm:cxn modelId="{8F7852CF-ED62-4B46-85D7-74131399FE65}" type="presOf" srcId="{409789A5-F382-BC49-8B3D-0CEB198EB483}" destId="{26C11409-E6E4-244A-A164-15B2C089235D}" srcOrd="1" destOrd="0" presId="urn:microsoft.com/office/officeart/2005/8/layout/matrix1"/>
    <dgm:cxn modelId="{B36734E0-123F-6940-BFF5-E09FCA1A1922}" type="presOf" srcId="{0A297B26-0EA2-4D49-9A29-629A4D023DA5}" destId="{3CD89BFC-382C-434C-AB3A-F58658A233EB}" srcOrd="0" destOrd="0" presId="urn:microsoft.com/office/officeart/2005/8/layout/matrix1"/>
    <dgm:cxn modelId="{EE676AA9-E2AD-0E47-99B9-76A4F7AD6981}" type="presParOf" srcId="{3CD89BFC-382C-434C-AB3A-F58658A233EB}" destId="{81413A02-21C5-D348-A61F-1EBEAD2854EB}" srcOrd="0" destOrd="0" presId="urn:microsoft.com/office/officeart/2005/8/layout/matrix1"/>
    <dgm:cxn modelId="{FF5A702F-C43D-8B43-93F6-481CDF1025AC}" type="presParOf" srcId="{81413A02-21C5-D348-A61F-1EBEAD2854EB}" destId="{8D104306-488C-644A-9E01-D7FADCC5F814}" srcOrd="0" destOrd="0" presId="urn:microsoft.com/office/officeart/2005/8/layout/matrix1"/>
    <dgm:cxn modelId="{27F73380-81F7-E647-AD81-AD6B32A363D7}" type="presParOf" srcId="{81413A02-21C5-D348-A61F-1EBEAD2854EB}" destId="{26C11409-E6E4-244A-A164-15B2C089235D}" srcOrd="1" destOrd="0" presId="urn:microsoft.com/office/officeart/2005/8/layout/matrix1"/>
    <dgm:cxn modelId="{BEEB994C-9994-CB43-8E53-98C3D596E97F}" type="presParOf" srcId="{81413A02-21C5-D348-A61F-1EBEAD2854EB}" destId="{4873F207-CC07-5C4D-867A-913B1BA1688E}" srcOrd="2" destOrd="0" presId="urn:microsoft.com/office/officeart/2005/8/layout/matrix1"/>
    <dgm:cxn modelId="{B37F859F-43F9-F043-9ADF-B7D04F858090}" type="presParOf" srcId="{81413A02-21C5-D348-A61F-1EBEAD2854EB}" destId="{9175DBA2-7AD8-4F41-98BC-3C7D5CF63CA4}" srcOrd="3" destOrd="0" presId="urn:microsoft.com/office/officeart/2005/8/layout/matrix1"/>
    <dgm:cxn modelId="{147947D2-6757-1141-92F6-526C2AD53E75}" type="presParOf" srcId="{81413A02-21C5-D348-A61F-1EBEAD2854EB}" destId="{BF74A2F8-D20D-4A42-BA18-9D456E92998F}" srcOrd="4" destOrd="0" presId="urn:microsoft.com/office/officeart/2005/8/layout/matrix1"/>
    <dgm:cxn modelId="{53797318-84C5-9346-A780-1C56D46DCB04}" type="presParOf" srcId="{81413A02-21C5-D348-A61F-1EBEAD2854EB}" destId="{501A848E-3CE3-5248-9B2F-7E40C52D74BF}" srcOrd="5" destOrd="0" presId="urn:microsoft.com/office/officeart/2005/8/layout/matrix1"/>
    <dgm:cxn modelId="{55D502D7-11E2-9940-9027-410424784B36}" type="presParOf" srcId="{81413A02-21C5-D348-A61F-1EBEAD2854EB}" destId="{80BA0FE9-EEEB-654D-AAD8-3DB9823E166F}" srcOrd="6" destOrd="0" presId="urn:microsoft.com/office/officeart/2005/8/layout/matrix1"/>
    <dgm:cxn modelId="{E78914DB-E0B6-2D4A-A989-8495552AADD2}" type="presParOf" srcId="{81413A02-21C5-D348-A61F-1EBEAD2854EB}" destId="{E486BE67-8A30-E141-AF62-7A65462C26CC}" srcOrd="7" destOrd="0" presId="urn:microsoft.com/office/officeart/2005/8/layout/matrix1"/>
    <dgm:cxn modelId="{CA151426-CDDD-AA40-BD54-854B210E17CA}" type="presParOf" srcId="{3CD89BFC-382C-434C-AB3A-F58658A233EB}" destId="{2AC8308B-60D6-D64C-BF46-22AD8B509871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DDDE9-50A9-4555-BC03-DBD122746507}">
      <dsp:nvSpPr>
        <dsp:cNvPr id="0" name=""/>
        <dsp:cNvSpPr/>
      </dsp:nvSpPr>
      <dsp:spPr>
        <a:xfrm>
          <a:off x="0" y="0"/>
          <a:ext cx="9055100" cy="14953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F287C5-907E-4D71-A740-9C190249691F}">
      <dsp:nvSpPr>
        <dsp:cNvPr id="0" name=""/>
        <dsp:cNvSpPr/>
      </dsp:nvSpPr>
      <dsp:spPr>
        <a:xfrm>
          <a:off x="452337" y="337088"/>
          <a:ext cx="822432" cy="8224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4A9CC-E3ED-4308-AE94-B783B3B4458A}">
      <dsp:nvSpPr>
        <dsp:cNvPr id="0" name=""/>
        <dsp:cNvSpPr/>
      </dsp:nvSpPr>
      <dsp:spPr>
        <a:xfrm>
          <a:off x="1727108" y="639"/>
          <a:ext cx="7327991" cy="1495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256" tIns="158256" rIns="158256" bIns="15825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IS </a:t>
          </a:r>
          <a:r>
            <a:rPr lang="en-GB" sz="2500" kern="1200"/>
            <a:t>MY DREAM </a:t>
          </a:r>
          <a:r>
            <a:rPr lang="en-GB" sz="2500" kern="1200" dirty="0"/>
            <a:t>CAREER.</a:t>
          </a:r>
        </a:p>
      </dsp:txBody>
      <dsp:txXfrm>
        <a:off x="1727108" y="639"/>
        <a:ext cx="7327991" cy="1495331"/>
      </dsp:txXfrm>
    </dsp:sp>
    <dsp:sp modelId="{1CE0CD05-0683-46F7-8CC7-4E1C6F1B5024}">
      <dsp:nvSpPr>
        <dsp:cNvPr id="0" name=""/>
        <dsp:cNvSpPr/>
      </dsp:nvSpPr>
      <dsp:spPr>
        <a:xfrm>
          <a:off x="0" y="1869803"/>
          <a:ext cx="9055100" cy="14953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BA22D0-1F22-497C-AB85-563B85F4447B}">
      <dsp:nvSpPr>
        <dsp:cNvPr id="0" name=""/>
        <dsp:cNvSpPr/>
      </dsp:nvSpPr>
      <dsp:spPr>
        <a:xfrm>
          <a:off x="452337" y="2206253"/>
          <a:ext cx="822432" cy="8224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397E7-6F1D-454C-890B-CEACDEEF538E}">
      <dsp:nvSpPr>
        <dsp:cNvPr id="0" name=""/>
        <dsp:cNvSpPr/>
      </dsp:nvSpPr>
      <dsp:spPr>
        <a:xfrm>
          <a:off x="1727108" y="1869803"/>
          <a:ext cx="7327991" cy="1495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256" tIns="158256" rIns="158256" bIns="15825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REQUAIRE.</a:t>
          </a:r>
        </a:p>
      </dsp:txBody>
      <dsp:txXfrm>
        <a:off x="1727108" y="1869803"/>
        <a:ext cx="7327991" cy="1495331"/>
      </dsp:txXfrm>
    </dsp:sp>
    <dsp:sp modelId="{B24B4ECB-A09A-4CF3-A40E-D6AF963BA7C6}">
      <dsp:nvSpPr>
        <dsp:cNvPr id="0" name=""/>
        <dsp:cNvSpPr/>
      </dsp:nvSpPr>
      <dsp:spPr>
        <a:xfrm>
          <a:off x="0" y="3738968"/>
          <a:ext cx="9055100" cy="14953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E83D34-BE28-4A5E-869C-BEC683AA992F}">
      <dsp:nvSpPr>
        <dsp:cNvPr id="0" name=""/>
        <dsp:cNvSpPr/>
      </dsp:nvSpPr>
      <dsp:spPr>
        <a:xfrm>
          <a:off x="452337" y="4075417"/>
          <a:ext cx="822432" cy="8224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B45E0D-8546-4DC9-A157-04425C47AD1D}">
      <dsp:nvSpPr>
        <dsp:cNvPr id="0" name=""/>
        <dsp:cNvSpPr/>
      </dsp:nvSpPr>
      <dsp:spPr>
        <a:xfrm>
          <a:off x="1727108" y="3738968"/>
          <a:ext cx="7327991" cy="1495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256" tIns="158256" rIns="158256" bIns="15825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SKILLS.</a:t>
          </a:r>
        </a:p>
      </dsp:txBody>
      <dsp:txXfrm>
        <a:off x="1727108" y="3738968"/>
        <a:ext cx="7327991" cy="14953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104306-488C-644A-9E01-D7FADCC5F814}">
      <dsp:nvSpPr>
        <dsp:cNvPr id="0" name=""/>
        <dsp:cNvSpPr/>
      </dsp:nvSpPr>
      <dsp:spPr>
        <a:xfrm rot="16200000">
          <a:off x="684106" y="-701029"/>
          <a:ext cx="2709121" cy="4068445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STRENGHTS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DETERMINATION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ABILITY TO WORK UNDER PRESSURE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ADAPTABILITY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FLEXIBILITY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NEGOTIATION SKILLS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LEADERSHIP SKILLS</a:t>
          </a:r>
        </a:p>
      </dsp:txBody>
      <dsp:txXfrm rot="5400000">
        <a:off x="4444" y="-21368"/>
        <a:ext cx="4068445" cy="2031841"/>
      </dsp:txXfrm>
    </dsp:sp>
    <dsp:sp modelId="{4873F207-CC07-5C4D-867A-913B1BA1688E}">
      <dsp:nvSpPr>
        <dsp:cNvPr id="0" name=""/>
        <dsp:cNvSpPr/>
      </dsp:nvSpPr>
      <dsp:spPr>
        <a:xfrm>
          <a:off x="4076998" y="-21368"/>
          <a:ext cx="4068445" cy="2709121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WEAKNESSES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TIME MANAGEMENT SKILLS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WRITTING AND SPEAKING SKILLS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RESEARCH  AND ANALYSIS SKILLS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IT SKILLS</a:t>
          </a:r>
        </a:p>
      </dsp:txBody>
      <dsp:txXfrm>
        <a:off x="4076998" y="-21368"/>
        <a:ext cx="4068445" cy="2031841"/>
      </dsp:txXfrm>
    </dsp:sp>
    <dsp:sp modelId="{BF74A2F8-D20D-4A42-BA18-9D456E92998F}">
      <dsp:nvSpPr>
        <dsp:cNvPr id="0" name=""/>
        <dsp:cNvSpPr/>
      </dsp:nvSpPr>
      <dsp:spPr>
        <a:xfrm rot="10800000">
          <a:off x="-8553" y="2645016"/>
          <a:ext cx="4102660" cy="2794594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BA0FE9-EEEB-654D-AAD8-3DB9823E166F}">
      <dsp:nvSpPr>
        <dsp:cNvPr id="0" name=""/>
        <dsp:cNvSpPr/>
      </dsp:nvSpPr>
      <dsp:spPr>
        <a:xfrm rot="5400000">
          <a:off x="4752551" y="2029249"/>
          <a:ext cx="2709121" cy="4068445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8308B-60D6-D64C-BF46-22AD8B509871}">
      <dsp:nvSpPr>
        <dsp:cNvPr id="0" name=""/>
        <dsp:cNvSpPr/>
      </dsp:nvSpPr>
      <dsp:spPr>
        <a:xfrm>
          <a:off x="2847911" y="2031841"/>
          <a:ext cx="2441067" cy="1354560"/>
        </a:xfrm>
        <a:prstGeom prst="roundRect">
          <a:avLst/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 SWOT</a:t>
          </a:r>
        </a:p>
      </dsp:txBody>
      <dsp:txXfrm>
        <a:off x="2914035" y="2097965"/>
        <a:ext cx="2308819" cy="1222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E471B7-3846-5441-B829-BCE0AC296497}" type="datetimeFigureOut">
              <a:rPr lang="en-US" smtClean="0"/>
              <a:t>8/10/22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E194CC-763E-8D46-B786-17CC6911EC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0696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8/9/22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8/9/22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8/9/22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8/9/22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8/9/22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8/9/22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8/9/22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8/9/22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/>
              <a:pPr/>
              <a:t>8/9/22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8/9/22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8/9/22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/>
              <a:pPr/>
              <a:t>8/9/22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-sagepub-com.ezproxy.uwtsd.ac.uk/doi/full/10.1177/1038416220980425" TargetMode="Externa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/" TargetMode="External"/><Relationship Id="rId2" Type="http://schemas.openxmlformats.org/officeDocument/2006/relationships/hyperlink" Target="https://doi-org.ezproxy.uwtsd.ac.uk/10.1177/1038416220980425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ossmark.crossref.org/dialog?doi=10.1177%2F1038416220980425&amp;domain=journals-sagepub-com.ezproxy.uwtsd.ac.uk&amp;uri_scheme=https%3A&amp;cm_version=v2.0" TargetMode="External"/><Relationship Id="rId5" Type="http://schemas.openxmlformats.org/officeDocument/2006/relationships/hyperlink" Target="https://www.prospects.ac.uk/job-profiles" TargetMode="External"/><Relationship Id="rId4" Type="http://schemas.openxmlformats.org/officeDocument/2006/relationships/hyperlink" Target="https://www.thebal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30">
            <a:extLst>
              <a:ext uri="{FF2B5EF4-FFF2-40B4-BE49-F238E27FC236}">
                <a16:creationId xmlns:a16="http://schemas.microsoft.com/office/drawing/2014/main" id="{60D1173B-FBCA-4F2A-AB78-7DB51EC95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4" name="Rectangle 1032">
            <a:extLst>
              <a:ext uri="{FF2B5EF4-FFF2-40B4-BE49-F238E27FC236}">
                <a16:creationId xmlns:a16="http://schemas.microsoft.com/office/drawing/2014/main" id="{0B08DCF8-02FA-4015-A96A-7F8A89EBC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388E59-3B7E-2DB4-CE7F-97A44E30BB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0072" y="812507"/>
            <a:ext cx="5317028" cy="2529178"/>
          </a:xfrm>
        </p:spPr>
        <p:txBody>
          <a:bodyPr>
            <a:normAutofit fontScale="90000"/>
          </a:bodyPr>
          <a:lstStyle/>
          <a:p>
            <a:r>
              <a:rPr lang="en-US" sz="3800" dirty="0"/>
              <a:t>ACADEMIC AND EMPLOYABILITI SKILLS</a:t>
            </a:r>
            <a:br>
              <a:rPr lang="en-US" sz="3800" dirty="0"/>
            </a:br>
            <a:r>
              <a:rPr lang="en-US" sz="3800" dirty="0"/>
              <a:t>BMSW 4001,LCHS 4001-LOND</a:t>
            </a:r>
            <a:br>
              <a:rPr lang="en-US" sz="3800" dirty="0"/>
            </a:br>
            <a:r>
              <a:rPr lang="en-US" sz="3800" dirty="0"/>
              <a:t>   </a:t>
            </a:r>
            <a:r>
              <a:rPr lang="en-US" sz="2800" dirty="0"/>
              <a:t>ASSESMENT 1</a:t>
            </a:r>
            <a:endParaRPr lang="en-US" sz="3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5A7F7A-A102-9660-417A-6C49A1577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0074" y="3529159"/>
            <a:ext cx="4972063" cy="1612688"/>
          </a:xfrm>
        </p:spPr>
        <p:txBody>
          <a:bodyPr>
            <a:normAutofit/>
          </a:bodyPr>
          <a:lstStyle/>
          <a:p>
            <a:r>
              <a:rPr lang="en-US" dirty="0"/>
              <a:t>MARILENA LOREDANA MIHAI -2129859</a:t>
            </a:r>
          </a:p>
          <a:p>
            <a:endParaRPr lang="en-US" dirty="0"/>
          </a:p>
          <a:p>
            <a:r>
              <a:rPr lang="en-US" dirty="0"/>
              <a:t>LECTURE: </a:t>
            </a:r>
            <a:r>
              <a:rPr lang="en-US" dirty="0" err="1"/>
              <a:t>Lizeta</a:t>
            </a:r>
            <a:r>
              <a:rPr lang="en-US" dirty="0"/>
              <a:t>  </a:t>
            </a:r>
            <a:r>
              <a:rPr lang="en-US" dirty="0" err="1"/>
              <a:t>demetriou</a:t>
            </a:r>
            <a:r>
              <a:rPr lang="en-US" dirty="0"/>
              <a:t> </a:t>
            </a:r>
          </a:p>
        </p:txBody>
      </p:sp>
      <p:grpSp>
        <p:nvGrpSpPr>
          <p:cNvPr id="1045" name="Group 1034">
            <a:extLst>
              <a:ext uri="{FF2B5EF4-FFF2-40B4-BE49-F238E27FC236}">
                <a16:creationId xmlns:a16="http://schemas.microsoft.com/office/drawing/2014/main" id="{72EFD7EB-F887-4187-BD35-2F6584E9E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8" y="482171"/>
            <a:ext cx="4641751" cy="5149101"/>
            <a:chOff x="7463259" y="583365"/>
            <a:chExt cx="4641750" cy="5181928"/>
          </a:xfrm>
        </p:grpSpPr>
        <p:sp>
          <p:nvSpPr>
            <p:cNvPr id="1036" name="Rectangle 1035">
              <a:extLst>
                <a:ext uri="{FF2B5EF4-FFF2-40B4-BE49-F238E27FC236}">
                  <a16:creationId xmlns:a16="http://schemas.microsoft.com/office/drawing/2014/main" id="{D802ABCE-86EF-458C-B776-FBEE5B3ED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64175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6" name="Rectangle 1036">
              <a:extLst>
                <a:ext uri="{FF2B5EF4-FFF2-40B4-BE49-F238E27FC236}">
                  <a16:creationId xmlns:a16="http://schemas.microsoft.com/office/drawing/2014/main" id="{CF257E23-BAFF-4E5A-9DCD-5EB001A23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4001651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026" name="Picture 2" descr="Optimal Solicitors Office Photos | Glassdoor">
            <a:extLst>
              <a:ext uri="{FF2B5EF4-FFF2-40B4-BE49-F238E27FC236}">
                <a16:creationId xmlns:a16="http://schemas.microsoft.com/office/drawing/2014/main" id="{CDDEDD30-041B-56CF-576F-1BF3F79047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05" r="25057" b="1"/>
          <a:stretch/>
        </p:blipFill>
        <p:spPr bwMode="auto">
          <a:xfrm>
            <a:off x="1271223" y="1116345"/>
            <a:ext cx="3362141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47" name="Straight Connector 1038">
            <a:extLst>
              <a:ext uri="{FF2B5EF4-FFF2-40B4-BE49-F238E27FC236}">
                <a16:creationId xmlns:a16="http://schemas.microsoft.com/office/drawing/2014/main" id="{480890EC-EC50-46D3-879E-63EDF4D06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70073" y="3526496"/>
            <a:ext cx="495950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41" name="Picture 1040">
            <a:extLst>
              <a:ext uri="{FF2B5EF4-FFF2-40B4-BE49-F238E27FC236}">
                <a16:creationId xmlns:a16="http://schemas.microsoft.com/office/drawing/2014/main" id="{971F6991-E635-48F8-9309-D5A5C1ECB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43" name="Straight Connector 1042">
            <a:extLst>
              <a:ext uri="{FF2B5EF4-FFF2-40B4-BE49-F238E27FC236}">
                <a16:creationId xmlns:a16="http://schemas.microsoft.com/office/drawing/2014/main" id="{3ACF2F98-1DF0-4594-9502-F2B79E795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671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005B66A-5490-7FEB-21C3-C4565790A54F}"/>
              </a:ext>
            </a:extLst>
          </p:cNvPr>
          <p:cNvSpPr txBox="1"/>
          <p:nvPr/>
        </p:nvSpPr>
        <p:spPr>
          <a:xfrm>
            <a:off x="3108960" y="1737360"/>
            <a:ext cx="549783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6ACC"/>
                </a:solidFill>
                <a:effectLst/>
                <a:latin typeface="arial" panose="020B0604020202020204" pitchFamily="34" charset="0"/>
                <a:hlinkClick r:id="rId3"/>
              </a:rPr>
              <a:t>Yorke and Knight (2004)</a:t>
            </a:r>
            <a:r>
              <a:rPr lang="en-GB" b="0" i="0" u="none" strike="noStrike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 defined employability skills as “a set of achievements, understandings and personal attributes that make individuals more likely to gain employment and be successful in their chosen careers”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1915843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4A48E44-E67E-2C17-1893-24D1365C93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9117376"/>
              </p:ext>
            </p:extLst>
          </p:nvPr>
        </p:nvGraphicFramePr>
        <p:xfrm>
          <a:off x="2032000" y="834391"/>
          <a:ext cx="9055100" cy="52349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5286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4C12901-9FCC-461E-A64A-89B479123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12E9054-52D2-E7AA-D47E-85E5C3A78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612" y="1138228"/>
            <a:ext cx="3793685" cy="38587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                             SOLICITOR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00021" y="638300"/>
            <a:ext cx="6409605" cy="4858625"/>
            <a:chOff x="7807230" y="2012810"/>
            <a:chExt cx="3251252" cy="3459865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9891" y="973636"/>
            <a:ext cx="5769864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511624-E004-DD0C-C876-3E8EAC368F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84483" y="1138228"/>
            <a:ext cx="5440680" cy="38587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IS THE CAREER WHAT I WANT TO DO IN THE FUTURE</a:t>
            </a:r>
          </a:p>
          <a:p>
            <a:r>
              <a:rPr lang="en-US">
                <a:solidFill>
                  <a:srgbClr val="000000"/>
                </a:solidFill>
              </a:rPr>
              <a:t>WHICH IS A COMPLEX CAREER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8850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A4A09-EE42-38A1-6093-65AB33DAE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376053"/>
            <a:ext cx="9405891" cy="1002990"/>
          </a:xfrm>
        </p:spPr>
        <p:txBody>
          <a:bodyPr anchor="ctr">
            <a:normAutofit/>
          </a:bodyPr>
          <a:lstStyle/>
          <a:p>
            <a:r>
              <a:rPr lang="en-US" dirty="0"/>
              <a:t>             REQUAIRE SKILLS FOR SOLICITOR’S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01698-D772-EE3C-245D-38DBC21E9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464991"/>
            <a:ext cx="9405891" cy="240357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 dirty="0"/>
              <a:t>EXCELLENT COMMUNICATION SKILLS ,WRITTEN AND ORAL SKILLS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RESEARCH AND ANALYSIS SKILLS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PROBLEM SOLVING SKILLS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ATTENTION TO DETAILS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NUMERACY AND IT SKILLS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TIME MANAGEMENT SKILLS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TEAM WORK SKILLS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25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4BE214B-2C92-47AF-8D90-69821110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86D07CD-E0E5-42ED-BA28-6CB6ADC3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3175CE82-6DCB-C784-5E4A-1D2196E48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5550355" cy="1049235"/>
          </a:xfrm>
        </p:spPr>
        <p:txBody>
          <a:bodyPr>
            <a:normAutofit/>
          </a:bodyPr>
          <a:lstStyle/>
          <a:p>
            <a:r>
              <a:rPr lang="en-US" dirty="0"/>
              <a:t> REQUAIRE SKILLS FOR SOLICITOR’S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69A020F-4984-4DD0-898A-B60A4882B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B1A4B80-287F-23C9-B78F-EAA736A64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2"/>
            <a:ext cx="5550355" cy="3450613"/>
          </a:xfrm>
        </p:spPr>
        <p:txBody>
          <a:bodyPr>
            <a:normAutofit/>
          </a:bodyPr>
          <a:lstStyle/>
          <a:p>
            <a:r>
              <a:rPr lang="en-US" dirty="0"/>
              <a:t>INTELLECT</a:t>
            </a:r>
          </a:p>
          <a:p>
            <a:r>
              <a:rPr lang="en-US" dirty="0"/>
              <a:t>FLEXIBILITY</a:t>
            </a:r>
          </a:p>
          <a:p>
            <a:r>
              <a:rPr lang="en-US" dirty="0"/>
              <a:t>ADAPTABILITY</a:t>
            </a:r>
          </a:p>
          <a:p>
            <a:r>
              <a:rPr lang="en-US" dirty="0"/>
              <a:t>PROFESOINALITY</a:t>
            </a:r>
          </a:p>
          <a:p>
            <a:r>
              <a:rPr lang="en-US" dirty="0"/>
              <a:t>INTEGRITY</a:t>
            </a:r>
          </a:p>
          <a:p>
            <a:r>
              <a:rPr lang="en-US" dirty="0"/>
              <a:t>CONFIDENTIALITY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3761B47-AE33-47C9-9636-19D4B313F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E204B78-8026-4E1E-9C59-5F523ECDD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DDEB6F1-F54D-4345-B8DF-72D72C71E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380F474-D468-4F2F-8BE9-F343F8D1A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1624" y="977965"/>
            <a:ext cx="3119444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Scales of Justice">
            <a:extLst>
              <a:ext uri="{FF2B5EF4-FFF2-40B4-BE49-F238E27FC236}">
                <a16:creationId xmlns:a16="http://schemas.microsoft.com/office/drawing/2014/main" id="{9E3B99D6-668B-80F9-0166-E44E362B8D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16373" y="1649879"/>
            <a:ext cx="2799103" cy="279910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757EBBD-8611-41C1-8124-C151D095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40D0D8B-2D5E-48A4-BBD5-8CB09A86A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8DA3E5F9-E300-569E-26BD-B379DFCE3F6A}"/>
              </a:ext>
            </a:extLst>
          </p:cNvPr>
          <p:cNvSpPr txBox="1"/>
          <p:nvPr/>
        </p:nvSpPr>
        <p:spPr>
          <a:xfrm>
            <a:off x="765810" y="804518"/>
            <a:ext cx="10264140" cy="3554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 </a:t>
            </a:r>
          </a:p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60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82477CC-38BF-E899-9245-55BF1888AC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1022883"/>
              </p:ext>
            </p:extLst>
          </p:nvPr>
        </p:nvGraphicFramePr>
        <p:xfrm>
          <a:off x="2023110" y="720090"/>
          <a:ext cx="8136890" cy="54182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1BF9EEA-4494-942B-00BF-18FB7570BAEF}"/>
              </a:ext>
            </a:extLst>
          </p:cNvPr>
          <p:cNvSpPr txBox="1"/>
          <p:nvPr/>
        </p:nvSpPr>
        <p:spPr>
          <a:xfrm>
            <a:off x="7453423" y="3753292"/>
            <a:ext cx="2477387" cy="11079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OPPORTUNITIES</a:t>
            </a:r>
          </a:p>
          <a:p>
            <a:endParaRPr lang="en-US" dirty="0"/>
          </a:p>
          <a:p>
            <a:r>
              <a:rPr lang="en-US" sz="1200" dirty="0"/>
              <a:t>CAREER DEVELOPMENT</a:t>
            </a:r>
          </a:p>
          <a:p>
            <a:r>
              <a:rPr lang="en-US" dirty="0"/>
              <a:t>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3E5F3C-4CB6-B087-1B4D-F25774116917}"/>
              </a:ext>
            </a:extLst>
          </p:cNvPr>
          <p:cNvSpPr txBox="1"/>
          <p:nvPr/>
        </p:nvSpPr>
        <p:spPr>
          <a:xfrm>
            <a:off x="2743200" y="3753293"/>
            <a:ext cx="18713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THREATS</a:t>
            </a:r>
          </a:p>
          <a:p>
            <a:endParaRPr lang="en-US" dirty="0"/>
          </a:p>
          <a:p>
            <a:r>
              <a:rPr lang="en-US" sz="1200" dirty="0"/>
              <a:t>COMPETITIVE  JOB MARKET</a:t>
            </a:r>
          </a:p>
        </p:txBody>
      </p:sp>
    </p:spTree>
    <p:extLst>
      <p:ext uri="{BB962C8B-B14F-4D97-AF65-F5344CB8AC3E}">
        <p14:creationId xmlns:p14="http://schemas.microsoft.com/office/powerpoint/2010/main" val="22533466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4BE214B-2C92-47AF-8D90-69821110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86D07CD-E0E5-42ED-BA28-6CB6ADC3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369A020F-4984-4DD0-898A-B60A4882B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B06F3-5B81-36E9-3524-FFEA27FBB4C9}"/>
              </a:ext>
            </a:extLst>
          </p:cNvPr>
          <p:cNvSpPr txBox="1"/>
          <p:nvPr/>
        </p:nvSpPr>
        <p:spPr>
          <a:xfrm>
            <a:off x="1451580" y="2015732"/>
            <a:ext cx="5550355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THIS SUGGESTS THAT I NEED TO IMPROVE IN THE FOLLOWS SKILLS :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WRITING AND SPEAKING ENGLISH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ANALYSIS AND RESEARCH METHOD 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IT SKILLS 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TIME MANAGEMENT.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3761B47-AE33-47C9-9636-19D4B313F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9E204B78-8026-4E1E-9C59-5F523ECDD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DDDEB6F1-F54D-4345-B8DF-72D72C71E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4380F474-D468-4F2F-8BE9-F343F8D1A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1624" y="977965"/>
            <a:ext cx="3119444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Report Add">
            <a:extLst>
              <a:ext uri="{FF2B5EF4-FFF2-40B4-BE49-F238E27FC236}">
                <a16:creationId xmlns:a16="http://schemas.microsoft.com/office/drawing/2014/main" id="{EC38E16B-B0E1-ED95-2C77-AD84EFCD2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16373" y="1649879"/>
            <a:ext cx="2799103" cy="279910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D757EBBD-8611-41C1-8124-C151D095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40D0D8B-2D5E-48A4-BBD5-8CB09A86A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0189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6412368-7E6B-4064-B6FA-72DF6DA0C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014FE20-9BCC-4219-A8AD-B1C110BD5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7B74FD-06E0-432A-D9C2-56758CFA4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7" y="976508"/>
            <a:ext cx="5525305" cy="2367221"/>
          </a:xfrm>
        </p:spPr>
        <p:txBody>
          <a:bodyPr vert="horz" lIns="91440" tIns="45720" rIns="91440" bIns="0" rtlCol="0" anchor="b">
            <a:normAutofit fontScale="90000"/>
          </a:bodyPr>
          <a:lstStyle/>
          <a:p>
            <a:pPr marL="514350" indent="-514350"/>
            <a:r>
              <a:rPr lang="en-US" sz="1400" dirty="0"/>
              <a:t>IN CONCLUSION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-TIME MANAGEMENT:  THE POWERFULL CONCEPT IN THE BUSSINES WITH THE TOOLS AND PRINCIPLES</a:t>
            </a:r>
            <a:br>
              <a:rPr lang="en-US" sz="1400" dirty="0"/>
            </a:b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-EXCELENT MANAGEMENT AND LEADERSHIP SKILLS  WILL ME  HELP TO BE A SOLICITOR IN THE FUTHER</a:t>
            </a:r>
            <a:br>
              <a:rPr lang="en-US" sz="1400" dirty="0"/>
            </a:br>
            <a:r>
              <a:rPr lang="en-US" sz="1400" dirty="0"/>
              <a:t>  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                         - PARETO PRINCIPLE      20%  </a:t>
            </a:r>
            <a:r>
              <a:rPr lang="en-US" sz="1400" dirty="0" err="1"/>
              <a:t>DeterMinatioN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                                    dream </a:t>
            </a:r>
            <a:r>
              <a:rPr lang="en-US" sz="1400" dirty="0" err="1"/>
              <a:t>joB</a:t>
            </a:r>
            <a:r>
              <a:rPr lang="en-US" sz="1400" dirty="0"/>
              <a:t>.        80%  academic study                           </a:t>
            </a:r>
            <a:br>
              <a:rPr lang="en-US" sz="1400" dirty="0"/>
            </a:br>
            <a:r>
              <a:rPr lang="en-US" sz="1400" dirty="0"/>
              <a:t>  </a:t>
            </a:r>
            <a:br>
              <a:rPr lang="en-US" sz="1400" dirty="0"/>
            </a:br>
            <a:r>
              <a:rPr lang="en-US" sz="1400" dirty="0"/>
              <a:t>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661C966-C6C8-4667-903D-E68521C35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8" y="3528543"/>
            <a:ext cx="55361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6439133-030D-427C-AADE-2B48B1991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2C11378B-6628-411A-9A79-CF10232D7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08E6BF6A-26B8-45E6-887E-FE78A7984F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82388B0B-738B-4313-8674-79D97E74A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1624" y="977965"/>
            <a:ext cx="3119444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topwatch">
            <a:extLst>
              <a:ext uri="{FF2B5EF4-FFF2-40B4-BE49-F238E27FC236}">
                <a16:creationId xmlns:a16="http://schemas.microsoft.com/office/drawing/2014/main" id="{C9659F89-617D-32C7-E5E9-709F51E2BA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16373" y="1649879"/>
            <a:ext cx="2799103" cy="279910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DF84359-5DD6-461B-9519-90AA2F46C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90BC892-CE86-41EE-8A3B-2178D5170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83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5836953-09F9-DB21-4AF3-6EAB90E6B2DF}"/>
              </a:ext>
            </a:extLst>
          </p:cNvPr>
          <p:cNvSpPr txBox="1"/>
          <p:nvPr/>
        </p:nvSpPr>
        <p:spPr>
          <a:xfrm>
            <a:off x="1541721" y="871870"/>
            <a:ext cx="9579935" cy="4739759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0" i="0" u="sng" dirty="0"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</a:t>
            </a:r>
            <a:r>
              <a:rPr lang="en-GB" sz="2400" b="0" i="0" u="sng" dirty="0"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REFERENCES</a:t>
            </a:r>
          </a:p>
          <a:p>
            <a:endParaRPr lang="en-GB" u="sng" dirty="0">
              <a:latin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b="0" i="0" u="sng" dirty="0">
              <a:effectLst/>
              <a:latin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b="0" i="0" u="sng" dirty="0"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1. https://doi-org.ezproxy.uwtsd.ac.uk/10.1177/1038416220980425</a:t>
            </a:r>
            <a:endParaRPr lang="en-GB" b="0" i="0" u="sng" dirty="0">
              <a:effectLst/>
              <a:latin typeface="arial" panose="020B0604020202020204" pitchFamily="34" charset="0"/>
            </a:endParaRPr>
          </a:p>
          <a:p>
            <a:endParaRPr lang="en-GB" b="0" i="0" u="sng" dirty="0">
              <a:effectLst/>
              <a:latin typeface="arial" panose="020B0604020202020204" pitchFamily="34" charset="0"/>
            </a:endParaRPr>
          </a:p>
          <a:p>
            <a:r>
              <a:rPr lang="en-GB" dirty="0"/>
              <a:t>2. Yorke, M. and Knight, P.T. (2006) Embedding Employability into the Curriculum: Learning &amp; Employability Series 1. The Higher Education Academy, York. </a:t>
            </a:r>
            <a:br>
              <a:rPr lang="en-GB" dirty="0"/>
            </a:b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dirty="0" err="1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</a:t>
            </a:r>
            <a:r>
              <a:rPr lang="en-GB" dirty="0" err="1"/>
              <a:t>academy.ac.uk</a:t>
            </a:r>
            <a:r>
              <a:rPr lang="en-GB" dirty="0"/>
              <a:t>/resource/embedding-employability-curriculum</a:t>
            </a:r>
            <a:endParaRPr lang="en-GB" u="sng" dirty="0">
              <a:solidFill>
                <a:srgbClr val="006ACC"/>
              </a:solidFill>
              <a:latin typeface="arial" panose="020B0604020202020204" pitchFamily="34" charset="0"/>
            </a:endParaRPr>
          </a:p>
          <a:p>
            <a:endParaRPr lang="en-GB" b="0" i="0" u="sng" dirty="0">
              <a:solidFill>
                <a:srgbClr val="006ACC"/>
              </a:solidFill>
              <a:effectLst/>
              <a:latin typeface="arial" panose="020B0604020202020204" pitchFamily="34" charset="0"/>
            </a:endParaRPr>
          </a:p>
          <a:p>
            <a:r>
              <a:rPr lang="en-GB" u="sng" dirty="0"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3. https://</a:t>
            </a:r>
            <a:r>
              <a:rPr lang="en-GB" u="sng" dirty="0" err="1"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www.thebala</a:t>
            </a:r>
            <a:r>
              <a:rPr lang="en-GB" u="sng" dirty="0" err="1">
                <a:latin typeface="arial" panose="020B0604020202020204" pitchFamily="34" charset="0"/>
              </a:rPr>
              <a:t>ncecareers.com</a:t>
            </a:r>
            <a:endParaRPr lang="en-GB" u="sng" dirty="0">
              <a:latin typeface="arial" panose="020B0604020202020204" pitchFamily="34" charset="0"/>
            </a:endParaRPr>
          </a:p>
          <a:p>
            <a:endParaRPr lang="en-GB" u="sng" dirty="0">
              <a:solidFill>
                <a:srgbClr val="006ACC"/>
              </a:solidFill>
              <a:latin typeface="arial" panose="020B0604020202020204" pitchFamily="34" charset="0"/>
            </a:endParaRPr>
          </a:p>
          <a:p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4. https://www.prospects.ac.uk/job-</a:t>
            </a:r>
            <a:r>
              <a:rPr lang="en-GB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profile</a:t>
            </a:r>
            <a:r>
              <a:rPr lang="en-GB" dirty="0" err="1"/>
              <a:t>.com</a:t>
            </a:r>
            <a:endParaRPr lang="en-GB" u="sng" dirty="0">
              <a:latin typeface="arial" panose="020B0604020202020204" pitchFamily="34" charset="0"/>
            </a:endParaRPr>
          </a:p>
          <a:p>
            <a:endParaRPr lang="en-GB" u="sng" dirty="0">
              <a:solidFill>
                <a:srgbClr val="006ACC"/>
              </a:solidFill>
              <a:latin typeface="arial" panose="020B0604020202020204" pitchFamily="34" charset="0"/>
            </a:endParaRPr>
          </a:p>
          <a:p>
            <a:endParaRPr lang="en-GB" u="sng" dirty="0">
              <a:solidFill>
                <a:srgbClr val="006ACC"/>
              </a:solidFill>
              <a:latin typeface="arial" panose="020B0604020202020204" pitchFamily="34" charset="0"/>
            </a:endParaRPr>
          </a:p>
          <a:p>
            <a:endParaRPr lang="en-GB" u="sng" dirty="0">
              <a:solidFill>
                <a:srgbClr val="006ACC"/>
              </a:solidFill>
              <a:latin typeface="arial" panose="020B0604020202020204" pitchFamily="34" charset="0"/>
            </a:endParaRPr>
          </a:p>
          <a:p>
            <a:endParaRPr lang="en-GB" u="sng" dirty="0">
              <a:solidFill>
                <a:srgbClr val="006ACC"/>
              </a:solidFill>
              <a:latin typeface="arial" panose="020B0604020202020204" pitchFamily="34" charset="0"/>
            </a:endParaRPr>
          </a:p>
        </p:txBody>
      </p:sp>
      <p:sp>
        <p:nvSpPr>
          <p:cNvPr id="5" name="AutoShape 3">
            <a:hlinkClick r:id="rId6"/>
            <a:extLst>
              <a:ext uri="{FF2B5EF4-FFF2-40B4-BE49-F238E27FC236}">
                <a16:creationId xmlns:a16="http://schemas.microsoft.com/office/drawing/2014/main" id="{9E8DE41D-313F-DA74-33EA-16AC4CD7DD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677462" y="956945"/>
            <a:ext cx="1270000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58887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allery">
    <a:dk1>
      <a:sysClr val="windowText" lastClr="000000"/>
    </a:dk1>
    <a:lt1>
      <a:sysClr val="window" lastClr="FFFFFF"/>
    </a:lt1>
    <a:dk2>
      <a:srgbClr val="454545"/>
    </a:dk2>
    <a:lt2>
      <a:srgbClr val="DFDBD5"/>
    </a:lt2>
    <a:accent1>
      <a:srgbClr val="B71E42"/>
    </a:accent1>
    <a:accent2>
      <a:srgbClr val="DE478E"/>
    </a:accent2>
    <a:accent3>
      <a:srgbClr val="BC72F0"/>
    </a:accent3>
    <a:accent4>
      <a:srgbClr val="795FAF"/>
    </a:accent4>
    <a:accent5>
      <a:srgbClr val="586EA6"/>
    </a:accent5>
    <a:accent6>
      <a:srgbClr val="6892A0"/>
    </a:accent6>
    <a:hlink>
      <a:srgbClr val="FA2B5C"/>
    </a:hlink>
    <a:folHlink>
      <a:srgbClr val="BC658E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1306</TotalTime>
  <Words>349</Words>
  <Application>Microsoft Macintosh PowerPoint</Application>
  <PresentationFormat>Widescreen</PresentationFormat>
  <Paragraphs>78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Arial</vt:lpstr>
      <vt:lpstr>Calibri</vt:lpstr>
      <vt:lpstr>Gill Sans MT</vt:lpstr>
      <vt:lpstr>Gallery</vt:lpstr>
      <vt:lpstr>ACADEMIC AND EMPLOYABILITI SKILLS BMSW 4001,LCHS 4001-LOND    ASSESMENT 1</vt:lpstr>
      <vt:lpstr>PowerPoint Presentation</vt:lpstr>
      <vt:lpstr>PowerPoint Presentation</vt:lpstr>
      <vt:lpstr>                              SOLICITOR</vt:lpstr>
      <vt:lpstr>             REQUAIRE SKILLS FOR SOLICITOR’S</vt:lpstr>
      <vt:lpstr> REQUAIRE SKILLS FOR SOLICITOR’S</vt:lpstr>
      <vt:lpstr>PowerPoint Presentation</vt:lpstr>
      <vt:lpstr>PowerPoint Presentation</vt:lpstr>
      <vt:lpstr>IN CONCLUSION  -TIME MANAGEMENT:  THE POWERFULL CONCEPT IN THE BUSSINES WITH THE TOOLS AND PRINCIPLES   -EXCELENT MANAGEMENT AND LEADERSHIP SKILLS  WILL ME  HELP TO BE A SOLICITOR IN THE FUTHER                              - PARETO PRINCIPLE      20%  DeterMinatioN                                      dream joB.        80%  academic study                           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EMPLOYABILITI SKILLS BMSW 4001,LCHS 4001-LOND    ASSESMENT 1</dc:title>
  <dc:creator>Marilena-Loredana Mihai (2129859)</dc:creator>
  <cp:lastModifiedBy>Marilena-Loredana Mihai (2129859)</cp:lastModifiedBy>
  <cp:revision>2</cp:revision>
  <dcterms:created xsi:type="dcterms:W3CDTF">2022-08-09T08:46:51Z</dcterms:created>
  <dcterms:modified xsi:type="dcterms:W3CDTF">2022-08-10T06:33:15Z</dcterms:modified>
</cp:coreProperties>
</file>