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modernComment_101_AB13162C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58" r:id="rId12"/>
    <p:sldId id="263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CE96AD1-51D8-2242-F77E-A8342026A9CA}" name="Neringa Kairiene (2435673)" initials="N(" userId="S::2435673@student.uwtsd.ac.uk::0a9c1352-f533-4644-9984-28c47dc1849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242BBB-0971-44F6-B924-2FA495682C32}" v="15" dt="2026-07-07T09:37:04.7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ringa Kairiene (2435673)" userId="S::2435673@student.uwtsd.ac.uk::0a9c1352-f533-4644-9984-28c47dc1849b" providerId="AD" clId="Web-{3E475178-A161-98DE-EA87-310C5C0C257B}"/>
    <pc:docChg chg="addSld modSld">
      <pc:chgData name="Neringa Kairiene (2435673)" userId="S::2435673@student.uwtsd.ac.uk::0a9c1352-f533-4644-9984-28c47dc1849b" providerId="AD" clId="Web-{3E475178-A161-98DE-EA87-310C5C0C257B}" dt="2026-07-02T13:12:21.258" v="156" actId="20577"/>
      <pc:docMkLst>
        <pc:docMk/>
      </pc:docMkLst>
      <pc:sldChg chg="modSp">
        <pc:chgData name="Neringa Kairiene (2435673)" userId="S::2435673@student.uwtsd.ac.uk::0a9c1352-f533-4644-9984-28c47dc1849b" providerId="AD" clId="Web-{3E475178-A161-98DE-EA87-310C5C0C257B}" dt="2026-07-02T13:07:54.811" v="130" actId="20577"/>
        <pc:sldMkLst>
          <pc:docMk/>
          <pc:sldMk cId="1358588258" sldId="258"/>
        </pc:sldMkLst>
        <pc:spChg chg="mod">
          <ac:chgData name="Neringa Kairiene (2435673)" userId="S::2435673@student.uwtsd.ac.uk::0a9c1352-f533-4644-9984-28c47dc1849b" providerId="AD" clId="Web-{3E475178-A161-98DE-EA87-310C5C0C257B}" dt="2026-07-02T13:07:54.811" v="130" actId="20577"/>
          <ac:spMkLst>
            <pc:docMk/>
            <pc:sldMk cId="1358588258" sldId="258"/>
            <ac:spMk id="2" creationId="{B3F15D4D-5A22-D542-DDD7-26B276DA2513}"/>
          </ac:spMkLst>
        </pc:spChg>
      </pc:sldChg>
      <pc:sldChg chg="modSp">
        <pc:chgData name="Neringa Kairiene (2435673)" userId="S::2435673@student.uwtsd.ac.uk::0a9c1352-f533-4644-9984-28c47dc1849b" providerId="AD" clId="Web-{3E475178-A161-98DE-EA87-310C5C0C257B}" dt="2026-07-02T12:48:28.313" v="55" actId="20577"/>
        <pc:sldMkLst>
          <pc:docMk/>
          <pc:sldMk cId="4120046618" sldId="259"/>
        </pc:sldMkLst>
        <pc:spChg chg="mod">
          <ac:chgData name="Neringa Kairiene (2435673)" userId="S::2435673@student.uwtsd.ac.uk::0a9c1352-f533-4644-9984-28c47dc1849b" providerId="AD" clId="Web-{3E475178-A161-98DE-EA87-310C5C0C257B}" dt="2026-07-02T12:48:28.313" v="55" actId="20577"/>
          <ac:spMkLst>
            <pc:docMk/>
            <pc:sldMk cId="4120046618" sldId="259"/>
            <ac:spMk id="2" creationId="{FD500A51-7CF9-A5D1-C292-F5C947DAA158}"/>
          </ac:spMkLst>
        </pc:spChg>
      </pc:sldChg>
      <pc:sldChg chg="addSp modSp">
        <pc:chgData name="Neringa Kairiene (2435673)" userId="S::2435673@student.uwtsd.ac.uk::0a9c1352-f533-4644-9984-28c47dc1849b" providerId="AD" clId="Web-{3E475178-A161-98DE-EA87-310C5C0C257B}" dt="2026-07-02T13:04:22.068" v="117" actId="20577"/>
        <pc:sldMkLst>
          <pc:docMk/>
          <pc:sldMk cId="3428881512" sldId="260"/>
        </pc:sldMkLst>
        <pc:spChg chg="add mod">
          <ac:chgData name="Neringa Kairiene (2435673)" userId="S::2435673@student.uwtsd.ac.uk::0a9c1352-f533-4644-9984-28c47dc1849b" providerId="AD" clId="Web-{3E475178-A161-98DE-EA87-310C5C0C257B}" dt="2026-07-02T13:04:22.068" v="117" actId="20577"/>
          <ac:spMkLst>
            <pc:docMk/>
            <pc:sldMk cId="3428881512" sldId="260"/>
            <ac:spMk id="3" creationId="{F7EDCF21-B6A5-7350-5030-834A3B70738B}"/>
          </ac:spMkLst>
        </pc:spChg>
      </pc:sldChg>
      <pc:sldChg chg="addSp modSp new">
        <pc:chgData name="Neringa Kairiene (2435673)" userId="S::2435673@student.uwtsd.ac.uk::0a9c1352-f533-4644-9984-28c47dc1849b" providerId="AD" clId="Web-{3E475178-A161-98DE-EA87-310C5C0C257B}" dt="2026-07-02T13:12:21.258" v="156" actId="20577"/>
        <pc:sldMkLst>
          <pc:docMk/>
          <pc:sldMk cId="3192245884" sldId="261"/>
        </pc:sldMkLst>
        <pc:spChg chg="add mod">
          <ac:chgData name="Neringa Kairiene (2435673)" userId="S::2435673@student.uwtsd.ac.uk::0a9c1352-f533-4644-9984-28c47dc1849b" providerId="AD" clId="Web-{3E475178-A161-98DE-EA87-310C5C0C257B}" dt="2026-07-02T13:12:21.258" v="156" actId="20577"/>
          <ac:spMkLst>
            <pc:docMk/>
            <pc:sldMk cId="3192245884" sldId="261"/>
            <ac:spMk id="2" creationId="{26B2B8D3-345F-D965-7468-BEF717487197}"/>
          </ac:spMkLst>
        </pc:spChg>
      </pc:sldChg>
    </pc:docChg>
  </pc:docChgLst>
  <pc:docChgLst>
    <pc:chgData name="Neringa Kairiene (2435673)" userId="S::2435673@student.uwtsd.ac.uk::0a9c1352-f533-4644-9984-28c47dc1849b" providerId="AD" clId="Web-{AA2D25E1-CDEE-0638-D489-ED968046AC5F}"/>
    <pc:docChg chg="addSld modSld">
      <pc:chgData name="Neringa Kairiene (2435673)" userId="S::2435673@student.uwtsd.ac.uk::0a9c1352-f533-4644-9984-28c47dc1849b" providerId="AD" clId="Web-{AA2D25E1-CDEE-0638-D489-ED968046AC5F}" dt="2026-07-03T10:43:16.622" v="309"/>
      <pc:docMkLst>
        <pc:docMk/>
      </pc:docMkLst>
      <pc:sldChg chg="modSp">
        <pc:chgData name="Neringa Kairiene (2435673)" userId="S::2435673@student.uwtsd.ac.uk::0a9c1352-f533-4644-9984-28c47dc1849b" providerId="AD" clId="Web-{AA2D25E1-CDEE-0638-D489-ED968046AC5F}" dt="2026-07-02T13:57:57.289" v="207" actId="20577"/>
        <pc:sldMkLst>
          <pc:docMk/>
          <pc:sldMk cId="1358588258" sldId="258"/>
        </pc:sldMkLst>
        <pc:spChg chg="mod">
          <ac:chgData name="Neringa Kairiene (2435673)" userId="S::2435673@student.uwtsd.ac.uk::0a9c1352-f533-4644-9984-28c47dc1849b" providerId="AD" clId="Web-{AA2D25E1-CDEE-0638-D489-ED968046AC5F}" dt="2026-07-02T13:57:57.289" v="207" actId="20577"/>
          <ac:spMkLst>
            <pc:docMk/>
            <pc:sldMk cId="1358588258" sldId="258"/>
            <ac:spMk id="2" creationId="{B3F15D4D-5A22-D542-DDD7-26B276DA2513}"/>
          </ac:spMkLst>
        </pc:spChg>
      </pc:sldChg>
      <pc:sldChg chg="addSp delSp modSp mod setBg">
        <pc:chgData name="Neringa Kairiene (2435673)" userId="S::2435673@student.uwtsd.ac.uk::0a9c1352-f533-4644-9984-28c47dc1849b" providerId="AD" clId="Web-{AA2D25E1-CDEE-0638-D489-ED968046AC5F}" dt="2026-07-02T13:46:49.045" v="146" actId="14100"/>
        <pc:sldMkLst>
          <pc:docMk/>
          <pc:sldMk cId="3192245884" sldId="261"/>
        </pc:sldMkLst>
        <pc:spChg chg="mod">
          <ac:chgData name="Neringa Kairiene (2435673)" userId="S::2435673@student.uwtsd.ac.uk::0a9c1352-f533-4644-9984-28c47dc1849b" providerId="AD" clId="Web-{AA2D25E1-CDEE-0638-D489-ED968046AC5F}" dt="2026-07-02T13:46:49.045" v="146" actId="14100"/>
          <ac:spMkLst>
            <pc:docMk/>
            <pc:sldMk cId="3192245884" sldId="261"/>
            <ac:spMk id="2" creationId="{26B2B8D3-345F-D965-7468-BEF717487197}"/>
          </ac:spMkLst>
        </pc:spChg>
        <pc:spChg chg="add">
          <ac:chgData name="Neringa Kairiene (2435673)" userId="S::2435673@student.uwtsd.ac.uk::0a9c1352-f533-4644-9984-28c47dc1849b" providerId="AD" clId="Web-{AA2D25E1-CDEE-0638-D489-ED968046AC5F}" dt="2026-07-02T13:33:18.139" v="47"/>
          <ac:spMkLst>
            <pc:docMk/>
            <pc:sldMk cId="3192245884" sldId="261"/>
            <ac:spMk id="11" creationId="{CBB0869A-0BE5-B3E9-F73D-2F3691E4D932}"/>
          </ac:spMkLst>
        </pc:spChg>
        <pc:picChg chg="add mod modCrop">
          <ac:chgData name="Neringa Kairiene (2435673)" userId="S::2435673@student.uwtsd.ac.uk::0a9c1352-f533-4644-9984-28c47dc1849b" providerId="AD" clId="Web-{AA2D25E1-CDEE-0638-D489-ED968046AC5F}" dt="2026-07-02T13:38:34.620" v="85" actId="14100"/>
          <ac:picMkLst>
            <pc:docMk/>
            <pc:sldMk cId="3192245884" sldId="261"/>
            <ac:picMk id="6" creationId="{ECA8578D-C577-A94D-496A-EE11FD8881DF}"/>
          </ac:picMkLst>
        </pc:picChg>
      </pc:sldChg>
      <pc:sldChg chg="addSp delSp modSp new mod setBg">
        <pc:chgData name="Neringa Kairiene (2435673)" userId="S::2435673@student.uwtsd.ac.uk::0a9c1352-f533-4644-9984-28c47dc1849b" providerId="AD" clId="Web-{AA2D25E1-CDEE-0638-D489-ED968046AC5F}" dt="2026-07-02T14:09:22.956" v="255" actId="20577"/>
        <pc:sldMkLst>
          <pc:docMk/>
          <pc:sldMk cId="1957420733" sldId="262"/>
        </pc:sldMkLst>
        <pc:spChg chg="add mod">
          <ac:chgData name="Neringa Kairiene (2435673)" userId="S::2435673@student.uwtsd.ac.uk::0a9c1352-f533-4644-9984-28c47dc1849b" providerId="AD" clId="Web-{AA2D25E1-CDEE-0638-D489-ED968046AC5F}" dt="2026-07-02T14:09:22.956" v="255" actId="20577"/>
          <ac:spMkLst>
            <pc:docMk/>
            <pc:sldMk cId="1957420733" sldId="262"/>
            <ac:spMk id="2" creationId="{4E497609-690A-E74C-2690-0FE5F336F243}"/>
          </ac:spMkLst>
        </pc:spChg>
        <pc:spChg chg="add mod">
          <ac:chgData name="Neringa Kairiene (2435673)" userId="S::2435673@student.uwtsd.ac.uk::0a9c1352-f533-4644-9984-28c47dc1849b" providerId="AD" clId="Web-{AA2D25E1-CDEE-0638-D489-ED968046AC5F}" dt="2026-07-02T14:08:07.218" v="248" actId="20577"/>
          <ac:spMkLst>
            <pc:docMk/>
            <pc:sldMk cId="1957420733" sldId="262"/>
            <ac:spMk id="5" creationId="{8CD46814-FBDD-412C-3FC6-9489352D48A0}"/>
          </ac:spMkLst>
        </pc:spChg>
        <pc:spChg chg="add">
          <ac:chgData name="Neringa Kairiene (2435673)" userId="S::2435673@student.uwtsd.ac.uk::0a9c1352-f533-4644-9984-28c47dc1849b" providerId="AD" clId="Web-{AA2D25E1-CDEE-0638-D489-ED968046AC5F}" dt="2026-07-02T14:03:34.396" v="211"/>
          <ac:spMkLst>
            <pc:docMk/>
            <pc:sldMk cId="1957420733" sldId="262"/>
            <ac:spMk id="9" creationId="{CD59064A-7BD3-673D-2606-9507EFB48AA1}"/>
          </ac:spMkLst>
        </pc:spChg>
        <pc:picChg chg="add mod ord">
          <ac:chgData name="Neringa Kairiene (2435673)" userId="S::2435673@student.uwtsd.ac.uk::0a9c1352-f533-4644-9984-28c47dc1849b" providerId="AD" clId="Web-{AA2D25E1-CDEE-0638-D489-ED968046AC5F}" dt="2026-07-02T14:03:34.396" v="211"/>
          <ac:picMkLst>
            <pc:docMk/>
            <pc:sldMk cId="1957420733" sldId="262"/>
            <ac:picMk id="4" creationId="{5DDA0F25-8C32-3AEF-FC2D-2F59EA9ADE5A}"/>
          </ac:picMkLst>
        </pc:picChg>
      </pc:sldChg>
      <pc:sldChg chg="addSp delSp modSp new">
        <pc:chgData name="Neringa Kairiene (2435673)" userId="S::2435673@student.uwtsd.ac.uk::0a9c1352-f533-4644-9984-28c47dc1849b" providerId="AD" clId="Web-{AA2D25E1-CDEE-0638-D489-ED968046AC5F}" dt="2026-07-02T14:12:07.853" v="261" actId="20577"/>
        <pc:sldMkLst>
          <pc:docMk/>
          <pc:sldMk cId="1773400411" sldId="263"/>
        </pc:sldMkLst>
        <pc:spChg chg="add">
          <ac:chgData name="Neringa Kairiene (2435673)" userId="S::2435673@student.uwtsd.ac.uk::0a9c1352-f533-4644-9984-28c47dc1849b" providerId="AD" clId="Web-{AA2D25E1-CDEE-0638-D489-ED968046AC5F}" dt="2026-07-02T13:58:25.946" v="208"/>
          <ac:spMkLst>
            <pc:docMk/>
            <pc:sldMk cId="1773400411" sldId="263"/>
            <ac:spMk id="2" creationId="{264D8D03-B9B5-9A5B-C9A4-93E05542D55A}"/>
          </ac:spMkLst>
        </pc:spChg>
        <pc:spChg chg="add mod">
          <ac:chgData name="Neringa Kairiene (2435673)" userId="S::2435673@student.uwtsd.ac.uk::0a9c1352-f533-4644-9984-28c47dc1849b" providerId="AD" clId="Web-{AA2D25E1-CDEE-0638-D489-ED968046AC5F}" dt="2026-07-02T14:12:07.853" v="261" actId="20577"/>
          <ac:spMkLst>
            <pc:docMk/>
            <pc:sldMk cId="1773400411" sldId="263"/>
            <ac:spMk id="4" creationId="{F5709A65-B6FD-7A9D-A9A1-733B45A27E0F}"/>
          </ac:spMkLst>
        </pc:spChg>
      </pc:sldChg>
      <pc:sldChg chg="addSp modSp new">
        <pc:chgData name="Neringa Kairiene (2435673)" userId="S::2435673@student.uwtsd.ac.uk::0a9c1352-f533-4644-9984-28c47dc1849b" providerId="AD" clId="Web-{AA2D25E1-CDEE-0638-D489-ED968046AC5F}" dt="2026-07-03T10:41:45.259" v="308" actId="20577"/>
        <pc:sldMkLst>
          <pc:docMk/>
          <pc:sldMk cId="481304084" sldId="264"/>
        </pc:sldMkLst>
        <pc:spChg chg="add mod">
          <ac:chgData name="Neringa Kairiene (2435673)" userId="S::2435673@student.uwtsd.ac.uk::0a9c1352-f533-4644-9984-28c47dc1849b" providerId="AD" clId="Web-{AA2D25E1-CDEE-0638-D489-ED968046AC5F}" dt="2026-07-03T10:41:45.259" v="308" actId="20577"/>
          <ac:spMkLst>
            <pc:docMk/>
            <pc:sldMk cId="481304084" sldId="264"/>
            <ac:spMk id="2" creationId="{58049A16-F7A4-9D43-75CA-72A31367E68D}"/>
          </ac:spMkLst>
        </pc:spChg>
      </pc:sldChg>
      <pc:sldChg chg="new">
        <pc:chgData name="Neringa Kairiene (2435673)" userId="S::2435673@student.uwtsd.ac.uk::0a9c1352-f533-4644-9984-28c47dc1849b" providerId="AD" clId="Web-{AA2D25E1-CDEE-0638-D489-ED968046AC5F}" dt="2026-07-03T10:43:16.622" v="309"/>
        <pc:sldMkLst>
          <pc:docMk/>
          <pc:sldMk cId="300197590" sldId="265"/>
        </pc:sldMkLst>
      </pc:sldChg>
    </pc:docChg>
  </pc:docChgLst>
  <pc:docChgLst>
    <pc:chgData name="Neringa Kairiene (2435673)" userId="S::2435673@student.uwtsd.ac.uk::0a9c1352-f533-4644-9984-28c47dc1849b" providerId="AD" clId="Web-{CDBF76A5-FCC5-6378-32F1-6D605DDC39C4}"/>
    <pc:docChg chg="mod addSld modSld">
      <pc:chgData name="Neringa Kairiene (2435673)" userId="S::2435673@student.uwtsd.ac.uk::0a9c1352-f533-4644-9984-28c47dc1849b" providerId="AD" clId="Web-{CDBF76A5-FCC5-6378-32F1-6D605DDC39C4}" dt="2026-07-01T15:59:44.129" v="598"/>
      <pc:docMkLst>
        <pc:docMk/>
      </pc:docMkLst>
      <pc:sldChg chg="addSp delSp modSp">
        <pc:chgData name="Neringa Kairiene (2435673)" userId="S::2435673@student.uwtsd.ac.uk::0a9c1352-f533-4644-9984-28c47dc1849b" providerId="AD" clId="Web-{CDBF76A5-FCC5-6378-32F1-6D605DDC39C4}" dt="2026-07-01T15:27:07.124" v="180" actId="20577"/>
        <pc:sldMkLst>
          <pc:docMk/>
          <pc:sldMk cId="109857222" sldId="256"/>
        </pc:sldMkLst>
        <pc:spChg chg="add mod">
          <ac:chgData name="Neringa Kairiene (2435673)" userId="S::2435673@student.uwtsd.ac.uk::0a9c1352-f533-4644-9984-28c47dc1849b" providerId="AD" clId="Web-{CDBF76A5-FCC5-6378-32F1-6D605DDC39C4}" dt="2026-07-01T15:27:07.124" v="180" actId="20577"/>
          <ac:spMkLst>
            <pc:docMk/>
            <pc:sldMk cId="109857222" sldId="256"/>
            <ac:spMk id="2" creationId="{2763A748-884A-2870-7822-9A788A105228}"/>
          </ac:spMkLst>
        </pc:spChg>
        <pc:spChg chg="add">
          <ac:chgData name="Neringa Kairiene (2435673)" userId="S::2435673@student.uwtsd.ac.uk::0a9c1352-f533-4644-9984-28c47dc1849b" providerId="AD" clId="Web-{CDBF76A5-FCC5-6378-32F1-6D605DDC39C4}" dt="2026-07-01T15:24:17.821" v="167"/>
          <ac:spMkLst>
            <pc:docMk/>
            <pc:sldMk cId="109857222" sldId="256"/>
            <ac:spMk id="6" creationId="{9B61FEBE-B024-E867-ADF8-B65D117A2EEE}"/>
          </ac:spMkLst>
        </pc:spChg>
        <pc:picChg chg="add mod">
          <ac:chgData name="Neringa Kairiene (2435673)" userId="S::2435673@student.uwtsd.ac.uk::0a9c1352-f533-4644-9984-28c47dc1849b" providerId="AD" clId="Web-{CDBF76A5-FCC5-6378-32F1-6D605DDC39C4}" dt="2026-07-01T15:25:37.933" v="170" actId="14100"/>
          <ac:picMkLst>
            <pc:docMk/>
            <pc:sldMk cId="109857222" sldId="256"/>
            <ac:picMk id="3" creationId="{9ADBCCA3-64D3-DDAA-5999-3E253894A58C}"/>
          </ac:picMkLst>
        </pc:picChg>
      </pc:sldChg>
      <pc:sldChg chg="addSp delSp modSp new">
        <pc:chgData name="Neringa Kairiene (2435673)" userId="S::2435673@student.uwtsd.ac.uk::0a9c1352-f533-4644-9984-28c47dc1849b" providerId="AD" clId="Web-{CDBF76A5-FCC5-6378-32F1-6D605DDC39C4}" dt="2026-07-01T15:55:38.465" v="566" actId="20577"/>
        <pc:sldMkLst>
          <pc:docMk/>
          <pc:sldMk cId="2870154796" sldId="257"/>
        </pc:sldMkLst>
        <pc:spChg chg="add mod">
          <ac:chgData name="Neringa Kairiene (2435673)" userId="S::2435673@student.uwtsd.ac.uk::0a9c1352-f533-4644-9984-28c47dc1849b" providerId="AD" clId="Web-{CDBF76A5-FCC5-6378-32F1-6D605DDC39C4}" dt="2026-07-01T15:55:38.465" v="566" actId="20577"/>
          <ac:spMkLst>
            <pc:docMk/>
            <pc:sldMk cId="2870154796" sldId="257"/>
            <ac:spMk id="2" creationId="{2A4CBFC1-00B4-851B-6D01-6F8925008286}"/>
          </ac:spMkLst>
        </pc:spChg>
        <pc:spChg chg="add mod">
          <ac:chgData name="Neringa Kairiene (2435673)" userId="S::2435673@student.uwtsd.ac.uk::0a9c1352-f533-4644-9984-28c47dc1849b" providerId="AD" clId="Web-{CDBF76A5-FCC5-6378-32F1-6D605DDC39C4}" dt="2026-07-01T15:49:18.514" v="464" actId="20577"/>
          <ac:spMkLst>
            <pc:docMk/>
            <pc:sldMk cId="2870154796" sldId="257"/>
            <ac:spMk id="5" creationId="{ED63D950-DDAB-3294-95D3-FDC847AE6039}"/>
          </ac:spMkLst>
        </pc:spChg>
        <pc:picChg chg="add mod">
          <ac:chgData name="Neringa Kairiene (2435673)" userId="S::2435673@student.uwtsd.ac.uk::0a9c1352-f533-4644-9984-28c47dc1849b" providerId="AD" clId="Web-{CDBF76A5-FCC5-6378-32F1-6D605DDC39C4}" dt="2026-07-01T15:41:54.561" v="415" actId="14100"/>
          <ac:picMkLst>
            <pc:docMk/>
            <pc:sldMk cId="2870154796" sldId="257"/>
            <ac:picMk id="3" creationId="{A85A745E-2949-0E1E-D304-13DFA068EBCB}"/>
          </ac:picMkLst>
        </pc:picChg>
      </pc:sldChg>
      <pc:sldChg chg="addSp modSp new">
        <pc:chgData name="Neringa Kairiene (2435673)" userId="S::2435673@student.uwtsd.ac.uk::0a9c1352-f533-4644-9984-28c47dc1849b" providerId="AD" clId="Web-{CDBF76A5-FCC5-6378-32F1-6D605DDC39C4}" dt="2026-07-01T15:59:18.269" v="596" actId="20577"/>
        <pc:sldMkLst>
          <pc:docMk/>
          <pc:sldMk cId="1358588258" sldId="258"/>
        </pc:sldMkLst>
        <pc:spChg chg="add mod">
          <ac:chgData name="Neringa Kairiene (2435673)" userId="S::2435673@student.uwtsd.ac.uk::0a9c1352-f533-4644-9984-28c47dc1849b" providerId="AD" clId="Web-{CDBF76A5-FCC5-6378-32F1-6D605DDC39C4}" dt="2026-07-01T15:59:18.269" v="596" actId="20577"/>
          <ac:spMkLst>
            <pc:docMk/>
            <pc:sldMk cId="1358588258" sldId="258"/>
            <ac:spMk id="2" creationId="{B3F15D4D-5A22-D542-DDD7-26B276DA2513}"/>
          </ac:spMkLst>
        </pc:spChg>
      </pc:sldChg>
      <pc:sldChg chg="addSp new">
        <pc:chgData name="Neringa Kairiene (2435673)" userId="S::2435673@student.uwtsd.ac.uk::0a9c1352-f533-4644-9984-28c47dc1849b" providerId="AD" clId="Web-{CDBF76A5-FCC5-6378-32F1-6D605DDC39C4}" dt="2026-07-01T15:59:44.129" v="598"/>
        <pc:sldMkLst>
          <pc:docMk/>
          <pc:sldMk cId="4120046618" sldId="259"/>
        </pc:sldMkLst>
        <pc:spChg chg="add">
          <ac:chgData name="Neringa Kairiene (2435673)" userId="S::2435673@student.uwtsd.ac.uk::0a9c1352-f533-4644-9984-28c47dc1849b" providerId="AD" clId="Web-{CDBF76A5-FCC5-6378-32F1-6D605DDC39C4}" dt="2026-07-01T15:59:44.129" v="598"/>
          <ac:spMkLst>
            <pc:docMk/>
            <pc:sldMk cId="4120046618" sldId="259"/>
            <ac:spMk id="2" creationId="{FD500A51-7CF9-A5D1-C292-F5C947DAA158}"/>
          </ac:spMkLst>
        </pc:spChg>
      </pc:sldChg>
    </pc:docChg>
  </pc:docChgLst>
  <pc:docChgLst>
    <pc:chgData name="Neringa Kairiene (2435673)" userId="0a9c1352-f533-4644-9984-28c47dc1849b" providerId="ADAL" clId="{FA242BBB-0971-44F6-B924-2FA495682C32}"/>
    <pc:docChg chg="custSel modSld">
      <pc:chgData name="Neringa Kairiene (2435673)" userId="0a9c1352-f533-4644-9984-28c47dc1849b" providerId="ADAL" clId="{FA242BBB-0971-44F6-B924-2FA495682C32}" dt="2026-07-07T09:37:04.752" v="73"/>
      <pc:docMkLst>
        <pc:docMk/>
      </pc:docMkLst>
      <pc:sldChg chg="addSp delSp modSp modTransition modAnim">
        <pc:chgData name="Neringa Kairiene (2435673)" userId="0a9c1352-f533-4644-9984-28c47dc1849b" providerId="ADAL" clId="{FA242BBB-0971-44F6-B924-2FA495682C32}" dt="2026-07-06T08:43:11.730" v="4"/>
        <pc:sldMkLst>
          <pc:docMk/>
          <pc:sldMk cId="109857222" sldId="256"/>
        </pc:sldMkLst>
        <pc:picChg chg="add del mod">
          <ac:chgData name="Neringa Kairiene (2435673)" userId="0a9c1352-f533-4644-9984-28c47dc1849b" providerId="ADAL" clId="{FA242BBB-0971-44F6-B924-2FA495682C32}" dt="2026-07-06T08:23:45.538" v="1"/>
          <ac:picMkLst>
            <pc:docMk/>
            <pc:sldMk cId="109857222" sldId="256"/>
            <ac:picMk id="7" creationId="{FA80153E-19DD-3EEE-229E-EEA289119BF9}"/>
          </ac:picMkLst>
        </pc:picChg>
        <pc:picChg chg="add mod">
          <ac:chgData name="Neringa Kairiene (2435673)" userId="0a9c1352-f533-4644-9984-28c47dc1849b" providerId="ADAL" clId="{FA242BBB-0971-44F6-B924-2FA495682C32}" dt="2026-07-06T08:43:11.730" v="4"/>
          <ac:picMkLst>
            <pc:docMk/>
            <pc:sldMk cId="109857222" sldId="256"/>
            <ac:picMk id="12" creationId="{24903167-6457-6955-FCF4-98618C649526}"/>
          </ac:picMkLst>
        </pc:picChg>
      </pc:sldChg>
      <pc:sldChg chg="addSp delSp modSp modTransition modAnim">
        <pc:chgData name="Neringa Kairiene (2435673)" userId="0a9c1352-f533-4644-9984-28c47dc1849b" providerId="ADAL" clId="{FA242BBB-0971-44F6-B924-2FA495682C32}" dt="2026-07-06T08:43:11.730" v="4"/>
        <pc:sldMkLst>
          <pc:docMk/>
          <pc:sldMk cId="2870154796" sldId="257"/>
        </pc:sldMkLst>
        <pc:picChg chg="add del mod">
          <ac:chgData name="Neringa Kairiene (2435673)" userId="0a9c1352-f533-4644-9984-28c47dc1849b" providerId="ADAL" clId="{FA242BBB-0971-44F6-B924-2FA495682C32}" dt="2026-07-06T08:23:57.129" v="2"/>
          <ac:picMkLst>
            <pc:docMk/>
            <pc:sldMk cId="2870154796" sldId="257"/>
            <ac:picMk id="7" creationId="{B42BE28F-96E9-EE84-BA02-9E1A762000EE}"/>
          </ac:picMkLst>
        </pc:picChg>
        <pc:picChg chg="add mod">
          <ac:chgData name="Neringa Kairiene (2435673)" userId="0a9c1352-f533-4644-9984-28c47dc1849b" providerId="ADAL" clId="{FA242BBB-0971-44F6-B924-2FA495682C32}" dt="2026-07-06T08:43:11.730" v="4"/>
          <ac:picMkLst>
            <pc:docMk/>
            <pc:sldMk cId="2870154796" sldId="257"/>
            <ac:picMk id="13" creationId="{963B0971-F289-154B-9727-B20D8256A7CD}"/>
          </ac:picMkLst>
        </pc:picChg>
      </pc:sldChg>
      <pc:sldChg chg="addSp delSp modSp modTransition modAnim">
        <pc:chgData name="Neringa Kairiene (2435673)" userId="0a9c1352-f533-4644-9984-28c47dc1849b" providerId="ADAL" clId="{FA242BBB-0971-44F6-B924-2FA495682C32}" dt="2026-07-06T08:54:25.915" v="5"/>
        <pc:sldMkLst>
          <pc:docMk/>
          <pc:sldMk cId="4120046618" sldId="259"/>
        </pc:sldMkLst>
        <pc:picChg chg="add del mod">
          <ac:chgData name="Neringa Kairiene (2435673)" userId="0a9c1352-f533-4644-9984-28c47dc1849b" providerId="ADAL" clId="{FA242BBB-0971-44F6-B924-2FA495682C32}" dt="2026-07-06T08:24:05.457" v="3"/>
          <ac:picMkLst>
            <pc:docMk/>
            <pc:sldMk cId="4120046618" sldId="259"/>
            <ac:picMk id="5" creationId="{65CF5C3C-3809-83C0-6EB3-01FF694384FE}"/>
          </ac:picMkLst>
        </pc:picChg>
        <pc:picChg chg="add mod">
          <ac:chgData name="Neringa Kairiene (2435673)" userId="0a9c1352-f533-4644-9984-28c47dc1849b" providerId="ADAL" clId="{FA242BBB-0971-44F6-B924-2FA495682C32}" dt="2026-07-06T08:54:25.915" v="5"/>
          <ac:picMkLst>
            <pc:docMk/>
            <pc:sldMk cId="4120046618" sldId="259"/>
            <ac:picMk id="14" creationId="{D5C1D029-60BA-24EB-F508-486AA35AF832}"/>
          </ac:picMkLst>
        </pc:picChg>
      </pc:sldChg>
      <pc:sldChg chg="addSp modSp">
        <pc:chgData name="Neringa Kairiene (2435673)" userId="0a9c1352-f533-4644-9984-28c47dc1849b" providerId="ADAL" clId="{FA242BBB-0971-44F6-B924-2FA495682C32}" dt="2026-07-06T09:09:48.784" v="6"/>
        <pc:sldMkLst>
          <pc:docMk/>
          <pc:sldMk cId="3428881512" sldId="260"/>
        </pc:sldMkLst>
        <pc:picChg chg="add mod">
          <ac:chgData name="Neringa Kairiene (2435673)" userId="0a9c1352-f533-4644-9984-28c47dc1849b" providerId="ADAL" clId="{FA242BBB-0971-44F6-B924-2FA495682C32}" dt="2026-07-06T09:09:48.784" v="6"/>
          <ac:picMkLst>
            <pc:docMk/>
            <pc:sldMk cId="3428881512" sldId="260"/>
            <ac:picMk id="11" creationId="{3533B992-A86C-F6E3-EA18-84072C3A062C}"/>
          </ac:picMkLst>
        </pc:picChg>
      </pc:sldChg>
      <pc:sldChg chg="addSp delSp modSp mod modTransition modAnim">
        <pc:chgData name="Neringa Kairiene (2435673)" userId="0a9c1352-f533-4644-9984-28c47dc1849b" providerId="ADAL" clId="{FA242BBB-0971-44F6-B924-2FA495682C32}" dt="2026-07-07T09:24:57.987" v="72"/>
        <pc:sldMkLst>
          <pc:docMk/>
          <pc:sldMk cId="3192245884" sldId="261"/>
        </pc:sldMkLst>
        <pc:spChg chg="mod">
          <ac:chgData name="Neringa Kairiene (2435673)" userId="0a9c1352-f533-4644-9984-28c47dc1849b" providerId="ADAL" clId="{FA242BBB-0971-44F6-B924-2FA495682C32}" dt="2026-07-07T09:09:09.715" v="70" actId="20577"/>
          <ac:spMkLst>
            <pc:docMk/>
            <pc:sldMk cId="3192245884" sldId="261"/>
            <ac:spMk id="2" creationId="{26B2B8D3-345F-D965-7468-BEF717487197}"/>
          </ac:spMkLst>
        </pc:spChg>
        <pc:picChg chg="add del mod">
          <ac:chgData name="Neringa Kairiene (2435673)" userId="0a9c1352-f533-4644-9984-28c47dc1849b" providerId="ADAL" clId="{FA242BBB-0971-44F6-B924-2FA495682C32}" dt="2026-07-07T09:16:34.866" v="71"/>
          <ac:picMkLst>
            <pc:docMk/>
            <pc:sldMk cId="3192245884" sldId="261"/>
            <ac:picMk id="8" creationId="{5450D4F0-A2A9-4F15-4661-52F457379284}"/>
          </ac:picMkLst>
        </pc:picChg>
        <pc:picChg chg="add mod">
          <ac:chgData name="Neringa Kairiene (2435673)" userId="0a9c1352-f533-4644-9984-28c47dc1849b" providerId="ADAL" clId="{FA242BBB-0971-44F6-B924-2FA495682C32}" dt="2026-07-07T09:24:57.987" v="72"/>
          <ac:picMkLst>
            <pc:docMk/>
            <pc:sldMk cId="3192245884" sldId="261"/>
            <ac:picMk id="17" creationId="{BD26C3F1-6386-0977-1F29-14612542B713}"/>
          </ac:picMkLst>
        </pc:picChg>
      </pc:sldChg>
      <pc:sldChg chg="addSp modSp">
        <pc:chgData name="Neringa Kairiene (2435673)" userId="0a9c1352-f533-4644-9984-28c47dc1849b" providerId="ADAL" clId="{FA242BBB-0971-44F6-B924-2FA495682C32}" dt="2026-07-06T09:36:50.113" v="8"/>
        <pc:sldMkLst>
          <pc:docMk/>
          <pc:sldMk cId="1957420733" sldId="262"/>
        </pc:sldMkLst>
        <pc:picChg chg="add mod">
          <ac:chgData name="Neringa Kairiene (2435673)" userId="0a9c1352-f533-4644-9984-28c47dc1849b" providerId="ADAL" clId="{FA242BBB-0971-44F6-B924-2FA495682C32}" dt="2026-07-06T09:36:50.113" v="8"/>
          <ac:picMkLst>
            <pc:docMk/>
            <pc:sldMk cId="1957420733" sldId="262"/>
            <ac:picMk id="8" creationId="{2EF2043A-954B-726B-2844-47806F68E6E8}"/>
          </ac:picMkLst>
        </pc:picChg>
      </pc:sldChg>
      <pc:sldChg chg="addSp modSp">
        <pc:chgData name="Neringa Kairiene (2435673)" userId="0a9c1352-f533-4644-9984-28c47dc1849b" providerId="ADAL" clId="{FA242BBB-0971-44F6-B924-2FA495682C32}" dt="2026-07-07T08:28:09.819" v="9"/>
        <pc:sldMkLst>
          <pc:docMk/>
          <pc:sldMk cId="481304084" sldId="264"/>
        </pc:sldMkLst>
        <pc:picChg chg="add mod">
          <ac:chgData name="Neringa Kairiene (2435673)" userId="0a9c1352-f533-4644-9984-28c47dc1849b" providerId="ADAL" clId="{FA242BBB-0971-44F6-B924-2FA495682C32}" dt="2026-07-07T08:28:09.819" v="9"/>
          <ac:picMkLst>
            <pc:docMk/>
            <pc:sldMk cId="481304084" sldId="264"/>
            <ac:picMk id="9" creationId="{A676DC5C-B878-5528-7EB9-A485718DCB68}"/>
          </ac:picMkLst>
        </pc:picChg>
      </pc:sldChg>
      <pc:sldChg chg="addSp modSp">
        <pc:chgData name="Neringa Kairiene (2435673)" userId="0a9c1352-f533-4644-9984-28c47dc1849b" providerId="ADAL" clId="{FA242BBB-0971-44F6-B924-2FA495682C32}" dt="2026-07-07T08:40:26.353" v="10"/>
        <pc:sldMkLst>
          <pc:docMk/>
          <pc:sldMk cId="300197590" sldId="265"/>
        </pc:sldMkLst>
        <pc:picChg chg="add mod">
          <ac:chgData name="Neringa Kairiene (2435673)" userId="0a9c1352-f533-4644-9984-28c47dc1849b" providerId="ADAL" clId="{FA242BBB-0971-44F6-B924-2FA495682C32}" dt="2026-07-07T08:40:26.353" v="10"/>
          <ac:picMkLst>
            <pc:docMk/>
            <pc:sldMk cId="300197590" sldId="265"/>
            <ac:picMk id="9" creationId="{DF90E65E-22B0-577B-6E27-169A6B907023}"/>
          </ac:picMkLst>
        </pc:picChg>
      </pc:sldChg>
      <pc:sldChg chg="addSp modSp">
        <pc:chgData name="Neringa Kairiene (2435673)" userId="0a9c1352-f533-4644-9984-28c47dc1849b" providerId="ADAL" clId="{FA242BBB-0971-44F6-B924-2FA495682C32}" dt="2026-07-07T08:56:31.338" v="11"/>
        <pc:sldMkLst>
          <pc:docMk/>
          <pc:sldMk cId="2139937962" sldId="266"/>
        </pc:sldMkLst>
        <pc:picChg chg="add mod">
          <ac:chgData name="Neringa Kairiene (2435673)" userId="0a9c1352-f533-4644-9984-28c47dc1849b" providerId="ADAL" clId="{FA242BBB-0971-44F6-B924-2FA495682C32}" dt="2026-07-07T08:56:31.338" v="11"/>
          <ac:picMkLst>
            <pc:docMk/>
            <pc:sldMk cId="2139937962" sldId="266"/>
            <ac:picMk id="9" creationId="{A5F1F49B-D03D-EF0A-8622-E16C2CFCDE57}"/>
          </ac:picMkLst>
        </pc:picChg>
      </pc:sldChg>
      <pc:sldChg chg="addSp modSp">
        <pc:chgData name="Neringa Kairiene (2435673)" userId="0a9c1352-f533-4644-9984-28c47dc1849b" providerId="ADAL" clId="{FA242BBB-0971-44F6-B924-2FA495682C32}" dt="2026-07-07T09:37:04.752" v="73"/>
        <pc:sldMkLst>
          <pc:docMk/>
          <pc:sldMk cId="2881830819" sldId="267"/>
        </pc:sldMkLst>
        <pc:picChg chg="add mod">
          <ac:chgData name="Neringa Kairiene (2435673)" userId="0a9c1352-f533-4644-9984-28c47dc1849b" providerId="ADAL" clId="{FA242BBB-0971-44F6-B924-2FA495682C32}" dt="2026-07-07T09:37:04.752" v="73"/>
          <ac:picMkLst>
            <pc:docMk/>
            <pc:sldMk cId="2881830819" sldId="267"/>
            <ac:picMk id="8" creationId="{2CBA4EF6-0DAF-7A9B-6961-728A2435ECF2}"/>
          </ac:picMkLst>
        </pc:picChg>
      </pc:sldChg>
    </pc:docChg>
  </pc:docChgLst>
  <pc:docChgLst>
    <pc:chgData name="Neringa Kairiene (2435673)" userId="S::2435673@student.uwtsd.ac.uk::0a9c1352-f533-4644-9984-28c47dc1849b" providerId="AD" clId="Web-{E25FCD80-B6CA-D887-5E5A-F4FF41D4EF05}"/>
    <pc:docChg chg="addSld modSld">
      <pc:chgData name="Neringa Kairiene (2435673)" userId="S::2435673@student.uwtsd.ac.uk::0a9c1352-f533-4644-9984-28c47dc1849b" providerId="AD" clId="Web-{E25FCD80-B6CA-D887-5E5A-F4FF41D4EF05}" dt="2026-07-03T11:58:56.199" v="341" actId="20577"/>
      <pc:docMkLst>
        <pc:docMk/>
      </pc:docMkLst>
      <pc:sldChg chg="modSp">
        <pc:chgData name="Neringa Kairiene (2435673)" userId="S::2435673@student.uwtsd.ac.uk::0a9c1352-f533-4644-9984-28c47dc1849b" providerId="AD" clId="Web-{E25FCD80-B6CA-D887-5E5A-F4FF41D4EF05}" dt="2026-07-03T11:58:56.199" v="341" actId="20577"/>
        <pc:sldMkLst>
          <pc:docMk/>
          <pc:sldMk cId="1358588258" sldId="258"/>
        </pc:sldMkLst>
        <pc:spChg chg="mod">
          <ac:chgData name="Neringa Kairiene (2435673)" userId="S::2435673@student.uwtsd.ac.uk::0a9c1352-f533-4644-9984-28c47dc1849b" providerId="AD" clId="Web-{E25FCD80-B6CA-D887-5E5A-F4FF41D4EF05}" dt="2026-07-03T11:58:56.199" v="341" actId="20577"/>
          <ac:spMkLst>
            <pc:docMk/>
            <pc:sldMk cId="1358588258" sldId="258"/>
            <ac:spMk id="2" creationId="{B3F15D4D-5A22-D542-DDD7-26B276DA2513}"/>
          </ac:spMkLst>
        </pc:spChg>
      </pc:sldChg>
      <pc:sldChg chg="addSp modSp">
        <pc:chgData name="Neringa Kairiene (2435673)" userId="S::2435673@student.uwtsd.ac.uk::0a9c1352-f533-4644-9984-28c47dc1849b" providerId="AD" clId="Web-{E25FCD80-B6CA-D887-5E5A-F4FF41D4EF05}" dt="2026-07-03T11:51:15.277" v="274" actId="20577"/>
        <pc:sldMkLst>
          <pc:docMk/>
          <pc:sldMk cId="3428881512" sldId="260"/>
        </pc:sldMkLst>
        <pc:spChg chg="add mod">
          <ac:chgData name="Neringa Kairiene (2435673)" userId="S::2435673@student.uwtsd.ac.uk::0a9c1352-f533-4644-9984-28c47dc1849b" providerId="AD" clId="Web-{E25FCD80-B6CA-D887-5E5A-F4FF41D4EF05}" dt="2026-07-03T11:51:15.277" v="274" actId="20577"/>
          <ac:spMkLst>
            <pc:docMk/>
            <pc:sldMk cId="3428881512" sldId="260"/>
            <ac:spMk id="5" creationId="{BBD21F34-978D-5ADB-11A9-CFE01685820C}"/>
          </ac:spMkLst>
        </pc:spChg>
        <pc:picChg chg="add mod">
          <ac:chgData name="Neringa Kairiene (2435673)" userId="S::2435673@student.uwtsd.ac.uk::0a9c1352-f533-4644-9984-28c47dc1849b" providerId="AD" clId="Web-{E25FCD80-B6CA-D887-5E5A-F4FF41D4EF05}" dt="2026-07-03T11:49:24.555" v="248" actId="1076"/>
          <ac:picMkLst>
            <pc:docMk/>
            <pc:sldMk cId="3428881512" sldId="260"/>
            <ac:picMk id="4" creationId="{5AE18011-EDAD-C929-9D6B-6FA9F2A03F49}"/>
          </ac:picMkLst>
        </pc:picChg>
      </pc:sldChg>
      <pc:sldChg chg="addSp modSp">
        <pc:chgData name="Neringa Kairiene (2435673)" userId="S::2435673@student.uwtsd.ac.uk::0a9c1352-f533-4644-9984-28c47dc1849b" providerId="AD" clId="Web-{E25FCD80-B6CA-D887-5E5A-F4FF41D4EF05}" dt="2026-07-03T11:45:20.531" v="242" actId="20577"/>
        <pc:sldMkLst>
          <pc:docMk/>
          <pc:sldMk cId="3192245884" sldId="261"/>
        </pc:sldMkLst>
        <pc:spChg chg="add mod">
          <ac:chgData name="Neringa Kairiene (2435673)" userId="S::2435673@student.uwtsd.ac.uk::0a9c1352-f533-4644-9984-28c47dc1849b" providerId="AD" clId="Web-{E25FCD80-B6CA-D887-5E5A-F4FF41D4EF05}" dt="2026-07-03T11:45:20.531" v="242" actId="20577"/>
          <ac:spMkLst>
            <pc:docMk/>
            <pc:sldMk cId="3192245884" sldId="261"/>
            <ac:spMk id="3" creationId="{D34CC8ED-F7BD-DC2E-FEFC-6919A3080914}"/>
          </ac:spMkLst>
        </pc:spChg>
      </pc:sldChg>
      <pc:sldChg chg="modSp">
        <pc:chgData name="Neringa Kairiene (2435673)" userId="S::2435673@student.uwtsd.ac.uk::0a9c1352-f533-4644-9984-28c47dc1849b" providerId="AD" clId="Web-{E25FCD80-B6CA-D887-5E5A-F4FF41D4EF05}" dt="2026-07-03T11:58:51.074" v="340" actId="20577"/>
        <pc:sldMkLst>
          <pc:docMk/>
          <pc:sldMk cId="1773400411" sldId="263"/>
        </pc:sldMkLst>
        <pc:spChg chg="mod">
          <ac:chgData name="Neringa Kairiene (2435673)" userId="S::2435673@student.uwtsd.ac.uk::0a9c1352-f533-4644-9984-28c47dc1849b" providerId="AD" clId="Web-{E25FCD80-B6CA-D887-5E5A-F4FF41D4EF05}" dt="2026-07-03T11:58:51.074" v="340" actId="20577"/>
          <ac:spMkLst>
            <pc:docMk/>
            <pc:sldMk cId="1773400411" sldId="263"/>
            <ac:spMk id="4" creationId="{F5709A65-B6FD-7A9D-A9A1-733B45A27E0F}"/>
          </ac:spMkLst>
        </pc:spChg>
      </pc:sldChg>
      <pc:sldChg chg="addSp delSp modSp mod setBg">
        <pc:chgData name="Neringa Kairiene (2435673)" userId="S::2435673@student.uwtsd.ac.uk::0a9c1352-f533-4644-9984-28c47dc1849b" providerId="AD" clId="Web-{E25FCD80-B6CA-D887-5E5A-F4FF41D4EF05}" dt="2026-07-03T11:35:22.261" v="169" actId="20577"/>
        <pc:sldMkLst>
          <pc:docMk/>
          <pc:sldMk cId="481304084" sldId="264"/>
        </pc:sldMkLst>
        <pc:spChg chg="mod ord">
          <ac:chgData name="Neringa Kairiene (2435673)" userId="S::2435673@student.uwtsd.ac.uk::0a9c1352-f533-4644-9984-28c47dc1849b" providerId="AD" clId="Web-{E25FCD80-B6CA-D887-5E5A-F4FF41D4EF05}" dt="2026-07-03T11:22:58.080" v="108" actId="20577"/>
          <ac:spMkLst>
            <pc:docMk/>
            <pc:sldMk cId="481304084" sldId="264"/>
            <ac:spMk id="2" creationId="{58049A16-F7A4-9D43-75CA-72A31367E68D}"/>
          </ac:spMkLst>
        </pc:spChg>
        <pc:spChg chg="add mod">
          <ac:chgData name="Neringa Kairiene (2435673)" userId="S::2435673@student.uwtsd.ac.uk::0a9c1352-f533-4644-9984-28c47dc1849b" providerId="AD" clId="Web-{E25FCD80-B6CA-D887-5E5A-F4FF41D4EF05}" dt="2026-07-03T11:35:22.261" v="169" actId="20577"/>
          <ac:spMkLst>
            <pc:docMk/>
            <pc:sldMk cId="481304084" sldId="264"/>
            <ac:spMk id="4" creationId="{AC503E11-CBB2-E3C3-CDA7-36BAF571EF52}"/>
          </ac:spMkLst>
        </pc:spChg>
        <pc:spChg chg="add">
          <ac:chgData name="Neringa Kairiene (2435673)" userId="S::2435673@student.uwtsd.ac.uk::0a9c1352-f533-4644-9984-28c47dc1849b" providerId="AD" clId="Web-{E25FCD80-B6CA-D887-5E5A-F4FF41D4EF05}" dt="2026-07-03T11:20:52.137" v="89"/>
          <ac:spMkLst>
            <pc:docMk/>
            <pc:sldMk cId="481304084" sldId="264"/>
            <ac:spMk id="16" creationId="{CBB0869A-0BE5-B3E9-F73D-2F3691E4D932}"/>
          </ac:spMkLst>
        </pc:spChg>
        <pc:picChg chg="add mod modCrop">
          <ac:chgData name="Neringa Kairiene (2435673)" userId="S::2435673@student.uwtsd.ac.uk::0a9c1352-f533-4644-9984-28c47dc1849b" providerId="AD" clId="Web-{E25FCD80-B6CA-D887-5E5A-F4FF41D4EF05}" dt="2026-07-03T11:34:43.010" v="150"/>
          <ac:picMkLst>
            <pc:docMk/>
            <pc:sldMk cId="481304084" sldId="264"/>
            <ac:picMk id="3" creationId="{F3D45B2D-1716-EAFB-F124-53DFE80DEEDE}"/>
          </ac:picMkLst>
        </pc:picChg>
      </pc:sldChg>
      <pc:sldChg chg="addSp delSp modSp">
        <pc:chgData name="Neringa Kairiene (2435673)" userId="S::2435673@student.uwtsd.ac.uk::0a9c1352-f533-4644-9984-28c47dc1849b" providerId="AD" clId="Web-{E25FCD80-B6CA-D887-5E5A-F4FF41D4EF05}" dt="2026-07-03T11:32:31.677" v="127" actId="20577"/>
        <pc:sldMkLst>
          <pc:docMk/>
          <pc:sldMk cId="300197590" sldId="265"/>
        </pc:sldMkLst>
        <pc:spChg chg="add mod">
          <ac:chgData name="Neringa Kairiene (2435673)" userId="S::2435673@student.uwtsd.ac.uk::0a9c1352-f533-4644-9984-28c47dc1849b" providerId="AD" clId="Web-{E25FCD80-B6CA-D887-5E5A-F4FF41D4EF05}" dt="2026-07-03T10:52:17.252" v="68" actId="20577"/>
          <ac:spMkLst>
            <pc:docMk/>
            <pc:sldMk cId="300197590" sldId="265"/>
            <ac:spMk id="3" creationId="{F3F92255-7020-D41B-B417-5EE1E1E13F0E}"/>
          </ac:spMkLst>
        </pc:spChg>
        <pc:spChg chg="add mod">
          <ac:chgData name="Neringa Kairiene (2435673)" userId="S::2435673@student.uwtsd.ac.uk::0a9c1352-f533-4644-9984-28c47dc1849b" providerId="AD" clId="Web-{E25FCD80-B6CA-D887-5E5A-F4FF41D4EF05}" dt="2026-07-03T11:32:31.677" v="127" actId="20577"/>
          <ac:spMkLst>
            <pc:docMk/>
            <pc:sldMk cId="300197590" sldId="265"/>
            <ac:spMk id="5" creationId="{DC1FE801-8153-0AFF-7379-AA5A171E8474}"/>
          </ac:spMkLst>
        </pc:spChg>
        <pc:picChg chg="add mod">
          <ac:chgData name="Neringa Kairiene (2435673)" userId="S::2435673@student.uwtsd.ac.uk::0a9c1352-f533-4644-9984-28c47dc1849b" providerId="AD" clId="Web-{E25FCD80-B6CA-D887-5E5A-F4FF41D4EF05}" dt="2026-07-03T11:29:39.984" v="113" actId="14100"/>
          <ac:picMkLst>
            <pc:docMk/>
            <pc:sldMk cId="300197590" sldId="265"/>
            <ac:picMk id="4" creationId="{45D9C236-AB00-5719-9228-9CC27B703E47}"/>
          </ac:picMkLst>
        </pc:picChg>
      </pc:sldChg>
      <pc:sldChg chg="addSp delSp modSp new">
        <pc:chgData name="Neringa Kairiene (2435673)" userId="S::2435673@student.uwtsd.ac.uk::0a9c1352-f533-4644-9984-28c47dc1849b" providerId="AD" clId="Web-{E25FCD80-B6CA-D887-5E5A-F4FF41D4EF05}" dt="2026-07-03T11:34:17.681" v="147" actId="20577"/>
        <pc:sldMkLst>
          <pc:docMk/>
          <pc:sldMk cId="2139937962" sldId="266"/>
        </pc:sldMkLst>
        <pc:spChg chg="add mod">
          <ac:chgData name="Neringa Kairiene (2435673)" userId="S::2435673@student.uwtsd.ac.uk::0a9c1352-f533-4644-9984-28c47dc1849b" providerId="AD" clId="Web-{E25FCD80-B6CA-D887-5E5A-F4FF41D4EF05}" dt="2026-07-03T10:52:48.722" v="74" actId="20577"/>
          <ac:spMkLst>
            <pc:docMk/>
            <pc:sldMk cId="2139937962" sldId="266"/>
            <ac:spMk id="3" creationId="{7FB2410B-D8C5-22F3-AA58-C4DDFB5F08C3}"/>
          </ac:spMkLst>
        </pc:spChg>
        <pc:spChg chg="add mod">
          <ac:chgData name="Neringa Kairiene (2435673)" userId="S::2435673@student.uwtsd.ac.uk::0a9c1352-f533-4644-9984-28c47dc1849b" providerId="AD" clId="Web-{E25FCD80-B6CA-D887-5E5A-F4FF41D4EF05}" dt="2026-07-03T11:34:17.681" v="147" actId="20577"/>
          <ac:spMkLst>
            <pc:docMk/>
            <pc:sldMk cId="2139937962" sldId="266"/>
            <ac:spMk id="5" creationId="{15CB730B-3FBF-BDBF-37D3-3CAE364D4511}"/>
          </ac:spMkLst>
        </pc:spChg>
        <pc:picChg chg="add mod">
          <ac:chgData name="Neringa Kairiene (2435673)" userId="S::2435673@student.uwtsd.ac.uk::0a9c1352-f533-4644-9984-28c47dc1849b" providerId="AD" clId="Web-{E25FCD80-B6CA-D887-5E5A-F4FF41D4EF05}" dt="2026-07-03T11:33:33.804" v="132" actId="14100"/>
          <ac:picMkLst>
            <pc:docMk/>
            <pc:sldMk cId="2139937962" sldId="266"/>
            <ac:picMk id="4" creationId="{DBA200C8-4116-76F3-5A0F-9379EEBD9327}"/>
          </ac:picMkLst>
        </pc:picChg>
      </pc:sldChg>
      <pc:sldChg chg="addSp delSp modSp new">
        <pc:chgData name="Neringa Kairiene (2435673)" userId="S::2435673@student.uwtsd.ac.uk::0a9c1352-f533-4644-9984-28c47dc1849b" providerId="AD" clId="Web-{E25FCD80-B6CA-D887-5E5A-F4FF41D4EF05}" dt="2026-07-03T11:42:54.745" v="218" actId="20577"/>
        <pc:sldMkLst>
          <pc:docMk/>
          <pc:sldMk cId="2881830819" sldId="267"/>
        </pc:sldMkLst>
        <pc:spChg chg="add mod">
          <ac:chgData name="Neringa Kairiene (2435673)" userId="S::2435673@student.uwtsd.ac.uk::0a9c1352-f533-4644-9984-28c47dc1849b" providerId="AD" clId="Web-{E25FCD80-B6CA-D887-5E5A-F4FF41D4EF05}" dt="2026-07-03T11:42:54.745" v="218" actId="20577"/>
          <ac:spMkLst>
            <pc:docMk/>
            <pc:sldMk cId="2881830819" sldId="267"/>
            <ac:spMk id="3" creationId="{306B368D-4814-D093-DC0E-9EF59E88B15B}"/>
          </ac:spMkLst>
        </pc:spChg>
      </pc:sldChg>
    </pc:docChg>
  </pc:docChgLst>
  <pc:docChgLst>
    <pc:chgData name="Neringa Kairiene (2435673)" userId="S::2435673@student.uwtsd.ac.uk::0a9c1352-f533-4644-9984-28c47dc1849b" providerId="AD" clId="Web-{3EBF75F4-52B6-D6D3-5574-52B053038AD0}"/>
    <pc:docChg chg="mod modSld addMainMaster delMainMaster modMainMaster setSldSz">
      <pc:chgData name="Neringa Kairiene (2435673)" userId="S::2435673@student.uwtsd.ac.uk::0a9c1352-f533-4644-9984-28c47dc1849b" providerId="AD" clId="Web-{3EBF75F4-52B6-D6D3-5574-52B053038AD0}" dt="2026-07-01T14:52:59.247" v="8"/>
      <pc:docMkLst>
        <pc:docMk/>
      </pc:docMkLst>
      <pc:sldChg chg="addSp delSp modSp mod setBg modClrScheme delDesignElem chgLayout">
        <pc:chgData name="Neringa Kairiene (2435673)" userId="S::2435673@student.uwtsd.ac.uk::0a9c1352-f533-4644-9984-28c47dc1849b" providerId="AD" clId="Web-{3EBF75F4-52B6-D6D3-5574-52B053038AD0}" dt="2026-07-01T14:52:59.247" v="8"/>
        <pc:sldMkLst>
          <pc:docMk/>
          <pc:sldMk cId="109857222" sldId="256"/>
        </pc:sldMkLst>
      </pc:sldChg>
      <pc:sldMasterChg chg="add addSldLayout">
        <pc:chgData name="Neringa Kairiene (2435673)" userId="S::2435673@student.uwtsd.ac.uk::0a9c1352-f533-4644-9984-28c47dc1849b" providerId="AD" clId="Web-{3EBF75F4-52B6-D6D3-5574-52B053038AD0}" dt="2026-07-01T14:52:45.543" v="7"/>
        <pc:sldMasterMkLst>
          <pc:docMk/>
          <pc:sldMasterMk cId="1361376811" sldId="2147483771"/>
        </pc:sldMasterMkLst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332168115" sldId="2147483760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3373030707" sldId="2147483761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619091608" sldId="2147483762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2236873136" sldId="2147483763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1293621791" sldId="2147483764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2869269930" sldId="2147483765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3314935305" sldId="2147483766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1077709081" sldId="2147483767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3586477129" sldId="2147483768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3375643550" sldId="2147483769"/>
          </pc:sldLayoutMkLst>
        </pc:sldLayoutChg>
        <pc:sldLayoutChg chg="add">
          <pc:chgData name="Neringa Kairiene (2435673)" userId="S::2435673@student.uwtsd.ac.uk::0a9c1352-f533-4644-9984-28c47dc1849b" providerId="AD" clId="Web-{3EBF75F4-52B6-D6D3-5574-52B053038AD0}" dt="2026-07-01T14:52:45.543" v="7"/>
          <pc:sldLayoutMkLst>
            <pc:docMk/>
            <pc:sldMasterMk cId="1361376811" sldId="2147483771"/>
            <pc:sldLayoutMk cId="2327009617" sldId="2147483770"/>
          </pc:sldLayoutMkLst>
        </pc:sldLayoutChg>
      </pc:sldMasterChg>
    </pc:docChg>
  </pc:docChgLst>
  <pc:docChgLst>
    <pc:chgData name="Neringa Kairiene (2435673)" userId="S::2435673@student.uwtsd.ac.uk::0a9c1352-f533-4644-9984-28c47dc1849b" providerId="AD" clId="Web-{091ED7EF-882F-99DD-DFF2-9F9A8ADE20C4}"/>
    <pc:docChg chg="addSld modSld">
      <pc:chgData name="Neringa Kairiene (2435673)" userId="S::2435673@student.uwtsd.ac.uk::0a9c1352-f533-4644-9984-28c47dc1849b" providerId="AD" clId="Web-{091ED7EF-882F-99DD-DFF2-9F9A8ADE20C4}" dt="2026-07-01T16:31:14.396" v="229" actId="20577"/>
      <pc:docMkLst>
        <pc:docMk/>
      </pc:docMkLst>
      <pc:sldChg chg="addSp delSp modSp">
        <pc:chgData name="Neringa Kairiene (2435673)" userId="S::2435673@student.uwtsd.ac.uk::0a9c1352-f533-4644-9984-28c47dc1849b" providerId="AD" clId="Web-{091ED7EF-882F-99DD-DFF2-9F9A8ADE20C4}" dt="2026-07-01T16:27:07.201" v="207" actId="20577"/>
        <pc:sldMkLst>
          <pc:docMk/>
          <pc:sldMk cId="4120046618" sldId="259"/>
        </pc:sldMkLst>
        <pc:spChg chg="mod">
          <ac:chgData name="Neringa Kairiene (2435673)" userId="S::2435673@student.uwtsd.ac.uk::0a9c1352-f533-4644-9984-28c47dc1849b" providerId="AD" clId="Web-{091ED7EF-882F-99DD-DFF2-9F9A8ADE20C4}" dt="2026-07-01T16:27:07.201" v="207" actId="20577"/>
          <ac:spMkLst>
            <pc:docMk/>
            <pc:sldMk cId="4120046618" sldId="259"/>
            <ac:spMk id="2" creationId="{FD500A51-7CF9-A5D1-C292-F5C947DAA158}"/>
          </ac:spMkLst>
        </pc:spChg>
        <pc:spChg chg="add del mod">
          <ac:chgData name="Neringa Kairiene (2435673)" userId="S::2435673@student.uwtsd.ac.uk::0a9c1352-f533-4644-9984-28c47dc1849b" providerId="AD" clId="Web-{091ED7EF-882F-99DD-DFF2-9F9A8ADE20C4}" dt="2026-07-01T16:10:06.827" v="10"/>
          <ac:spMkLst>
            <pc:docMk/>
            <pc:sldMk cId="4120046618" sldId="259"/>
            <ac:spMk id="3" creationId="{D469BABF-286C-E628-E8E9-5A1198EEDC74}"/>
          </ac:spMkLst>
        </pc:spChg>
        <pc:spChg chg="add mod">
          <ac:chgData name="Neringa Kairiene (2435673)" userId="S::2435673@student.uwtsd.ac.uk::0a9c1352-f533-4644-9984-28c47dc1849b" providerId="AD" clId="Web-{091ED7EF-882F-99DD-DFF2-9F9A8ADE20C4}" dt="2026-07-01T16:22:30.958" v="177" actId="20577"/>
          <ac:spMkLst>
            <pc:docMk/>
            <pc:sldMk cId="4120046618" sldId="259"/>
            <ac:spMk id="7" creationId="{8D7D2004-D2D0-39D4-9E68-EA18A1977E3B}"/>
          </ac:spMkLst>
        </pc:spChg>
        <pc:picChg chg="add mod">
          <ac:chgData name="Neringa Kairiene (2435673)" userId="S::2435673@student.uwtsd.ac.uk::0a9c1352-f533-4644-9984-28c47dc1849b" providerId="AD" clId="Web-{091ED7EF-882F-99DD-DFF2-9F9A8ADE20C4}" dt="2026-07-01T16:20:17.564" v="131" actId="14100"/>
          <ac:picMkLst>
            <pc:docMk/>
            <pc:sldMk cId="4120046618" sldId="259"/>
            <ac:picMk id="6" creationId="{6BEFF034-6C60-8381-70C0-98F9A66A7657}"/>
          </ac:picMkLst>
        </pc:picChg>
      </pc:sldChg>
      <pc:sldChg chg="addSp modSp new">
        <pc:chgData name="Neringa Kairiene (2435673)" userId="S::2435673@student.uwtsd.ac.uk::0a9c1352-f533-4644-9984-28c47dc1849b" providerId="AD" clId="Web-{091ED7EF-882F-99DD-DFF2-9F9A8ADE20C4}" dt="2026-07-01T16:31:14.396" v="229" actId="20577"/>
        <pc:sldMkLst>
          <pc:docMk/>
          <pc:sldMk cId="3428881512" sldId="260"/>
        </pc:sldMkLst>
        <pc:spChg chg="add mod">
          <ac:chgData name="Neringa Kairiene (2435673)" userId="S::2435673@student.uwtsd.ac.uk::0a9c1352-f533-4644-9984-28c47dc1849b" providerId="AD" clId="Web-{091ED7EF-882F-99DD-DFF2-9F9A8ADE20C4}" dt="2026-07-01T16:31:14.396" v="229" actId="20577"/>
          <ac:spMkLst>
            <pc:docMk/>
            <pc:sldMk cId="3428881512" sldId="260"/>
            <ac:spMk id="2" creationId="{EBB45E21-2B43-D987-BCEE-DA3908D8C32B}"/>
          </ac:spMkLst>
        </pc:spChg>
      </pc:sldChg>
    </pc:docChg>
  </pc:docChgLst>
</pc:chgInfo>
</file>

<file path=ppt/comments/modernComment_101_AB13162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3A97F83-9694-426D-9C20-B49B0A37DE87}" authorId="{7CE96AD1-51D8-2242-F77E-A8342026A9CA}" created="2026-07-01T15:44:58.98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70154796" sldId="257"/>
      <ac:picMk id="3" creationId="{A85A745E-2949-0E1E-D304-13DFA068EBCB}"/>
    </ac:deMkLst>
    <p188:txBody>
      <a:bodyPr/>
      <a:lstStyle/>
      <a:p>
        <a:r>
          <a:rPr lang="en-GB"/>
          <a:t>Image source: Microsoft stock image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52899-F695-4BE0-A380-1336B4C705C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95C6E3-CC80-4CEA-8795-054D6D832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679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95C6E3-CC80-4CEA-8795-054D6D83224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9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935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709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477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643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009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621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68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030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091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73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269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37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64" r:id="rId6"/>
    <p:sldLayoutId id="2147483760" r:id="rId7"/>
    <p:sldLayoutId id="2147483761" r:id="rId8"/>
    <p:sldLayoutId id="2147483762" r:id="rId9"/>
    <p:sldLayoutId id="2147483763" r:id="rId10"/>
    <p:sldLayoutId id="214748376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microsoft.com/office/2018/10/relationships/comments" Target="../comments/modernComment_101_AB13162C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lineplus.gov/ency/imagepages/19375.htm" TargetMode="External"/><Relationship Id="rId7" Type="http://schemas.openxmlformats.org/officeDocument/2006/relationships/hyperlink" Target="https://www.nhs.uk/tests-and-treatments/spirometry/" TargetMode="External"/><Relationship Id="rId2" Type="http://schemas.openxmlformats.org/officeDocument/2006/relationships/hyperlink" Target="https://ginasthma.or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asthma/diagnosis/" TargetMode="External"/><Relationship Id="rId5" Type="http://schemas.openxmlformats.org/officeDocument/2006/relationships/hyperlink" Target="https://www.nhs.uk/conditions/asthma/" TargetMode="External"/><Relationship Id="rId4" Type="http://schemas.openxmlformats.org/officeDocument/2006/relationships/hyperlink" Target="https://www.nice.org.uk/guidance/ng80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fact-sheets/detail/asthm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B61FEBE-B024-E867-ADF8-B65D117A2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63A748-884A-2870-7822-9A788A105228}"/>
              </a:ext>
            </a:extLst>
          </p:cNvPr>
          <p:cNvSpPr txBox="1"/>
          <p:nvPr/>
        </p:nvSpPr>
        <p:spPr>
          <a:xfrm>
            <a:off x="612648" y="674334"/>
            <a:ext cx="4705341" cy="56350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/>
              <a:t>Student Name: Neringa </a:t>
            </a:r>
            <a:r>
              <a:rPr lang="en-US" sz="1500" b="1" err="1"/>
              <a:t>Kairiene</a:t>
            </a: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/>
              <a:t>Student Number: 2435673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/>
              <a:t>Module: Introduction to Physiology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/>
              <a:t>Module Code: BMHP5023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/>
              <a:t>Assignment Title: Component 2: Presentation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/>
              <a:t>Topic: Asthma (Chronic Respiratory Disease)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/>
              <a:t>Lecturer: Robert Nartowski</a:t>
            </a:r>
            <a:endParaRPr lang="en-US" sz="1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/>
          </a:p>
        </p:txBody>
      </p:sp>
      <p:pic>
        <p:nvPicPr>
          <p:cNvPr id="3" name="Picture 2" descr="A tree branch with flowers on it&#10;&#10;AI-generated content may be incorrect.">
            <a:extLst>
              <a:ext uri="{FF2B5EF4-FFF2-40B4-BE49-F238E27FC236}">
                <a16:creationId xmlns:a16="http://schemas.microsoft.com/office/drawing/2014/main" id="{9ADBCCA3-64D3-DDAA-5999-3E253894A5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0188" r="2" b="16121"/>
          <a:stretch>
            <a:fillRect/>
          </a:stretch>
        </p:blipFill>
        <p:spPr>
          <a:xfrm>
            <a:off x="5439304" y="10"/>
            <a:ext cx="6752696" cy="6845370"/>
          </a:xfrm>
          <a:prstGeom prst="rect">
            <a:avLst/>
          </a:prstGeom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24903167-6457-6955-FCF4-98618C64952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049"/>
    </mc:Choice>
    <mc:Fallback>
      <p:transition spd="slow" advTm="38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4CBFC1-00B4-851B-6D01-6F8925008286}"/>
              </a:ext>
            </a:extLst>
          </p:cNvPr>
          <p:cNvSpPr txBox="1"/>
          <p:nvPr/>
        </p:nvSpPr>
        <p:spPr>
          <a:xfrm>
            <a:off x="1442093" y="1078070"/>
            <a:ext cx="6162573" cy="53860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>
                <a:latin typeface="Arial"/>
                <a:cs typeface="Arial"/>
              </a:rPr>
              <a:t>Introduction</a:t>
            </a:r>
          </a:p>
          <a:p>
            <a:endParaRPr lang="en-GB"/>
          </a:p>
          <a:p>
            <a:r>
              <a:rPr lang="en-GB" sz="2000" b="1"/>
              <a:t>What is asthma?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Chronic inflammatory disease of the airways.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Causes airway narrowing and excess mucus production.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Common symptoms include wheezing, coughing, chest tightness and shortness of breath.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Can affect people of all ages and reduce their quality of life.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Managed with medication, trigger avoidance and regular monitoring(GINA, 2024; NHS, 2024).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pic>
        <p:nvPicPr>
          <p:cNvPr id="3" name="Picture 2" descr="A glowing lungs with lines and dots&#10;&#10;AI-generated content may be incorrect.">
            <a:extLst>
              <a:ext uri="{FF2B5EF4-FFF2-40B4-BE49-F238E27FC236}">
                <a16:creationId xmlns:a16="http://schemas.microsoft.com/office/drawing/2014/main" id="{A85A745E-2949-0E1E-D304-13DFA068EB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0571" y="1741714"/>
            <a:ext cx="3744686" cy="40059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63D950-DDAB-3294-95D3-FDC847AE6039}"/>
              </a:ext>
            </a:extLst>
          </p:cNvPr>
          <p:cNvSpPr txBox="1"/>
          <p:nvPr/>
        </p:nvSpPr>
        <p:spPr>
          <a:xfrm>
            <a:off x="8748588" y="6160402"/>
            <a:ext cx="2997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  <a:cs typeface="Arial"/>
              </a:rPr>
              <a:t>Source: Microsoft Stock Images (2025)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963B0971-F289-154B-9727-B20D8256A7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70154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716"/>
    </mc:Choice>
    <mc:Fallback>
      <p:transition spd="slow" advTm="60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4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500A51-7CF9-A5D1-C292-F5C947DAA158}"/>
              </a:ext>
            </a:extLst>
          </p:cNvPr>
          <p:cNvSpPr txBox="1"/>
          <p:nvPr/>
        </p:nvSpPr>
        <p:spPr>
          <a:xfrm>
            <a:off x="295466" y="321414"/>
            <a:ext cx="7614653" cy="61247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800" b="1">
                <a:latin typeface="Arial"/>
                <a:cs typeface="Arial"/>
              </a:rPr>
              <a:t>Patient Profile</a:t>
            </a:r>
            <a:endParaRPr lang="en-US"/>
          </a:p>
          <a:p>
            <a:pPr algn="just"/>
            <a:endParaRPr lang="en-GB" sz="2800" b="1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Name: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Emma Williams (fictional patient)</a:t>
            </a:r>
            <a:endParaRPr lang="en-GB"/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Age: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48 years</a:t>
            </a:r>
            <a:endParaRPr lang="en-GB"/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Gender: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Female</a:t>
            </a:r>
            <a:endParaRPr lang="en-GB"/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Occupation: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Primary school teacher</a:t>
            </a:r>
            <a:endParaRPr lang="en-GB"/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Diagnosis: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Moderate persistent asthma</a:t>
            </a:r>
            <a:endParaRPr lang="en-GB"/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Lifestyle: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BMI 29kg overweight</a:t>
            </a:r>
            <a:endParaRPr lang="en-GB"/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Risk factors: 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Former smoker, low physical activity</a:t>
            </a:r>
          </a:p>
          <a:p>
            <a:pPr marL="285750" indent="-285750" algn="just">
              <a:buFont typeface="Arial"/>
              <a:buChar char="•"/>
            </a:pPr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Known triggers:</a:t>
            </a:r>
            <a:r>
              <a:rPr lang="en-GB" sz="28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Pollen, dust mites, cold air, respiratory infections.</a:t>
            </a:r>
            <a:endParaRPr lang="en-GB"/>
          </a:p>
          <a:p>
            <a:pPr algn="just"/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(GINA, 2024; NHS, 2024)</a:t>
            </a:r>
          </a:p>
          <a:p>
            <a:endParaRPr lang="en-GB" sz="28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69BABF-286C-E628-E8E9-5A1198EEDC74}"/>
              </a:ext>
            </a:extLst>
          </p:cNvPr>
          <p:cNvSpPr txBox="1"/>
          <p:nvPr/>
        </p:nvSpPr>
        <p:spPr>
          <a:xfrm>
            <a:off x="1274083" y="1582103"/>
            <a:ext cx="84705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6" name="Picture 5" descr="A group of white paper cutouts&#10;&#10;AI-generated content may be incorrect.">
            <a:extLst>
              <a:ext uri="{FF2B5EF4-FFF2-40B4-BE49-F238E27FC236}">
                <a16:creationId xmlns:a16="http://schemas.microsoft.com/office/drawing/2014/main" id="{6BEFF034-6C60-8381-70C0-98F9A66A76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1699" y="1952171"/>
            <a:ext cx="3429001" cy="40494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7D2004-D2D0-39D4-9E68-EA18A1977E3B}"/>
              </a:ext>
            </a:extLst>
          </p:cNvPr>
          <p:cNvSpPr txBox="1"/>
          <p:nvPr/>
        </p:nvSpPr>
        <p:spPr>
          <a:xfrm>
            <a:off x="8792574" y="6216406"/>
            <a:ext cx="299619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Source: Microsoft Stock Image(2025)</a:t>
            </a: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D5C1D029-60BA-24EB-F508-486AA35AF8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0046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954"/>
    </mc:Choice>
    <mc:Fallback>
      <p:transition spd="slow" advTm="64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B45E21-2B43-D987-BCEE-DA3908D8C32B}"/>
              </a:ext>
            </a:extLst>
          </p:cNvPr>
          <p:cNvSpPr txBox="1"/>
          <p:nvPr/>
        </p:nvSpPr>
        <p:spPr>
          <a:xfrm>
            <a:off x="1036067" y="1260082"/>
            <a:ext cx="823253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Arial"/>
              </a:rPr>
              <a:t>Respiratory System Anatomy</a:t>
            </a:r>
          </a:p>
          <a:p>
            <a:endParaRPr lang="en-GB" sz="28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EDCF21-B6A5-7350-5030-834A3B70738B}"/>
              </a:ext>
            </a:extLst>
          </p:cNvPr>
          <p:cNvSpPr txBox="1"/>
          <p:nvPr/>
        </p:nvSpPr>
        <p:spPr>
          <a:xfrm>
            <a:off x="966062" y="1932126"/>
            <a:ext cx="10080659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Key structures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Nasal cavity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Trachea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Bronchi and bronchioles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Alveoli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Diaphragm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Main physiological functions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Conduct air to the lungs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Exchange oxygen and carbon dioxide in the alveoli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Support normal ventilation and breathing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Clinical relevance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Asthma primarily affects the bronchi and bronchioles, causing airflow limitation.</a:t>
            </a:r>
            <a:endParaRPr lang="en-GB" sz="2000">
              <a:latin typeface="Arial"/>
              <a:cs typeface="Arial"/>
            </a:endParaRPr>
          </a:p>
          <a:p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(Tortora and Derrickson, 2023; Waugh and Grant, 2023)</a:t>
            </a:r>
            <a:endParaRPr lang="en-GB" sz="1600"/>
          </a:p>
          <a:p>
            <a:pPr algn="l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E18011-EDAD-C929-9D6B-6FA9F2A03F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0845" y="297544"/>
            <a:ext cx="4532821" cy="35777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D21F34-978D-5ADB-11A9-CFE01685820C}"/>
              </a:ext>
            </a:extLst>
          </p:cNvPr>
          <p:cNvSpPr txBox="1"/>
          <p:nvPr/>
        </p:nvSpPr>
        <p:spPr>
          <a:xfrm>
            <a:off x="7794867" y="4229523"/>
            <a:ext cx="295922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Source: </a:t>
            </a:r>
            <a:r>
              <a:rPr lang="en-GB" sz="1200"/>
              <a:t>Microsoft Stock image (2025)</a:t>
            </a:r>
            <a:endParaRPr lang="en-GB" sz="1200" dirty="0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3533B992-A86C-F6E3-EA18-84072C3A06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28881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235"/>
    </mc:Choice>
    <mc:Fallback>
      <p:transition spd="slow" advTm="81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B2B8D3-345F-D965-7468-BEF717487197}"/>
              </a:ext>
            </a:extLst>
          </p:cNvPr>
          <p:cNvSpPr txBox="1"/>
          <p:nvPr/>
        </p:nvSpPr>
        <p:spPr>
          <a:xfrm>
            <a:off x="489277" y="588344"/>
            <a:ext cx="5935096" cy="56917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400" b="1" dirty="0"/>
              <a:t>Asthma Pathophysiology</a:t>
            </a:r>
            <a:endParaRPr lang="en-US" sz="24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" b="1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400" b="1" dirty="0">
                <a:highlight>
                  <a:srgbClr val="FFFFFF"/>
                </a:highlight>
                <a:latin typeface="Arial"/>
                <a:cs typeface="Arial"/>
              </a:rPr>
              <a:t>Key pathological changes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Chronic airway inflammation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Immune system overreaction triggers airway inflammation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Bronchoconstriction</a:t>
            </a:r>
            <a:endParaRPr lang="en-US" dirty="0"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Increased mucus production</a:t>
            </a:r>
            <a:endParaRPr lang="en-US" dirty="0"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Airway wall swelling</a:t>
            </a:r>
            <a:endParaRPr lang="en-US" dirty="0"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Airflow limitation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b="1" dirty="0">
                <a:highlight>
                  <a:srgbClr val="FFFFFF"/>
                </a:highlight>
                <a:latin typeface="Arial"/>
                <a:cs typeface="Arial"/>
              </a:rPr>
              <a:t>Clinical impact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b="1" dirty="0"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Wheezing</a:t>
            </a:r>
            <a:endParaRPr lang="en-US" dirty="0"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Shortness of breath</a:t>
            </a:r>
            <a:endParaRPr lang="en-US" dirty="0"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Chest tightness</a:t>
            </a:r>
            <a:endParaRPr lang="en-US" dirty="0">
              <a:latin typeface="Arial"/>
              <a:cs typeface="Arial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FFFFFF"/>
                </a:highlight>
                <a:latin typeface="Arial"/>
                <a:cs typeface="Arial"/>
              </a:rPr>
              <a:t>Persistent cough</a:t>
            </a:r>
            <a:endParaRPr lang="en-US" dirty="0">
              <a:latin typeface="Arial"/>
              <a:cs typeface="Arial"/>
            </a:endParaRPr>
          </a:p>
          <a:p>
            <a:pPr marL="57150">
              <a:lnSpc>
                <a:spcPct val="110000"/>
              </a:lnSpc>
              <a:spcAft>
                <a:spcPts val="600"/>
              </a:spcAft>
            </a:pPr>
            <a:endParaRPr lang="en-US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200" i="1" dirty="0">
                <a:highlight>
                  <a:srgbClr val="FFFFFF"/>
                </a:highlight>
              </a:rPr>
              <a:t>(GINA, 2024; NICE, 2024)</a:t>
            </a:r>
            <a:endParaRPr lang="en-US" sz="12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" b="1" dirty="0"/>
          </a:p>
        </p:txBody>
      </p:sp>
      <p:pic>
        <p:nvPicPr>
          <p:cNvPr id="6" name="Picture 5" descr="Asthmatic bronchiole and normal bronchiole">
            <a:extLst>
              <a:ext uri="{FF2B5EF4-FFF2-40B4-BE49-F238E27FC236}">
                <a16:creationId xmlns:a16="http://schemas.microsoft.com/office/drawing/2014/main" id="{ECA8578D-C577-A94D-496A-EE11FD8881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9024" r="163" b="212"/>
          <a:stretch>
            <a:fillRect/>
          </a:stretch>
        </p:blipFill>
        <p:spPr>
          <a:xfrm>
            <a:off x="8446242" y="759323"/>
            <a:ext cx="2827837" cy="47370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4CC8ED-F7BD-DC2E-FEFC-6919A3080914}"/>
              </a:ext>
            </a:extLst>
          </p:cNvPr>
          <p:cNvSpPr txBox="1"/>
          <p:nvPr/>
        </p:nvSpPr>
        <p:spPr>
          <a:xfrm>
            <a:off x="8652566" y="5894385"/>
            <a:ext cx="285618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Source: MedlinePlus (2024)</a:t>
            </a:r>
            <a:endParaRPr lang="en-US" sz="1200"/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BD26C3F1-6386-0977-1F29-14612542B7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2245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484"/>
    </mc:Choice>
    <mc:Fallback>
      <p:transition spd="slow" advTm="107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aving a spirometry test. They're seated and have a clip on their nose. They're breathing into a tube attached to a device being held by a healthcare professional.">
            <a:extLst>
              <a:ext uri="{FF2B5EF4-FFF2-40B4-BE49-F238E27FC236}">
                <a16:creationId xmlns:a16="http://schemas.microsoft.com/office/drawing/2014/main" id="{5DDA0F25-8C32-3AEF-FC2D-2F59EA9ADE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" b="1718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497609-690A-E74C-2690-0FE5F336F243}"/>
              </a:ext>
            </a:extLst>
          </p:cNvPr>
          <p:cNvSpPr txBox="1"/>
          <p:nvPr/>
        </p:nvSpPr>
        <p:spPr>
          <a:xfrm>
            <a:off x="8047975" y="418916"/>
            <a:ext cx="3434399" cy="60339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400" b="1">
                <a:latin typeface="Arial"/>
                <a:cs typeface="Arial"/>
              </a:rPr>
              <a:t>Asthma Diagnosis</a:t>
            </a:r>
            <a:endParaRPr lang="en-US" sz="240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b="1">
                <a:highlight>
                  <a:srgbClr val="FFFFFF"/>
                </a:highlight>
                <a:latin typeface="Arial"/>
                <a:cs typeface="Arial"/>
              </a:rPr>
              <a:t>Clinical assessment</a:t>
            </a: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highlight>
                <a:srgbClr val="FFFFFF"/>
              </a:highlight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ighlight>
                  <a:srgbClr val="FFFFFF"/>
                </a:highlight>
              </a:rPr>
              <a:t>Medical history and symptom review</a:t>
            </a:r>
            <a:endParaRPr lang="en-US" sz="16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ighlight>
                  <a:srgbClr val="FFFFFF"/>
                </a:highlight>
              </a:rPr>
              <a:t>Physical examination</a:t>
            </a:r>
            <a:endParaRPr lang="en-US" sz="160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b="1">
                <a:highlight>
                  <a:srgbClr val="FFFFFF"/>
                </a:highlight>
                <a:latin typeface="Arial"/>
                <a:cs typeface="Arial"/>
              </a:rPr>
              <a:t>Diagnostic tests</a:t>
            </a: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highlight>
                <a:srgbClr val="FFFFFF"/>
              </a:highlight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ighlight>
                  <a:srgbClr val="FFFFFF"/>
                </a:highlight>
              </a:rPr>
              <a:t>Spirometry</a:t>
            </a:r>
            <a:endParaRPr lang="en-US" sz="16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ighlight>
                  <a:srgbClr val="FFFFFF"/>
                </a:highlight>
              </a:rPr>
              <a:t>Peak Expiratory Flow (PEF)</a:t>
            </a:r>
            <a:endParaRPr lang="en-US" sz="16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ighlight>
                  <a:srgbClr val="FFFFFF"/>
                </a:highlight>
              </a:rPr>
              <a:t>Fractional exhaled Nitric Oxide (</a:t>
            </a:r>
            <a:r>
              <a:rPr lang="en-US" sz="1600" err="1">
                <a:highlight>
                  <a:srgbClr val="FFFFFF"/>
                </a:highlight>
              </a:rPr>
              <a:t>FeNO</a:t>
            </a:r>
            <a:r>
              <a:rPr lang="en-US" sz="1600">
                <a:highlight>
                  <a:srgbClr val="FFFFFF"/>
                </a:highlight>
              </a:rPr>
              <a:t>)</a:t>
            </a:r>
            <a:endParaRPr lang="en-US" sz="16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highlight>
                <a:srgbClr val="FFFFFF"/>
              </a:highlight>
              <a:latin typeface="Neue Haas Grotesk Text Pro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b="1">
                <a:highlight>
                  <a:srgbClr val="FFFFFF"/>
                </a:highlight>
                <a:latin typeface="Arial"/>
                <a:cs typeface="Arial"/>
              </a:rPr>
              <a:t>Purpose</a:t>
            </a: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highlight>
                <a:srgbClr val="FFFFFF"/>
              </a:highlight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ighlight>
                  <a:srgbClr val="FFFFFF"/>
                </a:highlight>
              </a:rPr>
              <a:t>Confirm asthma diagnosis</a:t>
            </a:r>
            <a:endParaRPr lang="en-US" sz="160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ighlight>
                  <a:srgbClr val="FFFFFF"/>
                </a:highlight>
              </a:rPr>
              <a:t>Assess severity and asthma control</a:t>
            </a:r>
            <a:endParaRPr lang="en-US" sz="160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>
                <a:highlight>
                  <a:srgbClr val="FFFFFF"/>
                </a:highlight>
              </a:rPr>
              <a:t>(NICE, 2024; NHS, 2024)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D46814-FBDD-412C-3FC6-9489352D48A0}"/>
              </a:ext>
            </a:extLst>
          </p:cNvPr>
          <p:cNvSpPr txBox="1"/>
          <p:nvPr/>
        </p:nvSpPr>
        <p:spPr>
          <a:xfrm>
            <a:off x="1050069" y="5152336"/>
            <a:ext cx="233815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NHS (2024)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2EF2043A-954B-726B-2844-47806F68E6E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57420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19"/>
    </mc:Choice>
    <mc:Fallback>
      <p:transition spd="slow" advTm="670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049A16-F7A4-9D43-75CA-72A31367E68D}"/>
              </a:ext>
            </a:extLst>
          </p:cNvPr>
          <p:cNvSpPr txBox="1"/>
          <p:nvPr/>
        </p:nvSpPr>
        <p:spPr>
          <a:xfrm>
            <a:off x="612648" y="777030"/>
            <a:ext cx="4621553" cy="49660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700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b="1"/>
              <a:t>Asthma Treatment</a:t>
            </a:r>
            <a:endParaRPr lang="en-US" sz="280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b="1">
                <a:highlight>
                  <a:srgbClr val="FFFFFF"/>
                </a:highlight>
              </a:rPr>
              <a:t>Medication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Reliever inhaler (SABA) – rapid symptom relief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Preventer inhaler (ICS) – reduces airway inflammation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Combination inhalers (ICS/LABA) for persistent asthma</a:t>
            </a:r>
            <a:endParaRPr lang="en-US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highlight>
                <a:srgbClr val="FFFFFF"/>
              </a:highlight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b="1">
                <a:highlight>
                  <a:srgbClr val="FFFFFF"/>
                </a:highlight>
              </a:rPr>
              <a:t>Self-management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Personal asthma action plan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Correct inhaler technique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Regular review by healthcare professionals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Avoid triggers and smoking</a:t>
            </a:r>
            <a:endParaRPr lang="en-US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highlight>
                <a:srgbClr val="FFFFFF"/>
              </a:highlight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b="1">
                <a:highlight>
                  <a:srgbClr val="FFFFFF"/>
                </a:highlight>
              </a:rPr>
              <a:t>Purpose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Control symptoms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Prevent asthma attacks</a:t>
            </a:r>
            <a:endParaRPr lang="en-US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FF"/>
                </a:highlight>
              </a:rPr>
              <a:t>Improve quality of life</a:t>
            </a: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500" b="1" dirty="0">
                <a:highlight>
                  <a:srgbClr val="FFFFFF"/>
                </a:highlight>
              </a:rPr>
            </a:br>
            <a:r>
              <a:rPr lang="en-US" sz="1200">
                <a:highlight>
                  <a:srgbClr val="FFFFFF"/>
                </a:highlight>
                <a:latin typeface="Arial"/>
                <a:cs typeface="Arial"/>
              </a:rPr>
              <a:t>(GINA, 2024; NICE, 2024; NHS, 2024)</a:t>
            </a:r>
            <a:endParaRPr lang="en-US" sz="120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b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D45B2D-1716-EAFB-F124-53DFE80DEE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2405"/>
          <a:stretch>
            <a:fillRect/>
          </a:stretch>
        </p:blipFill>
        <p:spPr>
          <a:xfrm>
            <a:off x="6857238" y="1114923"/>
            <a:ext cx="3505825" cy="42002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503E11-CBB2-E3C3-CDA7-36BAF571EF52}"/>
              </a:ext>
            </a:extLst>
          </p:cNvPr>
          <p:cNvSpPr txBox="1"/>
          <p:nvPr/>
        </p:nvSpPr>
        <p:spPr>
          <a:xfrm>
            <a:off x="7963067" y="5558363"/>
            <a:ext cx="236388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NHS (2024)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A676DC5C-B878-5528-7EB9-A485718DCB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81304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649"/>
    </mc:Choice>
    <mc:Fallback>
      <p:transition spd="slow" advTm="121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F92255-7020-D41B-B417-5EE1E1E13F0E}"/>
              </a:ext>
            </a:extLst>
          </p:cNvPr>
          <p:cNvSpPr txBox="1"/>
          <p:nvPr/>
        </p:nvSpPr>
        <p:spPr>
          <a:xfrm>
            <a:off x="1050068" y="952061"/>
            <a:ext cx="10248670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2400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Role of Healthcare Professionals</a:t>
            </a:r>
            <a:endParaRPr lang="en-US" sz="2400" dirty="0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GP – diagnosis and ongoing management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Asthma nurse – education and inhaler technique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Pharmacist – medication counselling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Respiratory specialist – severe asthma management</a:t>
            </a:r>
            <a:endParaRPr lang="en-GB"/>
          </a:p>
          <a:p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(NHS, 2024; NICE, 2024)</a:t>
            </a:r>
            <a:endParaRPr lang="en-GB" sz="1400"/>
          </a:p>
          <a:p>
            <a:pPr algn="l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D9C236-AB00-5719-9228-9CC27B703E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9321" y="2326594"/>
            <a:ext cx="4646386" cy="35981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1FE801-8153-0AFF-7379-AA5A171E8474}"/>
              </a:ext>
            </a:extLst>
          </p:cNvPr>
          <p:cNvSpPr txBox="1"/>
          <p:nvPr/>
        </p:nvSpPr>
        <p:spPr>
          <a:xfrm>
            <a:off x="7504490" y="6174404"/>
            <a:ext cx="27161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NHS</a:t>
            </a:r>
            <a:r>
              <a:rPr lang="en-GB" sz="1400" dirty="0"/>
              <a:t> (2024)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DF90E65E-22B0-577B-6E27-169A6B9070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0197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556"/>
    </mc:Choice>
    <mc:Fallback>
      <p:transition spd="slow" advTm="131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B2410B-D8C5-22F3-AA58-C4DDFB5F08C3}"/>
              </a:ext>
            </a:extLst>
          </p:cNvPr>
          <p:cNvSpPr txBox="1"/>
          <p:nvPr/>
        </p:nvSpPr>
        <p:spPr>
          <a:xfrm>
            <a:off x="476031" y="588038"/>
            <a:ext cx="10962716" cy="46474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and Prevention</a:t>
            </a:r>
            <a:endParaRPr lang="en-US" sz="2400"/>
          </a:p>
          <a:p>
            <a:endParaRPr lang="en-GB" sz="2400" b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Smoking cessation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Regular physical activity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Healthy weight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Trigger avoidance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Vaccinations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Adherence to treatment</a:t>
            </a:r>
            <a:endParaRPr lang="en-GB"/>
          </a:p>
          <a:p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(GINA, 2024; WHO, 2024; NHS, 2024)</a:t>
            </a:r>
            <a:endParaRPr lang="en-GB" sz="1400"/>
          </a:p>
          <a:p>
            <a:pPr algn="l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A200C8-4116-76F3-5A0F-9379EEBD93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362" y="600755"/>
            <a:ext cx="4976133" cy="46332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CB730B-3FBF-BDBF-37D3-3CAE364D4511}"/>
              </a:ext>
            </a:extLst>
          </p:cNvPr>
          <p:cNvSpPr txBox="1"/>
          <p:nvPr/>
        </p:nvSpPr>
        <p:spPr>
          <a:xfrm>
            <a:off x="8498555" y="5502359"/>
            <a:ext cx="256216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Source: NHS (2024)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A5F1F49B-D03D-EF0A-8622-E16C2CFCDE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9937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405"/>
    </mc:Choice>
    <mc:Fallback>
      <p:transition spd="slow" advTm="146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6B368D-4814-D093-DC0E-9EF59E88B15B}"/>
              </a:ext>
            </a:extLst>
          </p:cNvPr>
          <p:cNvSpPr txBox="1"/>
          <p:nvPr/>
        </p:nvSpPr>
        <p:spPr>
          <a:xfrm>
            <a:off x="770050" y="994065"/>
            <a:ext cx="10430681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Conclusion</a:t>
            </a:r>
            <a:endParaRPr lang="en-US" sz="2800"/>
          </a:p>
          <a:p>
            <a:endParaRPr lang="en-GB" sz="2800" b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Asthma is a chronic inflammatory airway disease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Early diagnosis and effective treatment improve asthma control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Correct inhaler use and self-management reduce exacerbations</a:t>
            </a:r>
            <a:endParaRPr lang="en-GB"/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Healthcare professionals play a key role in improving patient outcomes</a:t>
            </a:r>
            <a:endParaRPr lang="en-GB"/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(GINA, 2024; NHS, 2024; NICE, 2024)</a:t>
            </a:r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2CBA4EF6-0DAF-7A9B-6961-728A2435EC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81830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767"/>
    </mc:Choice>
    <mc:Fallback>
      <p:transition spd="slow" advTm="76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F15D4D-5A22-D542-DDD7-26B276DA2513}"/>
              </a:ext>
            </a:extLst>
          </p:cNvPr>
          <p:cNvSpPr txBox="1"/>
          <p:nvPr/>
        </p:nvSpPr>
        <p:spPr>
          <a:xfrm>
            <a:off x="1176077" y="1386091"/>
            <a:ext cx="9856644" cy="83715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latin typeface="Arial"/>
                <a:cs typeface="Arial"/>
              </a:rPr>
              <a:t>References:</a:t>
            </a:r>
          </a:p>
          <a:p>
            <a:pPr algn="just"/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Global Initiative for Asthma (GINA) (2024)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Global Strategy for Asthma Management and Prevention 2024.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Available at: </a:t>
            </a:r>
            <a:r>
              <a:rPr lang="en-GB" sz="16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https://ginasthma.org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 July 2026).</a:t>
            </a:r>
          </a:p>
          <a:p>
            <a:pPr algn="just"/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MedlinePlus (2024)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Asthmatic bronchiole and normal bronchiole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U.S. National Library of Medicine. Available at: </a:t>
            </a:r>
            <a:r>
              <a:rPr lang="en-GB" sz="16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https://medlineplus.gov/ency/imagepages/19375.htm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2 July 2026).</a:t>
            </a:r>
            <a:endParaRPr lang="en-GB"/>
          </a:p>
          <a:p>
            <a:pPr algn="just"/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Microsoft Corporation (2025)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Microsoft Stock Images.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Available through Microsoft PowerPoint.</a:t>
            </a:r>
            <a:endParaRPr lang="en-GB"/>
          </a:p>
          <a:p>
            <a:pPr algn="just"/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(2024)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Asthma: diagnosis, monitoring and chronic asthma management (NG80)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6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https://www.nice.org.uk/guidance/ng80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2 July 2026).</a:t>
            </a:r>
            <a:endParaRPr lang="en-GB"/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NHS (2024)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Asthma.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Available at: </a:t>
            </a:r>
            <a:r>
              <a:rPr lang="en-GB" sz="16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https://www.nhs.uk/conditions/asthma/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 July 2026).</a:t>
            </a:r>
          </a:p>
          <a:p>
            <a:pPr algn="just"/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NHS (2024) Asthma – Diagnosis. Available at: </a:t>
            </a:r>
            <a:r>
              <a:rPr lang="en-GB" sz="16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https://www.nhs.uk/conditions/asthma/diagnosis/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 July 2026)</a:t>
            </a:r>
            <a:r>
              <a:rPr lang="en-GB" sz="16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 b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NHS (2024) Spirometry. Available at: </a:t>
            </a:r>
            <a:r>
              <a:rPr lang="en-GB" sz="16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https://www.nhs.uk/tests-and-treatments/spirometry/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2 July 2026).</a:t>
            </a:r>
            <a:endParaRPr lang="en-GB" sz="1600"/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/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endParaRPr lang="en-GB" sz="16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58588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4D8D03-B9B5-9A5B-C9A4-93E05542D55A}"/>
              </a:ext>
            </a:extLst>
          </p:cNvPr>
          <p:cNvSpPr txBox="1"/>
          <p:nvPr/>
        </p:nvSpPr>
        <p:spPr>
          <a:xfrm>
            <a:off x="994064" y="1064069"/>
            <a:ext cx="9758637" cy="44242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709A65-B6FD-7A9D-A9A1-733B45A27E0F}"/>
              </a:ext>
            </a:extLst>
          </p:cNvPr>
          <p:cNvSpPr txBox="1"/>
          <p:nvPr/>
        </p:nvSpPr>
        <p:spPr>
          <a:xfrm>
            <a:off x="518033" y="672043"/>
            <a:ext cx="1100471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Tortora, G.J. and Derrickson, B. (2023) 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Principles of Anatomy and Physiology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16th </a:t>
            </a:r>
            <a:r>
              <a:rPr lang="en-GB" sz="16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Hoboken, NJ: John Wiley &amp; Sons.</a:t>
            </a:r>
            <a:endParaRPr lang="en-GB" dirty="0"/>
          </a:p>
          <a:p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Waugh, A. and Grant, A. (2023) 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Ross &amp; Wilson Anatomy and Physiology in Health and Illness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14th </a:t>
            </a:r>
            <a:r>
              <a:rPr lang="en-GB" sz="16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London: Elsevier.</a:t>
            </a:r>
            <a:endParaRPr lang="en-GB">
              <a:solidFill>
                <a:srgbClr val="000000"/>
              </a:solidFill>
              <a:latin typeface="Neue Haas Grotesk Text Pro"/>
              <a:cs typeface="Arial"/>
            </a:endParaRPr>
          </a:p>
          <a:p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(WHO) (2024)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Asthma.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Available at: </a:t>
            </a:r>
            <a:r>
              <a:rPr lang="en-GB" sz="16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https://www.who.int/news-room/fact-sheets/detail/asthma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3 July 2026).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340041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881</Words>
  <Application>Microsoft Office PowerPoint</Application>
  <PresentationFormat>Widescreen</PresentationFormat>
  <Paragraphs>177</Paragraphs>
  <Slides>12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Neue Haas Grotesk Text Pro</vt:lpstr>
      <vt:lpstr>VanillaVTI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Neringa Kairiene (2435673)</cp:lastModifiedBy>
  <cp:revision>157</cp:revision>
  <dcterms:created xsi:type="dcterms:W3CDTF">2026-07-01T14:49:35Z</dcterms:created>
  <dcterms:modified xsi:type="dcterms:W3CDTF">2026-07-07T09:37:15Z</dcterms:modified>
</cp:coreProperties>
</file>