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sldIdLst>
    <p:sldId id="256" r:id="rId2"/>
    <p:sldId id="257" r:id="rId3"/>
    <p:sldId id="258" r:id="rId4"/>
    <p:sldId id="524"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506" r:id="rId25"/>
    <p:sldId id="284" r:id="rId26"/>
    <p:sldId id="285" r:id="rId27"/>
    <p:sldId id="286" r:id="rId28"/>
    <p:sldId id="287" r:id="rId29"/>
    <p:sldId id="288" r:id="rId30"/>
    <p:sldId id="507" r:id="rId31"/>
    <p:sldId id="508" r:id="rId32"/>
    <p:sldId id="509" r:id="rId33"/>
    <p:sldId id="291" r:id="rId34"/>
    <p:sldId id="522" r:id="rId35"/>
    <p:sldId id="523" r:id="rId36"/>
    <p:sldId id="293" r:id="rId37"/>
    <p:sldId id="294" r:id="rId38"/>
    <p:sldId id="295" r:id="rId39"/>
    <p:sldId id="297" r:id="rId40"/>
    <p:sldId id="317" r:id="rId41"/>
    <p:sldId id="318" r:id="rId42"/>
    <p:sldId id="324" r:id="rId43"/>
    <p:sldId id="325"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338344-B586-40D1-B0EB-EC79B9EE9984}" v="226" dt="2023-12-20T13:08:00.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C367684F-6A16-4AD9-AF79-3DA88F595D93}"/>
    <pc:docChg chg="undo custSel addSld delSld modSld sldOrd">
      <pc:chgData name="Zita Draper" userId="b063123c-f51f-481b-b99c-f574606c9ace" providerId="ADAL" clId="{C367684F-6A16-4AD9-AF79-3DA88F595D93}" dt="2023-07-25T10:56:10.875" v="4752" actId="26606"/>
      <pc:docMkLst>
        <pc:docMk/>
      </pc:docMkLst>
      <pc:sldChg chg="addSp modSp mod setBg">
        <pc:chgData name="Zita Draper" userId="b063123c-f51f-481b-b99c-f574606c9ace" providerId="ADAL" clId="{C367684F-6A16-4AD9-AF79-3DA88F595D93}" dt="2023-07-21T08:15:59.928" v="75" actId="20577"/>
        <pc:sldMkLst>
          <pc:docMk/>
          <pc:sldMk cId="2785159589" sldId="272"/>
        </pc:sldMkLst>
        <pc:spChg chg="mod">
          <ac:chgData name="Zita Draper" userId="b063123c-f51f-481b-b99c-f574606c9ace" providerId="ADAL" clId="{C367684F-6A16-4AD9-AF79-3DA88F595D93}" dt="2023-07-21T08:15:48.144" v="66" actId="26606"/>
          <ac:spMkLst>
            <pc:docMk/>
            <pc:sldMk cId="2785159589" sldId="272"/>
            <ac:spMk id="2" creationId="{EE4FFD87-000C-B1EB-F167-3498D504D286}"/>
          </ac:spMkLst>
        </pc:spChg>
        <pc:spChg chg="mod">
          <ac:chgData name="Zita Draper" userId="b063123c-f51f-481b-b99c-f574606c9ace" providerId="ADAL" clId="{C367684F-6A16-4AD9-AF79-3DA88F595D93}" dt="2023-07-21T08:15:59.928" v="75" actId="20577"/>
          <ac:spMkLst>
            <pc:docMk/>
            <pc:sldMk cId="2785159589" sldId="272"/>
            <ac:spMk id="3" creationId="{64F301EE-D8AA-5F10-1451-548A52803B16}"/>
          </ac:spMkLst>
        </pc:spChg>
        <pc:spChg chg="add">
          <ac:chgData name="Zita Draper" userId="b063123c-f51f-481b-b99c-f574606c9ace" providerId="ADAL" clId="{C367684F-6A16-4AD9-AF79-3DA88F595D93}" dt="2023-07-21T08:15:48.144" v="66" actId="26606"/>
          <ac:spMkLst>
            <pc:docMk/>
            <pc:sldMk cId="2785159589" sldId="272"/>
            <ac:spMk id="10" creationId="{A65AC7D1-EAA9-48F5-B509-60A7F50BF703}"/>
          </ac:spMkLst>
        </pc:spChg>
        <pc:spChg chg="add">
          <ac:chgData name="Zita Draper" userId="b063123c-f51f-481b-b99c-f574606c9ace" providerId="ADAL" clId="{C367684F-6A16-4AD9-AF79-3DA88F595D93}" dt="2023-07-21T08:15:48.144" v="66" actId="26606"/>
          <ac:spMkLst>
            <pc:docMk/>
            <pc:sldMk cId="2785159589" sldId="272"/>
            <ac:spMk id="12" creationId="{D6320AF9-619A-4175-865B-5663E1AEF4C5}"/>
          </ac:spMkLst>
        </pc:spChg>
        <pc:spChg chg="add">
          <ac:chgData name="Zita Draper" userId="b063123c-f51f-481b-b99c-f574606c9ace" providerId="ADAL" clId="{C367684F-6A16-4AD9-AF79-3DA88F595D93}" dt="2023-07-21T08:15:48.144" v="66" actId="26606"/>
          <ac:spMkLst>
            <pc:docMk/>
            <pc:sldMk cId="2785159589" sldId="272"/>
            <ac:spMk id="18" creationId="{7E018740-5C2B-4A41-AC1A-7E68D1EC1954}"/>
          </ac:spMkLst>
        </pc:spChg>
        <pc:spChg chg="add">
          <ac:chgData name="Zita Draper" userId="b063123c-f51f-481b-b99c-f574606c9ace" providerId="ADAL" clId="{C367684F-6A16-4AD9-AF79-3DA88F595D93}" dt="2023-07-21T08:15:48.144" v="66" actId="26606"/>
          <ac:spMkLst>
            <pc:docMk/>
            <pc:sldMk cId="2785159589" sldId="272"/>
            <ac:spMk id="20" creationId="{166F75A4-C475-4941-8EE2-B80A06A2C1BB}"/>
          </ac:spMkLst>
        </pc:spChg>
        <pc:spChg chg="add">
          <ac:chgData name="Zita Draper" userId="b063123c-f51f-481b-b99c-f574606c9ace" providerId="ADAL" clId="{C367684F-6A16-4AD9-AF79-3DA88F595D93}" dt="2023-07-21T08:15:48.144" v="66" actId="26606"/>
          <ac:spMkLst>
            <pc:docMk/>
            <pc:sldMk cId="2785159589" sldId="272"/>
            <ac:spMk id="22" creationId="{A032553A-72E8-4B0D-8405-FF9771C9AF05}"/>
          </ac:spMkLst>
        </pc:spChg>
        <pc:spChg chg="add">
          <ac:chgData name="Zita Draper" userId="b063123c-f51f-481b-b99c-f574606c9ace" providerId="ADAL" clId="{C367684F-6A16-4AD9-AF79-3DA88F595D93}" dt="2023-07-21T08:15:48.144" v="66" actId="26606"/>
          <ac:spMkLst>
            <pc:docMk/>
            <pc:sldMk cId="2785159589" sldId="272"/>
            <ac:spMk id="24" creationId="{765800AC-C3B9-498E-87BC-29FAE4C76B21}"/>
          </ac:spMkLst>
        </pc:spChg>
        <pc:spChg chg="add">
          <ac:chgData name="Zita Draper" userId="b063123c-f51f-481b-b99c-f574606c9ace" providerId="ADAL" clId="{C367684F-6A16-4AD9-AF79-3DA88F595D93}" dt="2023-07-21T08:15:48.144" v="66" actId="26606"/>
          <ac:spMkLst>
            <pc:docMk/>
            <pc:sldMk cId="2785159589" sldId="272"/>
            <ac:spMk id="26" creationId="{1F9D6ACB-2FF4-49F9-978A-E0D5327FC635}"/>
          </ac:spMkLst>
        </pc:spChg>
        <pc:spChg chg="add">
          <ac:chgData name="Zita Draper" userId="b063123c-f51f-481b-b99c-f574606c9ace" providerId="ADAL" clId="{C367684F-6A16-4AD9-AF79-3DA88F595D93}" dt="2023-07-21T08:15:48.144" v="66" actId="26606"/>
          <ac:spMkLst>
            <pc:docMk/>
            <pc:sldMk cId="2785159589" sldId="272"/>
            <ac:spMk id="28" creationId="{A5EC319D-0FEA-4B95-A3EA-01E35672C95B}"/>
          </ac:spMkLst>
        </pc:spChg>
        <pc:picChg chg="add">
          <ac:chgData name="Zita Draper" userId="b063123c-f51f-481b-b99c-f574606c9ace" providerId="ADAL" clId="{C367684F-6A16-4AD9-AF79-3DA88F595D93}" dt="2023-07-21T08:15:48.144" v="66" actId="26606"/>
          <ac:picMkLst>
            <pc:docMk/>
            <pc:sldMk cId="2785159589" sldId="272"/>
            <ac:picMk id="7" creationId="{777526B8-8DCB-E26F-300B-94A8689BFCAF}"/>
          </ac:picMkLst>
        </pc:picChg>
        <pc:cxnChg chg="add">
          <ac:chgData name="Zita Draper" userId="b063123c-f51f-481b-b99c-f574606c9ace" providerId="ADAL" clId="{C367684F-6A16-4AD9-AF79-3DA88F595D93}" dt="2023-07-21T08:15:48.144" v="66" actId="26606"/>
          <ac:cxnSpMkLst>
            <pc:docMk/>
            <pc:sldMk cId="2785159589" sldId="272"/>
            <ac:cxnSpMk id="14" creationId="{063B6EC6-D752-4EE7-908B-F8F19E8C7FEA}"/>
          </ac:cxnSpMkLst>
        </pc:cxnChg>
        <pc:cxnChg chg="add">
          <ac:chgData name="Zita Draper" userId="b063123c-f51f-481b-b99c-f574606c9ace" providerId="ADAL" clId="{C367684F-6A16-4AD9-AF79-3DA88F595D93}" dt="2023-07-21T08:15:48.144" v="66" actId="26606"/>
          <ac:cxnSpMkLst>
            <pc:docMk/>
            <pc:sldMk cId="2785159589" sldId="272"/>
            <ac:cxnSpMk id="16" creationId="{EFECD4E8-AD3E-4228-82A2-9461958EA94D}"/>
          </ac:cxnSpMkLst>
        </pc:cxnChg>
      </pc:sldChg>
      <pc:sldChg chg="addSp modSp mod setBg">
        <pc:chgData name="Zita Draper" userId="b063123c-f51f-481b-b99c-f574606c9ace" providerId="ADAL" clId="{C367684F-6A16-4AD9-AF79-3DA88F595D93}" dt="2023-07-21T08:18:28.225" v="276" actId="20577"/>
        <pc:sldMkLst>
          <pc:docMk/>
          <pc:sldMk cId="3394209985" sldId="273"/>
        </pc:sldMkLst>
        <pc:spChg chg="mod">
          <ac:chgData name="Zita Draper" userId="b063123c-f51f-481b-b99c-f574606c9ace" providerId="ADAL" clId="{C367684F-6A16-4AD9-AF79-3DA88F595D93}" dt="2023-07-21T08:18:04.265" v="260" actId="26606"/>
          <ac:spMkLst>
            <pc:docMk/>
            <pc:sldMk cId="3394209985" sldId="273"/>
            <ac:spMk id="2" creationId="{D29E1F7D-595A-BA66-B8BD-17A60DED6917}"/>
          </ac:spMkLst>
        </pc:spChg>
        <pc:spChg chg="mod">
          <ac:chgData name="Zita Draper" userId="b063123c-f51f-481b-b99c-f574606c9ace" providerId="ADAL" clId="{C367684F-6A16-4AD9-AF79-3DA88F595D93}" dt="2023-07-21T08:18:28.225" v="276" actId="20577"/>
          <ac:spMkLst>
            <pc:docMk/>
            <pc:sldMk cId="3394209985" sldId="273"/>
            <ac:spMk id="3" creationId="{D9E71BED-05CF-4096-C16B-79DA4323B588}"/>
          </ac:spMkLst>
        </pc:spChg>
        <pc:spChg chg="add">
          <ac:chgData name="Zita Draper" userId="b063123c-f51f-481b-b99c-f574606c9ace" providerId="ADAL" clId="{C367684F-6A16-4AD9-AF79-3DA88F595D93}" dt="2023-07-21T08:18:04.265" v="260" actId="26606"/>
          <ac:spMkLst>
            <pc:docMk/>
            <pc:sldMk cId="3394209985" sldId="273"/>
            <ac:spMk id="10" creationId="{A65AC7D1-EAA9-48F5-B509-60A7F50BF703}"/>
          </ac:spMkLst>
        </pc:spChg>
        <pc:spChg chg="add">
          <ac:chgData name="Zita Draper" userId="b063123c-f51f-481b-b99c-f574606c9ace" providerId="ADAL" clId="{C367684F-6A16-4AD9-AF79-3DA88F595D93}" dt="2023-07-21T08:18:04.265" v="260" actId="26606"/>
          <ac:spMkLst>
            <pc:docMk/>
            <pc:sldMk cId="3394209985" sldId="273"/>
            <ac:spMk id="12" creationId="{D6320AF9-619A-4175-865B-5663E1AEF4C5}"/>
          </ac:spMkLst>
        </pc:spChg>
        <pc:spChg chg="add">
          <ac:chgData name="Zita Draper" userId="b063123c-f51f-481b-b99c-f574606c9ace" providerId="ADAL" clId="{C367684F-6A16-4AD9-AF79-3DA88F595D93}" dt="2023-07-21T08:18:04.265" v="260" actId="26606"/>
          <ac:spMkLst>
            <pc:docMk/>
            <pc:sldMk cId="3394209985" sldId="273"/>
            <ac:spMk id="18" creationId="{7E018740-5C2B-4A41-AC1A-7E68D1EC1954}"/>
          </ac:spMkLst>
        </pc:spChg>
        <pc:spChg chg="add">
          <ac:chgData name="Zita Draper" userId="b063123c-f51f-481b-b99c-f574606c9ace" providerId="ADAL" clId="{C367684F-6A16-4AD9-AF79-3DA88F595D93}" dt="2023-07-21T08:18:04.265" v="260" actId="26606"/>
          <ac:spMkLst>
            <pc:docMk/>
            <pc:sldMk cId="3394209985" sldId="273"/>
            <ac:spMk id="20" creationId="{166F75A4-C475-4941-8EE2-B80A06A2C1BB}"/>
          </ac:spMkLst>
        </pc:spChg>
        <pc:spChg chg="add">
          <ac:chgData name="Zita Draper" userId="b063123c-f51f-481b-b99c-f574606c9ace" providerId="ADAL" clId="{C367684F-6A16-4AD9-AF79-3DA88F595D93}" dt="2023-07-21T08:18:04.265" v="260" actId="26606"/>
          <ac:spMkLst>
            <pc:docMk/>
            <pc:sldMk cId="3394209985" sldId="273"/>
            <ac:spMk id="22" creationId="{A032553A-72E8-4B0D-8405-FF9771C9AF05}"/>
          </ac:spMkLst>
        </pc:spChg>
        <pc:spChg chg="add">
          <ac:chgData name="Zita Draper" userId="b063123c-f51f-481b-b99c-f574606c9ace" providerId="ADAL" clId="{C367684F-6A16-4AD9-AF79-3DA88F595D93}" dt="2023-07-21T08:18:04.265" v="260" actId="26606"/>
          <ac:spMkLst>
            <pc:docMk/>
            <pc:sldMk cId="3394209985" sldId="273"/>
            <ac:spMk id="24" creationId="{765800AC-C3B9-498E-87BC-29FAE4C76B21}"/>
          </ac:spMkLst>
        </pc:spChg>
        <pc:spChg chg="add">
          <ac:chgData name="Zita Draper" userId="b063123c-f51f-481b-b99c-f574606c9ace" providerId="ADAL" clId="{C367684F-6A16-4AD9-AF79-3DA88F595D93}" dt="2023-07-21T08:18:04.265" v="260" actId="26606"/>
          <ac:spMkLst>
            <pc:docMk/>
            <pc:sldMk cId="3394209985" sldId="273"/>
            <ac:spMk id="26" creationId="{1F9D6ACB-2FF4-49F9-978A-E0D5327FC635}"/>
          </ac:spMkLst>
        </pc:spChg>
        <pc:spChg chg="add">
          <ac:chgData name="Zita Draper" userId="b063123c-f51f-481b-b99c-f574606c9ace" providerId="ADAL" clId="{C367684F-6A16-4AD9-AF79-3DA88F595D93}" dt="2023-07-21T08:18:04.265" v="260" actId="26606"/>
          <ac:spMkLst>
            <pc:docMk/>
            <pc:sldMk cId="3394209985" sldId="273"/>
            <ac:spMk id="28" creationId="{A5EC319D-0FEA-4B95-A3EA-01E35672C95B}"/>
          </ac:spMkLst>
        </pc:spChg>
        <pc:picChg chg="add">
          <ac:chgData name="Zita Draper" userId="b063123c-f51f-481b-b99c-f574606c9ace" providerId="ADAL" clId="{C367684F-6A16-4AD9-AF79-3DA88F595D93}" dt="2023-07-21T08:18:04.265" v="260" actId="26606"/>
          <ac:picMkLst>
            <pc:docMk/>
            <pc:sldMk cId="3394209985" sldId="273"/>
            <ac:picMk id="7" creationId="{39864620-312A-8D94-97B8-264EE8C03CB8}"/>
          </ac:picMkLst>
        </pc:picChg>
        <pc:cxnChg chg="add">
          <ac:chgData name="Zita Draper" userId="b063123c-f51f-481b-b99c-f574606c9ace" providerId="ADAL" clId="{C367684F-6A16-4AD9-AF79-3DA88F595D93}" dt="2023-07-21T08:18:04.265" v="260" actId="26606"/>
          <ac:cxnSpMkLst>
            <pc:docMk/>
            <pc:sldMk cId="3394209985" sldId="273"/>
            <ac:cxnSpMk id="14" creationId="{063B6EC6-D752-4EE7-908B-F8F19E8C7FEA}"/>
          </ac:cxnSpMkLst>
        </pc:cxnChg>
        <pc:cxnChg chg="add">
          <ac:chgData name="Zita Draper" userId="b063123c-f51f-481b-b99c-f574606c9ace" providerId="ADAL" clId="{C367684F-6A16-4AD9-AF79-3DA88F595D93}" dt="2023-07-21T08:18:04.265" v="260" actId="26606"/>
          <ac:cxnSpMkLst>
            <pc:docMk/>
            <pc:sldMk cId="3394209985" sldId="273"/>
            <ac:cxnSpMk id="16" creationId="{EFECD4E8-AD3E-4228-82A2-9461958EA94D}"/>
          </ac:cxnSpMkLst>
        </pc:cxnChg>
      </pc:sldChg>
      <pc:sldChg chg="addSp modSp mod setBg">
        <pc:chgData name="Zita Draper" userId="b063123c-f51f-481b-b99c-f574606c9ace" providerId="ADAL" clId="{C367684F-6A16-4AD9-AF79-3DA88F595D93}" dt="2023-07-21T08:19:35.147" v="426" actId="26606"/>
        <pc:sldMkLst>
          <pc:docMk/>
          <pc:sldMk cId="3863640776" sldId="274"/>
        </pc:sldMkLst>
        <pc:spChg chg="mod">
          <ac:chgData name="Zita Draper" userId="b063123c-f51f-481b-b99c-f574606c9ace" providerId="ADAL" clId="{C367684F-6A16-4AD9-AF79-3DA88F595D93}" dt="2023-07-21T08:19:35.147" v="426" actId="26606"/>
          <ac:spMkLst>
            <pc:docMk/>
            <pc:sldMk cId="3863640776" sldId="274"/>
            <ac:spMk id="2" creationId="{50B09806-7EF3-41B0-EE70-5EA3BA2B4B80}"/>
          </ac:spMkLst>
        </pc:spChg>
        <pc:spChg chg="mod">
          <ac:chgData name="Zita Draper" userId="b063123c-f51f-481b-b99c-f574606c9ace" providerId="ADAL" clId="{C367684F-6A16-4AD9-AF79-3DA88F595D93}" dt="2023-07-21T08:19:35.147" v="426" actId="26606"/>
          <ac:spMkLst>
            <pc:docMk/>
            <pc:sldMk cId="3863640776" sldId="274"/>
            <ac:spMk id="3" creationId="{AF02AAFB-2173-A14D-B0FF-ADABFFD58008}"/>
          </ac:spMkLst>
        </pc:spChg>
        <pc:spChg chg="add">
          <ac:chgData name="Zita Draper" userId="b063123c-f51f-481b-b99c-f574606c9ace" providerId="ADAL" clId="{C367684F-6A16-4AD9-AF79-3DA88F595D93}" dt="2023-07-21T08:19:35.147" v="426" actId="26606"/>
          <ac:spMkLst>
            <pc:docMk/>
            <pc:sldMk cId="3863640776" sldId="274"/>
            <ac:spMk id="9" creationId="{3BCB5F6A-9EB0-40B0-9D13-3023E9A20508}"/>
          </ac:spMkLst>
        </pc:spChg>
        <pc:picChg chg="add">
          <ac:chgData name="Zita Draper" userId="b063123c-f51f-481b-b99c-f574606c9ace" providerId="ADAL" clId="{C367684F-6A16-4AD9-AF79-3DA88F595D93}" dt="2023-07-21T08:19:35.147" v="426" actId="26606"/>
          <ac:picMkLst>
            <pc:docMk/>
            <pc:sldMk cId="3863640776" sldId="274"/>
            <ac:picMk id="5" creationId="{33885CD3-7CFD-1B12-3C70-4600B135076A}"/>
          </ac:picMkLst>
        </pc:picChg>
      </pc:sldChg>
      <pc:sldChg chg="addSp delSp modSp mod">
        <pc:chgData name="Zita Draper" userId="b063123c-f51f-481b-b99c-f574606c9ace" providerId="ADAL" clId="{C367684F-6A16-4AD9-AF79-3DA88F595D93}" dt="2023-07-21T08:27:21.872" v="785" actId="207"/>
        <pc:sldMkLst>
          <pc:docMk/>
          <pc:sldMk cId="2081851739" sldId="275"/>
        </pc:sldMkLst>
        <pc:spChg chg="mod">
          <ac:chgData name="Zita Draper" userId="b063123c-f51f-481b-b99c-f574606c9ace" providerId="ADAL" clId="{C367684F-6A16-4AD9-AF79-3DA88F595D93}" dt="2023-07-21T08:19:51.916" v="443" actId="20577"/>
          <ac:spMkLst>
            <pc:docMk/>
            <pc:sldMk cId="2081851739" sldId="275"/>
            <ac:spMk id="2" creationId="{B2265C75-E194-E6B2-4059-C20362973517}"/>
          </ac:spMkLst>
        </pc:spChg>
        <pc:spChg chg="del">
          <ac:chgData name="Zita Draper" userId="b063123c-f51f-481b-b99c-f574606c9ace" providerId="ADAL" clId="{C367684F-6A16-4AD9-AF79-3DA88F595D93}" dt="2023-07-21T08:19:57.146" v="444" actId="478"/>
          <ac:spMkLst>
            <pc:docMk/>
            <pc:sldMk cId="2081851739" sldId="275"/>
            <ac:spMk id="3" creationId="{0A3556FB-CA00-374B-DE5E-3D98BD8F6D03}"/>
          </ac:spMkLst>
        </pc:spChg>
        <pc:spChg chg="add mod">
          <ac:chgData name="Zita Draper" userId="b063123c-f51f-481b-b99c-f574606c9ace" providerId="ADAL" clId="{C367684F-6A16-4AD9-AF79-3DA88F595D93}" dt="2023-07-21T08:22:02.878" v="533" actId="20577"/>
          <ac:spMkLst>
            <pc:docMk/>
            <pc:sldMk cId="2081851739" sldId="275"/>
            <ac:spMk id="4" creationId="{A77BA772-B613-6104-E2F3-96403AA164D6}"/>
          </ac:spMkLst>
        </pc:spChg>
        <pc:spChg chg="add mod">
          <ac:chgData name="Zita Draper" userId="b063123c-f51f-481b-b99c-f574606c9ace" providerId="ADAL" clId="{C367684F-6A16-4AD9-AF79-3DA88F595D93}" dt="2023-07-21T08:26:57.932" v="779" actId="207"/>
          <ac:spMkLst>
            <pc:docMk/>
            <pc:sldMk cId="2081851739" sldId="275"/>
            <ac:spMk id="17" creationId="{BFD508F5-EF7B-2182-A011-30E3F53AAE9E}"/>
          </ac:spMkLst>
        </pc:spChg>
        <pc:spChg chg="add mod">
          <ac:chgData name="Zita Draper" userId="b063123c-f51f-481b-b99c-f574606c9ace" providerId="ADAL" clId="{C367684F-6A16-4AD9-AF79-3DA88F595D93}" dt="2023-07-21T08:26:27.405" v="774" actId="207"/>
          <ac:spMkLst>
            <pc:docMk/>
            <pc:sldMk cId="2081851739" sldId="275"/>
            <ac:spMk id="18" creationId="{21462B3B-D403-3752-DB29-F925BD528844}"/>
          </ac:spMkLst>
        </pc:spChg>
        <pc:spChg chg="add mod">
          <ac:chgData name="Zita Draper" userId="b063123c-f51f-481b-b99c-f574606c9ace" providerId="ADAL" clId="{C367684F-6A16-4AD9-AF79-3DA88F595D93}" dt="2023-07-21T08:26:38.237" v="776" actId="207"/>
          <ac:spMkLst>
            <pc:docMk/>
            <pc:sldMk cId="2081851739" sldId="275"/>
            <ac:spMk id="19" creationId="{36BDEC49-A01D-EF2F-F7D1-FE0F800947E3}"/>
          </ac:spMkLst>
        </pc:spChg>
        <pc:spChg chg="add mod">
          <ac:chgData name="Zita Draper" userId="b063123c-f51f-481b-b99c-f574606c9ace" providerId="ADAL" clId="{C367684F-6A16-4AD9-AF79-3DA88F595D93}" dt="2023-07-21T08:26:19.872" v="773" actId="207"/>
          <ac:spMkLst>
            <pc:docMk/>
            <pc:sldMk cId="2081851739" sldId="275"/>
            <ac:spMk id="20" creationId="{55806D2E-1661-7242-D84F-3E93CB089257}"/>
          </ac:spMkLst>
        </pc:spChg>
        <pc:spChg chg="add mod">
          <ac:chgData name="Zita Draper" userId="b063123c-f51f-481b-b99c-f574606c9ace" providerId="ADAL" clId="{C367684F-6A16-4AD9-AF79-3DA88F595D93}" dt="2023-07-21T08:22:41.659" v="603" actId="404"/>
          <ac:spMkLst>
            <pc:docMk/>
            <pc:sldMk cId="2081851739" sldId="275"/>
            <ac:spMk id="21" creationId="{74599D10-EAF2-D032-3BFA-0A5F56406707}"/>
          </ac:spMkLst>
        </pc:spChg>
        <pc:spChg chg="add mod">
          <ac:chgData name="Zita Draper" userId="b063123c-f51f-481b-b99c-f574606c9ace" providerId="ADAL" clId="{C367684F-6A16-4AD9-AF79-3DA88F595D93}" dt="2023-07-21T08:26:09.131" v="771" actId="207"/>
          <ac:spMkLst>
            <pc:docMk/>
            <pc:sldMk cId="2081851739" sldId="275"/>
            <ac:spMk id="22" creationId="{487636A7-1B22-1C1C-BCF4-CFBE02ADE7BA}"/>
          </ac:spMkLst>
        </pc:spChg>
        <pc:spChg chg="add mod">
          <ac:chgData name="Zita Draper" userId="b063123c-f51f-481b-b99c-f574606c9ace" providerId="ADAL" clId="{C367684F-6A16-4AD9-AF79-3DA88F595D93}" dt="2023-07-21T08:25:56.303" v="769" actId="207"/>
          <ac:spMkLst>
            <pc:docMk/>
            <pc:sldMk cId="2081851739" sldId="275"/>
            <ac:spMk id="27" creationId="{183BCABE-DFA8-836A-5F37-04F22ED233EB}"/>
          </ac:spMkLst>
        </pc:spChg>
        <pc:spChg chg="add mod">
          <ac:chgData name="Zita Draper" userId="b063123c-f51f-481b-b99c-f574606c9ace" providerId="ADAL" clId="{C367684F-6A16-4AD9-AF79-3DA88F595D93}" dt="2023-07-21T08:26:13.837" v="772" actId="207"/>
          <ac:spMkLst>
            <pc:docMk/>
            <pc:sldMk cId="2081851739" sldId="275"/>
            <ac:spMk id="28" creationId="{02E5357D-B7A2-D16A-2CDF-3BC744F05324}"/>
          </ac:spMkLst>
        </pc:spChg>
        <pc:spChg chg="add del mod">
          <ac:chgData name="Zita Draper" userId="b063123c-f51f-481b-b99c-f574606c9ace" providerId="ADAL" clId="{C367684F-6A16-4AD9-AF79-3DA88F595D93}" dt="2023-07-21T08:23:40.661" v="639" actId="21"/>
          <ac:spMkLst>
            <pc:docMk/>
            <pc:sldMk cId="2081851739" sldId="275"/>
            <ac:spMk id="29" creationId="{56EB9FC4-AEAC-B873-FC13-27A0DEE05539}"/>
          </ac:spMkLst>
        </pc:spChg>
        <pc:spChg chg="add del mod">
          <ac:chgData name="Zita Draper" userId="b063123c-f51f-481b-b99c-f574606c9ace" providerId="ADAL" clId="{C367684F-6A16-4AD9-AF79-3DA88F595D93}" dt="2023-07-21T08:23:39.265" v="638" actId="21"/>
          <ac:spMkLst>
            <pc:docMk/>
            <pc:sldMk cId="2081851739" sldId="275"/>
            <ac:spMk id="30" creationId="{E7D8CD5A-BFEF-C143-A4B1-20408AA83AF8}"/>
          </ac:spMkLst>
        </pc:spChg>
        <pc:spChg chg="add del mod">
          <ac:chgData name="Zita Draper" userId="b063123c-f51f-481b-b99c-f574606c9ace" providerId="ADAL" clId="{C367684F-6A16-4AD9-AF79-3DA88F595D93}" dt="2023-07-21T08:23:37.581" v="637" actId="21"/>
          <ac:spMkLst>
            <pc:docMk/>
            <pc:sldMk cId="2081851739" sldId="275"/>
            <ac:spMk id="31" creationId="{62062A03-0076-246F-3164-C5902945FF27}"/>
          </ac:spMkLst>
        </pc:spChg>
        <pc:spChg chg="add del mod">
          <ac:chgData name="Zita Draper" userId="b063123c-f51f-481b-b99c-f574606c9ace" providerId="ADAL" clId="{C367684F-6A16-4AD9-AF79-3DA88F595D93}" dt="2023-07-21T08:23:35.684" v="636" actId="21"/>
          <ac:spMkLst>
            <pc:docMk/>
            <pc:sldMk cId="2081851739" sldId="275"/>
            <ac:spMk id="32" creationId="{FBA4A335-1881-D66F-790E-AD012D192D3F}"/>
          </ac:spMkLst>
        </pc:spChg>
        <pc:spChg chg="add mod">
          <ac:chgData name="Zita Draper" userId="b063123c-f51f-481b-b99c-f574606c9ace" providerId="ADAL" clId="{C367684F-6A16-4AD9-AF79-3DA88F595D93}" dt="2023-07-21T08:26:32.722" v="775" actId="207"/>
          <ac:spMkLst>
            <pc:docMk/>
            <pc:sldMk cId="2081851739" sldId="275"/>
            <ac:spMk id="33" creationId="{E2874280-DE26-EB67-6898-1E030821663F}"/>
          </ac:spMkLst>
        </pc:spChg>
        <pc:spChg chg="add mod">
          <ac:chgData name="Zita Draper" userId="b063123c-f51f-481b-b99c-f574606c9ace" providerId="ADAL" clId="{C367684F-6A16-4AD9-AF79-3DA88F595D93}" dt="2023-07-21T08:26:43.633" v="777" actId="207"/>
          <ac:spMkLst>
            <pc:docMk/>
            <pc:sldMk cId="2081851739" sldId="275"/>
            <ac:spMk id="34" creationId="{C3DB6419-E4C6-98C6-5946-C63904AD4285}"/>
          </ac:spMkLst>
        </pc:spChg>
        <pc:spChg chg="add mod">
          <ac:chgData name="Zita Draper" userId="b063123c-f51f-481b-b99c-f574606c9ace" providerId="ADAL" clId="{C367684F-6A16-4AD9-AF79-3DA88F595D93}" dt="2023-07-21T08:25:22.584" v="730" actId="404"/>
          <ac:spMkLst>
            <pc:docMk/>
            <pc:sldMk cId="2081851739" sldId="275"/>
            <ac:spMk id="35" creationId="{AE0DF5BD-608E-6187-E684-5F0C80BB7397}"/>
          </ac:spMkLst>
        </pc:spChg>
        <pc:spChg chg="add mod">
          <ac:chgData name="Zita Draper" userId="b063123c-f51f-481b-b99c-f574606c9ace" providerId="ADAL" clId="{C367684F-6A16-4AD9-AF79-3DA88F595D93}" dt="2023-07-21T08:27:21.872" v="785" actId="207"/>
          <ac:spMkLst>
            <pc:docMk/>
            <pc:sldMk cId="2081851739" sldId="275"/>
            <ac:spMk id="36" creationId="{EAD93CC5-0F6D-2C04-3792-F99A4EA3BC61}"/>
          </ac:spMkLst>
        </pc:spChg>
        <pc:spChg chg="add mod">
          <ac:chgData name="Zita Draper" userId="b063123c-f51f-481b-b99c-f574606c9ace" providerId="ADAL" clId="{C367684F-6A16-4AD9-AF79-3DA88F595D93}" dt="2023-07-21T08:27:16.605" v="784" actId="207"/>
          <ac:spMkLst>
            <pc:docMk/>
            <pc:sldMk cId="2081851739" sldId="275"/>
            <ac:spMk id="37" creationId="{73E2ACF0-4451-F63E-E1E5-68B3015DEB97}"/>
          </ac:spMkLst>
        </pc:spChg>
        <pc:cxnChg chg="add">
          <ac:chgData name="Zita Draper" userId="b063123c-f51f-481b-b99c-f574606c9ace" providerId="ADAL" clId="{C367684F-6A16-4AD9-AF79-3DA88F595D93}" dt="2023-07-21T08:20:27.358" v="471" actId="11529"/>
          <ac:cxnSpMkLst>
            <pc:docMk/>
            <pc:sldMk cId="2081851739" sldId="275"/>
            <ac:cxnSpMk id="6" creationId="{7AF4ED8B-0D55-BFF3-AC36-23210132D937}"/>
          </ac:cxnSpMkLst>
        </pc:cxnChg>
        <pc:cxnChg chg="add">
          <ac:chgData name="Zita Draper" userId="b063123c-f51f-481b-b99c-f574606c9ace" providerId="ADAL" clId="{C367684F-6A16-4AD9-AF79-3DA88F595D93}" dt="2023-07-21T08:20:32.755" v="472" actId="11529"/>
          <ac:cxnSpMkLst>
            <pc:docMk/>
            <pc:sldMk cId="2081851739" sldId="275"/>
            <ac:cxnSpMk id="8" creationId="{A94D4672-1D31-E1D9-B478-755F4F23CB9F}"/>
          </ac:cxnSpMkLst>
        </pc:cxnChg>
        <pc:cxnChg chg="add">
          <ac:chgData name="Zita Draper" userId="b063123c-f51f-481b-b99c-f574606c9ace" providerId="ADAL" clId="{C367684F-6A16-4AD9-AF79-3DA88F595D93}" dt="2023-07-21T08:20:39.080" v="473" actId="11529"/>
          <ac:cxnSpMkLst>
            <pc:docMk/>
            <pc:sldMk cId="2081851739" sldId="275"/>
            <ac:cxnSpMk id="10" creationId="{942BC1F8-BC21-0E65-CA7C-36B0C0C657B5}"/>
          </ac:cxnSpMkLst>
        </pc:cxnChg>
        <pc:cxnChg chg="add">
          <ac:chgData name="Zita Draper" userId="b063123c-f51f-481b-b99c-f574606c9ace" providerId="ADAL" clId="{C367684F-6A16-4AD9-AF79-3DA88F595D93}" dt="2023-07-21T08:20:44.247" v="474" actId="11529"/>
          <ac:cxnSpMkLst>
            <pc:docMk/>
            <pc:sldMk cId="2081851739" sldId="275"/>
            <ac:cxnSpMk id="12" creationId="{3FB76F82-EB39-9D6D-8CAB-DF240E3CE0EF}"/>
          </ac:cxnSpMkLst>
        </pc:cxnChg>
        <pc:cxnChg chg="add">
          <ac:chgData name="Zita Draper" userId="b063123c-f51f-481b-b99c-f574606c9ace" providerId="ADAL" clId="{C367684F-6A16-4AD9-AF79-3DA88F595D93}" dt="2023-07-21T08:20:50.245" v="475" actId="11529"/>
          <ac:cxnSpMkLst>
            <pc:docMk/>
            <pc:sldMk cId="2081851739" sldId="275"/>
            <ac:cxnSpMk id="14" creationId="{F8561A3F-B4E2-D80E-448C-65A17F0208A7}"/>
          </ac:cxnSpMkLst>
        </pc:cxnChg>
        <pc:cxnChg chg="add">
          <ac:chgData name="Zita Draper" userId="b063123c-f51f-481b-b99c-f574606c9ace" providerId="ADAL" clId="{C367684F-6A16-4AD9-AF79-3DA88F595D93}" dt="2023-07-21T08:20:56.927" v="476" actId="11529"/>
          <ac:cxnSpMkLst>
            <pc:docMk/>
            <pc:sldMk cId="2081851739" sldId="275"/>
            <ac:cxnSpMk id="16" creationId="{CDBA7A54-42C7-6AB9-781A-478600EA21CC}"/>
          </ac:cxnSpMkLst>
        </pc:cxnChg>
        <pc:cxnChg chg="add mod">
          <ac:chgData name="Zita Draper" userId="b063123c-f51f-481b-b99c-f574606c9ace" providerId="ADAL" clId="{C367684F-6A16-4AD9-AF79-3DA88F595D93}" dt="2023-07-21T08:25:58.029" v="770" actId="1076"/>
          <ac:cxnSpMkLst>
            <pc:docMk/>
            <pc:sldMk cId="2081851739" sldId="275"/>
            <ac:cxnSpMk id="24" creationId="{76C9D64B-5EBD-B8ED-2662-406FA5CF4FE8}"/>
          </ac:cxnSpMkLst>
        </pc:cxnChg>
        <pc:cxnChg chg="add mod">
          <ac:chgData name="Zita Draper" userId="b063123c-f51f-481b-b99c-f574606c9ace" providerId="ADAL" clId="{C367684F-6A16-4AD9-AF79-3DA88F595D93}" dt="2023-07-21T08:25:58.029" v="770" actId="1076"/>
          <ac:cxnSpMkLst>
            <pc:docMk/>
            <pc:sldMk cId="2081851739" sldId="275"/>
            <ac:cxnSpMk id="26" creationId="{A89FBCF2-C291-1111-CBDC-C10D0BA6E60F}"/>
          </ac:cxnSpMkLst>
        </pc:cxnChg>
        <pc:cxnChg chg="add del mod">
          <ac:chgData name="Zita Draper" userId="b063123c-f51f-481b-b99c-f574606c9ace" providerId="ADAL" clId="{C367684F-6A16-4AD9-AF79-3DA88F595D93}" dt="2023-07-21T08:24:57.226" v="701" actId="21"/>
          <ac:cxnSpMkLst>
            <pc:docMk/>
            <pc:sldMk cId="2081851739" sldId="275"/>
            <ac:cxnSpMk id="39" creationId="{D577A6C3-79D2-59B3-12CF-2E66D1FCFF04}"/>
          </ac:cxnSpMkLst>
        </pc:cxnChg>
        <pc:cxnChg chg="add">
          <ac:chgData name="Zita Draper" userId="b063123c-f51f-481b-b99c-f574606c9ace" providerId="ADAL" clId="{C367684F-6A16-4AD9-AF79-3DA88F595D93}" dt="2023-07-21T08:23:09.489" v="628" actId="11529"/>
          <ac:cxnSpMkLst>
            <pc:docMk/>
            <pc:sldMk cId="2081851739" sldId="275"/>
            <ac:cxnSpMk id="41" creationId="{A7FCFE08-E96F-344F-AB27-A51EBAB48230}"/>
          </ac:cxnSpMkLst>
        </pc:cxnChg>
        <pc:cxnChg chg="add del mod">
          <ac:chgData name="Zita Draper" userId="b063123c-f51f-481b-b99c-f574606c9ace" providerId="ADAL" clId="{C367684F-6A16-4AD9-AF79-3DA88F595D93}" dt="2023-07-21T08:24:55.136" v="699" actId="21"/>
          <ac:cxnSpMkLst>
            <pc:docMk/>
            <pc:sldMk cId="2081851739" sldId="275"/>
            <ac:cxnSpMk id="42" creationId="{90F08041-051D-44BA-5FB7-A19C5AF50E8E}"/>
          </ac:cxnSpMkLst>
        </pc:cxnChg>
        <pc:cxnChg chg="add del mod">
          <ac:chgData name="Zita Draper" userId="b063123c-f51f-481b-b99c-f574606c9ace" providerId="ADAL" clId="{C367684F-6A16-4AD9-AF79-3DA88F595D93}" dt="2023-07-21T08:24:52.852" v="698" actId="21"/>
          <ac:cxnSpMkLst>
            <pc:docMk/>
            <pc:sldMk cId="2081851739" sldId="275"/>
            <ac:cxnSpMk id="43" creationId="{863CB7EB-A48E-5703-C65D-3634FD14C6B7}"/>
          </ac:cxnSpMkLst>
        </pc:cxnChg>
        <pc:cxnChg chg="add mod">
          <ac:chgData name="Zita Draper" userId="b063123c-f51f-481b-b99c-f574606c9ace" providerId="ADAL" clId="{C367684F-6A16-4AD9-AF79-3DA88F595D93}" dt="2023-07-21T08:24:47.202" v="697" actId="14100"/>
          <ac:cxnSpMkLst>
            <pc:docMk/>
            <pc:sldMk cId="2081851739" sldId="275"/>
            <ac:cxnSpMk id="44" creationId="{D169D947-EE82-7CC6-99AD-B73C52321E6D}"/>
          </ac:cxnSpMkLst>
        </pc:cxnChg>
        <pc:cxnChg chg="add mod">
          <ac:chgData name="Zita Draper" userId="b063123c-f51f-481b-b99c-f574606c9ace" providerId="ADAL" clId="{C367684F-6A16-4AD9-AF79-3DA88F595D93}" dt="2023-07-21T08:24:32.574" v="693" actId="14100"/>
          <ac:cxnSpMkLst>
            <pc:docMk/>
            <pc:sldMk cId="2081851739" sldId="275"/>
            <ac:cxnSpMk id="45" creationId="{7E424198-EB51-D061-A32B-39B54EA6A575}"/>
          </ac:cxnSpMkLst>
        </pc:cxnChg>
        <pc:cxnChg chg="add mod">
          <ac:chgData name="Zita Draper" userId="b063123c-f51f-481b-b99c-f574606c9ace" providerId="ADAL" clId="{C367684F-6A16-4AD9-AF79-3DA88F595D93}" dt="2023-07-21T08:24:25.811" v="691" actId="1076"/>
          <ac:cxnSpMkLst>
            <pc:docMk/>
            <pc:sldMk cId="2081851739" sldId="275"/>
            <ac:cxnSpMk id="46" creationId="{9094E1E0-5507-3C16-DDFE-0061EDB4BFE4}"/>
          </ac:cxnSpMkLst>
        </pc:cxnChg>
      </pc:sldChg>
      <pc:sldChg chg="addSp delSp modSp mod modClrScheme chgLayout">
        <pc:chgData name="Zita Draper" userId="b063123c-f51f-481b-b99c-f574606c9ace" providerId="ADAL" clId="{C367684F-6A16-4AD9-AF79-3DA88F595D93}" dt="2023-07-21T08:28:01.601" v="820" actId="478"/>
        <pc:sldMkLst>
          <pc:docMk/>
          <pc:sldMk cId="1030094154" sldId="276"/>
        </pc:sldMkLst>
        <pc:spChg chg="del mod ord">
          <ac:chgData name="Zita Draper" userId="b063123c-f51f-481b-b99c-f574606c9ace" providerId="ADAL" clId="{C367684F-6A16-4AD9-AF79-3DA88F595D93}" dt="2023-07-21T08:27:49.276" v="796" actId="700"/>
          <ac:spMkLst>
            <pc:docMk/>
            <pc:sldMk cId="1030094154" sldId="276"/>
            <ac:spMk id="2" creationId="{2F94C049-ACE4-61CE-E50D-1FA93678C2D2}"/>
          </ac:spMkLst>
        </pc:spChg>
        <pc:spChg chg="del mod ord">
          <ac:chgData name="Zita Draper" userId="b063123c-f51f-481b-b99c-f574606c9ace" providerId="ADAL" clId="{C367684F-6A16-4AD9-AF79-3DA88F595D93}" dt="2023-07-21T08:27:49.276" v="796" actId="700"/>
          <ac:spMkLst>
            <pc:docMk/>
            <pc:sldMk cId="1030094154" sldId="276"/>
            <ac:spMk id="3" creationId="{9A8634EA-24D4-1F40-DB53-85B098DA006D}"/>
          </ac:spMkLst>
        </pc:spChg>
        <pc:spChg chg="add mod ord">
          <ac:chgData name="Zita Draper" userId="b063123c-f51f-481b-b99c-f574606c9ace" providerId="ADAL" clId="{C367684F-6A16-4AD9-AF79-3DA88F595D93}" dt="2023-07-21T08:27:58.992" v="819" actId="122"/>
          <ac:spMkLst>
            <pc:docMk/>
            <pc:sldMk cId="1030094154" sldId="276"/>
            <ac:spMk id="4" creationId="{7EF39C51-2F9C-49E2-8FEA-E02D107000A3}"/>
          </ac:spMkLst>
        </pc:spChg>
        <pc:spChg chg="add del mod ord">
          <ac:chgData name="Zita Draper" userId="b063123c-f51f-481b-b99c-f574606c9ace" providerId="ADAL" clId="{C367684F-6A16-4AD9-AF79-3DA88F595D93}" dt="2023-07-21T08:28:01.601" v="820" actId="478"/>
          <ac:spMkLst>
            <pc:docMk/>
            <pc:sldMk cId="1030094154" sldId="276"/>
            <ac:spMk id="5" creationId="{E88080AE-9D78-5E04-0B2B-F3D7F2E36EF8}"/>
          </ac:spMkLst>
        </pc:spChg>
      </pc:sldChg>
      <pc:sldChg chg="addSp delSp modSp mod">
        <pc:chgData name="Zita Draper" userId="b063123c-f51f-481b-b99c-f574606c9ace" providerId="ADAL" clId="{C367684F-6A16-4AD9-AF79-3DA88F595D93}" dt="2023-07-21T08:38:34.659" v="891" actId="11529"/>
        <pc:sldMkLst>
          <pc:docMk/>
          <pc:sldMk cId="623897893" sldId="277"/>
        </pc:sldMkLst>
        <pc:spChg chg="del">
          <ac:chgData name="Zita Draper" userId="b063123c-f51f-481b-b99c-f574606c9ace" providerId="ADAL" clId="{C367684F-6A16-4AD9-AF79-3DA88F595D93}" dt="2023-07-21T08:28:14.100" v="821" actId="478"/>
          <ac:spMkLst>
            <pc:docMk/>
            <pc:sldMk cId="623897893" sldId="277"/>
            <ac:spMk id="2" creationId="{9DDCD1E3-C85A-AE80-B6E4-807B6101C3D8}"/>
          </ac:spMkLst>
        </pc:spChg>
        <pc:spChg chg="del">
          <ac:chgData name="Zita Draper" userId="b063123c-f51f-481b-b99c-f574606c9ace" providerId="ADAL" clId="{C367684F-6A16-4AD9-AF79-3DA88F595D93}" dt="2023-07-21T08:28:17.975" v="822" actId="478"/>
          <ac:spMkLst>
            <pc:docMk/>
            <pc:sldMk cId="623897893" sldId="277"/>
            <ac:spMk id="3" creationId="{12CB57A8-341A-2863-F0DF-0A75EBF84CBF}"/>
          </ac:spMkLst>
        </pc:spChg>
        <pc:spChg chg="add del mod">
          <ac:chgData name="Zita Draper" userId="b063123c-f51f-481b-b99c-f574606c9ace" providerId="ADAL" clId="{C367684F-6A16-4AD9-AF79-3DA88F595D93}" dt="2023-07-21T08:35:58.116" v="869" actId="478"/>
          <ac:spMkLst>
            <pc:docMk/>
            <pc:sldMk cId="623897893" sldId="277"/>
            <ac:spMk id="14" creationId="{D23C1F89-2136-1AAB-1765-22D70E45F704}"/>
          </ac:spMkLst>
        </pc:spChg>
        <pc:picChg chg="add mod">
          <ac:chgData name="Zita Draper" userId="b063123c-f51f-481b-b99c-f574606c9ace" providerId="ADAL" clId="{C367684F-6A16-4AD9-AF79-3DA88F595D93}" dt="2023-07-21T08:33:27.996" v="848" actId="14100"/>
          <ac:picMkLst>
            <pc:docMk/>
            <pc:sldMk cId="623897893" sldId="277"/>
            <ac:picMk id="5" creationId="{73BAE802-C752-9D35-384E-D6B4CA3794C2}"/>
          </ac:picMkLst>
        </pc:picChg>
        <pc:picChg chg="add mod">
          <ac:chgData name="Zita Draper" userId="b063123c-f51f-481b-b99c-f574606c9ace" providerId="ADAL" clId="{C367684F-6A16-4AD9-AF79-3DA88F595D93}" dt="2023-07-21T08:33:14.603" v="845" actId="14100"/>
          <ac:picMkLst>
            <pc:docMk/>
            <pc:sldMk cId="623897893" sldId="277"/>
            <ac:picMk id="7" creationId="{50694F28-80B4-EC74-1DBC-C4C32E6338A3}"/>
          </ac:picMkLst>
        </pc:picChg>
        <pc:picChg chg="add mod">
          <ac:chgData name="Zita Draper" userId="b063123c-f51f-481b-b99c-f574606c9ace" providerId="ADAL" clId="{C367684F-6A16-4AD9-AF79-3DA88F595D93}" dt="2023-07-21T08:37:47.693" v="883" actId="1076"/>
          <ac:picMkLst>
            <pc:docMk/>
            <pc:sldMk cId="623897893" sldId="277"/>
            <ac:picMk id="9" creationId="{D67E841C-FC79-FD91-F8B7-A73376FC4529}"/>
          </ac:picMkLst>
        </pc:picChg>
        <pc:picChg chg="add mod">
          <ac:chgData name="Zita Draper" userId="b063123c-f51f-481b-b99c-f574606c9ace" providerId="ADAL" clId="{C367684F-6A16-4AD9-AF79-3DA88F595D93}" dt="2023-07-21T08:37:54.302" v="885" actId="14100"/>
          <ac:picMkLst>
            <pc:docMk/>
            <pc:sldMk cId="623897893" sldId="277"/>
            <ac:picMk id="11" creationId="{AE0902FD-EE22-2200-DA77-923F57DB6FA5}"/>
          </ac:picMkLst>
        </pc:picChg>
        <pc:picChg chg="add del mod">
          <ac:chgData name="Zita Draper" userId="b063123c-f51f-481b-b99c-f574606c9ace" providerId="ADAL" clId="{C367684F-6A16-4AD9-AF79-3DA88F595D93}" dt="2023-07-21T08:38:02.794" v="888" actId="14100"/>
          <ac:picMkLst>
            <pc:docMk/>
            <pc:sldMk cId="623897893" sldId="277"/>
            <ac:picMk id="13" creationId="{CC1C375F-1F01-BA36-9402-0679D6FB130E}"/>
          </ac:picMkLst>
        </pc:picChg>
        <pc:picChg chg="add mod">
          <ac:chgData name="Zita Draper" userId="b063123c-f51f-481b-b99c-f574606c9ace" providerId="ADAL" clId="{C367684F-6A16-4AD9-AF79-3DA88F595D93}" dt="2023-07-21T08:38:08.436" v="889" actId="1076"/>
          <ac:picMkLst>
            <pc:docMk/>
            <pc:sldMk cId="623897893" sldId="277"/>
            <ac:picMk id="16" creationId="{58CA7BB1-664F-F1FA-3988-A1B0EA72113D}"/>
          </ac:picMkLst>
        </pc:picChg>
        <pc:picChg chg="add mod">
          <ac:chgData name="Zita Draper" userId="b063123c-f51f-481b-b99c-f574606c9ace" providerId="ADAL" clId="{C367684F-6A16-4AD9-AF79-3DA88F595D93}" dt="2023-07-21T08:33:08.001" v="843" actId="14100"/>
          <ac:picMkLst>
            <pc:docMk/>
            <pc:sldMk cId="623897893" sldId="277"/>
            <ac:picMk id="1026" creationId="{C1C75965-3DAB-30B2-EA62-643A5ED226B3}"/>
          </ac:picMkLst>
        </pc:picChg>
        <pc:cxnChg chg="add">
          <ac:chgData name="Zita Draper" userId="b063123c-f51f-481b-b99c-f574606c9ace" providerId="ADAL" clId="{C367684F-6A16-4AD9-AF79-3DA88F595D93}" dt="2023-07-21T08:38:21.527" v="890" actId="11529"/>
          <ac:cxnSpMkLst>
            <pc:docMk/>
            <pc:sldMk cId="623897893" sldId="277"/>
            <ac:cxnSpMk id="18" creationId="{071F8FE3-65E3-D322-0188-2BE9299E769E}"/>
          </ac:cxnSpMkLst>
        </pc:cxnChg>
        <pc:cxnChg chg="add">
          <ac:chgData name="Zita Draper" userId="b063123c-f51f-481b-b99c-f574606c9ace" providerId="ADAL" clId="{C367684F-6A16-4AD9-AF79-3DA88F595D93}" dt="2023-07-21T08:38:34.659" v="891" actId="11529"/>
          <ac:cxnSpMkLst>
            <pc:docMk/>
            <pc:sldMk cId="623897893" sldId="277"/>
            <ac:cxnSpMk id="20" creationId="{2E90EB24-38A9-D8D5-1A7A-DBC29DF16D3F}"/>
          </ac:cxnSpMkLst>
        </pc:cxnChg>
      </pc:sldChg>
      <pc:sldChg chg="addSp modSp mod setBg">
        <pc:chgData name="Zita Draper" userId="b063123c-f51f-481b-b99c-f574606c9ace" providerId="ADAL" clId="{C367684F-6A16-4AD9-AF79-3DA88F595D93}" dt="2023-07-21T08:39:33.100" v="1054" actId="26606"/>
        <pc:sldMkLst>
          <pc:docMk/>
          <pc:sldMk cId="2387803412" sldId="278"/>
        </pc:sldMkLst>
        <pc:spChg chg="mod">
          <ac:chgData name="Zita Draper" userId="b063123c-f51f-481b-b99c-f574606c9ace" providerId="ADAL" clId="{C367684F-6A16-4AD9-AF79-3DA88F595D93}" dt="2023-07-21T08:39:33.100" v="1054" actId="26606"/>
          <ac:spMkLst>
            <pc:docMk/>
            <pc:sldMk cId="2387803412" sldId="278"/>
            <ac:spMk id="2" creationId="{C93B8B62-91F1-109F-EA2B-07DCEC27A7DA}"/>
          </ac:spMkLst>
        </pc:spChg>
        <pc:spChg chg="mod">
          <ac:chgData name="Zita Draper" userId="b063123c-f51f-481b-b99c-f574606c9ace" providerId="ADAL" clId="{C367684F-6A16-4AD9-AF79-3DA88F595D93}" dt="2023-07-21T08:39:33.100" v="1054" actId="26606"/>
          <ac:spMkLst>
            <pc:docMk/>
            <pc:sldMk cId="2387803412" sldId="278"/>
            <ac:spMk id="3" creationId="{49837CCE-A4E8-7E19-31DA-CC5A4DA06AC1}"/>
          </ac:spMkLst>
        </pc:spChg>
        <pc:spChg chg="add">
          <ac:chgData name="Zita Draper" userId="b063123c-f51f-481b-b99c-f574606c9ace" providerId="ADAL" clId="{C367684F-6A16-4AD9-AF79-3DA88F595D93}" dt="2023-07-21T08:39:33.100" v="1054" actId="26606"/>
          <ac:spMkLst>
            <pc:docMk/>
            <pc:sldMk cId="2387803412" sldId="278"/>
            <ac:spMk id="9" creationId="{3BCB5F6A-9EB0-40B0-9D13-3023E9A20508}"/>
          </ac:spMkLst>
        </pc:spChg>
        <pc:picChg chg="add">
          <ac:chgData name="Zita Draper" userId="b063123c-f51f-481b-b99c-f574606c9ace" providerId="ADAL" clId="{C367684F-6A16-4AD9-AF79-3DA88F595D93}" dt="2023-07-21T08:39:33.100" v="1054" actId="26606"/>
          <ac:picMkLst>
            <pc:docMk/>
            <pc:sldMk cId="2387803412" sldId="278"/>
            <ac:picMk id="5" creationId="{5D9C3035-3595-7BC0-D782-D6E083A159DC}"/>
          </ac:picMkLst>
        </pc:picChg>
      </pc:sldChg>
      <pc:sldChg chg="addSp delSp modSp mod setBg">
        <pc:chgData name="Zita Draper" userId="b063123c-f51f-481b-b99c-f574606c9ace" providerId="ADAL" clId="{C367684F-6A16-4AD9-AF79-3DA88F595D93}" dt="2023-07-21T08:41:12.850" v="1200" actId="26606"/>
        <pc:sldMkLst>
          <pc:docMk/>
          <pc:sldMk cId="4273756146" sldId="279"/>
        </pc:sldMkLst>
        <pc:spChg chg="mod">
          <ac:chgData name="Zita Draper" userId="b063123c-f51f-481b-b99c-f574606c9ace" providerId="ADAL" clId="{C367684F-6A16-4AD9-AF79-3DA88F595D93}" dt="2023-07-21T08:41:12.792" v="1199" actId="26606"/>
          <ac:spMkLst>
            <pc:docMk/>
            <pc:sldMk cId="4273756146" sldId="279"/>
            <ac:spMk id="2" creationId="{1BCD5952-D7EC-905C-3898-21B1FF1C7AA9}"/>
          </ac:spMkLst>
        </pc:spChg>
        <pc:spChg chg="del mod">
          <ac:chgData name="Zita Draper" userId="b063123c-f51f-481b-b99c-f574606c9ace" providerId="ADAL" clId="{C367684F-6A16-4AD9-AF79-3DA88F595D93}" dt="2023-07-21T08:41:12.850" v="1200" actId="26606"/>
          <ac:spMkLst>
            <pc:docMk/>
            <pc:sldMk cId="4273756146" sldId="279"/>
            <ac:spMk id="3" creationId="{13AEB732-A3BB-44BF-86C9-C72F921828CA}"/>
          </ac:spMkLst>
        </pc:spChg>
        <pc:spChg chg="add del">
          <ac:chgData name="Zita Draper" userId="b063123c-f51f-481b-b99c-f574606c9ace" providerId="ADAL" clId="{C367684F-6A16-4AD9-AF79-3DA88F595D93}" dt="2023-07-21T08:41:12.792" v="1199" actId="26606"/>
          <ac:spMkLst>
            <pc:docMk/>
            <pc:sldMk cId="4273756146" sldId="279"/>
            <ac:spMk id="13" creationId="{3F088236-D655-4F88-B238-E16762358025}"/>
          </ac:spMkLst>
        </pc:spChg>
        <pc:spChg chg="add del">
          <ac:chgData name="Zita Draper" userId="b063123c-f51f-481b-b99c-f574606c9ace" providerId="ADAL" clId="{C367684F-6A16-4AD9-AF79-3DA88F595D93}" dt="2023-07-21T08:41:12.792" v="1199" actId="26606"/>
          <ac:spMkLst>
            <pc:docMk/>
            <pc:sldMk cId="4273756146" sldId="279"/>
            <ac:spMk id="15" creationId="{3DAC0C92-199E-475C-9390-119A9B027276}"/>
          </ac:spMkLst>
        </pc:spChg>
        <pc:spChg chg="add del">
          <ac:chgData name="Zita Draper" userId="b063123c-f51f-481b-b99c-f574606c9ace" providerId="ADAL" clId="{C367684F-6A16-4AD9-AF79-3DA88F595D93}" dt="2023-07-21T08:41:12.792" v="1199" actId="26606"/>
          <ac:spMkLst>
            <pc:docMk/>
            <pc:sldMk cId="4273756146" sldId="279"/>
            <ac:spMk id="17" creationId="{C4CFB339-0ED8-4FE2-9EF1-6D1375B8499B}"/>
          </ac:spMkLst>
        </pc:spChg>
        <pc:spChg chg="add del">
          <ac:chgData name="Zita Draper" userId="b063123c-f51f-481b-b99c-f574606c9ace" providerId="ADAL" clId="{C367684F-6A16-4AD9-AF79-3DA88F595D93}" dt="2023-07-21T08:41:12.792" v="1199" actId="26606"/>
          <ac:spMkLst>
            <pc:docMk/>
            <pc:sldMk cId="4273756146" sldId="279"/>
            <ac:spMk id="19" creationId="{31896C80-2069-4431-9C19-83B913734490}"/>
          </ac:spMkLst>
        </pc:spChg>
        <pc:spChg chg="add del">
          <ac:chgData name="Zita Draper" userId="b063123c-f51f-481b-b99c-f574606c9ace" providerId="ADAL" clId="{C367684F-6A16-4AD9-AF79-3DA88F595D93}" dt="2023-07-21T08:41:12.792" v="1199" actId="26606"/>
          <ac:spMkLst>
            <pc:docMk/>
            <pc:sldMk cId="4273756146" sldId="279"/>
            <ac:spMk id="21" creationId="{BF120A21-0841-4823-B0C4-28AEBCEF9B78}"/>
          </ac:spMkLst>
        </pc:spChg>
        <pc:spChg chg="add del">
          <ac:chgData name="Zita Draper" userId="b063123c-f51f-481b-b99c-f574606c9ace" providerId="ADAL" clId="{C367684F-6A16-4AD9-AF79-3DA88F595D93}" dt="2023-07-21T08:41:12.792" v="1199" actId="26606"/>
          <ac:spMkLst>
            <pc:docMk/>
            <pc:sldMk cId="4273756146" sldId="279"/>
            <ac:spMk id="23" creationId="{DBB05BAE-BBD3-4289-899F-A6851503C6B0}"/>
          </ac:spMkLst>
        </pc:spChg>
        <pc:spChg chg="add del">
          <ac:chgData name="Zita Draper" userId="b063123c-f51f-481b-b99c-f574606c9ace" providerId="ADAL" clId="{C367684F-6A16-4AD9-AF79-3DA88F595D93}" dt="2023-07-21T08:41:12.792" v="1199" actId="26606"/>
          <ac:spMkLst>
            <pc:docMk/>
            <pc:sldMk cId="4273756146" sldId="279"/>
            <ac:spMk id="25" creationId="{9874D11C-36F5-4BBE-A490-019A54E953B0}"/>
          </ac:spMkLst>
        </pc:spChg>
        <pc:graphicFrameChg chg="add">
          <ac:chgData name="Zita Draper" userId="b063123c-f51f-481b-b99c-f574606c9ace" providerId="ADAL" clId="{C367684F-6A16-4AD9-AF79-3DA88F595D93}" dt="2023-07-21T08:41:12.850" v="1200" actId="26606"/>
          <ac:graphicFrameMkLst>
            <pc:docMk/>
            <pc:sldMk cId="4273756146" sldId="279"/>
            <ac:graphicFrameMk id="27" creationId="{9C7C0307-26F1-C714-677C-BCAB2B7440E9}"/>
          </ac:graphicFrameMkLst>
        </pc:graphicFrameChg>
        <pc:picChg chg="add del">
          <ac:chgData name="Zita Draper" userId="b063123c-f51f-481b-b99c-f574606c9ace" providerId="ADAL" clId="{C367684F-6A16-4AD9-AF79-3DA88F595D93}" dt="2023-07-21T08:41:12.792" v="1199" actId="26606"/>
          <ac:picMkLst>
            <pc:docMk/>
            <pc:sldMk cId="4273756146" sldId="279"/>
            <ac:picMk id="5" creationId="{8ADEB48B-96A5-9E92-9599-CE873B274EE6}"/>
          </ac:picMkLst>
        </pc:picChg>
        <pc:cxnChg chg="add del">
          <ac:chgData name="Zita Draper" userId="b063123c-f51f-481b-b99c-f574606c9ace" providerId="ADAL" clId="{C367684F-6A16-4AD9-AF79-3DA88F595D93}" dt="2023-07-21T08:41:12.792" v="1199" actId="26606"/>
          <ac:cxnSpMkLst>
            <pc:docMk/>
            <pc:sldMk cId="4273756146" sldId="279"/>
            <ac:cxnSpMk id="9" creationId="{64FA5DFF-7FE6-4855-84E6-DFA78EE978BD}"/>
          </ac:cxnSpMkLst>
        </pc:cxnChg>
        <pc:cxnChg chg="add del">
          <ac:chgData name="Zita Draper" userId="b063123c-f51f-481b-b99c-f574606c9ace" providerId="ADAL" clId="{C367684F-6A16-4AD9-AF79-3DA88F595D93}" dt="2023-07-21T08:41:12.792" v="1199" actId="26606"/>
          <ac:cxnSpMkLst>
            <pc:docMk/>
            <pc:sldMk cId="4273756146" sldId="279"/>
            <ac:cxnSpMk id="11" creationId="{2AFD8CBA-54A3-4363-991B-B9C631BBFA74}"/>
          </ac:cxnSpMkLst>
        </pc:cxnChg>
      </pc:sldChg>
      <pc:sldChg chg="modSp mod">
        <pc:chgData name="Zita Draper" userId="b063123c-f51f-481b-b99c-f574606c9ace" providerId="ADAL" clId="{C367684F-6A16-4AD9-AF79-3DA88F595D93}" dt="2023-07-21T08:41:49.781" v="1319" actId="20577"/>
        <pc:sldMkLst>
          <pc:docMk/>
          <pc:sldMk cId="2930681417" sldId="280"/>
        </pc:sldMkLst>
        <pc:spChg chg="mod">
          <ac:chgData name="Zita Draper" userId="b063123c-f51f-481b-b99c-f574606c9ace" providerId="ADAL" clId="{C367684F-6A16-4AD9-AF79-3DA88F595D93}" dt="2023-07-21T08:41:49.781" v="1319" actId="20577"/>
          <ac:spMkLst>
            <pc:docMk/>
            <pc:sldMk cId="2930681417" sldId="280"/>
            <ac:spMk id="3" creationId="{28FB12E9-C60A-9C0F-DDA1-056290383A60}"/>
          </ac:spMkLst>
        </pc:spChg>
      </pc:sldChg>
      <pc:sldChg chg="addSp delSp modSp mod modClrScheme chgLayout">
        <pc:chgData name="Zita Draper" userId="b063123c-f51f-481b-b99c-f574606c9ace" providerId="ADAL" clId="{C367684F-6A16-4AD9-AF79-3DA88F595D93}" dt="2023-07-21T08:42:49.210" v="1363" actId="478"/>
        <pc:sldMkLst>
          <pc:docMk/>
          <pc:sldMk cId="3931856159" sldId="281"/>
        </pc:sldMkLst>
        <pc:spChg chg="del mod ord">
          <ac:chgData name="Zita Draper" userId="b063123c-f51f-481b-b99c-f574606c9ace" providerId="ADAL" clId="{C367684F-6A16-4AD9-AF79-3DA88F595D93}" dt="2023-07-21T08:42:28.179" v="1329" actId="700"/>
          <ac:spMkLst>
            <pc:docMk/>
            <pc:sldMk cId="3931856159" sldId="281"/>
            <ac:spMk id="2" creationId="{7D6D5E0E-20B3-30AC-F80F-21F09401A91B}"/>
          </ac:spMkLst>
        </pc:spChg>
        <pc:spChg chg="del mod ord">
          <ac:chgData name="Zita Draper" userId="b063123c-f51f-481b-b99c-f574606c9ace" providerId="ADAL" clId="{C367684F-6A16-4AD9-AF79-3DA88F595D93}" dt="2023-07-21T08:42:28.179" v="1329" actId="700"/>
          <ac:spMkLst>
            <pc:docMk/>
            <pc:sldMk cId="3931856159" sldId="281"/>
            <ac:spMk id="3" creationId="{A68DE19C-7440-0101-51F5-59F3399D8864}"/>
          </ac:spMkLst>
        </pc:spChg>
        <pc:spChg chg="add mod ord">
          <ac:chgData name="Zita Draper" userId="b063123c-f51f-481b-b99c-f574606c9ace" providerId="ADAL" clId="{C367684F-6A16-4AD9-AF79-3DA88F595D93}" dt="2023-07-21T08:42:47.265" v="1362" actId="122"/>
          <ac:spMkLst>
            <pc:docMk/>
            <pc:sldMk cId="3931856159" sldId="281"/>
            <ac:spMk id="4" creationId="{B8FACDE2-8B03-623B-9EE7-EF4FBB9144B8}"/>
          </ac:spMkLst>
        </pc:spChg>
        <pc:spChg chg="add del mod ord">
          <ac:chgData name="Zita Draper" userId="b063123c-f51f-481b-b99c-f574606c9ace" providerId="ADAL" clId="{C367684F-6A16-4AD9-AF79-3DA88F595D93}" dt="2023-07-21T08:42:49.210" v="1363" actId="478"/>
          <ac:spMkLst>
            <pc:docMk/>
            <pc:sldMk cId="3931856159" sldId="281"/>
            <ac:spMk id="5" creationId="{01B7D16C-D0EE-7B16-EC13-D8D1C21BC841}"/>
          </ac:spMkLst>
        </pc:spChg>
      </pc:sldChg>
      <pc:sldChg chg="addSp modSp mod setBg">
        <pc:chgData name="Zita Draper" userId="b063123c-f51f-481b-b99c-f574606c9ace" providerId="ADAL" clId="{C367684F-6A16-4AD9-AF79-3DA88F595D93}" dt="2023-07-25T09:48:56.162" v="1594" actId="122"/>
        <pc:sldMkLst>
          <pc:docMk/>
          <pc:sldMk cId="3024870497" sldId="282"/>
        </pc:sldMkLst>
        <pc:spChg chg="mod">
          <ac:chgData name="Zita Draper" userId="b063123c-f51f-481b-b99c-f574606c9ace" providerId="ADAL" clId="{C367684F-6A16-4AD9-AF79-3DA88F595D93}" dt="2023-07-25T09:48:56.162" v="1594" actId="122"/>
          <ac:spMkLst>
            <pc:docMk/>
            <pc:sldMk cId="3024870497" sldId="282"/>
            <ac:spMk id="2" creationId="{D2B331BC-DAD7-EFA2-CAEA-881AF2B4A4D0}"/>
          </ac:spMkLst>
        </pc:spChg>
        <pc:spChg chg="mod">
          <ac:chgData name="Zita Draper" userId="b063123c-f51f-481b-b99c-f574606c9ace" providerId="ADAL" clId="{C367684F-6A16-4AD9-AF79-3DA88F595D93}" dt="2023-07-25T09:48:52.203" v="1593" actId="26606"/>
          <ac:spMkLst>
            <pc:docMk/>
            <pc:sldMk cId="3024870497" sldId="282"/>
            <ac:spMk id="3" creationId="{E18E2C6C-48B6-6BF8-078A-C21BBCFF1C9E}"/>
          </ac:spMkLst>
        </pc:spChg>
        <pc:spChg chg="add">
          <ac:chgData name="Zita Draper" userId="b063123c-f51f-481b-b99c-f574606c9ace" providerId="ADAL" clId="{C367684F-6A16-4AD9-AF79-3DA88F595D93}" dt="2023-07-25T09:48:52.203" v="1593" actId="26606"/>
          <ac:spMkLst>
            <pc:docMk/>
            <pc:sldMk cId="3024870497" sldId="282"/>
            <ac:spMk id="13" creationId="{3F088236-D655-4F88-B238-E16762358025}"/>
          </ac:spMkLst>
        </pc:spChg>
        <pc:spChg chg="add">
          <ac:chgData name="Zita Draper" userId="b063123c-f51f-481b-b99c-f574606c9ace" providerId="ADAL" clId="{C367684F-6A16-4AD9-AF79-3DA88F595D93}" dt="2023-07-25T09:48:52.203" v="1593" actId="26606"/>
          <ac:spMkLst>
            <pc:docMk/>
            <pc:sldMk cId="3024870497" sldId="282"/>
            <ac:spMk id="15" creationId="{3DAC0C92-199E-475C-9390-119A9B027276}"/>
          </ac:spMkLst>
        </pc:spChg>
        <pc:spChg chg="add">
          <ac:chgData name="Zita Draper" userId="b063123c-f51f-481b-b99c-f574606c9ace" providerId="ADAL" clId="{C367684F-6A16-4AD9-AF79-3DA88F595D93}" dt="2023-07-25T09:48:52.203" v="1593" actId="26606"/>
          <ac:spMkLst>
            <pc:docMk/>
            <pc:sldMk cId="3024870497" sldId="282"/>
            <ac:spMk id="17" creationId="{C4CFB339-0ED8-4FE2-9EF1-6D1375B8499B}"/>
          </ac:spMkLst>
        </pc:spChg>
        <pc:spChg chg="add">
          <ac:chgData name="Zita Draper" userId="b063123c-f51f-481b-b99c-f574606c9ace" providerId="ADAL" clId="{C367684F-6A16-4AD9-AF79-3DA88F595D93}" dt="2023-07-25T09:48:52.203" v="1593" actId="26606"/>
          <ac:spMkLst>
            <pc:docMk/>
            <pc:sldMk cId="3024870497" sldId="282"/>
            <ac:spMk id="19" creationId="{31896C80-2069-4431-9C19-83B913734490}"/>
          </ac:spMkLst>
        </pc:spChg>
        <pc:spChg chg="add">
          <ac:chgData name="Zita Draper" userId="b063123c-f51f-481b-b99c-f574606c9ace" providerId="ADAL" clId="{C367684F-6A16-4AD9-AF79-3DA88F595D93}" dt="2023-07-25T09:48:52.203" v="1593" actId="26606"/>
          <ac:spMkLst>
            <pc:docMk/>
            <pc:sldMk cId="3024870497" sldId="282"/>
            <ac:spMk id="21" creationId="{BF120A21-0841-4823-B0C4-28AEBCEF9B78}"/>
          </ac:spMkLst>
        </pc:spChg>
        <pc:spChg chg="add">
          <ac:chgData name="Zita Draper" userId="b063123c-f51f-481b-b99c-f574606c9ace" providerId="ADAL" clId="{C367684F-6A16-4AD9-AF79-3DA88F595D93}" dt="2023-07-25T09:48:52.203" v="1593" actId="26606"/>
          <ac:spMkLst>
            <pc:docMk/>
            <pc:sldMk cId="3024870497" sldId="282"/>
            <ac:spMk id="23" creationId="{DBB05BAE-BBD3-4289-899F-A6851503C6B0}"/>
          </ac:spMkLst>
        </pc:spChg>
        <pc:spChg chg="add">
          <ac:chgData name="Zita Draper" userId="b063123c-f51f-481b-b99c-f574606c9ace" providerId="ADAL" clId="{C367684F-6A16-4AD9-AF79-3DA88F595D93}" dt="2023-07-25T09:48:52.203" v="1593" actId="26606"/>
          <ac:spMkLst>
            <pc:docMk/>
            <pc:sldMk cId="3024870497" sldId="282"/>
            <ac:spMk id="25" creationId="{9874D11C-36F5-4BBE-A490-019A54E953B0}"/>
          </ac:spMkLst>
        </pc:spChg>
        <pc:picChg chg="add">
          <ac:chgData name="Zita Draper" userId="b063123c-f51f-481b-b99c-f574606c9ace" providerId="ADAL" clId="{C367684F-6A16-4AD9-AF79-3DA88F595D93}" dt="2023-07-25T09:48:52.203" v="1593" actId="26606"/>
          <ac:picMkLst>
            <pc:docMk/>
            <pc:sldMk cId="3024870497" sldId="282"/>
            <ac:picMk id="5" creationId="{94724875-678D-CEA9-DAFF-15C346F624A4}"/>
          </ac:picMkLst>
        </pc:picChg>
        <pc:cxnChg chg="add">
          <ac:chgData name="Zita Draper" userId="b063123c-f51f-481b-b99c-f574606c9ace" providerId="ADAL" clId="{C367684F-6A16-4AD9-AF79-3DA88F595D93}" dt="2023-07-25T09:48:52.203" v="1593" actId="26606"/>
          <ac:cxnSpMkLst>
            <pc:docMk/>
            <pc:sldMk cId="3024870497" sldId="282"/>
            <ac:cxnSpMk id="9" creationId="{64FA5DFF-7FE6-4855-84E6-DFA78EE978BD}"/>
          </ac:cxnSpMkLst>
        </pc:cxnChg>
        <pc:cxnChg chg="add">
          <ac:chgData name="Zita Draper" userId="b063123c-f51f-481b-b99c-f574606c9ace" providerId="ADAL" clId="{C367684F-6A16-4AD9-AF79-3DA88F595D93}" dt="2023-07-25T09:48:52.203" v="1593" actId="26606"/>
          <ac:cxnSpMkLst>
            <pc:docMk/>
            <pc:sldMk cId="3024870497" sldId="282"/>
            <ac:cxnSpMk id="11" creationId="{2AFD8CBA-54A3-4363-991B-B9C631BBFA74}"/>
          </ac:cxnSpMkLst>
        </pc:cxnChg>
      </pc:sldChg>
      <pc:sldChg chg="modSp del mod">
        <pc:chgData name="Zita Draper" userId="b063123c-f51f-481b-b99c-f574606c9ace" providerId="ADAL" clId="{C367684F-6A16-4AD9-AF79-3DA88F595D93}" dt="2023-07-25T09:48:40.392" v="1592" actId="2696"/>
        <pc:sldMkLst>
          <pc:docMk/>
          <pc:sldMk cId="1694391938" sldId="283"/>
        </pc:sldMkLst>
        <pc:spChg chg="mod">
          <ac:chgData name="Zita Draper" userId="b063123c-f51f-481b-b99c-f574606c9ace" providerId="ADAL" clId="{C367684F-6A16-4AD9-AF79-3DA88F595D93}" dt="2023-07-25T09:47:36.128" v="1590" actId="122"/>
          <ac:spMkLst>
            <pc:docMk/>
            <pc:sldMk cId="1694391938" sldId="283"/>
            <ac:spMk id="2" creationId="{4361B0AA-2800-DDFC-B177-7AB6F4CE9D62}"/>
          </ac:spMkLst>
        </pc:spChg>
      </pc:sldChg>
      <pc:sldChg chg="addSp delSp modSp mod">
        <pc:chgData name="Zita Draper" userId="b063123c-f51f-481b-b99c-f574606c9ace" providerId="ADAL" clId="{C367684F-6A16-4AD9-AF79-3DA88F595D93}" dt="2023-07-25T09:50:44.394" v="1889" actId="26606"/>
        <pc:sldMkLst>
          <pc:docMk/>
          <pc:sldMk cId="2037463032" sldId="284"/>
        </pc:sldMkLst>
        <pc:spChg chg="mod">
          <ac:chgData name="Zita Draper" userId="b063123c-f51f-481b-b99c-f574606c9ace" providerId="ADAL" clId="{C367684F-6A16-4AD9-AF79-3DA88F595D93}" dt="2023-07-25T09:49:15.127" v="1610" actId="122"/>
          <ac:spMkLst>
            <pc:docMk/>
            <pc:sldMk cId="2037463032" sldId="284"/>
            <ac:spMk id="2" creationId="{CF5F9B44-2EB9-9136-5BCD-94EE73F75087}"/>
          </ac:spMkLst>
        </pc:spChg>
        <pc:spChg chg="del mod">
          <ac:chgData name="Zita Draper" userId="b063123c-f51f-481b-b99c-f574606c9ace" providerId="ADAL" clId="{C367684F-6A16-4AD9-AF79-3DA88F595D93}" dt="2023-07-25T09:50:44.394" v="1889" actId="26606"/>
          <ac:spMkLst>
            <pc:docMk/>
            <pc:sldMk cId="2037463032" sldId="284"/>
            <ac:spMk id="3" creationId="{328D16B4-5B6C-1E7D-BB92-FC4CF6C3222C}"/>
          </ac:spMkLst>
        </pc:spChg>
        <pc:graphicFrameChg chg="add">
          <ac:chgData name="Zita Draper" userId="b063123c-f51f-481b-b99c-f574606c9ace" providerId="ADAL" clId="{C367684F-6A16-4AD9-AF79-3DA88F595D93}" dt="2023-07-25T09:50:44.394" v="1889" actId="26606"/>
          <ac:graphicFrameMkLst>
            <pc:docMk/>
            <pc:sldMk cId="2037463032" sldId="284"/>
            <ac:graphicFrameMk id="5" creationId="{28C861FC-2267-AAAB-04A1-78962447ABAC}"/>
          </ac:graphicFrameMkLst>
        </pc:graphicFrameChg>
      </pc:sldChg>
      <pc:sldChg chg="modSp mod">
        <pc:chgData name="Zita Draper" userId="b063123c-f51f-481b-b99c-f574606c9ace" providerId="ADAL" clId="{C367684F-6A16-4AD9-AF79-3DA88F595D93}" dt="2023-07-25T09:50:32.508" v="1888" actId="20577"/>
        <pc:sldMkLst>
          <pc:docMk/>
          <pc:sldMk cId="1394102996" sldId="285"/>
        </pc:sldMkLst>
        <pc:spChg chg="mod">
          <ac:chgData name="Zita Draper" userId="b063123c-f51f-481b-b99c-f574606c9ace" providerId="ADAL" clId="{C367684F-6A16-4AD9-AF79-3DA88F595D93}" dt="2023-07-25T09:49:57.367" v="1740" actId="122"/>
          <ac:spMkLst>
            <pc:docMk/>
            <pc:sldMk cId="1394102996" sldId="285"/>
            <ac:spMk id="2" creationId="{F88D635E-2260-D5C5-8014-FA894E43329E}"/>
          </ac:spMkLst>
        </pc:spChg>
        <pc:spChg chg="mod">
          <ac:chgData name="Zita Draper" userId="b063123c-f51f-481b-b99c-f574606c9ace" providerId="ADAL" clId="{C367684F-6A16-4AD9-AF79-3DA88F595D93}" dt="2023-07-25T09:50:32.508" v="1888" actId="20577"/>
          <ac:spMkLst>
            <pc:docMk/>
            <pc:sldMk cId="1394102996" sldId="285"/>
            <ac:spMk id="3" creationId="{5AD775CF-2340-A8CF-2F62-4D9EDFCAD69E}"/>
          </ac:spMkLst>
        </pc:spChg>
      </pc:sldChg>
      <pc:sldChg chg="modSp mod">
        <pc:chgData name="Zita Draper" userId="b063123c-f51f-481b-b99c-f574606c9ace" providerId="ADAL" clId="{C367684F-6A16-4AD9-AF79-3DA88F595D93}" dt="2023-07-25T09:54:50.114" v="2515" actId="20577"/>
        <pc:sldMkLst>
          <pc:docMk/>
          <pc:sldMk cId="1991747241" sldId="286"/>
        </pc:sldMkLst>
        <pc:spChg chg="mod">
          <ac:chgData name="Zita Draper" userId="b063123c-f51f-481b-b99c-f574606c9ace" providerId="ADAL" clId="{C367684F-6A16-4AD9-AF79-3DA88F595D93}" dt="2023-07-25T09:51:07.960" v="1914" actId="122"/>
          <ac:spMkLst>
            <pc:docMk/>
            <pc:sldMk cId="1991747241" sldId="286"/>
            <ac:spMk id="2" creationId="{87005AEA-7069-CAC0-F589-FF9EBDE72A20}"/>
          </ac:spMkLst>
        </pc:spChg>
        <pc:spChg chg="mod">
          <ac:chgData name="Zita Draper" userId="b063123c-f51f-481b-b99c-f574606c9ace" providerId="ADAL" clId="{C367684F-6A16-4AD9-AF79-3DA88F595D93}" dt="2023-07-25T09:54:50.114" v="2515" actId="20577"/>
          <ac:spMkLst>
            <pc:docMk/>
            <pc:sldMk cId="1991747241" sldId="286"/>
            <ac:spMk id="3" creationId="{6F0B5F79-D24E-41C7-A2EE-2899B7397D3C}"/>
          </ac:spMkLst>
        </pc:spChg>
      </pc:sldChg>
      <pc:sldChg chg="modSp mod ord">
        <pc:chgData name="Zita Draper" userId="b063123c-f51f-481b-b99c-f574606c9ace" providerId="ADAL" clId="{C367684F-6A16-4AD9-AF79-3DA88F595D93}" dt="2023-07-25T10:29:05.740" v="3243"/>
        <pc:sldMkLst>
          <pc:docMk/>
          <pc:sldMk cId="3078566339" sldId="287"/>
        </pc:sldMkLst>
        <pc:spChg chg="mod">
          <ac:chgData name="Zita Draper" userId="b063123c-f51f-481b-b99c-f574606c9ace" providerId="ADAL" clId="{C367684F-6A16-4AD9-AF79-3DA88F595D93}" dt="2023-07-25T09:55:00.167" v="2531" actId="122"/>
          <ac:spMkLst>
            <pc:docMk/>
            <pc:sldMk cId="3078566339" sldId="287"/>
            <ac:spMk id="2" creationId="{02F31071-1455-7460-D1AD-746DEDE7C05B}"/>
          </ac:spMkLst>
        </pc:spChg>
        <pc:spChg chg="mod">
          <ac:chgData name="Zita Draper" userId="b063123c-f51f-481b-b99c-f574606c9ace" providerId="ADAL" clId="{C367684F-6A16-4AD9-AF79-3DA88F595D93}" dt="2023-07-25T09:57:33.719" v="3038" actId="20577"/>
          <ac:spMkLst>
            <pc:docMk/>
            <pc:sldMk cId="3078566339" sldId="287"/>
            <ac:spMk id="3" creationId="{81F646BA-8F11-8A58-07BC-50C36DFA672A}"/>
          </ac:spMkLst>
        </pc:spChg>
      </pc:sldChg>
      <pc:sldChg chg="addSp delSp modSp mod setBg">
        <pc:chgData name="Zita Draper" userId="b063123c-f51f-481b-b99c-f574606c9ace" providerId="ADAL" clId="{C367684F-6A16-4AD9-AF79-3DA88F595D93}" dt="2023-07-25T10:56:10.875" v="4752" actId="26606"/>
        <pc:sldMkLst>
          <pc:docMk/>
          <pc:sldMk cId="3799298803" sldId="288"/>
        </pc:sldMkLst>
        <pc:spChg chg="mod">
          <ac:chgData name="Zita Draper" userId="b063123c-f51f-481b-b99c-f574606c9ace" providerId="ADAL" clId="{C367684F-6A16-4AD9-AF79-3DA88F595D93}" dt="2023-07-25T10:56:10.875" v="4752" actId="26606"/>
          <ac:spMkLst>
            <pc:docMk/>
            <pc:sldMk cId="3799298803" sldId="288"/>
            <ac:spMk id="2" creationId="{B4B28B14-753C-2B4F-A49D-A626800B871A}"/>
          </ac:spMkLst>
        </pc:spChg>
        <pc:spChg chg="del mod">
          <ac:chgData name="Zita Draper" userId="b063123c-f51f-481b-b99c-f574606c9ace" providerId="ADAL" clId="{C367684F-6A16-4AD9-AF79-3DA88F595D93}" dt="2023-07-25T10:56:10.875" v="4752" actId="26606"/>
          <ac:spMkLst>
            <pc:docMk/>
            <pc:sldMk cId="3799298803" sldId="288"/>
            <ac:spMk id="3" creationId="{E90A9AFE-D79E-DBF8-6DC7-D19E426A6B80}"/>
          </ac:spMkLst>
        </pc:spChg>
        <pc:spChg chg="add">
          <ac:chgData name="Zita Draper" userId="b063123c-f51f-481b-b99c-f574606c9ace" providerId="ADAL" clId="{C367684F-6A16-4AD9-AF79-3DA88F595D93}" dt="2023-07-25T10:56:10.875" v="4752" actId="26606"/>
          <ac:spMkLst>
            <pc:docMk/>
            <pc:sldMk cId="3799298803" sldId="288"/>
            <ac:spMk id="9" creationId="{CB5AA8A5-25CC-4295-892F-367FCDAF2BF6}"/>
          </ac:spMkLst>
        </pc:spChg>
        <pc:spChg chg="add">
          <ac:chgData name="Zita Draper" userId="b063123c-f51f-481b-b99c-f574606c9ace" providerId="ADAL" clId="{C367684F-6A16-4AD9-AF79-3DA88F595D93}" dt="2023-07-25T10:56:10.875" v="4752" actId="26606"/>
          <ac:spMkLst>
            <pc:docMk/>
            <pc:sldMk cId="3799298803" sldId="288"/>
            <ac:spMk id="22" creationId="{24C6BC13-FB1E-48CC-B421-3D06039728B4}"/>
          </ac:spMkLst>
        </pc:spChg>
        <pc:grpChg chg="add">
          <ac:chgData name="Zita Draper" userId="b063123c-f51f-481b-b99c-f574606c9ace" providerId="ADAL" clId="{C367684F-6A16-4AD9-AF79-3DA88F595D93}" dt="2023-07-25T10:56:10.875" v="4752" actId="26606"/>
          <ac:grpSpMkLst>
            <pc:docMk/>
            <pc:sldMk cId="3799298803" sldId="288"/>
            <ac:grpSpMk id="11" creationId="{09DD65AA-8280-4962-92F3-DF1CB53349DB}"/>
          </ac:grpSpMkLst>
        </pc:grpChg>
        <pc:graphicFrameChg chg="add">
          <ac:chgData name="Zita Draper" userId="b063123c-f51f-481b-b99c-f574606c9ace" providerId="ADAL" clId="{C367684F-6A16-4AD9-AF79-3DA88F595D93}" dt="2023-07-25T10:56:10.875" v="4752" actId="26606"/>
          <ac:graphicFrameMkLst>
            <pc:docMk/>
            <pc:sldMk cId="3799298803" sldId="288"/>
            <ac:graphicFrameMk id="5" creationId="{D7120187-2ECD-1DE5-A1E7-7C76969D156F}"/>
          </ac:graphicFrameMkLst>
        </pc:graphicFrameChg>
      </pc:sldChg>
      <pc:sldChg chg="del">
        <pc:chgData name="Zita Draper" userId="b063123c-f51f-481b-b99c-f574606c9ace" providerId="ADAL" clId="{C367684F-6A16-4AD9-AF79-3DA88F595D93}" dt="2023-07-25T10:32:11.457" v="3246" actId="2696"/>
        <pc:sldMkLst>
          <pc:docMk/>
          <pc:sldMk cId="4188126581" sldId="289"/>
        </pc:sldMkLst>
      </pc:sldChg>
      <pc:sldChg chg="del">
        <pc:chgData name="Zita Draper" userId="b063123c-f51f-481b-b99c-f574606c9ace" providerId="ADAL" clId="{C367684F-6A16-4AD9-AF79-3DA88F595D93}" dt="2023-07-25T10:33:18.488" v="3260" actId="2696"/>
        <pc:sldMkLst>
          <pc:docMk/>
          <pc:sldMk cId="3056678658" sldId="290"/>
        </pc:sldMkLst>
      </pc:sldChg>
      <pc:sldChg chg="addSp delSp modSp mod setBg modClrScheme addAnim chgLayout">
        <pc:chgData name="Zita Draper" userId="b063123c-f51f-481b-b99c-f574606c9ace" providerId="ADAL" clId="{C367684F-6A16-4AD9-AF79-3DA88F595D93}" dt="2023-07-25T10:39:15.124" v="3352" actId="27614"/>
        <pc:sldMkLst>
          <pc:docMk/>
          <pc:sldMk cId="2012467912" sldId="291"/>
        </pc:sldMkLst>
        <pc:spChg chg="del mod ord">
          <ac:chgData name="Zita Draper" userId="b063123c-f51f-481b-b99c-f574606c9ace" providerId="ADAL" clId="{C367684F-6A16-4AD9-AF79-3DA88F595D93}" dt="2023-07-25T10:37:30.379" v="3303" actId="700"/>
          <ac:spMkLst>
            <pc:docMk/>
            <pc:sldMk cId="2012467912" sldId="291"/>
            <ac:spMk id="2" creationId="{C6A8CA94-0596-BC44-9FD1-6EF1F0B996BC}"/>
          </ac:spMkLst>
        </pc:spChg>
        <pc:spChg chg="del mod ord">
          <ac:chgData name="Zita Draper" userId="b063123c-f51f-481b-b99c-f574606c9ace" providerId="ADAL" clId="{C367684F-6A16-4AD9-AF79-3DA88F595D93}" dt="2023-07-25T10:37:30.379" v="3303" actId="700"/>
          <ac:spMkLst>
            <pc:docMk/>
            <pc:sldMk cId="2012467912" sldId="291"/>
            <ac:spMk id="3" creationId="{F0E1D097-5B99-0B8A-ACBD-B1377566142F}"/>
          </ac:spMkLst>
        </pc:spChg>
        <pc:spChg chg="add mod ord">
          <ac:chgData name="Zita Draper" userId="b063123c-f51f-481b-b99c-f574606c9ace" providerId="ADAL" clId="{C367684F-6A16-4AD9-AF79-3DA88F595D93}" dt="2023-07-25T10:39:12.292" v="3350" actId="26606"/>
          <ac:spMkLst>
            <pc:docMk/>
            <pc:sldMk cId="2012467912" sldId="291"/>
            <ac:spMk id="4" creationId="{19BAB9FC-4C82-F50A-EEB2-05AECE7329EE}"/>
          </ac:spMkLst>
        </pc:spChg>
        <pc:spChg chg="add del mod ord">
          <ac:chgData name="Zita Draper" userId="b063123c-f51f-481b-b99c-f574606c9ace" providerId="ADAL" clId="{C367684F-6A16-4AD9-AF79-3DA88F595D93}" dt="2023-07-25T10:37:44.293" v="3334" actId="478"/>
          <ac:spMkLst>
            <pc:docMk/>
            <pc:sldMk cId="2012467912" sldId="291"/>
            <ac:spMk id="5" creationId="{626B13FC-4378-9176-14A5-3F2C59321E9A}"/>
          </ac:spMkLst>
        </pc:spChg>
        <pc:spChg chg="add">
          <ac:chgData name="Zita Draper" userId="b063123c-f51f-481b-b99c-f574606c9ace" providerId="ADAL" clId="{C367684F-6A16-4AD9-AF79-3DA88F595D93}" dt="2023-07-25T10:39:12.292" v="3350" actId="26606"/>
          <ac:spMkLst>
            <pc:docMk/>
            <pc:sldMk cId="2012467912" sldId="291"/>
            <ac:spMk id="14" creationId="{66D61E08-70C3-48D8-BEA0-787111DC30DA}"/>
          </ac:spMkLst>
        </pc:spChg>
        <pc:spChg chg="add">
          <ac:chgData name="Zita Draper" userId="b063123c-f51f-481b-b99c-f574606c9ace" providerId="ADAL" clId="{C367684F-6A16-4AD9-AF79-3DA88F595D93}" dt="2023-07-25T10:39:12.292" v="3350" actId="26606"/>
          <ac:spMkLst>
            <pc:docMk/>
            <pc:sldMk cId="2012467912" sldId="291"/>
            <ac:spMk id="16" creationId="{FC55298F-0AE5-478E-AD2B-03C2614C5833}"/>
          </ac:spMkLst>
        </pc:spChg>
        <pc:spChg chg="add">
          <ac:chgData name="Zita Draper" userId="b063123c-f51f-481b-b99c-f574606c9ace" providerId="ADAL" clId="{C367684F-6A16-4AD9-AF79-3DA88F595D93}" dt="2023-07-25T10:39:12.292" v="3350" actId="26606"/>
          <ac:spMkLst>
            <pc:docMk/>
            <pc:sldMk cId="2012467912" sldId="291"/>
            <ac:spMk id="18" creationId="{C180E4EA-0B63-4779-A895-7E90E71088F3}"/>
          </ac:spMkLst>
        </pc:spChg>
        <pc:spChg chg="add">
          <ac:chgData name="Zita Draper" userId="b063123c-f51f-481b-b99c-f574606c9ace" providerId="ADAL" clId="{C367684F-6A16-4AD9-AF79-3DA88F595D93}" dt="2023-07-25T10:39:12.292" v="3350" actId="26606"/>
          <ac:spMkLst>
            <pc:docMk/>
            <pc:sldMk cId="2012467912" sldId="291"/>
            <ac:spMk id="20" creationId="{CEE01D9D-3DE8-4EED-B0D3-8F3C79CC7673}"/>
          </ac:spMkLst>
        </pc:spChg>
        <pc:spChg chg="add">
          <ac:chgData name="Zita Draper" userId="b063123c-f51f-481b-b99c-f574606c9ace" providerId="ADAL" clId="{C367684F-6A16-4AD9-AF79-3DA88F595D93}" dt="2023-07-25T10:39:12.292" v="3350" actId="26606"/>
          <ac:spMkLst>
            <pc:docMk/>
            <pc:sldMk cId="2012467912" sldId="291"/>
            <ac:spMk id="22" creationId="{89AF5CE9-607F-43F4-8983-DCD6DA4051FD}"/>
          </ac:spMkLst>
        </pc:spChg>
        <pc:spChg chg="add">
          <ac:chgData name="Zita Draper" userId="b063123c-f51f-481b-b99c-f574606c9ace" providerId="ADAL" clId="{C367684F-6A16-4AD9-AF79-3DA88F595D93}" dt="2023-07-25T10:39:12.292" v="3350" actId="26606"/>
          <ac:spMkLst>
            <pc:docMk/>
            <pc:sldMk cId="2012467912" sldId="291"/>
            <ac:spMk id="24" creationId="{6EEA2DBD-9E1E-4521-8C01-F32AD18A89E3}"/>
          </ac:spMkLst>
        </pc:spChg>
        <pc:spChg chg="add">
          <ac:chgData name="Zita Draper" userId="b063123c-f51f-481b-b99c-f574606c9ace" providerId="ADAL" clId="{C367684F-6A16-4AD9-AF79-3DA88F595D93}" dt="2023-07-25T10:39:12.292" v="3350" actId="26606"/>
          <ac:spMkLst>
            <pc:docMk/>
            <pc:sldMk cId="2012467912" sldId="291"/>
            <ac:spMk id="26" creationId="{15BBD2C1-BA9B-46A9-A27A-33498B169272}"/>
          </ac:spMkLst>
        </pc:spChg>
        <pc:picChg chg="add mod">
          <ac:chgData name="Zita Draper" userId="b063123c-f51f-481b-b99c-f574606c9ace" providerId="ADAL" clId="{C367684F-6A16-4AD9-AF79-3DA88F595D93}" dt="2023-07-25T10:39:15.124" v="3352" actId="27614"/>
          <ac:picMkLst>
            <pc:docMk/>
            <pc:sldMk cId="2012467912" sldId="291"/>
            <ac:picMk id="6" creationId="{347CA60D-B352-9736-4F2D-FD834C492D52}"/>
          </ac:picMkLst>
        </pc:picChg>
        <pc:cxnChg chg="add">
          <ac:chgData name="Zita Draper" userId="b063123c-f51f-481b-b99c-f574606c9ace" providerId="ADAL" clId="{C367684F-6A16-4AD9-AF79-3DA88F595D93}" dt="2023-07-25T10:39:12.292" v="3350" actId="26606"/>
          <ac:cxnSpMkLst>
            <pc:docMk/>
            <pc:sldMk cId="2012467912" sldId="291"/>
            <ac:cxnSpMk id="10" creationId="{A57C1A16-B8AB-4D99-A195-A38F556A6486}"/>
          </ac:cxnSpMkLst>
        </pc:cxnChg>
        <pc:cxnChg chg="add">
          <ac:chgData name="Zita Draper" userId="b063123c-f51f-481b-b99c-f574606c9ace" providerId="ADAL" clId="{C367684F-6A16-4AD9-AF79-3DA88F595D93}" dt="2023-07-25T10:39:12.292" v="3350" actId="26606"/>
          <ac:cxnSpMkLst>
            <pc:docMk/>
            <pc:sldMk cId="2012467912" sldId="291"/>
            <ac:cxnSpMk id="12" creationId="{F8A9B20B-D1DD-4573-B5EC-558029519236}"/>
          </ac:cxnSpMkLst>
        </pc:cxnChg>
      </pc:sldChg>
      <pc:sldChg chg="del">
        <pc:chgData name="Zita Draper" userId="b063123c-f51f-481b-b99c-f574606c9ace" providerId="ADAL" clId="{C367684F-6A16-4AD9-AF79-3DA88F595D93}" dt="2023-07-25T10:38:30.936" v="3342" actId="2696"/>
        <pc:sldMkLst>
          <pc:docMk/>
          <pc:sldMk cId="4098013207" sldId="292"/>
        </pc:sldMkLst>
      </pc:sldChg>
      <pc:sldChg chg="addSp delSp modSp mod setBg modClrScheme addAnim chgLayout">
        <pc:chgData name="Zita Draper" userId="b063123c-f51f-481b-b99c-f574606c9ace" providerId="ADAL" clId="{C367684F-6A16-4AD9-AF79-3DA88F595D93}" dt="2023-07-25T10:40:04.950" v="3401" actId="14100"/>
        <pc:sldMkLst>
          <pc:docMk/>
          <pc:sldMk cId="2186096203" sldId="293"/>
        </pc:sldMkLst>
        <pc:spChg chg="del mod ord">
          <ac:chgData name="Zita Draper" userId="b063123c-f51f-481b-b99c-f574606c9ace" providerId="ADAL" clId="{C367684F-6A16-4AD9-AF79-3DA88F595D93}" dt="2023-07-25T10:39:27.169" v="3353" actId="700"/>
          <ac:spMkLst>
            <pc:docMk/>
            <pc:sldMk cId="2186096203" sldId="293"/>
            <ac:spMk id="2" creationId="{8E94012E-AD50-D130-B574-006E4CF13BB5}"/>
          </ac:spMkLst>
        </pc:spChg>
        <pc:spChg chg="del mod ord">
          <ac:chgData name="Zita Draper" userId="b063123c-f51f-481b-b99c-f574606c9ace" providerId="ADAL" clId="{C367684F-6A16-4AD9-AF79-3DA88F595D93}" dt="2023-07-25T10:39:27.169" v="3353" actId="700"/>
          <ac:spMkLst>
            <pc:docMk/>
            <pc:sldMk cId="2186096203" sldId="293"/>
            <ac:spMk id="3" creationId="{920FCA55-CB88-F46B-4256-CE9A0EE60323}"/>
          </ac:spMkLst>
        </pc:spChg>
        <pc:spChg chg="add mod ord">
          <ac:chgData name="Zita Draper" userId="b063123c-f51f-481b-b99c-f574606c9ace" providerId="ADAL" clId="{C367684F-6A16-4AD9-AF79-3DA88F595D93}" dt="2023-07-25T10:40:04.950" v="3401" actId="14100"/>
          <ac:spMkLst>
            <pc:docMk/>
            <pc:sldMk cId="2186096203" sldId="293"/>
            <ac:spMk id="4" creationId="{57755262-3E9C-BF72-BC1B-F3A13EB26A73}"/>
          </ac:spMkLst>
        </pc:spChg>
        <pc:spChg chg="add del mod ord">
          <ac:chgData name="Zita Draper" userId="b063123c-f51f-481b-b99c-f574606c9ace" providerId="ADAL" clId="{C367684F-6A16-4AD9-AF79-3DA88F595D93}" dt="2023-07-25T10:39:46.820" v="3391" actId="478"/>
          <ac:spMkLst>
            <pc:docMk/>
            <pc:sldMk cId="2186096203" sldId="293"/>
            <ac:spMk id="5" creationId="{52A4AF44-757B-5438-6530-60A21658EB1F}"/>
          </ac:spMkLst>
        </pc:spChg>
        <pc:spChg chg="add">
          <ac:chgData name="Zita Draper" userId="b063123c-f51f-481b-b99c-f574606c9ace" providerId="ADAL" clId="{C367684F-6A16-4AD9-AF79-3DA88F595D93}" dt="2023-07-25T10:39:49.549" v="3392" actId="26606"/>
          <ac:spMkLst>
            <pc:docMk/>
            <pc:sldMk cId="2186096203" sldId="293"/>
            <ac:spMk id="14" creationId="{66D61E08-70C3-48D8-BEA0-787111DC30DA}"/>
          </ac:spMkLst>
        </pc:spChg>
        <pc:spChg chg="add">
          <ac:chgData name="Zita Draper" userId="b063123c-f51f-481b-b99c-f574606c9ace" providerId="ADAL" clId="{C367684F-6A16-4AD9-AF79-3DA88F595D93}" dt="2023-07-25T10:39:49.549" v="3392" actId="26606"/>
          <ac:spMkLst>
            <pc:docMk/>
            <pc:sldMk cId="2186096203" sldId="293"/>
            <ac:spMk id="16" creationId="{FC55298F-0AE5-478E-AD2B-03C2614C5833}"/>
          </ac:spMkLst>
        </pc:spChg>
        <pc:spChg chg="add">
          <ac:chgData name="Zita Draper" userId="b063123c-f51f-481b-b99c-f574606c9ace" providerId="ADAL" clId="{C367684F-6A16-4AD9-AF79-3DA88F595D93}" dt="2023-07-25T10:39:49.549" v="3392" actId="26606"/>
          <ac:spMkLst>
            <pc:docMk/>
            <pc:sldMk cId="2186096203" sldId="293"/>
            <ac:spMk id="18" creationId="{C180E4EA-0B63-4779-A895-7E90E71088F3}"/>
          </ac:spMkLst>
        </pc:spChg>
        <pc:spChg chg="add">
          <ac:chgData name="Zita Draper" userId="b063123c-f51f-481b-b99c-f574606c9ace" providerId="ADAL" clId="{C367684F-6A16-4AD9-AF79-3DA88F595D93}" dt="2023-07-25T10:39:49.549" v="3392" actId="26606"/>
          <ac:spMkLst>
            <pc:docMk/>
            <pc:sldMk cId="2186096203" sldId="293"/>
            <ac:spMk id="20" creationId="{CEE01D9D-3DE8-4EED-B0D3-8F3C79CC7673}"/>
          </ac:spMkLst>
        </pc:spChg>
        <pc:spChg chg="add">
          <ac:chgData name="Zita Draper" userId="b063123c-f51f-481b-b99c-f574606c9ace" providerId="ADAL" clId="{C367684F-6A16-4AD9-AF79-3DA88F595D93}" dt="2023-07-25T10:39:49.549" v="3392" actId="26606"/>
          <ac:spMkLst>
            <pc:docMk/>
            <pc:sldMk cId="2186096203" sldId="293"/>
            <ac:spMk id="22" creationId="{89AF5CE9-607F-43F4-8983-DCD6DA4051FD}"/>
          </ac:spMkLst>
        </pc:spChg>
        <pc:spChg chg="add">
          <ac:chgData name="Zita Draper" userId="b063123c-f51f-481b-b99c-f574606c9ace" providerId="ADAL" clId="{C367684F-6A16-4AD9-AF79-3DA88F595D93}" dt="2023-07-25T10:39:49.549" v="3392" actId="26606"/>
          <ac:spMkLst>
            <pc:docMk/>
            <pc:sldMk cId="2186096203" sldId="293"/>
            <ac:spMk id="24" creationId="{6EEA2DBD-9E1E-4521-8C01-F32AD18A89E3}"/>
          </ac:spMkLst>
        </pc:spChg>
        <pc:spChg chg="add">
          <ac:chgData name="Zita Draper" userId="b063123c-f51f-481b-b99c-f574606c9ace" providerId="ADAL" clId="{C367684F-6A16-4AD9-AF79-3DA88F595D93}" dt="2023-07-25T10:39:49.549" v="3392" actId="26606"/>
          <ac:spMkLst>
            <pc:docMk/>
            <pc:sldMk cId="2186096203" sldId="293"/>
            <ac:spMk id="26" creationId="{15BBD2C1-BA9B-46A9-A27A-33498B169272}"/>
          </ac:spMkLst>
        </pc:spChg>
        <pc:picChg chg="add mod">
          <ac:chgData name="Zita Draper" userId="b063123c-f51f-481b-b99c-f574606c9ace" providerId="ADAL" clId="{C367684F-6A16-4AD9-AF79-3DA88F595D93}" dt="2023-07-25T10:39:51.667" v="3394" actId="27614"/>
          <ac:picMkLst>
            <pc:docMk/>
            <pc:sldMk cId="2186096203" sldId="293"/>
            <ac:picMk id="6" creationId="{F42AC81B-69FB-373D-F0BE-ACFF7B6F8DCD}"/>
          </ac:picMkLst>
        </pc:picChg>
        <pc:cxnChg chg="add">
          <ac:chgData name="Zita Draper" userId="b063123c-f51f-481b-b99c-f574606c9ace" providerId="ADAL" clId="{C367684F-6A16-4AD9-AF79-3DA88F595D93}" dt="2023-07-25T10:39:49.549" v="3392" actId="26606"/>
          <ac:cxnSpMkLst>
            <pc:docMk/>
            <pc:sldMk cId="2186096203" sldId="293"/>
            <ac:cxnSpMk id="10" creationId="{A57C1A16-B8AB-4D99-A195-A38F556A6486}"/>
          </ac:cxnSpMkLst>
        </pc:cxnChg>
        <pc:cxnChg chg="add">
          <ac:chgData name="Zita Draper" userId="b063123c-f51f-481b-b99c-f574606c9ace" providerId="ADAL" clId="{C367684F-6A16-4AD9-AF79-3DA88F595D93}" dt="2023-07-25T10:39:49.549" v="3392" actId="26606"/>
          <ac:cxnSpMkLst>
            <pc:docMk/>
            <pc:sldMk cId="2186096203" sldId="293"/>
            <ac:cxnSpMk id="12" creationId="{F8A9B20B-D1DD-4573-B5EC-558029519236}"/>
          </ac:cxnSpMkLst>
        </pc:cxnChg>
      </pc:sldChg>
      <pc:sldChg chg="addSp delSp modSp mod setBg">
        <pc:chgData name="Zita Draper" userId="b063123c-f51f-481b-b99c-f574606c9ace" providerId="ADAL" clId="{C367684F-6A16-4AD9-AF79-3DA88F595D93}" dt="2023-07-25T10:49:08.049" v="4062" actId="26606"/>
        <pc:sldMkLst>
          <pc:docMk/>
          <pc:sldMk cId="207014972" sldId="294"/>
        </pc:sldMkLst>
        <pc:spChg chg="mod">
          <ac:chgData name="Zita Draper" userId="b063123c-f51f-481b-b99c-f574606c9ace" providerId="ADAL" clId="{C367684F-6A16-4AD9-AF79-3DA88F595D93}" dt="2023-07-25T10:49:08.049" v="4062" actId="26606"/>
          <ac:spMkLst>
            <pc:docMk/>
            <pc:sldMk cId="207014972" sldId="294"/>
            <ac:spMk id="2" creationId="{15A569A5-F9E3-5E1E-3DA0-A26ACBF8CC69}"/>
          </ac:spMkLst>
        </pc:spChg>
        <pc:spChg chg="del mod">
          <ac:chgData name="Zita Draper" userId="b063123c-f51f-481b-b99c-f574606c9ace" providerId="ADAL" clId="{C367684F-6A16-4AD9-AF79-3DA88F595D93}" dt="2023-07-25T10:49:08.049" v="4062" actId="26606"/>
          <ac:spMkLst>
            <pc:docMk/>
            <pc:sldMk cId="207014972" sldId="294"/>
            <ac:spMk id="3" creationId="{36977467-F540-F4FD-C263-A189DF043C39}"/>
          </ac:spMkLst>
        </pc:spChg>
        <pc:spChg chg="add">
          <ac:chgData name="Zita Draper" userId="b063123c-f51f-481b-b99c-f574606c9ace" providerId="ADAL" clId="{C367684F-6A16-4AD9-AF79-3DA88F595D93}" dt="2023-07-25T10:49:08.049" v="4062" actId="26606"/>
          <ac:spMkLst>
            <pc:docMk/>
            <pc:sldMk cId="207014972" sldId="294"/>
            <ac:spMk id="9" creationId="{CB5AA8A5-25CC-4295-892F-367FCDAF2BF6}"/>
          </ac:spMkLst>
        </pc:spChg>
        <pc:spChg chg="add">
          <ac:chgData name="Zita Draper" userId="b063123c-f51f-481b-b99c-f574606c9ace" providerId="ADAL" clId="{C367684F-6A16-4AD9-AF79-3DA88F595D93}" dt="2023-07-25T10:49:08.049" v="4062" actId="26606"/>
          <ac:spMkLst>
            <pc:docMk/>
            <pc:sldMk cId="207014972" sldId="294"/>
            <ac:spMk id="22" creationId="{24C6BC13-FB1E-48CC-B421-3D06039728B4}"/>
          </ac:spMkLst>
        </pc:spChg>
        <pc:grpChg chg="add">
          <ac:chgData name="Zita Draper" userId="b063123c-f51f-481b-b99c-f574606c9ace" providerId="ADAL" clId="{C367684F-6A16-4AD9-AF79-3DA88F595D93}" dt="2023-07-25T10:49:08.049" v="4062" actId="26606"/>
          <ac:grpSpMkLst>
            <pc:docMk/>
            <pc:sldMk cId="207014972" sldId="294"/>
            <ac:grpSpMk id="11" creationId="{09DD65AA-8280-4962-92F3-DF1CB53349DB}"/>
          </ac:grpSpMkLst>
        </pc:grpChg>
        <pc:graphicFrameChg chg="add">
          <ac:chgData name="Zita Draper" userId="b063123c-f51f-481b-b99c-f574606c9ace" providerId="ADAL" clId="{C367684F-6A16-4AD9-AF79-3DA88F595D93}" dt="2023-07-25T10:49:08.049" v="4062" actId="26606"/>
          <ac:graphicFrameMkLst>
            <pc:docMk/>
            <pc:sldMk cId="207014972" sldId="294"/>
            <ac:graphicFrameMk id="5" creationId="{4AB5FDC6-AEF5-FEAC-8856-F48DA02B42A6}"/>
          </ac:graphicFrameMkLst>
        </pc:graphicFrameChg>
      </pc:sldChg>
      <pc:sldChg chg="addSp delSp modSp mod modClrScheme chgLayout">
        <pc:chgData name="Zita Draper" userId="b063123c-f51f-481b-b99c-f574606c9ace" providerId="ADAL" clId="{C367684F-6A16-4AD9-AF79-3DA88F595D93}" dt="2023-07-25T10:48:50.598" v="4061" actId="14100"/>
        <pc:sldMkLst>
          <pc:docMk/>
          <pc:sldMk cId="838990019" sldId="295"/>
        </pc:sldMkLst>
        <pc:spChg chg="mod ord">
          <ac:chgData name="Zita Draper" userId="b063123c-f51f-481b-b99c-f574606c9ace" providerId="ADAL" clId="{C367684F-6A16-4AD9-AF79-3DA88F595D93}" dt="2023-07-25T10:48:42.073" v="4058" actId="1076"/>
          <ac:spMkLst>
            <pc:docMk/>
            <pc:sldMk cId="838990019" sldId="295"/>
            <ac:spMk id="2" creationId="{3A1D21C6-E5F2-8E43-2039-026BDCC381CF}"/>
          </ac:spMkLst>
        </pc:spChg>
        <pc:spChg chg="del">
          <ac:chgData name="Zita Draper" userId="b063123c-f51f-481b-b99c-f574606c9ace" providerId="ADAL" clId="{C367684F-6A16-4AD9-AF79-3DA88F595D93}" dt="2023-07-25T10:44:24.409" v="4011" actId="478"/>
          <ac:spMkLst>
            <pc:docMk/>
            <pc:sldMk cId="838990019" sldId="295"/>
            <ac:spMk id="3" creationId="{087D42CD-73EA-34A0-6D70-9C955CE40119}"/>
          </ac:spMkLst>
        </pc:spChg>
        <pc:picChg chg="add mod modCrop">
          <ac:chgData name="Zita Draper" userId="b063123c-f51f-481b-b99c-f574606c9ace" providerId="ADAL" clId="{C367684F-6A16-4AD9-AF79-3DA88F595D93}" dt="2023-07-25T10:48:24.815" v="4055" actId="14100"/>
          <ac:picMkLst>
            <pc:docMk/>
            <pc:sldMk cId="838990019" sldId="295"/>
            <ac:picMk id="5" creationId="{1693D53E-528E-930B-E4D9-6E42DA5FF47C}"/>
          </ac:picMkLst>
        </pc:picChg>
        <pc:picChg chg="add mod modCrop">
          <ac:chgData name="Zita Draper" userId="b063123c-f51f-481b-b99c-f574606c9ace" providerId="ADAL" clId="{C367684F-6A16-4AD9-AF79-3DA88F595D93}" dt="2023-07-25T10:48:33.135" v="4057" actId="14100"/>
          <ac:picMkLst>
            <pc:docMk/>
            <pc:sldMk cId="838990019" sldId="295"/>
            <ac:picMk id="7" creationId="{1B1F93EF-8947-CAC9-6337-1B5A9A400221}"/>
          </ac:picMkLst>
        </pc:picChg>
        <pc:picChg chg="add mod modCrop">
          <ac:chgData name="Zita Draper" userId="b063123c-f51f-481b-b99c-f574606c9ace" providerId="ADAL" clId="{C367684F-6A16-4AD9-AF79-3DA88F595D93}" dt="2023-07-25T10:48:19.179" v="4054" actId="14100"/>
          <ac:picMkLst>
            <pc:docMk/>
            <pc:sldMk cId="838990019" sldId="295"/>
            <ac:picMk id="9" creationId="{37E90A51-933B-610F-C6FC-E3285234A098}"/>
          </ac:picMkLst>
        </pc:picChg>
        <pc:picChg chg="add mod modCrop">
          <ac:chgData name="Zita Draper" userId="b063123c-f51f-481b-b99c-f574606c9ace" providerId="ADAL" clId="{C367684F-6A16-4AD9-AF79-3DA88F595D93}" dt="2023-07-25T10:48:50.598" v="4061" actId="14100"/>
          <ac:picMkLst>
            <pc:docMk/>
            <pc:sldMk cId="838990019" sldId="295"/>
            <ac:picMk id="11" creationId="{DC87D38A-2644-4D20-7937-144EDB99CF09}"/>
          </ac:picMkLst>
        </pc:picChg>
      </pc:sldChg>
      <pc:sldChg chg="addSp delSp modSp mod setBg">
        <pc:chgData name="Zita Draper" userId="b063123c-f51f-481b-b99c-f574606c9ace" providerId="ADAL" clId="{C367684F-6A16-4AD9-AF79-3DA88F595D93}" dt="2023-07-25T10:50:32.398" v="4314" actId="26606"/>
        <pc:sldMkLst>
          <pc:docMk/>
          <pc:sldMk cId="144461094" sldId="296"/>
        </pc:sldMkLst>
        <pc:spChg chg="mod">
          <ac:chgData name="Zita Draper" userId="b063123c-f51f-481b-b99c-f574606c9ace" providerId="ADAL" clId="{C367684F-6A16-4AD9-AF79-3DA88F595D93}" dt="2023-07-25T10:50:32.398" v="4314" actId="26606"/>
          <ac:spMkLst>
            <pc:docMk/>
            <pc:sldMk cId="144461094" sldId="296"/>
            <ac:spMk id="2" creationId="{8B530BF5-AF97-50EA-6B37-97A343F55FE3}"/>
          </ac:spMkLst>
        </pc:spChg>
        <pc:spChg chg="add del mod">
          <ac:chgData name="Zita Draper" userId="b063123c-f51f-481b-b99c-f574606c9ace" providerId="ADAL" clId="{C367684F-6A16-4AD9-AF79-3DA88F595D93}" dt="2023-07-25T10:50:32.398" v="4314" actId="26606"/>
          <ac:spMkLst>
            <pc:docMk/>
            <pc:sldMk cId="144461094" sldId="296"/>
            <ac:spMk id="3" creationId="{0CDA8605-BC79-B9D0-FA88-A8FC90AE40FA}"/>
          </ac:spMkLst>
        </pc:spChg>
        <pc:spChg chg="add del">
          <ac:chgData name="Zita Draper" userId="b063123c-f51f-481b-b99c-f574606c9ace" providerId="ADAL" clId="{C367684F-6A16-4AD9-AF79-3DA88F595D93}" dt="2023-07-25T10:50:30.905" v="4311" actId="26606"/>
          <ac:spMkLst>
            <pc:docMk/>
            <pc:sldMk cId="144461094" sldId="296"/>
            <ac:spMk id="9" creationId="{CB5AA8A5-25CC-4295-892F-367FCDAF2BF6}"/>
          </ac:spMkLst>
        </pc:spChg>
        <pc:spChg chg="add del">
          <ac:chgData name="Zita Draper" userId="b063123c-f51f-481b-b99c-f574606c9ace" providerId="ADAL" clId="{C367684F-6A16-4AD9-AF79-3DA88F595D93}" dt="2023-07-25T10:50:30.905" v="4311" actId="26606"/>
          <ac:spMkLst>
            <pc:docMk/>
            <pc:sldMk cId="144461094" sldId="296"/>
            <ac:spMk id="22" creationId="{24C6BC13-FB1E-48CC-B421-3D06039728B4}"/>
          </ac:spMkLst>
        </pc:spChg>
        <pc:spChg chg="add del">
          <ac:chgData name="Zita Draper" userId="b063123c-f51f-481b-b99c-f574606c9ace" providerId="ADAL" clId="{C367684F-6A16-4AD9-AF79-3DA88F595D93}" dt="2023-07-25T10:50:32.373" v="4313" actId="26606"/>
          <ac:spMkLst>
            <pc:docMk/>
            <pc:sldMk cId="144461094" sldId="296"/>
            <ac:spMk id="24" creationId="{0CDA8605-BC79-B9D0-FA88-A8FC90AE40FA}"/>
          </ac:spMkLst>
        </pc:spChg>
        <pc:spChg chg="add del">
          <ac:chgData name="Zita Draper" userId="b063123c-f51f-481b-b99c-f574606c9ace" providerId="ADAL" clId="{C367684F-6A16-4AD9-AF79-3DA88F595D93}" dt="2023-07-25T10:50:32.373" v="4313" actId="26606"/>
          <ac:spMkLst>
            <pc:docMk/>
            <pc:sldMk cId="144461094" sldId="296"/>
            <ac:spMk id="26" creationId="{3BCB5F6A-9EB0-40B0-9D13-3023E9A20508}"/>
          </ac:spMkLst>
        </pc:spChg>
        <pc:spChg chg="add">
          <ac:chgData name="Zita Draper" userId="b063123c-f51f-481b-b99c-f574606c9ace" providerId="ADAL" clId="{C367684F-6A16-4AD9-AF79-3DA88F595D93}" dt="2023-07-25T10:50:32.398" v="4314" actId="26606"/>
          <ac:spMkLst>
            <pc:docMk/>
            <pc:sldMk cId="144461094" sldId="296"/>
            <ac:spMk id="28" creationId="{CB5AA8A5-25CC-4295-892F-367FCDAF2BF6}"/>
          </ac:spMkLst>
        </pc:spChg>
        <pc:spChg chg="add">
          <ac:chgData name="Zita Draper" userId="b063123c-f51f-481b-b99c-f574606c9ace" providerId="ADAL" clId="{C367684F-6A16-4AD9-AF79-3DA88F595D93}" dt="2023-07-25T10:50:32.398" v="4314" actId="26606"/>
          <ac:spMkLst>
            <pc:docMk/>
            <pc:sldMk cId="144461094" sldId="296"/>
            <ac:spMk id="30" creationId="{24C6BC13-FB1E-48CC-B421-3D06039728B4}"/>
          </ac:spMkLst>
        </pc:spChg>
        <pc:grpChg chg="add del">
          <ac:chgData name="Zita Draper" userId="b063123c-f51f-481b-b99c-f574606c9ace" providerId="ADAL" clId="{C367684F-6A16-4AD9-AF79-3DA88F595D93}" dt="2023-07-25T10:50:30.905" v="4311" actId="26606"/>
          <ac:grpSpMkLst>
            <pc:docMk/>
            <pc:sldMk cId="144461094" sldId="296"/>
            <ac:grpSpMk id="11" creationId="{09DD65AA-8280-4962-92F3-DF1CB53349DB}"/>
          </ac:grpSpMkLst>
        </pc:grpChg>
        <pc:grpChg chg="add">
          <ac:chgData name="Zita Draper" userId="b063123c-f51f-481b-b99c-f574606c9ace" providerId="ADAL" clId="{C367684F-6A16-4AD9-AF79-3DA88F595D93}" dt="2023-07-25T10:50:32.398" v="4314" actId="26606"/>
          <ac:grpSpMkLst>
            <pc:docMk/>
            <pc:sldMk cId="144461094" sldId="296"/>
            <ac:grpSpMk id="29" creationId="{09DD65AA-8280-4962-92F3-DF1CB53349DB}"/>
          </ac:grpSpMkLst>
        </pc:grpChg>
        <pc:graphicFrameChg chg="add del">
          <ac:chgData name="Zita Draper" userId="b063123c-f51f-481b-b99c-f574606c9ace" providerId="ADAL" clId="{C367684F-6A16-4AD9-AF79-3DA88F595D93}" dt="2023-07-25T10:50:30.905" v="4311" actId="26606"/>
          <ac:graphicFrameMkLst>
            <pc:docMk/>
            <pc:sldMk cId="144461094" sldId="296"/>
            <ac:graphicFrameMk id="5" creationId="{20B37AB8-4E3C-7FAA-DD9F-A692A64A4CBB}"/>
          </ac:graphicFrameMkLst>
        </pc:graphicFrameChg>
        <pc:graphicFrameChg chg="add">
          <ac:chgData name="Zita Draper" userId="b063123c-f51f-481b-b99c-f574606c9ace" providerId="ADAL" clId="{C367684F-6A16-4AD9-AF79-3DA88F595D93}" dt="2023-07-25T10:50:32.398" v="4314" actId="26606"/>
          <ac:graphicFrameMkLst>
            <pc:docMk/>
            <pc:sldMk cId="144461094" sldId="296"/>
            <ac:graphicFrameMk id="31" creationId="{E82284E6-4269-D26C-E02C-3CDE5A102ED4}"/>
          </ac:graphicFrameMkLst>
        </pc:graphicFrameChg>
        <pc:picChg chg="add del">
          <ac:chgData name="Zita Draper" userId="b063123c-f51f-481b-b99c-f574606c9ace" providerId="ADAL" clId="{C367684F-6A16-4AD9-AF79-3DA88F595D93}" dt="2023-07-25T10:50:32.373" v="4313" actId="26606"/>
          <ac:picMkLst>
            <pc:docMk/>
            <pc:sldMk cId="144461094" sldId="296"/>
            <ac:picMk id="25" creationId="{50DD8D8F-7106-3AB5-F56A-D90B1B4D2236}"/>
          </ac:picMkLst>
        </pc:picChg>
      </pc:sldChg>
      <pc:sldChg chg="addSp delSp modSp mod setBg modClrScheme addAnim chgLayout">
        <pc:chgData name="Zita Draper" userId="b063123c-f51f-481b-b99c-f574606c9ace" providerId="ADAL" clId="{C367684F-6A16-4AD9-AF79-3DA88F595D93}" dt="2023-07-25T10:51:12.148" v="4347" actId="122"/>
        <pc:sldMkLst>
          <pc:docMk/>
          <pc:sldMk cId="393924767" sldId="297"/>
        </pc:sldMkLst>
        <pc:spChg chg="del mod ord">
          <ac:chgData name="Zita Draper" userId="b063123c-f51f-481b-b99c-f574606c9ace" providerId="ADAL" clId="{C367684F-6A16-4AD9-AF79-3DA88F595D93}" dt="2023-07-25T10:50:42.035" v="4315" actId="700"/>
          <ac:spMkLst>
            <pc:docMk/>
            <pc:sldMk cId="393924767" sldId="297"/>
            <ac:spMk id="2" creationId="{B563A5EB-B7EC-7593-14E5-70A8189CFDFF}"/>
          </ac:spMkLst>
        </pc:spChg>
        <pc:spChg chg="del mod ord">
          <ac:chgData name="Zita Draper" userId="b063123c-f51f-481b-b99c-f574606c9ace" providerId="ADAL" clId="{C367684F-6A16-4AD9-AF79-3DA88F595D93}" dt="2023-07-25T10:50:42.035" v="4315" actId="700"/>
          <ac:spMkLst>
            <pc:docMk/>
            <pc:sldMk cId="393924767" sldId="297"/>
            <ac:spMk id="3" creationId="{8ABB379B-8D3F-7D17-B913-B2EC2E1F8166}"/>
          </ac:spMkLst>
        </pc:spChg>
        <pc:spChg chg="add mod ord">
          <ac:chgData name="Zita Draper" userId="b063123c-f51f-481b-b99c-f574606c9ace" providerId="ADAL" clId="{C367684F-6A16-4AD9-AF79-3DA88F595D93}" dt="2023-07-25T10:51:12.148" v="4347" actId="122"/>
          <ac:spMkLst>
            <pc:docMk/>
            <pc:sldMk cId="393924767" sldId="297"/>
            <ac:spMk id="4" creationId="{59AC9A04-C117-2066-06E2-7FC416E9B7F3}"/>
          </ac:spMkLst>
        </pc:spChg>
        <pc:spChg chg="add del mod ord">
          <ac:chgData name="Zita Draper" userId="b063123c-f51f-481b-b99c-f574606c9ace" providerId="ADAL" clId="{C367684F-6A16-4AD9-AF79-3DA88F595D93}" dt="2023-07-25T10:50:58.951" v="4344" actId="478"/>
          <ac:spMkLst>
            <pc:docMk/>
            <pc:sldMk cId="393924767" sldId="297"/>
            <ac:spMk id="5" creationId="{D705C90B-7909-C995-5ECE-2894B879CC10}"/>
          </ac:spMkLst>
        </pc:spChg>
        <pc:spChg chg="add">
          <ac:chgData name="Zita Draper" userId="b063123c-f51f-481b-b99c-f574606c9ace" providerId="ADAL" clId="{C367684F-6A16-4AD9-AF79-3DA88F595D93}" dt="2023-07-25T10:51:05.412" v="4345" actId="26606"/>
          <ac:spMkLst>
            <pc:docMk/>
            <pc:sldMk cId="393924767" sldId="297"/>
            <ac:spMk id="14" creationId="{66D61E08-70C3-48D8-BEA0-787111DC30DA}"/>
          </ac:spMkLst>
        </pc:spChg>
        <pc:spChg chg="add">
          <ac:chgData name="Zita Draper" userId="b063123c-f51f-481b-b99c-f574606c9ace" providerId="ADAL" clId="{C367684F-6A16-4AD9-AF79-3DA88F595D93}" dt="2023-07-25T10:51:05.412" v="4345" actId="26606"/>
          <ac:spMkLst>
            <pc:docMk/>
            <pc:sldMk cId="393924767" sldId="297"/>
            <ac:spMk id="16" creationId="{FC55298F-0AE5-478E-AD2B-03C2614C5833}"/>
          </ac:spMkLst>
        </pc:spChg>
        <pc:spChg chg="add">
          <ac:chgData name="Zita Draper" userId="b063123c-f51f-481b-b99c-f574606c9ace" providerId="ADAL" clId="{C367684F-6A16-4AD9-AF79-3DA88F595D93}" dt="2023-07-25T10:51:05.412" v="4345" actId="26606"/>
          <ac:spMkLst>
            <pc:docMk/>
            <pc:sldMk cId="393924767" sldId="297"/>
            <ac:spMk id="18" creationId="{C180E4EA-0B63-4779-A895-7E90E71088F3}"/>
          </ac:spMkLst>
        </pc:spChg>
        <pc:spChg chg="add">
          <ac:chgData name="Zita Draper" userId="b063123c-f51f-481b-b99c-f574606c9ace" providerId="ADAL" clId="{C367684F-6A16-4AD9-AF79-3DA88F595D93}" dt="2023-07-25T10:51:05.412" v="4345" actId="26606"/>
          <ac:spMkLst>
            <pc:docMk/>
            <pc:sldMk cId="393924767" sldId="297"/>
            <ac:spMk id="20" creationId="{CEE01D9D-3DE8-4EED-B0D3-8F3C79CC7673}"/>
          </ac:spMkLst>
        </pc:spChg>
        <pc:spChg chg="add">
          <ac:chgData name="Zita Draper" userId="b063123c-f51f-481b-b99c-f574606c9ace" providerId="ADAL" clId="{C367684F-6A16-4AD9-AF79-3DA88F595D93}" dt="2023-07-25T10:51:05.412" v="4345" actId="26606"/>
          <ac:spMkLst>
            <pc:docMk/>
            <pc:sldMk cId="393924767" sldId="297"/>
            <ac:spMk id="22" creationId="{89AF5CE9-607F-43F4-8983-DCD6DA4051FD}"/>
          </ac:spMkLst>
        </pc:spChg>
        <pc:spChg chg="add">
          <ac:chgData name="Zita Draper" userId="b063123c-f51f-481b-b99c-f574606c9ace" providerId="ADAL" clId="{C367684F-6A16-4AD9-AF79-3DA88F595D93}" dt="2023-07-25T10:51:05.412" v="4345" actId="26606"/>
          <ac:spMkLst>
            <pc:docMk/>
            <pc:sldMk cId="393924767" sldId="297"/>
            <ac:spMk id="24" creationId="{6EEA2DBD-9E1E-4521-8C01-F32AD18A89E3}"/>
          </ac:spMkLst>
        </pc:spChg>
        <pc:spChg chg="add">
          <ac:chgData name="Zita Draper" userId="b063123c-f51f-481b-b99c-f574606c9ace" providerId="ADAL" clId="{C367684F-6A16-4AD9-AF79-3DA88F595D93}" dt="2023-07-25T10:51:05.412" v="4345" actId="26606"/>
          <ac:spMkLst>
            <pc:docMk/>
            <pc:sldMk cId="393924767" sldId="297"/>
            <ac:spMk id="26" creationId="{15BBD2C1-BA9B-46A9-A27A-33498B169272}"/>
          </ac:spMkLst>
        </pc:spChg>
        <pc:picChg chg="add">
          <ac:chgData name="Zita Draper" userId="b063123c-f51f-481b-b99c-f574606c9ace" providerId="ADAL" clId="{C367684F-6A16-4AD9-AF79-3DA88F595D93}" dt="2023-07-25T10:51:05.412" v="4345" actId="26606"/>
          <ac:picMkLst>
            <pc:docMk/>
            <pc:sldMk cId="393924767" sldId="297"/>
            <ac:picMk id="6" creationId="{E87F4A1D-A868-94FA-C09C-2C072A96FB43}"/>
          </ac:picMkLst>
        </pc:picChg>
        <pc:cxnChg chg="add">
          <ac:chgData name="Zita Draper" userId="b063123c-f51f-481b-b99c-f574606c9ace" providerId="ADAL" clId="{C367684F-6A16-4AD9-AF79-3DA88F595D93}" dt="2023-07-25T10:51:05.412" v="4345" actId="26606"/>
          <ac:cxnSpMkLst>
            <pc:docMk/>
            <pc:sldMk cId="393924767" sldId="297"/>
            <ac:cxnSpMk id="10" creationId="{A57C1A16-B8AB-4D99-A195-A38F556A6486}"/>
          </ac:cxnSpMkLst>
        </pc:cxnChg>
        <pc:cxnChg chg="add">
          <ac:chgData name="Zita Draper" userId="b063123c-f51f-481b-b99c-f574606c9ace" providerId="ADAL" clId="{C367684F-6A16-4AD9-AF79-3DA88F595D93}" dt="2023-07-25T10:51:05.412" v="4345" actId="26606"/>
          <ac:cxnSpMkLst>
            <pc:docMk/>
            <pc:sldMk cId="393924767" sldId="297"/>
            <ac:cxnSpMk id="12" creationId="{F8A9B20B-D1DD-4573-B5EC-558029519236}"/>
          </ac:cxnSpMkLst>
        </pc:cxnChg>
      </pc:sldChg>
      <pc:sldChg chg="del">
        <pc:chgData name="Zita Draper" userId="b063123c-f51f-481b-b99c-f574606c9ace" providerId="ADAL" clId="{C367684F-6A16-4AD9-AF79-3DA88F595D93}" dt="2023-07-25T10:51:17.772" v="4348" actId="2696"/>
        <pc:sldMkLst>
          <pc:docMk/>
          <pc:sldMk cId="3899065937" sldId="298"/>
        </pc:sldMkLst>
      </pc:sldChg>
      <pc:sldChg chg="del">
        <pc:chgData name="Zita Draper" userId="b063123c-f51f-481b-b99c-f574606c9ace" providerId="ADAL" clId="{C367684F-6A16-4AD9-AF79-3DA88F595D93}" dt="2023-07-25T10:51:18.174" v="4349" actId="2696"/>
        <pc:sldMkLst>
          <pc:docMk/>
          <pc:sldMk cId="996449426" sldId="299"/>
        </pc:sldMkLst>
      </pc:sldChg>
      <pc:sldChg chg="del">
        <pc:chgData name="Zita Draper" userId="b063123c-f51f-481b-b99c-f574606c9ace" providerId="ADAL" clId="{C367684F-6A16-4AD9-AF79-3DA88F595D93}" dt="2023-07-25T10:51:21.251" v="4350" actId="2696"/>
        <pc:sldMkLst>
          <pc:docMk/>
          <pc:sldMk cId="42443321" sldId="300"/>
        </pc:sldMkLst>
      </pc:sldChg>
      <pc:sldChg chg="del">
        <pc:chgData name="Zita Draper" userId="b063123c-f51f-481b-b99c-f574606c9ace" providerId="ADAL" clId="{C367684F-6A16-4AD9-AF79-3DA88F595D93}" dt="2023-07-25T10:51:21.682" v="4351" actId="2696"/>
        <pc:sldMkLst>
          <pc:docMk/>
          <pc:sldMk cId="3622664729" sldId="301"/>
        </pc:sldMkLst>
      </pc:sldChg>
      <pc:sldChg chg="del">
        <pc:chgData name="Zita Draper" userId="b063123c-f51f-481b-b99c-f574606c9ace" providerId="ADAL" clId="{C367684F-6A16-4AD9-AF79-3DA88F595D93}" dt="2023-07-25T10:51:22.085" v="4352" actId="2696"/>
        <pc:sldMkLst>
          <pc:docMk/>
          <pc:sldMk cId="2904124998" sldId="302"/>
        </pc:sldMkLst>
      </pc:sldChg>
      <pc:sldChg chg="del">
        <pc:chgData name="Zita Draper" userId="b063123c-f51f-481b-b99c-f574606c9ace" providerId="ADAL" clId="{C367684F-6A16-4AD9-AF79-3DA88F595D93}" dt="2023-07-25T10:51:22.506" v="4353" actId="2696"/>
        <pc:sldMkLst>
          <pc:docMk/>
          <pc:sldMk cId="2476597659" sldId="303"/>
        </pc:sldMkLst>
      </pc:sldChg>
      <pc:sldChg chg="del">
        <pc:chgData name="Zita Draper" userId="b063123c-f51f-481b-b99c-f574606c9ace" providerId="ADAL" clId="{C367684F-6A16-4AD9-AF79-3DA88F595D93}" dt="2023-07-25T10:51:22.886" v="4354" actId="2696"/>
        <pc:sldMkLst>
          <pc:docMk/>
          <pc:sldMk cId="1786709285" sldId="304"/>
        </pc:sldMkLst>
      </pc:sldChg>
      <pc:sldChg chg="del">
        <pc:chgData name="Zita Draper" userId="b063123c-f51f-481b-b99c-f574606c9ace" providerId="ADAL" clId="{C367684F-6A16-4AD9-AF79-3DA88F595D93}" dt="2023-07-25T10:51:23.386" v="4355" actId="2696"/>
        <pc:sldMkLst>
          <pc:docMk/>
          <pc:sldMk cId="4020687076" sldId="305"/>
        </pc:sldMkLst>
      </pc:sldChg>
      <pc:sldChg chg="del">
        <pc:chgData name="Zita Draper" userId="b063123c-f51f-481b-b99c-f574606c9ace" providerId="ADAL" clId="{C367684F-6A16-4AD9-AF79-3DA88F595D93}" dt="2023-07-25T10:51:23.841" v="4356" actId="2696"/>
        <pc:sldMkLst>
          <pc:docMk/>
          <pc:sldMk cId="1679180238" sldId="306"/>
        </pc:sldMkLst>
      </pc:sldChg>
      <pc:sldChg chg="del">
        <pc:chgData name="Zita Draper" userId="b063123c-f51f-481b-b99c-f574606c9ace" providerId="ADAL" clId="{C367684F-6A16-4AD9-AF79-3DA88F595D93}" dt="2023-07-25T10:51:24.341" v="4357" actId="2696"/>
        <pc:sldMkLst>
          <pc:docMk/>
          <pc:sldMk cId="895193497" sldId="307"/>
        </pc:sldMkLst>
      </pc:sldChg>
      <pc:sldChg chg="del">
        <pc:chgData name="Zita Draper" userId="b063123c-f51f-481b-b99c-f574606c9ace" providerId="ADAL" clId="{C367684F-6A16-4AD9-AF79-3DA88F595D93}" dt="2023-07-25T10:51:24.812" v="4358" actId="2696"/>
        <pc:sldMkLst>
          <pc:docMk/>
          <pc:sldMk cId="1193590183" sldId="308"/>
        </pc:sldMkLst>
      </pc:sldChg>
      <pc:sldChg chg="del">
        <pc:chgData name="Zita Draper" userId="b063123c-f51f-481b-b99c-f574606c9ace" providerId="ADAL" clId="{C367684F-6A16-4AD9-AF79-3DA88F595D93}" dt="2023-07-25T10:51:25.376" v="4359" actId="2696"/>
        <pc:sldMkLst>
          <pc:docMk/>
          <pc:sldMk cId="2738873209" sldId="309"/>
        </pc:sldMkLst>
      </pc:sldChg>
      <pc:sldChg chg="del">
        <pc:chgData name="Zita Draper" userId="b063123c-f51f-481b-b99c-f574606c9ace" providerId="ADAL" clId="{C367684F-6A16-4AD9-AF79-3DA88F595D93}" dt="2023-07-25T10:51:25.885" v="4360" actId="2696"/>
        <pc:sldMkLst>
          <pc:docMk/>
          <pc:sldMk cId="704772573" sldId="310"/>
        </pc:sldMkLst>
      </pc:sldChg>
      <pc:sldChg chg="del">
        <pc:chgData name="Zita Draper" userId="b063123c-f51f-481b-b99c-f574606c9ace" providerId="ADAL" clId="{C367684F-6A16-4AD9-AF79-3DA88F595D93}" dt="2023-07-25T10:51:26.299" v="4361" actId="2696"/>
        <pc:sldMkLst>
          <pc:docMk/>
          <pc:sldMk cId="32860667" sldId="311"/>
        </pc:sldMkLst>
      </pc:sldChg>
      <pc:sldChg chg="del">
        <pc:chgData name="Zita Draper" userId="b063123c-f51f-481b-b99c-f574606c9ace" providerId="ADAL" clId="{C367684F-6A16-4AD9-AF79-3DA88F595D93}" dt="2023-07-25T10:51:26.732" v="4362" actId="2696"/>
        <pc:sldMkLst>
          <pc:docMk/>
          <pc:sldMk cId="552759992" sldId="312"/>
        </pc:sldMkLst>
      </pc:sldChg>
      <pc:sldChg chg="del">
        <pc:chgData name="Zita Draper" userId="b063123c-f51f-481b-b99c-f574606c9ace" providerId="ADAL" clId="{C367684F-6A16-4AD9-AF79-3DA88F595D93}" dt="2023-07-25T10:51:27.265" v="4363" actId="2696"/>
        <pc:sldMkLst>
          <pc:docMk/>
          <pc:sldMk cId="3810729235" sldId="313"/>
        </pc:sldMkLst>
      </pc:sldChg>
      <pc:sldChg chg="del">
        <pc:chgData name="Zita Draper" userId="b063123c-f51f-481b-b99c-f574606c9ace" providerId="ADAL" clId="{C367684F-6A16-4AD9-AF79-3DA88F595D93}" dt="2023-07-25T10:51:27.750" v="4364" actId="2696"/>
        <pc:sldMkLst>
          <pc:docMk/>
          <pc:sldMk cId="1057242863" sldId="314"/>
        </pc:sldMkLst>
      </pc:sldChg>
      <pc:sldChg chg="del">
        <pc:chgData name="Zita Draper" userId="b063123c-f51f-481b-b99c-f574606c9ace" providerId="ADAL" clId="{C367684F-6A16-4AD9-AF79-3DA88F595D93}" dt="2023-07-25T10:51:28.221" v="4365" actId="2696"/>
        <pc:sldMkLst>
          <pc:docMk/>
          <pc:sldMk cId="1441120470" sldId="315"/>
        </pc:sldMkLst>
      </pc:sldChg>
      <pc:sldChg chg="del">
        <pc:chgData name="Zita Draper" userId="b063123c-f51f-481b-b99c-f574606c9ace" providerId="ADAL" clId="{C367684F-6A16-4AD9-AF79-3DA88F595D93}" dt="2023-07-25T10:51:28.680" v="4366" actId="2696"/>
        <pc:sldMkLst>
          <pc:docMk/>
          <pc:sldMk cId="3359907546" sldId="316"/>
        </pc:sldMkLst>
      </pc:sldChg>
      <pc:sldChg chg="addSp delSp modSp mod setBg">
        <pc:chgData name="Zita Draper" userId="b063123c-f51f-481b-b99c-f574606c9ace" providerId="ADAL" clId="{C367684F-6A16-4AD9-AF79-3DA88F595D93}" dt="2023-07-25T10:52:00.026" v="4369" actId="26606"/>
        <pc:sldMkLst>
          <pc:docMk/>
          <pc:sldMk cId="3464901001" sldId="317"/>
        </pc:sldMkLst>
        <pc:spChg chg="mod">
          <ac:chgData name="Zita Draper" userId="b063123c-f51f-481b-b99c-f574606c9ace" providerId="ADAL" clId="{C367684F-6A16-4AD9-AF79-3DA88F595D93}" dt="2023-07-25T10:51:59.982" v="4368" actId="26606"/>
          <ac:spMkLst>
            <pc:docMk/>
            <pc:sldMk cId="3464901001" sldId="317"/>
            <ac:spMk id="2" creationId="{65E03A13-A7F5-2114-E45A-A44206C04BA2}"/>
          </ac:spMkLst>
        </pc:spChg>
        <pc:spChg chg="del mod">
          <ac:chgData name="Zita Draper" userId="b063123c-f51f-481b-b99c-f574606c9ace" providerId="ADAL" clId="{C367684F-6A16-4AD9-AF79-3DA88F595D93}" dt="2023-07-25T10:52:00.026" v="4369" actId="26606"/>
          <ac:spMkLst>
            <pc:docMk/>
            <pc:sldMk cId="3464901001" sldId="317"/>
            <ac:spMk id="3" creationId="{DB82161A-DC4D-B4B4-A350-A0AC945305E7}"/>
          </ac:spMkLst>
        </pc:spChg>
        <pc:spChg chg="add del">
          <ac:chgData name="Zita Draper" userId="b063123c-f51f-481b-b99c-f574606c9ace" providerId="ADAL" clId="{C367684F-6A16-4AD9-AF79-3DA88F595D93}" dt="2023-07-25T10:51:59.982" v="4368" actId="26606"/>
          <ac:spMkLst>
            <pc:docMk/>
            <pc:sldMk cId="3464901001" sldId="317"/>
            <ac:spMk id="10" creationId="{A65AC7D1-EAA9-48F5-B509-60A7F50BF703}"/>
          </ac:spMkLst>
        </pc:spChg>
        <pc:spChg chg="add del">
          <ac:chgData name="Zita Draper" userId="b063123c-f51f-481b-b99c-f574606c9ace" providerId="ADAL" clId="{C367684F-6A16-4AD9-AF79-3DA88F595D93}" dt="2023-07-25T10:51:59.982" v="4368" actId="26606"/>
          <ac:spMkLst>
            <pc:docMk/>
            <pc:sldMk cId="3464901001" sldId="317"/>
            <ac:spMk id="12" creationId="{D6320AF9-619A-4175-865B-5663E1AEF4C5}"/>
          </ac:spMkLst>
        </pc:spChg>
        <pc:spChg chg="add del">
          <ac:chgData name="Zita Draper" userId="b063123c-f51f-481b-b99c-f574606c9ace" providerId="ADAL" clId="{C367684F-6A16-4AD9-AF79-3DA88F595D93}" dt="2023-07-25T10:51:59.982" v="4368" actId="26606"/>
          <ac:spMkLst>
            <pc:docMk/>
            <pc:sldMk cId="3464901001" sldId="317"/>
            <ac:spMk id="18" creationId="{7E018740-5C2B-4A41-AC1A-7E68D1EC1954}"/>
          </ac:spMkLst>
        </pc:spChg>
        <pc:spChg chg="add del">
          <ac:chgData name="Zita Draper" userId="b063123c-f51f-481b-b99c-f574606c9ace" providerId="ADAL" clId="{C367684F-6A16-4AD9-AF79-3DA88F595D93}" dt="2023-07-25T10:51:59.982" v="4368" actId="26606"/>
          <ac:spMkLst>
            <pc:docMk/>
            <pc:sldMk cId="3464901001" sldId="317"/>
            <ac:spMk id="20" creationId="{166F75A4-C475-4941-8EE2-B80A06A2C1BB}"/>
          </ac:spMkLst>
        </pc:spChg>
        <pc:spChg chg="add del">
          <ac:chgData name="Zita Draper" userId="b063123c-f51f-481b-b99c-f574606c9ace" providerId="ADAL" clId="{C367684F-6A16-4AD9-AF79-3DA88F595D93}" dt="2023-07-25T10:51:59.982" v="4368" actId="26606"/>
          <ac:spMkLst>
            <pc:docMk/>
            <pc:sldMk cId="3464901001" sldId="317"/>
            <ac:spMk id="22" creationId="{A032553A-72E8-4B0D-8405-FF9771C9AF05}"/>
          </ac:spMkLst>
        </pc:spChg>
        <pc:spChg chg="add del">
          <ac:chgData name="Zita Draper" userId="b063123c-f51f-481b-b99c-f574606c9ace" providerId="ADAL" clId="{C367684F-6A16-4AD9-AF79-3DA88F595D93}" dt="2023-07-25T10:51:59.982" v="4368" actId="26606"/>
          <ac:spMkLst>
            <pc:docMk/>
            <pc:sldMk cId="3464901001" sldId="317"/>
            <ac:spMk id="24" creationId="{765800AC-C3B9-498E-87BC-29FAE4C76B21}"/>
          </ac:spMkLst>
        </pc:spChg>
        <pc:spChg chg="add del">
          <ac:chgData name="Zita Draper" userId="b063123c-f51f-481b-b99c-f574606c9ace" providerId="ADAL" clId="{C367684F-6A16-4AD9-AF79-3DA88F595D93}" dt="2023-07-25T10:51:59.982" v="4368" actId="26606"/>
          <ac:spMkLst>
            <pc:docMk/>
            <pc:sldMk cId="3464901001" sldId="317"/>
            <ac:spMk id="26" creationId="{1F9D6ACB-2FF4-49F9-978A-E0D5327FC635}"/>
          </ac:spMkLst>
        </pc:spChg>
        <pc:spChg chg="add del">
          <ac:chgData name="Zita Draper" userId="b063123c-f51f-481b-b99c-f574606c9ace" providerId="ADAL" clId="{C367684F-6A16-4AD9-AF79-3DA88F595D93}" dt="2023-07-25T10:51:59.982" v="4368" actId="26606"/>
          <ac:spMkLst>
            <pc:docMk/>
            <pc:sldMk cId="3464901001" sldId="317"/>
            <ac:spMk id="28" creationId="{A5EC319D-0FEA-4B95-A3EA-01E35672C95B}"/>
          </ac:spMkLst>
        </pc:spChg>
        <pc:graphicFrameChg chg="add">
          <ac:chgData name="Zita Draper" userId="b063123c-f51f-481b-b99c-f574606c9ace" providerId="ADAL" clId="{C367684F-6A16-4AD9-AF79-3DA88F595D93}" dt="2023-07-25T10:52:00.026" v="4369" actId="26606"/>
          <ac:graphicFrameMkLst>
            <pc:docMk/>
            <pc:sldMk cId="3464901001" sldId="317"/>
            <ac:graphicFrameMk id="5" creationId="{20775016-677F-C4C1-27D8-7F68C31EA0C6}"/>
          </ac:graphicFrameMkLst>
        </pc:graphicFrameChg>
        <pc:picChg chg="add del">
          <ac:chgData name="Zita Draper" userId="b063123c-f51f-481b-b99c-f574606c9ace" providerId="ADAL" clId="{C367684F-6A16-4AD9-AF79-3DA88F595D93}" dt="2023-07-25T10:51:59.982" v="4368" actId="26606"/>
          <ac:picMkLst>
            <pc:docMk/>
            <pc:sldMk cId="3464901001" sldId="317"/>
            <ac:picMk id="7" creationId="{7A8C02D3-F85F-D623-61D6-548CD14C168A}"/>
          </ac:picMkLst>
        </pc:picChg>
        <pc:cxnChg chg="add del">
          <ac:chgData name="Zita Draper" userId="b063123c-f51f-481b-b99c-f574606c9ace" providerId="ADAL" clId="{C367684F-6A16-4AD9-AF79-3DA88F595D93}" dt="2023-07-25T10:51:59.982" v="4368" actId="26606"/>
          <ac:cxnSpMkLst>
            <pc:docMk/>
            <pc:sldMk cId="3464901001" sldId="317"/>
            <ac:cxnSpMk id="14" creationId="{063B6EC6-D752-4EE7-908B-F8F19E8C7FEA}"/>
          </ac:cxnSpMkLst>
        </pc:cxnChg>
        <pc:cxnChg chg="add del">
          <ac:chgData name="Zita Draper" userId="b063123c-f51f-481b-b99c-f574606c9ace" providerId="ADAL" clId="{C367684F-6A16-4AD9-AF79-3DA88F595D93}" dt="2023-07-25T10:51:59.982" v="4368" actId="26606"/>
          <ac:cxnSpMkLst>
            <pc:docMk/>
            <pc:sldMk cId="3464901001" sldId="317"/>
            <ac:cxnSpMk id="16" creationId="{EFECD4E8-AD3E-4228-82A2-9461958EA94D}"/>
          </ac:cxnSpMkLst>
        </pc:cxnChg>
      </pc:sldChg>
      <pc:sldChg chg="addSp delSp modSp mod">
        <pc:chgData name="Zita Draper" userId="b063123c-f51f-481b-b99c-f574606c9ace" providerId="ADAL" clId="{C367684F-6A16-4AD9-AF79-3DA88F595D93}" dt="2023-07-25T10:52:09.603" v="4370" actId="26606"/>
        <pc:sldMkLst>
          <pc:docMk/>
          <pc:sldMk cId="3975530006" sldId="318"/>
        </pc:sldMkLst>
        <pc:spChg chg="mod">
          <ac:chgData name="Zita Draper" userId="b063123c-f51f-481b-b99c-f574606c9ace" providerId="ADAL" clId="{C367684F-6A16-4AD9-AF79-3DA88F595D93}" dt="2023-07-25T10:43:08.928" v="3830" actId="122"/>
          <ac:spMkLst>
            <pc:docMk/>
            <pc:sldMk cId="3975530006" sldId="318"/>
            <ac:spMk id="2" creationId="{28D284B9-6957-DC05-FF71-2757194E7388}"/>
          </ac:spMkLst>
        </pc:spChg>
        <pc:spChg chg="del mod">
          <ac:chgData name="Zita Draper" userId="b063123c-f51f-481b-b99c-f574606c9ace" providerId="ADAL" clId="{C367684F-6A16-4AD9-AF79-3DA88F595D93}" dt="2023-07-25T10:52:09.603" v="4370" actId="26606"/>
          <ac:spMkLst>
            <pc:docMk/>
            <pc:sldMk cId="3975530006" sldId="318"/>
            <ac:spMk id="3" creationId="{0B984BE4-B843-E63B-7DD2-08BC75E4ABC0}"/>
          </ac:spMkLst>
        </pc:spChg>
        <pc:graphicFrameChg chg="add">
          <ac:chgData name="Zita Draper" userId="b063123c-f51f-481b-b99c-f574606c9ace" providerId="ADAL" clId="{C367684F-6A16-4AD9-AF79-3DA88F595D93}" dt="2023-07-25T10:52:09.603" v="4370" actId="26606"/>
          <ac:graphicFrameMkLst>
            <pc:docMk/>
            <pc:sldMk cId="3975530006" sldId="318"/>
            <ac:graphicFrameMk id="5" creationId="{BC874D96-7A9D-F967-FE6D-7085D59A72E6}"/>
          </ac:graphicFrameMkLst>
        </pc:graphicFrameChg>
      </pc:sldChg>
      <pc:sldChg chg="addSp delSp modSp mod">
        <pc:chgData name="Zita Draper" userId="b063123c-f51f-481b-b99c-f574606c9ace" providerId="ADAL" clId="{C367684F-6A16-4AD9-AF79-3DA88F595D93}" dt="2023-07-25T10:53:54.354" v="4588" actId="26606"/>
        <pc:sldMkLst>
          <pc:docMk/>
          <pc:sldMk cId="342785586" sldId="319"/>
        </pc:sldMkLst>
        <pc:spChg chg="mod">
          <ac:chgData name="Zita Draper" userId="b063123c-f51f-481b-b99c-f574606c9ace" providerId="ADAL" clId="{C367684F-6A16-4AD9-AF79-3DA88F595D93}" dt="2023-07-25T10:52:51.843" v="4386" actId="122"/>
          <ac:spMkLst>
            <pc:docMk/>
            <pc:sldMk cId="342785586" sldId="319"/>
            <ac:spMk id="2" creationId="{C245BB09-B118-55FC-F667-A0AA384C31D6}"/>
          </ac:spMkLst>
        </pc:spChg>
        <pc:spChg chg="del mod">
          <ac:chgData name="Zita Draper" userId="b063123c-f51f-481b-b99c-f574606c9ace" providerId="ADAL" clId="{C367684F-6A16-4AD9-AF79-3DA88F595D93}" dt="2023-07-25T10:53:54.354" v="4588" actId="26606"/>
          <ac:spMkLst>
            <pc:docMk/>
            <pc:sldMk cId="342785586" sldId="319"/>
            <ac:spMk id="3" creationId="{5ACF7B87-27C0-49DB-AFDD-F25D9771AD0C}"/>
          </ac:spMkLst>
        </pc:spChg>
        <pc:graphicFrameChg chg="add">
          <ac:chgData name="Zita Draper" userId="b063123c-f51f-481b-b99c-f574606c9ace" providerId="ADAL" clId="{C367684F-6A16-4AD9-AF79-3DA88F595D93}" dt="2023-07-25T10:53:54.354" v="4588" actId="26606"/>
          <ac:graphicFrameMkLst>
            <pc:docMk/>
            <pc:sldMk cId="342785586" sldId="319"/>
            <ac:graphicFrameMk id="5" creationId="{13873DB4-9C3E-FB08-BD9F-29894E2064AE}"/>
          </ac:graphicFrameMkLst>
        </pc:graphicFrameChg>
      </pc:sldChg>
      <pc:sldChg chg="del">
        <pc:chgData name="Zita Draper" userId="b063123c-f51f-481b-b99c-f574606c9ace" providerId="ADAL" clId="{C367684F-6A16-4AD9-AF79-3DA88F595D93}" dt="2023-07-25T10:53:41.311" v="4586" actId="2696"/>
        <pc:sldMkLst>
          <pc:docMk/>
          <pc:sldMk cId="3914905427" sldId="320"/>
        </pc:sldMkLst>
      </pc:sldChg>
      <pc:sldChg chg="del">
        <pc:chgData name="Zita Draper" userId="b063123c-f51f-481b-b99c-f574606c9ace" providerId="ADAL" clId="{C367684F-6A16-4AD9-AF79-3DA88F595D93}" dt="2023-07-25T10:53:42.414" v="4587" actId="2696"/>
        <pc:sldMkLst>
          <pc:docMk/>
          <pc:sldMk cId="2932938040" sldId="321"/>
        </pc:sldMkLst>
      </pc:sldChg>
      <pc:sldChg chg="addSp modSp mod setBg">
        <pc:chgData name="Zita Draper" userId="b063123c-f51f-481b-b99c-f574606c9ace" providerId="ADAL" clId="{C367684F-6A16-4AD9-AF79-3DA88F595D93}" dt="2023-07-25T10:55:39.143" v="4750" actId="122"/>
        <pc:sldMkLst>
          <pc:docMk/>
          <pc:sldMk cId="4168332509" sldId="323"/>
        </pc:sldMkLst>
        <pc:spChg chg="mod">
          <ac:chgData name="Zita Draper" userId="b063123c-f51f-481b-b99c-f574606c9ace" providerId="ADAL" clId="{C367684F-6A16-4AD9-AF79-3DA88F595D93}" dt="2023-07-25T10:55:39.143" v="4750" actId="122"/>
          <ac:spMkLst>
            <pc:docMk/>
            <pc:sldMk cId="4168332509" sldId="323"/>
            <ac:spMk id="2" creationId="{B7B78DDA-3D5D-684A-30B4-320EA28F89CF}"/>
          </ac:spMkLst>
        </pc:spChg>
        <pc:spChg chg="mod">
          <ac:chgData name="Zita Draper" userId="b063123c-f51f-481b-b99c-f574606c9ace" providerId="ADAL" clId="{C367684F-6A16-4AD9-AF79-3DA88F595D93}" dt="2023-07-25T10:55:33.529" v="4744" actId="20577"/>
          <ac:spMkLst>
            <pc:docMk/>
            <pc:sldMk cId="4168332509" sldId="323"/>
            <ac:spMk id="3" creationId="{C5AAE12A-8358-3FE8-21F0-F33FFB3B321F}"/>
          </ac:spMkLst>
        </pc:spChg>
        <pc:spChg chg="add">
          <ac:chgData name="Zita Draper" userId="b063123c-f51f-481b-b99c-f574606c9ace" providerId="ADAL" clId="{C367684F-6A16-4AD9-AF79-3DA88F595D93}" dt="2023-07-25T10:55:22.113" v="4730" actId="26606"/>
          <ac:spMkLst>
            <pc:docMk/>
            <pc:sldMk cId="4168332509" sldId="323"/>
            <ac:spMk id="10" creationId="{A65AC7D1-EAA9-48F5-B509-60A7F50BF703}"/>
          </ac:spMkLst>
        </pc:spChg>
        <pc:spChg chg="add">
          <ac:chgData name="Zita Draper" userId="b063123c-f51f-481b-b99c-f574606c9ace" providerId="ADAL" clId="{C367684F-6A16-4AD9-AF79-3DA88F595D93}" dt="2023-07-25T10:55:22.113" v="4730" actId="26606"/>
          <ac:spMkLst>
            <pc:docMk/>
            <pc:sldMk cId="4168332509" sldId="323"/>
            <ac:spMk id="12" creationId="{D6320AF9-619A-4175-865B-5663E1AEF4C5}"/>
          </ac:spMkLst>
        </pc:spChg>
        <pc:spChg chg="add">
          <ac:chgData name="Zita Draper" userId="b063123c-f51f-481b-b99c-f574606c9ace" providerId="ADAL" clId="{C367684F-6A16-4AD9-AF79-3DA88F595D93}" dt="2023-07-25T10:55:22.113" v="4730" actId="26606"/>
          <ac:spMkLst>
            <pc:docMk/>
            <pc:sldMk cId="4168332509" sldId="323"/>
            <ac:spMk id="18" creationId="{7E018740-5C2B-4A41-AC1A-7E68D1EC1954}"/>
          </ac:spMkLst>
        </pc:spChg>
        <pc:spChg chg="add">
          <ac:chgData name="Zita Draper" userId="b063123c-f51f-481b-b99c-f574606c9ace" providerId="ADAL" clId="{C367684F-6A16-4AD9-AF79-3DA88F595D93}" dt="2023-07-25T10:55:22.113" v="4730" actId="26606"/>
          <ac:spMkLst>
            <pc:docMk/>
            <pc:sldMk cId="4168332509" sldId="323"/>
            <ac:spMk id="20" creationId="{166F75A4-C475-4941-8EE2-B80A06A2C1BB}"/>
          </ac:spMkLst>
        </pc:spChg>
        <pc:spChg chg="add">
          <ac:chgData name="Zita Draper" userId="b063123c-f51f-481b-b99c-f574606c9ace" providerId="ADAL" clId="{C367684F-6A16-4AD9-AF79-3DA88F595D93}" dt="2023-07-25T10:55:22.113" v="4730" actId="26606"/>
          <ac:spMkLst>
            <pc:docMk/>
            <pc:sldMk cId="4168332509" sldId="323"/>
            <ac:spMk id="22" creationId="{A032553A-72E8-4B0D-8405-FF9771C9AF05}"/>
          </ac:spMkLst>
        </pc:spChg>
        <pc:spChg chg="add">
          <ac:chgData name="Zita Draper" userId="b063123c-f51f-481b-b99c-f574606c9ace" providerId="ADAL" clId="{C367684F-6A16-4AD9-AF79-3DA88F595D93}" dt="2023-07-25T10:55:22.113" v="4730" actId="26606"/>
          <ac:spMkLst>
            <pc:docMk/>
            <pc:sldMk cId="4168332509" sldId="323"/>
            <ac:spMk id="24" creationId="{765800AC-C3B9-498E-87BC-29FAE4C76B21}"/>
          </ac:spMkLst>
        </pc:spChg>
        <pc:spChg chg="add">
          <ac:chgData name="Zita Draper" userId="b063123c-f51f-481b-b99c-f574606c9ace" providerId="ADAL" clId="{C367684F-6A16-4AD9-AF79-3DA88F595D93}" dt="2023-07-25T10:55:22.113" v="4730" actId="26606"/>
          <ac:spMkLst>
            <pc:docMk/>
            <pc:sldMk cId="4168332509" sldId="323"/>
            <ac:spMk id="26" creationId="{1F9D6ACB-2FF4-49F9-978A-E0D5327FC635}"/>
          </ac:spMkLst>
        </pc:spChg>
        <pc:spChg chg="add">
          <ac:chgData name="Zita Draper" userId="b063123c-f51f-481b-b99c-f574606c9ace" providerId="ADAL" clId="{C367684F-6A16-4AD9-AF79-3DA88F595D93}" dt="2023-07-25T10:55:22.113" v="4730" actId="26606"/>
          <ac:spMkLst>
            <pc:docMk/>
            <pc:sldMk cId="4168332509" sldId="323"/>
            <ac:spMk id="28" creationId="{A5EC319D-0FEA-4B95-A3EA-01E35672C95B}"/>
          </ac:spMkLst>
        </pc:spChg>
        <pc:picChg chg="add">
          <ac:chgData name="Zita Draper" userId="b063123c-f51f-481b-b99c-f574606c9ace" providerId="ADAL" clId="{C367684F-6A16-4AD9-AF79-3DA88F595D93}" dt="2023-07-25T10:55:22.113" v="4730" actId="26606"/>
          <ac:picMkLst>
            <pc:docMk/>
            <pc:sldMk cId="4168332509" sldId="323"/>
            <ac:picMk id="7" creationId="{E533EBB5-D2FA-B126-FB9F-06B3F7D6F049}"/>
          </ac:picMkLst>
        </pc:picChg>
        <pc:cxnChg chg="add">
          <ac:chgData name="Zita Draper" userId="b063123c-f51f-481b-b99c-f574606c9ace" providerId="ADAL" clId="{C367684F-6A16-4AD9-AF79-3DA88F595D93}" dt="2023-07-25T10:55:22.113" v="4730" actId="26606"/>
          <ac:cxnSpMkLst>
            <pc:docMk/>
            <pc:sldMk cId="4168332509" sldId="323"/>
            <ac:cxnSpMk id="14" creationId="{063B6EC6-D752-4EE7-908B-F8F19E8C7FEA}"/>
          </ac:cxnSpMkLst>
        </pc:cxnChg>
        <pc:cxnChg chg="add">
          <ac:chgData name="Zita Draper" userId="b063123c-f51f-481b-b99c-f574606c9ace" providerId="ADAL" clId="{C367684F-6A16-4AD9-AF79-3DA88F595D93}" dt="2023-07-25T10:55:22.113" v="4730" actId="26606"/>
          <ac:cxnSpMkLst>
            <pc:docMk/>
            <pc:sldMk cId="4168332509" sldId="323"/>
            <ac:cxnSpMk id="16" creationId="{EFECD4E8-AD3E-4228-82A2-9461958EA94D}"/>
          </ac:cxnSpMkLst>
        </pc:cxnChg>
      </pc:sldChg>
      <pc:sldChg chg="addSp delSp modSp mod">
        <pc:chgData name="Zita Draper" userId="b063123c-f51f-481b-b99c-f574606c9ace" providerId="ADAL" clId="{C367684F-6A16-4AD9-AF79-3DA88F595D93}" dt="2023-07-25T10:55:52.664" v="4751" actId="26606"/>
        <pc:sldMkLst>
          <pc:docMk/>
          <pc:sldMk cId="1309782974" sldId="324"/>
        </pc:sldMkLst>
        <pc:spChg chg="del mod">
          <ac:chgData name="Zita Draper" userId="b063123c-f51f-481b-b99c-f574606c9ace" providerId="ADAL" clId="{C367684F-6A16-4AD9-AF79-3DA88F595D93}" dt="2023-07-25T10:55:52.664" v="4751" actId="26606"/>
          <ac:spMkLst>
            <pc:docMk/>
            <pc:sldMk cId="1309782974" sldId="324"/>
            <ac:spMk id="3" creationId="{1582D141-CD73-397F-5F68-21746518ADA7}"/>
          </ac:spMkLst>
        </pc:spChg>
        <pc:graphicFrameChg chg="add">
          <ac:chgData name="Zita Draper" userId="b063123c-f51f-481b-b99c-f574606c9ace" providerId="ADAL" clId="{C367684F-6A16-4AD9-AF79-3DA88F595D93}" dt="2023-07-25T10:55:52.664" v="4751" actId="26606"/>
          <ac:graphicFrameMkLst>
            <pc:docMk/>
            <pc:sldMk cId="1309782974" sldId="324"/>
            <ac:graphicFrameMk id="5" creationId="{4D08C030-C486-2BAC-C3F7-95ADF7DDB209}"/>
          </ac:graphicFrameMkLst>
        </pc:graphicFrameChg>
      </pc:sldChg>
      <pc:sldChg chg="add">
        <pc:chgData name="Zita Draper" userId="b063123c-f51f-481b-b99c-f574606c9ace" providerId="ADAL" clId="{C367684F-6A16-4AD9-AF79-3DA88F595D93}" dt="2023-07-25T09:48:38.631" v="1591"/>
        <pc:sldMkLst>
          <pc:docMk/>
          <pc:sldMk cId="4146880937" sldId="506"/>
        </pc:sldMkLst>
      </pc:sldChg>
      <pc:sldChg chg="delSp modSp add mod setBg delDesignElem">
        <pc:chgData name="Zita Draper" userId="b063123c-f51f-481b-b99c-f574606c9ace" providerId="ADAL" clId="{C367684F-6A16-4AD9-AF79-3DA88F595D93}" dt="2023-07-25T10:32:21.955" v="3250" actId="207"/>
        <pc:sldMkLst>
          <pc:docMk/>
          <pc:sldMk cId="109857222" sldId="507"/>
        </pc:sldMkLst>
        <pc:spChg chg="mod">
          <ac:chgData name="Zita Draper" userId="b063123c-f51f-481b-b99c-f574606c9ace" providerId="ADAL" clId="{C367684F-6A16-4AD9-AF79-3DA88F595D93}" dt="2023-07-25T10:32:18.437" v="3249" actId="207"/>
          <ac:spMkLst>
            <pc:docMk/>
            <pc:sldMk cId="109857222" sldId="507"/>
            <ac:spMk id="2" creationId="{00000000-0000-0000-0000-000000000000}"/>
          </ac:spMkLst>
        </pc:spChg>
        <pc:spChg chg="mod">
          <ac:chgData name="Zita Draper" userId="b063123c-f51f-481b-b99c-f574606c9ace" providerId="ADAL" clId="{C367684F-6A16-4AD9-AF79-3DA88F595D93}" dt="2023-07-25T10:32:21.955" v="3250" actId="207"/>
          <ac:spMkLst>
            <pc:docMk/>
            <pc:sldMk cId="109857222" sldId="507"/>
            <ac:spMk id="3" creationId="{00000000-0000-0000-0000-000000000000}"/>
          </ac:spMkLst>
        </pc:spChg>
        <pc:spChg chg="del">
          <ac:chgData name="Zita Draper" userId="b063123c-f51f-481b-b99c-f574606c9ace" providerId="ADAL" clId="{C367684F-6A16-4AD9-AF79-3DA88F595D93}" dt="2023-07-25T10:32:09.347" v="3245"/>
          <ac:spMkLst>
            <pc:docMk/>
            <pc:sldMk cId="109857222" sldId="507"/>
            <ac:spMk id="9" creationId="{DF0CAD46-2E46-44EB-A063-C05881768CE6}"/>
          </ac:spMkLst>
        </pc:spChg>
        <pc:spChg chg="del">
          <ac:chgData name="Zita Draper" userId="b063123c-f51f-481b-b99c-f574606c9ace" providerId="ADAL" clId="{C367684F-6A16-4AD9-AF79-3DA88F595D93}" dt="2023-07-25T10:32:09.347" v="3245"/>
          <ac:spMkLst>
            <pc:docMk/>
            <pc:sldMk cId="109857222" sldId="507"/>
            <ac:spMk id="11" creationId="{DE8A7E9B-3161-4AE7-B85C-EE3D7786D549}"/>
          </ac:spMkLst>
        </pc:spChg>
        <pc:grpChg chg="del">
          <ac:chgData name="Zita Draper" userId="b063123c-f51f-481b-b99c-f574606c9ace" providerId="ADAL" clId="{C367684F-6A16-4AD9-AF79-3DA88F595D93}" dt="2023-07-25T10:32:09.347" v="3245"/>
          <ac:grpSpMkLst>
            <pc:docMk/>
            <pc:sldMk cId="109857222" sldId="507"/>
            <ac:grpSpMk id="13" creationId="{C3E45FAB-3768-4529-B0E8-A0E9BE5E382B}"/>
          </ac:grpSpMkLst>
        </pc:grpChg>
      </pc:sldChg>
      <pc:sldChg chg="delSp modSp add mod setBg delDesignElem">
        <pc:chgData name="Zita Draper" userId="b063123c-f51f-481b-b99c-f574606c9ace" providerId="ADAL" clId="{C367684F-6A16-4AD9-AF79-3DA88F595D93}" dt="2023-07-25T10:33:05.839" v="3257" actId="1076"/>
        <pc:sldMkLst>
          <pc:docMk/>
          <pc:sldMk cId="695339675" sldId="508"/>
        </pc:sldMkLst>
        <pc:spChg chg="mod">
          <ac:chgData name="Zita Draper" userId="b063123c-f51f-481b-b99c-f574606c9ace" providerId="ADAL" clId="{C367684F-6A16-4AD9-AF79-3DA88F595D93}" dt="2023-07-25T10:33:05.839" v="3257" actId="1076"/>
          <ac:spMkLst>
            <pc:docMk/>
            <pc:sldMk cId="695339675" sldId="508"/>
            <ac:spMk id="2" creationId="{4F1E9D27-30AB-4462-9E6E-511DA3AA0170}"/>
          </ac:spMkLst>
        </pc:spChg>
        <pc:spChg chg="del">
          <ac:chgData name="Zita Draper" userId="b063123c-f51f-481b-b99c-f574606c9ace" providerId="ADAL" clId="{C367684F-6A16-4AD9-AF79-3DA88F595D93}" dt="2023-07-25T10:32:43.856" v="3252"/>
          <ac:spMkLst>
            <pc:docMk/>
            <pc:sldMk cId="695339675" sldId="508"/>
            <ac:spMk id="8" creationId="{DD8EACB7-D372-470B-B76E-A829D00310CD}"/>
          </ac:spMkLst>
        </pc:spChg>
        <pc:spChg chg="del">
          <ac:chgData name="Zita Draper" userId="b063123c-f51f-481b-b99c-f574606c9ace" providerId="ADAL" clId="{C367684F-6A16-4AD9-AF79-3DA88F595D93}" dt="2023-07-25T10:32:43.856" v="3252"/>
          <ac:spMkLst>
            <pc:docMk/>
            <pc:sldMk cId="695339675" sldId="508"/>
            <ac:spMk id="10" creationId="{C7EA4B13-46D3-41EE-95DA-7B2100DE940B}"/>
          </ac:spMkLst>
        </pc:spChg>
        <pc:grpChg chg="del">
          <ac:chgData name="Zita Draper" userId="b063123c-f51f-481b-b99c-f574606c9ace" providerId="ADAL" clId="{C367684F-6A16-4AD9-AF79-3DA88F595D93}" dt="2023-07-25T10:32:43.856" v="3252"/>
          <ac:grpSpMkLst>
            <pc:docMk/>
            <pc:sldMk cId="695339675" sldId="508"/>
            <ac:grpSpMk id="12" creationId="{DCEEEBE1-DC7B-4168-90C6-DB88876E30DD}"/>
          </ac:grpSpMkLst>
        </pc:grpChg>
        <pc:picChg chg="mod">
          <ac:chgData name="Zita Draper" userId="b063123c-f51f-481b-b99c-f574606c9ace" providerId="ADAL" clId="{C367684F-6A16-4AD9-AF79-3DA88F595D93}" dt="2023-07-25T10:32:51.219" v="3254" actId="1076"/>
          <ac:picMkLst>
            <pc:docMk/>
            <pc:sldMk cId="695339675" sldId="508"/>
            <ac:picMk id="4" creationId="{9BE8D23E-0C75-0C69-AB2C-2467A6C529FA}"/>
          </ac:picMkLst>
        </pc:picChg>
      </pc:sldChg>
      <pc:sldChg chg="delSp add setBg delDesignElem">
        <pc:chgData name="Zita Draper" userId="b063123c-f51f-481b-b99c-f574606c9ace" providerId="ADAL" clId="{C367684F-6A16-4AD9-AF79-3DA88F595D93}" dt="2023-07-25T10:33:16.444" v="3259"/>
        <pc:sldMkLst>
          <pc:docMk/>
          <pc:sldMk cId="1144690957" sldId="509"/>
        </pc:sldMkLst>
        <pc:spChg chg="del">
          <ac:chgData name="Zita Draper" userId="b063123c-f51f-481b-b99c-f574606c9ace" providerId="ADAL" clId="{C367684F-6A16-4AD9-AF79-3DA88F595D93}" dt="2023-07-25T10:33:16.444" v="3259"/>
          <ac:spMkLst>
            <pc:docMk/>
            <pc:sldMk cId="1144690957" sldId="509"/>
            <ac:spMk id="11" creationId="{51A01047-632B-4F57-9CDB-AA680D5BBB19}"/>
          </ac:spMkLst>
        </pc:spChg>
        <pc:spChg chg="del">
          <ac:chgData name="Zita Draper" userId="b063123c-f51f-481b-b99c-f574606c9ace" providerId="ADAL" clId="{C367684F-6A16-4AD9-AF79-3DA88F595D93}" dt="2023-07-25T10:33:16.444" v="3259"/>
          <ac:spMkLst>
            <pc:docMk/>
            <pc:sldMk cId="1144690957" sldId="509"/>
            <ac:spMk id="13" creationId="{6D7753FE-7408-46D8-999A-0B0C34EA8C09}"/>
          </ac:spMkLst>
        </pc:spChg>
        <pc:grpChg chg="del">
          <ac:chgData name="Zita Draper" userId="b063123c-f51f-481b-b99c-f574606c9ace" providerId="ADAL" clId="{C367684F-6A16-4AD9-AF79-3DA88F595D93}" dt="2023-07-25T10:33:16.444" v="3259"/>
          <ac:grpSpMkLst>
            <pc:docMk/>
            <pc:sldMk cId="1144690957" sldId="509"/>
            <ac:grpSpMk id="15" creationId="{E30DE9CB-4267-487A-915E-5665607E9F36}"/>
          </ac:grpSpMkLst>
        </pc:grpChg>
      </pc:sldChg>
      <pc:sldChg chg="delSp modSp add mod setBg delDesignElem">
        <pc:chgData name="Zita Draper" userId="b063123c-f51f-481b-b99c-f574606c9ace" providerId="ADAL" clId="{C367684F-6A16-4AD9-AF79-3DA88F595D93}" dt="2023-07-25T10:33:28.694" v="3263" actId="27636"/>
        <pc:sldMkLst>
          <pc:docMk/>
          <pc:sldMk cId="2648063196" sldId="510"/>
        </pc:sldMkLst>
        <pc:spChg chg="mod">
          <ac:chgData name="Zita Draper" userId="b063123c-f51f-481b-b99c-f574606c9ace" providerId="ADAL" clId="{C367684F-6A16-4AD9-AF79-3DA88F595D93}" dt="2023-07-25T10:33:28.694" v="3263" actId="27636"/>
          <ac:spMkLst>
            <pc:docMk/>
            <pc:sldMk cId="2648063196" sldId="510"/>
            <ac:spMk id="3" creationId="{AF01EDAA-E361-3C99-0A70-BE83197E759C}"/>
          </ac:spMkLst>
        </pc:spChg>
        <pc:spChg chg="del">
          <ac:chgData name="Zita Draper" userId="b063123c-f51f-481b-b99c-f574606c9ace" providerId="ADAL" clId="{C367684F-6A16-4AD9-AF79-3DA88F595D93}" dt="2023-07-25T10:33:28.673" v="3262"/>
          <ac:spMkLst>
            <pc:docMk/>
            <pc:sldMk cId="2648063196" sldId="510"/>
            <ac:spMk id="9" creationId="{51A01047-632B-4F57-9CDB-AA680D5BBB19}"/>
          </ac:spMkLst>
        </pc:spChg>
        <pc:spChg chg="del">
          <ac:chgData name="Zita Draper" userId="b063123c-f51f-481b-b99c-f574606c9ace" providerId="ADAL" clId="{C367684F-6A16-4AD9-AF79-3DA88F595D93}" dt="2023-07-25T10:33:28.673" v="3262"/>
          <ac:spMkLst>
            <pc:docMk/>
            <pc:sldMk cId="2648063196" sldId="510"/>
            <ac:spMk id="11" creationId="{48EF695B-E7DE-4164-862A-9CD06DFB0EC0}"/>
          </ac:spMkLst>
        </pc:spChg>
        <pc:grpChg chg="del">
          <ac:chgData name="Zita Draper" userId="b063123c-f51f-481b-b99c-f574606c9ace" providerId="ADAL" clId="{C367684F-6A16-4AD9-AF79-3DA88F595D93}" dt="2023-07-25T10:33:28.673" v="3262"/>
          <ac:grpSpMkLst>
            <pc:docMk/>
            <pc:sldMk cId="2648063196" sldId="510"/>
            <ac:grpSpMk id="13" creationId="{D5ADB088-C125-457F-9C61-DFE21DCEF4A5}"/>
          </ac:grpSpMkLst>
        </pc:grpChg>
      </pc:sldChg>
      <pc:sldChg chg="delSp modSp add mod setBg delDesignElem">
        <pc:chgData name="Zita Draper" userId="b063123c-f51f-481b-b99c-f574606c9ace" providerId="ADAL" clId="{C367684F-6A16-4AD9-AF79-3DA88F595D93}" dt="2023-07-25T10:33:39.955" v="3266" actId="27636"/>
        <pc:sldMkLst>
          <pc:docMk/>
          <pc:sldMk cId="3478822060" sldId="511"/>
        </pc:sldMkLst>
        <pc:spChg chg="mod">
          <ac:chgData name="Zita Draper" userId="b063123c-f51f-481b-b99c-f574606c9ace" providerId="ADAL" clId="{C367684F-6A16-4AD9-AF79-3DA88F595D93}" dt="2023-07-25T10:33:39.955" v="3266" actId="27636"/>
          <ac:spMkLst>
            <pc:docMk/>
            <pc:sldMk cId="3478822060" sldId="511"/>
            <ac:spMk id="3" creationId="{1F1A5D1F-0496-0D01-8F6E-E6C70240FBC6}"/>
          </ac:spMkLst>
        </pc:spChg>
        <pc:spChg chg="del">
          <ac:chgData name="Zita Draper" userId="b063123c-f51f-481b-b99c-f574606c9ace" providerId="ADAL" clId="{C367684F-6A16-4AD9-AF79-3DA88F595D93}" dt="2023-07-25T10:33:39.932" v="3265"/>
          <ac:spMkLst>
            <pc:docMk/>
            <pc:sldMk cId="3478822060" sldId="511"/>
            <ac:spMk id="9" creationId="{51A01047-632B-4F57-9CDB-AA680D5BBB19}"/>
          </ac:spMkLst>
        </pc:spChg>
        <pc:spChg chg="del">
          <ac:chgData name="Zita Draper" userId="b063123c-f51f-481b-b99c-f574606c9ace" providerId="ADAL" clId="{C367684F-6A16-4AD9-AF79-3DA88F595D93}" dt="2023-07-25T10:33:39.932" v="3265"/>
          <ac:spMkLst>
            <pc:docMk/>
            <pc:sldMk cId="3478822060" sldId="511"/>
            <ac:spMk id="11" creationId="{48EF695B-E7DE-4164-862A-9CD06DFB0EC0}"/>
          </ac:spMkLst>
        </pc:spChg>
        <pc:grpChg chg="del">
          <ac:chgData name="Zita Draper" userId="b063123c-f51f-481b-b99c-f574606c9ace" providerId="ADAL" clId="{C367684F-6A16-4AD9-AF79-3DA88F595D93}" dt="2023-07-25T10:33:39.932" v="3265"/>
          <ac:grpSpMkLst>
            <pc:docMk/>
            <pc:sldMk cId="3478822060" sldId="511"/>
            <ac:grpSpMk id="13" creationId="{D5ADB088-C125-457F-9C61-DFE21DCEF4A5}"/>
          </ac:grpSpMkLst>
        </pc:grpChg>
      </pc:sldChg>
      <pc:sldChg chg="delSp add setBg delDesignElem">
        <pc:chgData name="Zita Draper" userId="b063123c-f51f-481b-b99c-f574606c9ace" providerId="ADAL" clId="{C367684F-6A16-4AD9-AF79-3DA88F595D93}" dt="2023-07-25T10:33:52.986" v="3268"/>
        <pc:sldMkLst>
          <pc:docMk/>
          <pc:sldMk cId="767142043" sldId="512"/>
        </pc:sldMkLst>
        <pc:spChg chg="del">
          <ac:chgData name="Zita Draper" userId="b063123c-f51f-481b-b99c-f574606c9ace" providerId="ADAL" clId="{C367684F-6A16-4AD9-AF79-3DA88F595D93}" dt="2023-07-25T10:33:52.986" v="3268"/>
          <ac:spMkLst>
            <pc:docMk/>
            <pc:sldMk cId="767142043" sldId="512"/>
            <ac:spMk id="9" creationId="{51A01047-632B-4F57-9CDB-AA680D5BBB19}"/>
          </ac:spMkLst>
        </pc:spChg>
        <pc:spChg chg="del">
          <ac:chgData name="Zita Draper" userId="b063123c-f51f-481b-b99c-f574606c9ace" providerId="ADAL" clId="{C367684F-6A16-4AD9-AF79-3DA88F595D93}" dt="2023-07-25T10:33:52.986" v="3268"/>
          <ac:spMkLst>
            <pc:docMk/>
            <pc:sldMk cId="767142043" sldId="512"/>
            <ac:spMk id="11" creationId="{48EF695B-E7DE-4164-862A-9CD06DFB0EC0}"/>
          </ac:spMkLst>
        </pc:spChg>
        <pc:grpChg chg="del">
          <ac:chgData name="Zita Draper" userId="b063123c-f51f-481b-b99c-f574606c9ace" providerId="ADAL" clId="{C367684F-6A16-4AD9-AF79-3DA88F595D93}" dt="2023-07-25T10:33:52.986" v="3268"/>
          <ac:grpSpMkLst>
            <pc:docMk/>
            <pc:sldMk cId="767142043" sldId="512"/>
            <ac:grpSpMk id="13" creationId="{D5ADB088-C125-457F-9C61-DFE21DCEF4A5}"/>
          </ac:grpSpMkLst>
        </pc:grpChg>
      </pc:sldChg>
      <pc:sldChg chg="delSp modSp add mod setBg delDesignElem">
        <pc:chgData name="Zita Draper" userId="b063123c-f51f-481b-b99c-f574606c9ace" providerId="ADAL" clId="{C367684F-6A16-4AD9-AF79-3DA88F595D93}" dt="2023-07-25T10:34:04.856" v="3271" actId="27636"/>
        <pc:sldMkLst>
          <pc:docMk/>
          <pc:sldMk cId="4121621403" sldId="513"/>
        </pc:sldMkLst>
        <pc:spChg chg="mod">
          <ac:chgData name="Zita Draper" userId="b063123c-f51f-481b-b99c-f574606c9ace" providerId="ADAL" clId="{C367684F-6A16-4AD9-AF79-3DA88F595D93}" dt="2023-07-25T10:34:04.856" v="3271" actId="27636"/>
          <ac:spMkLst>
            <pc:docMk/>
            <pc:sldMk cId="4121621403" sldId="513"/>
            <ac:spMk id="3" creationId="{C60DF61C-B6F7-E709-FF77-E969EF4DF792}"/>
          </ac:spMkLst>
        </pc:spChg>
        <pc:spChg chg="del">
          <ac:chgData name="Zita Draper" userId="b063123c-f51f-481b-b99c-f574606c9ace" providerId="ADAL" clId="{C367684F-6A16-4AD9-AF79-3DA88F595D93}" dt="2023-07-25T10:34:04.834" v="3270"/>
          <ac:spMkLst>
            <pc:docMk/>
            <pc:sldMk cId="4121621403" sldId="513"/>
            <ac:spMk id="9" creationId="{51A01047-632B-4F57-9CDB-AA680D5BBB19}"/>
          </ac:spMkLst>
        </pc:spChg>
        <pc:spChg chg="del">
          <ac:chgData name="Zita Draper" userId="b063123c-f51f-481b-b99c-f574606c9ace" providerId="ADAL" clId="{C367684F-6A16-4AD9-AF79-3DA88F595D93}" dt="2023-07-25T10:34:04.834" v="3270"/>
          <ac:spMkLst>
            <pc:docMk/>
            <pc:sldMk cId="4121621403" sldId="513"/>
            <ac:spMk id="11" creationId="{48EF695B-E7DE-4164-862A-9CD06DFB0EC0}"/>
          </ac:spMkLst>
        </pc:spChg>
        <pc:grpChg chg="del">
          <ac:chgData name="Zita Draper" userId="b063123c-f51f-481b-b99c-f574606c9ace" providerId="ADAL" clId="{C367684F-6A16-4AD9-AF79-3DA88F595D93}" dt="2023-07-25T10:34:04.834" v="3270"/>
          <ac:grpSpMkLst>
            <pc:docMk/>
            <pc:sldMk cId="4121621403" sldId="513"/>
            <ac:grpSpMk id="13" creationId="{D5ADB088-C125-457F-9C61-DFE21DCEF4A5}"/>
          </ac:grpSpMkLst>
        </pc:grpChg>
      </pc:sldChg>
      <pc:sldChg chg="delSp add setBg delDesignElem">
        <pc:chgData name="Zita Draper" userId="b063123c-f51f-481b-b99c-f574606c9ace" providerId="ADAL" clId="{C367684F-6A16-4AD9-AF79-3DA88F595D93}" dt="2023-07-25T10:34:13.802" v="3273"/>
        <pc:sldMkLst>
          <pc:docMk/>
          <pc:sldMk cId="1386229939" sldId="514"/>
        </pc:sldMkLst>
        <pc:spChg chg="del">
          <ac:chgData name="Zita Draper" userId="b063123c-f51f-481b-b99c-f574606c9ace" providerId="ADAL" clId="{C367684F-6A16-4AD9-AF79-3DA88F595D93}" dt="2023-07-25T10:34:13.802" v="3273"/>
          <ac:spMkLst>
            <pc:docMk/>
            <pc:sldMk cId="1386229939" sldId="514"/>
            <ac:spMk id="9" creationId="{51A01047-632B-4F57-9CDB-AA680D5BBB19}"/>
          </ac:spMkLst>
        </pc:spChg>
        <pc:spChg chg="del">
          <ac:chgData name="Zita Draper" userId="b063123c-f51f-481b-b99c-f574606c9ace" providerId="ADAL" clId="{C367684F-6A16-4AD9-AF79-3DA88F595D93}" dt="2023-07-25T10:34:13.802" v="3273"/>
          <ac:spMkLst>
            <pc:docMk/>
            <pc:sldMk cId="1386229939" sldId="514"/>
            <ac:spMk id="11" creationId="{48EF695B-E7DE-4164-862A-9CD06DFB0EC0}"/>
          </ac:spMkLst>
        </pc:spChg>
        <pc:grpChg chg="del">
          <ac:chgData name="Zita Draper" userId="b063123c-f51f-481b-b99c-f574606c9ace" providerId="ADAL" clId="{C367684F-6A16-4AD9-AF79-3DA88F595D93}" dt="2023-07-25T10:34:13.802" v="3273"/>
          <ac:grpSpMkLst>
            <pc:docMk/>
            <pc:sldMk cId="1386229939" sldId="514"/>
            <ac:grpSpMk id="13" creationId="{D5ADB088-C125-457F-9C61-DFE21DCEF4A5}"/>
          </ac:grpSpMkLst>
        </pc:grpChg>
      </pc:sldChg>
      <pc:sldChg chg="delSp modSp add mod setBg delDesignElem">
        <pc:chgData name="Zita Draper" userId="b063123c-f51f-481b-b99c-f574606c9ace" providerId="ADAL" clId="{C367684F-6A16-4AD9-AF79-3DA88F595D93}" dt="2023-07-25T10:34:23.500" v="3276" actId="27636"/>
        <pc:sldMkLst>
          <pc:docMk/>
          <pc:sldMk cId="4239873174" sldId="515"/>
        </pc:sldMkLst>
        <pc:spChg chg="mod">
          <ac:chgData name="Zita Draper" userId="b063123c-f51f-481b-b99c-f574606c9ace" providerId="ADAL" clId="{C367684F-6A16-4AD9-AF79-3DA88F595D93}" dt="2023-07-25T10:34:23.500" v="3276" actId="27636"/>
          <ac:spMkLst>
            <pc:docMk/>
            <pc:sldMk cId="4239873174" sldId="515"/>
            <ac:spMk id="3" creationId="{798EA978-1B06-9E23-A613-EA0FBE639171}"/>
          </ac:spMkLst>
        </pc:spChg>
        <pc:spChg chg="del">
          <ac:chgData name="Zita Draper" userId="b063123c-f51f-481b-b99c-f574606c9ace" providerId="ADAL" clId="{C367684F-6A16-4AD9-AF79-3DA88F595D93}" dt="2023-07-25T10:34:23.469" v="3275"/>
          <ac:spMkLst>
            <pc:docMk/>
            <pc:sldMk cId="4239873174" sldId="515"/>
            <ac:spMk id="9" creationId="{51A01047-632B-4F57-9CDB-AA680D5BBB19}"/>
          </ac:spMkLst>
        </pc:spChg>
        <pc:spChg chg="del">
          <ac:chgData name="Zita Draper" userId="b063123c-f51f-481b-b99c-f574606c9ace" providerId="ADAL" clId="{C367684F-6A16-4AD9-AF79-3DA88F595D93}" dt="2023-07-25T10:34:23.469" v="3275"/>
          <ac:spMkLst>
            <pc:docMk/>
            <pc:sldMk cId="4239873174" sldId="515"/>
            <ac:spMk id="11" creationId="{48EF695B-E7DE-4164-862A-9CD06DFB0EC0}"/>
          </ac:spMkLst>
        </pc:spChg>
        <pc:grpChg chg="del">
          <ac:chgData name="Zita Draper" userId="b063123c-f51f-481b-b99c-f574606c9ace" providerId="ADAL" clId="{C367684F-6A16-4AD9-AF79-3DA88F595D93}" dt="2023-07-25T10:34:23.469" v="3275"/>
          <ac:grpSpMkLst>
            <pc:docMk/>
            <pc:sldMk cId="4239873174" sldId="515"/>
            <ac:grpSpMk id="13" creationId="{D5ADB088-C125-457F-9C61-DFE21DCEF4A5}"/>
          </ac:grpSpMkLst>
        </pc:grpChg>
      </pc:sldChg>
      <pc:sldChg chg="delSp add setBg delDesignElem">
        <pc:chgData name="Zita Draper" userId="b063123c-f51f-481b-b99c-f574606c9ace" providerId="ADAL" clId="{C367684F-6A16-4AD9-AF79-3DA88F595D93}" dt="2023-07-25T10:34:32.318" v="3278"/>
        <pc:sldMkLst>
          <pc:docMk/>
          <pc:sldMk cId="2335182859" sldId="516"/>
        </pc:sldMkLst>
        <pc:spChg chg="del">
          <ac:chgData name="Zita Draper" userId="b063123c-f51f-481b-b99c-f574606c9ace" providerId="ADAL" clId="{C367684F-6A16-4AD9-AF79-3DA88F595D93}" dt="2023-07-25T10:34:32.318" v="3278"/>
          <ac:spMkLst>
            <pc:docMk/>
            <pc:sldMk cId="2335182859" sldId="516"/>
            <ac:spMk id="9" creationId="{51A01047-632B-4F57-9CDB-AA680D5BBB19}"/>
          </ac:spMkLst>
        </pc:spChg>
        <pc:spChg chg="del">
          <ac:chgData name="Zita Draper" userId="b063123c-f51f-481b-b99c-f574606c9ace" providerId="ADAL" clId="{C367684F-6A16-4AD9-AF79-3DA88F595D93}" dt="2023-07-25T10:34:32.318" v="3278"/>
          <ac:spMkLst>
            <pc:docMk/>
            <pc:sldMk cId="2335182859" sldId="516"/>
            <ac:spMk id="11" creationId="{48EF695B-E7DE-4164-862A-9CD06DFB0EC0}"/>
          </ac:spMkLst>
        </pc:spChg>
        <pc:grpChg chg="del">
          <ac:chgData name="Zita Draper" userId="b063123c-f51f-481b-b99c-f574606c9ace" providerId="ADAL" clId="{C367684F-6A16-4AD9-AF79-3DA88F595D93}" dt="2023-07-25T10:34:32.318" v="3278"/>
          <ac:grpSpMkLst>
            <pc:docMk/>
            <pc:sldMk cId="2335182859" sldId="516"/>
            <ac:grpSpMk id="13" creationId="{D5ADB088-C125-457F-9C61-DFE21DCEF4A5}"/>
          </ac:grpSpMkLst>
        </pc:grpChg>
      </pc:sldChg>
      <pc:sldChg chg="delSp modSp add mod setBg delDesignElem">
        <pc:chgData name="Zita Draper" userId="b063123c-f51f-481b-b99c-f574606c9ace" providerId="ADAL" clId="{C367684F-6A16-4AD9-AF79-3DA88F595D93}" dt="2023-07-25T10:34:45.811" v="3281" actId="27636"/>
        <pc:sldMkLst>
          <pc:docMk/>
          <pc:sldMk cId="2862746557" sldId="517"/>
        </pc:sldMkLst>
        <pc:spChg chg="mod">
          <ac:chgData name="Zita Draper" userId="b063123c-f51f-481b-b99c-f574606c9ace" providerId="ADAL" clId="{C367684F-6A16-4AD9-AF79-3DA88F595D93}" dt="2023-07-25T10:34:45.811" v="3281" actId="27636"/>
          <ac:spMkLst>
            <pc:docMk/>
            <pc:sldMk cId="2862746557" sldId="517"/>
            <ac:spMk id="3" creationId="{91103F9A-1013-2125-6778-61E43AFE9557}"/>
          </ac:spMkLst>
        </pc:spChg>
        <pc:spChg chg="del">
          <ac:chgData name="Zita Draper" userId="b063123c-f51f-481b-b99c-f574606c9ace" providerId="ADAL" clId="{C367684F-6A16-4AD9-AF79-3DA88F595D93}" dt="2023-07-25T10:34:45.788" v="3280"/>
          <ac:spMkLst>
            <pc:docMk/>
            <pc:sldMk cId="2862746557" sldId="517"/>
            <ac:spMk id="9" creationId="{51A01047-632B-4F57-9CDB-AA680D5BBB19}"/>
          </ac:spMkLst>
        </pc:spChg>
        <pc:spChg chg="del">
          <ac:chgData name="Zita Draper" userId="b063123c-f51f-481b-b99c-f574606c9ace" providerId="ADAL" clId="{C367684F-6A16-4AD9-AF79-3DA88F595D93}" dt="2023-07-25T10:34:45.788" v="3280"/>
          <ac:spMkLst>
            <pc:docMk/>
            <pc:sldMk cId="2862746557" sldId="517"/>
            <ac:spMk id="11" creationId="{48EF695B-E7DE-4164-862A-9CD06DFB0EC0}"/>
          </ac:spMkLst>
        </pc:spChg>
        <pc:grpChg chg="del">
          <ac:chgData name="Zita Draper" userId="b063123c-f51f-481b-b99c-f574606c9ace" providerId="ADAL" clId="{C367684F-6A16-4AD9-AF79-3DA88F595D93}" dt="2023-07-25T10:34:45.788" v="3280"/>
          <ac:grpSpMkLst>
            <pc:docMk/>
            <pc:sldMk cId="2862746557" sldId="517"/>
            <ac:grpSpMk id="13" creationId="{D5ADB088-C125-457F-9C61-DFE21DCEF4A5}"/>
          </ac:grpSpMkLst>
        </pc:grpChg>
      </pc:sldChg>
      <pc:sldChg chg="delSp modSp add mod setBg delDesignElem">
        <pc:chgData name="Zita Draper" userId="b063123c-f51f-481b-b99c-f574606c9ace" providerId="ADAL" clId="{C367684F-6A16-4AD9-AF79-3DA88F595D93}" dt="2023-07-25T10:34:59.544" v="3284" actId="27636"/>
        <pc:sldMkLst>
          <pc:docMk/>
          <pc:sldMk cId="552924377" sldId="518"/>
        </pc:sldMkLst>
        <pc:spChg chg="mod">
          <ac:chgData name="Zita Draper" userId="b063123c-f51f-481b-b99c-f574606c9ace" providerId="ADAL" clId="{C367684F-6A16-4AD9-AF79-3DA88F595D93}" dt="2023-07-25T10:34:59.544" v="3284" actId="27636"/>
          <ac:spMkLst>
            <pc:docMk/>
            <pc:sldMk cId="552924377" sldId="518"/>
            <ac:spMk id="3" creationId="{D0658C50-1337-F3D0-C843-176FD3A4B49B}"/>
          </ac:spMkLst>
        </pc:spChg>
        <pc:spChg chg="del">
          <ac:chgData name="Zita Draper" userId="b063123c-f51f-481b-b99c-f574606c9ace" providerId="ADAL" clId="{C367684F-6A16-4AD9-AF79-3DA88F595D93}" dt="2023-07-25T10:34:59.514" v="3283"/>
          <ac:spMkLst>
            <pc:docMk/>
            <pc:sldMk cId="552924377" sldId="518"/>
            <ac:spMk id="9" creationId="{51A01047-632B-4F57-9CDB-AA680D5BBB19}"/>
          </ac:spMkLst>
        </pc:spChg>
        <pc:spChg chg="del">
          <ac:chgData name="Zita Draper" userId="b063123c-f51f-481b-b99c-f574606c9ace" providerId="ADAL" clId="{C367684F-6A16-4AD9-AF79-3DA88F595D93}" dt="2023-07-25T10:34:59.514" v="3283"/>
          <ac:spMkLst>
            <pc:docMk/>
            <pc:sldMk cId="552924377" sldId="518"/>
            <ac:spMk id="11" creationId="{48EF695B-E7DE-4164-862A-9CD06DFB0EC0}"/>
          </ac:spMkLst>
        </pc:spChg>
        <pc:grpChg chg="del">
          <ac:chgData name="Zita Draper" userId="b063123c-f51f-481b-b99c-f574606c9ace" providerId="ADAL" clId="{C367684F-6A16-4AD9-AF79-3DA88F595D93}" dt="2023-07-25T10:34:59.514" v="3283"/>
          <ac:grpSpMkLst>
            <pc:docMk/>
            <pc:sldMk cId="552924377" sldId="518"/>
            <ac:grpSpMk id="13" creationId="{D5ADB088-C125-457F-9C61-DFE21DCEF4A5}"/>
          </ac:grpSpMkLst>
        </pc:grpChg>
      </pc:sldChg>
      <pc:sldChg chg="delSp modSp add mod setBg delDesignElem">
        <pc:chgData name="Zita Draper" userId="b063123c-f51f-481b-b99c-f574606c9ace" providerId="ADAL" clId="{C367684F-6A16-4AD9-AF79-3DA88F595D93}" dt="2023-07-25T10:36:12.716" v="3300" actId="1076"/>
        <pc:sldMkLst>
          <pc:docMk/>
          <pc:sldMk cId="3708203035" sldId="519"/>
        </pc:sldMkLst>
        <pc:spChg chg="mod">
          <ac:chgData name="Zita Draper" userId="b063123c-f51f-481b-b99c-f574606c9ace" providerId="ADAL" clId="{C367684F-6A16-4AD9-AF79-3DA88F595D93}" dt="2023-07-25T10:35:07.439" v="3287" actId="27636"/>
          <ac:spMkLst>
            <pc:docMk/>
            <pc:sldMk cId="3708203035" sldId="519"/>
            <ac:spMk id="3" creationId="{BFCB42BA-5EF0-61E4-4217-570D1BC301E5}"/>
          </ac:spMkLst>
        </pc:spChg>
        <pc:spChg chg="del">
          <ac:chgData name="Zita Draper" userId="b063123c-f51f-481b-b99c-f574606c9ace" providerId="ADAL" clId="{C367684F-6A16-4AD9-AF79-3DA88F595D93}" dt="2023-07-25T10:35:07.420" v="3286"/>
          <ac:spMkLst>
            <pc:docMk/>
            <pc:sldMk cId="3708203035" sldId="519"/>
            <ac:spMk id="10" creationId="{51A01047-632B-4F57-9CDB-AA680D5BBB19}"/>
          </ac:spMkLst>
        </pc:spChg>
        <pc:spChg chg="del">
          <ac:chgData name="Zita Draper" userId="b063123c-f51f-481b-b99c-f574606c9ace" providerId="ADAL" clId="{C367684F-6A16-4AD9-AF79-3DA88F595D93}" dt="2023-07-25T10:35:07.420" v="3286"/>
          <ac:spMkLst>
            <pc:docMk/>
            <pc:sldMk cId="3708203035" sldId="519"/>
            <ac:spMk id="12" creationId="{48EF695B-E7DE-4164-862A-9CD06DFB0EC0}"/>
          </ac:spMkLst>
        </pc:spChg>
        <pc:grpChg chg="del">
          <ac:chgData name="Zita Draper" userId="b063123c-f51f-481b-b99c-f574606c9ace" providerId="ADAL" clId="{C367684F-6A16-4AD9-AF79-3DA88F595D93}" dt="2023-07-25T10:35:07.420" v="3286"/>
          <ac:grpSpMkLst>
            <pc:docMk/>
            <pc:sldMk cId="3708203035" sldId="519"/>
            <ac:grpSpMk id="14" creationId="{D5ADB088-C125-457F-9C61-DFE21DCEF4A5}"/>
          </ac:grpSpMkLst>
        </pc:grpChg>
        <pc:picChg chg="mod">
          <ac:chgData name="Zita Draper" userId="b063123c-f51f-481b-b99c-f574606c9ace" providerId="ADAL" clId="{C367684F-6A16-4AD9-AF79-3DA88F595D93}" dt="2023-07-25T10:36:12.716" v="3300" actId="1076"/>
          <ac:picMkLst>
            <pc:docMk/>
            <pc:sldMk cId="3708203035" sldId="519"/>
            <ac:picMk id="7" creationId="{DA017AA7-DB3A-1FBC-3D21-544FD63B5E19}"/>
          </ac:picMkLst>
        </pc:picChg>
      </pc:sldChg>
      <pc:sldChg chg="delSp modSp add mod setBg delDesignElem">
        <pc:chgData name="Zita Draper" userId="b063123c-f51f-481b-b99c-f574606c9ace" providerId="ADAL" clId="{C367684F-6A16-4AD9-AF79-3DA88F595D93}" dt="2023-07-25T10:36:07.584" v="3299" actId="1076"/>
        <pc:sldMkLst>
          <pc:docMk/>
          <pc:sldMk cId="391692161" sldId="520"/>
        </pc:sldMkLst>
        <pc:spChg chg="mod">
          <ac:chgData name="Zita Draper" userId="b063123c-f51f-481b-b99c-f574606c9ace" providerId="ADAL" clId="{C367684F-6A16-4AD9-AF79-3DA88F595D93}" dt="2023-07-25T10:36:03.052" v="3297" actId="1076"/>
          <ac:spMkLst>
            <pc:docMk/>
            <pc:sldMk cId="391692161" sldId="520"/>
            <ac:spMk id="2" creationId="{0B13EA1B-8514-495F-9182-2A1046622B58}"/>
          </ac:spMkLst>
        </pc:spChg>
        <pc:spChg chg="mod">
          <ac:chgData name="Zita Draper" userId="b063123c-f51f-481b-b99c-f574606c9ace" providerId="ADAL" clId="{C367684F-6A16-4AD9-AF79-3DA88F595D93}" dt="2023-07-25T10:36:05.945" v="3298" actId="1076"/>
          <ac:spMkLst>
            <pc:docMk/>
            <pc:sldMk cId="391692161" sldId="520"/>
            <ac:spMk id="3" creationId="{38EEE0E6-2874-3776-A658-85FD6919733E}"/>
          </ac:spMkLst>
        </pc:spChg>
        <pc:spChg chg="del">
          <ac:chgData name="Zita Draper" userId="b063123c-f51f-481b-b99c-f574606c9ace" providerId="ADAL" clId="{C367684F-6A16-4AD9-AF79-3DA88F595D93}" dt="2023-07-25T10:35:22.857" v="3289"/>
          <ac:spMkLst>
            <pc:docMk/>
            <pc:sldMk cId="391692161" sldId="520"/>
            <ac:spMk id="9" creationId="{51A01047-632B-4F57-9CDB-AA680D5BBB19}"/>
          </ac:spMkLst>
        </pc:spChg>
        <pc:spChg chg="del">
          <ac:chgData name="Zita Draper" userId="b063123c-f51f-481b-b99c-f574606c9ace" providerId="ADAL" clId="{C367684F-6A16-4AD9-AF79-3DA88F595D93}" dt="2023-07-25T10:35:22.857" v="3289"/>
          <ac:spMkLst>
            <pc:docMk/>
            <pc:sldMk cId="391692161" sldId="520"/>
            <ac:spMk id="11" creationId="{48EF695B-E7DE-4164-862A-9CD06DFB0EC0}"/>
          </ac:spMkLst>
        </pc:spChg>
        <pc:grpChg chg="del">
          <ac:chgData name="Zita Draper" userId="b063123c-f51f-481b-b99c-f574606c9ace" providerId="ADAL" clId="{C367684F-6A16-4AD9-AF79-3DA88F595D93}" dt="2023-07-25T10:35:22.857" v="3289"/>
          <ac:grpSpMkLst>
            <pc:docMk/>
            <pc:sldMk cId="391692161" sldId="520"/>
            <ac:grpSpMk id="13" creationId="{D5ADB088-C125-457F-9C61-DFE21DCEF4A5}"/>
          </ac:grpSpMkLst>
        </pc:grpChg>
        <pc:picChg chg="mod">
          <ac:chgData name="Zita Draper" userId="b063123c-f51f-481b-b99c-f574606c9ace" providerId="ADAL" clId="{C367684F-6A16-4AD9-AF79-3DA88F595D93}" dt="2023-07-25T10:36:07.584" v="3299" actId="1076"/>
          <ac:picMkLst>
            <pc:docMk/>
            <pc:sldMk cId="391692161" sldId="520"/>
            <ac:picMk id="4" creationId="{D0CC32A4-8818-84D0-12B0-EFF49C5B121D}"/>
          </ac:picMkLst>
        </pc:picChg>
      </pc:sldChg>
      <pc:sldChg chg="delSp modSp add mod setBg delDesignElem">
        <pc:chgData name="Zita Draper" userId="b063123c-f51f-481b-b99c-f574606c9ace" providerId="ADAL" clId="{C367684F-6A16-4AD9-AF79-3DA88F595D93}" dt="2023-07-25T10:35:55.150" v="3296" actId="1076"/>
        <pc:sldMkLst>
          <pc:docMk/>
          <pc:sldMk cId="4241982590" sldId="521"/>
        </pc:sldMkLst>
        <pc:spChg chg="mod">
          <ac:chgData name="Zita Draper" userId="b063123c-f51f-481b-b99c-f574606c9ace" providerId="ADAL" clId="{C367684F-6A16-4AD9-AF79-3DA88F595D93}" dt="2023-07-25T10:35:50.321" v="3295" actId="404"/>
          <ac:spMkLst>
            <pc:docMk/>
            <pc:sldMk cId="4241982590" sldId="521"/>
            <ac:spMk id="2" creationId="{4BE84723-5F25-7CF9-BBE6-535A9D8ED27A}"/>
          </ac:spMkLst>
        </pc:spChg>
        <pc:spChg chg="mod">
          <ac:chgData name="Zita Draper" userId="b063123c-f51f-481b-b99c-f574606c9ace" providerId="ADAL" clId="{C367684F-6A16-4AD9-AF79-3DA88F595D93}" dt="2023-07-25T10:35:55.150" v="3296" actId="1076"/>
          <ac:spMkLst>
            <pc:docMk/>
            <pc:sldMk cId="4241982590" sldId="521"/>
            <ac:spMk id="3" creationId="{3585143B-7830-591F-7668-B688665CD93A}"/>
          </ac:spMkLst>
        </pc:spChg>
        <pc:spChg chg="del">
          <ac:chgData name="Zita Draper" userId="b063123c-f51f-481b-b99c-f574606c9ace" providerId="ADAL" clId="{C367684F-6A16-4AD9-AF79-3DA88F595D93}" dt="2023-07-25T10:35:33.396" v="3291"/>
          <ac:spMkLst>
            <pc:docMk/>
            <pc:sldMk cId="4241982590" sldId="521"/>
            <ac:spMk id="8" creationId="{7B4854C3-58CC-4A2C-B4CA-926819F0C2A6}"/>
          </ac:spMkLst>
        </pc:spChg>
        <pc:spChg chg="del">
          <ac:chgData name="Zita Draper" userId="b063123c-f51f-481b-b99c-f574606c9ace" providerId="ADAL" clId="{C367684F-6A16-4AD9-AF79-3DA88F595D93}" dt="2023-07-25T10:35:33.396" v="3291"/>
          <ac:spMkLst>
            <pc:docMk/>
            <pc:sldMk cId="4241982590" sldId="521"/>
            <ac:spMk id="10" creationId="{7B6FD5C0-E257-4B9E-9413-27A374F07FF9}"/>
          </ac:spMkLst>
        </pc:spChg>
        <pc:spChg chg="del">
          <ac:chgData name="Zita Draper" userId="b063123c-f51f-481b-b99c-f574606c9ace" providerId="ADAL" clId="{C367684F-6A16-4AD9-AF79-3DA88F595D93}" dt="2023-07-25T10:35:33.396" v="3291"/>
          <ac:spMkLst>
            <pc:docMk/>
            <pc:sldMk cId="4241982590" sldId="521"/>
            <ac:spMk id="12" creationId="{FA7B9933-15AE-4ACB-B091-21C9F385332A}"/>
          </ac:spMkLst>
        </pc:spChg>
        <pc:grpChg chg="del">
          <ac:chgData name="Zita Draper" userId="b063123c-f51f-481b-b99c-f574606c9ace" providerId="ADAL" clId="{C367684F-6A16-4AD9-AF79-3DA88F595D93}" dt="2023-07-25T10:35:33.396" v="3291"/>
          <ac:grpSpMkLst>
            <pc:docMk/>
            <pc:sldMk cId="4241982590" sldId="521"/>
            <ac:grpSpMk id="14" creationId="{DE57BB50-0A5D-4AD7-87AB-5904B788BC54}"/>
          </ac:grpSpMkLst>
        </pc:grpChg>
      </pc:sldChg>
      <pc:sldChg chg="addSp delSp modSp add mod setBg delDesignElem">
        <pc:chgData name="Zita Draper" userId="b063123c-f51f-481b-b99c-f574606c9ace" providerId="ADAL" clId="{C367684F-6A16-4AD9-AF79-3DA88F595D93}" dt="2023-07-25T10:39:01.578" v="3349" actId="14100"/>
        <pc:sldMkLst>
          <pc:docMk/>
          <pc:sldMk cId="1531867120" sldId="522"/>
        </pc:sldMkLst>
        <pc:spChg chg="mod">
          <ac:chgData name="Zita Draper" userId="b063123c-f51f-481b-b99c-f574606c9ace" providerId="ADAL" clId="{C367684F-6A16-4AD9-AF79-3DA88F595D93}" dt="2023-07-25T10:39:01.578" v="3349" actId="14100"/>
          <ac:spMkLst>
            <pc:docMk/>
            <pc:sldMk cId="1531867120" sldId="522"/>
            <ac:spMk id="2" creationId="{790325A0-1071-1A4D-905E-713F74937D00}"/>
          </ac:spMkLst>
        </pc:spChg>
        <pc:spChg chg="mod">
          <ac:chgData name="Zita Draper" userId="b063123c-f51f-481b-b99c-f574606c9ace" providerId="ADAL" clId="{C367684F-6A16-4AD9-AF79-3DA88F595D93}" dt="2023-07-25T10:38:48.132" v="3346" actId="26606"/>
          <ac:spMkLst>
            <pc:docMk/>
            <pc:sldMk cId="1531867120" sldId="522"/>
            <ac:spMk id="3" creationId="{B454610F-20A0-0100-45C7-CEB3885731C4}"/>
          </ac:spMkLst>
        </pc:spChg>
        <pc:spChg chg="add del">
          <ac:chgData name="Zita Draper" userId="b063123c-f51f-481b-b99c-f574606c9ace" providerId="ADAL" clId="{C367684F-6A16-4AD9-AF79-3DA88F595D93}" dt="2023-07-25T10:38:48.101" v="3345" actId="26606"/>
          <ac:spMkLst>
            <pc:docMk/>
            <pc:sldMk cId="1531867120" sldId="522"/>
            <ac:spMk id="5" creationId="{A65AC7D1-EAA9-48F5-B509-60A7F50BF703}"/>
          </ac:spMkLst>
        </pc:spChg>
        <pc:spChg chg="add del">
          <ac:chgData name="Zita Draper" userId="b063123c-f51f-481b-b99c-f574606c9ace" providerId="ADAL" clId="{C367684F-6A16-4AD9-AF79-3DA88F595D93}" dt="2023-07-25T10:38:48.101" v="3345" actId="26606"/>
          <ac:spMkLst>
            <pc:docMk/>
            <pc:sldMk cId="1531867120" sldId="522"/>
            <ac:spMk id="6" creationId="{D6320AF9-619A-4175-865B-5663E1AEF4C5}"/>
          </ac:spMkLst>
        </pc:spChg>
        <pc:spChg chg="del">
          <ac:chgData name="Zita Draper" userId="b063123c-f51f-481b-b99c-f574606c9ace" providerId="ADAL" clId="{C367684F-6A16-4AD9-AF79-3DA88F595D93}" dt="2023-07-25T10:37:25.954" v="3302"/>
          <ac:spMkLst>
            <pc:docMk/>
            <pc:sldMk cId="1531867120" sldId="522"/>
            <ac:spMk id="8" creationId="{7B22176A-41DB-4D9A-9B6F-F2296F1ED173}"/>
          </ac:spMkLst>
        </pc:spChg>
        <pc:spChg chg="del">
          <ac:chgData name="Zita Draper" userId="b063123c-f51f-481b-b99c-f574606c9ace" providerId="ADAL" clId="{C367684F-6A16-4AD9-AF79-3DA88F595D93}" dt="2023-07-25T10:37:25.954" v="3302"/>
          <ac:spMkLst>
            <pc:docMk/>
            <pc:sldMk cId="1531867120" sldId="522"/>
            <ac:spMk id="10" creationId="{774A8DF5-445E-49C5-B10A-8DF5FEFBCC46}"/>
          </ac:spMkLst>
        </pc:spChg>
        <pc:spChg chg="del">
          <ac:chgData name="Zita Draper" userId="b063123c-f51f-481b-b99c-f574606c9ace" providerId="ADAL" clId="{C367684F-6A16-4AD9-AF79-3DA88F595D93}" dt="2023-07-25T10:37:25.954" v="3302"/>
          <ac:spMkLst>
            <pc:docMk/>
            <pc:sldMk cId="1531867120" sldId="522"/>
            <ac:spMk id="12" creationId="{9A4E38D9-EFB8-40B5-B42B-514FBF180360}"/>
          </ac:spMkLst>
        </pc:spChg>
        <pc:spChg chg="add del">
          <ac:chgData name="Zita Draper" userId="b063123c-f51f-481b-b99c-f574606c9ace" providerId="ADAL" clId="{C367684F-6A16-4AD9-AF79-3DA88F595D93}" dt="2023-07-25T10:38:48.101" v="3345" actId="26606"/>
          <ac:spMkLst>
            <pc:docMk/>
            <pc:sldMk cId="1531867120" sldId="522"/>
            <ac:spMk id="18" creationId="{7E018740-5C2B-4A41-AC1A-7E68D1EC1954}"/>
          </ac:spMkLst>
        </pc:spChg>
        <pc:spChg chg="add del">
          <ac:chgData name="Zita Draper" userId="b063123c-f51f-481b-b99c-f574606c9ace" providerId="ADAL" clId="{C367684F-6A16-4AD9-AF79-3DA88F595D93}" dt="2023-07-25T10:38:48.101" v="3345" actId="26606"/>
          <ac:spMkLst>
            <pc:docMk/>
            <pc:sldMk cId="1531867120" sldId="522"/>
            <ac:spMk id="20" creationId="{166F75A4-C475-4941-8EE2-B80A06A2C1BB}"/>
          </ac:spMkLst>
        </pc:spChg>
        <pc:spChg chg="add del">
          <ac:chgData name="Zita Draper" userId="b063123c-f51f-481b-b99c-f574606c9ace" providerId="ADAL" clId="{C367684F-6A16-4AD9-AF79-3DA88F595D93}" dt="2023-07-25T10:38:48.101" v="3345" actId="26606"/>
          <ac:spMkLst>
            <pc:docMk/>
            <pc:sldMk cId="1531867120" sldId="522"/>
            <ac:spMk id="22" creationId="{A032553A-72E8-4B0D-8405-FF9771C9AF05}"/>
          </ac:spMkLst>
        </pc:spChg>
        <pc:spChg chg="add del">
          <ac:chgData name="Zita Draper" userId="b063123c-f51f-481b-b99c-f574606c9ace" providerId="ADAL" clId="{C367684F-6A16-4AD9-AF79-3DA88F595D93}" dt="2023-07-25T10:38:48.101" v="3345" actId="26606"/>
          <ac:spMkLst>
            <pc:docMk/>
            <pc:sldMk cId="1531867120" sldId="522"/>
            <ac:spMk id="24" creationId="{765800AC-C3B9-498E-87BC-29FAE4C76B21}"/>
          </ac:spMkLst>
        </pc:spChg>
        <pc:spChg chg="add del">
          <ac:chgData name="Zita Draper" userId="b063123c-f51f-481b-b99c-f574606c9ace" providerId="ADAL" clId="{C367684F-6A16-4AD9-AF79-3DA88F595D93}" dt="2023-07-25T10:38:48.101" v="3345" actId="26606"/>
          <ac:spMkLst>
            <pc:docMk/>
            <pc:sldMk cId="1531867120" sldId="522"/>
            <ac:spMk id="26" creationId="{1F9D6ACB-2FF4-49F9-978A-E0D5327FC635}"/>
          </ac:spMkLst>
        </pc:spChg>
        <pc:spChg chg="add del">
          <ac:chgData name="Zita Draper" userId="b063123c-f51f-481b-b99c-f574606c9ace" providerId="ADAL" clId="{C367684F-6A16-4AD9-AF79-3DA88F595D93}" dt="2023-07-25T10:38:48.101" v="3345" actId="26606"/>
          <ac:spMkLst>
            <pc:docMk/>
            <pc:sldMk cId="1531867120" sldId="522"/>
            <ac:spMk id="28" creationId="{A5EC319D-0FEA-4B95-A3EA-01E35672C95B}"/>
          </ac:spMkLst>
        </pc:spChg>
        <pc:spChg chg="add">
          <ac:chgData name="Zita Draper" userId="b063123c-f51f-481b-b99c-f574606c9ace" providerId="ADAL" clId="{C367684F-6A16-4AD9-AF79-3DA88F595D93}" dt="2023-07-25T10:38:48.132" v="3346" actId="26606"/>
          <ac:spMkLst>
            <pc:docMk/>
            <pc:sldMk cId="1531867120" sldId="522"/>
            <ac:spMk id="31" creationId="{3BCB5F6A-9EB0-40B0-9D13-3023E9A20508}"/>
          </ac:spMkLst>
        </pc:spChg>
        <pc:grpChg chg="del">
          <ac:chgData name="Zita Draper" userId="b063123c-f51f-481b-b99c-f574606c9ace" providerId="ADAL" clId="{C367684F-6A16-4AD9-AF79-3DA88F595D93}" dt="2023-07-25T10:37:25.954" v="3302"/>
          <ac:grpSpMkLst>
            <pc:docMk/>
            <pc:sldMk cId="1531867120" sldId="522"/>
            <ac:grpSpMk id="14" creationId="{1148C992-36DE-4449-B92D-49AE04B5DE20}"/>
          </ac:grpSpMkLst>
        </pc:grpChg>
        <pc:picChg chg="add del">
          <ac:chgData name="Zita Draper" userId="b063123c-f51f-481b-b99c-f574606c9ace" providerId="ADAL" clId="{C367684F-6A16-4AD9-AF79-3DA88F595D93}" dt="2023-07-25T10:38:48.101" v="3345" actId="26606"/>
          <ac:picMkLst>
            <pc:docMk/>
            <pc:sldMk cId="1531867120" sldId="522"/>
            <ac:picMk id="7" creationId="{DA059CED-083C-7624-B96E-C9E43D628104}"/>
          </ac:picMkLst>
        </pc:picChg>
        <pc:picChg chg="add">
          <ac:chgData name="Zita Draper" userId="b063123c-f51f-481b-b99c-f574606c9ace" providerId="ADAL" clId="{C367684F-6A16-4AD9-AF79-3DA88F595D93}" dt="2023-07-25T10:38:48.132" v="3346" actId="26606"/>
          <ac:picMkLst>
            <pc:docMk/>
            <pc:sldMk cId="1531867120" sldId="522"/>
            <ac:picMk id="30" creationId="{8D5DAC0C-CBA9-B3BD-D565-143E04D3805E}"/>
          </ac:picMkLst>
        </pc:picChg>
        <pc:cxnChg chg="add del">
          <ac:chgData name="Zita Draper" userId="b063123c-f51f-481b-b99c-f574606c9ace" providerId="ADAL" clId="{C367684F-6A16-4AD9-AF79-3DA88F595D93}" dt="2023-07-25T10:38:48.101" v="3345" actId="26606"/>
          <ac:cxnSpMkLst>
            <pc:docMk/>
            <pc:sldMk cId="1531867120" sldId="522"/>
            <ac:cxnSpMk id="9" creationId="{063B6EC6-D752-4EE7-908B-F8F19E8C7FEA}"/>
          </ac:cxnSpMkLst>
        </pc:cxnChg>
        <pc:cxnChg chg="add del">
          <ac:chgData name="Zita Draper" userId="b063123c-f51f-481b-b99c-f574606c9ace" providerId="ADAL" clId="{C367684F-6A16-4AD9-AF79-3DA88F595D93}" dt="2023-07-25T10:38:48.101" v="3345" actId="26606"/>
          <ac:cxnSpMkLst>
            <pc:docMk/>
            <pc:sldMk cId="1531867120" sldId="522"/>
            <ac:cxnSpMk id="16" creationId="{EFECD4E8-AD3E-4228-82A2-9461958EA94D}"/>
          </ac:cxnSpMkLst>
        </pc:cxnChg>
      </pc:sldChg>
      <pc:sldChg chg="add">
        <pc:chgData name="Zita Draper" userId="b063123c-f51f-481b-b99c-f574606c9ace" providerId="ADAL" clId="{C367684F-6A16-4AD9-AF79-3DA88F595D93}" dt="2023-07-25T10:38:29.283" v="3341"/>
        <pc:sldMkLst>
          <pc:docMk/>
          <pc:sldMk cId="1050056369" sldId="523"/>
        </pc:sldMkLst>
      </pc:sldChg>
    </pc:docChg>
  </pc:docChgLst>
  <pc:docChgLst>
    <pc:chgData name="Zita Draper" userId="b063123c-f51f-481b-b99c-f574606c9ace" providerId="ADAL" clId="{73338344-B586-40D1-B0EB-EC79B9EE9984}"/>
    <pc:docChg chg="undo custSel addSld delSld modSld">
      <pc:chgData name="Zita Draper" userId="b063123c-f51f-481b-b99c-f574606c9ace" providerId="ADAL" clId="{73338344-B586-40D1-B0EB-EC79B9EE9984}" dt="2023-12-20T13:08:04.910" v="1662" actId="14100"/>
      <pc:docMkLst>
        <pc:docMk/>
      </pc:docMkLst>
      <pc:sldChg chg="modSp mod">
        <pc:chgData name="Zita Draper" userId="b063123c-f51f-481b-b99c-f574606c9ace" providerId="ADAL" clId="{73338344-B586-40D1-B0EB-EC79B9EE9984}" dt="2023-12-19T19:41:54.830" v="1326" actId="14100"/>
        <pc:sldMkLst>
          <pc:docMk/>
          <pc:sldMk cId="493514082" sldId="256"/>
        </pc:sldMkLst>
        <pc:picChg chg="mod">
          <ac:chgData name="Zita Draper" userId="b063123c-f51f-481b-b99c-f574606c9ace" providerId="ADAL" clId="{73338344-B586-40D1-B0EB-EC79B9EE9984}" dt="2023-12-19T19:41:54.830" v="1326" actId="14100"/>
          <ac:picMkLst>
            <pc:docMk/>
            <pc:sldMk cId="493514082" sldId="256"/>
            <ac:picMk id="6" creationId="{19F02F64-D380-38EF-1AE1-84C7F55E6D52}"/>
          </ac:picMkLst>
        </pc:picChg>
      </pc:sldChg>
      <pc:sldChg chg="delSp modSp mod delAnim">
        <pc:chgData name="Zita Draper" userId="b063123c-f51f-481b-b99c-f574606c9ace" providerId="ADAL" clId="{73338344-B586-40D1-B0EB-EC79B9EE9984}" dt="2023-12-19T19:45:25.506" v="1443" actId="14100"/>
        <pc:sldMkLst>
          <pc:docMk/>
          <pc:sldMk cId="976851656" sldId="257"/>
        </pc:sldMkLst>
        <pc:spChg chg="mod">
          <ac:chgData name="Zita Draper" userId="b063123c-f51f-481b-b99c-f574606c9ace" providerId="ADAL" clId="{73338344-B586-40D1-B0EB-EC79B9EE9984}" dt="2023-12-19T19:43:18.406" v="1439" actId="948"/>
          <ac:spMkLst>
            <pc:docMk/>
            <pc:sldMk cId="976851656" sldId="257"/>
            <ac:spMk id="3" creationId="{6534C0BE-15F0-C05B-C9AD-1A49B44555B8}"/>
          </ac:spMkLst>
        </pc:spChg>
        <pc:picChg chg="del mod">
          <ac:chgData name="Zita Draper" userId="b063123c-f51f-481b-b99c-f574606c9ace" providerId="ADAL" clId="{73338344-B586-40D1-B0EB-EC79B9EE9984}" dt="2023-12-19T19:44:23.142" v="1441" actId="478"/>
          <ac:picMkLst>
            <pc:docMk/>
            <pc:sldMk cId="976851656" sldId="257"/>
            <ac:picMk id="6" creationId="{02577303-AB91-B3EE-3F7B-3CA7D1066A3B}"/>
          </ac:picMkLst>
        </pc:picChg>
        <pc:picChg chg="mod">
          <ac:chgData name="Zita Draper" userId="b063123c-f51f-481b-b99c-f574606c9ace" providerId="ADAL" clId="{73338344-B586-40D1-B0EB-EC79B9EE9984}" dt="2023-12-19T19:45:25.506" v="1443" actId="14100"/>
          <ac:picMkLst>
            <pc:docMk/>
            <pc:sldMk cId="976851656" sldId="257"/>
            <ac:picMk id="7" creationId="{9549218F-269F-C195-392B-63D665C2B8C6}"/>
          </ac:picMkLst>
        </pc:picChg>
      </pc:sldChg>
      <pc:sldChg chg="delSp modSp mod delAnim">
        <pc:chgData name="Zita Draper" userId="b063123c-f51f-481b-b99c-f574606c9ace" providerId="ADAL" clId="{73338344-B586-40D1-B0EB-EC79B9EE9984}" dt="2023-12-19T20:27:31.455" v="1571" actId="14100"/>
        <pc:sldMkLst>
          <pc:docMk/>
          <pc:sldMk cId="2367811682" sldId="258"/>
        </pc:sldMkLst>
        <pc:graphicFrameChg chg="mod">
          <ac:chgData name="Zita Draper" userId="b063123c-f51f-481b-b99c-f574606c9ace" providerId="ADAL" clId="{73338344-B586-40D1-B0EB-EC79B9EE9984}" dt="2023-12-19T19:49:46.715" v="1559" actId="20577"/>
          <ac:graphicFrameMkLst>
            <pc:docMk/>
            <pc:sldMk cId="2367811682" sldId="258"/>
            <ac:graphicFrameMk id="7" creationId="{9F951E03-353E-13C0-8351-7568991C2E00}"/>
          </ac:graphicFrameMkLst>
        </pc:graphicFrameChg>
        <pc:picChg chg="del mod">
          <ac:chgData name="Zita Draper" userId="b063123c-f51f-481b-b99c-f574606c9ace" providerId="ADAL" clId="{73338344-B586-40D1-B0EB-EC79B9EE9984}" dt="2023-12-19T19:49:51.487" v="1560" actId="478"/>
          <ac:picMkLst>
            <pc:docMk/>
            <pc:sldMk cId="2367811682" sldId="258"/>
            <ac:picMk id="3" creationId="{24905827-C3A9-FF61-358C-9D3816A48304}"/>
          </ac:picMkLst>
        </pc:picChg>
        <pc:picChg chg="mod">
          <ac:chgData name="Zita Draper" userId="b063123c-f51f-481b-b99c-f574606c9ace" providerId="ADAL" clId="{73338344-B586-40D1-B0EB-EC79B9EE9984}" dt="2023-12-19T20:27:31.455" v="1571" actId="14100"/>
          <ac:picMkLst>
            <pc:docMk/>
            <pc:sldMk cId="2367811682" sldId="258"/>
            <ac:picMk id="3" creationId="{30C0992D-F140-324B-BD36-E1C375847554}"/>
          </ac:picMkLst>
        </pc:picChg>
        <pc:picChg chg="del mod">
          <ac:chgData name="Zita Draper" userId="b063123c-f51f-481b-b99c-f574606c9ace" providerId="ADAL" clId="{73338344-B586-40D1-B0EB-EC79B9EE9984}" dt="2023-12-19T19:50:46.560" v="1563" actId="478"/>
          <ac:picMkLst>
            <pc:docMk/>
            <pc:sldMk cId="2367811682" sldId="258"/>
            <ac:picMk id="4" creationId="{48EEE793-368A-9D26-EC31-8CC60E410A15}"/>
          </ac:picMkLst>
        </pc:picChg>
      </pc:sldChg>
      <pc:sldChg chg="modSp del mod">
        <pc:chgData name="Zita Draper" userId="b063123c-f51f-481b-b99c-f574606c9ace" providerId="ADAL" clId="{73338344-B586-40D1-B0EB-EC79B9EE9984}" dt="2023-12-19T17:33:02.670" v="1267" actId="2696"/>
        <pc:sldMkLst>
          <pc:docMk/>
          <pc:sldMk cId="2517266178" sldId="259"/>
        </pc:sldMkLst>
        <pc:spChg chg="mod">
          <ac:chgData name="Zita Draper" userId="b063123c-f51f-481b-b99c-f574606c9ace" providerId="ADAL" clId="{73338344-B586-40D1-B0EB-EC79B9EE9984}" dt="2023-12-19T16:38:03.778" v="334" actId="1076"/>
          <ac:spMkLst>
            <pc:docMk/>
            <pc:sldMk cId="2517266178" sldId="259"/>
            <ac:spMk id="2" creationId="{B4538D7B-2E7C-EB6D-1945-39862D4C286A}"/>
          </ac:spMkLst>
        </pc:spChg>
        <pc:graphicFrameChg chg="mod modGraphic">
          <ac:chgData name="Zita Draper" userId="b063123c-f51f-481b-b99c-f574606c9ace" providerId="ADAL" clId="{73338344-B586-40D1-B0EB-EC79B9EE9984}" dt="2023-12-19T17:13:05.796" v="826" actId="20577"/>
          <ac:graphicFrameMkLst>
            <pc:docMk/>
            <pc:sldMk cId="2517266178" sldId="259"/>
            <ac:graphicFrameMk id="4" creationId="{BA5E9496-F7CF-14CA-61C4-CF142BFC2BD6}"/>
          </ac:graphicFrameMkLst>
        </pc:graphicFrameChg>
      </pc:sldChg>
      <pc:sldChg chg="modSp del">
        <pc:chgData name="Zita Draper" userId="b063123c-f51f-481b-b99c-f574606c9ace" providerId="ADAL" clId="{73338344-B586-40D1-B0EB-EC79B9EE9984}" dt="2023-12-19T17:33:41.859" v="1274" actId="2696"/>
        <pc:sldMkLst>
          <pc:docMk/>
          <pc:sldMk cId="4163661988" sldId="260"/>
        </pc:sldMkLst>
        <pc:graphicFrameChg chg="mod">
          <ac:chgData name="Zita Draper" userId="b063123c-f51f-481b-b99c-f574606c9ace" providerId="ADAL" clId="{73338344-B586-40D1-B0EB-EC79B9EE9984}" dt="2023-12-19T17:13:20.439" v="847" actId="20577"/>
          <ac:graphicFrameMkLst>
            <pc:docMk/>
            <pc:sldMk cId="4163661988" sldId="260"/>
            <ac:graphicFrameMk id="5" creationId="{1F711A69-784A-C30C-1080-676FEB75833F}"/>
          </ac:graphicFrameMkLst>
        </pc:graphicFrameChg>
      </pc:sldChg>
      <pc:sldChg chg="del">
        <pc:chgData name="Zita Draper" userId="b063123c-f51f-481b-b99c-f574606c9ace" providerId="ADAL" clId="{73338344-B586-40D1-B0EB-EC79B9EE9984}" dt="2023-12-19T17:33:53.855" v="1275" actId="2696"/>
        <pc:sldMkLst>
          <pc:docMk/>
          <pc:sldMk cId="2197698806" sldId="261"/>
        </pc:sldMkLst>
      </pc:sldChg>
      <pc:sldChg chg="modSp del mod modClrScheme chgLayout">
        <pc:chgData name="Zita Draper" userId="b063123c-f51f-481b-b99c-f574606c9ace" providerId="ADAL" clId="{73338344-B586-40D1-B0EB-EC79B9EE9984}" dt="2023-12-19T17:34:09.501" v="1276" actId="2696"/>
        <pc:sldMkLst>
          <pc:docMk/>
          <pc:sldMk cId="972832264" sldId="262"/>
        </pc:sldMkLst>
        <pc:spChg chg="mod ord">
          <ac:chgData name="Zita Draper" userId="b063123c-f51f-481b-b99c-f574606c9ace" providerId="ADAL" clId="{73338344-B586-40D1-B0EB-EC79B9EE9984}" dt="2023-12-19T17:15:21.832" v="880" actId="1076"/>
          <ac:spMkLst>
            <pc:docMk/>
            <pc:sldMk cId="972832264" sldId="262"/>
            <ac:spMk id="2" creationId="{B3D9417D-B32B-2185-7625-32191DBDB999}"/>
          </ac:spMkLst>
        </pc:spChg>
        <pc:spChg chg="mod ord">
          <ac:chgData name="Zita Draper" userId="b063123c-f51f-481b-b99c-f574606c9ace" providerId="ADAL" clId="{73338344-B586-40D1-B0EB-EC79B9EE9984}" dt="2023-12-19T17:15:16.385" v="879" actId="122"/>
          <ac:spMkLst>
            <pc:docMk/>
            <pc:sldMk cId="972832264" sldId="262"/>
            <ac:spMk id="3" creationId="{533A2BEF-8DB1-9519-1DEC-61B6A0BA0D41}"/>
          </ac:spMkLst>
        </pc:spChg>
      </pc:sldChg>
      <pc:sldChg chg="del">
        <pc:chgData name="Zita Draper" userId="b063123c-f51f-481b-b99c-f574606c9ace" providerId="ADAL" clId="{73338344-B586-40D1-B0EB-EC79B9EE9984}" dt="2023-12-19T17:37:47.956" v="1279" actId="2696"/>
        <pc:sldMkLst>
          <pc:docMk/>
          <pc:sldMk cId="149099697" sldId="263"/>
        </pc:sldMkLst>
      </pc:sldChg>
      <pc:sldChg chg="modSp mod">
        <pc:chgData name="Zita Draper" userId="b063123c-f51f-481b-b99c-f574606c9ace" providerId="ADAL" clId="{73338344-B586-40D1-B0EB-EC79B9EE9984}" dt="2023-12-19T19:51:10.548" v="1565" actId="14100"/>
        <pc:sldMkLst>
          <pc:docMk/>
          <pc:sldMk cId="404353518" sldId="264"/>
        </pc:sldMkLst>
        <pc:picChg chg="mod">
          <ac:chgData name="Zita Draper" userId="b063123c-f51f-481b-b99c-f574606c9ace" providerId="ADAL" clId="{73338344-B586-40D1-B0EB-EC79B9EE9984}" dt="2023-12-19T19:51:10.548" v="1565" actId="14100"/>
          <ac:picMkLst>
            <pc:docMk/>
            <pc:sldMk cId="404353518" sldId="264"/>
            <ac:picMk id="2" creationId="{33EBAC81-9887-69E0-8076-5E34470620CB}"/>
          </ac:picMkLst>
        </pc:picChg>
      </pc:sldChg>
      <pc:sldChg chg="modSp mod">
        <pc:chgData name="Zita Draper" userId="b063123c-f51f-481b-b99c-f574606c9ace" providerId="ADAL" clId="{73338344-B586-40D1-B0EB-EC79B9EE9984}" dt="2023-12-19T19:51:38.632" v="1567" actId="14100"/>
        <pc:sldMkLst>
          <pc:docMk/>
          <pc:sldMk cId="3635467634" sldId="265"/>
        </pc:sldMkLst>
        <pc:picChg chg="mod">
          <ac:chgData name="Zita Draper" userId="b063123c-f51f-481b-b99c-f574606c9ace" providerId="ADAL" clId="{73338344-B586-40D1-B0EB-EC79B9EE9984}" dt="2023-12-19T19:51:38.632" v="1567" actId="14100"/>
          <ac:picMkLst>
            <pc:docMk/>
            <pc:sldMk cId="3635467634" sldId="265"/>
            <ac:picMk id="4" creationId="{B60751C0-1363-653B-D9D2-D4955CC7B703}"/>
          </ac:picMkLst>
        </pc:picChg>
      </pc:sldChg>
      <pc:sldChg chg="addSp delSp modSp mod">
        <pc:chgData name="Zita Draper" userId="b063123c-f51f-481b-b99c-f574606c9ace" providerId="ADAL" clId="{73338344-B586-40D1-B0EB-EC79B9EE9984}" dt="2023-12-19T20:31:35.745" v="1573" actId="14100"/>
        <pc:sldMkLst>
          <pc:docMk/>
          <pc:sldMk cId="3472291956" sldId="266"/>
        </pc:sldMkLst>
        <pc:spChg chg="del">
          <ac:chgData name="Zita Draper" userId="b063123c-f51f-481b-b99c-f574606c9ace" providerId="ADAL" clId="{73338344-B586-40D1-B0EB-EC79B9EE9984}" dt="2023-12-19T17:21:35.692" v="1159" actId="478"/>
          <ac:spMkLst>
            <pc:docMk/>
            <pc:sldMk cId="3472291956" sldId="266"/>
            <ac:spMk id="4" creationId="{2ED6D5E3-248A-9B79-10C6-7F5EB82BC63D}"/>
          </ac:spMkLst>
        </pc:spChg>
        <pc:spChg chg="del">
          <ac:chgData name="Zita Draper" userId="b063123c-f51f-481b-b99c-f574606c9ace" providerId="ADAL" clId="{73338344-B586-40D1-B0EB-EC79B9EE9984}" dt="2023-12-19T17:21:42.704" v="1162" actId="478"/>
          <ac:spMkLst>
            <pc:docMk/>
            <pc:sldMk cId="3472291956" sldId="266"/>
            <ac:spMk id="5" creationId="{C4ED8127-544C-B20C-A592-CB3414383D5B}"/>
          </ac:spMkLst>
        </pc:spChg>
        <pc:spChg chg="del">
          <ac:chgData name="Zita Draper" userId="b063123c-f51f-481b-b99c-f574606c9ace" providerId="ADAL" clId="{73338344-B586-40D1-B0EB-EC79B9EE9984}" dt="2023-12-19T17:21:40.126" v="1161" actId="478"/>
          <ac:spMkLst>
            <pc:docMk/>
            <pc:sldMk cId="3472291956" sldId="266"/>
            <ac:spMk id="6" creationId="{B6B4D870-7F9C-6F2D-13D0-54BC61E39839}"/>
          </ac:spMkLst>
        </pc:spChg>
        <pc:spChg chg="del">
          <ac:chgData name="Zita Draper" userId="b063123c-f51f-481b-b99c-f574606c9ace" providerId="ADAL" clId="{73338344-B586-40D1-B0EB-EC79B9EE9984}" dt="2023-12-19T17:21:38.366" v="1160" actId="478"/>
          <ac:spMkLst>
            <pc:docMk/>
            <pc:sldMk cId="3472291956" sldId="266"/>
            <ac:spMk id="7" creationId="{04E25ACB-55DD-C08B-331A-31849AA1401C}"/>
          </ac:spMkLst>
        </pc:spChg>
        <pc:graphicFrameChg chg="add mod modGraphic">
          <ac:chgData name="Zita Draper" userId="b063123c-f51f-481b-b99c-f574606c9ace" providerId="ADAL" clId="{73338344-B586-40D1-B0EB-EC79B9EE9984}" dt="2023-12-19T17:23:31.066" v="1260"/>
          <ac:graphicFrameMkLst>
            <pc:docMk/>
            <pc:sldMk cId="3472291956" sldId="266"/>
            <ac:graphicFrameMk id="9" creationId="{A93AEF39-AF28-84BF-EE56-E09ADA1DA813}"/>
          </ac:graphicFrameMkLst>
        </pc:graphicFrameChg>
        <pc:picChg chg="mod">
          <ac:chgData name="Zita Draper" userId="b063123c-f51f-481b-b99c-f574606c9ace" providerId="ADAL" clId="{73338344-B586-40D1-B0EB-EC79B9EE9984}" dt="2023-12-19T20:31:35.745" v="1573" actId="14100"/>
          <ac:picMkLst>
            <pc:docMk/>
            <pc:sldMk cId="3472291956" sldId="266"/>
            <ac:picMk id="3" creationId="{82187048-3868-51B9-8948-3AAA9869C2B3}"/>
          </ac:picMkLst>
        </pc:picChg>
        <pc:picChg chg="add del mod">
          <ac:chgData name="Zita Draper" userId="b063123c-f51f-481b-b99c-f574606c9ace" providerId="ADAL" clId="{73338344-B586-40D1-B0EB-EC79B9EE9984}" dt="2023-12-19T17:21:19.630" v="1158" actId="478"/>
          <ac:picMkLst>
            <pc:docMk/>
            <pc:sldMk cId="3472291956" sldId="266"/>
            <ac:picMk id="8" creationId="{BB3C5060-5996-0293-6E41-2FAA7893E2BE}"/>
          </ac:picMkLst>
        </pc:picChg>
      </pc:sldChg>
      <pc:sldChg chg="modSp mod">
        <pc:chgData name="Zita Draper" userId="b063123c-f51f-481b-b99c-f574606c9ace" providerId="ADAL" clId="{73338344-B586-40D1-B0EB-EC79B9EE9984}" dt="2023-12-19T20:34:24.045" v="1577" actId="14100"/>
        <pc:sldMkLst>
          <pc:docMk/>
          <pc:sldMk cId="488342664" sldId="267"/>
        </pc:sldMkLst>
        <pc:picChg chg="mod">
          <ac:chgData name="Zita Draper" userId="b063123c-f51f-481b-b99c-f574606c9ace" providerId="ADAL" clId="{73338344-B586-40D1-B0EB-EC79B9EE9984}" dt="2023-12-19T20:34:24.045" v="1577" actId="14100"/>
          <ac:picMkLst>
            <pc:docMk/>
            <pc:sldMk cId="488342664" sldId="267"/>
            <ac:picMk id="2" creationId="{4362BF2D-85C8-94E0-747F-9DDB6D8CC017}"/>
          </ac:picMkLst>
        </pc:picChg>
      </pc:sldChg>
      <pc:sldChg chg="modSp mod">
        <pc:chgData name="Zita Draper" userId="b063123c-f51f-481b-b99c-f574606c9ace" providerId="ADAL" clId="{73338344-B586-40D1-B0EB-EC79B9EE9984}" dt="2023-12-19T20:36:59.969" v="1581" actId="14100"/>
        <pc:sldMkLst>
          <pc:docMk/>
          <pc:sldMk cId="3216779340" sldId="268"/>
        </pc:sldMkLst>
        <pc:picChg chg="mod">
          <ac:chgData name="Zita Draper" userId="b063123c-f51f-481b-b99c-f574606c9ace" providerId="ADAL" clId="{73338344-B586-40D1-B0EB-EC79B9EE9984}" dt="2023-12-19T20:36:59.969" v="1581" actId="14100"/>
          <ac:picMkLst>
            <pc:docMk/>
            <pc:sldMk cId="3216779340" sldId="268"/>
            <ac:picMk id="4" creationId="{7FF98F06-CB30-5623-B3C7-4ECD87458ED7}"/>
          </ac:picMkLst>
        </pc:picChg>
      </pc:sldChg>
      <pc:sldChg chg="modSp mod">
        <pc:chgData name="Zita Draper" userId="b063123c-f51f-481b-b99c-f574606c9ace" providerId="ADAL" clId="{73338344-B586-40D1-B0EB-EC79B9EE9984}" dt="2023-12-19T20:41:36.726" v="1586" actId="14100"/>
        <pc:sldMkLst>
          <pc:docMk/>
          <pc:sldMk cId="3573297572" sldId="269"/>
        </pc:sldMkLst>
        <pc:picChg chg="mod">
          <ac:chgData name="Zita Draper" userId="b063123c-f51f-481b-b99c-f574606c9ace" providerId="ADAL" clId="{73338344-B586-40D1-B0EB-EC79B9EE9984}" dt="2023-12-19T20:41:36.726" v="1586" actId="14100"/>
          <ac:picMkLst>
            <pc:docMk/>
            <pc:sldMk cId="3573297572" sldId="269"/>
            <ac:picMk id="4" creationId="{B9F1B2B9-86FE-9BE8-F04A-0EEB9CF4733A}"/>
          </ac:picMkLst>
        </pc:picChg>
      </pc:sldChg>
      <pc:sldChg chg="modSp mod">
        <pc:chgData name="Zita Draper" userId="b063123c-f51f-481b-b99c-f574606c9ace" providerId="ADAL" clId="{73338344-B586-40D1-B0EB-EC79B9EE9984}" dt="2023-12-19T20:36:03.932" v="1579" actId="14100"/>
        <pc:sldMkLst>
          <pc:docMk/>
          <pc:sldMk cId="651129316" sldId="270"/>
        </pc:sldMkLst>
        <pc:picChg chg="mod">
          <ac:chgData name="Zita Draper" userId="b063123c-f51f-481b-b99c-f574606c9ace" providerId="ADAL" clId="{73338344-B586-40D1-B0EB-EC79B9EE9984}" dt="2023-12-19T20:36:03.932" v="1579" actId="14100"/>
          <ac:picMkLst>
            <pc:docMk/>
            <pc:sldMk cId="651129316" sldId="270"/>
            <ac:picMk id="2" creationId="{5B114FDC-48D0-ECA9-4606-5CDB72EC4DCC}"/>
          </ac:picMkLst>
        </pc:picChg>
      </pc:sldChg>
      <pc:sldChg chg="modSp mod">
        <pc:chgData name="Zita Draper" userId="b063123c-f51f-481b-b99c-f574606c9ace" providerId="ADAL" clId="{73338344-B586-40D1-B0EB-EC79B9EE9984}" dt="2023-12-19T20:39:30.063" v="1584" actId="14100"/>
        <pc:sldMkLst>
          <pc:docMk/>
          <pc:sldMk cId="2613057852" sldId="271"/>
        </pc:sldMkLst>
        <pc:picChg chg="mod">
          <ac:chgData name="Zita Draper" userId="b063123c-f51f-481b-b99c-f574606c9ace" providerId="ADAL" clId="{73338344-B586-40D1-B0EB-EC79B9EE9984}" dt="2023-12-19T20:39:30.063" v="1584" actId="14100"/>
          <ac:picMkLst>
            <pc:docMk/>
            <pc:sldMk cId="2613057852" sldId="271"/>
            <ac:picMk id="3" creationId="{A192CBEA-4613-D9AE-5CDA-04EC3AB53FDC}"/>
          </ac:picMkLst>
        </pc:picChg>
      </pc:sldChg>
      <pc:sldChg chg="addSp delSp modSp mod modTransition delAnim modAnim">
        <pc:chgData name="Zita Draper" userId="b063123c-f51f-481b-b99c-f574606c9ace" providerId="ADAL" clId="{73338344-B586-40D1-B0EB-EC79B9EE9984}" dt="2023-12-20T11:30:18.530" v="1592" actId="14100"/>
        <pc:sldMkLst>
          <pc:docMk/>
          <pc:sldMk cId="2785159589" sldId="272"/>
        </pc:sldMkLst>
        <pc:spChg chg="mod">
          <ac:chgData name="Zita Draper" userId="b063123c-f51f-481b-b99c-f574606c9ace" providerId="ADAL" clId="{73338344-B586-40D1-B0EB-EC79B9EE9984}" dt="2023-12-19T20:37:58.490" v="1582" actId="948"/>
          <ac:spMkLst>
            <pc:docMk/>
            <pc:sldMk cId="2785159589" sldId="272"/>
            <ac:spMk id="3" creationId="{64F301EE-D8AA-5F10-1451-548A52803B16}"/>
          </ac:spMkLst>
        </pc:spChg>
        <pc:picChg chg="add del mod">
          <ac:chgData name="Zita Draper" userId="b063123c-f51f-481b-b99c-f574606c9ace" providerId="ADAL" clId="{73338344-B586-40D1-B0EB-EC79B9EE9984}" dt="2023-12-19T20:44:31.984" v="1588" actId="478"/>
          <ac:picMkLst>
            <pc:docMk/>
            <pc:sldMk cId="2785159589" sldId="272"/>
            <ac:picMk id="4" creationId="{A916BAA9-05B3-FFBF-4321-ADA72E4EE0BC}"/>
          </ac:picMkLst>
        </pc:picChg>
        <pc:picChg chg="mod">
          <ac:chgData name="Zita Draper" userId="b063123c-f51f-481b-b99c-f574606c9ace" providerId="ADAL" clId="{73338344-B586-40D1-B0EB-EC79B9EE9984}" dt="2023-12-20T11:30:18.530" v="1592" actId="14100"/>
          <ac:picMkLst>
            <pc:docMk/>
            <pc:sldMk cId="2785159589" sldId="272"/>
            <ac:picMk id="4" creationId="{F67669B0-C21D-4D4A-C515-F01441EEA8A8}"/>
          </ac:picMkLst>
        </pc:picChg>
        <pc:picChg chg="add del mod">
          <ac:chgData name="Zita Draper" userId="b063123c-f51f-481b-b99c-f574606c9ace" providerId="ADAL" clId="{73338344-B586-40D1-B0EB-EC79B9EE9984}" dt="2023-12-19T20:47:09.064" v="1590" actId="478"/>
          <ac:picMkLst>
            <pc:docMk/>
            <pc:sldMk cId="2785159589" sldId="272"/>
            <ac:picMk id="5" creationId="{FBE24854-AFA2-E933-C754-90F7400A42C2}"/>
          </ac:picMkLst>
        </pc:picChg>
      </pc:sldChg>
      <pc:sldChg chg="modSp mod">
        <pc:chgData name="Zita Draper" userId="b063123c-f51f-481b-b99c-f574606c9ace" providerId="ADAL" clId="{73338344-B586-40D1-B0EB-EC79B9EE9984}" dt="2023-12-20T11:30:55.896" v="1594" actId="14100"/>
        <pc:sldMkLst>
          <pc:docMk/>
          <pc:sldMk cId="3394209985" sldId="273"/>
        </pc:sldMkLst>
        <pc:spChg chg="mod">
          <ac:chgData name="Zita Draper" userId="b063123c-f51f-481b-b99c-f574606c9ace" providerId="ADAL" clId="{73338344-B586-40D1-B0EB-EC79B9EE9984}" dt="2023-12-19T17:43:41.840" v="1306" actId="20577"/>
          <ac:spMkLst>
            <pc:docMk/>
            <pc:sldMk cId="3394209985" sldId="273"/>
            <ac:spMk id="3" creationId="{D9E71BED-05CF-4096-C16B-79DA4323B588}"/>
          </ac:spMkLst>
        </pc:spChg>
        <pc:picChg chg="mod">
          <ac:chgData name="Zita Draper" userId="b063123c-f51f-481b-b99c-f574606c9ace" providerId="ADAL" clId="{73338344-B586-40D1-B0EB-EC79B9EE9984}" dt="2023-12-20T11:30:55.896" v="1594" actId="14100"/>
          <ac:picMkLst>
            <pc:docMk/>
            <pc:sldMk cId="3394209985" sldId="273"/>
            <ac:picMk id="4" creationId="{C7637EA7-049D-F8FD-4967-C40330D2B8E3}"/>
          </ac:picMkLst>
        </pc:picChg>
      </pc:sldChg>
      <pc:sldChg chg="delSp modSp mod delAnim">
        <pc:chgData name="Zita Draper" userId="b063123c-f51f-481b-b99c-f574606c9ace" providerId="ADAL" clId="{73338344-B586-40D1-B0EB-EC79B9EE9984}" dt="2023-12-20T11:34:07.879" v="1600" actId="14100"/>
        <pc:sldMkLst>
          <pc:docMk/>
          <pc:sldMk cId="3863640776" sldId="274"/>
        </pc:sldMkLst>
        <pc:picChg chg="del">
          <ac:chgData name="Zita Draper" userId="b063123c-f51f-481b-b99c-f574606c9ace" providerId="ADAL" clId="{73338344-B586-40D1-B0EB-EC79B9EE9984}" dt="2023-12-20T11:31:58.324" v="1595" actId="478"/>
          <ac:picMkLst>
            <pc:docMk/>
            <pc:sldMk cId="3863640776" sldId="274"/>
            <ac:picMk id="4" creationId="{F553F4B1-9279-EA45-46BC-0EBD15712DF8}"/>
          </ac:picMkLst>
        </pc:picChg>
        <pc:picChg chg="del mod">
          <ac:chgData name="Zita Draper" userId="b063123c-f51f-481b-b99c-f574606c9ace" providerId="ADAL" clId="{73338344-B586-40D1-B0EB-EC79B9EE9984}" dt="2023-12-20T11:33:22.712" v="1598" actId="478"/>
          <ac:picMkLst>
            <pc:docMk/>
            <pc:sldMk cId="3863640776" sldId="274"/>
            <ac:picMk id="6" creationId="{7F775D71-6216-1352-D79E-6914F3FBC7D2}"/>
          </ac:picMkLst>
        </pc:picChg>
        <pc:picChg chg="mod">
          <ac:chgData name="Zita Draper" userId="b063123c-f51f-481b-b99c-f574606c9ace" providerId="ADAL" clId="{73338344-B586-40D1-B0EB-EC79B9EE9984}" dt="2023-12-20T11:34:07.879" v="1600" actId="14100"/>
          <ac:picMkLst>
            <pc:docMk/>
            <pc:sldMk cId="3863640776" sldId="274"/>
            <ac:picMk id="7" creationId="{6B6FFFEF-11D3-74C0-B3E7-B61F8CFCA7C0}"/>
          </ac:picMkLst>
        </pc:picChg>
      </pc:sldChg>
      <pc:sldChg chg="delSp modSp mod delAnim">
        <pc:chgData name="Zita Draper" userId="b063123c-f51f-481b-b99c-f574606c9ace" providerId="ADAL" clId="{73338344-B586-40D1-B0EB-EC79B9EE9984}" dt="2023-12-20T12:35:37.702" v="1626" actId="14100"/>
        <pc:sldMkLst>
          <pc:docMk/>
          <pc:sldMk cId="2081851739" sldId="275"/>
        </pc:sldMkLst>
        <pc:picChg chg="del mod">
          <ac:chgData name="Zita Draper" userId="b063123c-f51f-481b-b99c-f574606c9ace" providerId="ADAL" clId="{73338344-B586-40D1-B0EB-EC79B9EE9984}" dt="2023-12-20T11:39:37.094" v="1603" actId="478"/>
          <ac:picMkLst>
            <pc:docMk/>
            <pc:sldMk cId="2081851739" sldId="275"/>
            <ac:picMk id="3" creationId="{6D5B0577-F6DD-BD67-1BBF-750F7916CA3E}"/>
          </ac:picMkLst>
        </pc:picChg>
        <pc:picChg chg="mod">
          <ac:chgData name="Zita Draper" userId="b063123c-f51f-481b-b99c-f574606c9ace" providerId="ADAL" clId="{73338344-B586-40D1-B0EB-EC79B9EE9984}" dt="2023-12-20T12:35:37.702" v="1626" actId="14100"/>
          <ac:picMkLst>
            <pc:docMk/>
            <pc:sldMk cId="2081851739" sldId="275"/>
            <ac:picMk id="5" creationId="{71A7125B-A06A-04BD-EE60-F0B2B1B644DB}"/>
          </ac:picMkLst>
        </pc:picChg>
      </pc:sldChg>
      <pc:sldChg chg="modSp mod">
        <pc:chgData name="Zita Draper" userId="b063123c-f51f-481b-b99c-f574606c9ace" providerId="ADAL" clId="{73338344-B586-40D1-B0EB-EC79B9EE9984}" dt="2023-12-20T11:40:49.348" v="1605" actId="14100"/>
        <pc:sldMkLst>
          <pc:docMk/>
          <pc:sldMk cId="1030094154" sldId="276"/>
        </pc:sldMkLst>
        <pc:picChg chg="mod">
          <ac:chgData name="Zita Draper" userId="b063123c-f51f-481b-b99c-f574606c9ace" providerId="ADAL" clId="{73338344-B586-40D1-B0EB-EC79B9EE9984}" dt="2023-12-20T11:40:49.348" v="1605" actId="14100"/>
          <ac:picMkLst>
            <pc:docMk/>
            <pc:sldMk cId="1030094154" sldId="276"/>
            <ac:picMk id="2" creationId="{885D803B-C38B-6897-958A-24073AA04E21}"/>
          </ac:picMkLst>
        </pc:picChg>
      </pc:sldChg>
      <pc:sldChg chg="delSp modSp mod delAnim">
        <pc:chgData name="Zita Draper" userId="b063123c-f51f-481b-b99c-f574606c9ace" providerId="ADAL" clId="{73338344-B586-40D1-B0EB-EC79B9EE9984}" dt="2023-12-20T11:44:52.746" v="1610" actId="14100"/>
        <pc:sldMkLst>
          <pc:docMk/>
          <pc:sldMk cId="623897893" sldId="277"/>
        </pc:sldMkLst>
        <pc:picChg chg="del mod">
          <ac:chgData name="Zita Draper" userId="b063123c-f51f-481b-b99c-f574606c9ace" providerId="ADAL" clId="{73338344-B586-40D1-B0EB-EC79B9EE9984}" dt="2023-12-20T11:42:23.049" v="1608" actId="478"/>
          <ac:picMkLst>
            <pc:docMk/>
            <pc:sldMk cId="623897893" sldId="277"/>
            <ac:picMk id="2" creationId="{31079E62-0A89-ADA9-0458-F31B1E2BEF3E}"/>
          </ac:picMkLst>
        </pc:picChg>
        <pc:picChg chg="mod">
          <ac:chgData name="Zita Draper" userId="b063123c-f51f-481b-b99c-f574606c9ace" providerId="ADAL" clId="{73338344-B586-40D1-B0EB-EC79B9EE9984}" dt="2023-12-20T11:44:52.746" v="1610" actId="14100"/>
          <ac:picMkLst>
            <pc:docMk/>
            <pc:sldMk cId="623897893" sldId="277"/>
            <ac:picMk id="3" creationId="{361BD8F0-542D-DC5B-8EA4-58B70B59660A}"/>
          </ac:picMkLst>
        </pc:picChg>
      </pc:sldChg>
      <pc:sldChg chg="delSp modSp mod delAnim">
        <pc:chgData name="Zita Draper" userId="b063123c-f51f-481b-b99c-f574606c9ace" providerId="ADAL" clId="{73338344-B586-40D1-B0EB-EC79B9EE9984}" dt="2023-12-20T11:46:36.619" v="1613" actId="14100"/>
        <pc:sldMkLst>
          <pc:docMk/>
          <pc:sldMk cId="2387803412" sldId="278"/>
        </pc:sldMkLst>
        <pc:picChg chg="del">
          <ac:chgData name="Zita Draper" userId="b063123c-f51f-481b-b99c-f574606c9ace" providerId="ADAL" clId="{73338344-B586-40D1-B0EB-EC79B9EE9984}" dt="2023-12-20T11:46:04.039" v="1611" actId="478"/>
          <ac:picMkLst>
            <pc:docMk/>
            <pc:sldMk cId="2387803412" sldId="278"/>
            <ac:picMk id="4" creationId="{EC6BF034-2D3F-81B8-E93A-D2A9386596D9}"/>
          </ac:picMkLst>
        </pc:picChg>
        <pc:picChg chg="mod">
          <ac:chgData name="Zita Draper" userId="b063123c-f51f-481b-b99c-f574606c9ace" providerId="ADAL" clId="{73338344-B586-40D1-B0EB-EC79B9EE9984}" dt="2023-12-20T11:46:36.619" v="1613" actId="14100"/>
          <ac:picMkLst>
            <pc:docMk/>
            <pc:sldMk cId="2387803412" sldId="278"/>
            <ac:picMk id="6" creationId="{5098A2C0-F977-4EB6-12E5-EEB37E290242}"/>
          </ac:picMkLst>
        </pc:picChg>
      </pc:sldChg>
      <pc:sldChg chg="modSp mod">
        <pc:chgData name="Zita Draper" userId="b063123c-f51f-481b-b99c-f574606c9ace" providerId="ADAL" clId="{73338344-B586-40D1-B0EB-EC79B9EE9984}" dt="2023-12-20T12:22:14.906" v="1615" actId="14100"/>
        <pc:sldMkLst>
          <pc:docMk/>
          <pc:sldMk cId="4273756146" sldId="279"/>
        </pc:sldMkLst>
        <pc:picChg chg="mod">
          <ac:chgData name="Zita Draper" userId="b063123c-f51f-481b-b99c-f574606c9ace" providerId="ADAL" clId="{73338344-B586-40D1-B0EB-EC79B9EE9984}" dt="2023-12-20T12:22:14.906" v="1615" actId="14100"/>
          <ac:picMkLst>
            <pc:docMk/>
            <pc:sldMk cId="4273756146" sldId="279"/>
            <ac:picMk id="3" creationId="{1C651661-9450-3882-8BC3-068F8C1789CF}"/>
          </ac:picMkLst>
        </pc:picChg>
      </pc:sldChg>
      <pc:sldChg chg="delSp modSp mod delAnim">
        <pc:chgData name="Zita Draper" userId="b063123c-f51f-481b-b99c-f574606c9ace" providerId="ADAL" clId="{73338344-B586-40D1-B0EB-EC79B9EE9984}" dt="2023-12-20T12:29:40.687" v="1622" actId="14100"/>
        <pc:sldMkLst>
          <pc:docMk/>
          <pc:sldMk cId="2930681417" sldId="280"/>
        </pc:sldMkLst>
        <pc:picChg chg="del mod">
          <ac:chgData name="Zita Draper" userId="b063123c-f51f-481b-b99c-f574606c9ace" providerId="ADAL" clId="{73338344-B586-40D1-B0EB-EC79B9EE9984}" dt="2023-12-20T12:28:06.908" v="1618" actId="478"/>
          <ac:picMkLst>
            <pc:docMk/>
            <pc:sldMk cId="2930681417" sldId="280"/>
            <ac:picMk id="4" creationId="{298BC048-A7E9-E71E-F079-9DFB577AC65E}"/>
          </ac:picMkLst>
        </pc:picChg>
        <pc:picChg chg="mod">
          <ac:chgData name="Zita Draper" userId="b063123c-f51f-481b-b99c-f574606c9ace" providerId="ADAL" clId="{73338344-B586-40D1-B0EB-EC79B9EE9984}" dt="2023-12-20T12:29:40.687" v="1622" actId="14100"/>
          <ac:picMkLst>
            <pc:docMk/>
            <pc:sldMk cId="2930681417" sldId="280"/>
            <ac:picMk id="6" creationId="{5E1BB9E6-FCDB-CA53-F236-95471B6AE2D3}"/>
          </ac:picMkLst>
        </pc:picChg>
      </pc:sldChg>
      <pc:sldChg chg="modSp mod">
        <pc:chgData name="Zita Draper" userId="b063123c-f51f-481b-b99c-f574606c9ace" providerId="ADAL" clId="{73338344-B586-40D1-B0EB-EC79B9EE9984}" dt="2023-12-20T12:28:25.046" v="1620" actId="14100"/>
        <pc:sldMkLst>
          <pc:docMk/>
          <pc:sldMk cId="3931856159" sldId="281"/>
        </pc:sldMkLst>
        <pc:picChg chg="mod">
          <ac:chgData name="Zita Draper" userId="b063123c-f51f-481b-b99c-f574606c9ace" providerId="ADAL" clId="{73338344-B586-40D1-B0EB-EC79B9EE9984}" dt="2023-12-20T12:28:25.046" v="1620" actId="14100"/>
          <ac:picMkLst>
            <pc:docMk/>
            <pc:sldMk cId="3931856159" sldId="281"/>
            <ac:picMk id="2" creationId="{6410C0E0-DD4C-C065-F670-286CFAB9B26B}"/>
          </ac:picMkLst>
        </pc:picChg>
      </pc:sldChg>
      <pc:sldChg chg="modSp mod">
        <pc:chgData name="Zita Draper" userId="b063123c-f51f-481b-b99c-f574606c9ace" providerId="ADAL" clId="{73338344-B586-40D1-B0EB-EC79B9EE9984}" dt="2023-12-20T12:30:40.996" v="1624" actId="14100"/>
        <pc:sldMkLst>
          <pc:docMk/>
          <pc:sldMk cId="3024870497" sldId="282"/>
        </pc:sldMkLst>
        <pc:picChg chg="mod">
          <ac:chgData name="Zita Draper" userId="b063123c-f51f-481b-b99c-f574606c9ace" providerId="ADAL" clId="{73338344-B586-40D1-B0EB-EC79B9EE9984}" dt="2023-12-20T12:30:40.996" v="1624" actId="14100"/>
          <ac:picMkLst>
            <pc:docMk/>
            <pc:sldMk cId="3024870497" sldId="282"/>
            <ac:picMk id="4" creationId="{E7517E5C-8583-8CC2-4DA4-743D68DBBA67}"/>
          </ac:picMkLst>
        </pc:picChg>
      </pc:sldChg>
      <pc:sldChg chg="delSp modSp mod delAnim">
        <pc:chgData name="Zita Draper" userId="b063123c-f51f-481b-b99c-f574606c9ace" providerId="ADAL" clId="{73338344-B586-40D1-B0EB-EC79B9EE9984}" dt="2023-12-20T12:40:52.604" v="1631" actId="14100"/>
        <pc:sldMkLst>
          <pc:docMk/>
          <pc:sldMk cId="2037463032" sldId="284"/>
        </pc:sldMkLst>
        <pc:picChg chg="del">
          <ac:chgData name="Zita Draper" userId="b063123c-f51f-481b-b99c-f574606c9ace" providerId="ADAL" clId="{73338344-B586-40D1-B0EB-EC79B9EE9984}" dt="2023-12-20T12:39:41.513" v="1629" actId="478"/>
          <ac:picMkLst>
            <pc:docMk/>
            <pc:sldMk cId="2037463032" sldId="284"/>
            <ac:picMk id="3" creationId="{7E0F3AFA-365B-037C-E24D-844AED0AA32C}"/>
          </ac:picMkLst>
        </pc:picChg>
        <pc:picChg chg="mod">
          <ac:chgData name="Zita Draper" userId="b063123c-f51f-481b-b99c-f574606c9ace" providerId="ADAL" clId="{73338344-B586-40D1-B0EB-EC79B9EE9984}" dt="2023-12-20T12:40:52.604" v="1631" actId="14100"/>
          <ac:picMkLst>
            <pc:docMk/>
            <pc:sldMk cId="2037463032" sldId="284"/>
            <ac:picMk id="4" creationId="{1D69314E-D2FD-42EC-9211-446AA08514DA}"/>
          </ac:picMkLst>
        </pc:picChg>
      </pc:sldChg>
      <pc:sldChg chg="modSp mod">
        <pc:chgData name="Zita Draper" userId="b063123c-f51f-481b-b99c-f574606c9ace" providerId="ADAL" clId="{73338344-B586-40D1-B0EB-EC79B9EE9984}" dt="2023-12-20T12:42:24.934" v="1633" actId="14100"/>
        <pc:sldMkLst>
          <pc:docMk/>
          <pc:sldMk cId="1394102996" sldId="285"/>
        </pc:sldMkLst>
        <pc:picChg chg="mod">
          <ac:chgData name="Zita Draper" userId="b063123c-f51f-481b-b99c-f574606c9ace" providerId="ADAL" clId="{73338344-B586-40D1-B0EB-EC79B9EE9984}" dt="2023-12-20T12:42:24.934" v="1633" actId="14100"/>
          <ac:picMkLst>
            <pc:docMk/>
            <pc:sldMk cId="1394102996" sldId="285"/>
            <ac:picMk id="4" creationId="{08F71531-7F14-C3E0-B002-754686275173}"/>
          </ac:picMkLst>
        </pc:picChg>
      </pc:sldChg>
      <pc:sldChg chg="delSp modSp mod delAnim">
        <pc:chgData name="Zita Draper" userId="b063123c-f51f-481b-b99c-f574606c9ace" providerId="ADAL" clId="{73338344-B586-40D1-B0EB-EC79B9EE9984}" dt="2023-12-20T12:49:07.252" v="1636" actId="14100"/>
        <pc:sldMkLst>
          <pc:docMk/>
          <pc:sldMk cId="1991747241" sldId="286"/>
        </pc:sldMkLst>
        <pc:picChg chg="del">
          <ac:chgData name="Zita Draper" userId="b063123c-f51f-481b-b99c-f574606c9ace" providerId="ADAL" clId="{73338344-B586-40D1-B0EB-EC79B9EE9984}" dt="2023-12-20T12:47:29.977" v="1634" actId="478"/>
          <ac:picMkLst>
            <pc:docMk/>
            <pc:sldMk cId="1991747241" sldId="286"/>
            <ac:picMk id="4" creationId="{C03E713B-2625-B319-26DD-27E558703500}"/>
          </ac:picMkLst>
        </pc:picChg>
        <pc:picChg chg="mod">
          <ac:chgData name="Zita Draper" userId="b063123c-f51f-481b-b99c-f574606c9ace" providerId="ADAL" clId="{73338344-B586-40D1-B0EB-EC79B9EE9984}" dt="2023-12-20T12:49:07.252" v="1636" actId="14100"/>
          <ac:picMkLst>
            <pc:docMk/>
            <pc:sldMk cId="1991747241" sldId="286"/>
            <ac:picMk id="5" creationId="{2DE7F55F-96AD-1BD9-D9C2-619DDC55A5E0}"/>
          </ac:picMkLst>
        </pc:picChg>
      </pc:sldChg>
      <pc:sldChg chg="modSp mod">
        <pc:chgData name="Zita Draper" userId="b063123c-f51f-481b-b99c-f574606c9ace" providerId="ADAL" clId="{73338344-B586-40D1-B0EB-EC79B9EE9984}" dt="2023-12-20T12:52:55.305" v="1638" actId="14100"/>
        <pc:sldMkLst>
          <pc:docMk/>
          <pc:sldMk cId="3078566339" sldId="287"/>
        </pc:sldMkLst>
        <pc:picChg chg="mod">
          <ac:chgData name="Zita Draper" userId="b063123c-f51f-481b-b99c-f574606c9ace" providerId="ADAL" clId="{73338344-B586-40D1-B0EB-EC79B9EE9984}" dt="2023-12-20T12:52:55.305" v="1638" actId="14100"/>
          <ac:picMkLst>
            <pc:docMk/>
            <pc:sldMk cId="3078566339" sldId="287"/>
            <ac:picMk id="4" creationId="{E75370AA-CF9B-CBF7-A4A7-92112D44141F}"/>
          </ac:picMkLst>
        </pc:picChg>
      </pc:sldChg>
      <pc:sldChg chg="modSp mod">
        <pc:chgData name="Zita Draper" userId="b063123c-f51f-481b-b99c-f574606c9ace" providerId="ADAL" clId="{73338344-B586-40D1-B0EB-EC79B9EE9984}" dt="2023-12-20T12:54:29.502" v="1640" actId="14100"/>
        <pc:sldMkLst>
          <pc:docMk/>
          <pc:sldMk cId="3799298803" sldId="288"/>
        </pc:sldMkLst>
        <pc:picChg chg="mod">
          <ac:chgData name="Zita Draper" userId="b063123c-f51f-481b-b99c-f574606c9ace" providerId="ADAL" clId="{73338344-B586-40D1-B0EB-EC79B9EE9984}" dt="2023-12-20T12:54:29.502" v="1640" actId="14100"/>
          <ac:picMkLst>
            <pc:docMk/>
            <pc:sldMk cId="3799298803" sldId="288"/>
            <ac:picMk id="3" creationId="{3ED21B4B-E9CA-AEB3-CCEC-7522522BF625}"/>
          </ac:picMkLst>
        </pc:picChg>
      </pc:sldChg>
      <pc:sldChg chg="modSp mod">
        <pc:chgData name="Zita Draper" userId="b063123c-f51f-481b-b99c-f574606c9ace" providerId="ADAL" clId="{73338344-B586-40D1-B0EB-EC79B9EE9984}" dt="2023-12-20T12:57:07.883" v="1648" actId="14100"/>
        <pc:sldMkLst>
          <pc:docMk/>
          <pc:sldMk cId="2012467912" sldId="291"/>
        </pc:sldMkLst>
        <pc:picChg chg="mod">
          <ac:chgData name="Zita Draper" userId="b063123c-f51f-481b-b99c-f574606c9ace" providerId="ADAL" clId="{73338344-B586-40D1-B0EB-EC79B9EE9984}" dt="2023-12-20T12:57:07.883" v="1648" actId="14100"/>
          <ac:picMkLst>
            <pc:docMk/>
            <pc:sldMk cId="2012467912" sldId="291"/>
            <ac:picMk id="2" creationId="{AA35DBA8-2136-1472-5FC6-DD4D79077187}"/>
          </ac:picMkLst>
        </pc:picChg>
      </pc:sldChg>
      <pc:sldChg chg="modSp mod">
        <pc:chgData name="Zita Draper" userId="b063123c-f51f-481b-b99c-f574606c9ace" providerId="ADAL" clId="{73338344-B586-40D1-B0EB-EC79B9EE9984}" dt="2023-12-20T13:00:33.133" v="1654" actId="14100"/>
        <pc:sldMkLst>
          <pc:docMk/>
          <pc:sldMk cId="2186096203" sldId="293"/>
        </pc:sldMkLst>
        <pc:picChg chg="mod">
          <ac:chgData name="Zita Draper" userId="b063123c-f51f-481b-b99c-f574606c9ace" providerId="ADAL" clId="{73338344-B586-40D1-B0EB-EC79B9EE9984}" dt="2023-12-20T13:00:33.133" v="1654" actId="14100"/>
          <ac:picMkLst>
            <pc:docMk/>
            <pc:sldMk cId="2186096203" sldId="293"/>
            <ac:picMk id="2" creationId="{0B6511CB-31EF-D899-6333-9D0F9DE6B247}"/>
          </ac:picMkLst>
        </pc:picChg>
      </pc:sldChg>
      <pc:sldChg chg="modSp mod">
        <pc:chgData name="Zita Draper" userId="b063123c-f51f-481b-b99c-f574606c9ace" providerId="ADAL" clId="{73338344-B586-40D1-B0EB-EC79B9EE9984}" dt="2023-12-20T13:03:06.032" v="1656" actId="14100"/>
        <pc:sldMkLst>
          <pc:docMk/>
          <pc:sldMk cId="207014972" sldId="294"/>
        </pc:sldMkLst>
        <pc:picChg chg="mod">
          <ac:chgData name="Zita Draper" userId="b063123c-f51f-481b-b99c-f574606c9ace" providerId="ADAL" clId="{73338344-B586-40D1-B0EB-EC79B9EE9984}" dt="2023-12-20T13:03:06.032" v="1656" actId="14100"/>
          <ac:picMkLst>
            <pc:docMk/>
            <pc:sldMk cId="207014972" sldId="294"/>
            <ac:picMk id="3" creationId="{AA01A852-6E0B-A16A-0284-BB32F25BE893}"/>
          </ac:picMkLst>
        </pc:picChg>
      </pc:sldChg>
      <pc:sldChg chg="modSp mod">
        <pc:chgData name="Zita Draper" userId="b063123c-f51f-481b-b99c-f574606c9ace" providerId="ADAL" clId="{73338344-B586-40D1-B0EB-EC79B9EE9984}" dt="2023-12-20T13:04:10.214" v="1658" actId="14100"/>
        <pc:sldMkLst>
          <pc:docMk/>
          <pc:sldMk cId="838990019" sldId="295"/>
        </pc:sldMkLst>
        <pc:picChg chg="mod">
          <ac:chgData name="Zita Draper" userId="b063123c-f51f-481b-b99c-f574606c9ace" providerId="ADAL" clId="{73338344-B586-40D1-B0EB-EC79B9EE9984}" dt="2023-12-20T13:04:10.214" v="1658" actId="14100"/>
          <ac:picMkLst>
            <pc:docMk/>
            <pc:sldMk cId="838990019" sldId="295"/>
            <ac:picMk id="3" creationId="{27ED401A-EE66-773D-2036-922EA7FA5BE0}"/>
          </ac:picMkLst>
        </pc:picChg>
      </pc:sldChg>
      <pc:sldChg chg="del">
        <pc:chgData name="Zita Draper" userId="b063123c-f51f-481b-b99c-f574606c9ace" providerId="ADAL" clId="{73338344-B586-40D1-B0EB-EC79B9EE9984}" dt="2023-12-19T17:52:43.282" v="1321" actId="2696"/>
        <pc:sldMkLst>
          <pc:docMk/>
          <pc:sldMk cId="144461094" sldId="296"/>
        </pc:sldMkLst>
      </pc:sldChg>
      <pc:sldChg chg="modSp mod">
        <pc:chgData name="Zita Draper" userId="b063123c-f51f-481b-b99c-f574606c9ace" providerId="ADAL" clId="{73338344-B586-40D1-B0EB-EC79B9EE9984}" dt="2023-12-19T19:48:20.786" v="1539" actId="14100"/>
        <pc:sldMkLst>
          <pc:docMk/>
          <pc:sldMk cId="393924767" sldId="297"/>
        </pc:sldMkLst>
        <pc:picChg chg="mod">
          <ac:chgData name="Zita Draper" userId="b063123c-f51f-481b-b99c-f574606c9ace" providerId="ADAL" clId="{73338344-B586-40D1-B0EB-EC79B9EE9984}" dt="2023-12-19T19:48:20.786" v="1539" actId="14100"/>
          <ac:picMkLst>
            <pc:docMk/>
            <pc:sldMk cId="393924767" sldId="297"/>
            <ac:picMk id="2" creationId="{34320270-7197-98FF-8602-6CC2DFD29EBB}"/>
          </ac:picMkLst>
        </pc:picChg>
      </pc:sldChg>
      <pc:sldChg chg="modSp mod">
        <pc:chgData name="Zita Draper" userId="b063123c-f51f-481b-b99c-f574606c9ace" providerId="ADAL" clId="{73338344-B586-40D1-B0EB-EC79B9EE9984}" dt="2023-12-20T13:06:03.174" v="1660" actId="14100"/>
        <pc:sldMkLst>
          <pc:docMk/>
          <pc:sldMk cId="3464901001" sldId="317"/>
        </pc:sldMkLst>
        <pc:picChg chg="mod">
          <ac:chgData name="Zita Draper" userId="b063123c-f51f-481b-b99c-f574606c9ace" providerId="ADAL" clId="{73338344-B586-40D1-B0EB-EC79B9EE9984}" dt="2023-12-20T13:06:03.174" v="1660" actId="14100"/>
          <ac:picMkLst>
            <pc:docMk/>
            <pc:sldMk cId="3464901001" sldId="317"/>
            <ac:picMk id="3" creationId="{9976E65F-21AD-F74A-166D-346CAFFDBD1D}"/>
          </ac:picMkLst>
        </pc:picChg>
      </pc:sldChg>
      <pc:sldChg chg="modSp mod">
        <pc:chgData name="Zita Draper" userId="b063123c-f51f-481b-b99c-f574606c9ace" providerId="ADAL" clId="{73338344-B586-40D1-B0EB-EC79B9EE9984}" dt="2023-12-20T13:08:04.910" v="1662" actId="14100"/>
        <pc:sldMkLst>
          <pc:docMk/>
          <pc:sldMk cId="3975530006" sldId="318"/>
        </pc:sldMkLst>
        <pc:picChg chg="mod">
          <ac:chgData name="Zita Draper" userId="b063123c-f51f-481b-b99c-f574606c9ace" providerId="ADAL" clId="{73338344-B586-40D1-B0EB-EC79B9EE9984}" dt="2023-12-20T13:08:04.910" v="1662" actId="14100"/>
          <ac:picMkLst>
            <pc:docMk/>
            <pc:sldMk cId="3975530006" sldId="318"/>
            <ac:picMk id="3" creationId="{6F3F357C-9741-336D-E5BD-A4865EAA4EC7}"/>
          </ac:picMkLst>
        </pc:picChg>
      </pc:sldChg>
      <pc:sldChg chg="del">
        <pc:chgData name="Zita Draper" userId="b063123c-f51f-481b-b99c-f574606c9ace" providerId="ADAL" clId="{73338344-B586-40D1-B0EB-EC79B9EE9984}" dt="2023-12-19T17:52:53.005" v="1322" actId="2696"/>
        <pc:sldMkLst>
          <pc:docMk/>
          <pc:sldMk cId="342785586" sldId="319"/>
        </pc:sldMkLst>
      </pc:sldChg>
      <pc:sldChg chg="del">
        <pc:chgData name="Zita Draper" userId="b063123c-f51f-481b-b99c-f574606c9ace" providerId="ADAL" clId="{73338344-B586-40D1-B0EB-EC79B9EE9984}" dt="2023-12-19T17:53:27.238" v="1323" actId="2696"/>
        <pc:sldMkLst>
          <pc:docMk/>
          <pc:sldMk cId="3513431930" sldId="322"/>
        </pc:sldMkLst>
      </pc:sldChg>
      <pc:sldChg chg="del">
        <pc:chgData name="Zita Draper" userId="b063123c-f51f-481b-b99c-f574606c9ace" providerId="ADAL" clId="{73338344-B586-40D1-B0EB-EC79B9EE9984}" dt="2023-12-19T17:53:31.212" v="1324" actId="2696"/>
        <pc:sldMkLst>
          <pc:docMk/>
          <pc:sldMk cId="4168332509" sldId="323"/>
        </pc:sldMkLst>
      </pc:sldChg>
      <pc:sldChg chg="modSp mod">
        <pc:chgData name="Zita Draper" userId="b063123c-f51f-481b-b99c-f574606c9ace" providerId="ADAL" clId="{73338344-B586-40D1-B0EB-EC79B9EE9984}" dt="2023-12-19T20:26:35.750" v="1569" actId="14100"/>
        <pc:sldMkLst>
          <pc:docMk/>
          <pc:sldMk cId="1309782974" sldId="324"/>
        </pc:sldMkLst>
        <pc:graphicFrameChg chg="mod">
          <ac:chgData name="Zita Draper" userId="b063123c-f51f-481b-b99c-f574606c9ace" providerId="ADAL" clId="{73338344-B586-40D1-B0EB-EC79B9EE9984}" dt="2023-12-19T19:48:26.194" v="1540" actId="20577"/>
          <ac:graphicFrameMkLst>
            <pc:docMk/>
            <pc:sldMk cId="1309782974" sldId="324"/>
            <ac:graphicFrameMk id="5" creationId="{4D08C030-C486-2BAC-C3F7-95ADF7DDB209}"/>
          </ac:graphicFrameMkLst>
        </pc:graphicFrameChg>
        <pc:picChg chg="mod">
          <ac:chgData name="Zita Draper" userId="b063123c-f51f-481b-b99c-f574606c9ace" providerId="ADAL" clId="{73338344-B586-40D1-B0EB-EC79B9EE9984}" dt="2023-12-19T20:26:35.750" v="1569" actId="14100"/>
          <ac:picMkLst>
            <pc:docMk/>
            <pc:sldMk cId="1309782974" sldId="324"/>
            <ac:picMk id="3" creationId="{E096F9ED-4C19-189F-00FC-1D58AD41BE27}"/>
          </ac:picMkLst>
        </pc:picChg>
      </pc:sldChg>
      <pc:sldChg chg="modSp mod">
        <pc:chgData name="Zita Draper" userId="b063123c-f51f-481b-b99c-f574606c9ace" providerId="ADAL" clId="{73338344-B586-40D1-B0EB-EC79B9EE9984}" dt="2023-12-19T19:48:50.549" v="1542" actId="14100"/>
        <pc:sldMkLst>
          <pc:docMk/>
          <pc:sldMk cId="3131369168" sldId="325"/>
        </pc:sldMkLst>
        <pc:picChg chg="mod">
          <ac:chgData name="Zita Draper" userId="b063123c-f51f-481b-b99c-f574606c9ace" providerId="ADAL" clId="{73338344-B586-40D1-B0EB-EC79B9EE9984}" dt="2023-12-19T19:48:50.549" v="1542" actId="14100"/>
          <ac:picMkLst>
            <pc:docMk/>
            <pc:sldMk cId="3131369168" sldId="325"/>
            <ac:picMk id="2" creationId="{3511FC5B-D038-A709-2D92-5295E508224B}"/>
          </ac:picMkLst>
        </pc:picChg>
      </pc:sldChg>
      <pc:sldChg chg="modSp mod">
        <pc:chgData name="Zita Draper" userId="b063123c-f51f-481b-b99c-f574606c9ace" providerId="ADAL" clId="{73338344-B586-40D1-B0EB-EC79B9EE9984}" dt="2023-12-20T12:37:56.026" v="1628" actId="14100"/>
        <pc:sldMkLst>
          <pc:docMk/>
          <pc:sldMk cId="4146880937" sldId="506"/>
        </pc:sldMkLst>
        <pc:picChg chg="mod">
          <ac:chgData name="Zita Draper" userId="b063123c-f51f-481b-b99c-f574606c9ace" providerId="ADAL" clId="{73338344-B586-40D1-B0EB-EC79B9EE9984}" dt="2023-12-20T12:37:56.026" v="1628" actId="14100"/>
          <ac:picMkLst>
            <pc:docMk/>
            <pc:sldMk cId="4146880937" sldId="506"/>
            <ac:picMk id="3" creationId="{8EF3018D-AF2A-B185-FD67-ED7B4B3C8E32}"/>
          </ac:picMkLst>
        </pc:picChg>
      </pc:sldChg>
      <pc:sldChg chg="modSp mod">
        <pc:chgData name="Zita Draper" userId="b063123c-f51f-481b-b99c-f574606c9ace" providerId="ADAL" clId="{73338344-B586-40D1-B0EB-EC79B9EE9984}" dt="2023-12-20T12:55:00.088" v="1642" actId="14100"/>
        <pc:sldMkLst>
          <pc:docMk/>
          <pc:sldMk cId="109857222" sldId="507"/>
        </pc:sldMkLst>
        <pc:picChg chg="mod">
          <ac:chgData name="Zita Draper" userId="b063123c-f51f-481b-b99c-f574606c9ace" providerId="ADAL" clId="{73338344-B586-40D1-B0EB-EC79B9EE9984}" dt="2023-12-20T12:55:00.088" v="1642" actId="14100"/>
          <ac:picMkLst>
            <pc:docMk/>
            <pc:sldMk cId="109857222" sldId="507"/>
            <ac:picMk id="5" creationId="{B32F3200-4404-F1E2-9E8F-81CD19008C95}"/>
          </ac:picMkLst>
        </pc:picChg>
      </pc:sldChg>
      <pc:sldChg chg="modSp mod">
        <pc:chgData name="Zita Draper" userId="b063123c-f51f-481b-b99c-f574606c9ace" providerId="ADAL" clId="{73338344-B586-40D1-B0EB-EC79B9EE9984}" dt="2023-12-20T12:55:17.380" v="1644" actId="14100"/>
        <pc:sldMkLst>
          <pc:docMk/>
          <pc:sldMk cId="695339675" sldId="508"/>
        </pc:sldMkLst>
        <pc:picChg chg="mod">
          <ac:chgData name="Zita Draper" userId="b063123c-f51f-481b-b99c-f574606c9ace" providerId="ADAL" clId="{73338344-B586-40D1-B0EB-EC79B9EE9984}" dt="2023-12-20T12:55:17.380" v="1644" actId="14100"/>
          <ac:picMkLst>
            <pc:docMk/>
            <pc:sldMk cId="695339675" sldId="508"/>
            <ac:picMk id="3" creationId="{9D04B8ED-96C6-1FFB-E026-1B7151CAE93C}"/>
          </ac:picMkLst>
        </pc:picChg>
      </pc:sldChg>
      <pc:sldChg chg="modSp mod">
        <pc:chgData name="Zita Draper" userId="b063123c-f51f-481b-b99c-f574606c9ace" providerId="ADAL" clId="{73338344-B586-40D1-B0EB-EC79B9EE9984}" dt="2023-12-20T12:56:38.725" v="1646" actId="14100"/>
        <pc:sldMkLst>
          <pc:docMk/>
          <pc:sldMk cId="1144690957" sldId="509"/>
        </pc:sldMkLst>
        <pc:picChg chg="mod">
          <ac:chgData name="Zita Draper" userId="b063123c-f51f-481b-b99c-f574606c9ace" providerId="ADAL" clId="{73338344-B586-40D1-B0EB-EC79B9EE9984}" dt="2023-12-20T12:56:38.725" v="1646" actId="14100"/>
          <ac:picMkLst>
            <pc:docMk/>
            <pc:sldMk cId="1144690957" sldId="509"/>
            <ac:picMk id="3" creationId="{EB22E4AC-0265-92B5-2A7A-74FEBF9EFF66}"/>
          </ac:picMkLst>
        </pc:picChg>
      </pc:sldChg>
      <pc:sldChg chg="add del">
        <pc:chgData name="Zita Draper" userId="b063123c-f51f-481b-b99c-f574606c9ace" providerId="ADAL" clId="{73338344-B586-40D1-B0EB-EC79B9EE9984}" dt="2023-12-19T17:51:44.187" v="1307" actId="2696"/>
        <pc:sldMkLst>
          <pc:docMk/>
          <pc:sldMk cId="2648063196" sldId="510"/>
        </pc:sldMkLst>
      </pc:sldChg>
      <pc:sldChg chg="add del">
        <pc:chgData name="Zita Draper" userId="b063123c-f51f-481b-b99c-f574606c9ace" providerId="ADAL" clId="{73338344-B586-40D1-B0EB-EC79B9EE9984}" dt="2023-12-19T17:51:44.576" v="1308" actId="2696"/>
        <pc:sldMkLst>
          <pc:docMk/>
          <pc:sldMk cId="3478822060" sldId="511"/>
        </pc:sldMkLst>
      </pc:sldChg>
      <pc:sldChg chg="add del">
        <pc:chgData name="Zita Draper" userId="b063123c-f51f-481b-b99c-f574606c9ace" providerId="ADAL" clId="{73338344-B586-40D1-B0EB-EC79B9EE9984}" dt="2023-12-19T17:51:45.154" v="1309" actId="2696"/>
        <pc:sldMkLst>
          <pc:docMk/>
          <pc:sldMk cId="767142043" sldId="512"/>
        </pc:sldMkLst>
      </pc:sldChg>
      <pc:sldChg chg="del">
        <pc:chgData name="Zita Draper" userId="b063123c-f51f-481b-b99c-f574606c9ace" providerId="ADAL" clId="{73338344-B586-40D1-B0EB-EC79B9EE9984}" dt="2023-12-19T17:51:45.612" v="1310" actId="2696"/>
        <pc:sldMkLst>
          <pc:docMk/>
          <pc:sldMk cId="4121621403" sldId="513"/>
        </pc:sldMkLst>
      </pc:sldChg>
      <pc:sldChg chg="del">
        <pc:chgData name="Zita Draper" userId="b063123c-f51f-481b-b99c-f574606c9ace" providerId="ADAL" clId="{73338344-B586-40D1-B0EB-EC79B9EE9984}" dt="2023-12-19T17:51:46.156" v="1311" actId="2696"/>
        <pc:sldMkLst>
          <pc:docMk/>
          <pc:sldMk cId="1386229939" sldId="514"/>
        </pc:sldMkLst>
      </pc:sldChg>
      <pc:sldChg chg="del">
        <pc:chgData name="Zita Draper" userId="b063123c-f51f-481b-b99c-f574606c9ace" providerId="ADAL" clId="{73338344-B586-40D1-B0EB-EC79B9EE9984}" dt="2023-12-19T17:51:46.710" v="1312" actId="2696"/>
        <pc:sldMkLst>
          <pc:docMk/>
          <pc:sldMk cId="4239873174" sldId="515"/>
        </pc:sldMkLst>
      </pc:sldChg>
      <pc:sldChg chg="del">
        <pc:chgData name="Zita Draper" userId="b063123c-f51f-481b-b99c-f574606c9ace" providerId="ADAL" clId="{73338344-B586-40D1-B0EB-EC79B9EE9984}" dt="2023-12-19T17:51:47.227" v="1313" actId="2696"/>
        <pc:sldMkLst>
          <pc:docMk/>
          <pc:sldMk cId="2335182859" sldId="516"/>
        </pc:sldMkLst>
      </pc:sldChg>
      <pc:sldChg chg="del">
        <pc:chgData name="Zita Draper" userId="b063123c-f51f-481b-b99c-f574606c9ace" providerId="ADAL" clId="{73338344-B586-40D1-B0EB-EC79B9EE9984}" dt="2023-12-19T17:51:48.128" v="1314" actId="2696"/>
        <pc:sldMkLst>
          <pc:docMk/>
          <pc:sldMk cId="2862746557" sldId="517"/>
        </pc:sldMkLst>
      </pc:sldChg>
      <pc:sldChg chg="del">
        <pc:chgData name="Zita Draper" userId="b063123c-f51f-481b-b99c-f574606c9ace" providerId="ADAL" clId="{73338344-B586-40D1-B0EB-EC79B9EE9984}" dt="2023-12-19T17:51:49.182" v="1315" actId="2696"/>
        <pc:sldMkLst>
          <pc:docMk/>
          <pc:sldMk cId="552924377" sldId="518"/>
        </pc:sldMkLst>
      </pc:sldChg>
      <pc:sldChg chg="del">
        <pc:chgData name="Zita Draper" userId="b063123c-f51f-481b-b99c-f574606c9ace" providerId="ADAL" clId="{73338344-B586-40D1-B0EB-EC79B9EE9984}" dt="2023-12-19T17:51:52.419" v="1316" actId="2696"/>
        <pc:sldMkLst>
          <pc:docMk/>
          <pc:sldMk cId="3708203035" sldId="519"/>
        </pc:sldMkLst>
      </pc:sldChg>
      <pc:sldChg chg="del">
        <pc:chgData name="Zita Draper" userId="b063123c-f51f-481b-b99c-f574606c9ace" providerId="ADAL" clId="{73338344-B586-40D1-B0EB-EC79B9EE9984}" dt="2023-12-19T17:51:53.727" v="1317" actId="2696"/>
        <pc:sldMkLst>
          <pc:docMk/>
          <pc:sldMk cId="391692161" sldId="520"/>
        </pc:sldMkLst>
      </pc:sldChg>
      <pc:sldChg chg="del">
        <pc:chgData name="Zita Draper" userId="b063123c-f51f-481b-b99c-f574606c9ace" providerId="ADAL" clId="{73338344-B586-40D1-B0EB-EC79B9EE9984}" dt="2023-12-19T17:51:54.745" v="1318" actId="2696"/>
        <pc:sldMkLst>
          <pc:docMk/>
          <pc:sldMk cId="4241982590" sldId="521"/>
        </pc:sldMkLst>
      </pc:sldChg>
      <pc:sldChg chg="modSp add del mod">
        <pc:chgData name="Zita Draper" userId="b063123c-f51f-481b-b99c-f574606c9ace" providerId="ADAL" clId="{73338344-B586-40D1-B0EB-EC79B9EE9984}" dt="2023-12-20T12:58:40.229" v="1650" actId="14100"/>
        <pc:sldMkLst>
          <pc:docMk/>
          <pc:sldMk cId="1531867120" sldId="522"/>
        </pc:sldMkLst>
        <pc:picChg chg="mod">
          <ac:chgData name="Zita Draper" userId="b063123c-f51f-481b-b99c-f574606c9ace" providerId="ADAL" clId="{73338344-B586-40D1-B0EB-EC79B9EE9984}" dt="2023-12-20T12:58:40.229" v="1650" actId="14100"/>
          <ac:picMkLst>
            <pc:docMk/>
            <pc:sldMk cId="1531867120" sldId="522"/>
            <ac:picMk id="4" creationId="{23D359FA-1711-A012-C06A-C1A90F0CCE08}"/>
          </ac:picMkLst>
        </pc:picChg>
      </pc:sldChg>
      <pc:sldChg chg="modSp mod">
        <pc:chgData name="Zita Draper" userId="b063123c-f51f-481b-b99c-f574606c9ace" providerId="ADAL" clId="{73338344-B586-40D1-B0EB-EC79B9EE9984}" dt="2023-12-20T13:00:05.466" v="1652" actId="14100"/>
        <pc:sldMkLst>
          <pc:docMk/>
          <pc:sldMk cId="1050056369" sldId="523"/>
        </pc:sldMkLst>
        <pc:picChg chg="mod">
          <ac:chgData name="Zita Draper" userId="b063123c-f51f-481b-b99c-f574606c9ace" providerId="ADAL" clId="{73338344-B586-40D1-B0EB-EC79B9EE9984}" dt="2023-12-20T13:00:05.466" v="1652" actId="14100"/>
          <ac:picMkLst>
            <pc:docMk/>
            <pc:sldMk cId="1050056369" sldId="523"/>
            <ac:picMk id="2" creationId="{474D3F73-CF9D-3A12-9C54-95E74D5DC353}"/>
          </ac:picMkLst>
        </pc:picChg>
      </pc:sldChg>
      <pc:sldChg chg="addSp modSp new del mod setBg">
        <pc:chgData name="Zita Draper" userId="b063123c-f51f-481b-b99c-f574606c9ace" providerId="ADAL" clId="{73338344-B586-40D1-B0EB-EC79B9EE9984}" dt="2023-12-19T17:34:22.788" v="1277" actId="2696"/>
        <pc:sldMkLst>
          <pc:docMk/>
          <pc:sldMk cId="1370798407" sldId="524"/>
        </pc:sldMkLst>
        <pc:spChg chg="mod">
          <ac:chgData name="Zita Draper" userId="b063123c-f51f-481b-b99c-f574606c9ace" providerId="ADAL" clId="{73338344-B586-40D1-B0EB-EC79B9EE9984}" dt="2023-12-19T17:19:12.069" v="1138" actId="122"/>
          <ac:spMkLst>
            <pc:docMk/>
            <pc:sldMk cId="1370798407" sldId="524"/>
            <ac:spMk id="2" creationId="{C7AB7A38-23D4-C6D0-C53A-423F9E2FE64C}"/>
          </ac:spMkLst>
        </pc:spChg>
        <pc:spChg chg="mod ord">
          <ac:chgData name="Zita Draper" userId="b063123c-f51f-481b-b99c-f574606c9ace" providerId="ADAL" clId="{73338344-B586-40D1-B0EB-EC79B9EE9984}" dt="2023-12-19T17:19:44.434" v="1152" actId="20577"/>
          <ac:spMkLst>
            <pc:docMk/>
            <pc:sldMk cId="1370798407" sldId="524"/>
            <ac:spMk id="3" creationId="{829157A1-ED1C-F46E-C321-A54060816E44}"/>
          </ac:spMkLst>
        </pc:spChg>
        <pc:spChg chg="add">
          <ac:chgData name="Zita Draper" userId="b063123c-f51f-481b-b99c-f574606c9ace" providerId="ADAL" clId="{73338344-B586-40D1-B0EB-EC79B9EE9984}" dt="2023-12-19T17:19:06.012" v="1134" actId="26606"/>
          <ac:spMkLst>
            <pc:docMk/>
            <pc:sldMk cId="1370798407" sldId="524"/>
            <ac:spMk id="10" creationId="{A65AC7D1-EAA9-48F5-B509-60A7F50BF703}"/>
          </ac:spMkLst>
        </pc:spChg>
        <pc:spChg chg="add">
          <ac:chgData name="Zita Draper" userId="b063123c-f51f-481b-b99c-f574606c9ace" providerId="ADAL" clId="{73338344-B586-40D1-B0EB-EC79B9EE9984}" dt="2023-12-19T17:19:06.012" v="1134" actId="26606"/>
          <ac:spMkLst>
            <pc:docMk/>
            <pc:sldMk cId="1370798407" sldId="524"/>
            <ac:spMk id="12" creationId="{D6320AF9-619A-4175-865B-5663E1AEF4C5}"/>
          </ac:spMkLst>
        </pc:spChg>
        <pc:spChg chg="add">
          <ac:chgData name="Zita Draper" userId="b063123c-f51f-481b-b99c-f574606c9ace" providerId="ADAL" clId="{73338344-B586-40D1-B0EB-EC79B9EE9984}" dt="2023-12-19T17:19:06.012" v="1134" actId="26606"/>
          <ac:spMkLst>
            <pc:docMk/>
            <pc:sldMk cId="1370798407" sldId="524"/>
            <ac:spMk id="18" creationId="{7E018740-5C2B-4A41-AC1A-7E68D1EC1954}"/>
          </ac:spMkLst>
        </pc:spChg>
        <pc:spChg chg="add">
          <ac:chgData name="Zita Draper" userId="b063123c-f51f-481b-b99c-f574606c9ace" providerId="ADAL" clId="{73338344-B586-40D1-B0EB-EC79B9EE9984}" dt="2023-12-19T17:19:06.012" v="1134" actId="26606"/>
          <ac:spMkLst>
            <pc:docMk/>
            <pc:sldMk cId="1370798407" sldId="524"/>
            <ac:spMk id="20" creationId="{166F75A4-C475-4941-8EE2-B80A06A2C1BB}"/>
          </ac:spMkLst>
        </pc:spChg>
        <pc:spChg chg="add">
          <ac:chgData name="Zita Draper" userId="b063123c-f51f-481b-b99c-f574606c9ace" providerId="ADAL" clId="{73338344-B586-40D1-B0EB-EC79B9EE9984}" dt="2023-12-19T17:19:06.012" v="1134" actId="26606"/>
          <ac:spMkLst>
            <pc:docMk/>
            <pc:sldMk cId="1370798407" sldId="524"/>
            <ac:spMk id="22" creationId="{A032553A-72E8-4B0D-8405-FF9771C9AF05}"/>
          </ac:spMkLst>
        </pc:spChg>
        <pc:spChg chg="add">
          <ac:chgData name="Zita Draper" userId="b063123c-f51f-481b-b99c-f574606c9ace" providerId="ADAL" clId="{73338344-B586-40D1-B0EB-EC79B9EE9984}" dt="2023-12-19T17:19:06.012" v="1134" actId="26606"/>
          <ac:spMkLst>
            <pc:docMk/>
            <pc:sldMk cId="1370798407" sldId="524"/>
            <ac:spMk id="24" creationId="{765800AC-C3B9-498E-87BC-29FAE4C76B21}"/>
          </ac:spMkLst>
        </pc:spChg>
        <pc:spChg chg="add">
          <ac:chgData name="Zita Draper" userId="b063123c-f51f-481b-b99c-f574606c9ace" providerId="ADAL" clId="{73338344-B586-40D1-B0EB-EC79B9EE9984}" dt="2023-12-19T17:19:06.012" v="1134" actId="26606"/>
          <ac:spMkLst>
            <pc:docMk/>
            <pc:sldMk cId="1370798407" sldId="524"/>
            <ac:spMk id="26" creationId="{1F9D6ACB-2FF4-49F9-978A-E0D5327FC635}"/>
          </ac:spMkLst>
        </pc:spChg>
        <pc:spChg chg="add">
          <ac:chgData name="Zita Draper" userId="b063123c-f51f-481b-b99c-f574606c9ace" providerId="ADAL" clId="{73338344-B586-40D1-B0EB-EC79B9EE9984}" dt="2023-12-19T17:19:06.012" v="1134" actId="26606"/>
          <ac:spMkLst>
            <pc:docMk/>
            <pc:sldMk cId="1370798407" sldId="524"/>
            <ac:spMk id="28" creationId="{A5EC319D-0FEA-4B95-A3EA-01E35672C95B}"/>
          </ac:spMkLst>
        </pc:spChg>
        <pc:picChg chg="add mod">
          <ac:chgData name="Zita Draper" userId="b063123c-f51f-481b-b99c-f574606c9ace" providerId="ADAL" clId="{73338344-B586-40D1-B0EB-EC79B9EE9984}" dt="2023-12-19T17:19:06.012" v="1134" actId="26606"/>
          <ac:picMkLst>
            <pc:docMk/>
            <pc:sldMk cId="1370798407" sldId="524"/>
            <ac:picMk id="5" creationId="{9E5E15DA-B590-6650-F5A6-9560267AF090}"/>
          </ac:picMkLst>
        </pc:picChg>
        <pc:cxnChg chg="add">
          <ac:chgData name="Zita Draper" userId="b063123c-f51f-481b-b99c-f574606c9ace" providerId="ADAL" clId="{73338344-B586-40D1-B0EB-EC79B9EE9984}" dt="2023-12-19T17:19:06.012" v="1134" actId="26606"/>
          <ac:cxnSpMkLst>
            <pc:docMk/>
            <pc:sldMk cId="1370798407" sldId="524"/>
            <ac:cxnSpMk id="14" creationId="{063B6EC6-D752-4EE7-908B-F8F19E8C7FEA}"/>
          </ac:cxnSpMkLst>
        </pc:cxnChg>
        <pc:cxnChg chg="add">
          <ac:chgData name="Zita Draper" userId="b063123c-f51f-481b-b99c-f574606c9ace" providerId="ADAL" clId="{73338344-B586-40D1-B0EB-EC79B9EE9984}" dt="2023-12-19T17:19:06.012" v="1134" actId="26606"/>
          <ac:cxnSpMkLst>
            <pc:docMk/>
            <pc:sldMk cId="1370798407" sldId="524"/>
            <ac:cxnSpMk id="16" creationId="{EFECD4E8-AD3E-4228-82A2-9461958EA94D}"/>
          </ac:cxnSpMkLst>
        </pc:cxnChg>
      </pc:sldChg>
      <pc:sldChg chg="addSp delSp modSp new mod modClrScheme chgLayout">
        <pc:chgData name="Zita Draper" userId="b063123c-f51f-481b-b99c-f574606c9ace" providerId="ADAL" clId="{73338344-B586-40D1-B0EB-EC79B9EE9984}" dt="2023-12-19T20:34:03.472" v="1575" actId="14100"/>
        <pc:sldMkLst>
          <pc:docMk/>
          <pc:sldMk cId="3245389738" sldId="524"/>
        </pc:sldMkLst>
        <pc:spChg chg="del mod ord">
          <ac:chgData name="Zita Draper" userId="b063123c-f51f-481b-b99c-f574606c9ace" providerId="ADAL" clId="{73338344-B586-40D1-B0EB-EC79B9EE9984}" dt="2023-12-19T19:46:29.254" v="1475" actId="700"/>
          <ac:spMkLst>
            <pc:docMk/>
            <pc:sldMk cId="3245389738" sldId="524"/>
            <ac:spMk id="2" creationId="{753B9974-0520-770B-004C-F06E67962259}"/>
          </ac:spMkLst>
        </pc:spChg>
        <pc:spChg chg="del mod ord">
          <ac:chgData name="Zita Draper" userId="b063123c-f51f-481b-b99c-f574606c9ace" providerId="ADAL" clId="{73338344-B586-40D1-B0EB-EC79B9EE9984}" dt="2023-12-19T19:46:29.254" v="1475" actId="700"/>
          <ac:spMkLst>
            <pc:docMk/>
            <pc:sldMk cId="3245389738" sldId="524"/>
            <ac:spMk id="3" creationId="{53CA03A7-DEAA-234E-3D57-7D2D7EF8B0E7}"/>
          </ac:spMkLst>
        </pc:spChg>
        <pc:spChg chg="add mod ord">
          <ac:chgData name="Zita Draper" userId="b063123c-f51f-481b-b99c-f574606c9ace" providerId="ADAL" clId="{73338344-B586-40D1-B0EB-EC79B9EE9984}" dt="2023-12-19T19:47:03.306" v="1537" actId="1076"/>
          <ac:spMkLst>
            <pc:docMk/>
            <pc:sldMk cId="3245389738" sldId="524"/>
            <ac:spMk id="4" creationId="{BB110AE5-DB95-97CC-09BC-99C1B6F82471}"/>
          </ac:spMkLst>
        </pc:spChg>
        <pc:spChg chg="add del mod ord">
          <ac:chgData name="Zita Draper" userId="b063123c-f51f-481b-b99c-f574606c9ace" providerId="ADAL" clId="{73338344-B586-40D1-B0EB-EC79B9EE9984}" dt="2023-12-19T19:46:53.001" v="1535" actId="478"/>
          <ac:spMkLst>
            <pc:docMk/>
            <pc:sldMk cId="3245389738" sldId="524"/>
            <ac:spMk id="5" creationId="{30198B7D-2C93-4748-C69A-98E8BD5F2CC7}"/>
          </ac:spMkLst>
        </pc:spChg>
        <pc:picChg chg="mod">
          <ac:chgData name="Zita Draper" userId="b063123c-f51f-481b-b99c-f574606c9ace" providerId="ADAL" clId="{73338344-B586-40D1-B0EB-EC79B9EE9984}" dt="2023-12-19T20:34:03.472" v="1575" actId="14100"/>
          <ac:picMkLst>
            <pc:docMk/>
            <pc:sldMk cId="3245389738" sldId="524"/>
            <ac:picMk id="2" creationId="{32739518-D085-56FA-50DD-91E72791695E}"/>
          </ac:picMkLst>
        </pc:picChg>
      </pc:sldChg>
      <pc:sldChg chg="addSp modSp new del mod setBg">
        <pc:chgData name="Zita Draper" userId="b063123c-f51f-481b-b99c-f574606c9ace" providerId="ADAL" clId="{73338344-B586-40D1-B0EB-EC79B9EE9984}" dt="2023-12-19T17:37:47.007" v="1278" actId="2696"/>
        <pc:sldMkLst>
          <pc:docMk/>
          <pc:sldMk cId="2030723763" sldId="525"/>
        </pc:sldMkLst>
        <pc:spChg chg="mod">
          <ac:chgData name="Zita Draper" userId="b063123c-f51f-481b-b99c-f574606c9ace" providerId="ADAL" clId="{73338344-B586-40D1-B0EB-EC79B9EE9984}" dt="2023-12-19T17:18:30.001" v="1132" actId="122"/>
          <ac:spMkLst>
            <pc:docMk/>
            <pc:sldMk cId="2030723763" sldId="525"/>
            <ac:spMk id="2" creationId="{A4090055-795C-00A0-E538-59AE5C7B2964}"/>
          </ac:spMkLst>
        </pc:spChg>
        <pc:spChg chg="mod">
          <ac:chgData name="Zita Draper" userId="b063123c-f51f-481b-b99c-f574606c9ace" providerId="ADAL" clId="{73338344-B586-40D1-B0EB-EC79B9EE9984}" dt="2023-12-19T17:18:23.110" v="1129" actId="26606"/>
          <ac:spMkLst>
            <pc:docMk/>
            <pc:sldMk cId="2030723763" sldId="525"/>
            <ac:spMk id="3" creationId="{7B5B4386-7D64-882E-4A3D-11CD64C349E5}"/>
          </ac:spMkLst>
        </pc:spChg>
        <pc:spChg chg="add">
          <ac:chgData name="Zita Draper" userId="b063123c-f51f-481b-b99c-f574606c9ace" providerId="ADAL" clId="{73338344-B586-40D1-B0EB-EC79B9EE9984}" dt="2023-12-19T17:18:23.110" v="1129" actId="26606"/>
          <ac:spMkLst>
            <pc:docMk/>
            <pc:sldMk cId="2030723763" sldId="525"/>
            <ac:spMk id="10" creationId="{9F4444CE-BC8D-4D61-B303-4C05614E62AB}"/>
          </ac:spMkLst>
        </pc:spChg>
        <pc:spChg chg="add">
          <ac:chgData name="Zita Draper" userId="b063123c-f51f-481b-b99c-f574606c9ace" providerId="ADAL" clId="{73338344-B586-40D1-B0EB-EC79B9EE9984}" dt="2023-12-19T17:18:23.110" v="1129" actId="26606"/>
          <ac:spMkLst>
            <pc:docMk/>
            <pc:sldMk cId="2030723763" sldId="525"/>
            <ac:spMk id="12" creationId="{62423CA5-E2E1-4789-B759-9906C1C94063}"/>
          </ac:spMkLst>
        </pc:spChg>
        <pc:spChg chg="add">
          <ac:chgData name="Zita Draper" userId="b063123c-f51f-481b-b99c-f574606c9ace" providerId="ADAL" clId="{73338344-B586-40D1-B0EB-EC79B9EE9984}" dt="2023-12-19T17:18:23.110" v="1129" actId="26606"/>
          <ac:spMkLst>
            <pc:docMk/>
            <pc:sldMk cId="2030723763" sldId="525"/>
            <ac:spMk id="14" creationId="{73772B81-181F-48B7-8826-4D9686D15DF5}"/>
          </ac:spMkLst>
        </pc:spChg>
        <pc:spChg chg="add">
          <ac:chgData name="Zita Draper" userId="b063123c-f51f-481b-b99c-f574606c9ace" providerId="ADAL" clId="{73338344-B586-40D1-B0EB-EC79B9EE9984}" dt="2023-12-19T17:18:23.110" v="1129" actId="26606"/>
          <ac:spMkLst>
            <pc:docMk/>
            <pc:sldMk cId="2030723763" sldId="525"/>
            <ac:spMk id="16" creationId="{B2205F6E-03C6-4E92-877C-E2482F6599AA}"/>
          </ac:spMkLst>
        </pc:spChg>
        <pc:picChg chg="add mod">
          <ac:chgData name="Zita Draper" userId="b063123c-f51f-481b-b99c-f574606c9ace" providerId="ADAL" clId="{73338344-B586-40D1-B0EB-EC79B9EE9984}" dt="2023-12-19T17:18:23.110" v="1129" actId="26606"/>
          <ac:picMkLst>
            <pc:docMk/>
            <pc:sldMk cId="2030723763" sldId="525"/>
            <ac:picMk id="5" creationId="{8F2B50B6-6A5A-ABD6-A6D9-E262615BE741}"/>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36.png"/><Relationship Id="rId7" Type="http://schemas.openxmlformats.org/officeDocument/2006/relationships/image" Target="../media/image6.png"/><Relationship Id="rId2" Type="http://schemas.openxmlformats.org/officeDocument/2006/relationships/image" Target="../media/image35.svg"/><Relationship Id="rId1" Type="http://schemas.openxmlformats.org/officeDocument/2006/relationships/image" Target="../media/image22.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5.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46.svg"/></Relationships>
</file>

<file path=ppt/diagrams/_rels/data6.xml.rels><?xml version="1.0" encoding="UTF-8" standalone="yes"?>
<Relationships xmlns="http://schemas.openxmlformats.org/package/2006/relationships"><Relationship Id="rId8" Type="http://schemas.openxmlformats.org/officeDocument/2006/relationships/image" Target="../media/image56.svg"/><Relationship Id="rId13" Type="http://schemas.openxmlformats.org/officeDocument/2006/relationships/image" Target="../media/image61.png"/><Relationship Id="rId3" Type="http://schemas.openxmlformats.org/officeDocument/2006/relationships/image" Target="../media/image51.png"/><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 Id="rId14" Type="http://schemas.openxmlformats.org/officeDocument/2006/relationships/image" Target="../media/image62.svg"/></Relationships>
</file>

<file path=ppt/diagrams/_rels/data8.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6.svg"/><Relationship Id="rId3" Type="http://schemas.openxmlformats.org/officeDocument/2006/relationships/image" Target="../media/image68.svg"/><Relationship Id="rId7" Type="http://schemas.openxmlformats.org/officeDocument/2006/relationships/image" Target="../media/image72.svg"/><Relationship Id="rId12" Type="http://schemas.openxmlformats.org/officeDocument/2006/relationships/image" Target="../media/image75.png"/><Relationship Id="rId2" Type="http://schemas.openxmlformats.org/officeDocument/2006/relationships/image" Target="../media/image67.png"/><Relationship Id="rId1" Type="http://schemas.openxmlformats.org/officeDocument/2006/relationships/hyperlink" Target="https://www.linkedin.com/pulse/bortons-model-reflection-paul-templar" TargetMode="External"/><Relationship Id="rId6" Type="http://schemas.openxmlformats.org/officeDocument/2006/relationships/image" Target="../media/image71.png"/><Relationship Id="rId11" Type="http://schemas.openxmlformats.org/officeDocument/2006/relationships/image" Target="../media/image48.svg"/><Relationship Id="rId5" Type="http://schemas.openxmlformats.org/officeDocument/2006/relationships/image" Target="../media/image70.svg"/><Relationship Id="rId10" Type="http://schemas.openxmlformats.org/officeDocument/2006/relationships/image" Target="../media/image47.png"/><Relationship Id="rId4" Type="http://schemas.openxmlformats.org/officeDocument/2006/relationships/image" Target="../media/image69.png"/><Relationship Id="rId9" Type="http://schemas.openxmlformats.org/officeDocument/2006/relationships/image" Target="../media/image74.svg"/></Relationships>
</file>

<file path=ppt/diagrams/_rels/data10.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ata11.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image" Target="../media/image94.svg"/></Relationships>
</file>

<file path=ppt/diagrams/_rels/data12.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101.png"/><Relationship Id="rId7" Type="http://schemas.openxmlformats.org/officeDocument/2006/relationships/image" Target="../media/image45.png"/><Relationship Id="rId2" Type="http://schemas.openxmlformats.org/officeDocument/2006/relationships/image" Target="../media/image100.svg"/><Relationship Id="rId1" Type="http://schemas.openxmlformats.org/officeDocument/2006/relationships/image" Target="../media/image99.png"/><Relationship Id="rId6" Type="http://schemas.openxmlformats.org/officeDocument/2006/relationships/image" Target="../media/image104.svg"/><Relationship Id="rId5" Type="http://schemas.openxmlformats.org/officeDocument/2006/relationships/image" Target="../media/image103.png"/><Relationship Id="rId10" Type="http://schemas.openxmlformats.org/officeDocument/2006/relationships/image" Target="../media/image106.svg"/><Relationship Id="rId4" Type="http://schemas.openxmlformats.org/officeDocument/2006/relationships/image" Target="../media/image102.svg"/><Relationship Id="rId9" Type="http://schemas.openxmlformats.org/officeDocument/2006/relationships/image" Target="../media/image10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36.png"/><Relationship Id="rId7" Type="http://schemas.openxmlformats.org/officeDocument/2006/relationships/image" Target="../media/image6.png"/><Relationship Id="rId2" Type="http://schemas.openxmlformats.org/officeDocument/2006/relationships/image" Target="../media/image35.svg"/><Relationship Id="rId1" Type="http://schemas.openxmlformats.org/officeDocument/2006/relationships/image" Target="../media/image22.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4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6.svg"/><Relationship Id="rId13" Type="http://schemas.openxmlformats.org/officeDocument/2006/relationships/image" Target="../media/image61.png"/><Relationship Id="rId3" Type="http://schemas.openxmlformats.org/officeDocument/2006/relationships/image" Target="../media/image51.png"/><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 Id="rId14" Type="http://schemas.openxmlformats.org/officeDocument/2006/relationships/image" Target="../media/image62.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4.svg"/><Relationship Id="rId13" Type="http://schemas.openxmlformats.org/officeDocument/2006/relationships/image" Target="../media/image76.svg"/><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75.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11" Type="http://schemas.openxmlformats.org/officeDocument/2006/relationships/hyperlink" Target="https://www.linkedin.com/pulse/bortons-model-reflection-paul-templar" TargetMode="External"/><Relationship Id="rId5" Type="http://schemas.openxmlformats.org/officeDocument/2006/relationships/image" Target="../media/image71.png"/><Relationship Id="rId10" Type="http://schemas.openxmlformats.org/officeDocument/2006/relationships/image" Target="../media/image48.svg"/><Relationship Id="rId4" Type="http://schemas.openxmlformats.org/officeDocument/2006/relationships/image" Target="../media/image70.svg"/><Relationship Id="rId9" Type="http://schemas.openxmlformats.org/officeDocument/2006/relationships/image" Target="../media/image47.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image" Target="../media/image92.svg"/><Relationship Id="rId1" Type="http://schemas.openxmlformats.org/officeDocument/2006/relationships/image" Target="../media/image91.png"/><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image" Target="../media/image94.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101.png"/><Relationship Id="rId7" Type="http://schemas.openxmlformats.org/officeDocument/2006/relationships/image" Target="../media/image45.png"/><Relationship Id="rId2" Type="http://schemas.openxmlformats.org/officeDocument/2006/relationships/image" Target="../media/image100.svg"/><Relationship Id="rId1" Type="http://schemas.openxmlformats.org/officeDocument/2006/relationships/image" Target="../media/image99.png"/><Relationship Id="rId6" Type="http://schemas.openxmlformats.org/officeDocument/2006/relationships/image" Target="../media/image104.svg"/><Relationship Id="rId5" Type="http://schemas.openxmlformats.org/officeDocument/2006/relationships/image" Target="../media/image103.png"/><Relationship Id="rId10" Type="http://schemas.openxmlformats.org/officeDocument/2006/relationships/image" Target="../media/image106.svg"/><Relationship Id="rId4" Type="http://schemas.openxmlformats.org/officeDocument/2006/relationships/image" Target="../media/image102.svg"/><Relationship Id="rId9" Type="http://schemas.openxmlformats.org/officeDocument/2006/relationships/image" Target="../media/image10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46563B-AA47-4CED-8515-B5D729F7E722}"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9AA0EC7-CE84-4BBA-A08D-070876643154}">
      <dgm:prSet/>
      <dgm:spPr/>
      <dgm:t>
        <a:bodyPr/>
        <a:lstStyle/>
        <a:p>
          <a:pPr>
            <a:lnSpc>
              <a:spcPct val="100000"/>
            </a:lnSpc>
            <a:defRPr cap="all"/>
          </a:pPr>
          <a:r>
            <a:rPr lang="en-GB" dirty="0"/>
            <a:t>The aim of today’s session is to introduce students to the module and types of assessments.</a:t>
          </a:r>
          <a:endParaRPr lang="en-US" dirty="0"/>
        </a:p>
      </dgm:t>
    </dgm:pt>
    <dgm:pt modelId="{65526652-E6D6-4E06-9C7E-2F16598D3012}" type="parTrans" cxnId="{FBAD47CE-40FB-4FB0-8C0A-37AF18D1C804}">
      <dgm:prSet/>
      <dgm:spPr/>
      <dgm:t>
        <a:bodyPr/>
        <a:lstStyle/>
        <a:p>
          <a:endParaRPr lang="en-US"/>
        </a:p>
      </dgm:t>
    </dgm:pt>
    <dgm:pt modelId="{B33A3E7D-71B5-4B81-A88D-3F491D6B42AD}" type="sibTrans" cxnId="{FBAD47CE-40FB-4FB0-8C0A-37AF18D1C804}">
      <dgm:prSet/>
      <dgm:spPr/>
      <dgm:t>
        <a:bodyPr/>
        <a:lstStyle/>
        <a:p>
          <a:endParaRPr lang="en-US"/>
        </a:p>
      </dgm:t>
    </dgm:pt>
    <dgm:pt modelId="{D8FE0191-A25B-47F8-93B8-C30420ED27A7}">
      <dgm:prSet/>
      <dgm:spPr/>
      <dgm:t>
        <a:bodyPr/>
        <a:lstStyle/>
        <a:p>
          <a:pPr>
            <a:lnSpc>
              <a:spcPct val="100000"/>
            </a:lnSpc>
            <a:defRPr cap="all"/>
          </a:pPr>
          <a:r>
            <a:rPr lang="en-GB" dirty="0"/>
            <a:t>By the end of today’s session students should be able to demonstrate that they understand what the requirements of the module.  </a:t>
          </a:r>
          <a:endParaRPr lang="en-US" dirty="0"/>
        </a:p>
      </dgm:t>
    </dgm:pt>
    <dgm:pt modelId="{F26B3498-3E5F-42CD-85E3-4CF0E5D1851C}" type="parTrans" cxnId="{89CC1B66-697F-4979-9D84-25CC43F3A618}">
      <dgm:prSet/>
      <dgm:spPr/>
      <dgm:t>
        <a:bodyPr/>
        <a:lstStyle/>
        <a:p>
          <a:endParaRPr lang="en-US"/>
        </a:p>
      </dgm:t>
    </dgm:pt>
    <dgm:pt modelId="{8E0CA9F7-13B4-4CFE-9FE1-4B94428DB181}" type="sibTrans" cxnId="{89CC1B66-697F-4979-9D84-25CC43F3A618}">
      <dgm:prSet/>
      <dgm:spPr/>
      <dgm:t>
        <a:bodyPr/>
        <a:lstStyle/>
        <a:p>
          <a:endParaRPr lang="en-US"/>
        </a:p>
      </dgm:t>
    </dgm:pt>
    <dgm:pt modelId="{C9E258EC-6819-4238-A563-13E0028D638E}" type="pres">
      <dgm:prSet presAssocID="{2F46563B-AA47-4CED-8515-B5D729F7E722}" presName="root" presStyleCnt="0">
        <dgm:presLayoutVars>
          <dgm:dir/>
          <dgm:resizeHandles val="exact"/>
        </dgm:presLayoutVars>
      </dgm:prSet>
      <dgm:spPr/>
    </dgm:pt>
    <dgm:pt modelId="{E82BE6F4-15AA-494C-A1EC-C89486F3CD00}" type="pres">
      <dgm:prSet presAssocID="{B9AA0EC7-CE84-4BBA-A08D-070876643154}" presName="compNode" presStyleCnt="0"/>
      <dgm:spPr/>
    </dgm:pt>
    <dgm:pt modelId="{5934BD73-B9E6-478D-9EDC-367A166EC330}" type="pres">
      <dgm:prSet presAssocID="{B9AA0EC7-CE84-4BBA-A08D-070876643154}" presName="iconBgRect" presStyleLbl="bgShp" presStyleIdx="0" presStyleCnt="2"/>
      <dgm:spPr/>
    </dgm:pt>
    <dgm:pt modelId="{B8D5EB4A-EDC9-4044-ABC3-0FF006626C9A}" type="pres">
      <dgm:prSet presAssocID="{B9AA0EC7-CE84-4BBA-A08D-07087664315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8A6FA3C7-83D5-4410-9CC0-7202FB85A44E}" type="pres">
      <dgm:prSet presAssocID="{B9AA0EC7-CE84-4BBA-A08D-070876643154}" presName="spaceRect" presStyleCnt="0"/>
      <dgm:spPr/>
    </dgm:pt>
    <dgm:pt modelId="{70849A65-4810-48CD-ACD3-631DAF27E873}" type="pres">
      <dgm:prSet presAssocID="{B9AA0EC7-CE84-4BBA-A08D-070876643154}" presName="textRect" presStyleLbl="revTx" presStyleIdx="0" presStyleCnt="2">
        <dgm:presLayoutVars>
          <dgm:chMax val="1"/>
          <dgm:chPref val="1"/>
        </dgm:presLayoutVars>
      </dgm:prSet>
      <dgm:spPr/>
    </dgm:pt>
    <dgm:pt modelId="{F0735E40-1A55-45E6-A1CC-DDE553E12C88}" type="pres">
      <dgm:prSet presAssocID="{B33A3E7D-71B5-4B81-A88D-3F491D6B42AD}" presName="sibTrans" presStyleCnt="0"/>
      <dgm:spPr/>
    </dgm:pt>
    <dgm:pt modelId="{73EF7DEF-7A8A-4923-B654-36353B87146E}" type="pres">
      <dgm:prSet presAssocID="{D8FE0191-A25B-47F8-93B8-C30420ED27A7}" presName="compNode" presStyleCnt="0"/>
      <dgm:spPr/>
    </dgm:pt>
    <dgm:pt modelId="{ECCB8975-DC22-409F-BC7D-D8F3BC8E2C0F}" type="pres">
      <dgm:prSet presAssocID="{D8FE0191-A25B-47F8-93B8-C30420ED27A7}" presName="iconBgRect" presStyleLbl="bgShp" presStyleIdx="1" presStyleCnt="2"/>
      <dgm:spPr/>
    </dgm:pt>
    <dgm:pt modelId="{F53FA602-A157-43B6-A06D-E72EEF79A01D}" type="pres">
      <dgm:prSet presAssocID="{D8FE0191-A25B-47F8-93B8-C30420ED27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32812AF8-AE45-4806-BB0C-3A5918B7FD45}" type="pres">
      <dgm:prSet presAssocID="{D8FE0191-A25B-47F8-93B8-C30420ED27A7}" presName="spaceRect" presStyleCnt="0"/>
      <dgm:spPr/>
    </dgm:pt>
    <dgm:pt modelId="{AC4D08B1-9096-4B04-9FD8-6152A6B1F03D}" type="pres">
      <dgm:prSet presAssocID="{D8FE0191-A25B-47F8-93B8-C30420ED27A7}" presName="textRect" presStyleLbl="revTx" presStyleIdx="1" presStyleCnt="2">
        <dgm:presLayoutVars>
          <dgm:chMax val="1"/>
          <dgm:chPref val="1"/>
        </dgm:presLayoutVars>
      </dgm:prSet>
      <dgm:spPr/>
    </dgm:pt>
  </dgm:ptLst>
  <dgm:cxnLst>
    <dgm:cxn modelId="{3319CE1D-FEEE-4ACD-8F92-D656C2A218FD}" type="presOf" srcId="{B9AA0EC7-CE84-4BBA-A08D-070876643154}" destId="{70849A65-4810-48CD-ACD3-631DAF27E873}" srcOrd="0" destOrd="0" presId="urn:microsoft.com/office/officeart/2018/5/layout/IconCircleLabelList"/>
    <dgm:cxn modelId="{D266C363-9802-49A6-B327-6FA23055B3FD}" type="presOf" srcId="{2F46563B-AA47-4CED-8515-B5D729F7E722}" destId="{C9E258EC-6819-4238-A563-13E0028D638E}" srcOrd="0" destOrd="0" presId="urn:microsoft.com/office/officeart/2018/5/layout/IconCircleLabelList"/>
    <dgm:cxn modelId="{A8D21746-1B7E-4C94-923C-BD2275AAC7CB}" type="presOf" srcId="{D8FE0191-A25B-47F8-93B8-C30420ED27A7}" destId="{AC4D08B1-9096-4B04-9FD8-6152A6B1F03D}" srcOrd="0" destOrd="0" presId="urn:microsoft.com/office/officeart/2018/5/layout/IconCircleLabelList"/>
    <dgm:cxn modelId="{89CC1B66-697F-4979-9D84-25CC43F3A618}" srcId="{2F46563B-AA47-4CED-8515-B5D729F7E722}" destId="{D8FE0191-A25B-47F8-93B8-C30420ED27A7}" srcOrd="1" destOrd="0" parTransId="{F26B3498-3E5F-42CD-85E3-4CF0E5D1851C}" sibTransId="{8E0CA9F7-13B4-4CFE-9FE1-4B94428DB181}"/>
    <dgm:cxn modelId="{FBAD47CE-40FB-4FB0-8C0A-37AF18D1C804}" srcId="{2F46563B-AA47-4CED-8515-B5D729F7E722}" destId="{B9AA0EC7-CE84-4BBA-A08D-070876643154}" srcOrd="0" destOrd="0" parTransId="{65526652-E6D6-4E06-9C7E-2F16598D3012}" sibTransId="{B33A3E7D-71B5-4B81-A88D-3F491D6B42AD}"/>
    <dgm:cxn modelId="{57800CD6-E235-4033-B8E8-5071989FAF16}" type="presParOf" srcId="{C9E258EC-6819-4238-A563-13E0028D638E}" destId="{E82BE6F4-15AA-494C-A1EC-C89486F3CD00}" srcOrd="0" destOrd="0" presId="urn:microsoft.com/office/officeart/2018/5/layout/IconCircleLabelList"/>
    <dgm:cxn modelId="{D4932034-600F-4E3E-9F52-C6B27945B6D4}" type="presParOf" srcId="{E82BE6F4-15AA-494C-A1EC-C89486F3CD00}" destId="{5934BD73-B9E6-478D-9EDC-367A166EC330}" srcOrd="0" destOrd="0" presId="urn:microsoft.com/office/officeart/2018/5/layout/IconCircleLabelList"/>
    <dgm:cxn modelId="{648E8427-631B-4D61-AEA9-6D5BA315909B}" type="presParOf" srcId="{E82BE6F4-15AA-494C-A1EC-C89486F3CD00}" destId="{B8D5EB4A-EDC9-4044-ABC3-0FF006626C9A}" srcOrd="1" destOrd="0" presId="urn:microsoft.com/office/officeart/2018/5/layout/IconCircleLabelList"/>
    <dgm:cxn modelId="{CC9A17D8-EE80-4097-BC32-5ED9ABE78530}" type="presParOf" srcId="{E82BE6F4-15AA-494C-A1EC-C89486F3CD00}" destId="{8A6FA3C7-83D5-4410-9CC0-7202FB85A44E}" srcOrd="2" destOrd="0" presId="urn:microsoft.com/office/officeart/2018/5/layout/IconCircleLabelList"/>
    <dgm:cxn modelId="{85B6BC8A-9ED3-4BE9-906A-BB35EFF39CA2}" type="presParOf" srcId="{E82BE6F4-15AA-494C-A1EC-C89486F3CD00}" destId="{70849A65-4810-48CD-ACD3-631DAF27E873}" srcOrd="3" destOrd="0" presId="urn:microsoft.com/office/officeart/2018/5/layout/IconCircleLabelList"/>
    <dgm:cxn modelId="{5A6470B0-48FF-4258-93ED-B650439F336F}" type="presParOf" srcId="{C9E258EC-6819-4238-A563-13E0028D638E}" destId="{F0735E40-1A55-45E6-A1CC-DDE553E12C88}" srcOrd="1" destOrd="0" presId="urn:microsoft.com/office/officeart/2018/5/layout/IconCircleLabelList"/>
    <dgm:cxn modelId="{220C4610-E289-46F1-BDDA-3E1CE8C89419}" type="presParOf" srcId="{C9E258EC-6819-4238-A563-13E0028D638E}" destId="{73EF7DEF-7A8A-4923-B654-36353B87146E}" srcOrd="2" destOrd="0" presId="urn:microsoft.com/office/officeart/2018/5/layout/IconCircleLabelList"/>
    <dgm:cxn modelId="{340F0A47-5491-4689-A39E-A5D417D32CDB}" type="presParOf" srcId="{73EF7DEF-7A8A-4923-B654-36353B87146E}" destId="{ECCB8975-DC22-409F-BC7D-D8F3BC8E2C0F}" srcOrd="0" destOrd="0" presId="urn:microsoft.com/office/officeart/2018/5/layout/IconCircleLabelList"/>
    <dgm:cxn modelId="{469DC1AE-DD42-496D-A71C-823164A99DD2}" type="presParOf" srcId="{73EF7DEF-7A8A-4923-B654-36353B87146E}" destId="{F53FA602-A157-43B6-A06D-E72EEF79A01D}" srcOrd="1" destOrd="0" presId="urn:microsoft.com/office/officeart/2018/5/layout/IconCircleLabelList"/>
    <dgm:cxn modelId="{3334F486-5408-48FF-B05D-8559FE8B2241}" type="presParOf" srcId="{73EF7DEF-7A8A-4923-B654-36353B87146E}" destId="{32812AF8-AE45-4806-BB0C-3A5918B7FD45}" srcOrd="2" destOrd="0" presId="urn:microsoft.com/office/officeart/2018/5/layout/IconCircleLabelList"/>
    <dgm:cxn modelId="{5A9FBBCA-1564-49A6-B6DF-E6EF904A66E1}" type="presParOf" srcId="{73EF7DEF-7A8A-4923-B654-36353B87146E}" destId="{AC4D08B1-9096-4B04-9FD8-6152A6B1F03D}"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1018DE-913C-4FD9-8AFB-89EF34F832FB}"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540D1A81-8039-4F51-8502-D986ECF9A7ED}">
      <dgm:prSet phldrT="[Text]" phldr="1"/>
      <dgm:spPr/>
      <dgm:t>
        <a:bodyPr/>
        <a:lstStyle/>
        <a:p>
          <a:endParaRPr lang="en-GB" dirty="0"/>
        </a:p>
      </dgm:t>
    </dgm:pt>
    <dgm:pt modelId="{EF33D10D-1CB9-4139-8A87-9C051C01C293}" type="parTrans" cxnId="{CD646DF5-7534-4551-A927-A08E71100A9B}">
      <dgm:prSet/>
      <dgm:spPr/>
      <dgm:t>
        <a:bodyPr/>
        <a:lstStyle/>
        <a:p>
          <a:endParaRPr lang="en-GB"/>
        </a:p>
      </dgm:t>
    </dgm:pt>
    <dgm:pt modelId="{1A337BDC-8F6F-4A52-9FCC-1E64D125CE42}" type="sibTrans" cxnId="{CD646DF5-7534-4551-A927-A08E71100A9B}">
      <dgm:prSet/>
      <dgm:spPr/>
      <dgm:t>
        <a:bodyPr/>
        <a:lstStyle/>
        <a:p>
          <a:endParaRPr lang="en-GB"/>
        </a:p>
      </dgm:t>
    </dgm:pt>
    <dgm:pt modelId="{E7AFF320-485B-4915-9EB6-6F50CB88C0E7}">
      <dgm:prSet phldrT="[Text]"/>
      <dgm:spPr/>
      <dgm:t>
        <a:bodyPr/>
        <a:lstStyle/>
        <a:p>
          <a:r>
            <a:rPr lang="en-GB" dirty="0"/>
            <a:t>Exams </a:t>
          </a:r>
        </a:p>
      </dgm:t>
    </dgm:pt>
    <dgm:pt modelId="{0A57A626-C77A-4513-B53A-281F0054794F}" type="parTrans" cxnId="{B81A59C5-D131-4794-818C-EA2079381E5C}">
      <dgm:prSet/>
      <dgm:spPr/>
      <dgm:t>
        <a:bodyPr/>
        <a:lstStyle/>
        <a:p>
          <a:endParaRPr lang="en-GB"/>
        </a:p>
      </dgm:t>
    </dgm:pt>
    <dgm:pt modelId="{AD407594-D33C-468D-AE32-1BB58E6212FB}" type="sibTrans" cxnId="{B81A59C5-D131-4794-818C-EA2079381E5C}">
      <dgm:prSet/>
      <dgm:spPr/>
      <dgm:t>
        <a:bodyPr/>
        <a:lstStyle/>
        <a:p>
          <a:endParaRPr lang="en-GB"/>
        </a:p>
      </dgm:t>
    </dgm:pt>
    <dgm:pt modelId="{191C4402-8678-4F00-AD86-861D267C52C5}">
      <dgm:prSet phldrT="[Text]" phldr="1"/>
      <dgm:spPr/>
      <dgm:t>
        <a:bodyPr/>
        <a:lstStyle/>
        <a:p>
          <a:endParaRPr lang="en-GB" dirty="0"/>
        </a:p>
      </dgm:t>
    </dgm:pt>
    <dgm:pt modelId="{C7CADB10-9FC1-4E71-AE3C-F41108B73F08}" type="parTrans" cxnId="{B237B7B5-FDFD-4D34-9842-B060B8259A7B}">
      <dgm:prSet/>
      <dgm:spPr/>
      <dgm:t>
        <a:bodyPr/>
        <a:lstStyle/>
        <a:p>
          <a:endParaRPr lang="en-GB"/>
        </a:p>
      </dgm:t>
    </dgm:pt>
    <dgm:pt modelId="{D694DE16-9DA4-422F-A9B6-9C92A0F9AA72}" type="sibTrans" cxnId="{B237B7B5-FDFD-4D34-9842-B060B8259A7B}">
      <dgm:prSet/>
      <dgm:spPr/>
      <dgm:t>
        <a:bodyPr/>
        <a:lstStyle/>
        <a:p>
          <a:endParaRPr lang="en-GB"/>
        </a:p>
      </dgm:t>
    </dgm:pt>
    <dgm:pt modelId="{9B8A7BF6-F5B3-421E-9ED3-36E57679CB56}">
      <dgm:prSet phldrT="[Text]"/>
      <dgm:spPr/>
      <dgm:t>
        <a:bodyPr/>
        <a:lstStyle/>
        <a:p>
          <a:r>
            <a:rPr lang="en-GB" dirty="0"/>
            <a:t>Reports </a:t>
          </a:r>
        </a:p>
      </dgm:t>
    </dgm:pt>
    <dgm:pt modelId="{8D2F50F2-8C50-4CF2-8F30-F2E07955B720}" type="parTrans" cxnId="{D8299B44-4D64-4D8B-94C4-0EDC5FAE4A5A}">
      <dgm:prSet/>
      <dgm:spPr/>
      <dgm:t>
        <a:bodyPr/>
        <a:lstStyle/>
        <a:p>
          <a:endParaRPr lang="en-GB"/>
        </a:p>
      </dgm:t>
    </dgm:pt>
    <dgm:pt modelId="{E4027E5C-15E7-473F-9334-BB34B26EC086}" type="sibTrans" cxnId="{D8299B44-4D64-4D8B-94C4-0EDC5FAE4A5A}">
      <dgm:prSet/>
      <dgm:spPr/>
      <dgm:t>
        <a:bodyPr/>
        <a:lstStyle/>
        <a:p>
          <a:endParaRPr lang="en-GB"/>
        </a:p>
      </dgm:t>
    </dgm:pt>
    <dgm:pt modelId="{0079FE1E-BC46-43BA-9C53-16DCF6B09518}">
      <dgm:prSet phldrT="[Text]" phldr="1"/>
      <dgm:spPr/>
      <dgm:t>
        <a:bodyPr/>
        <a:lstStyle/>
        <a:p>
          <a:endParaRPr lang="en-GB" dirty="0"/>
        </a:p>
      </dgm:t>
    </dgm:pt>
    <dgm:pt modelId="{09F8B294-A3AD-46DE-BD44-1658B5A9E57F}" type="parTrans" cxnId="{E0A71D94-B40D-45C7-A071-9B6AD8C5AC6E}">
      <dgm:prSet/>
      <dgm:spPr/>
      <dgm:t>
        <a:bodyPr/>
        <a:lstStyle/>
        <a:p>
          <a:endParaRPr lang="en-GB"/>
        </a:p>
      </dgm:t>
    </dgm:pt>
    <dgm:pt modelId="{E4D18B7A-9D9E-4874-9E1E-8C118652BC6F}" type="sibTrans" cxnId="{E0A71D94-B40D-45C7-A071-9B6AD8C5AC6E}">
      <dgm:prSet/>
      <dgm:spPr/>
      <dgm:t>
        <a:bodyPr/>
        <a:lstStyle/>
        <a:p>
          <a:endParaRPr lang="en-GB"/>
        </a:p>
      </dgm:t>
    </dgm:pt>
    <dgm:pt modelId="{2329A0E5-BC07-4046-88F3-53F1AC052E22}">
      <dgm:prSet phldrT="[Text]"/>
      <dgm:spPr/>
      <dgm:t>
        <a:bodyPr/>
        <a:lstStyle/>
        <a:p>
          <a:r>
            <a:rPr lang="en-GB" dirty="0"/>
            <a:t>Essay Questions</a:t>
          </a:r>
        </a:p>
      </dgm:t>
    </dgm:pt>
    <dgm:pt modelId="{47E05D12-11B8-4095-95FF-0660E3D5663B}" type="parTrans" cxnId="{B66EF9BA-A59F-4094-BD6E-A0A4A8FBE923}">
      <dgm:prSet/>
      <dgm:spPr/>
      <dgm:t>
        <a:bodyPr/>
        <a:lstStyle/>
        <a:p>
          <a:endParaRPr lang="en-GB"/>
        </a:p>
      </dgm:t>
    </dgm:pt>
    <dgm:pt modelId="{329877E3-F0F2-4CE1-84FE-4AA4BA6A906E}" type="sibTrans" cxnId="{B66EF9BA-A59F-4094-BD6E-A0A4A8FBE923}">
      <dgm:prSet/>
      <dgm:spPr/>
      <dgm:t>
        <a:bodyPr/>
        <a:lstStyle/>
        <a:p>
          <a:endParaRPr lang="en-GB"/>
        </a:p>
      </dgm:t>
    </dgm:pt>
    <dgm:pt modelId="{1B9A7959-3687-425E-A6AA-9F24F354CE0D}" type="pres">
      <dgm:prSet presAssocID="{C11018DE-913C-4FD9-8AFB-89EF34F832FB}" presName="Name0" presStyleCnt="0">
        <dgm:presLayoutVars>
          <dgm:dir/>
          <dgm:animLvl val="lvl"/>
          <dgm:resizeHandles val="exact"/>
        </dgm:presLayoutVars>
      </dgm:prSet>
      <dgm:spPr/>
    </dgm:pt>
    <dgm:pt modelId="{68BCDC8E-0AC7-410F-82E2-8455C7D4D26E}" type="pres">
      <dgm:prSet presAssocID="{540D1A81-8039-4F51-8502-D986ECF9A7ED}" presName="compositeNode" presStyleCnt="0">
        <dgm:presLayoutVars>
          <dgm:bulletEnabled val="1"/>
        </dgm:presLayoutVars>
      </dgm:prSet>
      <dgm:spPr/>
    </dgm:pt>
    <dgm:pt modelId="{C20E62AF-65B5-4FC2-AF33-8B2B135B0322}" type="pres">
      <dgm:prSet presAssocID="{540D1A81-8039-4F51-8502-D986ECF9A7ED}" presName="bgRect" presStyleLbl="node1" presStyleIdx="0" presStyleCnt="3"/>
      <dgm:spPr/>
    </dgm:pt>
    <dgm:pt modelId="{08F4A42C-9B37-478D-94B5-79D033F475CD}" type="pres">
      <dgm:prSet presAssocID="{540D1A81-8039-4F51-8502-D986ECF9A7ED}" presName="parentNode" presStyleLbl="node1" presStyleIdx="0" presStyleCnt="3">
        <dgm:presLayoutVars>
          <dgm:chMax val="0"/>
          <dgm:bulletEnabled val="1"/>
        </dgm:presLayoutVars>
      </dgm:prSet>
      <dgm:spPr/>
    </dgm:pt>
    <dgm:pt modelId="{ECF28FAE-86A2-4EF7-86CC-81BD57A9A48F}" type="pres">
      <dgm:prSet presAssocID="{540D1A81-8039-4F51-8502-D986ECF9A7ED}" presName="childNode" presStyleLbl="node1" presStyleIdx="0" presStyleCnt="3">
        <dgm:presLayoutVars>
          <dgm:bulletEnabled val="1"/>
        </dgm:presLayoutVars>
      </dgm:prSet>
      <dgm:spPr/>
    </dgm:pt>
    <dgm:pt modelId="{F9EEBA09-8F8B-4BE5-9CDC-548FEB3BE552}" type="pres">
      <dgm:prSet presAssocID="{1A337BDC-8F6F-4A52-9FCC-1E64D125CE42}" presName="hSp" presStyleCnt="0"/>
      <dgm:spPr/>
    </dgm:pt>
    <dgm:pt modelId="{FC98A8B9-0DE2-44D8-A773-B04FBF9A8E20}" type="pres">
      <dgm:prSet presAssocID="{1A337BDC-8F6F-4A52-9FCC-1E64D125CE42}" presName="vProcSp" presStyleCnt="0"/>
      <dgm:spPr/>
    </dgm:pt>
    <dgm:pt modelId="{00E88351-E12A-4EE6-B1B8-89C2424D5520}" type="pres">
      <dgm:prSet presAssocID="{1A337BDC-8F6F-4A52-9FCC-1E64D125CE42}" presName="vSp1" presStyleCnt="0"/>
      <dgm:spPr/>
    </dgm:pt>
    <dgm:pt modelId="{257AB470-60B6-4993-A289-EA8A586F475C}" type="pres">
      <dgm:prSet presAssocID="{1A337BDC-8F6F-4A52-9FCC-1E64D125CE42}" presName="simulatedConn" presStyleLbl="solidFgAcc1" presStyleIdx="0" presStyleCnt="2"/>
      <dgm:spPr/>
    </dgm:pt>
    <dgm:pt modelId="{9B05FA76-DE2A-4CC4-9689-D028D74F22A2}" type="pres">
      <dgm:prSet presAssocID="{1A337BDC-8F6F-4A52-9FCC-1E64D125CE42}" presName="vSp2" presStyleCnt="0"/>
      <dgm:spPr/>
    </dgm:pt>
    <dgm:pt modelId="{DEAF9746-CD81-4B0C-AD7F-1E4BF1605BE1}" type="pres">
      <dgm:prSet presAssocID="{1A337BDC-8F6F-4A52-9FCC-1E64D125CE42}" presName="sibTrans" presStyleCnt="0"/>
      <dgm:spPr/>
    </dgm:pt>
    <dgm:pt modelId="{98E5F60B-41A7-4483-9252-C6E4A7309662}" type="pres">
      <dgm:prSet presAssocID="{191C4402-8678-4F00-AD86-861D267C52C5}" presName="compositeNode" presStyleCnt="0">
        <dgm:presLayoutVars>
          <dgm:bulletEnabled val="1"/>
        </dgm:presLayoutVars>
      </dgm:prSet>
      <dgm:spPr/>
    </dgm:pt>
    <dgm:pt modelId="{F598E2E1-D7C6-4B26-818E-81F5F31D9D36}" type="pres">
      <dgm:prSet presAssocID="{191C4402-8678-4F00-AD86-861D267C52C5}" presName="bgRect" presStyleLbl="node1" presStyleIdx="1" presStyleCnt="3"/>
      <dgm:spPr/>
    </dgm:pt>
    <dgm:pt modelId="{49DDFC60-EDEE-44FB-85E4-76D7D804C511}" type="pres">
      <dgm:prSet presAssocID="{191C4402-8678-4F00-AD86-861D267C52C5}" presName="parentNode" presStyleLbl="node1" presStyleIdx="1" presStyleCnt="3">
        <dgm:presLayoutVars>
          <dgm:chMax val="0"/>
          <dgm:bulletEnabled val="1"/>
        </dgm:presLayoutVars>
      </dgm:prSet>
      <dgm:spPr/>
    </dgm:pt>
    <dgm:pt modelId="{DB2568E7-53D2-4A61-A52D-858180E62978}" type="pres">
      <dgm:prSet presAssocID="{191C4402-8678-4F00-AD86-861D267C52C5}" presName="childNode" presStyleLbl="node1" presStyleIdx="1" presStyleCnt="3">
        <dgm:presLayoutVars>
          <dgm:bulletEnabled val="1"/>
        </dgm:presLayoutVars>
      </dgm:prSet>
      <dgm:spPr/>
    </dgm:pt>
    <dgm:pt modelId="{43F06BBA-0184-4368-AC9D-F4F188A4CC28}" type="pres">
      <dgm:prSet presAssocID="{D694DE16-9DA4-422F-A9B6-9C92A0F9AA72}" presName="hSp" presStyleCnt="0"/>
      <dgm:spPr/>
    </dgm:pt>
    <dgm:pt modelId="{E8E599D2-0319-4D1E-A5D5-3E561F945F3F}" type="pres">
      <dgm:prSet presAssocID="{D694DE16-9DA4-422F-A9B6-9C92A0F9AA72}" presName="vProcSp" presStyleCnt="0"/>
      <dgm:spPr/>
    </dgm:pt>
    <dgm:pt modelId="{154FAF8D-00D6-4A67-8649-98784849FBA2}" type="pres">
      <dgm:prSet presAssocID="{D694DE16-9DA4-422F-A9B6-9C92A0F9AA72}" presName="vSp1" presStyleCnt="0"/>
      <dgm:spPr/>
    </dgm:pt>
    <dgm:pt modelId="{B38DD46A-A75B-42B7-AAA0-37457DCDADDF}" type="pres">
      <dgm:prSet presAssocID="{D694DE16-9DA4-422F-A9B6-9C92A0F9AA72}" presName="simulatedConn" presStyleLbl="solidFgAcc1" presStyleIdx="1" presStyleCnt="2"/>
      <dgm:spPr/>
    </dgm:pt>
    <dgm:pt modelId="{78DC5162-5C70-4CDD-AD52-2D29BF1D2108}" type="pres">
      <dgm:prSet presAssocID="{D694DE16-9DA4-422F-A9B6-9C92A0F9AA72}" presName="vSp2" presStyleCnt="0"/>
      <dgm:spPr/>
    </dgm:pt>
    <dgm:pt modelId="{6601A226-C012-416B-84A4-E8E3C7BFD824}" type="pres">
      <dgm:prSet presAssocID="{D694DE16-9DA4-422F-A9B6-9C92A0F9AA72}" presName="sibTrans" presStyleCnt="0"/>
      <dgm:spPr/>
    </dgm:pt>
    <dgm:pt modelId="{973B8183-51C8-4C58-A101-C1562C60BC57}" type="pres">
      <dgm:prSet presAssocID="{0079FE1E-BC46-43BA-9C53-16DCF6B09518}" presName="compositeNode" presStyleCnt="0">
        <dgm:presLayoutVars>
          <dgm:bulletEnabled val="1"/>
        </dgm:presLayoutVars>
      </dgm:prSet>
      <dgm:spPr/>
    </dgm:pt>
    <dgm:pt modelId="{A653D994-B2E5-43B9-A866-6BC1B02F5104}" type="pres">
      <dgm:prSet presAssocID="{0079FE1E-BC46-43BA-9C53-16DCF6B09518}" presName="bgRect" presStyleLbl="node1" presStyleIdx="2" presStyleCnt="3"/>
      <dgm:spPr/>
    </dgm:pt>
    <dgm:pt modelId="{9DF05027-D106-45F7-9BFA-C2AC6592A9E6}" type="pres">
      <dgm:prSet presAssocID="{0079FE1E-BC46-43BA-9C53-16DCF6B09518}" presName="parentNode" presStyleLbl="node1" presStyleIdx="2" presStyleCnt="3">
        <dgm:presLayoutVars>
          <dgm:chMax val="0"/>
          <dgm:bulletEnabled val="1"/>
        </dgm:presLayoutVars>
      </dgm:prSet>
      <dgm:spPr/>
    </dgm:pt>
    <dgm:pt modelId="{ED51A08F-DC60-48E9-9F53-913BA361E8A0}" type="pres">
      <dgm:prSet presAssocID="{0079FE1E-BC46-43BA-9C53-16DCF6B09518}" presName="childNode" presStyleLbl="node1" presStyleIdx="2" presStyleCnt="3">
        <dgm:presLayoutVars>
          <dgm:bulletEnabled val="1"/>
        </dgm:presLayoutVars>
      </dgm:prSet>
      <dgm:spPr/>
    </dgm:pt>
  </dgm:ptLst>
  <dgm:cxnLst>
    <dgm:cxn modelId="{40D4F812-3B20-4FFC-B101-894336EFA8A1}" type="presOf" srcId="{0079FE1E-BC46-43BA-9C53-16DCF6B09518}" destId="{A653D994-B2E5-43B9-A866-6BC1B02F5104}" srcOrd="0" destOrd="0" presId="urn:microsoft.com/office/officeart/2005/8/layout/hProcess7"/>
    <dgm:cxn modelId="{D8299B44-4D64-4D8B-94C4-0EDC5FAE4A5A}" srcId="{191C4402-8678-4F00-AD86-861D267C52C5}" destId="{9B8A7BF6-F5B3-421E-9ED3-36E57679CB56}" srcOrd="0" destOrd="0" parTransId="{8D2F50F2-8C50-4CF2-8F30-F2E07955B720}" sibTransId="{E4027E5C-15E7-473F-9334-BB34B26EC086}"/>
    <dgm:cxn modelId="{D1383B66-8C87-45FD-8317-1514B56002FF}" type="presOf" srcId="{9B8A7BF6-F5B3-421E-9ED3-36E57679CB56}" destId="{DB2568E7-53D2-4A61-A52D-858180E62978}" srcOrd="0" destOrd="0" presId="urn:microsoft.com/office/officeart/2005/8/layout/hProcess7"/>
    <dgm:cxn modelId="{FEAD7A4A-12D9-4745-B9BD-CE2A1926A76C}" type="presOf" srcId="{E7AFF320-485B-4915-9EB6-6F50CB88C0E7}" destId="{ECF28FAE-86A2-4EF7-86CC-81BD57A9A48F}" srcOrd="0" destOrd="0" presId="urn:microsoft.com/office/officeart/2005/8/layout/hProcess7"/>
    <dgm:cxn modelId="{62C8A34B-8ADD-4BBA-BDEB-3BF7E4A843CB}" type="presOf" srcId="{0079FE1E-BC46-43BA-9C53-16DCF6B09518}" destId="{9DF05027-D106-45F7-9BFA-C2AC6592A9E6}" srcOrd="1" destOrd="0" presId="urn:microsoft.com/office/officeart/2005/8/layout/hProcess7"/>
    <dgm:cxn modelId="{16B77075-7027-4552-AB8B-A1F2BA39C4D2}" type="presOf" srcId="{540D1A81-8039-4F51-8502-D986ECF9A7ED}" destId="{08F4A42C-9B37-478D-94B5-79D033F475CD}" srcOrd="1" destOrd="0" presId="urn:microsoft.com/office/officeart/2005/8/layout/hProcess7"/>
    <dgm:cxn modelId="{E0A71D94-B40D-45C7-A071-9B6AD8C5AC6E}" srcId="{C11018DE-913C-4FD9-8AFB-89EF34F832FB}" destId="{0079FE1E-BC46-43BA-9C53-16DCF6B09518}" srcOrd="2" destOrd="0" parTransId="{09F8B294-A3AD-46DE-BD44-1658B5A9E57F}" sibTransId="{E4D18B7A-9D9E-4874-9E1E-8C118652BC6F}"/>
    <dgm:cxn modelId="{6E84FB94-1632-463B-8BBC-F6EE7DB40EFC}" type="presOf" srcId="{191C4402-8678-4F00-AD86-861D267C52C5}" destId="{F598E2E1-D7C6-4B26-818E-81F5F31D9D36}" srcOrd="0" destOrd="0" presId="urn:microsoft.com/office/officeart/2005/8/layout/hProcess7"/>
    <dgm:cxn modelId="{3070F198-4B14-4ADA-A809-8B0E205BA4E9}" type="presOf" srcId="{C11018DE-913C-4FD9-8AFB-89EF34F832FB}" destId="{1B9A7959-3687-425E-A6AA-9F24F354CE0D}" srcOrd="0" destOrd="0" presId="urn:microsoft.com/office/officeart/2005/8/layout/hProcess7"/>
    <dgm:cxn modelId="{F345F9B1-B90A-46B4-B0D2-03848142B36E}" type="presOf" srcId="{191C4402-8678-4F00-AD86-861D267C52C5}" destId="{49DDFC60-EDEE-44FB-85E4-76D7D804C511}" srcOrd="1" destOrd="0" presId="urn:microsoft.com/office/officeart/2005/8/layout/hProcess7"/>
    <dgm:cxn modelId="{B237B7B5-FDFD-4D34-9842-B060B8259A7B}" srcId="{C11018DE-913C-4FD9-8AFB-89EF34F832FB}" destId="{191C4402-8678-4F00-AD86-861D267C52C5}" srcOrd="1" destOrd="0" parTransId="{C7CADB10-9FC1-4E71-AE3C-F41108B73F08}" sibTransId="{D694DE16-9DA4-422F-A9B6-9C92A0F9AA72}"/>
    <dgm:cxn modelId="{B66EF9BA-A59F-4094-BD6E-A0A4A8FBE923}" srcId="{0079FE1E-BC46-43BA-9C53-16DCF6B09518}" destId="{2329A0E5-BC07-4046-88F3-53F1AC052E22}" srcOrd="0" destOrd="0" parTransId="{47E05D12-11B8-4095-95FF-0660E3D5663B}" sibTransId="{329877E3-F0F2-4CE1-84FE-4AA4BA6A906E}"/>
    <dgm:cxn modelId="{B81A59C5-D131-4794-818C-EA2079381E5C}" srcId="{540D1A81-8039-4F51-8502-D986ECF9A7ED}" destId="{E7AFF320-485B-4915-9EB6-6F50CB88C0E7}" srcOrd="0" destOrd="0" parTransId="{0A57A626-C77A-4513-B53A-281F0054794F}" sibTransId="{AD407594-D33C-468D-AE32-1BB58E6212FB}"/>
    <dgm:cxn modelId="{B1E8A6CA-F96E-4DE0-80AB-CF0754E8C074}" type="presOf" srcId="{540D1A81-8039-4F51-8502-D986ECF9A7ED}" destId="{C20E62AF-65B5-4FC2-AF33-8B2B135B0322}" srcOrd="0" destOrd="0" presId="urn:microsoft.com/office/officeart/2005/8/layout/hProcess7"/>
    <dgm:cxn modelId="{A2E8D2EE-833D-49DD-AAED-5D65CA86772E}" type="presOf" srcId="{2329A0E5-BC07-4046-88F3-53F1AC052E22}" destId="{ED51A08F-DC60-48E9-9F53-913BA361E8A0}" srcOrd="0" destOrd="0" presId="urn:microsoft.com/office/officeart/2005/8/layout/hProcess7"/>
    <dgm:cxn modelId="{CD646DF5-7534-4551-A927-A08E71100A9B}" srcId="{C11018DE-913C-4FD9-8AFB-89EF34F832FB}" destId="{540D1A81-8039-4F51-8502-D986ECF9A7ED}" srcOrd="0" destOrd="0" parTransId="{EF33D10D-1CB9-4139-8A87-9C051C01C293}" sibTransId="{1A337BDC-8F6F-4A52-9FCC-1E64D125CE42}"/>
    <dgm:cxn modelId="{CB121C9C-5326-4316-8B21-69A4A916AFE2}" type="presParOf" srcId="{1B9A7959-3687-425E-A6AA-9F24F354CE0D}" destId="{68BCDC8E-0AC7-410F-82E2-8455C7D4D26E}" srcOrd="0" destOrd="0" presId="urn:microsoft.com/office/officeart/2005/8/layout/hProcess7"/>
    <dgm:cxn modelId="{D30D8F31-15C1-4790-AE42-A5AAF047535A}" type="presParOf" srcId="{68BCDC8E-0AC7-410F-82E2-8455C7D4D26E}" destId="{C20E62AF-65B5-4FC2-AF33-8B2B135B0322}" srcOrd="0" destOrd="0" presId="urn:microsoft.com/office/officeart/2005/8/layout/hProcess7"/>
    <dgm:cxn modelId="{EE939BA3-9BA5-43C3-B27F-5D09F09D464F}" type="presParOf" srcId="{68BCDC8E-0AC7-410F-82E2-8455C7D4D26E}" destId="{08F4A42C-9B37-478D-94B5-79D033F475CD}" srcOrd="1" destOrd="0" presId="urn:microsoft.com/office/officeart/2005/8/layout/hProcess7"/>
    <dgm:cxn modelId="{921789C7-16E2-4EFB-991B-AD40E6A63B63}" type="presParOf" srcId="{68BCDC8E-0AC7-410F-82E2-8455C7D4D26E}" destId="{ECF28FAE-86A2-4EF7-86CC-81BD57A9A48F}" srcOrd="2" destOrd="0" presId="urn:microsoft.com/office/officeart/2005/8/layout/hProcess7"/>
    <dgm:cxn modelId="{C2EC2F31-239E-48C1-9F4D-00759F1748A9}" type="presParOf" srcId="{1B9A7959-3687-425E-A6AA-9F24F354CE0D}" destId="{F9EEBA09-8F8B-4BE5-9CDC-548FEB3BE552}" srcOrd="1" destOrd="0" presId="urn:microsoft.com/office/officeart/2005/8/layout/hProcess7"/>
    <dgm:cxn modelId="{AA42C02A-45A5-45A6-8DB3-6560C3143715}" type="presParOf" srcId="{1B9A7959-3687-425E-A6AA-9F24F354CE0D}" destId="{FC98A8B9-0DE2-44D8-A773-B04FBF9A8E20}" srcOrd="2" destOrd="0" presId="urn:microsoft.com/office/officeart/2005/8/layout/hProcess7"/>
    <dgm:cxn modelId="{086C5B26-4196-43D6-B19D-410BA4AAC389}" type="presParOf" srcId="{FC98A8B9-0DE2-44D8-A773-B04FBF9A8E20}" destId="{00E88351-E12A-4EE6-B1B8-89C2424D5520}" srcOrd="0" destOrd="0" presId="urn:microsoft.com/office/officeart/2005/8/layout/hProcess7"/>
    <dgm:cxn modelId="{2E346BAC-63F9-4E82-8592-B70FB6F1F220}" type="presParOf" srcId="{FC98A8B9-0DE2-44D8-A773-B04FBF9A8E20}" destId="{257AB470-60B6-4993-A289-EA8A586F475C}" srcOrd="1" destOrd="0" presId="urn:microsoft.com/office/officeart/2005/8/layout/hProcess7"/>
    <dgm:cxn modelId="{7CA7785D-EFAE-4A89-9BA9-D503D49606BB}" type="presParOf" srcId="{FC98A8B9-0DE2-44D8-A773-B04FBF9A8E20}" destId="{9B05FA76-DE2A-4CC4-9689-D028D74F22A2}" srcOrd="2" destOrd="0" presId="urn:microsoft.com/office/officeart/2005/8/layout/hProcess7"/>
    <dgm:cxn modelId="{9E04D4B4-2DA4-4A7E-B7CF-0C9C030FDDD0}" type="presParOf" srcId="{1B9A7959-3687-425E-A6AA-9F24F354CE0D}" destId="{DEAF9746-CD81-4B0C-AD7F-1E4BF1605BE1}" srcOrd="3" destOrd="0" presId="urn:microsoft.com/office/officeart/2005/8/layout/hProcess7"/>
    <dgm:cxn modelId="{D375BD91-3833-44B7-BDFC-220CEB17DB6F}" type="presParOf" srcId="{1B9A7959-3687-425E-A6AA-9F24F354CE0D}" destId="{98E5F60B-41A7-4483-9252-C6E4A7309662}" srcOrd="4" destOrd="0" presId="urn:microsoft.com/office/officeart/2005/8/layout/hProcess7"/>
    <dgm:cxn modelId="{6EB55A29-BAC7-4065-92AD-7F0516D324E6}" type="presParOf" srcId="{98E5F60B-41A7-4483-9252-C6E4A7309662}" destId="{F598E2E1-D7C6-4B26-818E-81F5F31D9D36}" srcOrd="0" destOrd="0" presId="urn:microsoft.com/office/officeart/2005/8/layout/hProcess7"/>
    <dgm:cxn modelId="{0515BD8C-4D87-4545-AA2E-E5B0C58B4A60}" type="presParOf" srcId="{98E5F60B-41A7-4483-9252-C6E4A7309662}" destId="{49DDFC60-EDEE-44FB-85E4-76D7D804C511}" srcOrd="1" destOrd="0" presId="urn:microsoft.com/office/officeart/2005/8/layout/hProcess7"/>
    <dgm:cxn modelId="{A6EF8668-006E-4002-91AD-77DCF206EDD9}" type="presParOf" srcId="{98E5F60B-41A7-4483-9252-C6E4A7309662}" destId="{DB2568E7-53D2-4A61-A52D-858180E62978}" srcOrd="2" destOrd="0" presId="urn:microsoft.com/office/officeart/2005/8/layout/hProcess7"/>
    <dgm:cxn modelId="{C9F08E56-200B-40BA-B059-06253BD74A2B}" type="presParOf" srcId="{1B9A7959-3687-425E-A6AA-9F24F354CE0D}" destId="{43F06BBA-0184-4368-AC9D-F4F188A4CC28}" srcOrd="5" destOrd="0" presId="urn:microsoft.com/office/officeart/2005/8/layout/hProcess7"/>
    <dgm:cxn modelId="{BB3E3B19-8B9E-4609-BD38-882444642DE7}" type="presParOf" srcId="{1B9A7959-3687-425E-A6AA-9F24F354CE0D}" destId="{E8E599D2-0319-4D1E-A5D5-3E561F945F3F}" srcOrd="6" destOrd="0" presId="urn:microsoft.com/office/officeart/2005/8/layout/hProcess7"/>
    <dgm:cxn modelId="{E125A18E-9216-4D05-B8D3-3F7E4013D99B}" type="presParOf" srcId="{E8E599D2-0319-4D1E-A5D5-3E561F945F3F}" destId="{154FAF8D-00D6-4A67-8649-98784849FBA2}" srcOrd="0" destOrd="0" presId="urn:microsoft.com/office/officeart/2005/8/layout/hProcess7"/>
    <dgm:cxn modelId="{305C8C2B-DB06-4899-9DD1-5C21AE499696}" type="presParOf" srcId="{E8E599D2-0319-4D1E-A5D5-3E561F945F3F}" destId="{B38DD46A-A75B-42B7-AAA0-37457DCDADDF}" srcOrd="1" destOrd="0" presId="urn:microsoft.com/office/officeart/2005/8/layout/hProcess7"/>
    <dgm:cxn modelId="{0DA57D80-EBF1-4EB1-A5C1-74C4AAE7B995}" type="presParOf" srcId="{E8E599D2-0319-4D1E-A5D5-3E561F945F3F}" destId="{78DC5162-5C70-4CDD-AD52-2D29BF1D2108}" srcOrd="2" destOrd="0" presId="urn:microsoft.com/office/officeart/2005/8/layout/hProcess7"/>
    <dgm:cxn modelId="{FA13C42A-4ADC-4811-BE49-6C7CA0A3B26B}" type="presParOf" srcId="{1B9A7959-3687-425E-A6AA-9F24F354CE0D}" destId="{6601A226-C012-416B-84A4-E8E3C7BFD824}" srcOrd="7" destOrd="0" presId="urn:microsoft.com/office/officeart/2005/8/layout/hProcess7"/>
    <dgm:cxn modelId="{1E8A1520-570C-45E0-84A9-150727DBD33C}" type="presParOf" srcId="{1B9A7959-3687-425E-A6AA-9F24F354CE0D}" destId="{973B8183-51C8-4C58-A101-C1562C60BC57}" srcOrd="8" destOrd="0" presId="urn:microsoft.com/office/officeart/2005/8/layout/hProcess7"/>
    <dgm:cxn modelId="{0DDD2902-8B7E-4B60-AD8B-3D3583E05991}" type="presParOf" srcId="{973B8183-51C8-4C58-A101-C1562C60BC57}" destId="{A653D994-B2E5-43B9-A866-6BC1B02F5104}" srcOrd="0" destOrd="0" presId="urn:microsoft.com/office/officeart/2005/8/layout/hProcess7"/>
    <dgm:cxn modelId="{B6F7FAB6-4C68-40D5-8FB7-D1F3EB4BE6DD}" type="presParOf" srcId="{973B8183-51C8-4C58-A101-C1562C60BC57}" destId="{9DF05027-D106-45F7-9BFA-C2AC6592A9E6}" srcOrd="1" destOrd="0" presId="urn:microsoft.com/office/officeart/2005/8/layout/hProcess7"/>
    <dgm:cxn modelId="{1DCC101B-014C-4A74-B9DA-ED5214EF540B}" type="presParOf" srcId="{973B8183-51C8-4C58-A101-C1562C60BC57}" destId="{ED51A08F-DC60-48E9-9F53-913BA361E8A0}"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9C9EA-3289-4458-9018-EB0460431B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82BBE3F-3A7E-47A4-91B2-2F79EB0A980D}">
      <dgm:prSet/>
      <dgm:spPr/>
      <dgm:t>
        <a:bodyPr/>
        <a:lstStyle/>
        <a:p>
          <a:pPr>
            <a:lnSpc>
              <a:spcPct val="100000"/>
            </a:lnSpc>
          </a:pPr>
          <a:r>
            <a:rPr lang="en-GB"/>
            <a:t>Essay Questions. </a:t>
          </a:r>
          <a:endParaRPr lang="en-US"/>
        </a:p>
      </dgm:t>
    </dgm:pt>
    <dgm:pt modelId="{68482D8F-08AC-4183-9035-6A7EDEB48588}" type="parTrans" cxnId="{22A60EA1-5ABC-4A1E-BDC6-6FF5CAC5CA6E}">
      <dgm:prSet/>
      <dgm:spPr/>
      <dgm:t>
        <a:bodyPr/>
        <a:lstStyle/>
        <a:p>
          <a:endParaRPr lang="en-US"/>
        </a:p>
      </dgm:t>
    </dgm:pt>
    <dgm:pt modelId="{CF9ABCE7-0BD2-4830-B2C8-84FFF8DE58ED}" type="sibTrans" cxnId="{22A60EA1-5ABC-4A1E-BDC6-6FF5CAC5CA6E}">
      <dgm:prSet/>
      <dgm:spPr/>
      <dgm:t>
        <a:bodyPr/>
        <a:lstStyle/>
        <a:p>
          <a:endParaRPr lang="en-US"/>
        </a:p>
      </dgm:t>
    </dgm:pt>
    <dgm:pt modelId="{FEF3C3BD-4507-4F62-8EFC-B3F1D709BDC1}">
      <dgm:prSet/>
      <dgm:spPr/>
      <dgm:t>
        <a:bodyPr/>
        <a:lstStyle/>
        <a:p>
          <a:pPr>
            <a:lnSpc>
              <a:spcPct val="100000"/>
            </a:lnSpc>
          </a:pPr>
          <a:r>
            <a:rPr lang="en-GB"/>
            <a:t>Scenario Questions. </a:t>
          </a:r>
          <a:endParaRPr lang="en-US"/>
        </a:p>
      </dgm:t>
    </dgm:pt>
    <dgm:pt modelId="{E4E1594D-F569-4ADC-B3D0-4644C8E4113E}" type="parTrans" cxnId="{1A317296-4886-41CC-A28B-902880DF23B9}">
      <dgm:prSet/>
      <dgm:spPr/>
      <dgm:t>
        <a:bodyPr/>
        <a:lstStyle/>
        <a:p>
          <a:endParaRPr lang="en-US"/>
        </a:p>
      </dgm:t>
    </dgm:pt>
    <dgm:pt modelId="{A895A7E6-CEF2-4A64-B1D4-B25E2A0FBB98}" type="sibTrans" cxnId="{1A317296-4886-41CC-A28B-902880DF23B9}">
      <dgm:prSet/>
      <dgm:spPr/>
      <dgm:t>
        <a:bodyPr/>
        <a:lstStyle/>
        <a:p>
          <a:endParaRPr lang="en-US"/>
        </a:p>
      </dgm:t>
    </dgm:pt>
    <dgm:pt modelId="{BEF40970-C282-44D4-8DBF-25E7D76B3A54}">
      <dgm:prSet/>
      <dgm:spPr/>
      <dgm:t>
        <a:bodyPr/>
        <a:lstStyle/>
        <a:p>
          <a:pPr>
            <a:lnSpc>
              <a:spcPct val="100000"/>
            </a:lnSpc>
          </a:pPr>
          <a:r>
            <a:rPr lang="en-GB"/>
            <a:t>Multiple choice questions. </a:t>
          </a:r>
          <a:endParaRPr lang="en-US"/>
        </a:p>
      </dgm:t>
    </dgm:pt>
    <dgm:pt modelId="{20BDDEAF-760C-47CC-B5E0-4B35F268E272}" type="parTrans" cxnId="{4090DAFA-7395-4666-9D09-022C4238F2E6}">
      <dgm:prSet/>
      <dgm:spPr/>
      <dgm:t>
        <a:bodyPr/>
        <a:lstStyle/>
        <a:p>
          <a:endParaRPr lang="en-US"/>
        </a:p>
      </dgm:t>
    </dgm:pt>
    <dgm:pt modelId="{F70685F9-A9F1-40EC-8041-0141C4C45614}" type="sibTrans" cxnId="{4090DAFA-7395-4666-9D09-022C4238F2E6}">
      <dgm:prSet/>
      <dgm:spPr/>
      <dgm:t>
        <a:bodyPr/>
        <a:lstStyle/>
        <a:p>
          <a:endParaRPr lang="en-US"/>
        </a:p>
      </dgm:t>
    </dgm:pt>
    <dgm:pt modelId="{7BDC139B-7E88-4C83-80DA-8B8715CD2E59}">
      <dgm:prSet/>
      <dgm:spPr/>
      <dgm:t>
        <a:bodyPr/>
        <a:lstStyle/>
        <a:p>
          <a:pPr>
            <a:lnSpc>
              <a:spcPct val="100000"/>
            </a:lnSpc>
          </a:pPr>
          <a:r>
            <a:rPr lang="en-GB"/>
            <a:t>Fill in the blank questions. </a:t>
          </a:r>
          <a:endParaRPr lang="en-US"/>
        </a:p>
      </dgm:t>
    </dgm:pt>
    <dgm:pt modelId="{179DF225-2E17-41BD-A762-43FD42AB150E}" type="parTrans" cxnId="{FAD6C113-C7C8-438A-A2BA-712F85EFA069}">
      <dgm:prSet/>
      <dgm:spPr/>
      <dgm:t>
        <a:bodyPr/>
        <a:lstStyle/>
        <a:p>
          <a:endParaRPr lang="en-US"/>
        </a:p>
      </dgm:t>
    </dgm:pt>
    <dgm:pt modelId="{D40C96B0-095C-4EC8-B955-F650A75C64C4}" type="sibTrans" cxnId="{FAD6C113-C7C8-438A-A2BA-712F85EFA069}">
      <dgm:prSet/>
      <dgm:spPr/>
      <dgm:t>
        <a:bodyPr/>
        <a:lstStyle/>
        <a:p>
          <a:endParaRPr lang="en-US"/>
        </a:p>
      </dgm:t>
    </dgm:pt>
    <dgm:pt modelId="{1AEC6AAD-3A26-4F3B-B916-F6E897B25CD6}">
      <dgm:prSet/>
      <dgm:spPr/>
      <dgm:t>
        <a:bodyPr/>
        <a:lstStyle/>
        <a:p>
          <a:pPr>
            <a:lnSpc>
              <a:spcPct val="100000"/>
            </a:lnSpc>
          </a:pPr>
          <a:r>
            <a:rPr lang="en-GB"/>
            <a:t>Short answer questions. </a:t>
          </a:r>
          <a:endParaRPr lang="en-US"/>
        </a:p>
      </dgm:t>
    </dgm:pt>
    <dgm:pt modelId="{75D166BE-2C42-44FC-8FB7-224443FE7295}" type="parTrans" cxnId="{C41B63AE-9361-489A-AAAF-F60E962F046F}">
      <dgm:prSet/>
      <dgm:spPr/>
      <dgm:t>
        <a:bodyPr/>
        <a:lstStyle/>
        <a:p>
          <a:endParaRPr lang="en-US"/>
        </a:p>
      </dgm:t>
    </dgm:pt>
    <dgm:pt modelId="{811C10A8-B0D3-4E87-9484-0779094A21CB}" type="sibTrans" cxnId="{C41B63AE-9361-489A-AAAF-F60E962F046F}">
      <dgm:prSet/>
      <dgm:spPr/>
      <dgm:t>
        <a:bodyPr/>
        <a:lstStyle/>
        <a:p>
          <a:endParaRPr lang="en-US"/>
        </a:p>
      </dgm:t>
    </dgm:pt>
    <dgm:pt modelId="{CDB4A6E6-DA4C-4535-A156-E91D48A0406B}" type="pres">
      <dgm:prSet presAssocID="{F259C9EA-3289-4458-9018-EB0460431BB2}" presName="root" presStyleCnt="0">
        <dgm:presLayoutVars>
          <dgm:dir/>
          <dgm:resizeHandles val="exact"/>
        </dgm:presLayoutVars>
      </dgm:prSet>
      <dgm:spPr/>
    </dgm:pt>
    <dgm:pt modelId="{FC5DA026-B180-4A41-BAD2-CC1FDBB2A7F4}" type="pres">
      <dgm:prSet presAssocID="{682BBE3F-3A7E-47A4-91B2-2F79EB0A980D}" presName="compNode" presStyleCnt="0"/>
      <dgm:spPr/>
    </dgm:pt>
    <dgm:pt modelId="{E62CD571-9201-404B-B2BB-8170FD297D3C}" type="pres">
      <dgm:prSet presAssocID="{682BBE3F-3A7E-47A4-91B2-2F79EB0A980D}" presName="bgRect" presStyleLbl="bgShp" presStyleIdx="0" presStyleCnt="5"/>
      <dgm:spPr/>
    </dgm:pt>
    <dgm:pt modelId="{BD4EF746-9063-4828-8AF8-2C162C50ADC9}" type="pres">
      <dgm:prSet presAssocID="{682BBE3F-3A7E-47A4-91B2-2F79EB0A980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0F3408B7-F431-44BC-B1F9-65159F28FB86}" type="pres">
      <dgm:prSet presAssocID="{682BBE3F-3A7E-47A4-91B2-2F79EB0A980D}" presName="spaceRect" presStyleCnt="0"/>
      <dgm:spPr/>
    </dgm:pt>
    <dgm:pt modelId="{E7CEC894-B069-4DDA-AAA1-656E74F39E29}" type="pres">
      <dgm:prSet presAssocID="{682BBE3F-3A7E-47A4-91B2-2F79EB0A980D}" presName="parTx" presStyleLbl="revTx" presStyleIdx="0" presStyleCnt="5">
        <dgm:presLayoutVars>
          <dgm:chMax val="0"/>
          <dgm:chPref val="0"/>
        </dgm:presLayoutVars>
      </dgm:prSet>
      <dgm:spPr/>
    </dgm:pt>
    <dgm:pt modelId="{DB88F0FD-CB26-49FE-89AE-5DC8012A3933}" type="pres">
      <dgm:prSet presAssocID="{CF9ABCE7-0BD2-4830-B2C8-84FFF8DE58ED}" presName="sibTrans" presStyleCnt="0"/>
      <dgm:spPr/>
    </dgm:pt>
    <dgm:pt modelId="{314FED95-D415-429E-BFE0-6C9D70D96EEA}" type="pres">
      <dgm:prSet presAssocID="{FEF3C3BD-4507-4F62-8EFC-B3F1D709BDC1}" presName="compNode" presStyleCnt="0"/>
      <dgm:spPr/>
    </dgm:pt>
    <dgm:pt modelId="{DAF3510F-067E-483E-9FBA-1B3426CB66EB}" type="pres">
      <dgm:prSet presAssocID="{FEF3C3BD-4507-4F62-8EFC-B3F1D709BDC1}" presName="bgRect" presStyleLbl="bgShp" presStyleIdx="1" presStyleCnt="5"/>
      <dgm:spPr/>
    </dgm:pt>
    <dgm:pt modelId="{D2551319-33EA-4311-AC2E-5FD9F8734690}" type="pres">
      <dgm:prSet presAssocID="{FEF3C3BD-4507-4F62-8EFC-B3F1D709BD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543CEF24-E49A-4243-BBD8-06CBBEC64E6F}" type="pres">
      <dgm:prSet presAssocID="{FEF3C3BD-4507-4F62-8EFC-B3F1D709BDC1}" presName="spaceRect" presStyleCnt="0"/>
      <dgm:spPr/>
    </dgm:pt>
    <dgm:pt modelId="{85322778-740F-403B-8ED1-6701283FB5A6}" type="pres">
      <dgm:prSet presAssocID="{FEF3C3BD-4507-4F62-8EFC-B3F1D709BDC1}" presName="parTx" presStyleLbl="revTx" presStyleIdx="1" presStyleCnt="5">
        <dgm:presLayoutVars>
          <dgm:chMax val="0"/>
          <dgm:chPref val="0"/>
        </dgm:presLayoutVars>
      </dgm:prSet>
      <dgm:spPr/>
    </dgm:pt>
    <dgm:pt modelId="{E20E2AB2-E046-4D8D-AA35-A30F1E1A160C}" type="pres">
      <dgm:prSet presAssocID="{A895A7E6-CEF2-4A64-B1D4-B25E2A0FBB98}" presName="sibTrans" presStyleCnt="0"/>
      <dgm:spPr/>
    </dgm:pt>
    <dgm:pt modelId="{62007CC1-CACE-483A-A071-C32EEACBC85D}" type="pres">
      <dgm:prSet presAssocID="{BEF40970-C282-44D4-8DBF-25E7D76B3A54}" presName="compNode" presStyleCnt="0"/>
      <dgm:spPr/>
    </dgm:pt>
    <dgm:pt modelId="{50D697C4-899E-4CD0-950A-5A9C771CBF8D}" type="pres">
      <dgm:prSet presAssocID="{BEF40970-C282-44D4-8DBF-25E7D76B3A54}" presName="bgRect" presStyleLbl="bgShp" presStyleIdx="2" presStyleCnt="5"/>
      <dgm:spPr/>
    </dgm:pt>
    <dgm:pt modelId="{34D2DD16-3E71-4461-B37B-D08C56859228}" type="pres">
      <dgm:prSet presAssocID="{BEF40970-C282-44D4-8DBF-25E7D76B3A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703637CF-7221-4A2C-A3BC-ACCDA889923A}" type="pres">
      <dgm:prSet presAssocID="{BEF40970-C282-44D4-8DBF-25E7D76B3A54}" presName="spaceRect" presStyleCnt="0"/>
      <dgm:spPr/>
    </dgm:pt>
    <dgm:pt modelId="{2E531D4E-3FCB-4F5C-9A96-5F2A7F045ED1}" type="pres">
      <dgm:prSet presAssocID="{BEF40970-C282-44D4-8DBF-25E7D76B3A54}" presName="parTx" presStyleLbl="revTx" presStyleIdx="2" presStyleCnt="5">
        <dgm:presLayoutVars>
          <dgm:chMax val="0"/>
          <dgm:chPref val="0"/>
        </dgm:presLayoutVars>
      </dgm:prSet>
      <dgm:spPr/>
    </dgm:pt>
    <dgm:pt modelId="{6742D415-26C6-4811-8EB8-83A197B18BC3}" type="pres">
      <dgm:prSet presAssocID="{F70685F9-A9F1-40EC-8041-0141C4C45614}" presName="sibTrans" presStyleCnt="0"/>
      <dgm:spPr/>
    </dgm:pt>
    <dgm:pt modelId="{E528C071-EFB8-49B0-8401-3D1DF082777D}" type="pres">
      <dgm:prSet presAssocID="{7BDC139B-7E88-4C83-80DA-8B8715CD2E59}" presName="compNode" presStyleCnt="0"/>
      <dgm:spPr/>
    </dgm:pt>
    <dgm:pt modelId="{E07492CA-553A-4BEE-821E-B04048F2A09D}" type="pres">
      <dgm:prSet presAssocID="{7BDC139B-7E88-4C83-80DA-8B8715CD2E59}" presName="bgRect" presStyleLbl="bgShp" presStyleIdx="3" presStyleCnt="5"/>
      <dgm:spPr/>
    </dgm:pt>
    <dgm:pt modelId="{3CEEB9F7-9476-4637-B351-C3BE86789A47}" type="pres">
      <dgm:prSet presAssocID="{7BDC139B-7E88-4C83-80DA-8B8715CD2E5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4D4535B3-EB94-4E76-BD73-84EAE8E75218}" type="pres">
      <dgm:prSet presAssocID="{7BDC139B-7E88-4C83-80DA-8B8715CD2E59}" presName="spaceRect" presStyleCnt="0"/>
      <dgm:spPr/>
    </dgm:pt>
    <dgm:pt modelId="{03F7D923-3CE4-42A7-843B-5C56302CA212}" type="pres">
      <dgm:prSet presAssocID="{7BDC139B-7E88-4C83-80DA-8B8715CD2E59}" presName="parTx" presStyleLbl="revTx" presStyleIdx="3" presStyleCnt="5">
        <dgm:presLayoutVars>
          <dgm:chMax val="0"/>
          <dgm:chPref val="0"/>
        </dgm:presLayoutVars>
      </dgm:prSet>
      <dgm:spPr/>
    </dgm:pt>
    <dgm:pt modelId="{269651D5-20EE-4B91-998B-C6518EAE1203}" type="pres">
      <dgm:prSet presAssocID="{D40C96B0-095C-4EC8-B955-F650A75C64C4}" presName="sibTrans" presStyleCnt="0"/>
      <dgm:spPr/>
    </dgm:pt>
    <dgm:pt modelId="{97305D33-B3B2-4C6D-B4F9-1308878DDF76}" type="pres">
      <dgm:prSet presAssocID="{1AEC6AAD-3A26-4F3B-B916-F6E897B25CD6}" presName="compNode" presStyleCnt="0"/>
      <dgm:spPr/>
    </dgm:pt>
    <dgm:pt modelId="{5667E8FA-3B53-4FBC-800B-9BE26904776D}" type="pres">
      <dgm:prSet presAssocID="{1AEC6AAD-3A26-4F3B-B916-F6E897B25CD6}" presName="bgRect" presStyleLbl="bgShp" presStyleIdx="4" presStyleCnt="5"/>
      <dgm:spPr/>
    </dgm:pt>
    <dgm:pt modelId="{8605145C-2F82-4FDA-8E6C-CB21739A8CA5}" type="pres">
      <dgm:prSet presAssocID="{1AEC6AAD-3A26-4F3B-B916-F6E897B25CD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xclamation Mark"/>
        </a:ext>
      </dgm:extLst>
    </dgm:pt>
    <dgm:pt modelId="{D4EE4F87-8B12-40F7-8C8C-0CB9BB412DBA}" type="pres">
      <dgm:prSet presAssocID="{1AEC6AAD-3A26-4F3B-B916-F6E897B25CD6}" presName="spaceRect" presStyleCnt="0"/>
      <dgm:spPr/>
    </dgm:pt>
    <dgm:pt modelId="{B7ADD1E5-EC12-4CDE-83AF-983F423184EE}" type="pres">
      <dgm:prSet presAssocID="{1AEC6AAD-3A26-4F3B-B916-F6E897B25CD6}" presName="parTx" presStyleLbl="revTx" presStyleIdx="4" presStyleCnt="5">
        <dgm:presLayoutVars>
          <dgm:chMax val="0"/>
          <dgm:chPref val="0"/>
        </dgm:presLayoutVars>
      </dgm:prSet>
      <dgm:spPr/>
    </dgm:pt>
  </dgm:ptLst>
  <dgm:cxnLst>
    <dgm:cxn modelId="{FAD6C113-C7C8-438A-A2BA-712F85EFA069}" srcId="{F259C9EA-3289-4458-9018-EB0460431BB2}" destId="{7BDC139B-7E88-4C83-80DA-8B8715CD2E59}" srcOrd="3" destOrd="0" parTransId="{179DF225-2E17-41BD-A762-43FD42AB150E}" sibTransId="{D40C96B0-095C-4EC8-B955-F650A75C64C4}"/>
    <dgm:cxn modelId="{92A40919-050F-4A99-8331-59CDC36B9D83}" type="presOf" srcId="{F259C9EA-3289-4458-9018-EB0460431BB2}" destId="{CDB4A6E6-DA4C-4535-A156-E91D48A0406B}" srcOrd="0" destOrd="0" presId="urn:microsoft.com/office/officeart/2018/2/layout/IconVerticalSolidList"/>
    <dgm:cxn modelId="{5FC2161C-9C3E-4A28-A7DA-32A9C228BFD9}" type="presOf" srcId="{7BDC139B-7E88-4C83-80DA-8B8715CD2E59}" destId="{03F7D923-3CE4-42A7-843B-5C56302CA212}" srcOrd="0" destOrd="0" presId="urn:microsoft.com/office/officeart/2018/2/layout/IconVerticalSolidList"/>
    <dgm:cxn modelId="{373E0E4D-72FE-436D-8FF3-A8FDC33517ED}" type="presOf" srcId="{1AEC6AAD-3A26-4F3B-B916-F6E897B25CD6}" destId="{B7ADD1E5-EC12-4CDE-83AF-983F423184EE}" srcOrd="0" destOrd="0" presId="urn:microsoft.com/office/officeart/2018/2/layout/IconVerticalSolidList"/>
    <dgm:cxn modelId="{90087D51-1CA2-4537-8EAC-24E25D14271F}" type="presOf" srcId="{FEF3C3BD-4507-4F62-8EFC-B3F1D709BDC1}" destId="{85322778-740F-403B-8ED1-6701283FB5A6}" srcOrd="0" destOrd="0" presId="urn:microsoft.com/office/officeart/2018/2/layout/IconVerticalSolidList"/>
    <dgm:cxn modelId="{9F788254-D94E-4F43-A09A-A15CB1AB6BAA}" type="presOf" srcId="{682BBE3F-3A7E-47A4-91B2-2F79EB0A980D}" destId="{E7CEC894-B069-4DDA-AAA1-656E74F39E29}" srcOrd="0" destOrd="0" presId="urn:microsoft.com/office/officeart/2018/2/layout/IconVerticalSolidList"/>
    <dgm:cxn modelId="{1A317296-4886-41CC-A28B-902880DF23B9}" srcId="{F259C9EA-3289-4458-9018-EB0460431BB2}" destId="{FEF3C3BD-4507-4F62-8EFC-B3F1D709BDC1}" srcOrd="1" destOrd="0" parTransId="{E4E1594D-F569-4ADC-B3D0-4644C8E4113E}" sibTransId="{A895A7E6-CEF2-4A64-B1D4-B25E2A0FBB98}"/>
    <dgm:cxn modelId="{22A60EA1-5ABC-4A1E-BDC6-6FF5CAC5CA6E}" srcId="{F259C9EA-3289-4458-9018-EB0460431BB2}" destId="{682BBE3F-3A7E-47A4-91B2-2F79EB0A980D}" srcOrd="0" destOrd="0" parTransId="{68482D8F-08AC-4183-9035-6A7EDEB48588}" sibTransId="{CF9ABCE7-0BD2-4830-B2C8-84FFF8DE58ED}"/>
    <dgm:cxn modelId="{C41B63AE-9361-489A-AAAF-F60E962F046F}" srcId="{F259C9EA-3289-4458-9018-EB0460431BB2}" destId="{1AEC6AAD-3A26-4F3B-B916-F6E897B25CD6}" srcOrd="4" destOrd="0" parTransId="{75D166BE-2C42-44FC-8FB7-224443FE7295}" sibTransId="{811C10A8-B0D3-4E87-9484-0779094A21CB}"/>
    <dgm:cxn modelId="{4090DAFA-7395-4666-9D09-022C4238F2E6}" srcId="{F259C9EA-3289-4458-9018-EB0460431BB2}" destId="{BEF40970-C282-44D4-8DBF-25E7D76B3A54}" srcOrd="2" destOrd="0" parTransId="{20BDDEAF-760C-47CC-B5E0-4B35F268E272}" sibTransId="{F70685F9-A9F1-40EC-8041-0141C4C45614}"/>
    <dgm:cxn modelId="{EFF322FD-53B0-4023-A125-A6BD4B48DDF9}" type="presOf" srcId="{BEF40970-C282-44D4-8DBF-25E7D76B3A54}" destId="{2E531D4E-3FCB-4F5C-9A96-5F2A7F045ED1}" srcOrd="0" destOrd="0" presId="urn:microsoft.com/office/officeart/2018/2/layout/IconVerticalSolidList"/>
    <dgm:cxn modelId="{BD09F8A5-F605-4120-81C9-4D5B9DB0DF47}" type="presParOf" srcId="{CDB4A6E6-DA4C-4535-A156-E91D48A0406B}" destId="{FC5DA026-B180-4A41-BAD2-CC1FDBB2A7F4}" srcOrd="0" destOrd="0" presId="urn:microsoft.com/office/officeart/2018/2/layout/IconVerticalSolidList"/>
    <dgm:cxn modelId="{9388E354-6878-4BED-BF68-92C9BEA7F659}" type="presParOf" srcId="{FC5DA026-B180-4A41-BAD2-CC1FDBB2A7F4}" destId="{E62CD571-9201-404B-B2BB-8170FD297D3C}" srcOrd="0" destOrd="0" presId="urn:microsoft.com/office/officeart/2018/2/layout/IconVerticalSolidList"/>
    <dgm:cxn modelId="{0F5FCE39-4B15-4E66-90D7-6BFC429B2E94}" type="presParOf" srcId="{FC5DA026-B180-4A41-BAD2-CC1FDBB2A7F4}" destId="{BD4EF746-9063-4828-8AF8-2C162C50ADC9}" srcOrd="1" destOrd="0" presId="urn:microsoft.com/office/officeart/2018/2/layout/IconVerticalSolidList"/>
    <dgm:cxn modelId="{37827393-755D-4A1B-AA89-10BB3C4DB651}" type="presParOf" srcId="{FC5DA026-B180-4A41-BAD2-CC1FDBB2A7F4}" destId="{0F3408B7-F431-44BC-B1F9-65159F28FB86}" srcOrd="2" destOrd="0" presId="urn:microsoft.com/office/officeart/2018/2/layout/IconVerticalSolidList"/>
    <dgm:cxn modelId="{952AEFA8-0C83-42C1-AA9D-311978DF6E2E}" type="presParOf" srcId="{FC5DA026-B180-4A41-BAD2-CC1FDBB2A7F4}" destId="{E7CEC894-B069-4DDA-AAA1-656E74F39E29}" srcOrd="3" destOrd="0" presId="urn:microsoft.com/office/officeart/2018/2/layout/IconVerticalSolidList"/>
    <dgm:cxn modelId="{5F3A740B-E27D-4534-BA18-0E14A179EA12}" type="presParOf" srcId="{CDB4A6E6-DA4C-4535-A156-E91D48A0406B}" destId="{DB88F0FD-CB26-49FE-89AE-5DC8012A3933}" srcOrd="1" destOrd="0" presId="urn:microsoft.com/office/officeart/2018/2/layout/IconVerticalSolidList"/>
    <dgm:cxn modelId="{F87C5AA8-3BEC-4143-B2D1-D84E8F568EFF}" type="presParOf" srcId="{CDB4A6E6-DA4C-4535-A156-E91D48A0406B}" destId="{314FED95-D415-429E-BFE0-6C9D70D96EEA}" srcOrd="2" destOrd="0" presId="urn:microsoft.com/office/officeart/2018/2/layout/IconVerticalSolidList"/>
    <dgm:cxn modelId="{94036CBA-1CD0-411F-9ACC-9B8287C40D36}" type="presParOf" srcId="{314FED95-D415-429E-BFE0-6C9D70D96EEA}" destId="{DAF3510F-067E-483E-9FBA-1B3426CB66EB}" srcOrd="0" destOrd="0" presId="urn:microsoft.com/office/officeart/2018/2/layout/IconVerticalSolidList"/>
    <dgm:cxn modelId="{5AE084EE-F13F-443E-933E-E8B891FD77A4}" type="presParOf" srcId="{314FED95-D415-429E-BFE0-6C9D70D96EEA}" destId="{D2551319-33EA-4311-AC2E-5FD9F8734690}" srcOrd="1" destOrd="0" presId="urn:microsoft.com/office/officeart/2018/2/layout/IconVerticalSolidList"/>
    <dgm:cxn modelId="{B72CA778-6ABD-48E6-BD4C-FD68272F0E0A}" type="presParOf" srcId="{314FED95-D415-429E-BFE0-6C9D70D96EEA}" destId="{543CEF24-E49A-4243-BBD8-06CBBEC64E6F}" srcOrd="2" destOrd="0" presId="urn:microsoft.com/office/officeart/2018/2/layout/IconVerticalSolidList"/>
    <dgm:cxn modelId="{73BD7909-794F-45B1-A893-8BFD193B728C}" type="presParOf" srcId="{314FED95-D415-429E-BFE0-6C9D70D96EEA}" destId="{85322778-740F-403B-8ED1-6701283FB5A6}" srcOrd="3" destOrd="0" presId="urn:microsoft.com/office/officeart/2018/2/layout/IconVerticalSolidList"/>
    <dgm:cxn modelId="{2951C323-BAF5-4472-8DB5-DA531A9D5050}" type="presParOf" srcId="{CDB4A6E6-DA4C-4535-A156-E91D48A0406B}" destId="{E20E2AB2-E046-4D8D-AA35-A30F1E1A160C}" srcOrd="3" destOrd="0" presId="urn:microsoft.com/office/officeart/2018/2/layout/IconVerticalSolidList"/>
    <dgm:cxn modelId="{C900CF2E-43E3-4829-B2E8-13617492104B}" type="presParOf" srcId="{CDB4A6E6-DA4C-4535-A156-E91D48A0406B}" destId="{62007CC1-CACE-483A-A071-C32EEACBC85D}" srcOrd="4" destOrd="0" presId="urn:microsoft.com/office/officeart/2018/2/layout/IconVerticalSolidList"/>
    <dgm:cxn modelId="{09695F07-4E22-45D1-A6B8-44328C1CE2E7}" type="presParOf" srcId="{62007CC1-CACE-483A-A071-C32EEACBC85D}" destId="{50D697C4-899E-4CD0-950A-5A9C771CBF8D}" srcOrd="0" destOrd="0" presId="urn:microsoft.com/office/officeart/2018/2/layout/IconVerticalSolidList"/>
    <dgm:cxn modelId="{1D9AF4CA-65F2-477E-BAA1-77F05E3B130C}" type="presParOf" srcId="{62007CC1-CACE-483A-A071-C32EEACBC85D}" destId="{34D2DD16-3E71-4461-B37B-D08C56859228}" srcOrd="1" destOrd="0" presId="urn:microsoft.com/office/officeart/2018/2/layout/IconVerticalSolidList"/>
    <dgm:cxn modelId="{664D35DD-1514-4DDC-AEB7-A1EF153374FC}" type="presParOf" srcId="{62007CC1-CACE-483A-A071-C32EEACBC85D}" destId="{703637CF-7221-4A2C-A3BC-ACCDA889923A}" srcOrd="2" destOrd="0" presId="urn:microsoft.com/office/officeart/2018/2/layout/IconVerticalSolidList"/>
    <dgm:cxn modelId="{792AEFD6-4B8E-47F3-969C-C3BCA02D97EA}" type="presParOf" srcId="{62007CC1-CACE-483A-A071-C32EEACBC85D}" destId="{2E531D4E-3FCB-4F5C-9A96-5F2A7F045ED1}" srcOrd="3" destOrd="0" presId="urn:microsoft.com/office/officeart/2018/2/layout/IconVerticalSolidList"/>
    <dgm:cxn modelId="{2108672C-588E-4EDE-A315-634C685510CD}" type="presParOf" srcId="{CDB4A6E6-DA4C-4535-A156-E91D48A0406B}" destId="{6742D415-26C6-4811-8EB8-83A197B18BC3}" srcOrd="5" destOrd="0" presId="urn:microsoft.com/office/officeart/2018/2/layout/IconVerticalSolidList"/>
    <dgm:cxn modelId="{8FE668B8-EDE6-418F-86FC-E7C2004D0E40}" type="presParOf" srcId="{CDB4A6E6-DA4C-4535-A156-E91D48A0406B}" destId="{E528C071-EFB8-49B0-8401-3D1DF082777D}" srcOrd="6" destOrd="0" presId="urn:microsoft.com/office/officeart/2018/2/layout/IconVerticalSolidList"/>
    <dgm:cxn modelId="{0A80A2CC-4E8B-44A1-ADD4-F94F1516E677}" type="presParOf" srcId="{E528C071-EFB8-49B0-8401-3D1DF082777D}" destId="{E07492CA-553A-4BEE-821E-B04048F2A09D}" srcOrd="0" destOrd="0" presId="urn:microsoft.com/office/officeart/2018/2/layout/IconVerticalSolidList"/>
    <dgm:cxn modelId="{2784413B-8D19-4AE0-8991-78E213819A4B}" type="presParOf" srcId="{E528C071-EFB8-49B0-8401-3D1DF082777D}" destId="{3CEEB9F7-9476-4637-B351-C3BE86789A47}" srcOrd="1" destOrd="0" presId="urn:microsoft.com/office/officeart/2018/2/layout/IconVerticalSolidList"/>
    <dgm:cxn modelId="{232C1B29-DF0F-4737-8276-2CE7388BAF61}" type="presParOf" srcId="{E528C071-EFB8-49B0-8401-3D1DF082777D}" destId="{4D4535B3-EB94-4E76-BD73-84EAE8E75218}" srcOrd="2" destOrd="0" presId="urn:microsoft.com/office/officeart/2018/2/layout/IconVerticalSolidList"/>
    <dgm:cxn modelId="{43F31085-6A15-4455-BB5C-3515E0B6F65A}" type="presParOf" srcId="{E528C071-EFB8-49B0-8401-3D1DF082777D}" destId="{03F7D923-3CE4-42A7-843B-5C56302CA212}" srcOrd="3" destOrd="0" presId="urn:microsoft.com/office/officeart/2018/2/layout/IconVerticalSolidList"/>
    <dgm:cxn modelId="{A9DCB867-FADD-463A-8A20-606042252A10}" type="presParOf" srcId="{CDB4A6E6-DA4C-4535-A156-E91D48A0406B}" destId="{269651D5-20EE-4B91-998B-C6518EAE1203}" srcOrd="7" destOrd="0" presId="urn:microsoft.com/office/officeart/2018/2/layout/IconVerticalSolidList"/>
    <dgm:cxn modelId="{DB8B7524-85FA-46C0-AE79-1B3A881F8A64}" type="presParOf" srcId="{CDB4A6E6-DA4C-4535-A156-E91D48A0406B}" destId="{97305D33-B3B2-4C6D-B4F9-1308878DDF76}" srcOrd="8" destOrd="0" presId="urn:microsoft.com/office/officeart/2018/2/layout/IconVerticalSolidList"/>
    <dgm:cxn modelId="{7D4DF780-9ABA-4CBB-A9C7-A92A7D867628}" type="presParOf" srcId="{97305D33-B3B2-4C6D-B4F9-1308878DDF76}" destId="{5667E8FA-3B53-4FBC-800B-9BE26904776D}" srcOrd="0" destOrd="0" presId="urn:microsoft.com/office/officeart/2018/2/layout/IconVerticalSolidList"/>
    <dgm:cxn modelId="{690F679E-9837-4F69-A3A1-C9A1F7C5DA2D}" type="presParOf" srcId="{97305D33-B3B2-4C6D-B4F9-1308878DDF76}" destId="{8605145C-2F82-4FDA-8E6C-CB21739A8CA5}" srcOrd="1" destOrd="0" presId="urn:microsoft.com/office/officeart/2018/2/layout/IconVerticalSolidList"/>
    <dgm:cxn modelId="{8009959B-A574-4B4B-8D59-03CC775F28D3}" type="presParOf" srcId="{97305D33-B3B2-4C6D-B4F9-1308878DDF76}" destId="{D4EE4F87-8B12-40F7-8C8C-0CB9BB412DBA}" srcOrd="2" destOrd="0" presId="urn:microsoft.com/office/officeart/2018/2/layout/IconVerticalSolidList"/>
    <dgm:cxn modelId="{727A2715-A76C-4E1F-A753-21F7ADB140C4}" type="presParOf" srcId="{97305D33-B3B2-4C6D-B4F9-1308878DDF76}" destId="{B7ADD1E5-EC12-4CDE-83AF-983F423184E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88960F-E1C4-4B73-A9D9-085A8663E31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485C56-CA67-4E24-B811-5EEE5C32EDE5}">
      <dgm:prSet/>
      <dgm:spPr/>
      <dgm:t>
        <a:bodyPr/>
        <a:lstStyle/>
        <a:p>
          <a:pPr>
            <a:lnSpc>
              <a:spcPct val="100000"/>
            </a:lnSpc>
          </a:pPr>
          <a:r>
            <a:rPr lang="en-GB"/>
            <a:t>Create your own revision techniques. </a:t>
          </a:r>
          <a:endParaRPr lang="en-US"/>
        </a:p>
      </dgm:t>
    </dgm:pt>
    <dgm:pt modelId="{E38FE4E6-7E0C-42FE-95EC-00083EBA934E}" type="parTrans" cxnId="{3B4E3D4C-AC9A-4F1F-8A74-DFE812A12DB3}">
      <dgm:prSet/>
      <dgm:spPr/>
      <dgm:t>
        <a:bodyPr/>
        <a:lstStyle/>
        <a:p>
          <a:endParaRPr lang="en-US"/>
        </a:p>
      </dgm:t>
    </dgm:pt>
    <dgm:pt modelId="{1A557506-BF45-4469-810D-109D106D4A15}" type="sibTrans" cxnId="{3B4E3D4C-AC9A-4F1F-8A74-DFE812A12DB3}">
      <dgm:prSet/>
      <dgm:spPr/>
      <dgm:t>
        <a:bodyPr/>
        <a:lstStyle/>
        <a:p>
          <a:endParaRPr lang="en-US"/>
        </a:p>
      </dgm:t>
    </dgm:pt>
    <dgm:pt modelId="{842DEF1D-7BB4-4084-935E-E6CB56DB007A}">
      <dgm:prSet/>
      <dgm:spPr/>
      <dgm:t>
        <a:bodyPr/>
        <a:lstStyle/>
        <a:p>
          <a:pPr>
            <a:lnSpc>
              <a:spcPct val="100000"/>
            </a:lnSpc>
          </a:pPr>
          <a:r>
            <a:rPr lang="en-GB"/>
            <a:t>In groups. </a:t>
          </a:r>
          <a:endParaRPr lang="en-US"/>
        </a:p>
      </dgm:t>
    </dgm:pt>
    <dgm:pt modelId="{70582CA3-D764-4AAC-9C36-183BE27FD202}" type="parTrans" cxnId="{56186770-54D6-4D3A-AC79-DBB68D8761C7}">
      <dgm:prSet/>
      <dgm:spPr/>
      <dgm:t>
        <a:bodyPr/>
        <a:lstStyle/>
        <a:p>
          <a:endParaRPr lang="en-US"/>
        </a:p>
      </dgm:t>
    </dgm:pt>
    <dgm:pt modelId="{A3ACB5F4-6DDD-4079-BC80-10C0CDE6EA96}" type="sibTrans" cxnId="{56186770-54D6-4D3A-AC79-DBB68D8761C7}">
      <dgm:prSet/>
      <dgm:spPr/>
      <dgm:t>
        <a:bodyPr/>
        <a:lstStyle/>
        <a:p>
          <a:endParaRPr lang="en-US"/>
        </a:p>
      </dgm:t>
    </dgm:pt>
    <dgm:pt modelId="{CE4C36C1-2761-4206-840F-D153508E292C}">
      <dgm:prSet/>
      <dgm:spPr/>
      <dgm:t>
        <a:bodyPr/>
        <a:lstStyle/>
        <a:p>
          <a:pPr>
            <a:lnSpc>
              <a:spcPct val="100000"/>
            </a:lnSpc>
          </a:pPr>
          <a:r>
            <a:rPr lang="en-GB"/>
            <a:t>20 minutes to complete. </a:t>
          </a:r>
          <a:endParaRPr lang="en-US"/>
        </a:p>
      </dgm:t>
    </dgm:pt>
    <dgm:pt modelId="{2DE621E1-C07F-4D2D-8007-D4F2C8907992}" type="parTrans" cxnId="{4B554A97-F474-4BFB-97BF-32DD356A4B17}">
      <dgm:prSet/>
      <dgm:spPr/>
      <dgm:t>
        <a:bodyPr/>
        <a:lstStyle/>
        <a:p>
          <a:endParaRPr lang="en-US"/>
        </a:p>
      </dgm:t>
    </dgm:pt>
    <dgm:pt modelId="{14868105-263A-42AA-80F8-F728BB15B908}" type="sibTrans" cxnId="{4B554A97-F474-4BFB-97BF-32DD356A4B17}">
      <dgm:prSet/>
      <dgm:spPr/>
      <dgm:t>
        <a:bodyPr/>
        <a:lstStyle/>
        <a:p>
          <a:endParaRPr lang="en-US"/>
        </a:p>
      </dgm:t>
    </dgm:pt>
    <dgm:pt modelId="{5BE5D621-04B6-47D6-9F6C-719099E27888}">
      <dgm:prSet/>
      <dgm:spPr/>
      <dgm:t>
        <a:bodyPr/>
        <a:lstStyle/>
        <a:p>
          <a:pPr>
            <a:lnSpc>
              <a:spcPct val="100000"/>
            </a:lnSpc>
          </a:pPr>
          <a:r>
            <a:rPr lang="en-GB"/>
            <a:t>Then prepare to feedback to the class. </a:t>
          </a:r>
          <a:endParaRPr lang="en-US"/>
        </a:p>
      </dgm:t>
    </dgm:pt>
    <dgm:pt modelId="{747E3233-D817-4CBB-B884-828319DFE996}" type="parTrans" cxnId="{01C0185E-7CD4-4860-B330-FD6E1E5F683D}">
      <dgm:prSet/>
      <dgm:spPr/>
      <dgm:t>
        <a:bodyPr/>
        <a:lstStyle/>
        <a:p>
          <a:endParaRPr lang="en-US"/>
        </a:p>
      </dgm:t>
    </dgm:pt>
    <dgm:pt modelId="{22C8BFA0-67F2-4BBF-8A10-6E05C8253819}" type="sibTrans" cxnId="{01C0185E-7CD4-4860-B330-FD6E1E5F683D}">
      <dgm:prSet/>
      <dgm:spPr/>
      <dgm:t>
        <a:bodyPr/>
        <a:lstStyle/>
        <a:p>
          <a:endParaRPr lang="en-US"/>
        </a:p>
      </dgm:t>
    </dgm:pt>
    <dgm:pt modelId="{A142BDFB-1E23-4668-8B4C-0255E716DD04}" type="pres">
      <dgm:prSet presAssocID="{D688960F-E1C4-4B73-A9D9-085A8663E312}" presName="root" presStyleCnt="0">
        <dgm:presLayoutVars>
          <dgm:dir/>
          <dgm:resizeHandles val="exact"/>
        </dgm:presLayoutVars>
      </dgm:prSet>
      <dgm:spPr/>
    </dgm:pt>
    <dgm:pt modelId="{B2F80371-6F37-405F-B7E4-4E79DE32D9EE}" type="pres">
      <dgm:prSet presAssocID="{45485C56-CA67-4E24-B811-5EEE5C32EDE5}" presName="compNode" presStyleCnt="0"/>
      <dgm:spPr/>
    </dgm:pt>
    <dgm:pt modelId="{A9BE2DA3-3615-49DE-AA22-F3BAF558FD95}" type="pres">
      <dgm:prSet presAssocID="{45485C56-CA67-4E24-B811-5EEE5C32EDE5}" presName="bgRect" presStyleLbl="bgShp" presStyleIdx="0" presStyleCnt="4"/>
      <dgm:spPr/>
    </dgm:pt>
    <dgm:pt modelId="{6246AFFC-2BFC-4C31-ACB2-5A7667C1B2B2}" type="pres">
      <dgm:prSet presAssocID="{45485C56-CA67-4E24-B811-5EEE5C32ED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A1DDB831-A30A-47B9-A240-7A35633D8AD4}" type="pres">
      <dgm:prSet presAssocID="{45485C56-CA67-4E24-B811-5EEE5C32EDE5}" presName="spaceRect" presStyleCnt="0"/>
      <dgm:spPr/>
    </dgm:pt>
    <dgm:pt modelId="{6E9E8B08-0C47-43B5-80B0-13593427A99F}" type="pres">
      <dgm:prSet presAssocID="{45485C56-CA67-4E24-B811-5EEE5C32EDE5}" presName="parTx" presStyleLbl="revTx" presStyleIdx="0" presStyleCnt="4">
        <dgm:presLayoutVars>
          <dgm:chMax val="0"/>
          <dgm:chPref val="0"/>
        </dgm:presLayoutVars>
      </dgm:prSet>
      <dgm:spPr/>
    </dgm:pt>
    <dgm:pt modelId="{C539393E-23E4-47D4-89F3-2779C083B005}" type="pres">
      <dgm:prSet presAssocID="{1A557506-BF45-4469-810D-109D106D4A15}" presName="sibTrans" presStyleCnt="0"/>
      <dgm:spPr/>
    </dgm:pt>
    <dgm:pt modelId="{11365E06-24AC-46BB-81BD-8D7811EC8A23}" type="pres">
      <dgm:prSet presAssocID="{842DEF1D-7BB4-4084-935E-E6CB56DB007A}" presName="compNode" presStyleCnt="0"/>
      <dgm:spPr/>
    </dgm:pt>
    <dgm:pt modelId="{118A2585-C064-426A-95EE-A852B534021E}" type="pres">
      <dgm:prSet presAssocID="{842DEF1D-7BB4-4084-935E-E6CB56DB007A}" presName="bgRect" presStyleLbl="bgShp" presStyleIdx="1" presStyleCnt="4"/>
      <dgm:spPr/>
    </dgm:pt>
    <dgm:pt modelId="{7108AB25-4B95-4FD4-A568-596D04D207C9}" type="pres">
      <dgm:prSet presAssocID="{842DEF1D-7BB4-4084-935E-E6CB56DB0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A7879DC8-EEF3-4885-A883-156B24A0C027}" type="pres">
      <dgm:prSet presAssocID="{842DEF1D-7BB4-4084-935E-E6CB56DB007A}" presName="spaceRect" presStyleCnt="0"/>
      <dgm:spPr/>
    </dgm:pt>
    <dgm:pt modelId="{5C8BA4AB-6FD1-4006-A8E5-3A7655CE04D2}" type="pres">
      <dgm:prSet presAssocID="{842DEF1D-7BB4-4084-935E-E6CB56DB007A}" presName="parTx" presStyleLbl="revTx" presStyleIdx="1" presStyleCnt="4">
        <dgm:presLayoutVars>
          <dgm:chMax val="0"/>
          <dgm:chPref val="0"/>
        </dgm:presLayoutVars>
      </dgm:prSet>
      <dgm:spPr/>
    </dgm:pt>
    <dgm:pt modelId="{7015D85A-535B-4736-9BE5-2D7ECE62BD31}" type="pres">
      <dgm:prSet presAssocID="{A3ACB5F4-6DDD-4079-BC80-10C0CDE6EA96}" presName="sibTrans" presStyleCnt="0"/>
      <dgm:spPr/>
    </dgm:pt>
    <dgm:pt modelId="{7E4FD50F-D1C7-4007-AE96-60BDCF0BE15B}" type="pres">
      <dgm:prSet presAssocID="{CE4C36C1-2761-4206-840F-D153508E292C}" presName="compNode" presStyleCnt="0"/>
      <dgm:spPr/>
    </dgm:pt>
    <dgm:pt modelId="{CF89BE41-DF33-454F-B513-EEC655C17BDA}" type="pres">
      <dgm:prSet presAssocID="{CE4C36C1-2761-4206-840F-D153508E292C}" presName="bgRect" presStyleLbl="bgShp" presStyleIdx="2" presStyleCnt="4"/>
      <dgm:spPr/>
    </dgm:pt>
    <dgm:pt modelId="{9728CCDE-95A2-4E94-A82E-FE20316927C3}" type="pres">
      <dgm:prSet presAssocID="{CE4C36C1-2761-4206-840F-D153508E29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6CB4FB4D-559B-4AF4-90C1-B3EC19D6D972}" type="pres">
      <dgm:prSet presAssocID="{CE4C36C1-2761-4206-840F-D153508E292C}" presName="spaceRect" presStyleCnt="0"/>
      <dgm:spPr/>
    </dgm:pt>
    <dgm:pt modelId="{E5676910-EC5B-4969-8C2E-7100AC2E0CA6}" type="pres">
      <dgm:prSet presAssocID="{CE4C36C1-2761-4206-840F-D153508E292C}" presName="parTx" presStyleLbl="revTx" presStyleIdx="2" presStyleCnt="4">
        <dgm:presLayoutVars>
          <dgm:chMax val="0"/>
          <dgm:chPref val="0"/>
        </dgm:presLayoutVars>
      </dgm:prSet>
      <dgm:spPr/>
    </dgm:pt>
    <dgm:pt modelId="{875E0CA1-8616-4A29-91E9-75262B71443D}" type="pres">
      <dgm:prSet presAssocID="{14868105-263A-42AA-80F8-F728BB15B908}" presName="sibTrans" presStyleCnt="0"/>
      <dgm:spPr/>
    </dgm:pt>
    <dgm:pt modelId="{62F33A83-23D3-4C75-BBB8-673CDE5E9EF0}" type="pres">
      <dgm:prSet presAssocID="{5BE5D621-04B6-47D6-9F6C-719099E27888}" presName="compNode" presStyleCnt="0"/>
      <dgm:spPr/>
    </dgm:pt>
    <dgm:pt modelId="{0E693505-793F-4516-8E39-661A7705E4A6}" type="pres">
      <dgm:prSet presAssocID="{5BE5D621-04B6-47D6-9F6C-719099E27888}" presName="bgRect" presStyleLbl="bgShp" presStyleIdx="3" presStyleCnt="4"/>
      <dgm:spPr/>
    </dgm:pt>
    <dgm:pt modelId="{7FB9CFB9-446B-483D-912E-002A87EC133C}" type="pres">
      <dgm:prSet presAssocID="{5BE5D621-04B6-47D6-9F6C-719099E278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AC5B9CE1-62E7-4605-AF73-66B7AFEF9241}" type="pres">
      <dgm:prSet presAssocID="{5BE5D621-04B6-47D6-9F6C-719099E27888}" presName="spaceRect" presStyleCnt="0"/>
      <dgm:spPr/>
    </dgm:pt>
    <dgm:pt modelId="{146F119E-20FD-4F26-AD9A-244891994D6E}" type="pres">
      <dgm:prSet presAssocID="{5BE5D621-04B6-47D6-9F6C-719099E27888}" presName="parTx" presStyleLbl="revTx" presStyleIdx="3" presStyleCnt="4">
        <dgm:presLayoutVars>
          <dgm:chMax val="0"/>
          <dgm:chPref val="0"/>
        </dgm:presLayoutVars>
      </dgm:prSet>
      <dgm:spPr/>
    </dgm:pt>
  </dgm:ptLst>
  <dgm:cxnLst>
    <dgm:cxn modelId="{9545E124-B96F-49F0-8DBD-9A962A30FFFF}" type="presOf" srcId="{45485C56-CA67-4E24-B811-5EEE5C32EDE5}" destId="{6E9E8B08-0C47-43B5-80B0-13593427A99F}" srcOrd="0" destOrd="0" presId="urn:microsoft.com/office/officeart/2018/2/layout/IconVerticalSolidList"/>
    <dgm:cxn modelId="{01C0185E-7CD4-4860-B330-FD6E1E5F683D}" srcId="{D688960F-E1C4-4B73-A9D9-085A8663E312}" destId="{5BE5D621-04B6-47D6-9F6C-719099E27888}" srcOrd="3" destOrd="0" parTransId="{747E3233-D817-4CBB-B884-828319DFE996}" sibTransId="{22C8BFA0-67F2-4BBF-8A10-6E05C8253819}"/>
    <dgm:cxn modelId="{3B4E3D4C-AC9A-4F1F-8A74-DFE812A12DB3}" srcId="{D688960F-E1C4-4B73-A9D9-085A8663E312}" destId="{45485C56-CA67-4E24-B811-5EEE5C32EDE5}" srcOrd="0" destOrd="0" parTransId="{E38FE4E6-7E0C-42FE-95EC-00083EBA934E}" sibTransId="{1A557506-BF45-4469-810D-109D106D4A15}"/>
    <dgm:cxn modelId="{56186770-54D6-4D3A-AC79-DBB68D8761C7}" srcId="{D688960F-E1C4-4B73-A9D9-085A8663E312}" destId="{842DEF1D-7BB4-4084-935E-E6CB56DB007A}" srcOrd="1" destOrd="0" parTransId="{70582CA3-D764-4AAC-9C36-183BE27FD202}" sibTransId="{A3ACB5F4-6DDD-4079-BC80-10C0CDE6EA96}"/>
    <dgm:cxn modelId="{B72D667D-6261-43D2-85B3-EEDD0F5E8725}" type="presOf" srcId="{CE4C36C1-2761-4206-840F-D153508E292C}" destId="{E5676910-EC5B-4969-8C2E-7100AC2E0CA6}" srcOrd="0" destOrd="0" presId="urn:microsoft.com/office/officeart/2018/2/layout/IconVerticalSolidList"/>
    <dgm:cxn modelId="{AB9AD67E-C163-4A42-9C36-D5D307859F36}" type="presOf" srcId="{5BE5D621-04B6-47D6-9F6C-719099E27888}" destId="{146F119E-20FD-4F26-AD9A-244891994D6E}" srcOrd="0" destOrd="0" presId="urn:microsoft.com/office/officeart/2018/2/layout/IconVerticalSolidList"/>
    <dgm:cxn modelId="{29CD8986-B45D-4D78-9F22-6D3D7DD51B28}" type="presOf" srcId="{D688960F-E1C4-4B73-A9D9-085A8663E312}" destId="{A142BDFB-1E23-4668-8B4C-0255E716DD04}" srcOrd="0" destOrd="0" presId="urn:microsoft.com/office/officeart/2018/2/layout/IconVerticalSolidList"/>
    <dgm:cxn modelId="{4B554A97-F474-4BFB-97BF-32DD356A4B17}" srcId="{D688960F-E1C4-4B73-A9D9-085A8663E312}" destId="{CE4C36C1-2761-4206-840F-D153508E292C}" srcOrd="2" destOrd="0" parTransId="{2DE621E1-C07F-4D2D-8007-D4F2C8907992}" sibTransId="{14868105-263A-42AA-80F8-F728BB15B908}"/>
    <dgm:cxn modelId="{5DED79FF-EE56-45EC-885B-06A6FF94CB9B}" type="presOf" srcId="{842DEF1D-7BB4-4084-935E-E6CB56DB007A}" destId="{5C8BA4AB-6FD1-4006-A8E5-3A7655CE04D2}" srcOrd="0" destOrd="0" presId="urn:microsoft.com/office/officeart/2018/2/layout/IconVerticalSolidList"/>
    <dgm:cxn modelId="{840AA844-9A2A-42A4-8E3B-C8E8779F07A8}" type="presParOf" srcId="{A142BDFB-1E23-4668-8B4C-0255E716DD04}" destId="{B2F80371-6F37-405F-B7E4-4E79DE32D9EE}" srcOrd="0" destOrd="0" presId="urn:microsoft.com/office/officeart/2018/2/layout/IconVerticalSolidList"/>
    <dgm:cxn modelId="{6F615A20-370C-4A65-BEE0-F1AEB2B0A28C}" type="presParOf" srcId="{B2F80371-6F37-405F-B7E4-4E79DE32D9EE}" destId="{A9BE2DA3-3615-49DE-AA22-F3BAF558FD95}" srcOrd="0" destOrd="0" presId="urn:microsoft.com/office/officeart/2018/2/layout/IconVerticalSolidList"/>
    <dgm:cxn modelId="{9D8AB396-1B26-4051-B8BA-05AD25B76A9A}" type="presParOf" srcId="{B2F80371-6F37-405F-B7E4-4E79DE32D9EE}" destId="{6246AFFC-2BFC-4C31-ACB2-5A7667C1B2B2}" srcOrd="1" destOrd="0" presId="urn:microsoft.com/office/officeart/2018/2/layout/IconVerticalSolidList"/>
    <dgm:cxn modelId="{BEAC53AC-1EB4-4F7A-B12A-5B7B535359F2}" type="presParOf" srcId="{B2F80371-6F37-405F-B7E4-4E79DE32D9EE}" destId="{A1DDB831-A30A-47B9-A240-7A35633D8AD4}" srcOrd="2" destOrd="0" presId="urn:microsoft.com/office/officeart/2018/2/layout/IconVerticalSolidList"/>
    <dgm:cxn modelId="{F984FC08-0D94-490C-A1BE-409941FBA281}" type="presParOf" srcId="{B2F80371-6F37-405F-B7E4-4E79DE32D9EE}" destId="{6E9E8B08-0C47-43B5-80B0-13593427A99F}" srcOrd="3" destOrd="0" presId="urn:microsoft.com/office/officeart/2018/2/layout/IconVerticalSolidList"/>
    <dgm:cxn modelId="{BFFA71B6-7934-417F-B5A0-3AA57EA24FD6}" type="presParOf" srcId="{A142BDFB-1E23-4668-8B4C-0255E716DD04}" destId="{C539393E-23E4-47D4-89F3-2779C083B005}" srcOrd="1" destOrd="0" presId="urn:microsoft.com/office/officeart/2018/2/layout/IconVerticalSolidList"/>
    <dgm:cxn modelId="{C4588F05-9E8E-41EC-B8BF-3F3FCB30F445}" type="presParOf" srcId="{A142BDFB-1E23-4668-8B4C-0255E716DD04}" destId="{11365E06-24AC-46BB-81BD-8D7811EC8A23}" srcOrd="2" destOrd="0" presId="urn:microsoft.com/office/officeart/2018/2/layout/IconVerticalSolidList"/>
    <dgm:cxn modelId="{AD5C7CA5-8A68-4EAB-B4E3-A65541C9AF10}" type="presParOf" srcId="{11365E06-24AC-46BB-81BD-8D7811EC8A23}" destId="{118A2585-C064-426A-95EE-A852B534021E}" srcOrd="0" destOrd="0" presId="urn:microsoft.com/office/officeart/2018/2/layout/IconVerticalSolidList"/>
    <dgm:cxn modelId="{E0F30615-6E43-4763-88C8-BA438277B828}" type="presParOf" srcId="{11365E06-24AC-46BB-81BD-8D7811EC8A23}" destId="{7108AB25-4B95-4FD4-A568-596D04D207C9}" srcOrd="1" destOrd="0" presId="urn:microsoft.com/office/officeart/2018/2/layout/IconVerticalSolidList"/>
    <dgm:cxn modelId="{36C11DF4-1758-43FE-898A-F488ABC23C26}" type="presParOf" srcId="{11365E06-24AC-46BB-81BD-8D7811EC8A23}" destId="{A7879DC8-EEF3-4885-A883-156B24A0C027}" srcOrd="2" destOrd="0" presId="urn:microsoft.com/office/officeart/2018/2/layout/IconVerticalSolidList"/>
    <dgm:cxn modelId="{F630DC2F-BF32-4A91-B63B-BE27BDC8DD1C}" type="presParOf" srcId="{11365E06-24AC-46BB-81BD-8D7811EC8A23}" destId="{5C8BA4AB-6FD1-4006-A8E5-3A7655CE04D2}" srcOrd="3" destOrd="0" presId="urn:microsoft.com/office/officeart/2018/2/layout/IconVerticalSolidList"/>
    <dgm:cxn modelId="{98EEC5CE-736B-492F-B821-AF8A236EB64B}" type="presParOf" srcId="{A142BDFB-1E23-4668-8B4C-0255E716DD04}" destId="{7015D85A-535B-4736-9BE5-2D7ECE62BD31}" srcOrd="3" destOrd="0" presId="urn:microsoft.com/office/officeart/2018/2/layout/IconVerticalSolidList"/>
    <dgm:cxn modelId="{19173983-415F-42BA-97F8-3B33FCB3FCFC}" type="presParOf" srcId="{A142BDFB-1E23-4668-8B4C-0255E716DD04}" destId="{7E4FD50F-D1C7-4007-AE96-60BDCF0BE15B}" srcOrd="4" destOrd="0" presId="urn:microsoft.com/office/officeart/2018/2/layout/IconVerticalSolidList"/>
    <dgm:cxn modelId="{B1357B99-22DF-4FAF-8A65-AE84C765D997}" type="presParOf" srcId="{7E4FD50F-D1C7-4007-AE96-60BDCF0BE15B}" destId="{CF89BE41-DF33-454F-B513-EEC655C17BDA}" srcOrd="0" destOrd="0" presId="urn:microsoft.com/office/officeart/2018/2/layout/IconVerticalSolidList"/>
    <dgm:cxn modelId="{B45D1304-183C-493C-96FA-85CB3344EBB5}" type="presParOf" srcId="{7E4FD50F-D1C7-4007-AE96-60BDCF0BE15B}" destId="{9728CCDE-95A2-4E94-A82E-FE20316927C3}" srcOrd="1" destOrd="0" presId="urn:microsoft.com/office/officeart/2018/2/layout/IconVerticalSolidList"/>
    <dgm:cxn modelId="{A53FE5DC-B735-4515-90C6-32C56B9728E6}" type="presParOf" srcId="{7E4FD50F-D1C7-4007-AE96-60BDCF0BE15B}" destId="{6CB4FB4D-559B-4AF4-90C1-B3EC19D6D972}" srcOrd="2" destOrd="0" presId="urn:microsoft.com/office/officeart/2018/2/layout/IconVerticalSolidList"/>
    <dgm:cxn modelId="{802162CC-F8D8-4910-AE14-5D72EBC59E54}" type="presParOf" srcId="{7E4FD50F-D1C7-4007-AE96-60BDCF0BE15B}" destId="{E5676910-EC5B-4969-8C2E-7100AC2E0CA6}" srcOrd="3" destOrd="0" presId="urn:microsoft.com/office/officeart/2018/2/layout/IconVerticalSolidList"/>
    <dgm:cxn modelId="{2A988F78-D0B0-4366-A5A2-832174DE77BA}" type="presParOf" srcId="{A142BDFB-1E23-4668-8B4C-0255E716DD04}" destId="{875E0CA1-8616-4A29-91E9-75262B71443D}" srcOrd="5" destOrd="0" presId="urn:microsoft.com/office/officeart/2018/2/layout/IconVerticalSolidList"/>
    <dgm:cxn modelId="{71A1BFE4-FF38-451E-999A-10B987F9FADF}" type="presParOf" srcId="{A142BDFB-1E23-4668-8B4C-0255E716DD04}" destId="{62F33A83-23D3-4C75-BBB8-673CDE5E9EF0}" srcOrd="6" destOrd="0" presId="urn:microsoft.com/office/officeart/2018/2/layout/IconVerticalSolidList"/>
    <dgm:cxn modelId="{CB0C937D-4C03-4AC1-8D72-A8064AA83C91}" type="presParOf" srcId="{62F33A83-23D3-4C75-BBB8-673CDE5E9EF0}" destId="{0E693505-793F-4516-8E39-661A7705E4A6}" srcOrd="0" destOrd="0" presId="urn:microsoft.com/office/officeart/2018/2/layout/IconVerticalSolidList"/>
    <dgm:cxn modelId="{B6BA37BF-7A6C-41F2-A937-CC58A20E8897}" type="presParOf" srcId="{62F33A83-23D3-4C75-BBB8-673CDE5E9EF0}" destId="{7FB9CFB9-446B-483D-912E-002A87EC133C}" srcOrd="1" destOrd="0" presId="urn:microsoft.com/office/officeart/2018/2/layout/IconVerticalSolidList"/>
    <dgm:cxn modelId="{E704AA04-5964-4595-AC20-40734C9BB0B8}" type="presParOf" srcId="{62F33A83-23D3-4C75-BBB8-673CDE5E9EF0}" destId="{AC5B9CE1-62E7-4605-AF73-66B7AFEF9241}" srcOrd="2" destOrd="0" presId="urn:microsoft.com/office/officeart/2018/2/layout/IconVerticalSolidList"/>
    <dgm:cxn modelId="{0C8B8F46-9DB0-4235-9AF6-EAEE10C91133}" type="presParOf" srcId="{62F33A83-23D3-4C75-BBB8-673CDE5E9EF0}" destId="{146F119E-20FD-4F26-AD9A-244891994D6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311512-E97B-4E7A-890C-4F9EEF77A93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C507B92-1B3A-4716-8079-09E04CB66D8F}">
      <dgm:prSet/>
      <dgm:spPr/>
      <dgm:t>
        <a:bodyPr/>
        <a:lstStyle/>
        <a:p>
          <a:pPr>
            <a:lnSpc>
              <a:spcPct val="100000"/>
            </a:lnSpc>
          </a:pPr>
          <a:r>
            <a:rPr lang="en-GB"/>
            <a:t>Subheadings. </a:t>
          </a:r>
          <a:endParaRPr lang="en-US"/>
        </a:p>
      </dgm:t>
    </dgm:pt>
    <dgm:pt modelId="{0A7154F6-1B4D-4784-A0C1-A1F125C1CB32}" type="parTrans" cxnId="{F772B9C5-F9CC-4588-B007-09CAAF730EB2}">
      <dgm:prSet/>
      <dgm:spPr/>
      <dgm:t>
        <a:bodyPr/>
        <a:lstStyle/>
        <a:p>
          <a:endParaRPr lang="en-US"/>
        </a:p>
      </dgm:t>
    </dgm:pt>
    <dgm:pt modelId="{394CA138-9065-4454-87E0-D0D944B35A30}" type="sibTrans" cxnId="{F772B9C5-F9CC-4588-B007-09CAAF730EB2}">
      <dgm:prSet/>
      <dgm:spPr/>
      <dgm:t>
        <a:bodyPr/>
        <a:lstStyle/>
        <a:p>
          <a:pPr>
            <a:lnSpc>
              <a:spcPct val="100000"/>
            </a:lnSpc>
          </a:pPr>
          <a:endParaRPr lang="en-US"/>
        </a:p>
      </dgm:t>
    </dgm:pt>
    <dgm:pt modelId="{C269B396-F357-4028-BD18-844ACCAC2DD6}">
      <dgm:prSet/>
      <dgm:spPr/>
      <dgm:t>
        <a:bodyPr/>
        <a:lstStyle/>
        <a:p>
          <a:pPr>
            <a:lnSpc>
              <a:spcPct val="100000"/>
            </a:lnSpc>
          </a:pPr>
          <a:r>
            <a:rPr lang="en-GB"/>
            <a:t>Graphs. </a:t>
          </a:r>
          <a:endParaRPr lang="en-US"/>
        </a:p>
      </dgm:t>
    </dgm:pt>
    <dgm:pt modelId="{4D91EE98-597B-478C-B305-556A1E2E5BFA}" type="parTrans" cxnId="{5EB83183-44E8-4663-A2AD-83A6DC2DB2D0}">
      <dgm:prSet/>
      <dgm:spPr/>
      <dgm:t>
        <a:bodyPr/>
        <a:lstStyle/>
        <a:p>
          <a:endParaRPr lang="en-US"/>
        </a:p>
      </dgm:t>
    </dgm:pt>
    <dgm:pt modelId="{4D085DBA-9AAC-4294-B686-A626E126848E}" type="sibTrans" cxnId="{5EB83183-44E8-4663-A2AD-83A6DC2DB2D0}">
      <dgm:prSet/>
      <dgm:spPr/>
      <dgm:t>
        <a:bodyPr/>
        <a:lstStyle/>
        <a:p>
          <a:pPr>
            <a:lnSpc>
              <a:spcPct val="100000"/>
            </a:lnSpc>
          </a:pPr>
          <a:endParaRPr lang="en-US"/>
        </a:p>
      </dgm:t>
    </dgm:pt>
    <dgm:pt modelId="{AE24F0BD-CB7E-4CCE-A17A-035657AF12BE}">
      <dgm:prSet/>
      <dgm:spPr/>
      <dgm:t>
        <a:bodyPr/>
        <a:lstStyle/>
        <a:p>
          <a:pPr>
            <a:lnSpc>
              <a:spcPct val="100000"/>
            </a:lnSpc>
          </a:pPr>
          <a:r>
            <a:rPr lang="en-GB"/>
            <a:t>Not structured like an academic assignment. </a:t>
          </a:r>
          <a:endParaRPr lang="en-US"/>
        </a:p>
      </dgm:t>
    </dgm:pt>
    <dgm:pt modelId="{2139449A-2D2D-4D41-9F99-DE5C3B1DD0A6}" type="parTrans" cxnId="{0F0C5E6C-5A27-42FC-8AF9-5EA5A7CDFA56}">
      <dgm:prSet/>
      <dgm:spPr/>
      <dgm:t>
        <a:bodyPr/>
        <a:lstStyle/>
        <a:p>
          <a:endParaRPr lang="en-US"/>
        </a:p>
      </dgm:t>
    </dgm:pt>
    <dgm:pt modelId="{AD4BCB9B-989F-4F5A-87AC-84EBC9442A9F}" type="sibTrans" cxnId="{0F0C5E6C-5A27-42FC-8AF9-5EA5A7CDFA56}">
      <dgm:prSet/>
      <dgm:spPr/>
      <dgm:t>
        <a:bodyPr/>
        <a:lstStyle/>
        <a:p>
          <a:pPr>
            <a:lnSpc>
              <a:spcPct val="100000"/>
            </a:lnSpc>
          </a:pPr>
          <a:endParaRPr lang="en-US"/>
        </a:p>
      </dgm:t>
    </dgm:pt>
    <dgm:pt modelId="{4990BC8C-7188-4838-B13A-5AEBE7D4CF01}">
      <dgm:prSet/>
      <dgm:spPr/>
      <dgm:t>
        <a:bodyPr/>
        <a:lstStyle/>
        <a:p>
          <a:pPr>
            <a:lnSpc>
              <a:spcPct val="100000"/>
            </a:lnSpc>
          </a:pPr>
          <a:r>
            <a:rPr lang="en-GB"/>
            <a:t>Can include multiple elements. </a:t>
          </a:r>
          <a:endParaRPr lang="en-US"/>
        </a:p>
      </dgm:t>
    </dgm:pt>
    <dgm:pt modelId="{DE777AEB-7852-4988-B48B-DDE3A0F27AB9}" type="parTrans" cxnId="{28F08CB2-E6C2-4698-888C-4B1A68E68FEF}">
      <dgm:prSet/>
      <dgm:spPr/>
      <dgm:t>
        <a:bodyPr/>
        <a:lstStyle/>
        <a:p>
          <a:endParaRPr lang="en-US"/>
        </a:p>
      </dgm:t>
    </dgm:pt>
    <dgm:pt modelId="{D2F06A98-058E-44C8-8189-02D0616DF3CD}" type="sibTrans" cxnId="{28F08CB2-E6C2-4698-888C-4B1A68E68FEF}">
      <dgm:prSet/>
      <dgm:spPr/>
      <dgm:t>
        <a:bodyPr/>
        <a:lstStyle/>
        <a:p>
          <a:endParaRPr lang="en-US"/>
        </a:p>
      </dgm:t>
    </dgm:pt>
    <dgm:pt modelId="{F8F9933D-50DA-4E8A-AADA-86BB67679DA9}" type="pres">
      <dgm:prSet presAssocID="{C1311512-E97B-4E7A-890C-4F9EEF77A93A}" presName="root" presStyleCnt="0">
        <dgm:presLayoutVars>
          <dgm:dir/>
          <dgm:resizeHandles val="exact"/>
        </dgm:presLayoutVars>
      </dgm:prSet>
      <dgm:spPr/>
    </dgm:pt>
    <dgm:pt modelId="{E321F0E3-062F-4402-A3D3-CBB2BF49D069}" type="pres">
      <dgm:prSet presAssocID="{C1311512-E97B-4E7A-890C-4F9EEF77A93A}" presName="container" presStyleCnt="0">
        <dgm:presLayoutVars>
          <dgm:dir/>
          <dgm:resizeHandles val="exact"/>
        </dgm:presLayoutVars>
      </dgm:prSet>
      <dgm:spPr/>
    </dgm:pt>
    <dgm:pt modelId="{BB8DA3E4-79F9-4F41-889E-DF0F9DBFBA2F}" type="pres">
      <dgm:prSet presAssocID="{EC507B92-1B3A-4716-8079-09E04CB66D8F}" presName="compNode" presStyleCnt="0"/>
      <dgm:spPr/>
    </dgm:pt>
    <dgm:pt modelId="{57680B33-2C4C-4141-BC57-C7FA33C3F29A}" type="pres">
      <dgm:prSet presAssocID="{EC507B92-1B3A-4716-8079-09E04CB66D8F}" presName="iconBgRect" presStyleLbl="bgShp" presStyleIdx="0" presStyleCnt="4"/>
      <dgm:spPr/>
    </dgm:pt>
    <dgm:pt modelId="{2B646034-E5AF-4A40-9512-4D13882822EC}" type="pres">
      <dgm:prSet presAssocID="{EC507B92-1B3A-4716-8079-09E04CB66D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lash"/>
        </a:ext>
      </dgm:extLst>
    </dgm:pt>
    <dgm:pt modelId="{80C911EE-CDBA-4F41-BCDA-85BA230CDF8F}" type="pres">
      <dgm:prSet presAssocID="{EC507B92-1B3A-4716-8079-09E04CB66D8F}" presName="spaceRect" presStyleCnt="0"/>
      <dgm:spPr/>
    </dgm:pt>
    <dgm:pt modelId="{87AF2534-E2BF-4E99-AC4A-9E2556CAD0BE}" type="pres">
      <dgm:prSet presAssocID="{EC507B92-1B3A-4716-8079-09E04CB66D8F}" presName="textRect" presStyleLbl="revTx" presStyleIdx="0" presStyleCnt="4">
        <dgm:presLayoutVars>
          <dgm:chMax val="1"/>
          <dgm:chPref val="1"/>
        </dgm:presLayoutVars>
      </dgm:prSet>
      <dgm:spPr/>
    </dgm:pt>
    <dgm:pt modelId="{35CF91DF-61B1-442C-A123-C7E5B049BAEF}" type="pres">
      <dgm:prSet presAssocID="{394CA138-9065-4454-87E0-D0D944B35A30}" presName="sibTrans" presStyleLbl="sibTrans2D1" presStyleIdx="0" presStyleCnt="0"/>
      <dgm:spPr/>
    </dgm:pt>
    <dgm:pt modelId="{531EAB8B-8B5F-48D7-8027-F6CFDFF25CA0}" type="pres">
      <dgm:prSet presAssocID="{C269B396-F357-4028-BD18-844ACCAC2DD6}" presName="compNode" presStyleCnt="0"/>
      <dgm:spPr/>
    </dgm:pt>
    <dgm:pt modelId="{0FEA30EF-F830-43E4-B279-D1B2B417E432}" type="pres">
      <dgm:prSet presAssocID="{C269B396-F357-4028-BD18-844ACCAC2DD6}" presName="iconBgRect" presStyleLbl="bgShp" presStyleIdx="1" presStyleCnt="4"/>
      <dgm:spPr/>
    </dgm:pt>
    <dgm:pt modelId="{EC48BC54-3628-46BF-B8BF-7BC19B8DDE9D}" type="pres">
      <dgm:prSet presAssocID="{C269B396-F357-4028-BD18-844ACCAC2DD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115DEF6B-B3B4-4D16-8F64-825CBA1AADB8}" type="pres">
      <dgm:prSet presAssocID="{C269B396-F357-4028-BD18-844ACCAC2DD6}" presName="spaceRect" presStyleCnt="0"/>
      <dgm:spPr/>
    </dgm:pt>
    <dgm:pt modelId="{17F19F3E-0309-4142-94BA-89ACF55D1013}" type="pres">
      <dgm:prSet presAssocID="{C269B396-F357-4028-BD18-844ACCAC2DD6}" presName="textRect" presStyleLbl="revTx" presStyleIdx="1" presStyleCnt="4">
        <dgm:presLayoutVars>
          <dgm:chMax val="1"/>
          <dgm:chPref val="1"/>
        </dgm:presLayoutVars>
      </dgm:prSet>
      <dgm:spPr/>
    </dgm:pt>
    <dgm:pt modelId="{9DDBE0B9-E043-4BB8-A5A2-285A53B63058}" type="pres">
      <dgm:prSet presAssocID="{4D085DBA-9AAC-4294-B686-A626E126848E}" presName="sibTrans" presStyleLbl="sibTrans2D1" presStyleIdx="0" presStyleCnt="0"/>
      <dgm:spPr/>
    </dgm:pt>
    <dgm:pt modelId="{E3206570-E800-4C06-B594-0C1645A2182B}" type="pres">
      <dgm:prSet presAssocID="{AE24F0BD-CB7E-4CCE-A17A-035657AF12BE}" presName="compNode" presStyleCnt="0"/>
      <dgm:spPr/>
    </dgm:pt>
    <dgm:pt modelId="{F63EFF17-1E25-458C-BA55-00C0C7707ACD}" type="pres">
      <dgm:prSet presAssocID="{AE24F0BD-CB7E-4CCE-A17A-035657AF12BE}" presName="iconBgRect" presStyleLbl="bgShp" presStyleIdx="2" presStyleCnt="4"/>
      <dgm:spPr/>
    </dgm:pt>
    <dgm:pt modelId="{A4E511B1-047E-4178-B6BA-850D6D54C3F2}" type="pres">
      <dgm:prSet presAssocID="{AE24F0BD-CB7E-4CCE-A17A-035657AF12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B0CD840F-6392-40E4-A1A7-213955C0DF59}" type="pres">
      <dgm:prSet presAssocID="{AE24F0BD-CB7E-4CCE-A17A-035657AF12BE}" presName="spaceRect" presStyleCnt="0"/>
      <dgm:spPr/>
    </dgm:pt>
    <dgm:pt modelId="{7FEAD8E8-B28A-43F8-AD41-8147F326E57D}" type="pres">
      <dgm:prSet presAssocID="{AE24F0BD-CB7E-4CCE-A17A-035657AF12BE}" presName="textRect" presStyleLbl="revTx" presStyleIdx="2" presStyleCnt="4">
        <dgm:presLayoutVars>
          <dgm:chMax val="1"/>
          <dgm:chPref val="1"/>
        </dgm:presLayoutVars>
      </dgm:prSet>
      <dgm:spPr/>
    </dgm:pt>
    <dgm:pt modelId="{1D3A9451-314E-410E-866F-48415EEE6382}" type="pres">
      <dgm:prSet presAssocID="{AD4BCB9B-989F-4F5A-87AC-84EBC9442A9F}" presName="sibTrans" presStyleLbl="sibTrans2D1" presStyleIdx="0" presStyleCnt="0"/>
      <dgm:spPr/>
    </dgm:pt>
    <dgm:pt modelId="{74D23305-0E43-4815-8E3C-41C763AFC02F}" type="pres">
      <dgm:prSet presAssocID="{4990BC8C-7188-4838-B13A-5AEBE7D4CF01}" presName="compNode" presStyleCnt="0"/>
      <dgm:spPr/>
    </dgm:pt>
    <dgm:pt modelId="{7D2AFA09-589C-46A7-A71A-02B105F5C050}" type="pres">
      <dgm:prSet presAssocID="{4990BC8C-7188-4838-B13A-5AEBE7D4CF01}" presName="iconBgRect" presStyleLbl="bgShp" presStyleIdx="3" presStyleCnt="4"/>
      <dgm:spPr/>
    </dgm:pt>
    <dgm:pt modelId="{75148360-4B14-467E-9F0E-544A36466B36}" type="pres">
      <dgm:prSet presAssocID="{4990BC8C-7188-4838-B13A-5AEBE7D4CF0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sion chart"/>
        </a:ext>
      </dgm:extLst>
    </dgm:pt>
    <dgm:pt modelId="{9835D32D-15C2-4775-BC3C-894833D70A99}" type="pres">
      <dgm:prSet presAssocID="{4990BC8C-7188-4838-B13A-5AEBE7D4CF01}" presName="spaceRect" presStyleCnt="0"/>
      <dgm:spPr/>
    </dgm:pt>
    <dgm:pt modelId="{4A89DB14-FCC8-4CA1-8E20-E78909E1DD77}" type="pres">
      <dgm:prSet presAssocID="{4990BC8C-7188-4838-B13A-5AEBE7D4CF01}" presName="textRect" presStyleLbl="revTx" presStyleIdx="3" presStyleCnt="4">
        <dgm:presLayoutVars>
          <dgm:chMax val="1"/>
          <dgm:chPref val="1"/>
        </dgm:presLayoutVars>
      </dgm:prSet>
      <dgm:spPr/>
    </dgm:pt>
  </dgm:ptLst>
  <dgm:cxnLst>
    <dgm:cxn modelId="{0F0C5E6C-5A27-42FC-8AF9-5EA5A7CDFA56}" srcId="{C1311512-E97B-4E7A-890C-4F9EEF77A93A}" destId="{AE24F0BD-CB7E-4CCE-A17A-035657AF12BE}" srcOrd="2" destOrd="0" parTransId="{2139449A-2D2D-4D41-9F99-DE5C3B1DD0A6}" sibTransId="{AD4BCB9B-989F-4F5A-87AC-84EBC9442A9F}"/>
    <dgm:cxn modelId="{31729D54-A97C-468F-90A7-049B13A7085B}" type="presOf" srcId="{C1311512-E97B-4E7A-890C-4F9EEF77A93A}" destId="{F8F9933D-50DA-4E8A-AADA-86BB67679DA9}" srcOrd="0" destOrd="0" presId="urn:microsoft.com/office/officeart/2018/2/layout/IconCircleList"/>
    <dgm:cxn modelId="{EC41C757-0AD9-42BE-8C46-9FF65A6D8AE6}" type="presOf" srcId="{394CA138-9065-4454-87E0-D0D944B35A30}" destId="{35CF91DF-61B1-442C-A123-C7E5B049BAEF}" srcOrd="0" destOrd="0" presId="urn:microsoft.com/office/officeart/2018/2/layout/IconCircleList"/>
    <dgm:cxn modelId="{5EB83183-44E8-4663-A2AD-83A6DC2DB2D0}" srcId="{C1311512-E97B-4E7A-890C-4F9EEF77A93A}" destId="{C269B396-F357-4028-BD18-844ACCAC2DD6}" srcOrd="1" destOrd="0" parTransId="{4D91EE98-597B-478C-B305-556A1E2E5BFA}" sibTransId="{4D085DBA-9AAC-4294-B686-A626E126848E}"/>
    <dgm:cxn modelId="{24230787-6027-40CE-A518-01D0062D5B1F}" type="presOf" srcId="{C269B396-F357-4028-BD18-844ACCAC2DD6}" destId="{17F19F3E-0309-4142-94BA-89ACF55D1013}" srcOrd="0" destOrd="0" presId="urn:microsoft.com/office/officeart/2018/2/layout/IconCircleList"/>
    <dgm:cxn modelId="{06EC7F8C-0B92-473F-BE5F-D4D8054303E2}" type="presOf" srcId="{EC507B92-1B3A-4716-8079-09E04CB66D8F}" destId="{87AF2534-E2BF-4E99-AC4A-9E2556CAD0BE}" srcOrd="0" destOrd="0" presId="urn:microsoft.com/office/officeart/2018/2/layout/IconCircleList"/>
    <dgm:cxn modelId="{E7924E99-8225-4407-A042-8DE714C2026F}" type="presOf" srcId="{AE24F0BD-CB7E-4CCE-A17A-035657AF12BE}" destId="{7FEAD8E8-B28A-43F8-AD41-8147F326E57D}" srcOrd="0" destOrd="0" presId="urn:microsoft.com/office/officeart/2018/2/layout/IconCircleList"/>
    <dgm:cxn modelId="{F12058A5-A20B-4CDF-A2E4-4614A08CCB7F}" type="presOf" srcId="{4990BC8C-7188-4838-B13A-5AEBE7D4CF01}" destId="{4A89DB14-FCC8-4CA1-8E20-E78909E1DD77}" srcOrd="0" destOrd="0" presId="urn:microsoft.com/office/officeart/2018/2/layout/IconCircleList"/>
    <dgm:cxn modelId="{28F08CB2-E6C2-4698-888C-4B1A68E68FEF}" srcId="{C1311512-E97B-4E7A-890C-4F9EEF77A93A}" destId="{4990BC8C-7188-4838-B13A-5AEBE7D4CF01}" srcOrd="3" destOrd="0" parTransId="{DE777AEB-7852-4988-B48B-DDE3A0F27AB9}" sibTransId="{D2F06A98-058E-44C8-8189-02D0616DF3CD}"/>
    <dgm:cxn modelId="{F772B9C5-F9CC-4588-B007-09CAAF730EB2}" srcId="{C1311512-E97B-4E7A-890C-4F9EEF77A93A}" destId="{EC507B92-1B3A-4716-8079-09E04CB66D8F}" srcOrd="0" destOrd="0" parTransId="{0A7154F6-1B4D-4784-A0C1-A1F125C1CB32}" sibTransId="{394CA138-9065-4454-87E0-D0D944B35A30}"/>
    <dgm:cxn modelId="{5F6899EF-62A4-4F7A-9B64-E8DC554A3139}" type="presOf" srcId="{AD4BCB9B-989F-4F5A-87AC-84EBC9442A9F}" destId="{1D3A9451-314E-410E-866F-48415EEE6382}" srcOrd="0" destOrd="0" presId="urn:microsoft.com/office/officeart/2018/2/layout/IconCircleList"/>
    <dgm:cxn modelId="{31B5D4F6-C98F-4C2F-B588-390FE1EE1402}" type="presOf" srcId="{4D085DBA-9AAC-4294-B686-A626E126848E}" destId="{9DDBE0B9-E043-4BB8-A5A2-285A53B63058}" srcOrd="0" destOrd="0" presId="urn:microsoft.com/office/officeart/2018/2/layout/IconCircleList"/>
    <dgm:cxn modelId="{C96F2AC9-CA1D-4D15-B377-94D2F279A50D}" type="presParOf" srcId="{F8F9933D-50DA-4E8A-AADA-86BB67679DA9}" destId="{E321F0E3-062F-4402-A3D3-CBB2BF49D069}" srcOrd="0" destOrd="0" presId="urn:microsoft.com/office/officeart/2018/2/layout/IconCircleList"/>
    <dgm:cxn modelId="{59BE198D-8A81-4687-86E1-2D0051CCC39C}" type="presParOf" srcId="{E321F0E3-062F-4402-A3D3-CBB2BF49D069}" destId="{BB8DA3E4-79F9-4F41-889E-DF0F9DBFBA2F}" srcOrd="0" destOrd="0" presId="urn:microsoft.com/office/officeart/2018/2/layout/IconCircleList"/>
    <dgm:cxn modelId="{3F832B56-AC94-432C-BDC4-DC68C21D5DBA}" type="presParOf" srcId="{BB8DA3E4-79F9-4F41-889E-DF0F9DBFBA2F}" destId="{57680B33-2C4C-4141-BC57-C7FA33C3F29A}" srcOrd="0" destOrd="0" presId="urn:microsoft.com/office/officeart/2018/2/layout/IconCircleList"/>
    <dgm:cxn modelId="{5854073D-26A0-4260-A0BA-1C09F901F1E0}" type="presParOf" srcId="{BB8DA3E4-79F9-4F41-889E-DF0F9DBFBA2F}" destId="{2B646034-E5AF-4A40-9512-4D13882822EC}" srcOrd="1" destOrd="0" presId="urn:microsoft.com/office/officeart/2018/2/layout/IconCircleList"/>
    <dgm:cxn modelId="{2B164903-E657-4E5D-8771-A978C44BB668}" type="presParOf" srcId="{BB8DA3E4-79F9-4F41-889E-DF0F9DBFBA2F}" destId="{80C911EE-CDBA-4F41-BCDA-85BA230CDF8F}" srcOrd="2" destOrd="0" presId="urn:microsoft.com/office/officeart/2018/2/layout/IconCircleList"/>
    <dgm:cxn modelId="{BE4D93D4-BD5C-406E-B06A-65733EBEC882}" type="presParOf" srcId="{BB8DA3E4-79F9-4F41-889E-DF0F9DBFBA2F}" destId="{87AF2534-E2BF-4E99-AC4A-9E2556CAD0BE}" srcOrd="3" destOrd="0" presId="urn:microsoft.com/office/officeart/2018/2/layout/IconCircleList"/>
    <dgm:cxn modelId="{72FF1B26-DE3B-4C86-B63F-475AD00677BB}" type="presParOf" srcId="{E321F0E3-062F-4402-A3D3-CBB2BF49D069}" destId="{35CF91DF-61B1-442C-A123-C7E5B049BAEF}" srcOrd="1" destOrd="0" presId="urn:microsoft.com/office/officeart/2018/2/layout/IconCircleList"/>
    <dgm:cxn modelId="{64B7EC5A-E642-4D29-9A82-ADD23AA3B3E7}" type="presParOf" srcId="{E321F0E3-062F-4402-A3D3-CBB2BF49D069}" destId="{531EAB8B-8B5F-48D7-8027-F6CFDFF25CA0}" srcOrd="2" destOrd="0" presId="urn:microsoft.com/office/officeart/2018/2/layout/IconCircleList"/>
    <dgm:cxn modelId="{C2D2D6BD-5243-4081-A824-AEB071E4C94F}" type="presParOf" srcId="{531EAB8B-8B5F-48D7-8027-F6CFDFF25CA0}" destId="{0FEA30EF-F830-43E4-B279-D1B2B417E432}" srcOrd="0" destOrd="0" presId="urn:microsoft.com/office/officeart/2018/2/layout/IconCircleList"/>
    <dgm:cxn modelId="{562F9E1E-E259-4362-8DE5-A800F89121B3}" type="presParOf" srcId="{531EAB8B-8B5F-48D7-8027-F6CFDFF25CA0}" destId="{EC48BC54-3628-46BF-B8BF-7BC19B8DDE9D}" srcOrd="1" destOrd="0" presId="urn:microsoft.com/office/officeart/2018/2/layout/IconCircleList"/>
    <dgm:cxn modelId="{682C2B27-834D-4A14-9F23-A49405B66C8A}" type="presParOf" srcId="{531EAB8B-8B5F-48D7-8027-F6CFDFF25CA0}" destId="{115DEF6B-B3B4-4D16-8F64-825CBA1AADB8}" srcOrd="2" destOrd="0" presId="urn:microsoft.com/office/officeart/2018/2/layout/IconCircleList"/>
    <dgm:cxn modelId="{6340242D-9BA4-434E-966F-89CFE3A3435F}" type="presParOf" srcId="{531EAB8B-8B5F-48D7-8027-F6CFDFF25CA0}" destId="{17F19F3E-0309-4142-94BA-89ACF55D1013}" srcOrd="3" destOrd="0" presId="urn:microsoft.com/office/officeart/2018/2/layout/IconCircleList"/>
    <dgm:cxn modelId="{E4E4E55E-AA7B-4E96-A7D8-4D506C5A15D9}" type="presParOf" srcId="{E321F0E3-062F-4402-A3D3-CBB2BF49D069}" destId="{9DDBE0B9-E043-4BB8-A5A2-285A53B63058}" srcOrd="3" destOrd="0" presId="urn:microsoft.com/office/officeart/2018/2/layout/IconCircleList"/>
    <dgm:cxn modelId="{FB128627-F4E7-4251-87BF-B901BCCF9E01}" type="presParOf" srcId="{E321F0E3-062F-4402-A3D3-CBB2BF49D069}" destId="{E3206570-E800-4C06-B594-0C1645A2182B}" srcOrd="4" destOrd="0" presId="urn:microsoft.com/office/officeart/2018/2/layout/IconCircleList"/>
    <dgm:cxn modelId="{1681199D-510F-45A4-9B57-3C467734BE2E}" type="presParOf" srcId="{E3206570-E800-4C06-B594-0C1645A2182B}" destId="{F63EFF17-1E25-458C-BA55-00C0C7707ACD}" srcOrd="0" destOrd="0" presId="urn:microsoft.com/office/officeart/2018/2/layout/IconCircleList"/>
    <dgm:cxn modelId="{F757E1A2-DFB2-4927-93F9-F0807C20CE13}" type="presParOf" srcId="{E3206570-E800-4C06-B594-0C1645A2182B}" destId="{A4E511B1-047E-4178-B6BA-850D6D54C3F2}" srcOrd="1" destOrd="0" presId="urn:microsoft.com/office/officeart/2018/2/layout/IconCircleList"/>
    <dgm:cxn modelId="{76B23EFB-BE8E-40F8-84BE-2CA123AF575A}" type="presParOf" srcId="{E3206570-E800-4C06-B594-0C1645A2182B}" destId="{B0CD840F-6392-40E4-A1A7-213955C0DF59}" srcOrd="2" destOrd="0" presId="urn:microsoft.com/office/officeart/2018/2/layout/IconCircleList"/>
    <dgm:cxn modelId="{08DA667F-57C7-4DC0-956E-396B9926BCCC}" type="presParOf" srcId="{E3206570-E800-4C06-B594-0C1645A2182B}" destId="{7FEAD8E8-B28A-43F8-AD41-8147F326E57D}" srcOrd="3" destOrd="0" presId="urn:microsoft.com/office/officeart/2018/2/layout/IconCircleList"/>
    <dgm:cxn modelId="{2AD8E466-9B02-4A83-A012-2663353A70A4}" type="presParOf" srcId="{E321F0E3-062F-4402-A3D3-CBB2BF49D069}" destId="{1D3A9451-314E-410E-866F-48415EEE6382}" srcOrd="5" destOrd="0" presId="urn:microsoft.com/office/officeart/2018/2/layout/IconCircleList"/>
    <dgm:cxn modelId="{8F8453CA-B084-4DCB-8710-A952BFE468D2}" type="presParOf" srcId="{E321F0E3-062F-4402-A3D3-CBB2BF49D069}" destId="{74D23305-0E43-4815-8E3C-41C763AFC02F}" srcOrd="6" destOrd="0" presId="urn:microsoft.com/office/officeart/2018/2/layout/IconCircleList"/>
    <dgm:cxn modelId="{867F46A8-DF9A-46F7-83FB-285F55AF54E1}" type="presParOf" srcId="{74D23305-0E43-4815-8E3C-41C763AFC02F}" destId="{7D2AFA09-589C-46A7-A71A-02B105F5C050}" srcOrd="0" destOrd="0" presId="urn:microsoft.com/office/officeart/2018/2/layout/IconCircleList"/>
    <dgm:cxn modelId="{88A28016-6DD2-43D0-AA7F-B5236F04B833}" type="presParOf" srcId="{74D23305-0E43-4815-8E3C-41C763AFC02F}" destId="{75148360-4B14-467E-9F0E-544A36466B36}" srcOrd="1" destOrd="0" presId="urn:microsoft.com/office/officeart/2018/2/layout/IconCircleList"/>
    <dgm:cxn modelId="{45A356B7-73D6-416D-824B-B09DF5D99345}" type="presParOf" srcId="{74D23305-0E43-4815-8E3C-41C763AFC02F}" destId="{9835D32D-15C2-4775-BC3C-894833D70A99}" srcOrd="2" destOrd="0" presId="urn:microsoft.com/office/officeart/2018/2/layout/IconCircleList"/>
    <dgm:cxn modelId="{8220773F-8F16-4270-8BB2-E13BCBA38355}" type="presParOf" srcId="{74D23305-0E43-4815-8E3C-41C763AFC02F}" destId="{4A89DB14-FCC8-4CA1-8E20-E78909E1DD77}"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737C1A-B6AF-4D0C-BA48-79C0AE9E30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6A1FB9-5AE6-4005-88AA-72B0A8A357F5}">
      <dgm:prSet/>
      <dgm:spPr/>
      <dgm:t>
        <a:bodyPr/>
        <a:lstStyle/>
        <a:p>
          <a:r>
            <a:rPr lang="en-GB"/>
            <a:t>About you. </a:t>
          </a:r>
          <a:endParaRPr lang="en-US"/>
        </a:p>
      </dgm:t>
    </dgm:pt>
    <dgm:pt modelId="{83EE2C79-A1C2-4F14-9DCB-50EB0DA2D469}" type="parTrans" cxnId="{C1EA982A-1FEC-43A6-9CB9-EBFB8A4F5A21}">
      <dgm:prSet/>
      <dgm:spPr/>
      <dgm:t>
        <a:bodyPr/>
        <a:lstStyle/>
        <a:p>
          <a:endParaRPr lang="en-US"/>
        </a:p>
      </dgm:t>
    </dgm:pt>
    <dgm:pt modelId="{1F862170-1183-439A-8CFE-7315ED2854BE}" type="sibTrans" cxnId="{C1EA982A-1FEC-43A6-9CB9-EBFB8A4F5A21}">
      <dgm:prSet/>
      <dgm:spPr/>
      <dgm:t>
        <a:bodyPr/>
        <a:lstStyle/>
        <a:p>
          <a:endParaRPr lang="en-US"/>
        </a:p>
      </dgm:t>
    </dgm:pt>
    <dgm:pt modelId="{0B814D6E-1E89-4B67-9C74-E8C07F3B84B5}">
      <dgm:prSet/>
      <dgm:spPr/>
      <dgm:t>
        <a:bodyPr/>
        <a:lstStyle/>
        <a:p>
          <a:r>
            <a:rPr lang="en-GB"/>
            <a:t>Write in first person. </a:t>
          </a:r>
          <a:endParaRPr lang="en-US"/>
        </a:p>
      </dgm:t>
    </dgm:pt>
    <dgm:pt modelId="{45969497-0E52-4663-AF7E-FA3D76C37377}" type="parTrans" cxnId="{2B0E9AD8-C68C-4A60-B99B-93C5A3F0F7DB}">
      <dgm:prSet/>
      <dgm:spPr/>
      <dgm:t>
        <a:bodyPr/>
        <a:lstStyle/>
        <a:p>
          <a:endParaRPr lang="en-US"/>
        </a:p>
      </dgm:t>
    </dgm:pt>
    <dgm:pt modelId="{6E1ECBCE-CC92-46D5-AC76-0F85992757F0}" type="sibTrans" cxnId="{2B0E9AD8-C68C-4A60-B99B-93C5A3F0F7DB}">
      <dgm:prSet/>
      <dgm:spPr/>
      <dgm:t>
        <a:bodyPr/>
        <a:lstStyle/>
        <a:p>
          <a:endParaRPr lang="en-US"/>
        </a:p>
      </dgm:t>
    </dgm:pt>
    <dgm:pt modelId="{E2B432D3-11CB-48A8-A571-23C9DA3BD535}">
      <dgm:prSet/>
      <dgm:spPr/>
      <dgm:t>
        <a:bodyPr/>
        <a:lstStyle/>
        <a:p>
          <a:r>
            <a:rPr lang="en-GB"/>
            <a:t>Gibbs Reflective cycle. </a:t>
          </a:r>
          <a:endParaRPr lang="en-US"/>
        </a:p>
      </dgm:t>
    </dgm:pt>
    <dgm:pt modelId="{6385A0F4-494D-4616-9915-FB0881A84CD5}" type="parTrans" cxnId="{11020FCE-4D79-407D-8CD0-539DE6B4BD6B}">
      <dgm:prSet/>
      <dgm:spPr/>
      <dgm:t>
        <a:bodyPr/>
        <a:lstStyle/>
        <a:p>
          <a:endParaRPr lang="en-US"/>
        </a:p>
      </dgm:t>
    </dgm:pt>
    <dgm:pt modelId="{3062F8A8-26AB-469E-908A-A8E3BFF10DB3}" type="sibTrans" cxnId="{11020FCE-4D79-407D-8CD0-539DE6B4BD6B}">
      <dgm:prSet/>
      <dgm:spPr/>
      <dgm:t>
        <a:bodyPr/>
        <a:lstStyle/>
        <a:p>
          <a:endParaRPr lang="en-US"/>
        </a:p>
      </dgm:t>
    </dgm:pt>
    <dgm:pt modelId="{24B11292-E369-4D37-B9AB-D24DF76A3427}">
      <dgm:prSet/>
      <dgm:spPr/>
      <dgm:t>
        <a:bodyPr/>
        <a:lstStyle/>
        <a:p>
          <a:r>
            <a:rPr lang="en-GB"/>
            <a:t>Bortons reflective cycle. </a:t>
          </a:r>
          <a:endParaRPr lang="en-US"/>
        </a:p>
      </dgm:t>
    </dgm:pt>
    <dgm:pt modelId="{A1F9C09D-22F8-41C1-B5CE-1408BCB22D38}" type="parTrans" cxnId="{A25EE409-30F1-4361-90AE-1EB953086406}">
      <dgm:prSet/>
      <dgm:spPr/>
      <dgm:t>
        <a:bodyPr/>
        <a:lstStyle/>
        <a:p>
          <a:endParaRPr lang="en-US"/>
        </a:p>
      </dgm:t>
    </dgm:pt>
    <dgm:pt modelId="{43299645-6179-4EEA-BF51-D08A52169622}" type="sibTrans" cxnId="{A25EE409-30F1-4361-90AE-1EB953086406}">
      <dgm:prSet/>
      <dgm:spPr/>
      <dgm:t>
        <a:bodyPr/>
        <a:lstStyle/>
        <a:p>
          <a:endParaRPr lang="en-US"/>
        </a:p>
      </dgm:t>
    </dgm:pt>
    <dgm:pt modelId="{096005B6-B4D5-4FE3-AD4B-A19AC7A5FDB2}">
      <dgm:prSet/>
      <dgm:spPr/>
      <dgm:t>
        <a:bodyPr/>
        <a:lstStyle/>
        <a:p>
          <a:r>
            <a:rPr lang="en-GB"/>
            <a:t>Any topic. </a:t>
          </a:r>
          <a:endParaRPr lang="en-US"/>
        </a:p>
      </dgm:t>
    </dgm:pt>
    <dgm:pt modelId="{0DDF160F-A0C8-4DD0-915D-2D527E46122D}" type="parTrans" cxnId="{75D06B8A-A5C0-4BFE-AA3A-BF316DA3A838}">
      <dgm:prSet/>
      <dgm:spPr/>
      <dgm:t>
        <a:bodyPr/>
        <a:lstStyle/>
        <a:p>
          <a:endParaRPr lang="en-US"/>
        </a:p>
      </dgm:t>
    </dgm:pt>
    <dgm:pt modelId="{72782FD7-8184-44B1-BC30-D18BA5270D47}" type="sibTrans" cxnId="{75D06B8A-A5C0-4BFE-AA3A-BF316DA3A838}">
      <dgm:prSet/>
      <dgm:spPr/>
      <dgm:t>
        <a:bodyPr/>
        <a:lstStyle/>
        <a:p>
          <a:endParaRPr lang="en-US"/>
        </a:p>
      </dgm:t>
    </dgm:pt>
    <dgm:pt modelId="{82B01931-441E-48D0-8AB0-69F1A38F7422}">
      <dgm:prSet/>
      <dgm:spPr/>
      <dgm:t>
        <a:bodyPr/>
        <a:lstStyle/>
        <a:p>
          <a:r>
            <a:rPr lang="en-GB"/>
            <a:t>There is a need to reflect. </a:t>
          </a:r>
          <a:endParaRPr lang="en-US"/>
        </a:p>
      </dgm:t>
    </dgm:pt>
    <dgm:pt modelId="{A091A575-C5CA-4F29-8382-2962EE07E798}" type="parTrans" cxnId="{C4EE6B4F-2699-4D0B-9ACC-6C7CBAC87793}">
      <dgm:prSet/>
      <dgm:spPr/>
      <dgm:t>
        <a:bodyPr/>
        <a:lstStyle/>
        <a:p>
          <a:endParaRPr lang="en-US"/>
        </a:p>
      </dgm:t>
    </dgm:pt>
    <dgm:pt modelId="{B4A17836-340A-4152-8A03-BE3B8F810DC2}" type="sibTrans" cxnId="{C4EE6B4F-2699-4D0B-9ACC-6C7CBAC87793}">
      <dgm:prSet/>
      <dgm:spPr/>
      <dgm:t>
        <a:bodyPr/>
        <a:lstStyle/>
        <a:p>
          <a:endParaRPr lang="en-US"/>
        </a:p>
      </dgm:t>
    </dgm:pt>
    <dgm:pt modelId="{A374BD69-0776-414A-B0BA-1618E6408BD1}">
      <dgm:prSet/>
      <dgm:spPr/>
      <dgm:t>
        <a:bodyPr/>
        <a:lstStyle/>
        <a:p>
          <a:r>
            <a:rPr lang="en-GB"/>
            <a:t>Why would someone need to reflect? </a:t>
          </a:r>
          <a:endParaRPr lang="en-US"/>
        </a:p>
      </dgm:t>
    </dgm:pt>
    <dgm:pt modelId="{CB8994EA-AA83-4CF0-9D87-192911907042}" type="parTrans" cxnId="{7FBA982A-80A5-4099-91F6-E716B143D82C}">
      <dgm:prSet/>
      <dgm:spPr/>
      <dgm:t>
        <a:bodyPr/>
        <a:lstStyle/>
        <a:p>
          <a:endParaRPr lang="en-US"/>
        </a:p>
      </dgm:t>
    </dgm:pt>
    <dgm:pt modelId="{128B01D7-347C-4A10-90AC-43C8EF6D15D2}" type="sibTrans" cxnId="{7FBA982A-80A5-4099-91F6-E716B143D82C}">
      <dgm:prSet/>
      <dgm:spPr/>
      <dgm:t>
        <a:bodyPr/>
        <a:lstStyle/>
        <a:p>
          <a:endParaRPr lang="en-US"/>
        </a:p>
      </dgm:t>
    </dgm:pt>
    <dgm:pt modelId="{90AFE885-9633-49C8-BDAC-047588AF5189}" type="pres">
      <dgm:prSet presAssocID="{4E737C1A-B6AF-4D0C-BA48-79C0AE9E303B}" presName="root" presStyleCnt="0">
        <dgm:presLayoutVars>
          <dgm:dir/>
          <dgm:resizeHandles val="exact"/>
        </dgm:presLayoutVars>
      </dgm:prSet>
      <dgm:spPr/>
    </dgm:pt>
    <dgm:pt modelId="{035009C0-96E5-47D7-A54D-EE7996B543B8}" type="pres">
      <dgm:prSet presAssocID="{046A1FB9-5AE6-4005-88AA-72B0A8A357F5}" presName="compNode" presStyleCnt="0"/>
      <dgm:spPr/>
    </dgm:pt>
    <dgm:pt modelId="{3FC49290-5174-40B5-B3C7-FA216F7D6C4B}" type="pres">
      <dgm:prSet presAssocID="{046A1FB9-5AE6-4005-88AA-72B0A8A357F5}" presName="bgRect" presStyleLbl="bgShp" presStyleIdx="0" presStyleCnt="7"/>
      <dgm:spPr/>
    </dgm:pt>
    <dgm:pt modelId="{E0D7C29F-779F-42EF-BE45-83540A37D329}" type="pres">
      <dgm:prSet presAssocID="{046A1FB9-5AE6-4005-88AA-72B0A8A357F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with Solid Fill"/>
        </a:ext>
      </dgm:extLst>
    </dgm:pt>
    <dgm:pt modelId="{964E9D42-EBE5-40DF-ABDF-6A5FFF8ED09A}" type="pres">
      <dgm:prSet presAssocID="{046A1FB9-5AE6-4005-88AA-72B0A8A357F5}" presName="spaceRect" presStyleCnt="0"/>
      <dgm:spPr/>
    </dgm:pt>
    <dgm:pt modelId="{666D6DFD-F6AC-4522-8AE0-8FA28E4775F2}" type="pres">
      <dgm:prSet presAssocID="{046A1FB9-5AE6-4005-88AA-72B0A8A357F5}" presName="parTx" presStyleLbl="revTx" presStyleIdx="0" presStyleCnt="7">
        <dgm:presLayoutVars>
          <dgm:chMax val="0"/>
          <dgm:chPref val="0"/>
        </dgm:presLayoutVars>
      </dgm:prSet>
      <dgm:spPr/>
    </dgm:pt>
    <dgm:pt modelId="{AEB68E19-E5D5-4B46-9CA9-A499159A2EC0}" type="pres">
      <dgm:prSet presAssocID="{1F862170-1183-439A-8CFE-7315ED2854BE}" presName="sibTrans" presStyleCnt="0"/>
      <dgm:spPr/>
    </dgm:pt>
    <dgm:pt modelId="{78ABEAFE-D461-45B8-BC82-F96B890D12B8}" type="pres">
      <dgm:prSet presAssocID="{0B814D6E-1E89-4B67-9C74-E8C07F3B84B5}" presName="compNode" presStyleCnt="0"/>
      <dgm:spPr/>
    </dgm:pt>
    <dgm:pt modelId="{97E8F16B-190B-4627-8466-7723ED0303EF}" type="pres">
      <dgm:prSet presAssocID="{0B814D6E-1E89-4B67-9C74-E8C07F3B84B5}" presName="bgRect" presStyleLbl="bgShp" presStyleIdx="1" presStyleCnt="7"/>
      <dgm:spPr/>
    </dgm:pt>
    <dgm:pt modelId="{F05588E9-C116-43A0-89F3-A13BCC63997B}" type="pres">
      <dgm:prSet presAssocID="{0B814D6E-1E89-4B67-9C74-E8C07F3B84B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DE70E0F-C8B0-44D2-86D6-F91E113456A0}" type="pres">
      <dgm:prSet presAssocID="{0B814D6E-1E89-4B67-9C74-E8C07F3B84B5}" presName="spaceRect" presStyleCnt="0"/>
      <dgm:spPr/>
    </dgm:pt>
    <dgm:pt modelId="{5307354A-9945-493F-88AD-A8A52EBA0C17}" type="pres">
      <dgm:prSet presAssocID="{0B814D6E-1E89-4B67-9C74-E8C07F3B84B5}" presName="parTx" presStyleLbl="revTx" presStyleIdx="1" presStyleCnt="7">
        <dgm:presLayoutVars>
          <dgm:chMax val="0"/>
          <dgm:chPref val="0"/>
        </dgm:presLayoutVars>
      </dgm:prSet>
      <dgm:spPr/>
    </dgm:pt>
    <dgm:pt modelId="{8F0C1FE2-BE2A-4A7D-88A2-B7780394F0B5}" type="pres">
      <dgm:prSet presAssocID="{6E1ECBCE-CC92-46D5-AC76-0F85992757F0}" presName="sibTrans" presStyleCnt="0"/>
      <dgm:spPr/>
    </dgm:pt>
    <dgm:pt modelId="{E76E7C6E-F9A4-4356-AE2C-A6E568321F33}" type="pres">
      <dgm:prSet presAssocID="{E2B432D3-11CB-48A8-A571-23C9DA3BD535}" presName="compNode" presStyleCnt="0"/>
      <dgm:spPr/>
    </dgm:pt>
    <dgm:pt modelId="{3EFEE111-263B-416C-BE87-B81FA3C33A22}" type="pres">
      <dgm:prSet presAssocID="{E2B432D3-11CB-48A8-A571-23C9DA3BD535}" presName="bgRect" presStyleLbl="bgShp" presStyleIdx="2" presStyleCnt="7"/>
      <dgm:spPr/>
    </dgm:pt>
    <dgm:pt modelId="{5D267E11-A921-4517-AF44-525898AF842C}" type="pres">
      <dgm:prSet presAssocID="{E2B432D3-11CB-48A8-A571-23C9DA3BD53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ve"/>
        </a:ext>
      </dgm:extLst>
    </dgm:pt>
    <dgm:pt modelId="{3F62319C-D1C7-4CD0-BEC5-154000C6FFD5}" type="pres">
      <dgm:prSet presAssocID="{E2B432D3-11CB-48A8-A571-23C9DA3BD535}" presName="spaceRect" presStyleCnt="0"/>
      <dgm:spPr/>
    </dgm:pt>
    <dgm:pt modelId="{161C2961-96C9-4435-BE1D-25C26844E4AD}" type="pres">
      <dgm:prSet presAssocID="{E2B432D3-11CB-48A8-A571-23C9DA3BD535}" presName="parTx" presStyleLbl="revTx" presStyleIdx="2" presStyleCnt="7">
        <dgm:presLayoutVars>
          <dgm:chMax val="0"/>
          <dgm:chPref val="0"/>
        </dgm:presLayoutVars>
      </dgm:prSet>
      <dgm:spPr/>
    </dgm:pt>
    <dgm:pt modelId="{FDA68DAA-190C-4BC6-9D65-FBF89183608F}" type="pres">
      <dgm:prSet presAssocID="{3062F8A8-26AB-469E-908A-A8E3BFF10DB3}" presName="sibTrans" presStyleCnt="0"/>
      <dgm:spPr/>
    </dgm:pt>
    <dgm:pt modelId="{66C7D931-61D9-492A-84B5-534B44317700}" type="pres">
      <dgm:prSet presAssocID="{24B11292-E369-4D37-B9AB-D24DF76A3427}" presName="compNode" presStyleCnt="0"/>
      <dgm:spPr/>
    </dgm:pt>
    <dgm:pt modelId="{14355C7B-42CF-4E1B-943D-8D2918FACC5B}" type="pres">
      <dgm:prSet presAssocID="{24B11292-E369-4D37-B9AB-D24DF76A3427}" presName="bgRect" presStyleLbl="bgShp" presStyleIdx="3" presStyleCnt="7"/>
      <dgm:spPr/>
    </dgm:pt>
    <dgm:pt modelId="{ACD74B3D-8E74-4AE0-83BA-32ED04CCF3CC}" type="pres">
      <dgm:prSet presAssocID="{24B11292-E369-4D37-B9AB-D24DF76A342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peat"/>
        </a:ext>
      </dgm:extLst>
    </dgm:pt>
    <dgm:pt modelId="{26EF3D13-E596-4230-B122-665262BDDC5E}" type="pres">
      <dgm:prSet presAssocID="{24B11292-E369-4D37-B9AB-D24DF76A3427}" presName="spaceRect" presStyleCnt="0"/>
      <dgm:spPr/>
    </dgm:pt>
    <dgm:pt modelId="{8E95B6BA-9A6F-483E-B098-4117A20E2B24}" type="pres">
      <dgm:prSet presAssocID="{24B11292-E369-4D37-B9AB-D24DF76A3427}" presName="parTx" presStyleLbl="revTx" presStyleIdx="3" presStyleCnt="7">
        <dgm:presLayoutVars>
          <dgm:chMax val="0"/>
          <dgm:chPref val="0"/>
        </dgm:presLayoutVars>
      </dgm:prSet>
      <dgm:spPr/>
    </dgm:pt>
    <dgm:pt modelId="{800781DF-C394-4A30-931B-452A000E859A}" type="pres">
      <dgm:prSet presAssocID="{43299645-6179-4EEA-BF51-D08A52169622}" presName="sibTrans" presStyleCnt="0"/>
      <dgm:spPr/>
    </dgm:pt>
    <dgm:pt modelId="{C1A32231-02E3-4EFC-AC56-AC3889219350}" type="pres">
      <dgm:prSet presAssocID="{096005B6-B4D5-4FE3-AD4B-A19AC7A5FDB2}" presName="compNode" presStyleCnt="0"/>
      <dgm:spPr/>
    </dgm:pt>
    <dgm:pt modelId="{7BDF5FF0-549B-470F-8A8A-04E9D0541161}" type="pres">
      <dgm:prSet presAssocID="{096005B6-B4D5-4FE3-AD4B-A19AC7A5FDB2}" presName="bgRect" presStyleLbl="bgShp" presStyleIdx="4" presStyleCnt="7"/>
      <dgm:spPr/>
    </dgm:pt>
    <dgm:pt modelId="{1543321A-27A7-47C5-BB12-87A1D4F0070B}" type="pres">
      <dgm:prSet presAssocID="{096005B6-B4D5-4FE3-AD4B-A19AC7A5FDB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AC669B8E-3511-452D-A86D-B0C420D76474}" type="pres">
      <dgm:prSet presAssocID="{096005B6-B4D5-4FE3-AD4B-A19AC7A5FDB2}" presName="spaceRect" presStyleCnt="0"/>
      <dgm:spPr/>
    </dgm:pt>
    <dgm:pt modelId="{828F3B0B-529E-4986-8A85-DA1A9FFB1582}" type="pres">
      <dgm:prSet presAssocID="{096005B6-B4D5-4FE3-AD4B-A19AC7A5FDB2}" presName="parTx" presStyleLbl="revTx" presStyleIdx="4" presStyleCnt="7">
        <dgm:presLayoutVars>
          <dgm:chMax val="0"/>
          <dgm:chPref val="0"/>
        </dgm:presLayoutVars>
      </dgm:prSet>
      <dgm:spPr/>
    </dgm:pt>
    <dgm:pt modelId="{F5FDF212-CA48-41C1-BA2A-141A2DFEA00D}" type="pres">
      <dgm:prSet presAssocID="{72782FD7-8184-44B1-BC30-D18BA5270D47}" presName="sibTrans" presStyleCnt="0"/>
      <dgm:spPr/>
    </dgm:pt>
    <dgm:pt modelId="{0C8CFAB0-DF55-4408-AB04-CD070F0E4E06}" type="pres">
      <dgm:prSet presAssocID="{82B01931-441E-48D0-8AB0-69F1A38F7422}" presName="compNode" presStyleCnt="0"/>
      <dgm:spPr/>
    </dgm:pt>
    <dgm:pt modelId="{8DF6A596-E96A-4ADD-8A48-FC3383BEE27B}" type="pres">
      <dgm:prSet presAssocID="{82B01931-441E-48D0-8AB0-69F1A38F7422}" presName="bgRect" presStyleLbl="bgShp" presStyleIdx="5" presStyleCnt="7"/>
      <dgm:spPr/>
    </dgm:pt>
    <dgm:pt modelId="{58AF7313-20EF-475F-9D38-36F89E84355E}" type="pres">
      <dgm:prSet presAssocID="{82B01931-441E-48D0-8AB0-69F1A38F742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ze"/>
        </a:ext>
      </dgm:extLst>
    </dgm:pt>
    <dgm:pt modelId="{E6418D92-F091-4941-99E5-408F87A8E8D4}" type="pres">
      <dgm:prSet presAssocID="{82B01931-441E-48D0-8AB0-69F1A38F7422}" presName="spaceRect" presStyleCnt="0"/>
      <dgm:spPr/>
    </dgm:pt>
    <dgm:pt modelId="{4701A7A5-81CB-4479-97BF-D9ADDE1707EB}" type="pres">
      <dgm:prSet presAssocID="{82B01931-441E-48D0-8AB0-69F1A38F7422}" presName="parTx" presStyleLbl="revTx" presStyleIdx="5" presStyleCnt="7">
        <dgm:presLayoutVars>
          <dgm:chMax val="0"/>
          <dgm:chPref val="0"/>
        </dgm:presLayoutVars>
      </dgm:prSet>
      <dgm:spPr/>
    </dgm:pt>
    <dgm:pt modelId="{021DC728-5332-4325-A535-CC9F121910A5}" type="pres">
      <dgm:prSet presAssocID="{B4A17836-340A-4152-8A03-BE3B8F810DC2}" presName="sibTrans" presStyleCnt="0"/>
      <dgm:spPr/>
    </dgm:pt>
    <dgm:pt modelId="{7FE309EE-7CD1-466E-854D-4EE9C86454AA}" type="pres">
      <dgm:prSet presAssocID="{A374BD69-0776-414A-B0BA-1618E6408BD1}" presName="compNode" presStyleCnt="0"/>
      <dgm:spPr/>
    </dgm:pt>
    <dgm:pt modelId="{4AD7FFED-5FC1-4030-8B80-B6E0B119C042}" type="pres">
      <dgm:prSet presAssocID="{A374BD69-0776-414A-B0BA-1618E6408BD1}" presName="bgRect" presStyleLbl="bgShp" presStyleIdx="6" presStyleCnt="7"/>
      <dgm:spPr/>
    </dgm:pt>
    <dgm:pt modelId="{ED9205DA-AC43-4606-A1B5-2A1708EF3865}" type="pres">
      <dgm:prSet presAssocID="{A374BD69-0776-414A-B0BA-1618E6408BD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ustomer Review"/>
        </a:ext>
      </dgm:extLst>
    </dgm:pt>
    <dgm:pt modelId="{C18C7949-3452-4E34-9116-ECBC0D9C57A1}" type="pres">
      <dgm:prSet presAssocID="{A374BD69-0776-414A-B0BA-1618E6408BD1}" presName="spaceRect" presStyleCnt="0"/>
      <dgm:spPr/>
    </dgm:pt>
    <dgm:pt modelId="{434922FE-2A4F-4BEB-AEAF-6C27CE583AFA}" type="pres">
      <dgm:prSet presAssocID="{A374BD69-0776-414A-B0BA-1618E6408BD1}" presName="parTx" presStyleLbl="revTx" presStyleIdx="6" presStyleCnt="7">
        <dgm:presLayoutVars>
          <dgm:chMax val="0"/>
          <dgm:chPref val="0"/>
        </dgm:presLayoutVars>
      </dgm:prSet>
      <dgm:spPr/>
    </dgm:pt>
  </dgm:ptLst>
  <dgm:cxnLst>
    <dgm:cxn modelId="{B86D7906-A97C-40DB-B1E0-C8EEBEFA0A36}" type="presOf" srcId="{0B814D6E-1E89-4B67-9C74-E8C07F3B84B5}" destId="{5307354A-9945-493F-88AD-A8A52EBA0C17}" srcOrd="0" destOrd="0" presId="urn:microsoft.com/office/officeart/2018/2/layout/IconVerticalSolidList"/>
    <dgm:cxn modelId="{A25EE409-30F1-4361-90AE-1EB953086406}" srcId="{4E737C1A-B6AF-4D0C-BA48-79C0AE9E303B}" destId="{24B11292-E369-4D37-B9AB-D24DF76A3427}" srcOrd="3" destOrd="0" parTransId="{A1F9C09D-22F8-41C1-B5CE-1408BCB22D38}" sibTransId="{43299645-6179-4EEA-BF51-D08A52169622}"/>
    <dgm:cxn modelId="{767C490A-49F8-4375-BACA-0A9D57998380}" type="presOf" srcId="{4E737C1A-B6AF-4D0C-BA48-79C0AE9E303B}" destId="{90AFE885-9633-49C8-BDAC-047588AF5189}" srcOrd="0" destOrd="0" presId="urn:microsoft.com/office/officeart/2018/2/layout/IconVerticalSolidList"/>
    <dgm:cxn modelId="{B9E4282A-3B67-4B36-9F87-7AD9D9C4EA3E}" type="presOf" srcId="{82B01931-441E-48D0-8AB0-69F1A38F7422}" destId="{4701A7A5-81CB-4479-97BF-D9ADDE1707EB}" srcOrd="0" destOrd="0" presId="urn:microsoft.com/office/officeart/2018/2/layout/IconVerticalSolidList"/>
    <dgm:cxn modelId="{7FBA982A-80A5-4099-91F6-E716B143D82C}" srcId="{4E737C1A-B6AF-4D0C-BA48-79C0AE9E303B}" destId="{A374BD69-0776-414A-B0BA-1618E6408BD1}" srcOrd="6" destOrd="0" parTransId="{CB8994EA-AA83-4CF0-9D87-192911907042}" sibTransId="{128B01D7-347C-4A10-90AC-43C8EF6D15D2}"/>
    <dgm:cxn modelId="{C1EA982A-1FEC-43A6-9CB9-EBFB8A4F5A21}" srcId="{4E737C1A-B6AF-4D0C-BA48-79C0AE9E303B}" destId="{046A1FB9-5AE6-4005-88AA-72B0A8A357F5}" srcOrd="0" destOrd="0" parTransId="{83EE2C79-A1C2-4F14-9DCB-50EB0DA2D469}" sibTransId="{1F862170-1183-439A-8CFE-7315ED2854BE}"/>
    <dgm:cxn modelId="{C4EE6B4F-2699-4D0B-9ACC-6C7CBAC87793}" srcId="{4E737C1A-B6AF-4D0C-BA48-79C0AE9E303B}" destId="{82B01931-441E-48D0-8AB0-69F1A38F7422}" srcOrd="5" destOrd="0" parTransId="{A091A575-C5CA-4F29-8382-2962EE07E798}" sibTransId="{B4A17836-340A-4152-8A03-BE3B8F810DC2}"/>
    <dgm:cxn modelId="{723F2173-FFC7-4955-BAB4-06FBE648AC6E}" type="presOf" srcId="{096005B6-B4D5-4FE3-AD4B-A19AC7A5FDB2}" destId="{828F3B0B-529E-4986-8A85-DA1A9FFB1582}" srcOrd="0" destOrd="0" presId="urn:microsoft.com/office/officeart/2018/2/layout/IconVerticalSolidList"/>
    <dgm:cxn modelId="{CECEF077-6619-44D8-9B0B-5D5553C56F7E}" type="presOf" srcId="{24B11292-E369-4D37-B9AB-D24DF76A3427}" destId="{8E95B6BA-9A6F-483E-B098-4117A20E2B24}" srcOrd="0" destOrd="0" presId="urn:microsoft.com/office/officeart/2018/2/layout/IconVerticalSolidList"/>
    <dgm:cxn modelId="{75D06B8A-A5C0-4BFE-AA3A-BF316DA3A838}" srcId="{4E737C1A-B6AF-4D0C-BA48-79C0AE9E303B}" destId="{096005B6-B4D5-4FE3-AD4B-A19AC7A5FDB2}" srcOrd="4" destOrd="0" parTransId="{0DDF160F-A0C8-4DD0-915D-2D527E46122D}" sibTransId="{72782FD7-8184-44B1-BC30-D18BA5270D47}"/>
    <dgm:cxn modelId="{FCB15F9D-86F9-4CB5-81EE-176AEFD31A3C}" type="presOf" srcId="{E2B432D3-11CB-48A8-A571-23C9DA3BD535}" destId="{161C2961-96C9-4435-BE1D-25C26844E4AD}" srcOrd="0" destOrd="0" presId="urn:microsoft.com/office/officeart/2018/2/layout/IconVerticalSolidList"/>
    <dgm:cxn modelId="{06F843BF-438A-4CED-99DD-EEDAB6F16626}" type="presOf" srcId="{046A1FB9-5AE6-4005-88AA-72B0A8A357F5}" destId="{666D6DFD-F6AC-4522-8AE0-8FA28E4775F2}" srcOrd="0" destOrd="0" presId="urn:microsoft.com/office/officeart/2018/2/layout/IconVerticalSolidList"/>
    <dgm:cxn modelId="{11020FCE-4D79-407D-8CD0-539DE6B4BD6B}" srcId="{4E737C1A-B6AF-4D0C-BA48-79C0AE9E303B}" destId="{E2B432D3-11CB-48A8-A571-23C9DA3BD535}" srcOrd="2" destOrd="0" parTransId="{6385A0F4-494D-4616-9915-FB0881A84CD5}" sibTransId="{3062F8A8-26AB-469E-908A-A8E3BFF10DB3}"/>
    <dgm:cxn modelId="{A1B8E5D1-41AD-4A8E-B74B-512587B09A2B}" type="presOf" srcId="{A374BD69-0776-414A-B0BA-1618E6408BD1}" destId="{434922FE-2A4F-4BEB-AEAF-6C27CE583AFA}" srcOrd="0" destOrd="0" presId="urn:microsoft.com/office/officeart/2018/2/layout/IconVerticalSolidList"/>
    <dgm:cxn modelId="{2B0E9AD8-C68C-4A60-B99B-93C5A3F0F7DB}" srcId="{4E737C1A-B6AF-4D0C-BA48-79C0AE9E303B}" destId="{0B814D6E-1E89-4B67-9C74-E8C07F3B84B5}" srcOrd="1" destOrd="0" parTransId="{45969497-0E52-4663-AF7E-FA3D76C37377}" sibTransId="{6E1ECBCE-CC92-46D5-AC76-0F85992757F0}"/>
    <dgm:cxn modelId="{019D0D88-1AFB-4243-976B-EAFD57B723D7}" type="presParOf" srcId="{90AFE885-9633-49C8-BDAC-047588AF5189}" destId="{035009C0-96E5-47D7-A54D-EE7996B543B8}" srcOrd="0" destOrd="0" presId="urn:microsoft.com/office/officeart/2018/2/layout/IconVerticalSolidList"/>
    <dgm:cxn modelId="{9BBA6403-8FFF-4C19-AC2A-64B1BA269E49}" type="presParOf" srcId="{035009C0-96E5-47D7-A54D-EE7996B543B8}" destId="{3FC49290-5174-40B5-B3C7-FA216F7D6C4B}" srcOrd="0" destOrd="0" presId="urn:microsoft.com/office/officeart/2018/2/layout/IconVerticalSolidList"/>
    <dgm:cxn modelId="{936818CB-013F-4C50-9ED7-AEEDB234F4A1}" type="presParOf" srcId="{035009C0-96E5-47D7-A54D-EE7996B543B8}" destId="{E0D7C29F-779F-42EF-BE45-83540A37D329}" srcOrd="1" destOrd="0" presId="urn:microsoft.com/office/officeart/2018/2/layout/IconVerticalSolidList"/>
    <dgm:cxn modelId="{0794FA36-EAC5-4008-8302-6AD163659912}" type="presParOf" srcId="{035009C0-96E5-47D7-A54D-EE7996B543B8}" destId="{964E9D42-EBE5-40DF-ABDF-6A5FFF8ED09A}" srcOrd="2" destOrd="0" presId="urn:microsoft.com/office/officeart/2018/2/layout/IconVerticalSolidList"/>
    <dgm:cxn modelId="{D5BA2D8D-7254-4174-BE0A-D13D9C441E76}" type="presParOf" srcId="{035009C0-96E5-47D7-A54D-EE7996B543B8}" destId="{666D6DFD-F6AC-4522-8AE0-8FA28E4775F2}" srcOrd="3" destOrd="0" presId="urn:microsoft.com/office/officeart/2018/2/layout/IconVerticalSolidList"/>
    <dgm:cxn modelId="{83C02A8E-CC92-4108-9743-9B9F896072E7}" type="presParOf" srcId="{90AFE885-9633-49C8-BDAC-047588AF5189}" destId="{AEB68E19-E5D5-4B46-9CA9-A499159A2EC0}" srcOrd="1" destOrd="0" presId="urn:microsoft.com/office/officeart/2018/2/layout/IconVerticalSolidList"/>
    <dgm:cxn modelId="{1826EC7C-D706-4483-B486-EDFC27E1E1B3}" type="presParOf" srcId="{90AFE885-9633-49C8-BDAC-047588AF5189}" destId="{78ABEAFE-D461-45B8-BC82-F96B890D12B8}" srcOrd="2" destOrd="0" presId="urn:microsoft.com/office/officeart/2018/2/layout/IconVerticalSolidList"/>
    <dgm:cxn modelId="{ED53A1D2-0005-41D6-B255-5C70319AF088}" type="presParOf" srcId="{78ABEAFE-D461-45B8-BC82-F96B890D12B8}" destId="{97E8F16B-190B-4627-8466-7723ED0303EF}" srcOrd="0" destOrd="0" presId="urn:microsoft.com/office/officeart/2018/2/layout/IconVerticalSolidList"/>
    <dgm:cxn modelId="{45C12E2D-0914-4EC0-A139-68FD08968AAA}" type="presParOf" srcId="{78ABEAFE-D461-45B8-BC82-F96B890D12B8}" destId="{F05588E9-C116-43A0-89F3-A13BCC63997B}" srcOrd="1" destOrd="0" presId="urn:microsoft.com/office/officeart/2018/2/layout/IconVerticalSolidList"/>
    <dgm:cxn modelId="{85CB7802-AFF6-4640-A721-43228E210999}" type="presParOf" srcId="{78ABEAFE-D461-45B8-BC82-F96B890D12B8}" destId="{BDE70E0F-C8B0-44D2-86D6-F91E113456A0}" srcOrd="2" destOrd="0" presId="urn:microsoft.com/office/officeart/2018/2/layout/IconVerticalSolidList"/>
    <dgm:cxn modelId="{70CEF720-1407-4B31-AFF7-186576554760}" type="presParOf" srcId="{78ABEAFE-D461-45B8-BC82-F96B890D12B8}" destId="{5307354A-9945-493F-88AD-A8A52EBA0C17}" srcOrd="3" destOrd="0" presId="urn:microsoft.com/office/officeart/2018/2/layout/IconVerticalSolidList"/>
    <dgm:cxn modelId="{41311D63-97AB-4D2E-9118-B84039F7B9E2}" type="presParOf" srcId="{90AFE885-9633-49C8-BDAC-047588AF5189}" destId="{8F0C1FE2-BE2A-4A7D-88A2-B7780394F0B5}" srcOrd="3" destOrd="0" presId="urn:microsoft.com/office/officeart/2018/2/layout/IconVerticalSolidList"/>
    <dgm:cxn modelId="{68D96B16-7A51-40A8-B90D-BDE11928FBE8}" type="presParOf" srcId="{90AFE885-9633-49C8-BDAC-047588AF5189}" destId="{E76E7C6E-F9A4-4356-AE2C-A6E568321F33}" srcOrd="4" destOrd="0" presId="urn:microsoft.com/office/officeart/2018/2/layout/IconVerticalSolidList"/>
    <dgm:cxn modelId="{6B24174D-C516-4CAF-9E14-7DD276D0ABB4}" type="presParOf" srcId="{E76E7C6E-F9A4-4356-AE2C-A6E568321F33}" destId="{3EFEE111-263B-416C-BE87-B81FA3C33A22}" srcOrd="0" destOrd="0" presId="urn:microsoft.com/office/officeart/2018/2/layout/IconVerticalSolidList"/>
    <dgm:cxn modelId="{0F9BA4C9-8AC3-4DDA-8A24-8027AAEBC558}" type="presParOf" srcId="{E76E7C6E-F9A4-4356-AE2C-A6E568321F33}" destId="{5D267E11-A921-4517-AF44-525898AF842C}" srcOrd="1" destOrd="0" presId="urn:microsoft.com/office/officeart/2018/2/layout/IconVerticalSolidList"/>
    <dgm:cxn modelId="{A7EB0767-5169-48A1-9A36-3B647ECF5D28}" type="presParOf" srcId="{E76E7C6E-F9A4-4356-AE2C-A6E568321F33}" destId="{3F62319C-D1C7-4CD0-BEC5-154000C6FFD5}" srcOrd="2" destOrd="0" presId="urn:microsoft.com/office/officeart/2018/2/layout/IconVerticalSolidList"/>
    <dgm:cxn modelId="{F32B8D09-2821-46F5-BBB1-4F875E2C81DD}" type="presParOf" srcId="{E76E7C6E-F9A4-4356-AE2C-A6E568321F33}" destId="{161C2961-96C9-4435-BE1D-25C26844E4AD}" srcOrd="3" destOrd="0" presId="urn:microsoft.com/office/officeart/2018/2/layout/IconVerticalSolidList"/>
    <dgm:cxn modelId="{F675FC1D-AB5A-4B75-AE2B-87D5E5B41904}" type="presParOf" srcId="{90AFE885-9633-49C8-BDAC-047588AF5189}" destId="{FDA68DAA-190C-4BC6-9D65-FBF89183608F}" srcOrd="5" destOrd="0" presId="urn:microsoft.com/office/officeart/2018/2/layout/IconVerticalSolidList"/>
    <dgm:cxn modelId="{07B96D13-6D80-4135-B6FC-62971440A50A}" type="presParOf" srcId="{90AFE885-9633-49C8-BDAC-047588AF5189}" destId="{66C7D931-61D9-492A-84B5-534B44317700}" srcOrd="6" destOrd="0" presId="urn:microsoft.com/office/officeart/2018/2/layout/IconVerticalSolidList"/>
    <dgm:cxn modelId="{F376616F-5A44-4B2D-A04D-2C5E9E55FB17}" type="presParOf" srcId="{66C7D931-61D9-492A-84B5-534B44317700}" destId="{14355C7B-42CF-4E1B-943D-8D2918FACC5B}" srcOrd="0" destOrd="0" presId="urn:microsoft.com/office/officeart/2018/2/layout/IconVerticalSolidList"/>
    <dgm:cxn modelId="{43DD9284-7319-4D02-A445-B1B8E77CFCF2}" type="presParOf" srcId="{66C7D931-61D9-492A-84B5-534B44317700}" destId="{ACD74B3D-8E74-4AE0-83BA-32ED04CCF3CC}" srcOrd="1" destOrd="0" presId="urn:microsoft.com/office/officeart/2018/2/layout/IconVerticalSolidList"/>
    <dgm:cxn modelId="{9E0634B6-B5D9-4F3A-9813-869108C5A16E}" type="presParOf" srcId="{66C7D931-61D9-492A-84B5-534B44317700}" destId="{26EF3D13-E596-4230-B122-665262BDDC5E}" srcOrd="2" destOrd="0" presId="urn:microsoft.com/office/officeart/2018/2/layout/IconVerticalSolidList"/>
    <dgm:cxn modelId="{2F889586-CA01-41EA-B7E3-6482E35E19E2}" type="presParOf" srcId="{66C7D931-61D9-492A-84B5-534B44317700}" destId="{8E95B6BA-9A6F-483E-B098-4117A20E2B24}" srcOrd="3" destOrd="0" presId="urn:microsoft.com/office/officeart/2018/2/layout/IconVerticalSolidList"/>
    <dgm:cxn modelId="{76A8DEAD-8073-4566-891F-1F5F19662751}" type="presParOf" srcId="{90AFE885-9633-49C8-BDAC-047588AF5189}" destId="{800781DF-C394-4A30-931B-452A000E859A}" srcOrd="7" destOrd="0" presId="urn:microsoft.com/office/officeart/2018/2/layout/IconVerticalSolidList"/>
    <dgm:cxn modelId="{2D727E0F-CAE8-4F0A-AE96-3966AAE26497}" type="presParOf" srcId="{90AFE885-9633-49C8-BDAC-047588AF5189}" destId="{C1A32231-02E3-4EFC-AC56-AC3889219350}" srcOrd="8" destOrd="0" presId="urn:microsoft.com/office/officeart/2018/2/layout/IconVerticalSolidList"/>
    <dgm:cxn modelId="{0B3F2DE4-F0B8-4D2B-88C9-9B51F8886904}" type="presParOf" srcId="{C1A32231-02E3-4EFC-AC56-AC3889219350}" destId="{7BDF5FF0-549B-470F-8A8A-04E9D0541161}" srcOrd="0" destOrd="0" presId="urn:microsoft.com/office/officeart/2018/2/layout/IconVerticalSolidList"/>
    <dgm:cxn modelId="{BA6F1ECE-75F4-48E3-85A4-D2C9AC37F4A1}" type="presParOf" srcId="{C1A32231-02E3-4EFC-AC56-AC3889219350}" destId="{1543321A-27A7-47C5-BB12-87A1D4F0070B}" srcOrd="1" destOrd="0" presId="urn:microsoft.com/office/officeart/2018/2/layout/IconVerticalSolidList"/>
    <dgm:cxn modelId="{B5181FAC-A98F-45FD-BBA1-622670C9C0B5}" type="presParOf" srcId="{C1A32231-02E3-4EFC-AC56-AC3889219350}" destId="{AC669B8E-3511-452D-A86D-B0C420D76474}" srcOrd="2" destOrd="0" presId="urn:microsoft.com/office/officeart/2018/2/layout/IconVerticalSolidList"/>
    <dgm:cxn modelId="{D671147C-8EC8-4569-8395-FFAAEC2CC0C4}" type="presParOf" srcId="{C1A32231-02E3-4EFC-AC56-AC3889219350}" destId="{828F3B0B-529E-4986-8A85-DA1A9FFB1582}" srcOrd="3" destOrd="0" presId="urn:microsoft.com/office/officeart/2018/2/layout/IconVerticalSolidList"/>
    <dgm:cxn modelId="{45FEA9AC-4876-4BFC-9A78-5AAB98F3E4CB}" type="presParOf" srcId="{90AFE885-9633-49C8-BDAC-047588AF5189}" destId="{F5FDF212-CA48-41C1-BA2A-141A2DFEA00D}" srcOrd="9" destOrd="0" presId="urn:microsoft.com/office/officeart/2018/2/layout/IconVerticalSolidList"/>
    <dgm:cxn modelId="{6227CFD3-180D-42E4-A59D-F20B2079914C}" type="presParOf" srcId="{90AFE885-9633-49C8-BDAC-047588AF5189}" destId="{0C8CFAB0-DF55-4408-AB04-CD070F0E4E06}" srcOrd="10" destOrd="0" presId="urn:microsoft.com/office/officeart/2018/2/layout/IconVerticalSolidList"/>
    <dgm:cxn modelId="{1ED200C9-5F20-419E-BD8D-F18A8AAEDE83}" type="presParOf" srcId="{0C8CFAB0-DF55-4408-AB04-CD070F0E4E06}" destId="{8DF6A596-E96A-4ADD-8A48-FC3383BEE27B}" srcOrd="0" destOrd="0" presId="urn:microsoft.com/office/officeart/2018/2/layout/IconVerticalSolidList"/>
    <dgm:cxn modelId="{7E3D674B-0142-401F-B935-7FD112D90764}" type="presParOf" srcId="{0C8CFAB0-DF55-4408-AB04-CD070F0E4E06}" destId="{58AF7313-20EF-475F-9D38-36F89E84355E}" srcOrd="1" destOrd="0" presId="urn:microsoft.com/office/officeart/2018/2/layout/IconVerticalSolidList"/>
    <dgm:cxn modelId="{AAB289A6-8C3E-4F93-9D60-410F14A7A56E}" type="presParOf" srcId="{0C8CFAB0-DF55-4408-AB04-CD070F0E4E06}" destId="{E6418D92-F091-4941-99E5-408F87A8E8D4}" srcOrd="2" destOrd="0" presId="urn:microsoft.com/office/officeart/2018/2/layout/IconVerticalSolidList"/>
    <dgm:cxn modelId="{FB4C1756-596F-4DFA-9FC8-8C4D5EA4C47A}" type="presParOf" srcId="{0C8CFAB0-DF55-4408-AB04-CD070F0E4E06}" destId="{4701A7A5-81CB-4479-97BF-D9ADDE1707EB}" srcOrd="3" destOrd="0" presId="urn:microsoft.com/office/officeart/2018/2/layout/IconVerticalSolidList"/>
    <dgm:cxn modelId="{263859B8-2EBD-4A9D-9F6E-0C7A609E050E}" type="presParOf" srcId="{90AFE885-9633-49C8-BDAC-047588AF5189}" destId="{021DC728-5332-4325-A535-CC9F121910A5}" srcOrd="11" destOrd="0" presId="urn:microsoft.com/office/officeart/2018/2/layout/IconVerticalSolidList"/>
    <dgm:cxn modelId="{3C771963-D465-41FE-837F-BB3AF8568E9B}" type="presParOf" srcId="{90AFE885-9633-49C8-BDAC-047588AF5189}" destId="{7FE309EE-7CD1-466E-854D-4EE9C86454AA}" srcOrd="12" destOrd="0" presId="urn:microsoft.com/office/officeart/2018/2/layout/IconVerticalSolidList"/>
    <dgm:cxn modelId="{16BFA3F7-3762-4B1D-BABB-D76D0A98A7B5}" type="presParOf" srcId="{7FE309EE-7CD1-466E-854D-4EE9C86454AA}" destId="{4AD7FFED-5FC1-4030-8B80-B6E0B119C042}" srcOrd="0" destOrd="0" presId="urn:microsoft.com/office/officeart/2018/2/layout/IconVerticalSolidList"/>
    <dgm:cxn modelId="{34942A77-146D-4835-B8A6-0C21FB6BFD75}" type="presParOf" srcId="{7FE309EE-7CD1-466E-854D-4EE9C86454AA}" destId="{ED9205DA-AC43-4606-A1B5-2A1708EF3865}" srcOrd="1" destOrd="0" presId="urn:microsoft.com/office/officeart/2018/2/layout/IconVerticalSolidList"/>
    <dgm:cxn modelId="{3EAAC27C-3325-4D00-9092-036A0B4BB4C3}" type="presParOf" srcId="{7FE309EE-7CD1-466E-854D-4EE9C86454AA}" destId="{C18C7949-3452-4E34-9116-ECBC0D9C57A1}" srcOrd="2" destOrd="0" presId="urn:microsoft.com/office/officeart/2018/2/layout/IconVerticalSolidList"/>
    <dgm:cxn modelId="{75B105FA-7B01-4E10-8D28-83D5647B2F40}" type="presParOf" srcId="{7FE309EE-7CD1-466E-854D-4EE9C86454AA}" destId="{434922FE-2A4F-4BEB-AEAF-6C27CE583AF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C6EADD-C4FB-4DC0-9D6C-A04517BE98D0}"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12140938-232F-42D9-AA05-26C96CB5F0B3}">
      <dgm:prSet phldrT="[Text]" phldr="0"/>
      <dgm:spPr/>
      <dgm:t>
        <a:bodyPr/>
        <a:lstStyle/>
        <a:p>
          <a:r>
            <a:rPr lang="en-GB" dirty="0">
              <a:latin typeface="Bembo"/>
            </a:rPr>
            <a:t>Description</a:t>
          </a:r>
          <a:endParaRPr lang="en-GB" dirty="0"/>
        </a:p>
      </dgm:t>
    </dgm:pt>
    <dgm:pt modelId="{25691130-D124-4687-B6C7-1EAEC9A37696}" type="parTrans" cxnId="{5C2B22FB-C649-4392-940B-57DD2246274B}">
      <dgm:prSet/>
      <dgm:spPr/>
      <dgm:t>
        <a:bodyPr/>
        <a:lstStyle/>
        <a:p>
          <a:endParaRPr lang="en-GB"/>
        </a:p>
      </dgm:t>
    </dgm:pt>
    <dgm:pt modelId="{1A86FA49-86B1-4276-B76E-F3169688D24A}" type="sibTrans" cxnId="{5C2B22FB-C649-4392-940B-57DD2246274B}">
      <dgm:prSet/>
      <dgm:spPr/>
      <dgm:t>
        <a:bodyPr/>
        <a:lstStyle/>
        <a:p>
          <a:endParaRPr lang="en-GB"/>
        </a:p>
      </dgm:t>
    </dgm:pt>
    <dgm:pt modelId="{0BD71B88-A150-4289-B747-15FD0630BFB3}">
      <dgm:prSet phldrT="[Text]" phldr="0"/>
      <dgm:spPr/>
      <dgm:t>
        <a:bodyPr/>
        <a:lstStyle/>
        <a:p>
          <a:r>
            <a:rPr lang="en-GB" dirty="0">
              <a:latin typeface="Bembo"/>
            </a:rPr>
            <a:t>Feelings</a:t>
          </a:r>
          <a:endParaRPr lang="en-GB" dirty="0"/>
        </a:p>
      </dgm:t>
    </dgm:pt>
    <dgm:pt modelId="{6046BB60-BA6E-447E-9E97-77CC634D8F43}" type="parTrans" cxnId="{E9A6E33B-1ED5-4A6A-B126-0C7C0D9627D4}">
      <dgm:prSet/>
      <dgm:spPr/>
      <dgm:t>
        <a:bodyPr/>
        <a:lstStyle/>
        <a:p>
          <a:endParaRPr lang="en-GB"/>
        </a:p>
      </dgm:t>
    </dgm:pt>
    <dgm:pt modelId="{988BFABA-70AF-4EF9-A91E-4A48DFC02513}" type="sibTrans" cxnId="{E9A6E33B-1ED5-4A6A-B126-0C7C0D9627D4}">
      <dgm:prSet/>
      <dgm:spPr/>
      <dgm:t>
        <a:bodyPr/>
        <a:lstStyle/>
        <a:p>
          <a:endParaRPr lang="en-GB"/>
        </a:p>
      </dgm:t>
    </dgm:pt>
    <dgm:pt modelId="{1ED20F9F-EE01-4B15-AC9D-0CFE8868AB74}">
      <dgm:prSet phldrT="[Text]" phldr="0"/>
      <dgm:spPr/>
      <dgm:t>
        <a:bodyPr/>
        <a:lstStyle/>
        <a:p>
          <a:r>
            <a:rPr lang="en-GB" dirty="0">
              <a:latin typeface="Bembo"/>
            </a:rPr>
            <a:t>Evaluation</a:t>
          </a:r>
          <a:endParaRPr lang="en-GB" dirty="0"/>
        </a:p>
      </dgm:t>
    </dgm:pt>
    <dgm:pt modelId="{12ED6448-7ED1-455B-AB6E-5573366ED05F}" type="parTrans" cxnId="{FB08897E-45B0-4BFF-A3C7-6DCA6A40C311}">
      <dgm:prSet/>
      <dgm:spPr/>
      <dgm:t>
        <a:bodyPr/>
        <a:lstStyle/>
        <a:p>
          <a:endParaRPr lang="en-GB"/>
        </a:p>
      </dgm:t>
    </dgm:pt>
    <dgm:pt modelId="{4D855BB1-A090-461A-ABBE-F451CD655566}" type="sibTrans" cxnId="{FB08897E-45B0-4BFF-A3C7-6DCA6A40C311}">
      <dgm:prSet/>
      <dgm:spPr/>
      <dgm:t>
        <a:bodyPr/>
        <a:lstStyle/>
        <a:p>
          <a:endParaRPr lang="en-GB"/>
        </a:p>
      </dgm:t>
    </dgm:pt>
    <dgm:pt modelId="{2674E1E3-7DF2-4453-872A-BEC837237435}">
      <dgm:prSet phldrT="[Text]" phldr="0"/>
      <dgm:spPr/>
      <dgm:t>
        <a:bodyPr/>
        <a:lstStyle/>
        <a:p>
          <a:pPr rtl="0"/>
          <a:r>
            <a:rPr lang="en-GB" dirty="0">
              <a:latin typeface="Bembo"/>
            </a:rPr>
            <a:t>Analysis </a:t>
          </a:r>
          <a:endParaRPr lang="en-GB" dirty="0"/>
        </a:p>
      </dgm:t>
    </dgm:pt>
    <dgm:pt modelId="{0A7FB0CE-3B51-4799-913B-10F37C75D966}" type="parTrans" cxnId="{5B3987AB-CFB2-4077-89B0-C992CB12204D}">
      <dgm:prSet/>
      <dgm:spPr/>
      <dgm:t>
        <a:bodyPr/>
        <a:lstStyle/>
        <a:p>
          <a:endParaRPr lang="en-GB"/>
        </a:p>
      </dgm:t>
    </dgm:pt>
    <dgm:pt modelId="{C17D371E-AA13-4758-8572-7E196A1F9C96}" type="sibTrans" cxnId="{5B3987AB-CFB2-4077-89B0-C992CB12204D}">
      <dgm:prSet/>
      <dgm:spPr/>
      <dgm:t>
        <a:bodyPr/>
        <a:lstStyle/>
        <a:p>
          <a:endParaRPr lang="en-GB"/>
        </a:p>
      </dgm:t>
    </dgm:pt>
    <dgm:pt modelId="{A89F00DB-837D-4638-8410-91C5077FD4B1}">
      <dgm:prSet phldrT="[Text]" phldr="0"/>
      <dgm:spPr/>
      <dgm:t>
        <a:bodyPr/>
        <a:lstStyle/>
        <a:p>
          <a:pPr rtl="0"/>
          <a:r>
            <a:rPr lang="en-GB" dirty="0">
              <a:latin typeface="Bembo"/>
            </a:rPr>
            <a:t>Conclusions </a:t>
          </a:r>
          <a:endParaRPr lang="en-GB" dirty="0"/>
        </a:p>
      </dgm:t>
    </dgm:pt>
    <dgm:pt modelId="{04AD9FC2-5906-49C0-A164-8F8A9A6FED08}" type="parTrans" cxnId="{E22251C5-289F-4AC5-B641-8C183799D8FC}">
      <dgm:prSet/>
      <dgm:spPr/>
      <dgm:t>
        <a:bodyPr/>
        <a:lstStyle/>
        <a:p>
          <a:endParaRPr lang="en-GB"/>
        </a:p>
      </dgm:t>
    </dgm:pt>
    <dgm:pt modelId="{EA0FFFE0-3E4F-4613-AF62-8CDBC1CC7F11}" type="sibTrans" cxnId="{E22251C5-289F-4AC5-B641-8C183799D8FC}">
      <dgm:prSet/>
      <dgm:spPr/>
      <dgm:t>
        <a:bodyPr/>
        <a:lstStyle/>
        <a:p>
          <a:endParaRPr lang="en-GB"/>
        </a:p>
      </dgm:t>
    </dgm:pt>
    <dgm:pt modelId="{59FF7662-41F1-4DD1-BF50-7316ED083CD2}">
      <dgm:prSet phldr="0"/>
      <dgm:spPr/>
      <dgm:t>
        <a:bodyPr/>
        <a:lstStyle/>
        <a:p>
          <a:pPr rtl="0"/>
          <a:r>
            <a:rPr lang="en-GB" dirty="0">
              <a:latin typeface="Bembo"/>
            </a:rPr>
            <a:t>Action Plan</a:t>
          </a:r>
        </a:p>
      </dgm:t>
    </dgm:pt>
    <dgm:pt modelId="{D0923CCF-A820-4846-A722-32F8F0F3F374}" type="parTrans" cxnId="{996FCD80-EABF-47B5-9632-E40FAD4FDE22}">
      <dgm:prSet/>
      <dgm:spPr/>
    </dgm:pt>
    <dgm:pt modelId="{BD3E2D48-928F-4C74-9CC5-6AA66C9998B8}" type="sibTrans" cxnId="{996FCD80-EABF-47B5-9632-E40FAD4FDE22}">
      <dgm:prSet/>
      <dgm:spPr/>
    </dgm:pt>
    <dgm:pt modelId="{23676388-C82A-4888-A932-6E5CC548E765}" type="pres">
      <dgm:prSet presAssocID="{D4C6EADD-C4FB-4DC0-9D6C-A04517BE98D0}" presName="cycle" presStyleCnt="0">
        <dgm:presLayoutVars>
          <dgm:dir/>
          <dgm:resizeHandles val="exact"/>
        </dgm:presLayoutVars>
      </dgm:prSet>
      <dgm:spPr/>
    </dgm:pt>
    <dgm:pt modelId="{C848C5C4-0818-44AF-8AB3-EB3BCB757624}" type="pres">
      <dgm:prSet presAssocID="{12140938-232F-42D9-AA05-26C96CB5F0B3}" presName="node" presStyleLbl="node1" presStyleIdx="0" presStyleCnt="6">
        <dgm:presLayoutVars>
          <dgm:bulletEnabled val="1"/>
        </dgm:presLayoutVars>
      </dgm:prSet>
      <dgm:spPr/>
    </dgm:pt>
    <dgm:pt modelId="{E820297F-93E4-4044-9292-E123B44188C0}" type="pres">
      <dgm:prSet presAssocID="{12140938-232F-42D9-AA05-26C96CB5F0B3}" presName="spNode" presStyleCnt="0"/>
      <dgm:spPr/>
    </dgm:pt>
    <dgm:pt modelId="{333BFAEA-9ADB-41C1-BF5A-56C298FDCA02}" type="pres">
      <dgm:prSet presAssocID="{1A86FA49-86B1-4276-B76E-F3169688D24A}" presName="sibTrans" presStyleLbl="sibTrans1D1" presStyleIdx="0" presStyleCnt="6"/>
      <dgm:spPr/>
    </dgm:pt>
    <dgm:pt modelId="{6A579889-AFA2-4737-A599-0A5E04176F1A}" type="pres">
      <dgm:prSet presAssocID="{0BD71B88-A150-4289-B747-15FD0630BFB3}" presName="node" presStyleLbl="node1" presStyleIdx="1" presStyleCnt="6">
        <dgm:presLayoutVars>
          <dgm:bulletEnabled val="1"/>
        </dgm:presLayoutVars>
      </dgm:prSet>
      <dgm:spPr/>
    </dgm:pt>
    <dgm:pt modelId="{35AA482B-6225-4CA5-85C7-6F302E955C4A}" type="pres">
      <dgm:prSet presAssocID="{0BD71B88-A150-4289-B747-15FD0630BFB3}" presName="spNode" presStyleCnt="0"/>
      <dgm:spPr/>
    </dgm:pt>
    <dgm:pt modelId="{FA59C655-0197-4C84-82AC-0026244861F7}" type="pres">
      <dgm:prSet presAssocID="{988BFABA-70AF-4EF9-A91E-4A48DFC02513}" presName="sibTrans" presStyleLbl="sibTrans1D1" presStyleIdx="1" presStyleCnt="6"/>
      <dgm:spPr/>
    </dgm:pt>
    <dgm:pt modelId="{A3E9420A-9B0D-4B40-B5D9-D8DFF2B1208D}" type="pres">
      <dgm:prSet presAssocID="{1ED20F9F-EE01-4B15-AC9D-0CFE8868AB74}" presName="node" presStyleLbl="node1" presStyleIdx="2" presStyleCnt="6">
        <dgm:presLayoutVars>
          <dgm:bulletEnabled val="1"/>
        </dgm:presLayoutVars>
      </dgm:prSet>
      <dgm:spPr/>
    </dgm:pt>
    <dgm:pt modelId="{65F6F34A-66CE-409C-8854-2B0434F4D18C}" type="pres">
      <dgm:prSet presAssocID="{1ED20F9F-EE01-4B15-AC9D-0CFE8868AB74}" presName="spNode" presStyleCnt="0"/>
      <dgm:spPr/>
    </dgm:pt>
    <dgm:pt modelId="{00F78899-740F-44FD-80F6-272E50D19BBE}" type="pres">
      <dgm:prSet presAssocID="{4D855BB1-A090-461A-ABBE-F451CD655566}" presName="sibTrans" presStyleLbl="sibTrans1D1" presStyleIdx="2" presStyleCnt="6"/>
      <dgm:spPr/>
    </dgm:pt>
    <dgm:pt modelId="{09AA66C9-47D1-40EF-9AF8-37890F9E4857}" type="pres">
      <dgm:prSet presAssocID="{2674E1E3-7DF2-4453-872A-BEC837237435}" presName="node" presStyleLbl="node1" presStyleIdx="3" presStyleCnt="6">
        <dgm:presLayoutVars>
          <dgm:bulletEnabled val="1"/>
        </dgm:presLayoutVars>
      </dgm:prSet>
      <dgm:spPr/>
    </dgm:pt>
    <dgm:pt modelId="{EC17BFA4-6A02-443F-8B17-7549E8E709FF}" type="pres">
      <dgm:prSet presAssocID="{2674E1E3-7DF2-4453-872A-BEC837237435}" presName="spNode" presStyleCnt="0"/>
      <dgm:spPr/>
    </dgm:pt>
    <dgm:pt modelId="{0483A7CF-4416-462F-8264-8B6CFD21D2D5}" type="pres">
      <dgm:prSet presAssocID="{C17D371E-AA13-4758-8572-7E196A1F9C96}" presName="sibTrans" presStyleLbl="sibTrans1D1" presStyleIdx="3" presStyleCnt="6"/>
      <dgm:spPr/>
    </dgm:pt>
    <dgm:pt modelId="{D645708B-A5B7-4360-989D-17CECDDAF1DB}" type="pres">
      <dgm:prSet presAssocID="{A89F00DB-837D-4638-8410-91C5077FD4B1}" presName="node" presStyleLbl="node1" presStyleIdx="4" presStyleCnt="6">
        <dgm:presLayoutVars>
          <dgm:bulletEnabled val="1"/>
        </dgm:presLayoutVars>
      </dgm:prSet>
      <dgm:spPr/>
    </dgm:pt>
    <dgm:pt modelId="{18ED67B6-FEDA-4F0C-84AC-2D17F1F5D5A7}" type="pres">
      <dgm:prSet presAssocID="{A89F00DB-837D-4638-8410-91C5077FD4B1}" presName="spNode" presStyleCnt="0"/>
      <dgm:spPr/>
    </dgm:pt>
    <dgm:pt modelId="{E6A850D9-12C7-492A-ADF7-B279675F1898}" type="pres">
      <dgm:prSet presAssocID="{EA0FFFE0-3E4F-4613-AF62-8CDBC1CC7F11}" presName="sibTrans" presStyleLbl="sibTrans1D1" presStyleIdx="4" presStyleCnt="6"/>
      <dgm:spPr/>
    </dgm:pt>
    <dgm:pt modelId="{0EB63B9A-1B7D-4926-8D49-1AC5B1CE2E9B}" type="pres">
      <dgm:prSet presAssocID="{59FF7662-41F1-4DD1-BF50-7316ED083CD2}" presName="node" presStyleLbl="node1" presStyleIdx="5" presStyleCnt="6">
        <dgm:presLayoutVars>
          <dgm:bulletEnabled val="1"/>
        </dgm:presLayoutVars>
      </dgm:prSet>
      <dgm:spPr/>
    </dgm:pt>
    <dgm:pt modelId="{1D406517-9D69-4CAA-A3B0-7C17E210E55B}" type="pres">
      <dgm:prSet presAssocID="{59FF7662-41F1-4DD1-BF50-7316ED083CD2}" presName="spNode" presStyleCnt="0"/>
      <dgm:spPr/>
    </dgm:pt>
    <dgm:pt modelId="{C4161934-82FF-476D-B41B-D5340DEA90F7}" type="pres">
      <dgm:prSet presAssocID="{BD3E2D48-928F-4C74-9CC5-6AA66C9998B8}" presName="sibTrans" presStyleLbl="sibTrans1D1" presStyleIdx="5" presStyleCnt="6"/>
      <dgm:spPr/>
    </dgm:pt>
  </dgm:ptLst>
  <dgm:cxnLst>
    <dgm:cxn modelId="{362A722A-A85F-4A1A-998B-670D15E0B06C}" type="presOf" srcId="{1ED20F9F-EE01-4B15-AC9D-0CFE8868AB74}" destId="{A3E9420A-9B0D-4B40-B5D9-D8DFF2B1208D}" srcOrd="0" destOrd="0" presId="urn:microsoft.com/office/officeart/2005/8/layout/cycle5"/>
    <dgm:cxn modelId="{5E6F713B-D025-4BAD-83A0-91C9F18F4A07}" type="presOf" srcId="{D4C6EADD-C4FB-4DC0-9D6C-A04517BE98D0}" destId="{23676388-C82A-4888-A932-6E5CC548E765}" srcOrd="0" destOrd="0" presId="urn:microsoft.com/office/officeart/2005/8/layout/cycle5"/>
    <dgm:cxn modelId="{E9A6E33B-1ED5-4A6A-B126-0C7C0D9627D4}" srcId="{D4C6EADD-C4FB-4DC0-9D6C-A04517BE98D0}" destId="{0BD71B88-A150-4289-B747-15FD0630BFB3}" srcOrd="1" destOrd="0" parTransId="{6046BB60-BA6E-447E-9E97-77CC634D8F43}" sibTransId="{988BFABA-70AF-4EF9-A91E-4A48DFC02513}"/>
    <dgm:cxn modelId="{9276773C-3F64-4D61-900C-955333743422}" type="presOf" srcId="{A89F00DB-837D-4638-8410-91C5077FD4B1}" destId="{D645708B-A5B7-4360-989D-17CECDDAF1DB}" srcOrd="0" destOrd="0" presId="urn:microsoft.com/office/officeart/2005/8/layout/cycle5"/>
    <dgm:cxn modelId="{A8316C68-6572-4616-A866-575A6AFDF640}" type="presOf" srcId="{988BFABA-70AF-4EF9-A91E-4A48DFC02513}" destId="{FA59C655-0197-4C84-82AC-0026244861F7}" srcOrd="0" destOrd="0" presId="urn:microsoft.com/office/officeart/2005/8/layout/cycle5"/>
    <dgm:cxn modelId="{EE75E252-1713-45D0-ACF1-160AFA7B8B38}" type="presOf" srcId="{BD3E2D48-928F-4C74-9CC5-6AA66C9998B8}" destId="{C4161934-82FF-476D-B41B-D5340DEA90F7}" srcOrd="0" destOrd="0" presId="urn:microsoft.com/office/officeart/2005/8/layout/cycle5"/>
    <dgm:cxn modelId="{BC4E5B77-5F9B-4220-943E-FC62D7AE2431}" type="presOf" srcId="{C17D371E-AA13-4758-8572-7E196A1F9C96}" destId="{0483A7CF-4416-462F-8264-8B6CFD21D2D5}" srcOrd="0" destOrd="0" presId="urn:microsoft.com/office/officeart/2005/8/layout/cycle5"/>
    <dgm:cxn modelId="{FB08897E-45B0-4BFF-A3C7-6DCA6A40C311}" srcId="{D4C6EADD-C4FB-4DC0-9D6C-A04517BE98D0}" destId="{1ED20F9F-EE01-4B15-AC9D-0CFE8868AB74}" srcOrd="2" destOrd="0" parTransId="{12ED6448-7ED1-455B-AB6E-5573366ED05F}" sibTransId="{4D855BB1-A090-461A-ABBE-F451CD655566}"/>
    <dgm:cxn modelId="{1ED3467F-D801-42B4-9A77-C059DF7C9AC2}" type="presOf" srcId="{2674E1E3-7DF2-4453-872A-BEC837237435}" destId="{09AA66C9-47D1-40EF-9AF8-37890F9E4857}" srcOrd="0" destOrd="0" presId="urn:microsoft.com/office/officeart/2005/8/layout/cycle5"/>
    <dgm:cxn modelId="{996FCD80-EABF-47B5-9632-E40FAD4FDE22}" srcId="{D4C6EADD-C4FB-4DC0-9D6C-A04517BE98D0}" destId="{59FF7662-41F1-4DD1-BF50-7316ED083CD2}" srcOrd="5" destOrd="0" parTransId="{D0923CCF-A820-4846-A722-32F8F0F3F374}" sibTransId="{BD3E2D48-928F-4C74-9CC5-6AA66C9998B8}"/>
    <dgm:cxn modelId="{2BC5FE88-863B-4D1F-8415-4302224FF935}" type="presOf" srcId="{12140938-232F-42D9-AA05-26C96CB5F0B3}" destId="{C848C5C4-0818-44AF-8AB3-EB3BCB757624}" srcOrd="0" destOrd="0" presId="urn:microsoft.com/office/officeart/2005/8/layout/cycle5"/>
    <dgm:cxn modelId="{E5CF0394-8446-4905-AA03-D4522EE062E6}" type="presOf" srcId="{4D855BB1-A090-461A-ABBE-F451CD655566}" destId="{00F78899-740F-44FD-80F6-272E50D19BBE}" srcOrd="0" destOrd="0" presId="urn:microsoft.com/office/officeart/2005/8/layout/cycle5"/>
    <dgm:cxn modelId="{5B3987AB-CFB2-4077-89B0-C992CB12204D}" srcId="{D4C6EADD-C4FB-4DC0-9D6C-A04517BE98D0}" destId="{2674E1E3-7DF2-4453-872A-BEC837237435}" srcOrd="3" destOrd="0" parTransId="{0A7FB0CE-3B51-4799-913B-10F37C75D966}" sibTransId="{C17D371E-AA13-4758-8572-7E196A1F9C96}"/>
    <dgm:cxn modelId="{DE619BBA-567E-4DD4-9383-8B829AE7BEDA}" type="presOf" srcId="{1A86FA49-86B1-4276-B76E-F3169688D24A}" destId="{333BFAEA-9ADB-41C1-BF5A-56C298FDCA02}" srcOrd="0" destOrd="0" presId="urn:microsoft.com/office/officeart/2005/8/layout/cycle5"/>
    <dgm:cxn modelId="{2C8535C3-6B9E-42AD-8299-5AA2D95F20B2}" type="presOf" srcId="{0BD71B88-A150-4289-B747-15FD0630BFB3}" destId="{6A579889-AFA2-4737-A599-0A5E04176F1A}" srcOrd="0" destOrd="0" presId="urn:microsoft.com/office/officeart/2005/8/layout/cycle5"/>
    <dgm:cxn modelId="{E22251C5-289F-4AC5-B641-8C183799D8FC}" srcId="{D4C6EADD-C4FB-4DC0-9D6C-A04517BE98D0}" destId="{A89F00DB-837D-4638-8410-91C5077FD4B1}" srcOrd="4" destOrd="0" parTransId="{04AD9FC2-5906-49C0-A164-8F8A9A6FED08}" sibTransId="{EA0FFFE0-3E4F-4613-AF62-8CDBC1CC7F11}"/>
    <dgm:cxn modelId="{5C680FE8-FA46-4921-8930-C6966793F612}" type="presOf" srcId="{59FF7662-41F1-4DD1-BF50-7316ED083CD2}" destId="{0EB63B9A-1B7D-4926-8D49-1AC5B1CE2E9B}" srcOrd="0" destOrd="0" presId="urn:microsoft.com/office/officeart/2005/8/layout/cycle5"/>
    <dgm:cxn modelId="{BE66E8F5-048B-40A6-864D-ED949D0AE700}" type="presOf" srcId="{EA0FFFE0-3E4F-4613-AF62-8CDBC1CC7F11}" destId="{E6A850D9-12C7-492A-ADF7-B279675F1898}" srcOrd="0" destOrd="0" presId="urn:microsoft.com/office/officeart/2005/8/layout/cycle5"/>
    <dgm:cxn modelId="{5C2B22FB-C649-4392-940B-57DD2246274B}" srcId="{D4C6EADD-C4FB-4DC0-9D6C-A04517BE98D0}" destId="{12140938-232F-42D9-AA05-26C96CB5F0B3}" srcOrd="0" destOrd="0" parTransId="{25691130-D124-4687-B6C7-1EAEC9A37696}" sibTransId="{1A86FA49-86B1-4276-B76E-F3169688D24A}"/>
    <dgm:cxn modelId="{F3364BA4-DD62-4E2F-B9B4-031B2FAD7A25}" type="presParOf" srcId="{23676388-C82A-4888-A932-6E5CC548E765}" destId="{C848C5C4-0818-44AF-8AB3-EB3BCB757624}" srcOrd="0" destOrd="0" presId="urn:microsoft.com/office/officeart/2005/8/layout/cycle5"/>
    <dgm:cxn modelId="{ACB652F4-E5BB-4503-B7EC-01D676222196}" type="presParOf" srcId="{23676388-C82A-4888-A932-6E5CC548E765}" destId="{E820297F-93E4-4044-9292-E123B44188C0}" srcOrd="1" destOrd="0" presId="urn:microsoft.com/office/officeart/2005/8/layout/cycle5"/>
    <dgm:cxn modelId="{6F37EDBC-D5C1-44F8-9668-25B004798405}" type="presParOf" srcId="{23676388-C82A-4888-A932-6E5CC548E765}" destId="{333BFAEA-9ADB-41C1-BF5A-56C298FDCA02}" srcOrd="2" destOrd="0" presId="urn:microsoft.com/office/officeart/2005/8/layout/cycle5"/>
    <dgm:cxn modelId="{5CFA554F-01EF-41E4-AA23-23AD102DB6B1}" type="presParOf" srcId="{23676388-C82A-4888-A932-6E5CC548E765}" destId="{6A579889-AFA2-4737-A599-0A5E04176F1A}" srcOrd="3" destOrd="0" presId="urn:microsoft.com/office/officeart/2005/8/layout/cycle5"/>
    <dgm:cxn modelId="{B0FB8812-F070-4E1B-9A25-E79212297D2D}" type="presParOf" srcId="{23676388-C82A-4888-A932-6E5CC548E765}" destId="{35AA482B-6225-4CA5-85C7-6F302E955C4A}" srcOrd="4" destOrd="0" presId="urn:microsoft.com/office/officeart/2005/8/layout/cycle5"/>
    <dgm:cxn modelId="{38A53B12-4822-40E5-A647-96DFB519FF4F}" type="presParOf" srcId="{23676388-C82A-4888-A932-6E5CC548E765}" destId="{FA59C655-0197-4C84-82AC-0026244861F7}" srcOrd="5" destOrd="0" presId="urn:microsoft.com/office/officeart/2005/8/layout/cycle5"/>
    <dgm:cxn modelId="{7ABBE282-EB0B-4281-AFA1-0DB2571F2BC3}" type="presParOf" srcId="{23676388-C82A-4888-A932-6E5CC548E765}" destId="{A3E9420A-9B0D-4B40-B5D9-D8DFF2B1208D}" srcOrd="6" destOrd="0" presId="urn:microsoft.com/office/officeart/2005/8/layout/cycle5"/>
    <dgm:cxn modelId="{2D90D68D-A1F7-430D-ABAB-A3ECBD5C0815}" type="presParOf" srcId="{23676388-C82A-4888-A932-6E5CC548E765}" destId="{65F6F34A-66CE-409C-8854-2B0434F4D18C}" srcOrd="7" destOrd="0" presId="urn:microsoft.com/office/officeart/2005/8/layout/cycle5"/>
    <dgm:cxn modelId="{37A757DE-3C56-408C-AFB1-A456C6B72ADA}" type="presParOf" srcId="{23676388-C82A-4888-A932-6E5CC548E765}" destId="{00F78899-740F-44FD-80F6-272E50D19BBE}" srcOrd="8" destOrd="0" presId="urn:microsoft.com/office/officeart/2005/8/layout/cycle5"/>
    <dgm:cxn modelId="{DDABE19F-F064-4C92-A815-9D7C2E7E9D9D}" type="presParOf" srcId="{23676388-C82A-4888-A932-6E5CC548E765}" destId="{09AA66C9-47D1-40EF-9AF8-37890F9E4857}" srcOrd="9" destOrd="0" presId="urn:microsoft.com/office/officeart/2005/8/layout/cycle5"/>
    <dgm:cxn modelId="{CA5BB4FE-0658-462D-B94F-8CB38B5E2C42}" type="presParOf" srcId="{23676388-C82A-4888-A932-6E5CC548E765}" destId="{EC17BFA4-6A02-443F-8B17-7549E8E709FF}" srcOrd="10" destOrd="0" presId="urn:microsoft.com/office/officeart/2005/8/layout/cycle5"/>
    <dgm:cxn modelId="{17634328-DA39-4B61-929E-EC8F5AB3D799}" type="presParOf" srcId="{23676388-C82A-4888-A932-6E5CC548E765}" destId="{0483A7CF-4416-462F-8264-8B6CFD21D2D5}" srcOrd="11" destOrd="0" presId="urn:microsoft.com/office/officeart/2005/8/layout/cycle5"/>
    <dgm:cxn modelId="{D2620950-F3EB-4888-9DD6-ADE3ADADA331}" type="presParOf" srcId="{23676388-C82A-4888-A932-6E5CC548E765}" destId="{D645708B-A5B7-4360-989D-17CECDDAF1DB}" srcOrd="12" destOrd="0" presId="urn:microsoft.com/office/officeart/2005/8/layout/cycle5"/>
    <dgm:cxn modelId="{28221FE1-38D1-47D8-8172-E9E24D59B800}" type="presParOf" srcId="{23676388-C82A-4888-A932-6E5CC548E765}" destId="{18ED67B6-FEDA-4F0C-84AC-2D17F1F5D5A7}" srcOrd="13" destOrd="0" presId="urn:microsoft.com/office/officeart/2005/8/layout/cycle5"/>
    <dgm:cxn modelId="{284922E3-40D9-48AE-B3AB-7E6831739D48}" type="presParOf" srcId="{23676388-C82A-4888-A932-6E5CC548E765}" destId="{E6A850D9-12C7-492A-ADF7-B279675F1898}" srcOrd="14" destOrd="0" presId="urn:microsoft.com/office/officeart/2005/8/layout/cycle5"/>
    <dgm:cxn modelId="{118259E5-D7FE-42D9-ADFC-208B87BA0654}" type="presParOf" srcId="{23676388-C82A-4888-A932-6E5CC548E765}" destId="{0EB63B9A-1B7D-4926-8D49-1AC5B1CE2E9B}" srcOrd="15" destOrd="0" presId="urn:microsoft.com/office/officeart/2005/8/layout/cycle5"/>
    <dgm:cxn modelId="{3E7714C5-2B29-4E09-B4B4-EAA53594C7C8}" type="presParOf" srcId="{23676388-C82A-4888-A932-6E5CC548E765}" destId="{1D406517-9D69-4CAA-A3B0-7C17E210E55B}" srcOrd="16" destOrd="0" presId="urn:microsoft.com/office/officeart/2005/8/layout/cycle5"/>
    <dgm:cxn modelId="{AFA33A00-3E58-4B7A-B536-DE495255B618}" type="presParOf" srcId="{23676388-C82A-4888-A932-6E5CC548E765}" destId="{C4161934-82FF-476D-B41B-D5340DEA90F7}" srcOrd="17"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56E8BE-BEB8-4163-93BA-879D8065617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20BE25-6946-40EC-AA89-97626028B751}">
      <dgm:prSet/>
      <dgm:spPr/>
      <dgm:t>
        <a:bodyPr/>
        <a:lstStyle/>
        <a:p>
          <a:pPr>
            <a:lnSpc>
              <a:spcPct val="100000"/>
            </a:lnSpc>
          </a:pPr>
          <a:r>
            <a:rPr lang="en-GB"/>
            <a:t>3. Action plan- </a:t>
          </a:r>
          <a:endParaRPr lang="en-US"/>
        </a:p>
      </dgm:t>
    </dgm:pt>
    <dgm:pt modelId="{E3BB211D-3632-4714-8F2B-E335D61824E7}" type="parTrans" cxnId="{D2865065-6E8D-48D1-B06F-E932134BFB75}">
      <dgm:prSet/>
      <dgm:spPr/>
      <dgm:t>
        <a:bodyPr/>
        <a:lstStyle/>
        <a:p>
          <a:endParaRPr lang="en-US"/>
        </a:p>
      </dgm:t>
    </dgm:pt>
    <dgm:pt modelId="{02A46ACE-E387-4D0E-B817-E9CD6C35E89B}" type="sibTrans" cxnId="{D2865065-6E8D-48D1-B06F-E932134BFB75}">
      <dgm:prSet/>
      <dgm:spPr/>
      <dgm:t>
        <a:bodyPr/>
        <a:lstStyle/>
        <a:p>
          <a:endParaRPr lang="en-US"/>
        </a:p>
      </dgm:t>
    </dgm:pt>
    <dgm:pt modelId="{1895C037-53F1-40D1-A6E8-5E326C703730}">
      <dgm:prSet/>
      <dgm:spPr/>
      <dgm:t>
        <a:bodyPr/>
        <a:lstStyle/>
        <a:p>
          <a:pPr>
            <a:lnSpc>
              <a:spcPct val="100000"/>
            </a:lnSpc>
          </a:pPr>
          <a:r>
            <a:rPr lang="en-GB"/>
            <a:t>- So, what do I do next?</a:t>
          </a:r>
          <a:endParaRPr lang="en-US"/>
        </a:p>
      </dgm:t>
    </dgm:pt>
    <dgm:pt modelId="{2C8B0525-F96F-4161-9555-B3341EFEF6AB}" type="parTrans" cxnId="{539C5475-69DE-4917-86C5-150EB67E1926}">
      <dgm:prSet/>
      <dgm:spPr/>
      <dgm:t>
        <a:bodyPr/>
        <a:lstStyle/>
        <a:p>
          <a:endParaRPr lang="en-US"/>
        </a:p>
      </dgm:t>
    </dgm:pt>
    <dgm:pt modelId="{ED55BC39-D0CB-4391-B58F-3D86F1D7488A}" type="sibTrans" cxnId="{539C5475-69DE-4917-86C5-150EB67E1926}">
      <dgm:prSet/>
      <dgm:spPr/>
      <dgm:t>
        <a:bodyPr/>
        <a:lstStyle/>
        <a:p>
          <a:endParaRPr lang="en-US"/>
        </a:p>
      </dgm:t>
    </dgm:pt>
    <dgm:pt modelId="{1EDE118B-FFBD-4FC0-B658-8774DB8E48D9}">
      <dgm:prSet/>
      <dgm:spPr/>
      <dgm:t>
        <a:bodyPr/>
        <a:lstStyle/>
        <a:p>
          <a:pPr>
            <a:lnSpc>
              <a:spcPct val="100000"/>
            </a:lnSpc>
          </a:pPr>
          <a:r>
            <a:rPr lang="en-GB"/>
            <a:t>- So, how do I start? </a:t>
          </a:r>
          <a:endParaRPr lang="en-US"/>
        </a:p>
      </dgm:t>
    </dgm:pt>
    <dgm:pt modelId="{2F58A797-F795-49B3-89AE-EDB7A15574AC}" type="parTrans" cxnId="{732F2FA1-5480-45E0-85FA-6EA93609A953}">
      <dgm:prSet/>
      <dgm:spPr/>
      <dgm:t>
        <a:bodyPr/>
        <a:lstStyle/>
        <a:p>
          <a:endParaRPr lang="en-US"/>
        </a:p>
      </dgm:t>
    </dgm:pt>
    <dgm:pt modelId="{E2511430-2A80-4785-AAAD-50DC824126C4}" type="sibTrans" cxnId="{732F2FA1-5480-45E0-85FA-6EA93609A953}">
      <dgm:prSet/>
      <dgm:spPr/>
      <dgm:t>
        <a:bodyPr/>
        <a:lstStyle/>
        <a:p>
          <a:endParaRPr lang="en-US"/>
        </a:p>
      </dgm:t>
    </dgm:pt>
    <dgm:pt modelId="{73F73B34-8E8E-4411-960D-9D4DAE5D5701}">
      <dgm:prSet/>
      <dgm:spPr/>
      <dgm:t>
        <a:bodyPr/>
        <a:lstStyle/>
        <a:p>
          <a:pPr>
            <a:lnSpc>
              <a:spcPct val="100000"/>
            </a:lnSpc>
          </a:pPr>
          <a:r>
            <a:rPr lang="en-GB"/>
            <a:t>- What impact will this have?</a:t>
          </a:r>
          <a:endParaRPr lang="en-US"/>
        </a:p>
      </dgm:t>
    </dgm:pt>
    <dgm:pt modelId="{FD88503C-6F91-4D04-A87D-17B66F6A521B}" type="parTrans" cxnId="{3E5E23DF-52F6-49FD-8852-67D3EF6F152F}">
      <dgm:prSet/>
      <dgm:spPr/>
      <dgm:t>
        <a:bodyPr/>
        <a:lstStyle/>
        <a:p>
          <a:endParaRPr lang="en-US"/>
        </a:p>
      </dgm:t>
    </dgm:pt>
    <dgm:pt modelId="{8175F485-BFCC-48CC-993B-BDFA005403DB}" type="sibTrans" cxnId="{3E5E23DF-52F6-49FD-8852-67D3EF6F152F}">
      <dgm:prSet/>
      <dgm:spPr/>
      <dgm:t>
        <a:bodyPr/>
        <a:lstStyle/>
        <a:p>
          <a:endParaRPr lang="en-US"/>
        </a:p>
      </dgm:t>
    </dgm:pt>
    <dgm:pt modelId="{D89DCA10-13A1-465E-BFD5-27EA9159E28D}">
      <dgm:prSet/>
      <dgm:spPr/>
      <dgm:t>
        <a:bodyPr/>
        <a:lstStyle/>
        <a:p>
          <a:pPr>
            <a:lnSpc>
              <a:spcPct val="100000"/>
            </a:lnSpc>
          </a:pPr>
          <a:r>
            <a:rPr lang="en-GB"/>
            <a:t>See also; </a:t>
          </a:r>
          <a:r>
            <a:rPr lang="en-GB">
              <a:hlinkClick xmlns:r="http://schemas.openxmlformats.org/officeDocument/2006/relationships" r:id="rId1"/>
            </a:rPr>
            <a:t>Borton’s Model Of Reflection (linkedin.com) -</a:t>
          </a:r>
          <a:endParaRPr lang="en-US"/>
        </a:p>
      </dgm:t>
    </dgm:pt>
    <dgm:pt modelId="{469F9B3F-EDB5-47E2-B9D4-5E83EDC474B6}" type="parTrans" cxnId="{5167F08D-1C6F-4A43-BF05-D385EB12ECD5}">
      <dgm:prSet/>
      <dgm:spPr/>
      <dgm:t>
        <a:bodyPr/>
        <a:lstStyle/>
        <a:p>
          <a:endParaRPr lang="en-US"/>
        </a:p>
      </dgm:t>
    </dgm:pt>
    <dgm:pt modelId="{992AB24E-0D7E-4DF8-BA15-861A5D999A47}" type="sibTrans" cxnId="{5167F08D-1C6F-4A43-BF05-D385EB12ECD5}">
      <dgm:prSet/>
      <dgm:spPr/>
      <dgm:t>
        <a:bodyPr/>
        <a:lstStyle/>
        <a:p>
          <a:endParaRPr lang="en-US"/>
        </a:p>
      </dgm:t>
    </dgm:pt>
    <dgm:pt modelId="{C422B1B0-8858-40FA-8E8C-D1FE7EC4BB29}">
      <dgm:prSet/>
      <dgm:spPr/>
      <dgm:t>
        <a:bodyPr/>
        <a:lstStyle/>
        <a:p>
          <a:pPr>
            <a:lnSpc>
              <a:spcPct val="100000"/>
            </a:lnSpc>
          </a:pPr>
          <a:r>
            <a:rPr lang="en-GB"/>
            <a:t>Please note that you will need to reference the above website within your assignment.</a:t>
          </a:r>
          <a:endParaRPr lang="en-US"/>
        </a:p>
      </dgm:t>
    </dgm:pt>
    <dgm:pt modelId="{AC5877D4-9CDB-4062-9AFA-89840264E436}" type="parTrans" cxnId="{1BB5A71A-74D7-4EB8-B0AA-4D8B857ACE03}">
      <dgm:prSet/>
      <dgm:spPr/>
      <dgm:t>
        <a:bodyPr/>
        <a:lstStyle/>
        <a:p>
          <a:endParaRPr lang="en-US"/>
        </a:p>
      </dgm:t>
    </dgm:pt>
    <dgm:pt modelId="{4A04C1B9-C71F-4AD0-93F7-919AA1346502}" type="sibTrans" cxnId="{1BB5A71A-74D7-4EB8-B0AA-4D8B857ACE03}">
      <dgm:prSet/>
      <dgm:spPr/>
      <dgm:t>
        <a:bodyPr/>
        <a:lstStyle/>
        <a:p>
          <a:endParaRPr lang="en-US"/>
        </a:p>
      </dgm:t>
    </dgm:pt>
    <dgm:pt modelId="{5824D7D2-EDEA-426B-8B8D-9FEEC482C0B2}" type="pres">
      <dgm:prSet presAssocID="{1256E8BE-BEB8-4163-93BA-879D80656173}" presName="root" presStyleCnt="0">
        <dgm:presLayoutVars>
          <dgm:dir/>
          <dgm:resizeHandles val="exact"/>
        </dgm:presLayoutVars>
      </dgm:prSet>
      <dgm:spPr/>
    </dgm:pt>
    <dgm:pt modelId="{D5D93EC3-F2EA-44A9-9100-A80644652B96}" type="pres">
      <dgm:prSet presAssocID="{B920BE25-6946-40EC-AA89-97626028B751}" presName="compNode" presStyleCnt="0"/>
      <dgm:spPr/>
    </dgm:pt>
    <dgm:pt modelId="{2D75C54C-002B-45D7-86BA-FA5F9A9B1584}" type="pres">
      <dgm:prSet presAssocID="{B920BE25-6946-40EC-AA89-97626028B751}" presName="bgRect" presStyleLbl="bgShp" presStyleIdx="0" presStyleCnt="6"/>
      <dgm:spPr/>
    </dgm:pt>
    <dgm:pt modelId="{0E2A4782-DFF8-40BB-AF09-39C0D79DB5EF}" type="pres">
      <dgm:prSet presAssocID="{B920BE25-6946-40EC-AA89-97626028B751}" presName="iconRect" presStyleLbl="node1" presStyleIdx="0" presStyleCnt="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lapper board"/>
        </a:ext>
      </dgm:extLst>
    </dgm:pt>
    <dgm:pt modelId="{93C8C4E4-7FB5-461B-9B25-1B979682BA31}" type="pres">
      <dgm:prSet presAssocID="{B920BE25-6946-40EC-AA89-97626028B751}" presName="spaceRect" presStyleCnt="0"/>
      <dgm:spPr/>
    </dgm:pt>
    <dgm:pt modelId="{8DE9BBE0-6930-4667-AC32-8DC9525735C8}" type="pres">
      <dgm:prSet presAssocID="{B920BE25-6946-40EC-AA89-97626028B751}" presName="parTx" presStyleLbl="revTx" presStyleIdx="0" presStyleCnt="6">
        <dgm:presLayoutVars>
          <dgm:chMax val="0"/>
          <dgm:chPref val="0"/>
        </dgm:presLayoutVars>
      </dgm:prSet>
      <dgm:spPr/>
    </dgm:pt>
    <dgm:pt modelId="{963A4C19-6474-406A-BD66-B04547570D81}" type="pres">
      <dgm:prSet presAssocID="{02A46ACE-E387-4D0E-B817-E9CD6C35E89B}" presName="sibTrans" presStyleCnt="0"/>
      <dgm:spPr/>
    </dgm:pt>
    <dgm:pt modelId="{41B0D78F-A83F-4C16-B078-97D55E4475D8}" type="pres">
      <dgm:prSet presAssocID="{1895C037-53F1-40D1-A6E8-5E326C703730}" presName="compNode" presStyleCnt="0"/>
      <dgm:spPr/>
    </dgm:pt>
    <dgm:pt modelId="{77A71452-8594-4175-8BA1-5095B55C1D02}" type="pres">
      <dgm:prSet presAssocID="{1895C037-53F1-40D1-A6E8-5E326C703730}" presName="bgRect" presStyleLbl="bgShp" presStyleIdx="1" presStyleCnt="6"/>
      <dgm:spPr/>
    </dgm:pt>
    <dgm:pt modelId="{619E025C-E81C-4818-B360-C5B75EBD71E2}" type="pres">
      <dgm:prSet presAssocID="{1895C037-53F1-40D1-A6E8-5E326C703730}" presName="iconRect" presStyleLbl="node1" presStyleIdx="1" presStyleCnt="6"/>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Questions"/>
        </a:ext>
      </dgm:extLst>
    </dgm:pt>
    <dgm:pt modelId="{39EFB3A2-2612-49B7-9736-11E5C5195668}" type="pres">
      <dgm:prSet presAssocID="{1895C037-53F1-40D1-A6E8-5E326C703730}" presName="spaceRect" presStyleCnt="0"/>
      <dgm:spPr/>
    </dgm:pt>
    <dgm:pt modelId="{C960263C-2E16-4FE8-A577-710A015BB25C}" type="pres">
      <dgm:prSet presAssocID="{1895C037-53F1-40D1-A6E8-5E326C703730}" presName="parTx" presStyleLbl="revTx" presStyleIdx="1" presStyleCnt="6">
        <dgm:presLayoutVars>
          <dgm:chMax val="0"/>
          <dgm:chPref val="0"/>
        </dgm:presLayoutVars>
      </dgm:prSet>
      <dgm:spPr/>
    </dgm:pt>
    <dgm:pt modelId="{E291CAB7-74BA-47F9-AFA3-CDF3264E4B47}" type="pres">
      <dgm:prSet presAssocID="{ED55BC39-D0CB-4391-B58F-3D86F1D7488A}" presName="sibTrans" presStyleCnt="0"/>
      <dgm:spPr/>
    </dgm:pt>
    <dgm:pt modelId="{CBCABCE8-43D1-4A8C-93D9-C72398F6946D}" type="pres">
      <dgm:prSet presAssocID="{1EDE118B-FFBD-4FC0-B658-8774DB8E48D9}" presName="compNode" presStyleCnt="0"/>
      <dgm:spPr/>
    </dgm:pt>
    <dgm:pt modelId="{A69FAB23-133C-41EC-90D3-9D8D11B39CED}" type="pres">
      <dgm:prSet presAssocID="{1EDE118B-FFBD-4FC0-B658-8774DB8E48D9}" presName="bgRect" presStyleLbl="bgShp" presStyleIdx="2" presStyleCnt="6"/>
      <dgm:spPr/>
    </dgm:pt>
    <dgm:pt modelId="{307FBEF6-D271-4D5E-929C-4272ED0D475D}" type="pres">
      <dgm:prSet presAssocID="{1EDE118B-FFBD-4FC0-B658-8774DB8E48D9}" presName="iconRect" presStyleLbl="node1" presStyleIdx="2" presStyleCnt="6"/>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Question mark"/>
        </a:ext>
      </dgm:extLst>
    </dgm:pt>
    <dgm:pt modelId="{7DCDCACC-ACF9-412F-BF22-40FAB0712106}" type="pres">
      <dgm:prSet presAssocID="{1EDE118B-FFBD-4FC0-B658-8774DB8E48D9}" presName="spaceRect" presStyleCnt="0"/>
      <dgm:spPr/>
    </dgm:pt>
    <dgm:pt modelId="{D39DE8E3-FCA2-4B14-9AC8-520FEBCD3A12}" type="pres">
      <dgm:prSet presAssocID="{1EDE118B-FFBD-4FC0-B658-8774DB8E48D9}" presName="parTx" presStyleLbl="revTx" presStyleIdx="2" presStyleCnt="6">
        <dgm:presLayoutVars>
          <dgm:chMax val="0"/>
          <dgm:chPref val="0"/>
        </dgm:presLayoutVars>
      </dgm:prSet>
      <dgm:spPr/>
    </dgm:pt>
    <dgm:pt modelId="{EEE762A8-3AC8-4B81-8BE9-1F4B81CF26ED}" type="pres">
      <dgm:prSet presAssocID="{E2511430-2A80-4785-AAAD-50DC824126C4}" presName="sibTrans" presStyleCnt="0"/>
      <dgm:spPr/>
    </dgm:pt>
    <dgm:pt modelId="{4AA327F7-14AB-42BB-9C31-2BF44A172C2F}" type="pres">
      <dgm:prSet presAssocID="{73F73B34-8E8E-4411-960D-9D4DAE5D5701}" presName="compNode" presStyleCnt="0"/>
      <dgm:spPr/>
    </dgm:pt>
    <dgm:pt modelId="{E1BBF4EA-1A59-45EC-AE20-E182EA1100A9}" type="pres">
      <dgm:prSet presAssocID="{73F73B34-8E8E-4411-960D-9D4DAE5D5701}" presName="bgRect" presStyleLbl="bgShp" presStyleIdx="3" presStyleCnt="6"/>
      <dgm:spPr/>
    </dgm:pt>
    <dgm:pt modelId="{CBC79271-B21C-41E6-ADC9-877F9E9414DE}" type="pres">
      <dgm:prSet presAssocID="{73F73B34-8E8E-4411-960D-9D4DAE5D5701}" presName="iconRect" presStyleLbl="node1" presStyleIdx="3" presStyleCnt="6"/>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Target Audience"/>
        </a:ext>
      </dgm:extLst>
    </dgm:pt>
    <dgm:pt modelId="{124558DF-7257-4ECD-868B-DBEF1EF46763}" type="pres">
      <dgm:prSet presAssocID="{73F73B34-8E8E-4411-960D-9D4DAE5D5701}" presName="spaceRect" presStyleCnt="0"/>
      <dgm:spPr/>
    </dgm:pt>
    <dgm:pt modelId="{8E3FD59F-E106-4BE0-BA8C-9A45AF181846}" type="pres">
      <dgm:prSet presAssocID="{73F73B34-8E8E-4411-960D-9D4DAE5D5701}" presName="parTx" presStyleLbl="revTx" presStyleIdx="3" presStyleCnt="6">
        <dgm:presLayoutVars>
          <dgm:chMax val="0"/>
          <dgm:chPref val="0"/>
        </dgm:presLayoutVars>
      </dgm:prSet>
      <dgm:spPr/>
    </dgm:pt>
    <dgm:pt modelId="{633172DE-6869-4004-B578-7D06B0DF0042}" type="pres">
      <dgm:prSet presAssocID="{8175F485-BFCC-48CC-993B-BDFA005403DB}" presName="sibTrans" presStyleCnt="0"/>
      <dgm:spPr/>
    </dgm:pt>
    <dgm:pt modelId="{549F49D5-4788-4FB9-BA6A-2CBEDE02D78A}" type="pres">
      <dgm:prSet presAssocID="{D89DCA10-13A1-465E-BFD5-27EA9159E28D}" presName="compNode" presStyleCnt="0"/>
      <dgm:spPr/>
    </dgm:pt>
    <dgm:pt modelId="{49D4060F-1E98-41FB-864A-276687F1CCCD}" type="pres">
      <dgm:prSet presAssocID="{D89DCA10-13A1-465E-BFD5-27EA9159E28D}" presName="bgRect" presStyleLbl="bgShp" presStyleIdx="4" presStyleCnt="6"/>
      <dgm:spPr/>
    </dgm:pt>
    <dgm:pt modelId="{986A90E3-169B-411F-933B-F5DF5F09D71A}" type="pres">
      <dgm:prSet presAssocID="{D89DCA10-13A1-465E-BFD5-27EA9159E28D}" presName="iconRect" presStyleLbl="node1" presStyleIdx="4" presStyleCnt="6"/>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dgm:spPr>
      <dgm:extLst>
        <a:ext uri="{E40237B7-FDA0-4F09-8148-C483321AD2D9}">
          <dgm14:cNvPr xmlns:dgm14="http://schemas.microsoft.com/office/drawing/2010/diagram" id="0" name="" descr="Decision chart"/>
        </a:ext>
      </dgm:extLst>
    </dgm:pt>
    <dgm:pt modelId="{2825160A-8C8E-4D79-973D-E7F83C69D166}" type="pres">
      <dgm:prSet presAssocID="{D89DCA10-13A1-465E-BFD5-27EA9159E28D}" presName="spaceRect" presStyleCnt="0"/>
      <dgm:spPr/>
    </dgm:pt>
    <dgm:pt modelId="{347C2B70-EA6C-43DC-8036-D269C85DFC2C}" type="pres">
      <dgm:prSet presAssocID="{D89DCA10-13A1-465E-BFD5-27EA9159E28D}" presName="parTx" presStyleLbl="revTx" presStyleIdx="4" presStyleCnt="6">
        <dgm:presLayoutVars>
          <dgm:chMax val="0"/>
          <dgm:chPref val="0"/>
        </dgm:presLayoutVars>
      </dgm:prSet>
      <dgm:spPr/>
    </dgm:pt>
    <dgm:pt modelId="{5D98802C-6857-4EA1-A0F3-14B489FB1551}" type="pres">
      <dgm:prSet presAssocID="{992AB24E-0D7E-4DF8-BA15-861A5D999A47}" presName="sibTrans" presStyleCnt="0"/>
      <dgm:spPr/>
    </dgm:pt>
    <dgm:pt modelId="{E6F19435-3976-4F47-B4FB-4B0303FF0D31}" type="pres">
      <dgm:prSet presAssocID="{C422B1B0-8858-40FA-8E8C-D1FE7EC4BB29}" presName="compNode" presStyleCnt="0"/>
      <dgm:spPr/>
    </dgm:pt>
    <dgm:pt modelId="{A3EF9CB0-B80B-4435-8C07-1BCE5029368E}" type="pres">
      <dgm:prSet presAssocID="{C422B1B0-8858-40FA-8E8C-D1FE7EC4BB29}" presName="bgRect" presStyleLbl="bgShp" presStyleIdx="5" presStyleCnt="6"/>
      <dgm:spPr/>
    </dgm:pt>
    <dgm:pt modelId="{99C7404D-4F0A-46DF-A738-3541B14EEF7E}" type="pres">
      <dgm:prSet presAssocID="{C422B1B0-8858-40FA-8E8C-D1FE7EC4BB29}" presName="iconRect" presStyleLbl="node1" presStyleIdx="5" presStyleCnt="6"/>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dgm:spPr>
      <dgm:extLst>
        <a:ext uri="{E40237B7-FDA0-4F09-8148-C483321AD2D9}">
          <dgm14:cNvPr xmlns:dgm14="http://schemas.microsoft.com/office/drawing/2010/diagram" id="0" name="" descr="Web Design"/>
        </a:ext>
      </dgm:extLst>
    </dgm:pt>
    <dgm:pt modelId="{374302FA-B69E-4E20-808F-EDC8A0E47AD4}" type="pres">
      <dgm:prSet presAssocID="{C422B1B0-8858-40FA-8E8C-D1FE7EC4BB29}" presName="spaceRect" presStyleCnt="0"/>
      <dgm:spPr/>
    </dgm:pt>
    <dgm:pt modelId="{0EABF9A6-FCC9-4553-81CE-AF701C36F611}" type="pres">
      <dgm:prSet presAssocID="{C422B1B0-8858-40FA-8E8C-D1FE7EC4BB29}" presName="parTx" presStyleLbl="revTx" presStyleIdx="5" presStyleCnt="6">
        <dgm:presLayoutVars>
          <dgm:chMax val="0"/>
          <dgm:chPref val="0"/>
        </dgm:presLayoutVars>
      </dgm:prSet>
      <dgm:spPr/>
    </dgm:pt>
  </dgm:ptLst>
  <dgm:cxnLst>
    <dgm:cxn modelId="{1BB5A71A-74D7-4EB8-B0AA-4D8B857ACE03}" srcId="{1256E8BE-BEB8-4163-93BA-879D80656173}" destId="{C422B1B0-8858-40FA-8E8C-D1FE7EC4BB29}" srcOrd="5" destOrd="0" parTransId="{AC5877D4-9CDB-4062-9AFA-89840264E436}" sibTransId="{4A04C1B9-C71F-4AD0-93F7-919AA1346502}"/>
    <dgm:cxn modelId="{94DD8834-B83C-4A56-9B0D-7F2261675B7B}" type="presOf" srcId="{C422B1B0-8858-40FA-8E8C-D1FE7EC4BB29}" destId="{0EABF9A6-FCC9-4553-81CE-AF701C36F611}" srcOrd="0" destOrd="0" presId="urn:microsoft.com/office/officeart/2018/2/layout/IconVerticalSolidList"/>
    <dgm:cxn modelId="{D2865065-6E8D-48D1-B06F-E932134BFB75}" srcId="{1256E8BE-BEB8-4163-93BA-879D80656173}" destId="{B920BE25-6946-40EC-AA89-97626028B751}" srcOrd="0" destOrd="0" parTransId="{E3BB211D-3632-4714-8F2B-E335D61824E7}" sibTransId="{02A46ACE-E387-4D0E-B817-E9CD6C35E89B}"/>
    <dgm:cxn modelId="{8DBF6466-5A87-4594-A580-95F567B97AE8}" type="presOf" srcId="{1256E8BE-BEB8-4163-93BA-879D80656173}" destId="{5824D7D2-EDEA-426B-8B8D-9FEEC482C0B2}" srcOrd="0" destOrd="0" presId="urn:microsoft.com/office/officeart/2018/2/layout/IconVerticalSolidList"/>
    <dgm:cxn modelId="{539C5475-69DE-4917-86C5-150EB67E1926}" srcId="{1256E8BE-BEB8-4163-93BA-879D80656173}" destId="{1895C037-53F1-40D1-A6E8-5E326C703730}" srcOrd="1" destOrd="0" parTransId="{2C8B0525-F96F-4161-9555-B3341EFEF6AB}" sibTransId="{ED55BC39-D0CB-4391-B58F-3D86F1D7488A}"/>
    <dgm:cxn modelId="{BB57B976-6038-49A6-BEB2-D7F0E8559338}" type="presOf" srcId="{1895C037-53F1-40D1-A6E8-5E326C703730}" destId="{C960263C-2E16-4FE8-A577-710A015BB25C}" srcOrd="0" destOrd="0" presId="urn:microsoft.com/office/officeart/2018/2/layout/IconVerticalSolidList"/>
    <dgm:cxn modelId="{5167F08D-1C6F-4A43-BF05-D385EB12ECD5}" srcId="{1256E8BE-BEB8-4163-93BA-879D80656173}" destId="{D89DCA10-13A1-465E-BFD5-27EA9159E28D}" srcOrd="4" destOrd="0" parTransId="{469F9B3F-EDB5-47E2-B9D4-5E83EDC474B6}" sibTransId="{992AB24E-0D7E-4DF8-BA15-861A5D999A47}"/>
    <dgm:cxn modelId="{732F2FA1-5480-45E0-85FA-6EA93609A953}" srcId="{1256E8BE-BEB8-4163-93BA-879D80656173}" destId="{1EDE118B-FFBD-4FC0-B658-8774DB8E48D9}" srcOrd="2" destOrd="0" parTransId="{2F58A797-F795-49B3-89AE-EDB7A15574AC}" sibTransId="{E2511430-2A80-4785-AAAD-50DC824126C4}"/>
    <dgm:cxn modelId="{9758EAA1-258C-4806-B0AE-4C8FA539652E}" type="presOf" srcId="{B920BE25-6946-40EC-AA89-97626028B751}" destId="{8DE9BBE0-6930-4667-AC32-8DC9525735C8}" srcOrd="0" destOrd="0" presId="urn:microsoft.com/office/officeart/2018/2/layout/IconVerticalSolidList"/>
    <dgm:cxn modelId="{377F0FB3-3446-4B62-A806-371B62A7F75B}" type="presOf" srcId="{73F73B34-8E8E-4411-960D-9D4DAE5D5701}" destId="{8E3FD59F-E106-4BE0-BA8C-9A45AF181846}" srcOrd="0" destOrd="0" presId="urn:microsoft.com/office/officeart/2018/2/layout/IconVerticalSolidList"/>
    <dgm:cxn modelId="{7B8D9BB5-36E2-4560-A0B2-1886718F1385}" type="presOf" srcId="{1EDE118B-FFBD-4FC0-B658-8774DB8E48D9}" destId="{D39DE8E3-FCA2-4B14-9AC8-520FEBCD3A12}" srcOrd="0" destOrd="0" presId="urn:microsoft.com/office/officeart/2018/2/layout/IconVerticalSolidList"/>
    <dgm:cxn modelId="{B92293BD-6A2A-4E8C-B4F0-D824F0B69D79}" type="presOf" srcId="{D89DCA10-13A1-465E-BFD5-27EA9159E28D}" destId="{347C2B70-EA6C-43DC-8036-D269C85DFC2C}" srcOrd="0" destOrd="0" presId="urn:microsoft.com/office/officeart/2018/2/layout/IconVerticalSolidList"/>
    <dgm:cxn modelId="{3E5E23DF-52F6-49FD-8852-67D3EF6F152F}" srcId="{1256E8BE-BEB8-4163-93BA-879D80656173}" destId="{73F73B34-8E8E-4411-960D-9D4DAE5D5701}" srcOrd="3" destOrd="0" parTransId="{FD88503C-6F91-4D04-A87D-17B66F6A521B}" sibTransId="{8175F485-BFCC-48CC-993B-BDFA005403DB}"/>
    <dgm:cxn modelId="{B044D9EB-1B37-4EAB-91DA-8661B00B0492}" type="presParOf" srcId="{5824D7D2-EDEA-426B-8B8D-9FEEC482C0B2}" destId="{D5D93EC3-F2EA-44A9-9100-A80644652B96}" srcOrd="0" destOrd="0" presId="urn:microsoft.com/office/officeart/2018/2/layout/IconVerticalSolidList"/>
    <dgm:cxn modelId="{EB0FCF4F-308E-48E8-9807-7625D63AD187}" type="presParOf" srcId="{D5D93EC3-F2EA-44A9-9100-A80644652B96}" destId="{2D75C54C-002B-45D7-86BA-FA5F9A9B1584}" srcOrd="0" destOrd="0" presId="urn:microsoft.com/office/officeart/2018/2/layout/IconVerticalSolidList"/>
    <dgm:cxn modelId="{35FF169F-761D-4672-A498-826C561BCB3C}" type="presParOf" srcId="{D5D93EC3-F2EA-44A9-9100-A80644652B96}" destId="{0E2A4782-DFF8-40BB-AF09-39C0D79DB5EF}" srcOrd="1" destOrd="0" presId="urn:microsoft.com/office/officeart/2018/2/layout/IconVerticalSolidList"/>
    <dgm:cxn modelId="{2524DC0E-AF70-49BC-A886-CD0BF93120F3}" type="presParOf" srcId="{D5D93EC3-F2EA-44A9-9100-A80644652B96}" destId="{93C8C4E4-7FB5-461B-9B25-1B979682BA31}" srcOrd="2" destOrd="0" presId="urn:microsoft.com/office/officeart/2018/2/layout/IconVerticalSolidList"/>
    <dgm:cxn modelId="{6F484F80-17D0-4F4C-89DB-441BECDFA1D2}" type="presParOf" srcId="{D5D93EC3-F2EA-44A9-9100-A80644652B96}" destId="{8DE9BBE0-6930-4667-AC32-8DC9525735C8}" srcOrd="3" destOrd="0" presId="urn:microsoft.com/office/officeart/2018/2/layout/IconVerticalSolidList"/>
    <dgm:cxn modelId="{49ABE05A-6704-4EFA-9D4D-4A48E0F7A3DF}" type="presParOf" srcId="{5824D7D2-EDEA-426B-8B8D-9FEEC482C0B2}" destId="{963A4C19-6474-406A-BD66-B04547570D81}" srcOrd="1" destOrd="0" presId="urn:microsoft.com/office/officeart/2018/2/layout/IconVerticalSolidList"/>
    <dgm:cxn modelId="{C426035E-A642-441E-B859-29DD3CCB59DA}" type="presParOf" srcId="{5824D7D2-EDEA-426B-8B8D-9FEEC482C0B2}" destId="{41B0D78F-A83F-4C16-B078-97D55E4475D8}" srcOrd="2" destOrd="0" presId="urn:microsoft.com/office/officeart/2018/2/layout/IconVerticalSolidList"/>
    <dgm:cxn modelId="{8E50BBC9-653E-499D-84CB-D203B3A30A8C}" type="presParOf" srcId="{41B0D78F-A83F-4C16-B078-97D55E4475D8}" destId="{77A71452-8594-4175-8BA1-5095B55C1D02}" srcOrd="0" destOrd="0" presId="urn:microsoft.com/office/officeart/2018/2/layout/IconVerticalSolidList"/>
    <dgm:cxn modelId="{55DA04CF-509D-4A61-AA88-3B84CFB54B2E}" type="presParOf" srcId="{41B0D78F-A83F-4C16-B078-97D55E4475D8}" destId="{619E025C-E81C-4818-B360-C5B75EBD71E2}" srcOrd="1" destOrd="0" presId="urn:microsoft.com/office/officeart/2018/2/layout/IconVerticalSolidList"/>
    <dgm:cxn modelId="{72C7C3B4-2168-4C45-BAB4-D78454115927}" type="presParOf" srcId="{41B0D78F-A83F-4C16-B078-97D55E4475D8}" destId="{39EFB3A2-2612-49B7-9736-11E5C5195668}" srcOrd="2" destOrd="0" presId="urn:microsoft.com/office/officeart/2018/2/layout/IconVerticalSolidList"/>
    <dgm:cxn modelId="{127BA8A6-7088-4FB6-A41C-2F540AA0E6B8}" type="presParOf" srcId="{41B0D78F-A83F-4C16-B078-97D55E4475D8}" destId="{C960263C-2E16-4FE8-A577-710A015BB25C}" srcOrd="3" destOrd="0" presId="urn:microsoft.com/office/officeart/2018/2/layout/IconVerticalSolidList"/>
    <dgm:cxn modelId="{3C1E887D-E92A-4BD1-BA44-417C5CDB0029}" type="presParOf" srcId="{5824D7D2-EDEA-426B-8B8D-9FEEC482C0B2}" destId="{E291CAB7-74BA-47F9-AFA3-CDF3264E4B47}" srcOrd="3" destOrd="0" presId="urn:microsoft.com/office/officeart/2018/2/layout/IconVerticalSolidList"/>
    <dgm:cxn modelId="{6D5F05FF-FB80-49B6-B770-A32C0C24FBD4}" type="presParOf" srcId="{5824D7D2-EDEA-426B-8B8D-9FEEC482C0B2}" destId="{CBCABCE8-43D1-4A8C-93D9-C72398F6946D}" srcOrd="4" destOrd="0" presId="urn:microsoft.com/office/officeart/2018/2/layout/IconVerticalSolidList"/>
    <dgm:cxn modelId="{25EA7F09-4FA1-4A79-B923-D9793885A6CB}" type="presParOf" srcId="{CBCABCE8-43D1-4A8C-93D9-C72398F6946D}" destId="{A69FAB23-133C-41EC-90D3-9D8D11B39CED}" srcOrd="0" destOrd="0" presId="urn:microsoft.com/office/officeart/2018/2/layout/IconVerticalSolidList"/>
    <dgm:cxn modelId="{66F92211-5CA2-48AE-BA4A-24DAB81C49CE}" type="presParOf" srcId="{CBCABCE8-43D1-4A8C-93D9-C72398F6946D}" destId="{307FBEF6-D271-4D5E-929C-4272ED0D475D}" srcOrd="1" destOrd="0" presId="urn:microsoft.com/office/officeart/2018/2/layout/IconVerticalSolidList"/>
    <dgm:cxn modelId="{6213B8B3-26FE-4F58-A0C4-7465E2EA9FAC}" type="presParOf" srcId="{CBCABCE8-43D1-4A8C-93D9-C72398F6946D}" destId="{7DCDCACC-ACF9-412F-BF22-40FAB0712106}" srcOrd="2" destOrd="0" presId="urn:microsoft.com/office/officeart/2018/2/layout/IconVerticalSolidList"/>
    <dgm:cxn modelId="{397323C3-6548-4C0D-A157-046E04439210}" type="presParOf" srcId="{CBCABCE8-43D1-4A8C-93D9-C72398F6946D}" destId="{D39DE8E3-FCA2-4B14-9AC8-520FEBCD3A12}" srcOrd="3" destOrd="0" presId="urn:microsoft.com/office/officeart/2018/2/layout/IconVerticalSolidList"/>
    <dgm:cxn modelId="{90CDDF72-3FD7-4A19-8BA4-7DC25F5CE407}" type="presParOf" srcId="{5824D7D2-EDEA-426B-8B8D-9FEEC482C0B2}" destId="{EEE762A8-3AC8-4B81-8BE9-1F4B81CF26ED}" srcOrd="5" destOrd="0" presId="urn:microsoft.com/office/officeart/2018/2/layout/IconVerticalSolidList"/>
    <dgm:cxn modelId="{B88D1D06-E660-4ACA-95C3-DEFD99DFB4DF}" type="presParOf" srcId="{5824D7D2-EDEA-426B-8B8D-9FEEC482C0B2}" destId="{4AA327F7-14AB-42BB-9C31-2BF44A172C2F}" srcOrd="6" destOrd="0" presId="urn:microsoft.com/office/officeart/2018/2/layout/IconVerticalSolidList"/>
    <dgm:cxn modelId="{CCE7AA5B-C9B7-439F-AB3B-EC7E28E9802A}" type="presParOf" srcId="{4AA327F7-14AB-42BB-9C31-2BF44A172C2F}" destId="{E1BBF4EA-1A59-45EC-AE20-E182EA1100A9}" srcOrd="0" destOrd="0" presId="urn:microsoft.com/office/officeart/2018/2/layout/IconVerticalSolidList"/>
    <dgm:cxn modelId="{76D99825-A7E1-4C11-8850-BDCC091D5ED5}" type="presParOf" srcId="{4AA327F7-14AB-42BB-9C31-2BF44A172C2F}" destId="{CBC79271-B21C-41E6-ADC9-877F9E9414DE}" srcOrd="1" destOrd="0" presId="urn:microsoft.com/office/officeart/2018/2/layout/IconVerticalSolidList"/>
    <dgm:cxn modelId="{3A427146-E747-4B30-9B65-3C100A7F5DC0}" type="presParOf" srcId="{4AA327F7-14AB-42BB-9C31-2BF44A172C2F}" destId="{124558DF-7257-4ECD-868B-DBEF1EF46763}" srcOrd="2" destOrd="0" presId="urn:microsoft.com/office/officeart/2018/2/layout/IconVerticalSolidList"/>
    <dgm:cxn modelId="{7D85CDCE-2188-4320-95E3-06B0F7B7F926}" type="presParOf" srcId="{4AA327F7-14AB-42BB-9C31-2BF44A172C2F}" destId="{8E3FD59F-E106-4BE0-BA8C-9A45AF181846}" srcOrd="3" destOrd="0" presId="urn:microsoft.com/office/officeart/2018/2/layout/IconVerticalSolidList"/>
    <dgm:cxn modelId="{F5CE146D-6E8A-4A9F-87F6-6E2CFC9B19F7}" type="presParOf" srcId="{5824D7D2-EDEA-426B-8B8D-9FEEC482C0B2}" destId="{633172DE-6869-4004-B578-7D06B0DF0042}" srcOrd="7" destOrd="0" presId="urn:microsoft.com/office/officeart/2018/2/layout/IconVerticalSolidList"/>
    <dgm:cxn modelId="{7E659370-3C4D-456D-AAE5-33DD85FF0AF2}" type="presParOf" srcId="{5824D7D2-EDEA-426B-8B8D-9FEEC482C0B2}" destId="{549F49D5-4788-4FB9-BA6A-2CBEDE02D78A}" srcOrd="8" destOrd="0" presId="urn:microsoft.com/office/officeart/2018/2/layout/IconVerticalSolidList"/>
    <dgm:cxn modelId="{0A565DF6-F6F3-4EA4-A19B-B6DDF50B708B}" type="presParOf" srcId="{549F49D5-4788-4FB9-BA6A-2CBEDE02D78A}" destId="{49D4060F-1E98-41FB-864A-276687F1CCCD}" srcOrd="0" destOrd="0" presId="urn:microsoft.com/office/officeart/2018/2/layout/IconVerticalSolidList"/>
    <dgm:cxn modelId="{7FF8C0BA-6B98-4DE6-8E11-EE75ABB6BAD1}" type="presParOf" srcId="{549F49D5-4788-4FB9-BA6A-2CBEDE02D78A}" destId="{986A90E3-169B-411F-933B-F5DF5F09D71A}" srcOrd="1" destOrd="0" presId="urn:microsoft.com/office/officeart/2018/2/layout/IconVerticalSolidList"/>
    <dgm:cxn modelId="{F97FAF4F-E0D1-478A-8A9D-0D2F6913CF6A}" type="presParOf" srcId="{549F49D5-4788-4FB9-BA6A-2CBEDE02D78A}" destId="{2825160A-8C8E-4D79-973D-E7F83C69D166}" srcOrd="2" destOrd="0" presId="urn:microsoft.com/office/officeart/2018/2/layout/IconVerticalSolidList"/>
    <dgm:cxn modelId="{9283165D-32BD-43F6-B1E6-6910BF9BA2D7}" type="presParOf" srcId="{549F49D5-4788-4FB9-BA6A-2CBEDE02D78A}" destId="{347C2B70-EA6C-43DC-8036-D269C85DFC2C}" srcOrd="3" destOrd="0" presId="urn:microsoft.com/office/officeart/2018/2/layout/IconVerticalSolidList"/>
    <dgm:cxn modelId="{C753E01A-14E8-45D9-A1DD-AEBE62B9576E}" type="presParOf" srcId="{5824D7D2-EDEA-426B-8B8D-9FEEC482C0B2}" destId="{5D98802C-6857-4EA1-A0F3-14B489FB1551}" srcOrd="9" destOrd="0" presId="urn:microsoft.com/office/officeart/2018/2/layout/IconVerticalSolidList"/>
    <dgm:cxn modelId="{B8ED1980-FCC8-4AD8-806A-0F1C161DDC5C}" type="presParOf" srcId="{5824D7D2-EDEA-426B-8B8D-9FEEC482C0B2}" destId="{E6F19435-3976-4F47-B4FB-4B0303FF0D31}" srcOrd="10" destOrd="0" presId="urn:microsoft.com/office/officeart/2018/2/layout/IconVerticalSolidList"/>
    <dgm:cxn modelId="{C1472BE4-CC77-4272-8C4D-EB9498F66894}" type="presParOf" srcId="{E6F19435-3976-4F47-B4FB-4B0303FF0D31}" destId="{A3EF9CB0-B80B-4435-8C07-1BCE5029368E}" srcOrd="0" destOrd="0" presId="urn:microsoft.com/office/officeart/2018/2/layout/IconVerticalSolidList"/>
    <dgm:cxn modelId="{E0FEE37F-703B-4764-9DE4-6EEB62584E02}" type="presParOf" srcId="{E6F19435-3976-4F47-B4FB-4B0303FF0D31}" destId="{99C7404D-4F0A-46DF-A738-3541B14EEF7E}" srcOrd="1" destOrd="0" presId="urn:microsoft.com/office/officeart/2018/2/layout/IconVerticalSolidList"/>
    <dgm:cxn modelId="{863D9F00-EEC0-40B1-A4EB-1C9C8EB96197}" type="presParOf" srcId="{E6F19435-3976-4F47-B4FB-4B0303FF0D31}" destId="{374302FA-B69E-4E20-808F-EDC8A0E47AD4}" srcOrd="2" destOrd="0" presId="urn:microsoft.com/office/officeart/2018/2/layout/IconVerticalSolidList"/>
    <dgm:cxn modelId="{905052B8-8953-47FB-B97D-2589BBBA01E6}" type="presParOf" srcId="{E6F19435-3976-4F47-B4FB-4B0303FF0D31}" destId="{0EABF9A6-FCC9-4553-81CE-AF701C36F61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BD33FE-9C0A-42BC-BE8E-37D1C6E8815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DB3BE39-2E24-4171-9A33-8884B34A2D40}">
      <dgm:prSet/>
      <dgm:spPr/>
      <dgm:t>
        <a:bodyPr/>
        <a:lstStyle/>
        <a:p>
          <a:r>
            <a:rPr lang="en-GB"/>
            <a:t>Confidence. </a:t>
          </a:r>
          <a:endParaRPr lang="en-US"/>
        </a:p>
      </dgm:t>
    </dgm:pt>
    <dgm:pt modelId="{CF1DE795-9C07-4BBC-AEDC-9DD5800538EA}" type="parTrans" cxnId="{D05F09F2-F1AD-456E-BDF4-39213D2D88D7}">
      <dgm:prSet/>
      <dgm:spPr/>
      <dgm:t>
        <a:bodyPr/>
        <a:lstStyle/>
        <a:p>
          <a:endParaRPr lang="en-US"/>
        </a:p>
      </dgm:t>
    </dgm:pt>
    <dgm:pt modelId="{2EAF9344-378E-446E-9944-261F81C0209C}" type="sibTrans" cxnId="{D05F09F2-F1AD-456E-BDF4-39213D2D88D7}">
      <dgm:prSet/>
      <dgm:spPr/>
      <dgm:t>
        <a:bodyPr/>
        <a:lstStyle/>
        <a:p>
          <a:endParaRPr lang="en-US"/>
        </a:p>
      </dgm:t>
    </dgm:pt>
    <dgm:pt modelId="{F05835BD-983F-45E1-9562-3C96620DF8F0}">
      <dgm:prSet/>
      <dgm:spPr/>
      <dgm:t>
        <a:bodyPr/>
        <a:lstStyle/>
        <a:p>
          <a:r>
            <a:rPr lang="en-GB"/>
            <a:t>Proof reading before presenting. </a:t>
          </a:r>
          <a:endParaRPr lang="en-US"/>
        </a:p>
      </dgm:t>
    </dgm:pt>
    <dgm:pt modelId="{F8DD2E3D-C0FE-4853-8739-45529AB4F86A}" type="parTrans" cxnId="{350DDCC0-0F8C-4BB3-95B5-A5272ED87DF5}">
      <dgm:prSet/>
      <dgm:spPr/>
      <dgm:t>
        <a:bodyPr/>
        <a:lstStyle/>
        <a:p>
          <a:endParaRPr lang="en-US"/>
        </a:p>
      </dgm:t>
    </dgm:pt>
    <dgm:pt modelId="{A7BFF58E-17AF-4F18-A09F-4EC442637439}" type="sibTrans" cxnId="{350DDCC0-0F8C-4BB3-95B5-A5272ED87DF5}">
      <dgm:prSet/>
      <dgm:spPr/>
      <dgm:t>
        <a:bodyPr/>
        <a:lstStyle/>
        <a:p>
          <a:endParaRPr lang="en-US"/>
        </a:p>
      </dgm:t>
    </dgm:pt>
    <dgm:pt modelId="{9FFE2114-A4D3-4CCD-83E3-BD2FA1FD7B6F}">
      <dgm:prSet/>
      <dgm:spPr/>
      <dgm:t>
        <a:bodyPr/>
        <a:lstStyle/>
        <a:p>
          <a:r>
            <a:rPr lang="en-GB"/>
            <a:t>Presenter notes. </a:t>
          </a:r>
          <a:endParaRPr lang="en-US"/>
        </a:p>
      </dgm:t>
    </dgm:pt>
    <dgm:pt modelId="{EC745CC4-C38C-43AF-9DC5-D8CDA172C7D3}" type="parTrans" cxnId="{FBF64956-7C2D-40FF-9C84-BE589A9AAB5B}">
      <dgm:prSet/>
      <dgm:spPr/>
      <dgm:t>
        <a:bodyPr/>
        <a:lstStyle/>
        <a:p>
          <a:endParaRPr lang="en-US"/>
        </a:p>
      </dgm:t>
    </dgm:pt>
    <dgm:pt modelId="{BDBBF046-45B1-4E23-8689-F79A07C92E79}" type="sibTrans" cxnId="{FBF64956-7C2D-40FF-9C84-BE589A9AAB5B}">
      <dgm:prSet/>
      <dgm:spPr/>
      <dgm:t>
        <a:bodyPr/>
        <a:lstStyle/>
        <a:p>
          <a:endParaRPr lang="en-US"/>
        </a:p>
      </dgm:t>
    </dgm:pt>
    <dgm:pt modelId="{A94E4524-F713-4B31-9F72-B056B9253A49}">
      <dgm:prSet/>
      <dgm:spPr/>
      <dgm:t>
        <a:bodyPr/>
        <a:lstStyle/>
        <a:p>
          <a:r>
            <a:rPr lang="en-GB"/>
            <a:t>Presentation slides. </a:t>
          </a:r>
          <a:endParaRPr lang="en-US"/>
        </a:p>
      </dgm:t>
    </dgm:pt>
    <dgm:pt modelId="{F527A999-0E63-4968-B1CA-3EDEA141BD0D}" type="parTrans" cxnId="{7124BAD5-8320-4FD6-BAB7-B79670F6EC36}">
      <dgm:prSet/>
      <dgm:spPr/>
      <dgm:t>
        <a:bodyPr/>
        <a:lstStyle/>
        <a:p>
          <a:endParaRPr lang="en-US"/>
        </a:p>
      </dgm:t>
    </dgm:pt>
    <dgm:pt modelId="{FA296F95-06E4-4133-8CD6-79E31F68964F}" type="sibTrans" cxnId="{7124BAD5-8320-4FD6-BAB7-B79670F6EC36}">
      <dgm:prSet/>
      <dgm:spPr/>
      <dgm:t>
        <a:bodyPr/>
        <a:lstStyle/>
        <a:p>
          <a:endParaRPr lang="en-US"/>
        </a:p>
      </dgm:t>
    </dgm:pt>
    <dgm:pt modelId="{E4221CAE-CCF1-44BF-9DE0-C8AF64835F30}">
      <dgm:prSet/>
      <dgm:spPr/>
      <dgm:t>
        <a:bodyPr/>
        <a:lstStyle/>
        <a:p>
          <a:r>
            <a:rPr lang="en-GB"/>
            <a:t>Do not include everything on the slides. </a:t>
          </a:r>
          <a:endParaRPr lang="en-US"/>
        </a:p>
      </dgm:t>
    </dgm:pt>
    <dgm:pt modelId="{EAC9EA47-F33A-407C-8DCE-2B38BFA396B5}" type="parTrans" cxnId="{00CF0833-7E2D-4CC9-B99C-4753F91FEA37}">
      <dgm:prSet/>
      <dgm:spPr/>
      <dgm:t>
        <a:bodyPr/>
        <a:lstStyle/>
        <a:p>
          <a:endParaRPr lang="en-US"/>
        </a:p>
      </dgm:t>
    </dgm:pt>
    <dgm:pt modelId="{B18AE360-9FD0-4347-BCE3-4FB009F787E6}" type="sibTrans" cxnId="{00CF0833-7E2D-4CC9-B99C-4753F91FEA37}">
      <dgm:prSet/>
      <dgm:spPr/>
      <dgm:t>
        <a:bodyPr/>
        <a:lstStyle/>
        <a:p>
          <a:endParaRPr lang="en-US"/>
        </a:p>
      </dgm:t>
    </dgm:pt>
    <dgm:pt modelId="{B92DD503-1BCA-4AA0-A27E-C2B4C11F67A6}">
      <dgm:prSet/>
      <dgm:spPr/>
      <dgm:t>
        <a:bodyPr/>
        <a:lstStyle/>
        <a:p>
          <a:r>
            <a:rPr lang="en-GB"/>
            <a:t>Good spacing.</a:t>
          </a:r>
          <a:endParaRPr lang="en-US"/>
        </a:p>
      </dgm:t>
    </dgm:pt>
    <dgm:pt modelId="{981BE335-5C79-462C-830A-C8E71BC12A1C}" type="parTrans" cxnId="{900F9AFE-7240-4DC2-9C85-3A796765C818}">
      <dgm:prSet/>
      <dgm:spPr/>
      <dgm:t>
        <a:bodyPr/>
        <a:lstStyle/>
        <a:p>
          <a:endParaRPr lang="en-US"/>
        </a:p>
      </dgm:t>
    </dgm:pt>
    <dgm:pt modelId="{AF4CAF3F-293A-4D84-83E6-653C4EF0610D}" type="sibTrans" cxnId="{900F9AFE-7240-4DC2-9C85-3A796765C818}">
      <dgm:prSet/>
      <dgm:spPr/>
      <dgm:t>
        <a:bodyPr/>
        <a:lstStyle/>
        <a:p>
          <a:endParaRPr lang="en-US"/>
        </a:p>
      </dgm:t>
    </dgm:pt>
    <dgm:pt modelId="{FDEB4B13-9601-470C-BB19-1B2838C8E204}" type="pres">
      <dgm:prSet presAssocID="{D0BD33FE-9C0A-42BC-BE8E-37D1C6E88157}" presName="linear" presStyleCnt="0">
        <dgm:presLayoutVars>
          <dgm:animLvl val="lvl"/>
          <dgm:resizeHandles val="exact"/>
        </dgm:presLayoutVars>
      </dgm:prSet>
      <dgm:spPr/>
    </dgm:pt>
    <dgm:pt modelId="{83943F4F-59DC-4D08-B4DE-907AF6776E3C}" type="pres">
      <dgm:prSet presAssocID="{CDB3BE39-2E24-4171-9A33-8884B34A2D40}" presName="parentText" presStyleLbl="node1" presStyleIdx="0" presStyleCnt="6">
        <dgm:presLayoutVars>
          <dgm:chMax val="0"/>
          <dgm:bulletEnabled val="1"/>
        </dgm:presLayoutVars>
      </dgm:prSet>
      <dgm:spPr/>
    </dgm:pt>
    <dgm:pt modelId="{B1692F9D-C74D-4DDC-9279-E79E69B48C90}" type="pres">
      <dgm:prSet presAssocID="{2EAF9344-378E-446E-9944-261F81C0209C}" presName="spacer" presStyleCnt="0"/>
      <dgm:spPr/>
    </dgm:pt>
    <dgm:pt modelId="{FE35678A-1746-4B18-9863-CFDE37F39722}" type="pres">
      <dgm:prSet presAssocID="{F05835BD-983F-45E1-9562-3C96620DF8F0}" presName="parentText" presStyleLbl="node1" presStyleIdx="1" presStyleCnt="6">
        <dgm:presLayoutVars>
          <dgm:chMax val="0"/>
          <dgm:bulletEnabled val="1"/>
        </dgm:presLayoutVars>
      </dgm:prSet>
      <dgm:spPr/>
    </dgm:pt>
    <dgm:pt modelId="{7A585175-E21A-46C7-B18E-93EA14E1B160}" type="pres">
      <dgm:prSet presAssocID="{A7BFF58E-17AF-4F18-A09F-4EC442637439}" presName="spacer" presStyleCnt="0"/>
      <dgm:spPr/>
    </dgm:pt>
    <dgm:pt modelId="{E76F16B7-F431-4885-A494-8FFA26F6C6E4}" type="pres">
      <dgm:prSet presAssocID="{9FFE2114-A4D3-4CCD-83E3-BD2FA1FD7B6F}" presName="parentText" presStyleLbl="node1" presStyleIdx="2" presStyleCnt="6">
        <dgm:presLayoutVars>
          <dgm:chMax val="0"/>
          <dgm:bulletEnabled val="1"/>
        </dgm:presLayoutVars>
      </dgm:prSet>
      <dgm:spPr/>
    </dgm:pt>
    <dgm:pt modelId="{E0A77D3D-E1E9-4D1A-B101-1DA568D7B636}" type="pres">
      <dgm:prSet presAssocID="{BDBBF046-45B1-4E23-8689-F79A07C92E79}" presName="spacer" presStyleCnt="0"/>
      <dgm:spPr/>
    </dgm:pt>
    <dgm:pt modelId="{F4A2FDC5-2B51-47A4-B87A-1341E62DA784}" type="pres">
      <dgm:prSet presAssocID="{A94E4524-F713-4B31-9F72-B056B9253A49}" presName="parentText" presStyleLbl="node1" presStyleIdx="3" presStyleCnt="6">
        <dgm:presLayoutVars>
          <dgm:chMax val="0"/>
          <dgm:bulletEnabled val="1"/>
        </dgm:presLayoutVars>
      </dgm:prSet>
      <dgm:spPr/>
    </dgm:pt>
    <dgm:pt modelId="{65DAEFC0-D426-4AB6-9EF2-8AF9094E9C4C}" type="pres">
      <dgm:prSet presAssocID="{FA296F95-06E4-4133-8CD6-79E31F68964F}" presName="spacer" presStyleCnt="0"/>
      <dgm:spPr/>
    </dgm:pt>
    <dgm:pt modelId="{B06E1F66-F090-42C8-9CF9-6C2C679208A6}" type="pres">
      <dgm:prSet presAssocID="{E4221CAE-CCF1-44BF-9DE0-C8AF64835F30}" presName="parentText" presStyleLbl="node1" presStyleIdx="4" presStyleCnt="6">
        <dgm:presLayoutVars>
          <dgm:chMax val="0"/>
          <dgm:bulletEnabled val="1"/>
        </dgm:presLayoutVars>
      </dgm:prSet>
      <dgm:spPr/>
    </dgm:pt>
    <dgm:pt modelId="{38B075BA-9AE8-45D4-AA0E-E8FB8688C058}" type="pres">
      <dgm:prSet presAssocID="{B18AE360-9FD0-4347-BCE3-4FB009F787E6}" presName="spacer" presStyleCnt="0"/>
      <dgm:spPr/>
    </dgm:pt>
    <dgm:pt modelId="{36AA7506-4E29-47DE-B9EF-B0D063BA3C9C}" type="pres">
      <dgm:prSet presAssocID="{B92DD503-1BCA-4AA0-A27E-C2B4C11F67A6}" presName="parentText" presStyleLbl="node1" presStyleIdx="5" presStyleCnt="6">
        <dgm:presLayoutVars>
          <dgm:chMax val="0"/>
          <dgm:bulletEnabled val="1"/>
        </dgm:presLayoutVars>
      </dgm:prSet>
      <dgm:spPr/>
    </dgm:pt>
  </dgm:ptLst>
  <dgm:cxnLst>
    <dgm:cxn modelId="{00CF0833-7E2D-4CC9-B99C-4753F91FEA37}" srcId="{D0BD33FE-9C0A-42BC-BE8E-37D1C6E88157}" destId="{E4221CAE-CCF1-44BF-9DE0-C8AF64835F30}" srcOrd="4" destOrd="0" parTransId="{EAC9EA47-F33A-407C-8DCE-2B38BFA396B5}" sibTransId="{B18AE360-9FD0-4347-BCE3-4FB009F787E6}"/>
    <dgm:cxn modelId="{AA48333A-76A8-4D33-8210-E220F653B7F1}" type="presOf" srcId="{B92DD503-1BCA-4AA0-A27E-C2B4C11F67A6}" destId="{36AA7506-4E29-47DE-B9EF-B0D063BA3C9C}" srcOrd="0" destOrd="0" presId="urn:microsoft.com/office/officeart/2005/8/layout/vList2"/>
    <dgm:cxn modelId="{F77E453C-0897-47B8-9D0C-292E0C29B681}" type="presOf" srcId="{F05835BD-983F-45E1-9562-3C96620DF8F0}" destId="{FE35678A-1746-4B18-9863-CFDE37F39722}" srcOrd="0" destOrd="0" presId="urn:microsoft.com/office/officeart/2005/8/layout/vList2"/>
    <dgm:cxn modelId="{EBCE9E67-9A65-4BCD-A935-BD0773481430}" type="presOf" srcId="{E4221CAE-CCF1-44BF-9DE0-C8AF64835F30}" destId="{B06E1F66-F090-42C8-9CF9-6C2C679208A6}" srcOrd="0" destOrd="0" presId="urn:microsoft.com/office/officeart/2005/8/layout/vList2"/>
    <dgm:cxn modelId="{FBF64956-7C2D-40FF-9C84-BE589A9AAB5B}" srcId="{D0BD33FE-9C0A-42BC-BE8E-37D1C6E88157}" destId="{9FFE2114-A4D3-4CCD-83E3-BD2FA1FD7B6F}" srcOrd="2" destOrd="0" parTransId="{EC745CC4-C38C-43AF-9DC5-D8CDA172C7D3}" sibTransId="{BDBBF046-45B1-4E23-8689-F79A07C92E79}"/>
    <dgm:cxn modelId="{6A7F2B94-DBCA-40D6-A98E-072BD84D4653}" type="presOf" srcId="{9FFE2114-A4D3-4CCD-83E3-BD2FA1FD7B6F}" destId="{E76F16B7-F431-4885-A494-8FFA26F6C6E4}" srcOrd="0" destOrd="0" presId="urn:microsoft.com/office/officeart/2005/8/layout/vList2"/>
    <dgm:cxn modelId="{BBCE609D-8A77-410D-BF46-DF06C93A1E9D}" type="presOf" srcId="{D0BD33FE-9C0A-42BC-BE8E-37D1C6E88157}" destId="{FDEB4B13-9601-470C-BB19-1B2838C8E204}" srcOrd="0" destOrd="0" presId="urn:microsoft.com/office/officeart/2005/8/layout/vList2"/>
    <dgm:cxn modelId="{4582B8A4-9F97-435F-B87F-6D42F148B2C4}" type="presOf" srcId="{CDB3BE39-2E24-4171-9A33-8884B34A2D40}" destId="{83943F4F-59DC-4D08-B4DE-907AF6776E3C}" srcOrd="0" destOrd="0" presId="urn:microsoft.com/office/officeart/2005/8/layout/vList2"/>
    <dgm:cxn modelId="{350DDCC0-0F8C-4BB3-95B5-A5272ED87DF5}" srcId="{D0BD33FE-9C0A-42BC-BE8E-37D1C6E88157}" destId="{F05835BD-983F-45E1-9562-3C96620DF8F0}" srcOrd="1" destOrd="0" parTransId="{F8DD2E3D-C0FE-4853-8739-45529AB4F86A}" sibTransId="{A7BFF58E-17AF-4F18-A09F-4EC442637439}"/>
    <dgm:cxn modelId="{780ABDCA-035B-42A2-90E1-F1C8B9BFA1DF}" type="presOf" srcId="{A94E4524-F713-4B31-9F72-B056B9253A49}" destId="{F4A2FDC5-2B51-47A4-B87A-1341E62DA784}" srcOrd="0" destOrd="0" presId="urn:microsoft.com/office/officeart/2005/8/layout/vList2"/>
    <dgm:cxn modelId="{7124BAD5-8320-4FD6-BAB7-B79670F6EC36}" srcId="{D0BD33FE-9C0A-42BC-BE8E-37D1C6E88157}" destId="{A94E4524-F713-4B31-9F72-B056B9253A49}" srcOrd="3" destOrd="0" parTransId="{F527A999-0E63-4968-B1CA-3EDEA141BD0D}" sibTransId="{FA296F95-06E4-4133-8CD6-79E31F68964F}"/>
    <dgm:cxn modelId="{D05F09F2-F1AD-456E-BDF4-39213D2D88D7}" srcId="{D0BD33FE-9C0A-42BC-BE8E-37D1C6E88157}" destId="{CDB3BE39-2E24-4171-9A33-8884B34A2D40}" srcOrd="0" destOrd="0" parTransId="{CF1DE795-9C07-4BBC-AEDC-9DD5800538EA}" sibTransId="{2EAF9344-378E-446E-9944-261F81C0209C}"/>
    <dgm:cxn modelId="{900F9AFE-7240-4DC2-9C85-3A796765C818}" srcId="{D0BD33FE-9C0A-42BC-BE8E-37D1C6E88157}" destId="{B92DD503-1BCA-4AA0-A27E-C2B4C11F67A6}" srcOrd="5" destOrd="0" parTransId="{981BE335-5C79-462C-830A-C8E71BC12A1C}" sibTransId="{AF4CAF3F-293A-4D84-83E6-653C4EF0610D}"/>
    <dgm:cxn modelId="{712D4DED-26E7-45F9-BBA0-76E9DFAC0D35}" type="presParOf" srcId="{FDEB4B13-9601-470C-BB19-1B2838C8E204}" destId="{83943F4F-59DC-4D08-B4DE-907AF6776E3C}" srcOrd="0" destOrd="0" presId="urn:microsoft.com/office/officeart/2005/8/layout/vList2"/>
    <dgm:cxn modelId="{31D06C21-3252-4796-BB11-35DC078426C2}" type="presParOf" srcId="{FDEB4B13-9601-470C-BB19-1B2838C8E204}" destId="{B1692F9D-C74D-4DDC-9279-E79E69B48C90}" srcOrd="1" destOrd="0" presId="urn:microsoft.com/office/officeart/2005/8/layout/vList2"/>
    <dgm:cxn modelId="{34717600-6772-4E31-90DB-E844A6EF6851}" type="presParOf" srcId="{FDEB4B13-9601-470C-BB19-1B2838C8E204}" destId="{FE35678A-1746-4B18-9863-CFDE37F39722}" srcOrd="2" destOrd="0" presId="urn:microsoft.com/office/officeart/2005/8/layout/vList2"/>
    <dgm:cxn modelId="{F5AC52A3-CC14-46F9-8DCA-2A3C87DB5C5C}" type="presParOf" srcId="{FDEB4B13-9601-470C-BB19-1B2838C8E204}" destId="{7A585175-E21A-46C7-B18E-93EA14E1B160}" srcOrd="3" destOrd="0" presId="urn:microsoft.com/office/officeart/2005/8/layout/vList2"/>
    <dgm:cxn modelId="{7BD2C065-8C5F-43D9-BA49-2EED33665876}" type="presParOf" srcId="{FDEB4B13-9601-470C-BB19-1B2838C8E204}" destId="{E76F16B7-F431-4885-A494-8FFA26F6C6E4}" srcOrd="4" destOrd="0" presId="urn:microsoft.com/office/officeart/2005/8/layout/vList2"/>
    <dgm:cxn modelId="{E84D1C86-EBD9-427E-A0AB-5631087E8172}" type="presParOf" srcId="{FDEB4B13-9601-470C-BB19-1B2838C8E204}" destId="{E0A77D3D-E1E9-4D1A-B101-1DA568D7B636}" srcOrd="5" destOrd="0" presId="urn:microsoft.com/office/officeart/2005/8/layout/vList2"/>
    <dgm:cxn modelId="{250B001D-8870-4C9B-B150-F69574F74C1A}" type="presParOf" srcId="{FDEB4B13-9601-470C-BB19-1B2838C8E204}" destId="{F4A2FDC5-2B51-47A4-B87A-1341E62DA784}" srcOrd="6" destOrd="0" presId="urn:microsoft.com/office/officeart/2005/8/layout/vList2"/>
    <dgm:cxn modelId="{AE0DDE70-F404-493F-B7EA-182D9141FCA2}" type="presParOf" srcId="{FDEB4B13-9601-470C-BB19-1B2838C8E204}" destId="{65DAEFC0-D426-4AB6-9EF2-8AF9094E9C4C}" srcOrd="7" destOrd="0" presId="urn:microsoft.com/office/officeart/2005/8/layout/vList2"/>
    <dgm:cxn modelId="{F4F9F6ED-13A2-4831-85F9-4A3FCAF3BAED}" type="presParOf" srcId="{FDEB4B13-9601-470C-BB19-1B2838C8E204}" destId="{B06E1F66-F090-42C8-9CF9-6C2C679208A6}" srcOrd="8" destOrd="0" presId="urn:microsoft.com/office/officeart/2005/8/layout/vList2"/>
    <dgm:cxn modelId="{5E2428A7-38A9-4926-B908-6289B9E015E6}" type="presParOf" srcId="{FDEB4B13-9601-470C-BB19-1B2838C8E204}" destId="{38B075BA-9AE8-45D4-AA0E-E8FB8688C058}" srcOrd="9" destOrd="0" presId="urn:microsoft.com/office/officeart/2005/8/layout/vList2"/>
    <dgm:cxn modelId="{5DE015AE-FDAD-440C-B1D7-9F0BCF5818DA}" type="presParOf" srcId="{FDEB4B13-9601-470C-BB19-1B2838C8E204}" destId="{36AA7506-4E29-47DE-B9EF-B0D063BA3C9C}"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63D45DC-5EBA-4E9C-83E3-4F750663833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5573195-D099-44FC-AA87-DBD8CF905AE7}">
      <dgm:prSet/>
      <dgm:spPr/>
      <dgm:t>
        <a:bodyPr/>
        <a:lstStyle/>
        <a:p>
          <a:pPr>
            <a:lnSpc>
              <a:spcPct val="100000"/>
            </a:lnSpc>
          </a:pPr>
          <a:r>
            <a:rPr lang="en-GB"/>
            <a:t>Recorded on a laptop/ mobile phone/ camera. </a:t>
          </a:r>
          <a:endParaRPr lang="en-US"/>
        </a:p>
      </dgm:t>
    </dgm:pt>
    <dgm:pt modelId="{9BD9E5FD-B1C8-49A3-B4A2-3991ED1A16E2}" type="parTrans" cxnId="{89EAC2B9-4FB0-4C10-945A-01E3BBDEAE1D}">
      <dgm:prSet/>
      <dgm:spPr/>
      <dgm:t>
        <a:bodyPr/>
        <a:lstStyle/>
        <a:p>
          <a:endParaRPr lang="en-US"/>
        </a:p>
      </dgm:t>
    </dgm:pt>
    <dgm:pt modelId="{038E99E1-0271-4009-BF46-3E9EB0E825D3}" type="sibTrans" cxnId="{89EAC2B9-4FB0-4C10-945A-01E3BBDEAE1D}">
      <dgm:prSet/>
      <dgm:spPr/>
      <dgm:t>
        <a:bodyPr/>
        <a:lstStyle/>
        <a:p>
          <a:pPr>
            <a:lnSpc>
              <a:spcPct val="100000"/>
            </a:lnSpc>
          </a:pPr>
          <a:endParaRPr lang="en-US"/>
        </a:p>
      </dgm:t>
    </dgm:pt>
    <dgm:pt modelId="{A3F2D65E-1508-4607-82AD-398C1BA09D24}">
      <dgm:prSet/>
      <dgm:spPr/>
      <dgm:t>
        <a:bodyPr/>
        <a:lstStyle/>
        <a:p>
          <a:pPr>
            <a:lnSpc>
              <a:spcPct val="100000"/>
            </a:lnSpc>
          </a:pPr>
          <a:r>
            <a:rPr lang="en-GB"/>
            <a:t>Eye contact. </a:t>
          </a:r>
          <a:endParaRPr lang="en-US"/>
        </a:p>
      </dgm:t>
    </dgm:pt>
    <dgm:pt modelId="{014FD8C5-E257-4DF3-B032-D30162B1B94A}" type="parTrans" cxnId="{C24DC31C-C8E9-4527-9DE3-AB92C5B0CEA5}">
      <dgm:prSet/>
      <dgm:spPr/>
      <dgm:t>
        <a:bodyPr/>
        <a:lstStyle/>
        <a:p>
          <a:endParaRPr lang="en-US"/>
        </a:p>
      </dgm:t>
    </dgm:pt>
    <dgm:pt modelId="{D8B50A78-A2D5-4C4C-9FE9-98DB228A8297}" type="sibTrans" cxnId="{C24DC31C-C8E9-4527-9DE3-AB92C5B0CEA5}">
      <dgm:prSet/>
      <dgm:spPr/>
      <dgm:t>
        <a:bodyPr/>
        <a:lstStyle/>
        <a:p>
          <a:pPr>
            <a:lnSpc>
              <a:spcPct val="100000"/>
            </a:lnSpc>
          </a:pPr>
          <a:endParaRPr lang="en-US"/>
        </a:p>
      </dgm:t>
    </dgm:pt>
    <dgm:pt modelId="{16161CC8-6B2A-4FCA-91D2-C5882ACCD9ED}">
      <dgm:prSet/>
      <dgm:spPr/>
      <dgm:t>
        <a:bodyPr/>
        <a:lstStyle/>
        <a:p>
          <a:pPr>
            <a:lnSpc>
              <a:spcPct val="100000"/>
            </a:lnSpc>
          </a:pPr>
          <a:r>
            <a:rPr lang="en-GB"/>
            <a:t>Confidence. </a:t>
          </a:r>
          <a:endParaRPr lang="en-US"/>
        </a:p>
      </dgm:t>
    </dgm:pt>
    <dgm:pt modelId="{2DA03142-4EBB-48F5-AD90-3AE95A1AC19E}" type="parTrans" cxnId="{053294D6-84DB-4D92-9E85-3BA0DB544FD1}">
      <dgm:prSet/>
      <dgm:spPr/>
      <dgm:t>
        <a:bodyPr/>
        <a:lstStyle/>
        <a:p>
          <a:endParaRPr lang="en-US"/>
        </a:p>
      </dgm:t>
    </dgm:pt>
    <dgm:pt modelId="{4C0F63EB-3DAF-4DDE-889A-AF271658DD2A}" type="sibTrans" cxnId="{053294D6-84DB-4D92-9E85-3BA0DB544FD1}">
      <dgm:prSet/>
      <dgm:spPr/>
      <dgm:t>
        <a:bodyPr/>
        <a:lstStyle/>
        <a:p>
          <a:pPr>
            <a:lnSpc>
              <a:spcPct val="100000"/>
            </a:lnSpc>
          </a:pPr>
          <a:endParaRPr lang="en-US"/>
        </a:p>
      </dgm:t>
    </dgm:pt>
    <dgm:pt modelId="{143DCAB5-C5EA-4350-B5C1-A6CF66E597B3}">
      <dgm:prSet/>
      <dgm:spPr/>
      <dgm:t>
        <a:bodyPr/>
        <a:lstStyle/>
        <a:p>
          <a:pPr>
            <a:lnSpc>
              <a:spcPct val="100000"/>
            </a:lnSpc>
          </a:pPr>
          <a:r>
            <a:rPr lang="en-GB"/>
            <a:t>Do not be afraid to take a breath. </a:t>
          </a:r>
          <a:endParaRPr lang="en-US"/>
        </a:p>
      </dgm:t>
    </dgm:pt>
    <dgm:pt modelId="{B928A24F-6845-4547-8D0E-0FFB7B0B1A9E}" type="parTrans" cxnId="{86706D62-7476-4A1E-8CCA-22967B0C017E}">
      <dgm:prSet/>
      <dgm:spPr/>
      <dgm:t>
        <a:bodyPr/>
        <a:lstStyle/>
        <a:p>
          <a:endParaRPr lang="en-US"/>
        </a:p>
      </dgm:t>
    </dgm:pt>
    <dgm:pt modelId="{70D2C858-1178-4F5F-BB7E-E921F7AD0F65}" type="sibTrans" cxnId="{86706D62-7476-4A1E-8CCA-22967B0C017E}">
      <dgm:prSet/>
      <dgm:spPr/>
      <dgm:t>
        <a:bodyPr/>
        <a:lstStyle/>
        <a:p>
          <a:endParaRPr lang="en-US"/>
        </a:p>
      </dgm:t>
    </dgm:pt>
    <dgm:pt modelId="{F0B3DD72-3622-4908-B575-FAA2F24296D6}" type="pres">
      <dgm:prSet presAssocID="{663D45DC-5EBA-4E9C-83E3-4F7506638337}" presName="root" presStyleCnt="0">
        <dgm:presLayoutVars>
          <dgm:dir/>
          <dgm:resizeHandles val="exact"/>
        </dgm:presLayoutVars>
      </dgm:prSet>
      <dgm:spPr/>
    </dgm:pt>
    <dgm:pt modelId="{5D5158A5-33B3-4211-A3A0-FA8FEC4933D6}" type="pres">
      <dgm:prSet presAssocID="{663D45DC-5EBA-4E9C-83E3-4F7506638337}" presName="container" presStyleCnt="0">
        <dgm:presLayoutVars>
          <dgm:dir/>
          <dgm:resizeHandles val="exact"/>
        </dgm:presLayoutVars>
      </dgm:prSet>
      <dgm:spPr/>
    </dgm:pt>
    <dgm:pt modelId="{DB7871C7-64B2-4E68-8A1D-F5A365482CC3}" type="pres">
      <dgm:prSet presAssocID="{05573195-D099-44FC-AA87-DBD8CF905AE7}" presName="compNode" presStyleCnt="0"/>
      <dgm:spPr/>
    </dgm:pt>
    <dgm:pt modelId="{320B2DB2-FE62-4C62-B63F-2FBE7CFDDE9D}" type="pres">
      <dgm:prSet presAssocID="{05573195-D099-44FC-AA87-DBD8CF905AE7}" presName="iconBgRect" presStyleLbl="bgShp" presStyleIdx="0" presStyleCnt="4"/>
      <dgm:spPr/>
    </dgm:pt>
    <dgm:pt modelId="{C5DEAA11-8EAB-4B2E-A264-F5BFD903CDA9}" type="pres">
      <dgm:prSet presAssocID="{05573195-D099-44FC-AA87-DBD8CF905A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A374FA1E-3363-4AC2-9427-F056B57369C2}" type="pres">
      <dgm:prSet presAssocID="{05573195-D099-44FC-AA87-DBD8CF905AE7}" presName="spaceRect" presStyleCnt="0"/>
      <dgm:spPr/>
    </dgm:pt>
    <dgm:pt modelId="{BD5AD042-813C-4C0D-A46C-5CC77A0C720B}" type="pres">
      <dgm:prSet presAssocID="{05573195-D099-44FC-AA87-DBD8CF905AE7}" presName="textRect" presStyleLbl="revTx" presStyleIdx="0" presStyleCnt="4">
        <dgm:presLayoutVars>
          <dgm:chMax val="1"/>
          <dgm:chPref val="1"/>
        </dgm:presLayoutVars>
      </dgm:prSet>
      <dgm:spPr/>
    </dgm:pt>
    <dgm:pt modelId="{663D28DB-06F6-4D6D-839F-4B53D71EF8A6}" type="pres">
      <dgm:prSet presAssocID="{038E99E1-0271-4009-BF46-3E9EB0E825D3}" presName="sibTrans" presStyleLbl="sibTrans2D1" presStyleIdx="0" presStyleCnt="0"/>
      <dgm:spPr/>
    </dgm:pt>
    <dgm:pt modelId="{82596000-1FDE-43E9-A210-3920124E9DDF}" type="pres">
      <dgm:prSet presAssocID="{A3F2D65E-1508-4607-82AD-398C1BA09D24}" presName="compNode" presStyleCnt="0"/>
      <dgm:spPr/>
    </dgm:pt>
    <dgm:pt modelId="{55D2A673-835D-466B-A1D5-B7416530F2F0}" type="pres">
      <dgm:prSet presAssocID="{A3F2D65E-1508-4607-82AD-398C1BA09D24}" presName="iconBgRect" presStyleLbl="bgShp" presStyleIdx="1" presStyleCnt="4"/>
      <dgm:spPr/>
    </dgm:pt>
    <dgm:pt modelId="{E9E5F49A-C7DE-429C-BD67-64AC7BF71AD5}" type="pres">
      <dgm:prSet presAssocID="{A3F2D65E-1508-4607-82AD-398C1BA09D2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ye"/>
        </a:ext>
      </dgm:extLst>
    </dgm:pt>
    <dgm:pt modelId="{B155E762-C282-49C4-B6F9-B3629DDBD962}" type="pres">
      <dgm:prSet presAssocID="{A3F2D65E-1508-4607-82AD-398C1BA09D24}" presName="spaceRect" presStyleCnt="0"/>
      <dgm:spPr/>
    </dgm:pt>
    <dgm:pt modelId="{83671BF8-5A48-43C3-939C-76853CC48D15}" type="pres">
      <dgm:prSet presAssocID="{A3F2D65E-1508-4607-82AD-398C1BA09D24}" presName="textRect" presStyleLbl="revTx" presStyleIdx="1" presStyleCnt="4">
        <dgm:presLayoutVars>
          <dgm:chMax val="1"/>
          <dgm:chPref val="1"/>
        </dgm:presLayoutVars>
      </dgm:prSet>
      <dgm:spPr/>
    </dgm:pt>
    <dgm:pt modelId="{D9047415-C854-4C8D-ADD8-BC6C0B783095}" type="pres">
      <dgm:prSet presAssocID="{D8B50A78-A2D5-4C4C-9FE9-98DB228A8297}" presName="sibTrans" presStyleLbl="sibTrans2D1" presStyleIdx="0" presStyleCnt="0"/>
      <dgm:spPr/>
    </dgm:pt>
    <dgm:pt modelId="{82E230F9-5D18-4064-B548-C73DC51C5C59}" type="pres">
      <dgm:prSet presAssocID="{16161CC8-6B2A-4FCA-91D2-C5882ACCD9ED}" presName="compNode" presStyleCnt="0"/>
      <dgm:spPr/>
    </dgm:pt>
    <dgm:pt modelId="{854BC87E-61E3-4176-948C-18BB93DF5351}" type="pres">
      <dgm:prSet presAssocID="{16161CC8-6B2A-4FCA-91D2-C5882ACCD9ED}" presName="iconBgRect" presStyleLbl="bgShp" presStyleIdx="2" presStyleCnt="4"/>
      <dgm:spPr/>
    </dgm:pt>
    <dgm:pt modelId="{4AF22BC9-CC79-434C-BEB3-D05628B9CC71}" type="pres">
      <dgm:prSet presAssocID="{16161CC8-6B2A-4FCA-91D2-C5882ACCD9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fe jacket"/>
        </a:ext>
      </dgm:extLst>
    </dgm:pt>
    <dgm:pt modelId="{24F06F91-9BA1-49BF-81A4-A670C55F77B6}" type="pres">
      <dgm:prSet presAssocID="{16161CC8-6B2A-4FCA-91D2-C5882ACCD9ED}" presName="spaceRect" presStyleCnt="0"/>
      <dgm:spPr/>
    </dgm:pt>
    <dgm:pt modelId="{5252B9BE-9E2E-4D0C-9D8B-FC3267C942BE}" type="pres">
      <dgm:prSet presAssocID="{16161CC8-6B2A-4FCA-91D2-C5882ACCD9ED}" presName="textRect" presStyleLbl="revTx" presStyleIdx="2" presStyleCnt="4">
        <dgm:presLayoutVars>
          <dgm:chMax val="1"/>
          <dgm:chPref val="1"/>
        </dgm:presLayoutVars>
      </dgm:prSet>
      <dgm:spPr/>
    </dgm:pt>
    <dgm:pt modelId="{C177E953-2655-4A0A-8EB3-0BCA0339CFA4}" type="pres">
      <dgm:prSet presAssocID="{4C0F63EB-3DAF-4DDE-889A-AF271658DD2A}" presName="sibTrans" presStyleLbl="sibTrans2D1" presStyleIdx="0" presStyleCnt="0"/>
      <dgm:spPr/>
    </dgm:pt>
    <dgm:pt modelId="{E16F80EE-64E1-4F52-989C-289B74194D1B}" type="pres">
      <dgm:prSet presAssocID="{143DCAB5-C5EA-4350-B5C1-A6CF66E597B3}" presName="compNode" presStyleCnt="0"/>
      <dgm:spPr/>
    </dgm:pt>
    <dgm:pt modelId="{AFD31616-4776-499E-A2ED-2D0ECF92153F}" type="pres">
      <dgm:prSet presAssocID="{143DCAB5-C5EA-4350-B5C1-A6CF66E597B3}" presName="iconBgRect" presStyleLbl="bgShp" presStyleIdx="3" presStyleCnt="4"/>
      <dgm:spPr/>
    </dgm:pt>
    <dgm:pt modelId="{F2A447B7-9B79-43C7-9BEA-0A63D59DD592}" type="pres">
      <dgm:prSet presAssocID="{143DCAB5-C5EA-4350-B5C1-A6CF66E597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fused Person"/>
        </a:ext>
      </dgm:extLst>
    </dgm:pt>
    <dgm:pt modelId="{91FB0E38-1886-4876-B696-B2F37E33633B}" type="pres">
      <dgm:prSet presAssocID="{143DCAB5-C5EA-4350-B5C1-A6CF66E597B3}" presName="spaceRect" presStyleCnt="0"/>
      <dgm:spPr/>
    </dgm:pt>
    <dgm:pt modelId="{BAB6978B-3D76-499C-8FF3-B6CE91B08AA8}" type="pres">
      <dgm:prSet presAssocID="{143DCAB5-C5EA-4350-B5C1-A6CF66E597B3}" presName="textRect" presStyleLbl="revTx" presStyleIdx="3" presStyleCnt="4">
        <dgm:presLayoutVars>
          <dgm:chMax val="1"/>
          <dgm:chPref val="1"/>
        </dgm:presLayoutVars>
      </dgm:prSet>
      <dgm:spPr/>
    </dgm:pt>
  </dgm:ptLst>
  <dgm:cxnLst>
    <dgm:cxn modelId="{3C773B01-E224-41AF-9EEA-528F6768CBDD}" type="presOf" srcId="{05573195-D099-44FC-AA87-DBD8CF905AE7}" destId="{BD5AD042-813C-4C0D-A46C-5CC77A0C720B}" srcOrd="0" destOrd="0" presId="urn:microsoft.com/office/officeart/2018/2/layout/IconCircleList"/>
    <dgm:cxn modelId="{C24DC31C-C8E9-4527-9DE3-AB92C5B0CEA5}" srcId="{663D45DC-5EBA-4E9C-83E3-4F7506638337}" destId="{A3F2D65E-1508-4607-82AD-398C1BA09D24}" srcOrd="1" destOrd="0" parTransId="{014FD8C5-E257-4DF3-B032-D30162B1B94A}" sibTransId="{D8B50A78-A2D5-4C4C-9FE9-98DB228A8297}"/>
    <dgm:cxn modelId="{6AF7F528-F25E-4454-8D91-256BC781EB8A}" type="presOf" srcId="{A3F2D65E-1508-4607-82AD-398C1BA09D24}" destId="{83671BF8-5A48-43C3-939C-76853CC48D15}" srcOrd="0" destOrd="0" presId="urn:microsoft.com/office/officeart/2018/2/layout/IconCircleList"/>
    <dgm:cxn modelId="{86706D62-7476-4A1E-8CCA-22967B0C017E}" srcId="{663D45DC-5EBA-4E9C-83E3-4F7506638337}" destId="{143DCAB5-C5EA-4350-B5C1-A6CF66E597B3}" srcOrd="3" destOrd="0" parTransId="{B928A24F-6845-4547-8D0E-0FFB7B0B1A9E}" sibTransId="{70D2C858-1178-4F5F-BB7E-E921F7AD0F65}"/>
    <dgm:cxn modelId="{3310834E-8C6F-4717-8424-9C88A068B2FE}" type="presOf" srcId="{4C0F63EB-3DAF-4DDE-889A-AF271658DD2A}" destId="{C177E953-2655-4A0A-8EB3-0BCA0339CFA4}" srcOrd="0" destOrd="0" presId="urn:microsoft.com/office/officeart/2018/2/layout/IconCircleList"/>
    <dgm:cxn modelId="{17375B7A-96CC-4E49-82FD-3B660FE075E0}" type="presOf" srcId="{D8B50A78-A2D5-4C4C-9FE9-98DB228A8297}" destId="{D9047415-C854-4C8D-ADD8-BC6C0B783095}" srcOrd="0" destOrd="0" presId="urn:microsoft.com/office/officeart/2018/2/layout/IconCircleList"/>
    <dgm:cxn modelId="{32303183-9D0A-4E3D-8889-B975A4D386FF}" type="presOf" srcId="{16161CC8-6B2A-4FCA-91D2-C5882ACCD9ED}" destId="{5252B9BE-9E2E-4D0C-9D8B-FC3267C942BE}" srcOrd="0" destOrd="0" presId="urn:microsoft.com/office/officeart/2018/2/layout/IconCircleList"/>
    <dgm:cxn modelId="{89EAC2B9-4FB0-4C10-945A-01E3BBDEAE1D}" srcId="{663D45DC-5EBA-4E9C-83E3-4F7506638337}" destId="{05573195-D099-44FC-AA87-DBD8CF905AE7}" srcOrd="0" destOrd="0" parTransId="{9BD9E5FD-B1C8-49A3-B4A2-3991ED1A16E2}" sibTransId="{038E99E1-0271-4009-BF46-3E9EB0E825D3}"/>
    <dgm:cxn modelId="{4BC219C1-C884-435D-AD6C-0FBA9F91DAE5}" type="presOf" srcId="{663D45DC-5EBA-4E9C-83E3-4F7506638337}" destId="{F0B3DD72-3622-4908-B575-FAA2F24296D6}" srcOrd="0" destOrd="0" presId="urn:microsoft.com/office/officeart/2018/2/layout/IconCircleList"/>
    <dgm:cxn modelId="{053294D6-84DB-4D92-9E85-3BA0DB544FD1}" srcId="{663D45DC-5EBA-4E9C-83E3-4F7506638337}" destId="{16161CC8-6B2A-4FCA-91D2-C5882ACCD9ED}" srcOrd="2" destOrd="0" parTransId="{2DA03142-4EBB-48F5-AD90-3AE95A1AC19E}" sibTransId="{4C0F63EB-3DAF-4DDE-889A-AF271658DD2A}"/>
    <dgm:cxn modelId="{29B153DA-2782-49A2-8906-0557AE25C489}" type="presOf" srcId="{143DCAB5-C5EA-4350-B5C1-A6CF66E597B3}" destId="{BAB6978B-3D76-499C-8FF3-B6CE91B08AA8}" srcOrd="0" destOrd="0" presId="urn:microsoft.com/office/officeart/2018/2/layout/IconCircleList"/>
    <dgm:cxn modelId="{3BDC7EE6-7C02-4F97-AE39-8A1A5AFBFD1B}" type="presOf" srcId="{038E99E1-0271-4009-BF46-3E9EB0E825D3}" destId="{663D28DB-06F6-4D6D-839F-4B53D71EF8A6}" srcOrd="0" destOrd="0" presId="urn:microsoft.com/office/officeart/2018/2/layout/IconCircleList"/>
    <dgm:cxn modelId="{FD0DEE71-3FBB-4691-B0A4-0F13A79C23D9}" type="presParOf" srcId="{F0B3DD72-3622-4908-B575-FAA2F24296D6}" destId="{5D5158A5-33B3-4211-A3A0-FA8FEC4933D6}" srcOrd="0" destOrd="0" presId="urn:microsoft.com/office/officeart/2018/2/layout/IconCircleList"/>
    <dgm:cxn modelId="{47B8714B-F53A-4648-82BB-C188AA0DDADD}" type="presParOf" srcId="{5D5158A5-33B3-4211-A3A0-FA8FEC4933D6}" destId="{DB7871C7-64B2-4E68-8A1D-F5A365482CC3}" srcOrd="0" destOrd="0" presId="urn:microsoft.com/office/officeart/2018/2/layout/IconCircleList"/>
    <dgm:cxn modelId="{90EEB3A8-0A63-4D7C-A0F6-92914B688A07}" type="presParOf" srcId="{DB7871C7-64B2-4E68-8A1D-F5A365482CC3}" destId="{320B2DB2-FE62-4C62-B63F-2FBE7CFDDE9D}" srcOrd="0" destOrd="0" presId="urn:microsoft.com/office/officeart/2018/2/layout/IconCircleList"/>
    <dgm:cxn modelId="{0867A804-0A57-4B74-B534-EF4CE42E1B01}" type="presParOf" srcId="{DB7871C7-64B2-4E68-8A1D-F5A365482CC3}" destId="{C5DEAA11-8EAB-4B2E-A264-F5BFD903CDA9}" srcOrd="1" destOrd="0" presId="urn:microsoft.com/office/officeart/2018/2/layout/IconCircleList"/>
    <dgm:cxn modelId="{A7B13123-875D-41CA-B5EF-41C43666BE13}" type="presParOf" srcId="{DB7871C7-64B2-4E68-8A1D-F5A365482CC3}" destId="{A374FA1E-3363-4AC2-9427-F056B57369C2}" srcOrd="2" destOrd="0" presId="urn:microsoft.com/office/officeart/2018/2/layout/IconCircleList"/>
    <dgm:cxn modelId="{738A8E15-87AC-4DD7-A82A-E5B6294EDE09}" type="presParOf" srcId="{DB7871C7-64B2-4E68-8A1D-F5A365482CC3}" destId="{BD5AD042-813C-4C0D-A46C-5CC77A0C720B}" srcOrd="3" destOrd="0" presId="urn:microsoft.com/office/officeart/2018/2/layout/IconCircleList"/>
    <dgm:cxn modelId="{EF102D15-16B0-4F2A-9CEA-9EA414266270}" type="presParOf" srcId="{5D5158A5-33B3-4211-A3A0-FA8FEC4933D6}" destId="{663D28DB-06F6-4D6D-839F-4B53D71EF8A6}" srcOrd="1" destOrd="0" presId="urn:microsoft.com/office/officeart/2018/2/layout/IconCircleList"/>
    <dgm:cxn modelId="{F2289DE9-B476-44CE-A02E-6784BDFE2C86}" type="presParOf" srcId="{5D5158A5-33B3-4211-A3A0-FA8FEC4933D6}" destId="{82596000-1FDE-43E9-A210-3920124E9DDF}" srcOrd="2" destOrd="0" presId="urn:microsoft.com/office/officeart/2018/2/layout/IconCircleList"/>
    <dgm:cxn modelId="{159FC479-E308-4A65-8D8B-6EE9CA7FE937}" type="presParOf" srcId="{82596000-1FDE-43E9-A210-3920124E9DDF}" destId="{55D2A673-835D-466B-A1D5-B7416530F2F0}" srcOrd="0" destOrd="0" presId="urn:microsoft.com/office/officeart/2018/2/layout/IconCircleList"/>
    <dgm:cxn modelId="{33DD386C-D10A-446E-BAC6-94961AB605BC}" type="presParOf" srcId="{82596000-1FDE-43E9-A210-3920124E9DDF}" destId="{E9E5F49A-C7DE-429C-BD67-64AC7BF71AD5}" srcOrd="1" destOrd="0" presId="urn:microsoft.com/office/officeart/2018/2/layout/IconCircleList"/>
    <dgm:cxn modelId="{902B2F96-E687-4DD1-A953-93E214605EDF}" type="presParOf" srcId="{82596000-1FDE-43E9-A210-3920124E9DDF}" destId="{B155E762-C282-49C4-B6F9-B3629DDBD962}" srcOrd="2" destOrd="0" presId="urn:microsoft.com/office/officeart/2018/2/layout/IconCircleList"/>
    <dgm:cxn modelId="{49653A0B-14C2-4396-B4D1-CF11C0309B86}" type="presParOf" srcId="{82596000-1FDE-43E9-A210-3920124E9DDF}" destId="{83671BF8-5A48-43C3-939C-76853CC48D15}" srcOrd="3" destOrd="0" presId="urn:microsoft.com/office/officeart/2018/2/layout/IconCircleList"/>
    <dgm:cxn modelId="{3CFC6E8E-1320-4080-A250-05E9865A1320}" type="presParOf" srcId="{5D5158A5-33B3-4211-A3A0-FA8FEC4933D6}" destId="{D9047415-C854-4C8D-ADD8-BC6C0B783095}" srcOrd="3" destOrd="0" presId="urn:microsoft.com/office/officeart/2018/2/layout/IconCircleList"/>
    <dgm:cxn modelId="{1AAD03F2-4443-47BD-B4DE-87F24D80A10A}" type="presParOf" srcId="{5D5158A5-33B3-4211-A3A0-FA8FEC4933D6}" destId="{82E230F9-5D18-4064-B548-C73DC51C5C59}" srcOrd="4" destOrd="0" presId="urn:microsoft.com/office/officeart/2018/2/layout/IconCircleList"/>
    <dgm:cxn modelId="{BBB76479-88A2-480E-AC2B-07A663BE3F75}" type="presParOf" srcId="{82E230F9-5D18-4064-B548-C73DC51C5C59}" destId="{854BC87E-61E3-4176-948C-18BB93DF5351}" srcOrd="0" destOrd="0" presId="urn:microsoft.com/office/officeart/2018/2/layout/IconCircleList"/>
    <dgm:cxn modelId="{F74471A5-5252-4889-BFDC-405DFCA94B4B}" type="presParOf" srcId="{82E230F9-5D18-4064-B548-C73DC51C5C59}" destId="{4AF22BC9-CC79-434C-BEB3-D05628B9CC71}" srcOrd="1" destOrd="0" presId="urn:microsoft.com/office/officeart/2018/2/layout/IconCircleList"/>
    <dgm:cxn modelId="{F7F8895D-CB69-4327-B59D-E8C6E58F05CB}" type="presParOf" srcId="{82E230F9-5D18-4064-B548-C73DC51C5C59}" destId="{24F06F91-9BA1-49BF-81A4-A670C55F77B6}" srcOrd="2" destOrd="0" presId="urn:microsoft.com/office/officeart/2018/2/layout/IconCircleList"/>
    <dgm:cxn modelId="{61C324DF-AC0B-4EE5-98D8-6C88224863F5}" type="presParOf" srcId="{82E230F9-5D18-4064-B548-C73DC51C5C59}" destId="{5252B9BE-9E2E-4D0C-9D8B-FC3267C942BE}" srcOrd="3" destOrd="0" presId="urn:microsoft.com/office/officeart/2018/2/layout/IconCircleList"/>
    <dgm:cxn modelId="{D7106D8D-D25A-4672-9B65-3CC38E7704AB}" type="presParOf" srcId="{5D5158A5-33B3-4211-A3A0-FA8FEC4933D6}" destId="{C177E953-2655-4A0A-8EB3-0BCA0339CFA4}" srcOrd="5" destOrd="0" presId="urn:microsoft.com/office/officeart/2018/2/layout/IconCircleList"/>
    <dgm:cxn modelId="{7BAB4E82-FADB-4E72-A873-EA978C4E2407}" type="presParOf" srcId="{5D5158A5-33B3-4211-A3A0-FA8FEC4933D6}" destId="{E16F80EE-64E1-4F52-989C-289B74194D1B}" srcOrd="6" destOrd="0" presId="urn:microsoft.com/office/officeart/2018/2/layout/IconCircleList"/>
    <dgm:cxn modelId="{33C4E198-C35E-43F1-9CDC-2CD2EC06226C}" type="presParOf" srcId="{E16F80EE-64E1-4F52-989C-289B74194D1B}" destId="{AFD31616-4776-499E-A2ED-2D0ECF92153F}" srcOrd="0" destOrd="0" presId="urn:microsoft.com/office/officeart/2018/2/layout/IconCircleList"/>
    <dgm:cxn modelId="{67AEAFAE-9BF4-45A3-8579-D16B32BA602E}" type="presParOf" srcId="{E16F80EE-64E1-4F52-989C-289B74194D1B}" destId="{F2A447B7-9B79-43C7-9BEA-0A63D59DD592}" srcOrd="1" destOrd="0" presId="urn:microsoft.com/office/officeart/2018/2/layout/IconCircleList"/>
    <dgm:cxn modelId="{6A881A5E-412A-4986-8BA3-760BFC7131AC}" type="presParOf" srcId="{E16F80EE-64E1-4F52-989C-289B74194D1B}" destId="{91FB0E38-1886-4876-B696-B2F37E33633B}" srcOrd="2" destOrd="0" presId="urn:microsoft.com/office/officeart/2018/2/layout/IconCircleList"/>
    <dgm:cxn modelId="{6E0B8F0D-8DB5-44E2-8C40-15A3C1DB293D}" type="presParOf" srcId="{E16F80EE-64E1-4F52-989C-289B74194D1B}" destId="{BAB6978B-3D76-499C-8FF3-B6CE91B08AA8}"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1E6A96-1A91-4E8A-8B51-AE8328689D3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629DF60-FC4F-4825-8D03-5256B02F8AA5}">
      <dgm:prSet/>
      <dgm:spPr/>
      <dgm:t>
        <a:bodyPr/>
        <a:lstStyle/>
        <a:p>
          <a:pPr>
            <a:lnSpc>
              <a:spcPct val="100000"/>
            </a:lnSpc>
          </a:pPr>
          <a:r>
            <a:rPr lang="en-GB"/>
            <a:t>Upload to a platform or teams share points. </a:t>
          </a:r>
          <a:endParaRPr lang="en-US"/>
        </a:p>
      </dgm:t>
    </dgm:pt>
    <dgm:pt modelId="{1E1BE4A9-8A92-484F-BE06-3A5AFBF05B1F}" type="parTrans" cxnId="{5655CB7B-115C-4E0E-A5B8-975208EE3FDC}">
      <dgm:prSet/>
      <dgm:spPr/>
      <dgm:t>
        <a:bodyPr/>
        <a:lstStyle/>
        <a:p>
          <a:endParaRPr lang="en-US"/>
        </a:p>
      </dgm:t>
    </dgm:pt>
    <dgm:pt modelId="{9B659038-ECEE-45DA-8026-1D2A04168B0E}" type="sibTrans" cxnId="{5655CB7B-115C-4E0E-A5B8-975208EE3FDC}">
      <dgm:prSet/>
      <dgm:spPr/>
      <dgm:t>
        <a:bodyPr/>
        <a:lstStyle/>
        <a:p>
          <a:endParaRPr lang="en-US"/>
        </a:p>
      </dgm:t>
    </dgm:pt>
    <dgm:pt modelId="{106A17CA-01A4-4AF3-994F-32308E706D87}">
      <dgm:prSet/>
      <dgm:spPr/>
      <dgm:t>
        <a:bodyPr/>
        <a:lstStyle/>
        <a:p>
          <a:pPr>
            <a:lnSpc>
              <a:spcPct val="100000"/>
            </a:lnSpc>
          </a:pPr>
          <a:r>
            <a:rPr lang="en-GB"/>
            <a:t>Share the link with your tutors. </a:t>
          </a:r>
          <a:endParaRPr lang="en-US"/>
        </a:p>
      </dgm:t>
    </dgm:pt>
    <dgm:pt modelId="{7209EBA3-D846-4556-B7C4-5F838180C96D}" type="parTrans" cxnId="{A96C93C2-2AAC-4814-844D-6A820623B8E9}">
      <dgm:prSet/>
      <dgm:spPr/>
      <dgm:t>
        <a:bodyPr/>
        <a:lstStyle/>
        <a:p>
          <a:endParaRPr lang="en-US"/>
        </a:p>
      </dgm:t>
    </dgm:pt>
    <dgm:pt modelId="{CE262A66-9157-4F3B-9F71-7B9E4308306D}" type="sibTrans" cxnId="{A96C93C2-2AAC-4814-844D-6A820623B8E9}">
      <dgm:prSet/>
      <dgm:spPr/>
      <dgm:t>
        <a:bodyPr/>
        <a:lstStyle/>
        <a:p>
          <a:endParaRPr lang="en-US"/>
        </a:p>
      </dgm:t>
    </dgm:pt>
    <dgm:pt modelId="{CA03BFCF-1C4B-487B-8645-7C5FBE58A2C4}">
      <dgm:prSet/>
      <dgm:spPr/>
      <dgm:t>
        <a:bodyPr/>
        <a:lstStyle/>
        <a:p>
          <a:pPr>
            <a:lnSpc>
              <a:spcPct val="100000"/>
            </a:lnSpc>
          </a:pPr>
          <a:r>
            <a:rPr lang="en-GB"/>
            <a:t>Share it on a word document and upload to the submission point. </a:t>
          </a:r>
          <a:endParaRPr lang="en-US"/>
        </a:p>
      </dgm:t>
    </dgm:pt>
    <dgm:pt modelId="{A44665B3-4CB5-4B63-9ABB-5B4FC3BB6B89}" type="parTrans" cxnId="{2A48F403-648B-4584-922A-A56C935930E0}">
      <dgm:prSet/>
      <dgm:spPr/>
      <dgm:t>
        <a:bodyPr/>
        <a:lstStyle/>
        <a:p>
          <a:endParaRPr lang="en-US"/>
        </a:p>
      </dgm:t>
    </dgm:pt>
    <dgm:pt modelId="{8161C7B3-BFD3-4570-BEB9-C4DC39D2460F}" type="sibTrans" cxnId="{2A48F403-648B-4584-922A-A56C935930E0}">
      <dgm:prSet/>
      <dgm:spPr/>
      <dgm:t>
        <a:bodyPr/>
        <a:lstStyle/>
        <a:p>
          <a:endParaRPr lang="en-US"/>
        </a:p>
      </dgm:t>
    </dgm:pt>
    <dgm:pt modelId="{A8423EDB-7139-44CA-B0C0-D85A9AB9C707}">
      <dgm:prSet/>
      <dgm:spPr/>
      <dgm:t>
        <a:bodyPr/>
        <a:lstStyle/>
        <a:p>
          <a:pPr>
            <a:lnSpc>
              <a:spcPct val="100000"/>
            </a:lnSpc>
          </a:pPr>
          <a:r>
            <a:rPr lang="en-GB"/>
            <a:t>Let’s take a look. </a:t>
          </a:r>
          <a:endParaRPr lang="en-US"/>
        </a:p>
      </dgm:t>
    </dgm:pt>
    <dgm:pt modelId="{68559B67-B331-4D33-A7C0-9850FF1DAFDF}" type="parTrans" cxnId="{4EF42719-E02D-49B8-92A7-9A3B22D3929A}">
      <dgm:prSet/>
      <dgm:spPr/>
      <dgm:t>
        <a:bodyPr/>
        <a:lstStyle/>
        <a:p>
          <a:endParaRPr lang="en-US"/>
        </a:p>
      </dgm:t>
    </dgm:pt>
    <dgm:pt modelId="{699A9ABC-9193-4203-861A-18A8295F6CFF}" type="sibTrans" cxnId="{4EF42719-E02D-49B8-92A7-9A3B22D3929A}">
      <dgm:prSet/>
      <dgm:spPr/>
      <dgm:t>
        <a:bodyPr/>
        <a:lstStyle/>
        <a:p>
          <a:endParaRPr lang="en-US"/>
        </a:p>
      </dgm:t>
    </dgm:pt>
    <dgm:pt modelId="{08B8C6CC-4331-406B-A436-2437BDD492BD}" type="pres">
      <dgm:prSet presAssocID="{D21E6A96-1A91-4E8A-8B51-AE8328689D38}" presName="root" presStyleCnt="0">
        <dgm:presLayoutVars>
          <dgm:dir/>
          <dgm:resizeHandles val="exact"/>
        </dgm:presLayoutVars>
      </dgm:prSet>
      <dgm:spPr/>
    </dgm:pt>
    <dgm:pt modelId="{BE7DB9CA-B63B-43FA-8BF3-CFBB9CB5BE01}" type="pres">
      <dgm:prSet presAssocID="{7629DF60-FC4F-4825-8D03-5256B02F8AA5}" presName="compNode" presStyleCnt="0"/>
      <dgm:spPr/>
    </dgm:pt>
    <dgm:pt modelId="{2101E94C-9567-4DB7-A389-EDD6224B3EAC}" type="pres">
      <dgm:prSet presAssocID="{7629DF60-FC4F-4825-8D03-5256B02F8AA5}" presName="bgRect" presStyleLbl="bgShp" presStyleIdx="0" presStyleCnt="4"/>
      <dgm:spPr/>
    </dgm:pt>
    <dgm:pt modelId="{1D272AA8-B0B4-45F9-8F9E-522AD2CECEDB}" type="pres">
      <dgm:prSet presAssocID="{7629DF60-FC4F-4825-8D03-5256B02F8A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yncing Cloud"/>
        </a:ext>
      </dgm:extLst>
    </dgm:pt>
    <dgm:pt modelId="{2C322C36-13A6-4988-8D34-99CDEA3A2D1C}" type="pres">
      <dgm:prSet presAssocID="{7629DF60-FC4F-4825-8D03-5256B02F8AA5}" presName="spaceRect" presStyleCnt="0"/>
      <dgm:spPr/>
    </dgm:pt>
    <dgm:pt modelId="{8689CA3D-4B78-4F17-B0A9-55E96F4C5512}" type="pres">
      <dgm:prSet presAssocID="{7629DF60-FC4F-4825-8D03-5256B02F8AA5}" presName="parTx" presStyleLbl="revTx" presStyleIdx="0" presStyleCnt="4">
        <dgm:presLayoutVars>
          <dgm:chMax val="0"/>
          <dgm:chPref val="0"/>
        </dgm:presLayoutVars>
      </dgm:prSet>
      <dgm:spPr/>
    </dgm:pt>
    <dgm:pt modelId="{63483BA6-B3E2-4C86-B78B-A45F73788F5E}" type="pres">
      <dgm:prSet presAssocID="{9B659038-ECEE-45DA-8026-1D2A04168B0E}" presName="sibTrans" presStyleCnt="0"/>
      <dgm:spPr/>
    </dgm:pt>
    <dgm:pt modelId="{C3F91F3D-5964-4D8F-805B-1BC050D2AD17}" type="pres">
      <dgm:prSet presAssocID="{106A17CA-01A4-4AF3-994F-32308E706D87}" presName="compNode" presStyleCnt="0"/>
      <dgm:spPr/>
    </dgm:pt>
    <dgm:pt modelId="{8222E3F9-5CAF-4137-9CD3-E25501644086}" type="pres">
      <dgm:prSet presAssocID="{106A17CA-01A4-4AF3-994F-32308E706D87}" presName="bgRect" presStyleLbl="bgShp" presStyleIdx="1" presStyleCnt="4"/>
      <dgm:spPr/>
    </dgm:pt>
    <dgm:pt modelId="{97457605-877D-48C3-A857-AB26F3B6EDB9}" type="pres">
      <dgm:prSet presAssocID="{106A17CA-01A4-4AF3-994F-32308E706D8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nk"/>
        </a:ext>
      </dgm:extLst>
    </dgm:pt>
    <dgm:pt modelId="{BE5FFB54-2666-474F-9E75-1D2916316FF9}" type="pres">
      <dgm:prSet presAssocID="{106A17CA-01A4-4AF3-994F-32308E706D87}" presName="spaceRect" presStyleCnt="0"/>
      <dgm:spPr/>
    </dgm:pt>
    <dgm:pt modelId="{C67BEF0C-4F09-4C7F-A4BD-FAD9AF46239F}" type="pres">
      <dgm:prSet presAssocID="{106A17CA-01A4-4AF3-994F-32308E706D87}" presName="parTx" presStyleLbl="revTx" presStyleIdx="1" presStyleCnt="4">
        <dgm:presLayoutVars>
          <dgm:chMax val="0"/>
          <dgm:chPref val="0"/>
        </dgm:presLayoutVars>
      </dgm:prSet>
      <dgm:spPr/>
    </dgm:pt>
    <dgm:pt modelId="{CF1E0742-1839-4D6D-B10A-C1616195888B}" type="pres">
      <dgm:prSet presAssocID="{CE262A66-9157-4F3B-9F71-7B9E4308306D}" presName="sibTrans" presStyleCnt="0"/>
      <dgm:spPr/>
    </dgm:pt>
    <dgm:pt modelId="{5D34DA16-E92A-4032-9559-416981B28B33}" type="pres">
      <dgm:prSet presAssocID="{CA03BFCF-1C4B-487B-8645-7C5FBE58A2C4}" presName="compNode" presStyleCnt="0"/>
      <dgm:spPr/>
    </dgm:pt>
    <dgm:pt modelId="{0CCCC1AF-7A21-41EC-9375-A72DF40BB007}" type="pres">
      <dgm:prSet presAssocID="{CA03BFCF-1C4B-487B-8645-7C5FBE58A2C4}" presName="bgRect" presStyleLbl="bgShp" presStyleIdx="2" presStyleCnt="4"/>
      <dgm:spPr/>
    </dgm:pt>
    <dgm:pt modelId="{B0BD367E-A7E6-4D52-8D9C-35FD5DAD7B2F}" type="pres">
      <dgm:prSet presAssocID="{CA03BFCF-1C4B-487B-8645-7C5FBE58A2C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tract"/>
        </a:ext>
      </dgm:extLst>
    </dgm:pt>
    <dgm:pt modelId="{C7651205-BE55-4F50-B027-E95939368267}" type="pres">
      <dgm:prSet presAssocID="{CA03BFCF-1C4B-487B-8645-7C5FBE58A2C4}" presName="spaceRect" presStyleCnt="0"/>
      <dgm:spPr/>
    </dgm:pt>
    <dgm:pt modelId="{2DAE0964-0359-426C-A645-50695428070C}" type="pres">
      <dgm:prSet presAssocID="{CA03BFCF-1C4B-487B-8645-7C5FBE58A2C4}" presName="parTx" presStyleLbl="revTx" presStyleIdx="2" presStyleCnt="4">
        <dgm:presLayoutVars>
          <dgm:chMax val="0"/>
          <dgm:chPref val="0"/>
        </dgm:presLayoutVars>
      </dgm:prSet>
      <dgm:spPr/>
    </dgm:pt>
    <dgm:pt modelId="{05B3768A-2A06-40CA-B15E-E60CDEA1B1E6}" type="pres">
      <dgm:prSet presAssocID="{8161C7B3-BFD3-4570-BEB9-C4DC39D2460F}" presName="sibTrans" presStyleCnt="0"/>
      <dgm:spPr/>
    </dgm:pt>
    <dgm:pt modelId="{1A60C55B-DC77-4162-8CDE-79D76ED5F07A}" type="pres">
      <dgm:prSet presAssocID="{A8423EDB-7139-44CA-B0C0-D85A9AB9C707}" presName="compNode" presStyleCnt="0"/>
      <dgm:spPr/>
    </dgm:pt>
    <dgm:pt modelId="{1DD3B708-676C-44C0-879E-BC8B1A5E58A4}" type="pres">
      <dgm:prSet presAssocID="{A8423EDB-7139-44CA-B0C0-D85A9AB9C707}" presName="bgRect" presStyleLbl="bgShp" presStyleIdx="3" presStyleCnt="4"/>
      <dgm:spPr/>
    </dgm:pt>
    <dgm:pt modelId="{E216ACFA-A2B8-43FC-BC3A-9A45A700CBBA}" type="pres">
      <dgm:prSet presAssocID="{A8423EDB-7139-44CA-B0C0-D85A9AB9C7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s"/>
        </a:ext>
      </dgm:extLst>
    </dgm:pt>
    <dgm:pt modelId="{AF3B91FD-022F-448D-A558-FDE6567FD65C}" type="pres">
      <dgm:prSet presAssocID="{A8423EDB-7139-44CA-B0C0-D85A9AB9C707}" presName="spaceRect" presStyleCnt="0"/>
      <dgm:spPr/>
    </dgm:pt>
    <dgm:pt modelId="{58FBBC98-BA18-450A-8355-FF737E490DC0}" type="pres">
      <dgm:prSet presAssocID="{A8423EDB-7139-44CA-B0C0-D85A9AB9C707}" presName="parTx" presStyleLbl="revTx" presStyleIdx="3" presStyleCnt="4">
        <dgm:presLayoutVars>
          <dgm:chMax val="0"/>
          <dgm:chPref val="0"/>
        </dgm:presLayoutVars>
      </dgm:prSet>
      <dgm:spPr/>
    </dgm:pt>
  </dgm:ptLst>
  <dgm:cxnLst>
    <dgm:cxn modelId="{2A48F403-648B-4584-922A-A56C935930E0}" srcId="{D21E6A96-1A91-4E8A-8B51-AE8328689D38}" destId="{CA03BFCF-1C4B-487B-8645-7C5FBE58A2C4}" srcOrd="2" destOrd="0" parTransId="{A44665B3-4CB5-4B63-9ABB-5B4FC3BB6B89}" sibTransId="{8161C7B3-BFD3-4570-BEB9-C4DC39D2460F}"/>
    <dgm:cxn modelId="{4EF42719-E02D-49B8-92A7-9A3B22D3929A}" srcId="{D21E6A96-1A91-4E8A-8B51-AE8328689D38}" destId="{A8423EDB-7139-44CA-B0C0-D85A9AB9C707}" srcOrd="3" destOrd="0" parTransId="{68559B67-B331-4D33-A7C0-9850FF1DAFDF}" sibTransId="{699A9ABC-9193-4203-861A-18A8295F6CFF}"/>
    <dgm:cxn modelId="{42CC5A1D-59D3-4A95-A613-B3FCD7A267D9}" type="presOf" srcId="{A8423EDB-7139-44CA-B0C0-D85A9AB9C707}" destId="{58FBBC98-BA18-450A-8355-FF737E490DC0}" srcOrd="0" destOrd="0" presId="urn:microsoft.com/office/officeart/2018/2/layout/IconVerticalSolidList"/>
    <dgm:cxn modelId="{9A8F812C-DD42-421B-A377-23DE45EAA471}" type="presOf" srcId="{7629DF60-FC4F-4825-8D03-5256B02F8AA5}" destId="{8689CA3D-4B78-4F17-B0A9-55E96F4C5512}" srcOrd="0" destOrd="0" presId="urn:microsoft.com/office/officeart/2018/2/layout/IconVerticalSolidList"/>
    <dgm:cxn modelId="{5655CB7B-115C-4E0E-A5B8-975208EE3FDC}" srcId="{D21E6A96-1A91-4E8A-8B51-AE8328689D38}" destId="{7629DF60-FC4F-4825-8D03-5256B02F8AA5}" srcOrd="0" destOrd="0" parTransId="{1E1BE4A9-8A92-484F-BE06-3A5AFBF05B1F}" sibTransId="{9B659038-ECEE-45DA-8026-1D2A04168B0E}"/>
    <dgm:cxn modelId="{749881A3-17B9-4198-8049-3D82FB39CE0B}" type="presOf" srcId="{CA03BFCF-1C4B-487B-8645-7C5FBE58A2C4}" destId="{2DAE0964-0359-426C-A645-50695428070C}" srcOrd="0" destOrd="0" presId="urn:microsoft.com/office/officeart/2018/2/layout/IconVerticalSolidList"/>
    <dgm:cxn modelId="{F62588B0-EEF4-408B-8054-C636920EAC91}" type="presOf" srcId="{D21E6A96-1A91-4E8A-8B51-AE8328689D38}" destId="{08B8C6CC-4331-406B-A436-2437BDD492BD}" srcOrd="0" destOrd="0" presId="urn:microsoft.com/office/officeart/2018/2/layout/IconVerticalSolidList"/>
    <dgm:cxn modelId="{A96C93C2-2AAC-4814-844D-6A820623B8E9}" srcId="{D21E6A96-1A91-4E8A-8B51-AE8328689D38}" destId="{106A17CA-01A4-4AF3-994F-32308E706D87}" srcOrd="1" destOrd="0" parTransId="{7209EBA3-D846-4556-B7C4-5F838180C96D}" sibTransId="{CE262A66-9157-4F3B-9F71-7B9E4308306D}"/>
    <dgm:cxn modelId="{99E2ECEE-A331-4251-BCB8-DDDBBED408CA}" type="presOf" srcId="{106A17CA-01A4-4AF3-994F-32308E706D87}" destId="{C67BEF0C-4F09-4C7F-A4BD-FAD9AF46239F}" srcOrd="0" destOrd="0" presId="urn:microsoft.com/office/officeart/2018/2/layout/IconVerticalSolidList"/>
    <dgm:cxn modelId="{E227643A-10F3-4625-96B4-0898FAB8DE33}" type="presParOf" srcId="{08B8C6CC-4331-406B-A436-2437BDD492BD}" destId="{BE7DB9CA-B63B-43FA-8BF3-CFBB9CB5BE01}" srcOrd="0" destOrd="0" presId="urn:microsoft.com/office/officeart/2018/2/layout/IconVerticalSolidList"/>
    <dgm:cxn modelId="{8CED45C5-0B8C-4010-9D23-D72C13A4CA44}" type="presParOf" srcId="{BE7DB9CA-B63B-43FA-8BF3-CFBB9CB5BE01}" destId="{2101E94C-9567-4DB7-A389-EDD6224B3EAC}" srcOrd="0" destOrd="0" presId="urn:microsoft.com/office/officeart/2018/2/layout/IconVerticalSolidList"/>
    <dgm:cxn modelId="{FBD52DB0-C2F0-45D6-97C7-8137F4D4E188}" type="presParOf" srcId="{BE7DB9CA-B63B-43FA-8BF3-CFBB9CB5BE01}" destId="{1D272AA8-B0B4-45F9-8F9E-522AD2CECEDB}" srcOrd="1" destOrd="0" presId="urn:microsoft.com/office/officeart/2018/2/layout/IconVerticalSolidList"/>
    <dgm:cxn modelId="{613B4F50-E5DD-45F1-8A98-3A6C5BDCA740}" type="presParOf" srcId="{BE7DB9CA-B63B-43FA-8BF3-CFBB9CB5BE01}" destId="{2C322C36-13A6-4988-8D34-99CDEA3A2D1C}" srcOrd="2" destOrd="0" presId="urn:microsoft.com/office/officeart/2018/2/layout/IconVerticalSolidList"/>
    <dgm:cxn modelId="{D026BB31-1D29-416E-863F-286ABD894B6F}" type="presParOf" srcId="{BE7DB9CA-B63B-43FA-8BF3-CFBB9CB5BE01}" destId="{8689CA3D-4B78-4F17-B0A9-55E96F4C5512}" srcOrd="3" destOrd="0" presId="urn:microsoft.com/office/officeart/2018/2/layout/IconVerticalSolidList"/>
    <dgm:cxn modelId="{8538B02F-D869-4EA0-884B-135C4C52BB53}" type="presParOf" srcId="{08B8C6CC-4331-406B-A436-2437BDD492BD}" destId="{63483BA6-B3E2-4C86-B78B-A45F73788F5E}" srcOrd="1" destOrd="0" presId="urn:microsoft.com/office/officeart/2018/2/layout/IconVerticalSolidList"/>
    <dgm:cxn modelId="{3ACFA1DD-A874-45A0-B019-970CC3945E0F}" type="presParOf" srcId="{08B8C6CC-4331-406B-A436-2437BDD492BD}" destId="{C3F91F3D-5964-4D8F-805B-1BC050D2AD17}" srcOrd="2" destOrd="0" presId="urn:microsoft.com/office/officeart/2018/2/layout/IconVerticalSolidList"/>
    <dgm:cxn modelId="{C422E826-6F41-44F1-B40F-D8E53B65BF45}" type="presParOf" srcId="{C3F91F3D-5964-4D8F-805B-1BC050D2AD17}" destId="{8222E3F9-5CAF-4137-9CD3-E25501644086}" srcOrd="0" destOrd="0" presId="urn:microsoft.com/office/officeart/2018/2/layout/IconVerticalSolidList"/>
    <dgm:cxn modelId="{1D27DA6B-0CFF-423B-9B66-2101635D53FE}" type="presParOf" srcId="{C3F91F3D-5964-4D8F-805B-1BC050D2AD17}" destId="{97457605-877D-48C3-A857-AB26F3B6EDB9}" srcOrd="1" destOrd="0" presId="urn:microsoft.com/office/officeart/2018/2/layout/IconVerticalSolidList"/>
    <dgm:cxn modelId="{5CF494AE-89C0-4E12-8F65-78C066204BDC}" type="presParOf" srcId="{C3F91F3D-5964-4D8F-805B-1BC050D2AD17}" destId="{BE5FFB54-2666-474F-9E75-1D2916316FF9}" srcOrd="2" destOrd="0" presId="urn:microsoft.com/office/officeart/2018/2/layout/IconVerticalSolidList"/>
    <dgm:cxn modelId="{7BF5A1CD-94DE-4BBC-AEB5-E4A21A0A7B6E}" type="presParOf" srcId="{C3F91F3D-5964-4D8F-805B-1BC050D2AD17}" destId="{C67BEF0C-4F09-4C7F-A4BD-FAD9AF46239F}" srcOrd="3" destOrd="0" presId="urn:microsoft.com/office/officeart/2018/2/layout/IconVerticalSolidList"/>
    <dgm:cxn modelId="{B7878FF8-6E6D-4370-B095-CDFD263A4E65}" type="presParOf" srcId="{08B8C6CC-4331-406B-A436-2437BDD492BD}" destId="{CF1E0742-1839-4D6D-B10A-C1616195888B}" srcOrd="3" destOrd="0" presId="urn:microsoft.com/office/officeart/2018/2/layout/IconVerticalSolidList"/>
    <dgm:cxn modelId="{78D620CE-EBB8-41B9-A2B7-BE5747A09063}" type="presParOf" srcId="{08B8C6CC-4331-406B-A436-2437BDD492BD}" destId="{5D34DA16-E92A-4032-9559-416981B28B33}" srcOrd="4" destOrd="0" presId="urn:microsoft.com/office/officeart/2018/2/layout/IconVerticalSolidList"/>
    <dgm:cxn modelId="{41248322-054B-4D1E-B2E9-962C126C2954}" type="presParOf" srcId="{5D34DA16-E92A-4032-9559-416981B28B33}" destId="{0CCCC1AF-7A21-41EC-9375-A72DF40BB007}" srcOrd="0" destOrd="0" presId="urn:microsoft.com/office/officeart/2018/2/layout/IconVerticalSolidList"/>
    <dgm:cxn modelId="{D37EDBF2-1AA3-43B2-A7BA-4536EB56EFB0}" type="presParOf" srcId="{5D34DA16-E92A-4032-9559-416981B28B33}" destId="{B0BD367E-A7E6-4D52-8D9C-35FD5DAD7B2F}" srcOrd="1" destOrd="0" presId="urn:microsoft.com/office/officeart/2018/2/layout/IconVerticalSolidList"/>
    <dgm:cxn modelId="{9DFF63BF-E641-4A63-A843-E8830A0B2A7B}" type="presParOf" srcId="{5D34DA16-E92A-4032-9559-416981B28B33}" destId="{C7651205-BE55-4F50-B027-E95939368267}" srcOrd="2" destOrd="0" presId="urn:microsoft.com/office/officeart/2018/2/layout/IconVerticalSolidList"/>
    <dgm:cxn modelId="{A4156893-AFCB-453F-BBDF-F2ED9A60CFFC}" type="presParOf" srcId="{5D34DA16-E92A-4032-9559-416981B28B33}" destId="{2DAE0964-0359-426C-A645-50695428070C}" srcOrd="3" destOrd="0" presId="urn:microsoft.com/office/officeart/2018/2/layout/IconVerticalSolidList"/>
    <dgm:cxn modelId="{403C8743-89D2-46D8-B265-7C3D1B03F2DC}" type="presParOf" srcId="{08B8C6CC-4331-406B-A436-2437BDD492BD}" destId="{05B3768A-2A06-40CA-B15E-E60CDEA1B1E6}" srcOrd="5" destOrd="0" presId="urn:microsoft.com/office/officeart/2018/2/layout/IconVerticalSolidList"/>
    <dgm:cxn modelId="{36BC43DF-97B3-4FFC-92BE-004806D6D5F1}" type="presParOf" srcId="{08B8C6CC-4331-406B-A436-2437BDD492BD}" destId="{1A60C55B-DC77-4162-8CDE-79D76ED5F07A}" srcOrd="6" destOrd="0" presId="urn:microsoft.com/office/officeart/2018/2/layout/IconVerticalSolidList"/>
    <dgm:cxn modelId="{FD88A5F3-C305-4100-93B7-F66480E69F51}" type="presParOf" srcId="{1A60C55B-DC77-4162-8CDE-79D76ED5F07A}" destId="{1DD3B708-676C-44C0-879E-BC8B1A5E58A4}" srcOrd="0" destOrd="0" presId="urn:microsoft.com/office/officeart/2018/2/layout/IconVerticalSolidList"/>
    <dgm:cxn modelId="{CC79BDB7-5CAB-4678-B5F2-E9B07C864A92}" type="presParOf" srcId="{1A60C55B-DC77-4162-8CDE-79D76ED5F07A}" destId="{E216ACFA-A2B8-43FC-BC3A-9A45A700CBBA}" srcOrd="1" destOrd="0" presId="urn:microsoft.com/office/officeart/2018/2/layout/IconVerticalSolidList"/>
    <dgm:cxn modelId="{9B4A58A5-FC16-4B3A-AEE3-2529C8C67F26}" type="presParOf" srcId="{1A60C55B-DC77-4162-8CDE-79D76ED5F07A}" destId="{AF3B91FD-022F-448D-A558-FDE6567FD65C}" srcOrd="2" destOrd="0" presId="urn:microsoft.com/office/officeart/2018/2/layout/IconVerticalSolidList"/>
    <dgm:cxn modelId="{87E3F049-FF0E-4AA5-845C-064D6ED95A2C}" type="presParOf" srcId="{1A60C55B-DC77-4162-8CDE-79D76ED5F07A}" destId="{58FBBC98-BA18-450A-8355-FF737E490DC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6923C50-DAF2-4043-9678-AE6AEAE6CD7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5C1E2DF-2005-4EA0-BAE5-A7B16D51D56A}">
      <dgm:prSet/>
      <dgm:spPr/>
      <dgm:t>
        <a:bodyPr/>
        <a:lstStyle/>
        <a:p>
          <a:pPr>
            <a:lnSpc>
              <a:spcPct val="100000"/>
            </a:lnSpc>
          </a:pPr>
          <a:r>
            <a:rPr lang="en-GB" dirty="0"/>
            <a:t>Assignments – assignment1 and assignment 2. </a:t>
          </a:r>
          <a:endParaRPr lang="en-US" dirty="0"/>
        </a:p>
      </dgm:t>
    </dgm:pt>
    <dgm:pt modelId="{26DCA5CD-68F4-403A-B49E-A50C7EF023C7}" type="parTrans" cxnId="{82CC7788-541E-4CBE-BB68-CE47A3165719}">
      <dgm:prSet/>
      <dgm:spPr/>
      <dgm:t>
        <a:bodyPr/>
        <a:lstStyle/>
        <a:p>
          <a:endParaRPr lang="en-US"/>
        </a:p>
      </dgm:t>
    </dgm:pt>
    <dgm:pt modelId="{D968AF50-C845-4E82-92D8-79F86FABACEA}" type="sibTrans" cxnId="{82CC7788-541E-4CBE-BB68-CE47A3165719}">
      <dgm:prSet/>
      <dgm:spPr/>
      <dgm:t>
        <a:bodyPr/>
        <a:lstStyle/>
        <a:p>
          <a:endParaRPr lang="en-US"/>
        </a:p>
      </dgm:t>
    </dgm:pt>
    <dgm:pt modelId="{B4D58831-3B3D-4168-AD0E-576E989CF873}">
      <dgm:prSet/>
      <dgm:spPr/>
      <dgm:t>
        <a:bodyPr/>
        <a:lstStyle/>
        <a:p>
          <a:pPr>
            <a:lnSpc>
              <a:spcPct val="100000"/>
            </a:lnSpc>
          </a:pPr>
          <a:r>
            <a:rPr lang="en-GB"/>
            <a:t>Types of assessments. </a:t>
          </a:r>
          <a:endParaRPr lang="en-US"/>
        </a:p>
      </dgm:t>
    </dgm:pt>
    <dgm:pt modelId="{F222812A-81B4-4A96-A683-C6FEAEF8C8E0}" type="parTrans" cxnId="{2F2C7660-C23F-409F-B98E-966AC9889DF3}">
      <dgm:prSet/>
      <dgm:spPr/>
      <dgm:t>
        <a:bodyPr/>
        <a:lstStyle/>
        <a:p>
          <a:endParaRPr lang="en-US"/>
        </a:p>
      </dgm:t>
    </dgm:pt>
    <dgm:pt modelId="{E708C826-23D0-46FA-A2BB-B4620C33A452}" type="sibTrans" cxnId="{2F2C7660-C23F-409F-B98E-966AC9889DF3}">
      <dgm:prSet/>
      <dgm:spPr/>
      <dgm:t>
        <a:bodyPr/>
        <a:lstStyle/>
        <a:p>
          <a:endParaRPr lang="en-US"/>
        </a:p>
      </dgm:t>
    </dgm:pt>
    <dgm:pt modelId="{EB6F0462-4959-400F-85E2-8713D8FD4EC5}">
      <dgm:prSet/>
      <dgm:spPr/>
      <dgm:t>
        <a:bodyPr/>
        <a:lstStyle/>
        <a:p>
          <a:pPr>
            <a:lnSpc>
              <a:spcPct val="100000"/>
            </a:lnSpc>
          </a:pPr>
          <a:r>
            <a:rPr lang="en-GB"/>
            <a:t>Exams. </a:t>
          </a:r>
          <a:endParaRPr lang="en-US"/>
        </a:p>
      </dgm:t>
    </dgm:pt>
    <dgm:pt modelId="{DBFEFBA9-D717-4E06-A8C8-A4DF488B5CAD}" type="parTrans" cxnId="{3A86EA45-1245-4FB9-8FFF-BCE68193EC78}">
      <dgm:prSet/>
      <dgm:spPr/>
      <dgm:t>
        <a:bodyPr/>
        <a:lstStyle/>
        <a:p>
          <a:endParaRPr lang="en-US"/>
        </a:p>
      </dgm:t>
    </dgm:pt>
    <dgm:pt modelId="{655B6524-1F2C-49C2-81D2-9E18601706EB}" type="sibTrans" cxnId="{3A86EA45-1245-4FB9-8FFF-BCE68193EC78}">
      <dgm:prSet/>
      <dgm:spPr/>
      <dgm:t>
        <a:bodyPr/>
        <a:lstStyle/>
        <a:p>
          <a:endParaRPr lang="en-US"/>
        </a:p>
      </dgm:t>
    </dgm:pt>
    <dgm:pt modelId="{46D8AAE4-E416-4062-B008-6B2682CF5F74}">
      <dgm:prSet/>
      <dgm:spPr/>
      <dgm:t>
        <a:bodyPr/>
        <a:lstStyle/>
        <a:p>
          <a:pPr>
            <a:lnSpc>
              <a:spcPct val="100000"/>
            </a:lnSpc>
          </a:pPr>
          <a:r>
            <a:rPr lang="en-GB"/>
            <a:t>Reports. </a:t>
          </a:r>
          <a:endParaRPr lang="en-US"/>
        </a:p>
      </dgm:t>
    </dgm:pt>
    <dgm:pt modelId="{865CA718-C000-4C6C-84C5-2CE744F6701A}" type="parTrans" cxnId="{156E1E5C-348D-4904-87F2-7C482D92F99B}">
      <dgm:prSet/>
      <dgm:spPr/>
      <dgm:t>
        <a:bodyPr/>
        <a:lstStyle/>
        <a:p>
          <a:endParaRPr lang="en-US"/>
        </a:p>
      </dgm:t>
    </dgm:pt>
    <dgm:pt modelId="{9926E588-4806-4DBD-B4D8-6C546D95A07A}" type="sibTrans" cxnId="{156E1E5C-348D-4904-87F2-7C482D92F99B}">
      <dgm:prSet/>
      <dgm:spPr/>
      <dgm:t>
        <a:bodyPr/>
        <a:lstStyle/>
        <a:p>
          <a:endParaRPr lang="en-US"/>
        </a:p>
      </dgm:t>
    </dgm:pt>
    <dgm:pt modelId="{931AC53E-F3F4-44A1-BA7B-71986C531AAC}">
      <dgm:prSet/>
      <dgm:spPr/>
      <dgm:t>
        <a:bodyPr/>
        <a:lstStyle/>
        <a:p>
          <a:pPr>
            <a:lnSpc>
              <a:spcPct val="100000"/>
            </a:lnSpc>
          </a:pPr>
          <a:r>
            <a:rPr lang="en-GB"/>
            <a:t>Much, much more. </a:t>
          </a:r>
          <a:endParaRPr lang="en-US"/>
        </a:p>
      </dgm:t>
    </dgm:pt>
    <dgm:pt modelId="{A722C151-6AC0-47EF-B93A-9008EB18E161}" type="parTrans" cxnId="{7155AEB9-A339-4644-B8F7-0FF58D87C2A6}">
      <dgm:prSet/>
      <dgm:spPr/>
      <dgm:t>
        <a:bodyPr/>
        <a:lstStyle/>
        <a:p>
          <a:endParaRPr lang="en-US"/>
        </a:p>
      </dgm:t>
    </dgm:pt>
    <dgm:pt modelId="{A548CB03-6302-438D-886B-6DD529C4DFF2}" type="sibTrans" cxnId="{7155AEB9-A339-4644-B8F7-0FF58D87C2A6}">
      <dgm:prSet/>
      <dgm:spPr/>
      <dgm:t>
        <a:bodyPr/>
        <a:lstStyle/>
        <a:p>
          <a:endParaRPr lang="en-US"/>
        </a:p>
      </dgm:t>
    </dgm:pt>
    <dgm:pt modelId="{8FF292C9-B4C0-4577-B41F-E101C0D36981}" type="pres">
      <dgm:prSet presAssocID="{A6923C50-DAF2-4043-9678-AE6AEAE6CD75}" presName="root" presStyleCnt="0">
        <dgm:presLayoutVars>
          <dgm:dir/>
          <dgm:resizeHandles val="exact"/>
        </dgm:presLayoutVars>
      </dgm:prSet>
      <dgm:spPr/>
    </dgm:pt>
    <dgm:pt modelId="{FE2C7EF5-DF01-405A-8C09-6E43C7BC9EA0}" type="pres">
      <dgm:prSet presAssocID="{35C1E2DF-2005-4EA0-BAE5-A7B16D51D56A}" presName="compNode" presStyleCnt="0"/>
      <dgm:spPr/>
    </dgm:pt>
    <dgm:pt modelId="{A3F3A121-20EF-4191-A831-09F82AC1032B}" type="pres">
      <dgm:prSet presAssocID="{35C1E2DF-2005-4EA0-BAE5-A7B16D51D56A}" presName="bgRect" presStyleLbl="bgShp" presStyleIdx="0" presStyleCnt="5"/>
      <dgm:spPr/>
    </dgm:pt>
    <dgm:pt modelId="{2BB19A2E-E719-4ACE-82A9-07B21A2C46CC}" type="pres">
      <dgm:prSet presAssocID="{35C1E2DF-2005-4EA0-BAE5-A7B16D51D5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F2C62A43-8E3E-4409-BA7A-B24B4E9A44A9}" type="pres">
      <dgm:prSet presAssocID="{35C1E2DF-2005-4EA0-BAE5-A7B16D51D56A}" presName="spaceRect" presStyleCnt="0"/>
      <dgm:spPr/>
    </dgm:pt>
    <dgm:pt modelId="{95891ABF-DECD-4D86-8131-64C191A0D727}" type="pres">
      <dgm:prSet presAssocID="{35C1E2DF-2005-4EA0-BAE5-A7B16D51D56A}" presName="parTx" presStyleLbl="revTx" presStyleIdx="0" presStyleCnt="5">
        <dgm:presLayoutVars>
          <dgm:chMax val="0"/>
          <dgm:chPref val="0"/>
        </dgm:presLayoutVars>
      </dgm:prSet>
      <dgm:spPr/>
    </dgm:pt>
    <dgm:pt modelId="{7612F501-E10B-49EF-B6A1-614EAF70691A}" type="pres">
      <dgm:prSet presAssocID="{D968AF50-C845-4E82-92D8-79F86FABACEA}" presName="sibTrans" presStyleCnt="0"/>
      <dgm:spPr/>
    </dgm:pt>
    <dgm:pt modelId="{C867DB0E-FCB6-487D-9A8D-9165B1AC7D93}" type="pres">
      <dgm:prSet presAssocID="{B4D58831-3B3D-4168-AD0E-576E989CF873}" presName="compNode" presStyleCnt="0"/>
      <dgm:spPr/>
    </dgm:pt>
    <dgm:pt modelId="{D4325B7C-97FC-4ACC-8EF3-27F03BE36C14}" type="pres">
      <dgm:prSet presAssocID="{B4D58831-3B3D-4168-AD0E-576E989CF873}" presName="bgRect" presStyleLbl="bgShp" presStyleIdx="1" presStyleCnt="5"/>
      <dgm:spPr/>
    </dgm:pt>
    <dgm:pt modelId="{522BDB66-E466-48CF-AB1E-CAFAB812158A}" type="pres">
      <dgm:prSet presAssocID="{B4D58831-3B3D-4168-AD0E-576E989CF87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C0C10CD5-3CEC-445F-B145-6CABA6C71952}" type="pres">
      <dgm:prSet presAssocID="{B4D58831-3B3D-4168-AD0E-576E989CF873}" presName="spaceRect" presStyleCnt="0"/>
      <dgm:spPr/>
    </dgm:pt>
    <dgm:pt modelId="{5C98B70A-4A60-4A20-9C9E-0B25F33AC81B}" type="pres">
      <dgm:prSet presAssocID="{B4D58831-3B3D-4168-AD0E-576E989CF873}" presName="parTx" presStyleLbl="revTx" presStyleIdx="1" presStyleCnt="5">
        <dgm:presLayoutVars>
          <dgm:chMax val="0"/>
          <dgm:chPref val="0"/>
        </dgm:presLayoutVars>
      </dgm:prSet>
      <dgm:spPr/>
    </dgm:pt>
    <dgm:pt modelId="{6671F2E7-1B94-485A-A27D-D9C1081A7473}" type="pres">
      <dgm:prSet presAssocID="{E708C826-23D0-46FA-A2BB-B4620C33A452}" presName="sibTrans" presStyleCnt="0"/>
      <dgm:spPr/>
    </dgm:pt>
    <dgm:pt modelId="{9B6A504E-1657-4A18-B5AE-6AA65B8FF7C3}" type="pres">
      <dgm:prSet presAssocID="{EB6F0462-4959-400F-85E2-8713D8FD4EC5}" presName="compNode" presStyleCnt="0"/>
      <dgm:spPr/>
    </dgm:pt>
    <dgm:pt modelId="{E39502AE-A1F4-44CE-B718-2B2DCEED41A6}" type="pres">
      <dgm:prSet presAssocID="{EB6F0462-4959-400F-85E2-8713D8FD4EC5}" presName="bgRect" presStyleLbl="bgShp" presStyleIdx="2" presStyleCnt="5"/>
      <dgm:spPr/>
    </dgm:pt>
    <dgm:pt modelId="{F848487F-5260-48F1-BA92-08E65DEF0DF8}" type="pres">
      <dgm:prSet presAssocID="{EB6F0462-4959-400F-85E2-8713D8FD4E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a:ext>
      </dgm:extLst>
    </dgm:pt>
    <dgm:pt modelId="{E56A81F4-76B9-4C98-B452-2029CFF0BE85}" type="pres">
      <dgm:prSet presAssocID="{EB6F0462-4959-400F-85E2-8713D8FD4EC5}" presName="spaceRect" presStyleCnt="0"/>
      <dgm:spPr/>
    </dgm:pt>
    <dgm:pt modelId="{7C027E05-B143-491E-9218-9EC0714805BE}" type="pres">
      <dgm:prSet presAssocID="{EB6F0462-4959-400F-85E2-8713D8FD4EC5}" presName="parTx" presStyleLbl="revTx" presStyleIdx="2" presStyleCnt="5">
        <dgm:presLayoutVars>
          <dgm:chMax val="0"/>
          <dgm:chPref val="0"/>
        </dgm:presLayoutVars>
      </dgm:prSet>
      <dgm:spPr/>
    </dgm:pt>
    <dgm:pt modelId="{3B42EBE5-CB38-4D6E-AB39-62EA06D8B22E}" type="pres">
      <dgm:prSet presAssocID="{655B6524-1F2C-49C2-81D2-9E18601706EB}" presName="sibTrans" presStyleCnt="0"/>
      <dgm:spPr/>
    </dgm:pt>
    <dgm:pt modelId="{2649D348-BF2A-4902-A3DD-7EEE48BA6A39}" type="pres">
      <dgm:prSet presAssocID="{46D8AAE4-E416-4062-B008-6B2682CF5F74}" presName="compNode" presStyleCnt="0"/>
      <dgm:spPr/>
    </dgm:pt>
    <dgm:pt modelId="{7E3315B4-52DE-4935-A2A4-6E089D545E03}" type="pres">
      <dgm:prSet presAssocID="{46D8AAE4-E416-4062-B008-6B2682CF5F74}" presName="bgRect" presStyleLbl="bgShp" presStyleIdx="3" presStyleCnt="5"/>
      <dgm:spPr/>
    </dgm:pt>
    <dgm:pt modelId="{D8F2971B-3ACF-41D5-9E49-40C1492E83FF}" type="pres">
      <dgm:prSet presAssocID="{46D8AAE4-E416-4062-B008-6B2682CF5F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83FB8C5B-49C0-4D4F-96DC-B60D11B96B8C}" type="pres">
      <dgm:prSet presAssocID="{46D8AAE4-E416-4062-B008-6B2682CF5F74}" presName="spaceRect" presStyleCnt="0"/>
      <dgm:spPr/>
    </dgm:pt>
    <dgm:pt modelId="{D74CF429-FB73-4621-9214-EDF7FEFE7123}" type="pres">
      <dgm:prSet presAssocID="{46D8AAE4-E416-4062-B008-6B2682CF5F74}" presName="parTx" presStyleLbl="revTx" presStyleIdx="3" presStyleCnt="5">
        <dgm:presLayoutVars>
          <dgm:chMax val="0"/>
          <dgm:chPref val="0"/>
        </dgm:presLayoutVars>
      </dgm:prSet>
      <dgm:spPr/>
    </dgm:pt>
    <dgm:pt modelId="{253F4FAD-2027-42EC-AE18-E019E4D15134}" type="pres">
      <dgm:prSet presAssocID="{9926E588-4806-4DBD-B4D8-6C546D95A07A}" presName="sibTrans" presStyleCnt="0"/>
      <dgm:spPr/>
    </dgm:pt>
    <dgm:pt modelId="{DC21ADAA-040B-4F08-A68A-1C870CCAAA9B}" type="pres">
      <dgm:prSet presAssocID="{931AC53E-F3F4-44A1-BA7B-71986C531AAC}" presName="compNode" presStyleCnt="0"/>
      <dgm:spPr/>
    </dgm:pt>
    <dgm:pt modelId="{7E75C0FB-5E37-45B6-9B90-A396B1A02FE2}" type="pres">
      <dgm:prSet presAssocID="{931AC53E-F3F4-44A1-BA7B-71986C531AAC}" presName="bgRect" presStyleLbl="bgShp" presStyleIdx="4" presStyleCnt="5"/>
      <dgm:spPr/>
    </dgm:pt>
    <dgm:pt modelId="{3E18F7A4-366D-484C-8869-9CEE5DFA78F3}" type="pres">
      <dgm:prSet presAssocID="{931AC53E-F3F4-44A1-BA7B-71986C531AA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ars"/>
        </a:ext>
      </dgm:extLst>
    </dgm:pt>
    <dgm:pt modelId="{A4C832EF-79F9-410F-853C-BD0016A4CFB4}" type="pres">
      <dgm:prSet presAssocID="{931AC53E-F3F4-44A1-BA7B-71986C531AAC}" presName="spaceRect" presStyleCnt="0"/>
      <dgm:spPr/>
    </dgm:pt>
    <dgm:pt modelId="{F69059DE-29BF-4D87-90A3-97272536FD3A}" type="pres">
      <dgm:prSet presAssocID="{931AC53E-F3F4-44A1-BA7B-71986C531AAC}" presName="parTx" presStyleLbl="revTx" presStyleIdx="4" presStyleCnt="5">
        <dgm:presLayoutVars>
          <dgm:chMax val="0"/>
          <dgm:chPref val="0"/>
        </dgm:presLayoutVars>
      </dgm:prSet>
      <dgm:spPr/>
    </dgm:pt>
  </dgm:ptLst>
  <dgm:cxnLst>
    <dgm:cxn modelId="{EA9E2E24-17C4-40BA-906E-4CEDE9B0A2C3}" type="presOf" srcId="{A6923C50-DAF2-4043-9678-AE6AEAE6CD75}" destId="{8FF292C9-B4C0-4577-B41F-E101C0D36981}" srcOrd="0" destOrd="0" presId="urn:microsoft.com/office/officeart/2018/2/layout/IconVerticalSolidList"/>
    <dgm:cxn modelId="{156E1E5C-348D-4904-87F2-7C482D92F99B}" srcId="{A6923C50-DAF2-4043-9678-AE6AEAE6CD75}" destId="{46D8AAE4-E416-4062-B008-6B2682CF5F74}" srcOrd="3" destOrd="0" parTransId="{865CA718-C000-4C6C-84C5-2CE744F6701A}" sibTransId="{9926E588-4806-4DBD-B4D8-6C546D95A07A}"/>
    <dgm:cxn modelId="{2F2C7660-C23F-409F-B98E-966AC9889DF3}" srcId="{A6923C50-DAF2-4043-9678-AE6AEAE6CD75}" destId="{B4D58831-3B3D-4168-AD0E-576E989CF873}" srcOrd="1" destOrd="0" parTransId="{F222812A-81B4-4A96-A683-C6FEAEF8C8E0}" sibTransId="{E708C826-23D0-46FA-A2BB-B4620C33A452}"/>
    <dgm:cxn modelId="{DFFFB445-D394-4A8E-B402-BBDDCBBC36B0}" type="presOf" srcId="{46D8AAE4-E416-4062-B008-6B2682CF5F74}" destId="{D74CF429-FB73-4621-9214-EDF7FEFE7123}" srcOrd="0" destOrd="0" presId="urn:microsoft.com/office/officeart/2018/2/layout/IconVerticalSolidList"/>
    <dgm:cxn modelId="{3A86EA45-1245-4FB9-8FFF-BCE68193EC78}" srcId="{A6923C50-DAF2-4043-9678-AE6AEAE6CD75}" destId="{EB6F0462-4959-400F-85E2-8713D8FD4EC5}" srcOrd="2" destOrd="0" parTransId="{DBFEFBA9-D717-4E06-A8C8-A4DF488B5CAD}" sibTransId="{655B6524-1F2C-49C2-81D2-9E18601706EB}"/>
    <dgm:cxn modelId="{60A39751-A22F-470F-A877-70198AA72E4A}" type="presOf" srcId="{931AC53E-F3F4-44A1-BA7B-71986C531AAC}" destId="{F69059DE-29BF-4D87-90A3-97272536FD3A}" srcOrd="0" destOrd="0" presId="urn:microsoft.com/office/officeart/2018/2/layout/IconVerticalSolidList"/>
    <dgm:cxn modelId="{C854F273-8534-4C55-A8B4-934EB024BE30}" type="presOf" srcId="{EB6F0462-4959-400F-85E2-8713D8FD4EC5}" destId="{7C027E05-B143-491E-9218-9EC0714805BE}" srcOrd="0" destOrd="0" presId="urn:microsoft.com/office/officeart/2018/2/layout/IconVerticalSolidList"/>
    <dgm:cxn modelId="{46CD7B81-22C2-4D3B-A0C0-093C467B9ACE}" type="presOf" srcId="{35C1E2DF-2005-4EA0-BAE5-A7B16D51D56A}" destId="{95891ABF-DECD-4D86-8131-64C191A0D727}" srcOrd="0" destOrd="0" presId="urn:microsoft.com/office/officeart/2018/2/layout/IconVerticalSolidList"/>
    <dgm:cxn modelId="{82CC7788-541E-4CBE-BB68-CE47A3165719}" srcId="{A6923C50-DAF2-4043-9678-AE6AEAE6CD75}" destId="{35C1E2DF-2005-4EA0-BAE5-A7B16D51D56A}" srcOrd="0" destOrd="0" parTransId="{26DCA5CD-68F4-403A-B49E-A50C7EF023C7}" sibTransId="{D968AF50-C845-4E82-92D8-79F86FABACEA}"/>
    <dgm:cxn modelId="{7155AEB9-A339-4644-B8F7-0FF58D87C2A6}" srcId="{A6923C50-DAF2-4043-9678-AE6AEAE6CD75}" destId="{931AC53E-F3F4-44A1-BA7B-71986C531AAC}" srcOrd="4" destOrd="0" parTransId="{A722C151-6AC0-47EF-B93A-9008EB18E161}" sibTransId="{A548CB03-6302-438D-886B-6DD529C4DFF2}"/>
    <dgm:cxn modelId="{A7227DE7-6554-444B-BE0C-ADC5B2CBBCD9}" type="presOf" srcId="{B4D58831-3B3D-4168-AD0E-576E989CF873}" destId="{5C98B70A-4A60-4A20-9C9E-0B25F33AC81B}" srcOrd="0" destOrd="0" presId="urn:microsoft.com/office/officeart/2018/2/layout/IconVerticalSolidList"/>
    <dgm:cxn modelId="{DF401BCA-A536-4AFC-A5BE-EEFB0DE92E9E}" type="presParOf" srcId="{8FF292C9-B4C0-4577-B41F-E101C0D36981}" destId="{FE2C7EF5-DF01-405A-8C09-6E43C7BC9EA0}" srcOrd="0" destOrd="0" presId="urn:microsoft.com/office/officeart/2018/2/layout/IconVerticalSolidList"/>
    <dgm:cxn modelId="{BF42F50C-8AA0-48B6-9439-E65B93EC6AF0}" type="presParOf" srcId="{FE2C7EF5-DF01-405A-8C09-6E43C7BC9EA0}" destId="{A3F3A121-20EF-4191-A831-09F82AC1032B}" srcOrd="0" destOrd="0" presId="urn:microsoft.com/office/officeart/2018/2/layout/IconVerticalSolidList"/>
    <dgm:cxn modelId="{1DA65658-94E9-40F6-BACF-BE40B6673670}" type="presParOf" srcId="{FE2C7EF5-DF01-405A-8C09-6E43C7BC9EA0}" destId="{2BB19A2E-E719-4ACE-82A9-07B21A2C46CC}" srcOrd="1" destOrd="0" presId="urn:microsoft.com/office/officeart/2018/2/layout/IconVerticalSolidList"/>
    <dgm:cxn modelId="{7485D2AA-1B31-4459-A0C7-479A45E10D0B}" type="presParOf" srcId="{FE2C7EF5-DF01-405A-8C09-6E43C7BC9EA0}" destId="{F2C62A43-8E3E-4409-BA7A-B24B4E9A44A9}" srcOrd="2" destOrd="0" presId="urn:microsoft.com/office/officeart/2018/2/layout/IconVerticalSolidList"/>
    <dgm:cxn modelId="{DC78CD7A-EEF6-4F1A-B232-752152A681BB}" type="presParOf" srcId="{FE2C7EF5-DF01-405A-8C09-6E43C7BC9EA0}" destId="{95891ABF-DECD-4D86-8131-64C191A0D727}" srcOrd="3" destOrd="0" presId="urn:microsoft.com/office/officeart/2018/2/layout/IconVerticalSolidList"/>
    <dgm:cxn modelId="{7506687A-FA36-437A-99CF-01252EDB994C}" type="presParOf" srcId="{8FF292C9-B4C0-4577-B41F-E101C0D36981}" destId="{7612F501-E10B-49EF-B6A1-614EAF70691A}" srcOrd="1" destOrd="0" presId="urn:microsoft.com/office/officeart/2018/2/layout/IconVerticalSolidList"/>
    <dgm:cxn modelId="{48C3D571-CF6B-4E78-AA43-6B775B6E7CE0}" type="presParOf" srcId="{8FF292C9-B4C0-4577-B41F-E101C0D36981}" destId="{C867DB0E-FCB6-487D-9A8D-9165B1AC7D93}" srcOrd="2" destOrd="0" presId="urn:microsoft.com/office/officeart/2018/2/layout/IconVerticalSolidList"/>
    <dgm:cxn modelId="{B29B29D9-DA45-4E99-AEBA-1EB4EDAB4CF8}" type="presParOf" srcId="{C867DB0E-FCB6-487D-9A8D-9165B1AC7D93}" destId="{D4325B7C-97FC-4ACC-8EF3-27F03BE36C14}" srcOrd="0" destOrd="0" presId="urn:microsoft.com/office/officeart/2018/2/layout/IconVerticalSolidList"/>
    <dgm:cxn modelId="{9277BE1E-14B4-40B7-9D0F-696488881118}" type="presParOf" srcId="{C867DB0E-FCB6-487D-9A8D-9165B1AC7D93}" destId="{522BDB66-E466-48CF-AB1E-CAFAB812158A}" srcOrd="1" destOrd="0" presId="urn:microsoft.com/office/officeart/2018/2/layout/IconVerticalSolidList"/>
    <dgm:cxn modelId="{0F22CD19-EA27-404B-942A-2DFF8A18333D}" type="presParOf" srcId="{C867DB0E-FCB6-487D-9A8D-9165B1AC7D93}" destId="{C0C10CD5-3CEC-445F-B145-6CABA6C71952}" srcOrd="2" destOrd="0" presId="urn:microsoft.com/office/officeart/2018/2/layout/IconVerticalSolidList"/>
    <dgm:cxn modelId="{767DEBC9-4197-4219-A828-880702135821}" type="presParOf" srcId="{C867DB0E-FCB6-487D-9A8D-9165B1AC7D93}" destId="{5C98B70A-4A60-4A20-9C9E-0B25F33AC81B}" srcOrd="3" destOrd="0" presId="urn:microsoft.com/office/officeart/2018/2/layout/IconVerticalSolidList"/>
    <dgm:cxn modelId="{118BC3DA-7579-4902-9D89-F851B78B7E7B}" type="presParOf" srcId="{8FF292C9-B4C0-4577-B41F-E101C0D36981}" destId="{6671F2E7-1B94-485A-A27D-D9C1081A7473}" srcOrd="3" destOrd="0" presId="urn:microsoft.com/office/officeart/2018/2/layout/IconVerticalSolidList"/>
    <dgm:cxn modelId="{69848CFC-937E-4DF1-8A79-3A7A5261BE8A}" type="presParOf" srcId="{8FF292C9-B4C0-4577-B41F-E101C0D36981}" destId="{9B6A504E-1657-4A18-B5AE-6AA65B8FF7C3}" srcOrd="4" destOrd="0" presId="urn:microsoft.com/office/officeart/2018/2/layout/IconVerticalSolidList"/>
    <dgm:cxn modelId="{67D5655F-C47E-4A36-844F-C149F8CE24C7}" type="presParOf" srcId="{9B6A504E-1657-4A18-B5AE-6AA65B8FF7C3}" destId="{E39502AE-A1F4-44CE-B718-2B2DCEED41A6}" srcOrd="0" destOrd="0" presId="urn:microsoft.com/office/officeart/2018/2/layout/IconVerticalSolidList"/>
    <dgm:cxn modelId="{79856BEA-9894-4CC5-8525-4B0D7A7789FA}" type="presParOf" srcId="{9B6A504E-1657-4A18-B5AE-6AA65B8FF7C3}" destId="{F848487F-5260-48F1-BA92-08E65DEF0DF8}" srcOrd="1" destOrd="0" presId="urn:microsoft.com/office/officeart/2018/2/layout/IconVerticalSolidList"/>
    <dgm:cxn modelId="{42E870AF-2C38-4827-879F-901EECE188DB}" type="presParOf" srcId="{9B6A504E-1657-4A18-B5AE-6AA65B8FF7C3}" destId="{E56A81F4-76B9-4C98-B452-2029CFF0BE85}" srcOrd="2" destOrd="0" presId="urn:microsoft.com/office/officeart/2018/2/layout/IconVerticalSolidList"/>
    <dgm:cxn modelId="{3575062F-060D-4D1E-A255-B1784777467E}" type="presParOf" srcId="{9B6A504E-1657-4A18-B5AE-6AA65B8FF7C3}" destId="{7C027E05-B143-491E-9218-9EC0714805BE}" srcOrd="3" destOrd="0" presId="urn:microsoft.com/office/officeart/2018/2/layout/IconVerticalSolidList"/>
    <dgm:cxn modelId="{19BF148E-A37B-4A91-8BF2-103485E06602}" type="presParOf" srcId="{8FF292C9-B4C0-4577-B41F-E101C0D36981}" destId="{3B42EBE5-CB38-4D6E-AB39-62EA06D8B22E}" srcOrd="5" destOrd="0" presId="urn:microsoft.com/office/officeart/2018/2/layout/IconVerticalSolidList"/>
    <dgm:cxn modelId="{51C99CD6-76D0-4253-8CF2-A1BA05F31CC4}" type="presParOf" srcId="{8FF292C9-B4C0-4577-B41F-E101C0D36981}" destId="{2649D348-BF2A-4902-A3DD-7EEE48BA6A39}" srcOrd="6" destOrd="0" presId="urn:microsoft.com/office/officeart/2018/2/layout/IconVerticalSolidList"/>
    <dgm:cxn modelId="{A349BDEB-83BB-4E39-9EA6-6EC6457306FF}" type="presParOf" srcId="{2649D348-BF2A-4902-A3DD-7EEE48BA6A39}" destId="{7E3315B4-52DE-4935-A2A4-6E089D545E03}" srcOrd="0" destOrd="0" presId="urn:microsoft.com/office/officeart/2018/2/layout/IconVerticalSolidList"/>
    <dgm:cxn modelId="{4EBD1AE9-5ED9-488C-9D4A-FA8A585ABA9B}" type="presParOf" srcId="{2649D348-BF2A-4902-A3DD-7EEE48BA6A39}" destId="{D8F2971B-3ACF-41D5-9E49-40C1492E83FF}" srcOrd="1" destOrd="0" presId="urn:microsoft.com/office/officeart/2018/2/layout/IconVerticalSolidList"/>
    <dgm:cxn modelId="{EBBD9B9D-6941-40A7-8AD3-827B027DF881}" type="presParOf" srcId="{2649D348-BF2A-4902-A3DD-7EEE48BA6A39}" destId="{83FB8C5B-49C0-4D4F-96DC-B60D11B96B8C}" srcOrd="2" destOrd="0" presId="urn:microsoft.com/office/officeart/2018/2/layout/IconVerticalSolidList"/>
    <dgm:cxn modelId="{7B3A12B2-F3AE-47FE-A2C2-CFEFE4523C29}" type="presParOf" srcId="{2649D348-BF2A-4902-A3DD-7EEE48BA6A39}" destId="{D74CF429-FB73-4621-9214-EDF7FEFE7123}" srcOrd="3" destOrd="0" presId="urn:microsoft.com/office/officeart/2018/2/layout/IconVerticalSolidList"/>
    <dgm:cxn modelId="{AC22098D-08C3-43EE-B25E-2AFC7F7D77A8}" type="presParOf" srcId="{8FF292C9-B4C0-4577-B41F-E101C0D36981}" destId="{253F4FAD-2027-42EC-AE18-E019E4D15134}" srcOrd="7" destOrd="0" presId="urn:microsoft.com/office/officeart/2018/2/layout/IconVerticalSolidList"/>
    <dgm:cxn modelId="{4773E100-A142-4A25-BBE7-B99E760AC388}" type="presParOf" srcId="{8FF292C9-B4C0-4577-B41F-E101C0D36981}" destId="{DC21ADAA-040B-4F08-A68A-1C870CCAAA9B}" srcOrd="8" destOrd="0" presId="urn:microsoft.com/office/officeart/2018/2/layout/IconVerticalSolidList"/>
    <dgm:cxn modelId="{33AA4EEC-AD3E-4B78-991F-4D922A5BD0C9}" type="presParOf" srcId="{DC21ADAA-040B-4F08-A68A-1C870CCAAA9B}" destId="{7E75C0FB-5E37-45B6-9B90-A396B1A02FE2}" srcOrd="0" destOrd="0" presId="urn:microsoft.com/office/officeart/2018/2/layout/IconVerticalSolidList"/>
    <dgm:cxn modelId="{69006F68-6F69-46D4-A177-461299E81668}" type="presParOf" srcId="{DC21ADAA-040B-4F08-A68A-1C870CCAAA9B}" destId="{3E18F7A4-366D-484C-8869-9CEE5DFA78F3}" srcOrd="1" destOrd="0" presId="urn:microsoft.com/office/officeart/2018/2/layout/IconVerticalSolidList"/>
    <dgm:cxn modelId="{3BD0F71E-F36E-4D48-845E-D803A53D8FD0}" type="presParOf" srcId="{DC21ADAA-040B-4F08-A68A-1C870CCAAA9B}" destId="{A4C832EF-79F9-410F-853C-BD0016A4CFB4}" srcOrd="2" destOrd="0" presId="urn:microsoft.com/office/officeart/2018/2/layout/IconVerticalSolidList"/>
    <dgm:cxn modelId="{E51D51BB-5F84-4974-87C5-3A5B7878F4F8}" type="presParOf" srcId="{DC21ADAA-040B-4F08-A68A-1C870CCAAA9B}" destId="{F69059DE-29BF-4D87-90A3-97272536FD3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4BD73-B9E6-478D-9EDC-367A166EC330}">
      <dsp:nvSpPr>
        <dsp:cNvPr id="0" name=""/>
        <dsp:cNvSpPr/>
      </dsp:nvSpPr>
      <dsp:spPr>
        <a:xfrm>
          <a:off x="1085334" y="140386"/>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5EB4A-EDC9-4044-ABC3-0FF006626C9A}">
      <dsp:nvSpPr>
        <dsp:cNvPr id="0" name=""/>
        <dsp:cNvSpPr/>
      </dsp:nvSpPr>
      <dsp:spPr>
        <a:xfrm>
          <a:off x="1553334" y="60838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849A65-4810-48CD-ACD3-631DAF27E873}">
      <dsp:nvSpPr>
        <dsp:cNvPr id="0" name=""/>
        <dsp:cNvSpPr/>
      </dsp:nvSpPr>
      <dsp:spPr>
        <a:xfrm>
          <a:off x="383334" y="302038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The aim of today’s session is to introduce students to the module and types of assessments.</a:t>
          </a:r>
          <a:endParaRPr lang="en-US" sz="1200" kern="1200" dirty="0"/>
        </a:p>
      </dsp:txBody>
      <dsp:txXfrm>
        <a:off x="383334" y="3020386"/>
        <a:ext cx="3600000" cy="720000"/>
      </dsp:txXfrm>
    </dsp:sp>
    <dsp:sp modelId="{ECCB8975-DC22-409F-BC7D-D8F3BC8E2C0F}">
      <dsp:nvSpPr>
        <dsp:cNvPr id="0" name=""/>
        <dsp:cNvSpPr/>
      </dsp:nvSpPr>
      <dsp:spPr>
        <a:xfrm>
          <a:off x="5315334" y="140386"/>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FA602-A157-43B6-A06D-E72EEF79A01D}">
      <dsp:nvSpPr>
        <dsp:cNvPr id="0" name=""/>
        <dsp:cNvSpPr/>
      </dsp:nvSpPr>
      <dsp:spPr>
        <a:xfrm>
          <a:off x="5783334" y="608386"/>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4D08B1-9096-4B04-9FD8-6152A6B1F03D}">
      <dsp:nvSpPr>
        <dsp:cNvPr id="0" name=""/>
        <dsp:cNvSpPr/>
      </dsp:nvSpPr>
      <dsp:spPr>
        <a:xfrm>
          <a:off x="4613334" y="302038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By the end of today’s session students should be able to demonstrate that they understand what the requirements of the module.  </a:t>
          </a:r>
          <a:endParaRPr lang="en-US" sz="1200" kern="1200" dirty="0"/>
        </a:p>
      </dsp:txBody>
      <dsp:txXfrm>
        <a:off x="4613334" y="3020386"/>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E62AF-65B5-4FC2-AF33-8B2B135B0322}">
      <dsp:nvSpPr>
        <dsp:cNvPr id="0" name=""/>
        <dsp:cNvSpPr/>
      </dsp:nvSpPr>
      <dsp:spPr>
        <a:xfrm>
          <a:off x="615" y="702511"/>
          <a:ext cx="2647156" cy="3176587"/>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GB" sz="3100" kern="1200" dirty="0"/>
        </a:p>
      </dsp:txBody>
      <dsp:txXfrm rot="16200000">
        <a:off x="-1037070" y="1740196"/>
        <a:ext cx="2604801" cy="529431"/>
      </dsp:txXfrm>
    </dsp:sp>
    <dsp:sp modelId="{ECF28FAE-86A2-4EF7-86CC-81BD57A9A48F}">
      <dsp:nvSpPr>
        <dsp:cNvPr id="0" name=""/>
        <dsp:cNvSpPr/>
      </dsp:nvSpPr>
      <dsp:spPr>
        <a:xfrm>
          <a:off x="530046" y="702511"/>
          <a:ext cx="1972131" cy="3176587"/>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a:lnSpc>
              <a:spcPct val="90000"/>
            </a:lnSpc>
            <a:spcBef>
              <a:spcPct val="0"/>
            </a:spcBef>
            <a:spcAft>
              <a:spcPct val="35000"/>
            </a:spcAft>
            <a:buNone/>
          </a:pPr>
          <a:r>
            <a:rPr lang="en-GB" sz="3500" kern="1200" dirty="0"/>
            <a:t>Exams </a:t>
          </a:r>
        </a:p>
      </dsp:txBody>
      <dsp:txXfrm>
        <a:off x="530046" y="702511"/>
        <a:ext cx="1972131" cy="3176587"/>
      </dsp:txXfrm>
    </dsp:sp>
    <dsp:sp modelId="{F598E2E1-D7C6-4B26-818E-81F5F31D9D36}">
      <dsp:nvSpPr>
        <dsp:cNvPr id="0" name=""/>
        <dsp:cNvSpPr/>
      </dsp:nvSpPr>
      <dsp:spPr>
        <a:xfrm>
          <a:off x="2740421" y="702511"/>
          <a:ext cx="2647156" cy="3176587"/>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GB" sz="3100" kern="1200" dirty="0"/>
        </a:p>
      </dsp:txBody>
      <dsp:txXfrm rot="16200000">
        <a:off x="1702736" y="1740196"/>
        <a:ext cx="2604801" cy="529431"/>
      </dsp:txXfrm>
    </dsp:sp>
    <dsp:sp modelId="{257AB470-60B6-4993-A289-EA8A586F475C}">
      <dsp:nvSpPr>
        <dsp:cNvPr id="0" name=""/>
        <dsp:cNvSpPr/>
      </dsp:nvSpPr>
      <dsp:spPr>
        <a:xfrm rot="5400000">
          <a:off x="2520116" y="3228619"/>
          <a:ext cx="467081" cy="397073"/>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2568E7-53D2-4A61-A52D-858180E62978}">
      <dsp:nvSpPr>
        <dsp:cNvPr id="0" name=""/>
        <dsp:cNvSpPr/>
      </dsp:nvSpPr>
      <dsp:spPr>
        <a:xfrm>
          <a:off x="3269853" y="702511"/>
          <a:ext cx="1972131" cy="3176587"/>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a:lnSpc>
              <a:spcPct val="90000"/>
            </a:lnSpc>
            <a:spcBef>
              <a:spcPct val="0"/>
            </a:spcBef>
            <a:spcAft>
              <a:spcPct val="35000"/>
            </a:spcAft>
            <a:buNone/>
          </a:pPr>
          <a:r>
            <a:rPr lang="en-GB" sz="3500" kern="1200" dirty="0"/>
            <a:t>Reports </a:t>
          </a:r>
        </a:p>
      </dsp:txBody>
      <dsp:txXfrm>
        <a:off x="3269853" y="702511"/>
        <a:ext cx="1972131" cy="3176587"/>
      </dsp:txXfrm>
    </dsp:sp>
    <dsp:sp modelId="{A653D994-B2E5-43B9-A866-6BC1B02F5104}">
      <dsp:nvSpPr>
        <dsp:cNvPr id="0" name=""/>
        <dsp:cNvSpPr/>
      </dsp:nvSpPr>
      <dsp:spPr>
        <a:xfrm>
          <a:off x="5480228" y="702511"/>
          <a:ext cx="2647156" cy="3176587"/>
        </a:xfrm>
        <a:prstGeom prst="roundRect">
          <a:avLst>
            <a:gd name="adj" fmla="val 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endParaRPr lang="en-GB" sz="3100" kern="1200" dirty="0"/>
        </a:p>
      </dsp:txBody>
      <dsp:txXfrm rot="16200000">
        <a:off x="4442543" y="1740196"/>
        <a:ext cx="2604801" cy="529431"/>
      </dsp:txXfrm>
    </dsp:sp>
    <dsp:sp modelId="{B38DD46A-A75B-42B7-AAA0-37457DCDADDF}">
      <dsp:nvSpPr>
        <dsp:cNvPr id="0" name=""/>
        <dsp:cNvSpPr/>
      </dsp:nvSpPr>
      <dsp:spPr>
        <a:xfrm rot="5400000">
          <a:off x="5259923" y="3228619"/>
          <a:ext cx="467081" cy="397073"/>
        </a:xfrm>
        <a:prstGeom prst="flowChartExtra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51A08F-DC60-48E9-9F53-913BA361E8A0}">
      <dsp:nvSpPr>
        <dsp:cNvPr id="0" name=""/>
        <dsp:cNvSpPr/>
      </dsp:nvSpPr>
      <dsp:spPr>
        <a:xfrm>
          <a:off x="6009659" y="702511"/>
          <a:ext cx="1972131" cy="3176587"/>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0015" rIns="0" bIns="0" numCol="1" spcCol="1270" anchor="t" anchorCtr="0">
          <a:noAutofit/>
        </a:bodyPr>
        <a:lstStyle/>
        <a:p>
          <a:pPr marL="0" lvl="0" indent="0" algn="l" defTabSz="1555750">
            <a:lnSpc>
              <a:spcPct val="90000"/>
            </a:lnSpc>
            <a:spcBef>
              <a:spcPct val="0"/>
            </a:spcBef>
            <a:spcAft>
              <a:spcPct val="35000"/>
            </a:spcAft>
            <a:buNone/>
          </a:pPr>
          <a:r>
            <a:rPr lang="en-GB" sz="3500" kern="1200" dirty="0"/>
            <a:t>Essay Questions</a:t>
          </a:r>
        </a:p>
      </dsp:txBody>
      <dsp:txXfrm>
        <a:off x="6009659" y="702511"/>
        <a:ext cx="1972131" cy="31765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CD571-9201-404B-B2BB-8170FD297D3C}">
      <dsp:nvSpPr>
        <dsp:cNvPr id="0" name=""/>
        <dsp:cNvSpPr/>
      </dsp:nvSpPr>
      <dsp:spPr>
        <a:xfrm>
          <a:off x="0" y="3768"/>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EF746-9063-4828-8AF8-2C162C50ADC9}">
      <dsp:nvSpPr>
        <dsp:cNvPr id="0" name=""/>
        <dsp:cNvSpPr/>
      </dsp:nvSpPr>
      <dsp:spPr>
        <a:xfrm>
          <a:off x="242789" y="184355"/>
          <a:ext cx="441434" cy="441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CEC894-B069-4DDA-AAA1-656E74F39E29}">
      <dsp:nvSpPr>
        <dsp:cNvPr id="0" name=""/>
        <dsp:cNvSpPr/>
      </dsp:nvSpPr>
      <dsp:spPr>
        <a:xfrm>
          <a:off x="927013" y="3768"/>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GB" sz="1900" kern="1200"/>
            <a:t>Essay Questions. </a:t>
          </a:r>
          <a:endParaRPr lang="en-US" sz="1900" kern="1200"/>
        </a:p>
      </dsp:txBody>
      <dsp:txXfrm>
        <a:off x="927013" y="3768"/>
        <a:ext cx="5765800" cy="802608"/>
      </dsp:txXfrm>
    </dsp:sp>
    <dsp:sp modelId="{DAF3510F-067E-483E-9FBA-1B3426CB66EB}">
      <dsp:nvSpPr>
        <dsp:cNvPr id="0" name=""/>
        <dsp:cNvSpPr/>
      </dsp:nvSpPr>
      <dsp:spPr>
        <a:xfrm>
          <a:off x="0" y="1007029"/>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51319-33EA-4311-AC2E-5FD9F8734690}">
      <dsp:nvSpPr>
        <dsp:cNvPr id="0" name=""/>
        <dsp:cNvSpPr/>
      </dsp:nvSpPr>
      <dsp:spPr>
        <a:xfrm>
          <a:off x="242789" y="1187616"/>
          <a:ext cx="441434" cy="441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322778-740F-403B-8ED1-6701283FB5A6}">
      <dsp:nvSpPr>
        <dsp:cNvPr id="0" name=""/>
        <dsp:cNvSpPr/>
      </dsp:nvSpPr>
      <dsp:spPr>
        <a:xfrm>
          <a:off x="927013" y="1007029"/>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GB" sz="1900" kern="1200"/>
            <a:t>Scenario Questions. </a:t>
          </a:r>
          <a:endParaRPr lang="en-US" sz="1900" kern="1200"/>
        </a:p>
      </dsp:txBody>
      <dsp:txXfrm>
        <a:off x="927013" y="1007029"/>
        <a:ext cx="5765800" cy="802608"/>
      </dsp:txXfrm>
    </dsp:sp>
    <dsp:sp modelId="{50D697C4-899E-4CD0-950A-5A9C771CBF8D}">
      <dsp:nvSpPr>
        <dsp:cNvPr id="0" name=""/>
        <dsp:cNvSpPr/>
      </dsp:nvSpPr>
      <dsp:spPr>
        <a:xfrm>
          <a:off x="0" y="2010290"/>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2DD16-3E71-4461-B37B-D08C56859228}">
      <dsp:nvSpPr>
        <dsp:cNvPr id="0" name=""/>
        <dsp:cNvSpPr/>
      </dsp:nvSpPr>
      <dsp:spPr>
        <a:xfrm>
          <a:off x="242789" y="2190877"/>
          <a:ext cx="441434" cy="441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531D4E-3FCB-4F5C-9A96-5F2A7F045ED1}">
      <dsp:nvSpPr>
        <dsp:cNvPr id="0" name=""/>
        <dsp:cNvSpPr/>
      </dsp:nvSpPr>
      <dsp:spPr>
        <a:xfrm>
          <a:off x="927013" y="2010290"/>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GB" sz="1900" kern="1200"/>
            <a:t>Multiple choice questions. </a:t>
          </a:r>
          <a:endParaRPr lang="en-US" sz="1900" kern="1200"/>
        </a:p>
      </dsp:txBody>
      <dsp:txXfrm>
        <a:off x="927013" y="2010290"/>
        <a:ext cx="5765800" cy="802608"/>
      </dsp:txXfrm>
    </dsp:sp>
    <dsp:sp modelId="{E07492CA-553A-4BEE-821E-B04048F2A09D}">
      <dsp:nvSpPr>
        <dsp:cNvPr id="0" name=""/>
        <dsp:cNvSpPr/>
      </dsp:nvSpPr>
      <dsp:spPr>
        <a:xfrm>
          <a:off x="0" y="3013551"/>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EB9F7-9476-4637-B351-C3BE86789A47}">
      <dsp:nvSpPr>
        <dsp:cNvPr id="0" name=""/>
        <dsp:cNvSpPr/>
      </dsp:nvSpPr>
      <dsp:spPr>
        <a:xfrm>
          <a:off x="242789" y="3194138"/>
          <a:ext cx="441434" cy="441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F7D923-3CE4-42A7-843B-5C56302CA212}">
      <dsp:nvSpPr>
        <dsp:cNvPr id="0" name=""/>
        <dsp:cNvSpPr/>
      </dsp:nvSpPr>
      <dsp:spPr>
        <a:xfrm>
          <a:off x="927013" y="3013551"/>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GB" sz="1900" kern="1200"/>
            <a:t>Fill in the blank questions. </a:t>
          </a:r>
          <a:endParaRPr lang="en-US" sz="1900" kern="1200"/>
        </a:p>
      </dsp:txBody>
      <dsp:txXfrm>
        <a:off x="927013" y="3013551"/>
        <a:ext cx="5765800" cy="802608"/>
      </dsp:txXfrm>
    </dsp:sp>
    <dsp:sp modelId="{5667E8FA-3B53-4FBC-800B-9BE26904776D}">
      <dsp:nvSpPr>
        <dsp:cNvPr id="0" name=""/>
        <dsp:cNvSpPr/>
      </dsp:nvSpPr>
      <dsp:spPr>
        <a:xfrm>
          <a:off x="0" y="4016812"/>
          <a:ext cx="6692813" cy="8026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05145C-2F82-4FDA-8E6C-CB21739A8CA5}">
      <dsp:nvSpPr>
        <dsp:cNvPr id="0" name=""/>
        <dsp:cNvSpPr/>
      </dsp:nvSpPr>
      <dsp:spPr>
        <a:xfrm>
          <a:off x="242789" y="4197399"/>
          <a:ext cx="441434" cy="441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ADD1E5-EC12-4CDE-83AF-983F423184EE}">
      <dsp:nvSpPr>
        <dsp:cNvPr id="0" name=""/>
        <dsp:cNvSpPr/>
      </dsp:nvSpPr>
      <dsp:spPr>
        <a:xfrm>
          <a:off x="927013" y="4016812"/>
          <a:ext cx="5765800" cy="802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943" tIns="84943" rIns="84943" bIns="84943" numCol="1" spcCol="1270" anchor="ctr" anchorCtr="0">
          <a:noAutofit/>
        </a:bodyPr>
        <a:lstStyle/>
        <a:p>
          <a:pPr marL="0" lvl="0" indent="0" algn="l" defTabSz="844550">
            <a:lnSpc>
              <a:spcPct val="100000"/>
            </a:lnSpc>
            <a:spcBef>
              <a:spcPct val="0"/>
            </a:spcBef>
            <a:spcAft>
              <a:spcPct val="35000"/>
            </a:spcAft>
            <a:buNone/>
          </a:pPr>
          <a:r>
            <a:rPr lang="en-GB" sz="1900" kern="1200"/>
            <a:t>Short answer questions. </a:t>
          </a:r>
          <a:endParaRPr lang="en-US" sz="1900" kern="1200"/>
        </a:p>
      </dsp:txBody>
      <dsp:txXfrm>
        <a:off x="927013" y="4016812"/>
        <a:ext cx="5765800" cy="8026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E2DA3-3615-49DE-AA22-F3BAF558FD95}">
      <dsp:nvSpPr>
        <dsp:cNvPr id="0" name=""/>
        <dsp:cNvSpPr/>
      </dsp:nvSpPr>
      <dsp:spPr>
        <a:xfrm>
          <a:off x="0" y="1610"/>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46AFFC-2BFC-4C31-ACB2-5A7667C1B2B2}">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E8B08-0C47-43B5-80B0-13593427A99F}">
      <dsp:nvSpPr>
        <dsp:cNvPr id="0" name=""/>
        <dsp:cNvSpPr/>
      </dsp:nvSpPr>
      <dsp:spPr>
        <a:xfrm>
          <a:off x="942857" y="1610"/>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Create your own revision techniques. </a:t>
          </a:r>
          <a:endParaRPr lang="en-US" sz="2200" kern="1200"/>
        </a:p>
      </dsp:txBody>
      <dsp:txXfrm>
        <a:off x="942857" y="1610"/>
        <a:ext cx="7653810" cy="816326"/>
      </dsp:txXfrm>
    </dsp:sp>
    <dsp:sp modelId="{118A2585-C064-426A-95EE-A852B534021E}">
      <dsp:nvSpPr>
        <dsp:cNvPr id="0" name=""/>
        <dsp:cNvSpPr/>
      </dsp:nvSpPr>
      <dsp:spPr>
        <a:xfrm>
          <a:off x="0" y="1022019"/>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8AB25-4B95-4FD4-A568-596D04D207C9}">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BA4AB-6FD1-4006-A8E5-3A7655CE04D2}">
      <dsp:nvSpPr>
        <dsp:cNvPr id="0" name=""/>
        <dsp:cNvSpPr/>
      </dsp:nvSpPr>
      <dsp:spPr>
        <a:xfrm>
          <a:off x="942857" y="1022019"/>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In groups. </a:t>
          </a:r>
          <a:endParaRPr lang="en-US" sz="2200" kern="1200"/>
        </a:p>
      </dsp:txBody>
      <dsp:txXfrm>
        <a:off x="942857" y="1022019"/>
        <a:ext cx="7653810" cy="816326"/>
      </dsp:txXfrm>
    </dsp:sp>
    <dsp:sp modelId="{CF89BE41-DF33-454F-B513-EEC655C17BDA}">
      <dsp:nvSpPr>
        <dsp:cNvPr id="0" name=""/>
        <dsp:cNvSpPr/>
      </dsp:nvSpPr>
      <dsp:spPr>
        <a:xfrm>
          <a:off x="0" y="2042427"/>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28CCDE-95A2-4E94-A82E-FE20316927C3}">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676910-EC5B-4969-8C2E-7100AC2E0CA6}">
      <dsp:nvSpPr>
        <dsp:cNvPr id="0" name=""/>
        <dsp:cNvSpPr/>
      </dsp:nvSpPr>
      <dsp:spPr>
        <a:xfrm>
          <a:off x="942857" y="2042427"/>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20 minutes to complete. </a:t>
          </a:r>
          <a:endParaRPr lang="en-US" sz="2200" kern="1200"/>
        </a:p>
      </dsp:txBody>
      <dsp:txXfrm>
        <a:off x="942857" y="2042427"/>
        <a:ext cx="7653810" cy="816326"/>
      </dsp:txXfrm>
    </dsp:sp>
    <dsp:sp modelId="{0E693505-793F-4516-8E39-661A7705E4A6}">
      <dsp:nvSpPr>
        <dsp:cNvPr id="0" name=""/>
        <dsp:cNvSpPr/>
      </dsp:nvSpPr>
      <dsp:spPr>
        <a:xfrm>
          <a:off x="0" y="3062835"/>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9CFB9-446B-483D-912E-002A87EC133C}">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6F119E-20FD-4F26-AD9A-244891994D6E}">
      <dsp:nvSpPr>
        <dsp:cNvPr id="0" name=""/>
        <dsp:cNvSpPr/>
      </dsp:nvSpPr>
      <dsp:spPr>
        <a:xfrm>
          <a:off x="942857" y="3062835"/>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100000"/>
            </a:lnSpc>
            <a:spcBef>
              <a:spcPct val="0"/>
            </a:spcBef>
            <a:spcAft>
              <a:spcPct val="35000"/>
            </a:spcAft>
            <a:buNone/>
          </a:pPr>
          <a:r>
            <a:rPr lang="en-GB" sz="2200" kern="1200"/>
            <a:t>Then prepare to feedback to the class. </a:t>
          </a:r>
          <a:endParaRPr lang="en-US" sz="2200" kern="1200"/>
        </a:p>
      </dsp:txBody>
      <dsp:txXfrm>
        <a:off x="942857" y="3062835"/>
        <a:ext cx="7653810" cy="8163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80B33-2C4C-4141-BC57-C7FA33C3F29A}">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46034-E5AF-4A40-9512-4D13882822EC}">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AF2534-E2BF-4E99-AC4A-9E2556CAD0BE}">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Subheadings. </a:t>
          </a:r>
          <a:endParaRPr lang="en-US" sz="2400" kern="1200"/>
        </a:p>
      </dsp:txBody>
      <dsp:txXfrm>
        <a:off x="1449634" y="498833"/>
        <a:ext cx="2620406" cy="1111687"/>
      </dsp:txXfrm>
    </dsp:sp>
    <dsp:sp modelId="{0FEA30EF-F830-43E4-B279-D1B2B417E432}">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8BC54-3628-46BF-B8BF-7BC19B8DDE9D}">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F19F3E-0309-4142-94BA-89ACF55D1013}">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Graphs. </a:t>
          </a:r>
          <a:endParaRPr lang="en-US" sz="2400" kern="1200"/>
        </a:p>
      </dsp:txBody>
      <dsp:txXfrm>
        <a:off x="5876533" y="498833"/>
        <a:ext cx="2620406" cy="1111687"/>
      </dsp:txXfrm>
    </dsp:sp>
    <dsp:sp modelId="{F63EFF17-1E25-458C-BA55-00C0C7707ACD}">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511B1-047E-4178-B6BA-850D6D54C3F2}">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EAD8E8-B28A-43F8-AD41-8147F326E57D}">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Not structured like an academic assignment. </a:t>
          </a:r>
          <a:endParaRPr lang="en-US" sz="2400" kern="1200"/>
        </a:p>
      </dsp:txBody>
      <dsp:txXfrm>
        <a:off x="1449634" y="2270252"/>
        <a:ext cx="2620406" cy="1111687"/>
      </dsp:txXfrm>
    </dsp:sp>
    <dsp:sp modelId="{7D2AFA09-589C-46A7-A71A-02B105F5C050}">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148360-4B14-467E-9F0E-544A36466B36}">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89DB14-FCC8-4CA1-8E20-E78909E1DD77}">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Can include multiple elements. </a:t>
          </a:r>
          <a:endParaRPr lang="en-US" sz="2400" kern="1200"/>
        </a:p>
      </dsp:txBody>
      <dsp:txXfrm>
        <a:off x="5876533" y="2270252"/>
        <a:ext cx="2620406" cy="111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49290-5174-40B5-B3C7-FA216F7D6C4B}">
      <dsp:nvSpPr>
        <dsp:cNvPr id="0" name=""/>
        <dsp:cNvSpPr/>
      </dsp:nvSpPr>
      <dsp:spPr>
        <a:xfrm>
          <a:off x="0" y="412"/>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D7C29F-779F-42EF-BE45-83540A37D329}">
      <dsp:nvSpPr>
        <dsp:cNvPr id="0" name=""/>
        <dsp:cNvSpPr/>
      </dsp:nvSpPr>
      <dsp:spPr>
        <a:xfrm>
          <a:off x="171619" y="128062"/>
          <a:ext cx="312035" cy="3120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6D6DFD-F6AC-4522-8AE0-8FA28E4775F2}">
      <dsp:nvSpPr>
        <dsp:cNvPr id="0" name=""/>
        <dsp:cNvSpPr/>
      </dsp:nvSpPr>
      <dsp:spPr>
        <a:xfrm>
          <a:off x="655274" y="412"/>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About you. </a:t>
          </a:r>
          <a:endParaRPr lang="en-US" sz="1600" kern="1200"/>
        </a:p>
      </dsp:txBody>
      <dsp:txXfrm>
        <a:off x="655274" y="412"/>
        <a:ext cx="6037539" cy="567337"/>
      </dsp:txXfrm>
    </dsp:sp>
    <dsp:sp modelId="{97E8F16B-190B-4627-8466-7723ED0303EF}">
      <dsp:nvSpPr>
        <dsp:cNvPr id="0" name=""/>
        <dsp:cNvSpPr/>
      </dsp:nvSpPr>
      <dsp:spPr>
        <a:xfrm>
          <a:off x="0" y="709583"/>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5588E9-C116-43A0-89F3-A13BCC63997B}">
      <dsp:nvSpPr>
        <dsp:cNvPr id="0" name=""/>
        <dsp:cNvSpPr/>
      </dsp:nvSpPr>
      <dsp:spPr>
        <a:xfrm>
          <a:off x="171619" y="837234"/>
          <a:ext cx="312035" cy="3120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07354A-9945-493F-88AD-A8A52EBA0C17}">
      <dsp:nvSpPr>
        <dsp:cNvPr id="0" name=""/>
        <dsp:cNvSpPr/>
      </dsp:nvSpPr>
      <dsp:spPr>
        <a:xfrm>
          <a:off x="655274" y="709583"/>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Write in first person. </a:t>
          </a:r>
          <a:endParaRPr lang="en-US" sz="1600" kern="1200"/>
        </a:p>
      </dsp:txBody>
      <dsp:txXfrm>
        <a:off x="655274" y="709583"/>
        <a:ext cx="6037539" cy="567337"/>
      </dsp:txXfrm>
    </dsp:sp>
    <dsp:sp modelId="{3EFEE111-263B-416C-BE87-B81FA3C33A22}">
      <dsp:nvSpPr>
        <dsp:cNvPr id="0" name=""/>
        <dsp:cNvSpPr/>
      </dsp:nvSpPr>
      <dsp:spPr>
        <a:xfrm>
          <a:off x="0" y="1418754"/>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67E11-A921-4517-AF44-525898AF842C}">
      <dsp:nvSpPr>
        <dsp:cNvPr id="0" name=""/>
        <dsp:cNvSpPr/>
      </dsp:nvSpPr>
      <dsp:spPr>
        <a:xfrm>
          <a:off x="171619" y="1546405"/>
          <a:ext cx="312035" cy="312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1C2961-96C9-4435-BE1D-25C26844E4AD}">
      <dsp:nvSpPr>
        <dsp:cNvPr id="0" name=""/>
        <dsp:cNvSpPr/>
      </dsp:nvSpPr>
      <dsp:spPr>
        <a:xfrm>
          <a:off x="655274" y="1418754"/>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Gibbs Reflective cycle. </a:t>
          </a:r>
          <a:endParaRPr lang="en-US" sz="1600" kern="1200"/>
        </a:p>
      </dsp:txBody>
      <dsp:txXfrm>
        <a:off x="655274" y="1418754"/>
        <a:ext cx="6037539" cy="567337"/>
      </dsp:txXfrm>
    </dsp:sp>
    <dsp:sp modelId="{14355C7B-42CF-4E1B-943D-8D2918FACC5B}">
      <dsp:nvSpPr>
        <dsp:cNvPr id="0" name=""/>
        <dsp:cNvSpPr/>
      </dsp:nvSpPr>
      <dsp:spPr>
        <a:xfrm>
          <a:off x="0" y="2127926"/>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74B3D-8E74-4AE0-83BA-32ED04CCF3CC}">
      <dsp:nvSpPr>
        <dsp:cNvPr id="0" name=""/>
        <dsp:cNvSpPr/>
      </dsp:nvSpPr>
      <dsp:spPr>
        <a:xfrm>
          <a:off x="171619" y="2255577"/>
          <a:ext cx="312035" cy="3120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95B6BA-9A6F-483E-B098-4117A20E2B24}">
      <dsp:nvSpPr>
        <dsp:cNvPr id="0" name=""/>
        <dsp:cNvSpPr/>
      </dsp:nvSpPr>
      <dsp:spPr>
        <a:xfrm>
          <a:off x="655274" y="2127926"/>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Bortons reflective cycle. </a:t>
          </a:r>
          <a:endParaRPr lang="en-US" sz="1600" kern="1200"/>
        </a:p>
      </dsp:txBody>
      <dsp:txXfrm>
        <a:off x="655274" y="2127926"/>
        <a:ext cx="6037539" cy="567337"/>
      </dsp:txXfrm>
    </dsp:sp>
    <dsp:sp modelId="{7BDF5FF0-549B-470F-8A8A-04E9D0541161}">
      <dsp:nvSpPr>
        <dsp:cNvPr id="0" name=""/>
        <dsp:cNvSpPr/>
      </dsp:nvSpPr>
      <dsp:spPr>
        <a:xfrm>
          <a:off x="0" y="2837097"/>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43321A-27A7-47C5-BB12-87A1D4F0070B}">
      <dsp:nvSpPr>
        <dsp:cNvPr id="0" name=""/>
        <dsp:cNvSpPr/>
      </dsp:nvSpPr>
      <dsp:spPr>
        <a:xfrm>
          <a:off x="171619" y="2964748"/>
          <a:ext cx="312035" cy="3120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8F3B0B-529E-4986-8A85-DA1A9FFB1582}">
      <dsp:nvSpPr>
        <dsp:cNvPr id="0" name=""/>
        <dsp:cNvSpPr/>
      </dsp:nvSpPr>
      <dsp:spPr>
        <a:xfrm>
          <a:off x="655274" y="2837097"/>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Any topic. </a:t>
          </a:r>
          <a:endParaRPr lang="en-US" sz="1600" kern="1200"/>
        </a:p>
      </dsp:txBody>
      <dsp:txXfrm>
        <a:off x="655274" y="2837097"/>
        <a:ext cx="6037539" cy="567337"/>
      </dsp:txXfrm>
    </dsp:sp>
    <dsp:sp modelId="{8DF6A596-E96A-4ADD-8A48-FC3383BEE27B}">
      <dsp:nvSpPr>
        <dsp:cNvPr id="0" name=""/>
        <dsp:cNvSpPr/>
      </dsp:nvSpPr>
      <dsp:spPr>
        <a:xfrm>
          <a:off x="0" y="3546269"/>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F7313-20EF-475F-9D38-36F89E84355E}">
      <dsp:nvSpPr>
        <dsp:cNvPr id="0" name=""/>
        <dsp:cNvSpPr/>
      </dsp:nvSpPr>
      <dsp:spPr>
        <a:xfrm>
          <a:off x="171619" y="3673920"/>
          <a:ext cx="312035" cy="31203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01A7A5-81CB-4479-97BF-D9ADDE1707EB}">
      <dsp:nvSpPr>
        <dsp:cNvPr id="0" name=""/>
        <dsp:cNvSpPr/>
      </dsp:nvSpPr>
      <dsp:spPr>
        <a:xfrm>
          <a:off x="655274" y="3546269"/>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There is a need to reflect. </a:t>
          </a:r>
          <a:endParaRPr lang="en-US" sz="1600" kern="1200"/>
        </a:p>
      </dsp:txBody>
      <dsp:txXfrm>
        <a:off x="655274" y="3546269"/>
        <a:ext cx="6037539" cy="567337"/>
      </dsp:txXfrm>
    </dsp:sp>
    <dsp:sp modelId="{4AD7FFED-5FC1-4030-8B80-B6E0B119C042}">
      <dsp:nvSpPr>
        <dsp:cNvPr id="0" name=""/>
        <dsp:cNvSpPr/>
      </dsp:nvSpPr>
      <dsp:spPr>
        <a:xfrm>
          <a:off x="0" y="4255440"/>
          <a:ext cx="6692813" cy="5673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205DA-AC43-4606-A1B5-2A1708EF3865}">
      <dsp:nvSpPr>
        <dsp:cNvPr id="0" name=""/>
        <dsp:cNvSpPr/>
      </dsp:nvSpPr>
      <dsp:spPr>
        <a:xfrm>
          <a:off x="171619" y="4383091"/>
          <a:ext cx="312035" cy="31203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4922FE-2A4F-4BEB-AEAF-6C27CE583AFA}">
      <dsp:nvSpPr>
        <dsp:cNvPr id="0" name=""/>
        <dsp:cNvSpPr/>
      </dsp:nvSpPr>
      <dsp:spPr>
        <a:xfrm>
          <a:off x="655274" y="4255440"/>
          <a:ext cx="6037539" cy="56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43" tIns="60043" rIns="60043" bIns="60043" numCol="1" spcCol="1270" anchor="ctr" anchorCtr="0">
          <a:noAutofit/>
        </a:bodyPr>
        <a:lstStyle/>
        <a:p>
          <a:pPr marL="0" lvl="0" indent="0" algn="l" defTabSz="711200">
            <a:lnSpc>
              <a:spcPct val="90000"/>
            </a:lnSpc>
            <a:spcBef>
              <a:spcPct val="0"/>
            </a:spcBef>
            <a:spcAft>
              <a:spcPct val="35000"/>
            </a:spcAft>
            <a:buNone/>
          </a:pPr>
          <a:r>
            <a:rPr lang="en-GB" sz="1600" kern="1200"/>
            <a:t>Why would someone need to reflect? </a:t>
          </a:r>
          <a:endParaRPr lang="en-US" sz="1600" kern="1200"/>
        </a:p>
      </dsp:txBody>
      <dsp:txXfrm>
        <a:off x="655274" y="4255440"/>
        <a:ext cx="6037539" cy="5673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48C5C4-0818-44AF-8AB3-EB3BCB757624}">
      <dsp:nvSpPr>
        <dsp:cNvPr id="0" name=""/>
        <dsp:cNvSpPr/>
      </dsp:nvSpPr>
      <dsp:spPr>
        <a:xfrm>
          <a:off x="1960977" y="2004"/>
          <a:ext cx="1288660" cy="83762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Description</a:t>
          </a:r>
          <a:endParaRPr lang="en-GB" sz="1600" kern="1200" dirty="0"/>
        </a:p>
      </dsp:txBody>
      <dsp:txXfrm>
        <a:off x="2001867" y="42894"/>
        <a:ext cx="1206880" cy="755849"/>
      </dsp:txXfrm>
    </dsp:sp>
    <dsp:sp modelId="{333BFAEA-9ADB-41C1-BF5A-56C298FDCA02}">
      <dsp:nvSpPr>
        <dsp:cNvPr id="0" name=""/>
        <dsp:cNvSpPr/>
      </dsp:nvSpPr>
      <dsp:spPr>
        <a:xfrm>
          <a:off x="632700" y="420818"/>
          <a:ext cx="3945214" cy="3945214"/>
        </a:xfrm>
        <a:custGeom>
          <a:avLst/>
          <a:gdLst/>
          <a:ahLst/>
          <a:cxnLst/>
          <a:rect l="0" t="0" r="0" b="0"/>
          <a:pathLst>
            <a:path>
              <a:moveTo>
                <a:pt x="2778873" y="172297"/>
              </a:moveTo>
              <a:arcTo wR="1972607" hR="1972607" stAng="17647509" swAng="923459"/>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A579889-AFA2-4737-A599-0A5E04176F1A}">
      <dsp:nvSpPr>
        <dsp:cNvPr id="0" name=""/>
        <dsp:cNvSpPr/>
      </dsp:nvSpPr>
      <dsp:spPr>
        <a:xfrm>
          <a:off x="3669305" y="988307"/>
          <a:ext cx="1288660" cy="837629"/>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Feelings</a:t>
          </a:r>
          <a:endParaRPr lang="en-GB" sz="1600" kern="1200" dirty="0"/>
        </a:p>
      </dsp:txBody>
      <dsp:txXfrm>
        <a:off x="3710195" y="1029197"/>
        <a:ext cx="1206880" cy="755849"/>
      </dsp:txXfrm>
    </dsp:sp>
    <dsp:sp modelId="{FA59C655-0197-4C84-82AC-0026244861F7}">
      <dsp:nvSpPr>
        <dsp:cNvPr id="0" name=""/>
        <dsp:cNvSpPr/>
      </dsp:nvSpPr>
      <dsp:spPr>
        <a:xfrm>
          <a:off x="632700" y="420818"/>
          <a:ext cx="3945214" cy="3945214"/>
        </a:xfrm>
        <a:custGeom>
          <a:avLst/>
          <a:gdLst/>
          <a:ahLst/>
          <a:cxnLst/>
          <a:rect l="0" t="0" r="0" b="0"/>
          <a:pathLst>
            <a:path>
              <a:moveTo>
                <a:pt x="3914487" y="1625791"/>
              </a:moveTo>
              <a:arcTo wR="1972607" hR="1972607" stAng="20992431" swAng="1215137"/>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3E9420A-9B0D-4B40-B5D9-D8DFF2B1208D}">
      <dsp:nvSpPr>
        <dsp:cNvPr id="0" name=""/>
        <dsp:cNvSpPr/>
      </dsp:nvSpPr>
      <dsp:spPr>
        <a:xfrm>
          <a:off x="3669305" y="2960914"/>
          <a:ext cx="1288660" cy="837629"/>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Bembo"/>
            </a:rPr>
            <a:t>Evaluation</a:t>
          </a:r>
          <a:endParaRPr lang="en-GB" sz="1600" kern="1200" dirty="0"/>
        </a:p>
      </dsp:txBody>
      <dsp:txXfrm>
        <a:off x="3710195" y="3001804"/>
        <a:ext cx="1206880" cy="755849"/>
      </dsp:txXfrm>
    </dsp:sp>
    <dsp:sp modelId="{00F78899-740F-44FD-80F6-272E50D19BBE}">
      <dsp:nvSpPr>
        <dsp:cNvPr id="0" name=""/>
        <dsp:cNvSpPr/>
      </dsp:nvSpPr>
      <dsp:spPr>
        <a:xfrm>
          <a:off x="632700" y="420818"/>
          <a:ext cx="3945214" cy="3945214"/>
        </a:xfrm>
        <a:custGeom>
          <a:avLst/>
          <a:gdLst/>
          <a:ahLst/>
          <a:cxnLst/>
          <a:rect l="0" t="0" r="0" b="0"/>
          <a:pathLst>
            <a:path>
              <a:moveTo>
                <a:pt x="3227768" y="3494365"/>
              </a:moveTo>
              <a:arcTo wR="1972607" hR="1972607" stAng="3029032" swAng="923459"/>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9AA66C9-47D1-40EF-9AF8-37890F9E4857}">
      <dsp:nvSpPr>
        <dsp:cNvPr id="0" name=""/>
        <dsp:cNvSpPr/>
      </dsp:nvSpPr>
      <dsp:spPr>
        <a:xfrm>
          <a:off x="1960977" y="3947218"/>
          <a:ext cx="1288660" cy="83762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Analysis </a:t>
          </a:r>
          <a:endParaRPr lang="en-GB" sz="1600" kern="1200" dirty="0"/>
        </a:p>
      </dsp:txBody>
      <dsp:txXfrm>
        <a:off x="2001867" y="3988108"/>
        <a:ext cx="1206880" cy="755849"/>
      </dsp:txXfrm>
    </dsp:sp>
    <dsp:sp modelId="{0483A7CF-4416-462F-8264-8B6CFD21D2D5}">
      <dsp:nvSpPr>
        <dsp:cNvPr id="0" name=""/>
        <dsp:cNvSpPr/>
      </dsp:nvSpPr>
      <dsp:spPr>
        <a:xfrm>
          <a:off x="632700" y="420818"/>
          <a:ext cx="3945214" cy="3945214"/>
        </a:xfrm>
        <a:custGeom>
          <a:avLst/>
          <a:gdLst/>
          <a:ahLst/>
          <a:cxnLst/>
          <a:rect l="0" t="0" r="0" b="0"/>
          <a:pathLst>
            <a:path>
              <a:moveTo>
                <a:pt x="1166341" y="3772916"/>
              </a:moveTo>
              <a:arcTo wR="1972607" hR="1972607" stAng="6847509" swAng="923459"/>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645708B-A5B7-4360-989D-17CECDDAF1DB}">
      <dsp:nvSpPr>
        <dsp:cNvPr id="0" name=""/>
        <dsp:cNvSpPr/>
      </dsp:nvSpPr>
      <dsp:spPr>
        <a:xfrm>
          <a:off x="252649" y="2960914"/>
          <a:ext cx="1288660" cy="837629"/>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Conclusions </a:t>
          </a:r>
          <a:endParaRPr lang="en-GB" sz="1600" kern="1200" dirty="0"/>
        </a:p>
      </dsp:txBody>
      <dsp:txXfrm>
        <a:off x="293539" y="3001804"/>
        <a:ext cx="1206880" cy="755849"/>
      </dsp:txXfrm>
    </dsp:sp>
    <dsp:sp modelId="{E6A850D9-12C7-492A-ADF7-B279675F1898}">
      <dsp:nvSpPr>
        <dsp:cNvPr id="0" name=""/>
        <dsp:cNvSpPr/>
      </dsp:nvSpPr>
      <dsp:spPr>
        <a:xfrm>
          <a:off x="632700" y="420818"/>
          <a:ext cx="3945214" cy="3945214"/>
        </a:xfrm>
        <a:custGeom>
          <a:avLst/>
          <a:gdLst/>
          <a:ahLst/>
          <a:cxnLst/>
          <a:rect l="0" t="0" r="0" b="0"/>
          <a:pathLst>
            <a:path>
              <a:moveTo>
                <a:pt x="30727" y="2319422"/>
              </a:moveTo>
              <a:arcTo wR="1972607" hR="1972607" stAng="10192431" swAng="1215137"/>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EB63B9A-1B7D-4926-8D49-1AC5B1CE2E9B}">
      <dsp:nvSpPr>
        <dsp:cNvPr id="0" name=""/>
        <dsp:cNvSpPr/>
      </dsp:nvSpPr>
      <dsp:spPr>
        <a:xfrm>
          <a:off x="252649" y="988307"/>
          <a:ext cx="1288660" cy="83762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Bembo"/>
            </a:rPr>
            <a:t>Action Plan</a:t>
          </a:r>
        </a:p>
      </dsp:txBody>
      <dsp:txXfrm>
        <a:off x="293539" y="1029197"/>
        <a:ext cx="1206880" cy="755849"/>
      </dsp:txXfrm>
    </dsp:sp>
    <dsp:sp modelId="{C4161934-82FF-476D-B41B-D5340DEA90F7}">
      <dsp:nvSpPr>
        <dsp:cNvPr id="0" name=""/>
        <dsp:cNvSpPr/>
      </dsp:nvSpPr>
      <dsp:spPr>
        <a:xfrm>
          <a:off x="632700" y="420818"/>
          <a:ext cx="3945214" cy="3945214"/>
        </a:xfrm>
        <a:custGeom>
          <a:avLst/>
          <a:gdLst/>
          <a:ahLst/>
          <a:cxnLst/>
          <a:rect l="0" t="0" r="0" b="0"/>
          <a:pathLst>
            <a:path>
              <a:moveTo>
                <a:pt x="717446" y="450848"/>
              </a:moveTo>
              <a:arcTo wR="1972607" hR="1972607" stAng="13829032" swAng="923459"/>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5C54C-002B-45D7-86BA-FA5F9A9B1584}">
      <dsp:nvSpPr>
        <dsp:cNvPr id="0" name=""/>
        <dsp:cNvSpPr/>
      </dsp:nvSpPr>
      <dsp:spPr>
        <a:xfrm>
          <a:off x="0" y="1904"/>
          <a:ext cx="11273117" cy="8115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A4782-DFF8-40BB-AF09-39C0D79DB5EF}">
      <dsp:nvSpPr>
        <dsp:cNvPr id="0" name=""/>
        <dsp:cNvSpPr/>
      </dsp:nvSpPr>
      <dsp:spPr>
        <a:xfrm>
          <a:off x="245503" y="184510"/>
          <a:ext cx="446370" cy="4463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E9BBE0-6930-4667-AC32-8DC9525735C8}">
      <dsp:nvSpPr>
        <dsp:cNvPr id="0" name=""/>
        <dsp:cNvSpPr/>
      </dsp:nvSpPr>
      <dsp:spPr>
        <a:xfrm>
          <a:off x="937378" y="1904"/>
          <a:ext cx="10335738" cy="811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93" tIns="85893" rIns="85893" bIns="85893" numCol="1" spcCol="1270" anchor="ctr" anchorCtr="0">
          <a:noAutofit/>
        </a:bodyPr>
        <a:lstStyle/>
        <a:p>
          <a:pPr marL="0" lvl="0" indent="0" algn="l" defTabSz="844550">
            <a:lnSpc>
              <a:spcPct val="100000"/>
            </a:lnSpc>
            <a:spcBef>
              <a:spcPct val="0"/>
            </a:spcBef>
            <a:spcAft>
              <a:spcPct val="35000"/>
            </a:spcAft>
            <a:buNone/>
          </a:pPr>
          <a:r>
            <a:rPr lang="en-GB" sz="1900" kern="1200"/>
            <a:t>3. Action plan- </a:t>
          </a:r>
          <a:endParaRPr lang="en-US" sz="1900" kern="1200"/>
        </a:p>
      </dsp:txBody>
      <dsp:txXfrm>
        <a:off x="937378" y="1904"/>
        <a:ext cx="10335738" cy="811583"/>
      </dsp:txXfrm>
    </dsp:sp>
    <dsp:sp modelId="{77A71452-8594-4175-8BA1-5095B55C1D02}">
      <dsp:nvSpPr>
        <dsp:cNvPr id="0" name=""/>
        <dsp:cNvSpPr/>
      </dsp:nvSpPr>
      <dsp:spPr>
        <a:xfrm>
          <a:off x="0" y="1016383"/>
          <a:ext cx="11273117" cy="8115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E025C-E81C-4818-B360-C5B75EBD71E2}">
      <dsp:nvSpPr>
        <dsp:cNvPr id="0" name=""/>
        <dsp:cNvSpPr/>
      </dsp:nvSpPr>
      <dsp:spPr>
        <a:xfrm>
          <a:off x="245503" y="1198989"/>
          <a:ext cx="446370" cy="4463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60263C-2E16-4FE8-A577-710A015BB25C}">
      <dsp:nvSpPr>
        <dsp:cNvPr id="0" name=""/>
        <dsp:cNvSpPr/>
      </dsp:nvSpPr>
      <dsp:spPr>
        <a:xfrm>
          <a:off x="937378" y="1016383"/>
          <a:ext cx="10335738" cy="811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93" tIns="85893" rIns="85893" bIns="85893" numCol="1" spcCol="1270" anchor="ctr" anchorCtr="0">
          <a:noAutofit/>
        </a:bodyPr>
        <a:lstStyle/>
        <a:p>
          <a:pPr marL="0" lvl="0" indent="0" algn="l" defTabSz="844550">
            <a:lnSpc>
              <a:spcPct val="100000"/>
            </a:lnSpc>
            <a:spcBef>
              <a:spcPct val="0"/>
            </a:spcBef>
            <a:spcAft>
              <a:spcPct val="35000"/>
            </a:spcAft>
            <a:buNone/>
          </a:pPr>
          <a:r>
            <a:rPr lang="en-GB" sz="1900" kern="1200"/>
            <a:t>- So, what do I do next?</a:t>
          </a:r>
          <a:endParaRPr lang="en-US" sz="1900" kern="1200"/>
        </a:p>
      </dsp:txBody>
      <dsp:txXfrm>
        <a:off x="937378" y="1016383"/>
        <a:ext cx="10335738" cy="811583"/>
      </dsp:txXfrm>
    </dsp:sp>
    <dsp:sp modelId="{A69FAB23-133C-41EC-90D3-9D8D11B39CED}">
      <dsp:nvSpPr>
        <dsp:cNvPr id="0" name=""/>
        <dsp:cNvSpPr/>
      </dsp:nvSpPr>
      <dsp:spPr>
        <a:xfrm>
          <a:off x="0" y="2030862"/>
          <a:ext cx="11273117" cy="8115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7FBEF6-D271-4D5E-929C-4272ED0D475D}">
      <dsp:nvSpPr>
        <dsp:cNvPr id="0" name=""/>
        <dsp:cNvSpPr/>
      </dsp:nvSpPr>
      <dsp:spPr>
        <a:xfrm>
          <a:off x="245503" y="2213469"/>
          <a:ext cx="446370" cy="4463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9DE8E3-FCA2-4B14-9AC8-520FEBCD3A12}">
      <dsp:nvSpPr>
        <dsp:cNvPr id="0" name=""/>
        <dsp:cNvSpPr/>
      </dsp:nvSpPr>
      <dsp:spPr>
        <a:xfrm>
          <a:off x="937378" y="2030862"/>
          <a:ext cx="10335738" cy="811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93" tIns="85893" rIns="85893" bIns="85893" numCol="1" spcCol="1270" anchor="ctr" anchorCtr="0">
          <a:noAutofit/>
        </a:bodyPr>
        <a:lstStyle/>
        <a:p>
          <a:pPr marL="0" lvl="0" indent="0" algn="l" defTabSz="844550">
            <a:lnSpc>
              <a:spcPct val="100000"/>
            </a:lnSpc>
            <a:spcBef>
              <a:spcPct val="0"/>
            </a:spcBef>
            <a:spcAft>
              <a:spcPct val="35000"/>
            </a:spcAft>
            <a:buNone/>
          </a:pPr>
          <a:r>
            <a:rPr lang="en-GB" sz="1900" kern="1200"/>
            <a:t>- So, how do I start? </a:t>
          </a:r>
          <a:endParaRPr lang="en-US" sz="1900" kern="1200"/>
        </a:p>
      </dsp:txBody>
      <dsp:txXfrm>
        <a:off x="937378" y="2030862"/>
        <a:ext cx="10335738" cy="811583"/>
      </dsp:txXfrm>
    </dsp:sp>
    <dsp:sp modelId="{E1BBF4EA-1A59-45EC-AE20-E182EA1100A9}">
      <dsp:nvSpPr>
        <dsp:cNvPr id="0" name=""/>
        <dsp:cNvSpPr/>
      </dsp:nvSpPr>
      <dsp:spPr>
        <a:xfrm>
          <a:off x="0" y="3045341"/>
          <a:ext cx="11273117" cy="8115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79271-B21C-41E6-ADC9-877F9E9414DE}">
      <dsp:nvSpPr>
        <dsp:cNvPr id="0" name=""/>
        <dsp:cNvSpPr/>
      </dsp:nvSpPr>
      <dsp:spPr>
        <a:xfrm>
          <a:off x="245503" y="3227948"/>
          <a:ext cx="446370" cy="4463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3FD59F-E106-4BE0-BA8C-9A45AF181846}">
      <dsp:nvSpPr>
        <dsp:cNvPr id="0" name=""/>
        <dsp:cNvSpPr/>
      </dsp:nvSpPr>
      <dsp:spPr>
        <a:xfrm>
          <a:off x="937378" y="3045341"/>
          <a:ext cx="10335738" cy="811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93" tIns="85893" rIns="85893" bIns="85893" numCol="1" spcCol="1270" anchor="ctr" anchorCtr="0">
          <a:noAutofit/>
        </a:bodyPr>
        <a:lstStyle/>
        <a:p>
          <a:pPr marL="0" lvl="0" indent="0" algn="l" defTabSz="844550">
            <a:lnSpc>
              <a:spcPct val="100000"/>
            </a:lnSpc>
            <a:spcBef>
              <a:spcPct val="0"/>
            </a:spcBef>
            <a:spcAft>
              <a:spcPct val="35000"/>
            </a:spcAft>
            <a:buNone/>
          </a:pPr>
          <a:r>
            <a:rPr lang="en-GB" sz="1900" kern="1200"/>
            <a:t>- What impact will this have?</a:t>
          </a:r>
          <a:endParaRPr lang="en-US" sz="1900" kern="1200"/>
        </a:p>
      </dsp:txBody>
      <dsp:txXfrm>
        <a:off x="937378" y="3045341"/>
        <a:ext cx="10335738" cy="811583"/>
      </dsp:txXfrm>
    </dsp:sp>
    <dsp:sp modelId="{49D4060F-1E98-41FB-864A-276687F1CCCD}">
      <dsp:nvSpPr>
        <dsp:cNvPr id="0" name=""/>
        <dsp:cNvSpPr/>
      </dsp:nvSpPr>
      <dsp:spPr>
        <a:xfrm>
          <a:off x="0" y="4059821"/>
          <a:ext cx="11273117" cy="8115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6A90E3-169B-411F-933B-F5DF5F09D71A}">
      <dsp:nvSpPr>
        <dsp:cNvPr id="0" name=""/>
        <dsp:cNvSpPr/>
      </dsp:nvSpPr>
      <dsp:spPr>
        <a:xfrm>
          <a:off x="245503" y="4242427"/>
          <a:ext cx="446370" cy="4463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C2B70-EA6C-43DC-8036-D269C85DFC2C}">
      <dsp:nvSpPr>
        <dsp:cNvPr id="0" name=""/>
        <dsp:cNvSpPr/>
      </dsp:nvSpPr>
      <dsp:spPr>
        <a:xfrm>
          <a:off x="937378" y="4059821"/>
          <a:ext cx="10335738" cy="811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93" tIns="85893" rIns="85893" bIns="85893" numCol="1" spcCol="1270" anchor="ctr" anchorCtr="0">
          <a:noAutofit/>
        </a:bodyPr>
        <a:lstStyle/>
        <a:p>
          <a:pPr marL="0" lvl="0" indent="0" algn="l" defTabSz="844550">
            <a:lnSpc>
              <a:spcPct val="100000"/>
            </a:lnSpc>
            <a:spcBef>
              <a:spcPct val="0"/>
            </a:spcBef>
            <a:spcAft>
              <a:spcPct val="35000"/>
            </a:spcAft>
            <a:buNone/>
          </a:pPr>
          <a:r>
            <a:rPr lang="en-GB" sz="1900" kern="1200"/>
            <a:t>See also; </a:t>
          </a:r>
          <a:r>
            <a:rPr lang="en-GB" sz="1900" kern="1200">
              <a:hlinkClick xmlns:r="http://schemas.openxmlformats.org/officeDocument/2006/relationships" r:id="rId11"/>
            </a:rPr>
            <a:t>Borton’s Model Of Reflection (linkedin.com) -</a:t>
          </a:r>
          <a:endParaRPr lang="en-US" sz="1900" kern="1200"/>
        </a:p>
      </dsp:txBody>
      <dsp:txXfrm>
        <a:off x="937378" y="4059821"/>
        <a:ext cx="10335738" cy="811583"/>
      </dsp:txXfrm>
    </dsp:sp>
    <dsp:sp modelId="{A3EF9CB0-B80B-4435-8C07-1BCE5029368E}">
      <dsp:nvSpPr>
        <dsp:cNvPr id="0" name=""/>
        <dsp:cNvSpPr/>
      </dsp:nvSpPr>
      <dsp:spPr>
        <a:xfrm>
          <a:off x="0" y="5074300"/>
          <a:ext cx="11273117" cy="8115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C7404D-4F0A-46DF-A738-3541B14EEF7E}">
      <dsp:nvSpPr>
        <dsp:cNvPr id="0" name=""/>
        <dsp:cNvSpPr/>
      </dsp:nvSpPr>
      <dsp:spPr>
        <a:xfrm>
          <a:off x="245503" y="5256906"/>
          <a:ext cx="446370" cy="446370"/>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BF9A6-FCC9-4553-81CE-AF701C36F611}">
      <dsp:nvSpPr>
        <dsp:cNvPr id="0" name=""/>
        <dsp:cNvSpPr/>
      </dsp:nvSpPr>
      <dsp:spPr>
        <a:xfrm>
          <a:off x="937378" y="5074300"/>
          <a:ext cx="10335738" cy="811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93" tIns="85893" rIns="85893" bIns="85893" numCol="1" spcCol="1270" anchor="ctr" anchorCtr="0">
          <a:noAutofit/>
        </a:bodyPr>
        <a:lstStyle/>
        <a:p>
          <a:pPr marL="0" lvl="0" indent="0" algn="l" defTabSz="844550">
            <a:lnSpc>
              <a:spcPct val="100000"/>
            </a:lnSpc>
            <a:spcBef>
              <a:spcPct val="0"/>
            </a:spcBef>
            <a:spcAft>
              <a:spcPct val="35000"/>
            </a:spcAft>
            <a:buNone/>
          </a:pPr>
          <a:r>
            <a:rPr lang="en-GB" sz="1900" kern="1200"/>
            <a:t>Please note that you will need to reference the above website within your assignment.</a:t>
          </a:r>
          <a:endParaRPr lang="en-US" sz="1900" kern="1200"/>
        </a:p>
      </dsp:txBody>
      <dsp:txXfrm>
        <a:off x="937378" y="5074300"/>
        <a:ext cx="10335738" cy="8115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43F4F-59DC-4D08-B4DE-907AF6776E3C}">
      <dsp:nvSpPr>
        <dsp:cNvPr id="0" name=""/>
        <dsp:cNvSpPr/>
      </dsp:nvSpPr>
      <dsp:spPr>
        <a:xfrm>
          <a:off x="0" y="244395"/>
          <a:ext cx="6692813" cy="655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Confidence. </a:t>
          </a:r>
          <a:endParaRPr lang="en-US" sz="2800" kern="1200"/>
        </a:p>
      </dsp:txBody>
      <dsp:txXfrm>
        <a:off x="31984" y="276379"/>
        <a:ext cx="6628845" cy="591232"/>
      </dsp:txXfrm>
    </dsp:sp>
    <dsp:sp modelId="{FE35678A-1746-4B18-9863-CFDE37F39722}">
      <dsp:nvSpPr>
        <dsp:cNvPr id="0" name=""/>
        <dsp:cNvSpPr/>
      </dsp:nvSpPr>
      <dsp:spPr>
        <a:xfrm>
          <a:off x="0" y="980235"/>
          <a:ext cx="6692813" cy="65520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Proof reading before presenting. </a:t>
          </a:r>
          <a:endParaRPr lang="en-US" sz="2800" kern="1200"/>
        </a:p>
      </dsp:txBody>
      <dsp:txXfrm>
        <a:off x="31984" y="1012219"/>
        <a:ext cx="6628845" cy="591232"/>
      </dsp:txXfrm>
    </dsp:sp>
    <dsp:sp modelId="{E76F16B7-F431-4885-A494-8FFA26F6C6E4}">
      <dsp:nvSpPr>
        <dsp:cNvPr id="0" name=""/>
        <dsp:cNvSpPr/>
      </dsp:nvSpPr>
      <dsp:spPr>
        <a:xfrm>
          <a:off x="0" y="1716075"/>
          <a:ext cx="6692813" cy="65520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Presenter notes. </a:t>
          </a:r>
          <a:endParaRPr lang="en-US" sz="2800" kern="1200"/>
        </a:p>
      </dsp:txBody>
      <dsp:txXfrm>
        <a:off x="31984" y="1748059"/>
        <a:ext cx="6628845" cy="591232"/>
      </dsp:txXfrm>
    </dsp:sp>
    <dsp:sp modelId="{F4A2FDC5-2B51-47A4-B87A-1341E62DA784}">
      <dsp:nvSpPr>
        <dsp:cNvPr id="0" name=""/>
        <dsp:cNvSpPr/>
      </dsp:nvSpPr>
      <dsp:spPr>
        <a:xfrm>
          <a:off x="0" y="2451915"/>
          <a:ext cx="6692813" cy="65520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Presentation slides. </a:t>
          </a:r>
          <a:endParaRPr lang="en-US" sz="2800" kern="1200"/>
        </a:p>
      </dsp:txBody>
      <dsp:txXfrm>
        <a:off x="31984" y="2483899"/>
        <a:ext cx="6628845" cy="591232"/>
      </dsp:txXfrm>
    </dsp:sp>
    <dsp:sp modelId="{B06E1F66-F090-42C8-9CF9-6C2C679208A6}">
      <dsp:nvSpPr>
        <dsp:cNvPr id="0" name=""/>
        <dsp:cNvSpPr/>
      </dsp:nvSpPr>
      <dsp:spPr>
        <a:xfrm>
          <a:off x="0" y="3187754"/>
          <a:ext cx="6692813" cy="65520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Do not include everything on the slides. </a:t>
          </a:r>
          <a:endParaRPr lang="en-US" sz="2800" kern="1200"/>
        </a:p>
      </dsp:txBody>
      <dsp:txXfrm>
        <a:off x="31984" y="3219738"/>
        <a:ext cx="6628845" cy="591232"/>
      </dsp:txXfrm>
    </dsp:sp>
    <dsp:sp modelId="{36AA7506-4E29-47DE-B9EF-B0D063BA3C9C}">
      <dsp:nvSpPr>
        <dsp:cNvPr id="0" name=""/>
        <dsp:cNvSpPr/>
      </dsp:nvSpPr>
      <dsp:spPr>
        <a:xfrm>
          <a:off x="0" y="3923594"/>
          <a:ext cx="6692813" cy="655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Good spacing.</a:t>
          </a:r>
          <a:endParaRPr lang="en-US" sz="2800" kern="1200"/>
        </a:p>
      </dsp:txBody>
      <dsp:txXfrm>
        <a:off x="31984" y="3955578"/>
        <a:ext cx="6628845" cy="5912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B2DB2-FE62-4C62-B63F-2FBE7CFDDE9D}">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EAA11-8EAB-4B2E-A264-F5BFD903CDA9}">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AD042-813C-4C0D-A46C-5CC77A0C720B}">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Recorded on a laptop/ mobile phone/ camera. </a:t>
          </a:r>
          <a:endParaRPr lang="en-US" sz="2400" kern="1200"/>
        </a:p>
      </dsp:txBody>
      <dsp:txXfrm>
        <a:off x="1449634" y="498833"/>
        <a:ext cx="2620406" cy="1111687"/>
      </dsp:txXfrm>
    </dsp:sp>
    <dsp:sp modelId="{55D2A673-835D-466B-A1D5-B7416530F2F0}">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5F49A-C7DE-429C-BD67-64AC7BF71AD5}">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71BF8-5A48-43C3-939C-76853CC48D15}">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Eye contact. </a:t>
          </a:r>
          <a:endParaRPr lang="en-US" sz="2400" kern="1200"/>
        </a:p>
      </dsp:txBody>
      <dsp:txXfrm>
        <a:off x="5876533" y="498833"/>
        <a:ext cx="2620406" cy="1111687"/>
      </dsp:txXfrm>
    </dsp:sp>
    <dsp:sp modelId="{854BC87E-61E3-4176-948C-18BB93DF5351}">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22BC9-CC79-434C-BEB3-D05628B9CC71}">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52B9BE-9E2E-4D0C-9D8B-FC3267C942BE}">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Confidence. </a:t>
          </a:r>
          <a:endParaRPr lang="en-US" sz="2400" kern="1200"/>
        </a:p>
      </dsp:txBody>
      <dsp:txXfrm>
        <a:off x="1449634" y="2270252"/>
        <a:ext cx="2620406" cy="1111687"/>
      </dsp:txXfrm>
    </dsp:sp>
    <dsp:sp modelId="{AFD31616-4776-499E-A2ED-2D0ECF92153F}">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447B7-9B79-43C7-9BEA-0A63D59DD592}">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B6978B-3D76-499C-8FF3-B6CE91B08AA8}">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Do not be afraid to take a breath. </a:t>
          </a:r>
          <a:endParaRPr lang="en-US" sz="2400" kern="1200"/>
        </a:p>
      </dsp:txBody>
      <dsp:txXfrm>
        <a:off x="5876533" y="2270252"/>
        <a:ext cx="2620406" cy="11116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1E94C-9567-4DB7-A389-EDD6224B3EAC}">
      <dsp:nvSpPr>
        <dsp:cNvPr id="0" name=""/>
        <dsp:cNvSpPr/>
      </dsp:nvSpPr>
      <dsp:spPr>
        <a:xfrm>
          <a:off x="0" y="1610"/>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272AA8-B0B4-45F9-8F9E-522AD2CECEDB}">
      <dsp:nvSpPr>
        <dsp:cNvPr id="0" name=""/>
        <dsp:cNvSpPr/>
      </dsp:nvSpPr>
      <dsp:spPr>
        <a:xfrm>
          <a:off x="246938" y="185284"/>
          <a:ext cx="448979" cy="448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89CA3D-4B78-4F17-B0A9-55E96F4C5512}">
      <dsp:nvSpPr>
        <dsp:cNvPr id="0" name=""/>
        <dsp:cNvSpPr/>
      </dsp:nvSpPr>
      <dsp:spPr>
        <a:xfrm>
          <a:off x="942857" y="1610"/>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Upload to a platform or teams share points. </a:t>
          </a:r>
          <a:endParaRPr lang="en-US" sz="2100" kern="1200"/>
        </a:p>
      </dsp:txBody>
      <dsp:txXfrm>
        <a:off x="942857" y="1610"/>
        <a:ext cx="7653810" cy="816326"/>
      </dsp:txXfrm>
    </dsp:sp>
    <dsp:sp modelId="{8222E3F9-5CAF-4137-9CD3-E25501644086}">
      <dsp:nvSpPr>
        <dsp:cNvPr id="0" name=""/>
        <dsp:cNvSpPr/>
      </dsp:nvSpPr>
      <dsp:spPr>
        <a:xfrm>
          <a:off x="0" y="1022019"/>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57605-877D-48C3-A857-AB26F3B6EDB9}">
      <dsp:nvSpPr>
        <dsp:cNvPr id="0" name=""/>
        <dsp:cNvSpPr/>
      </dsp:nvSpPr>
      <dsp:spPr>
        <a:xfrm>
          <a:off x="246938" y="1205692"/>
          <a:ext cx="448979" cy="448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7BEF0C-4F09-4C7F-A4BD-FAD9AF46239F}">
      <dsp:nvSpPr>
        <dsp:cNvPr id="0" name=""/>
        <dsp:cNvSpPr/>
      </dsp:nvSpPr>
      <dsp:spPr>
        <a:xfrm>
          <a:off x="942857" y="1022019"/>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Share the link with your tutors. </a:t>
          </a:r>
          <a:endParaRPr lang="en-US" sz="2100" kern="1200"/>
        </a:p>
      </dsp:txBody>
      <dsp:txXfrm>
        <a:off x="942857" y="1022019"/>
        <a:ext cx="7653810" cy="816326"/>
      </dsp:txXfrm>
    </dsp:sp>
    <dsp:sp modelId="{0CCCC1AF-7A21-41EC-9375-A72DF40BB007}">
      <dsp:nvSpPr>
        <dsp:cNvPr id="0" name=""/>
        <dsp:cNvSpPr/>
      </dsp:nvSpPr>
      <dsp:spPr>
        <a:xfrm>
          <a:off x="0" y="2042427"/>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D367E-A7E6-4D52-8D9C-35FD5DAD7B2F}">
      <dsp:nvSpPr>
        <dsp:cNvPr id="0" name=""/>
        <dsp:cNvSpPr/>
      </dsp:nvSpPr>
      <dsp:spPr>
        <a:xfrm>
          <a:off x="246938" y="2226100"/>
          <a:ext cx="448979" cy="448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AE0964-0359-426C-A645-50695428070C}">
      <dsp:nvSpPr>
        <dsp:cNvPr id="0" name=""/>
        <dsp:cNvSpPr/>
      </dsp:nvSpPr>
      <dsp:spPr>
        <a:xfrm>
          <a:off x="942857" y="2042427"/>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Share it on a word document and upload to the submission point. </a:t>
          </a:r>
          <a:endParaRPr lang="en-US" sz="2100" kern="1200"/>
        </a:p>
      </dsp:txBody>
      <dsp:txXfrm>
        <a:off x="942857" y="2042427"/>
        <a:ext cx="7653810" cy="816326"/>
      </dsp:txXfrm>
    </dsp:sp>
    <dsp:sp modelId="{1DD3B708-676C-44C0-879E-BC8B1A5E58A4}">
      <dsp:nvSpPr>
        <dsp:cNvPr id="0" name=""/>
        <dsp:cNvSpPr/>
      </dsp:nvSpPr>
      <dsp:spPr>
        <a:xfrm>
          <a:off x="0" y="3062835"/>
          <a:ext cx="8596668" cy="81632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16ACFA-A2B8-43FC-BC3A-9A45A700CBBA}">
      <dsp:nvSpPr>
        <dsp:cNvPr id="0" name=""/>
        <dsp:cNvSpPr/>
      </dsp:nvSpPr>
      <dsp:spPr>
        <a:xfrm>
          <a:off x="246938" y="3246509"/>
          <a:ext cx="448979" cy="4489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FBBC98-BA18-450A-8355-FF737E490DC0}">
      <dsp:nvSpPr>
        <dsp:cNvPr id="0" name=""/>
        <dsp:cNvSpPr/>
      </dsp:nvSpPr>
      <dsp:spPr>
        <a:xfrm>
          <a:off x="942857" y="3062835"/>
          <a:ext cx="7653810"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33450">
            <a:lnSpc>
              <a:spcPct val="100000"/>
            </a:lnSpc>
            <a:spcBef>
              <a:spcPct val="0"/>
            </a:spcBef>
            <a:spcAft>
              <a:spcPct val="35000"/>
            </a:spcAft>
            <a:buNone/>
          </a:pPr>
          <a:r>
            <a:rPr lang="en-GB" sz="2100" kern="1200"/>
            <a:t>Let’s take a look. </a:t>
          </a:r>
          <a:endParaRPr lang="en-US" sz="2100" kern="1200"/>
        </a:p>
      </dsp:txBody>
      <dsp:txXfrm>
        <a:off x="942857" y="3062835"/>
        <a:ext cx="7653810" cy="81632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3A121-20EF-4191-A831-09F82AC1032B}">
      <dsp:nvSpPr>
        <dsp:cNvPr id="0" name=""/>
        <dsp:cNvSpPr/>
      </dsp:nvSpPr>
      <dsp:spPr>
        <a:xfrm>
          <a:off x="0" y="3031"/>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19A2E-E719-4ACE-82A9-07B21A2C46CC}">
      <dsp:nvSpPr>
        <dsp:cNvPr id="0" name=""/>
        <dsp:cNvSpPr/>
      </dsp:nvSpPr>
      <dsp:spPr>
        <a:xfrm>
          <a:off x="195349" y="148333"/>
          <a:ext cx="355181" cy="355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891ABF-DECD-4D86-8131-64C191A0D727}">
      <dsp:nvSpPr>
        <dsp:cNvPr id="0" name=""/>
        <dsp:cNvSpPr/>
      </dsp:nvSpPr>
      <dsp:spPr>
        <a:xfrm>
          <a:off x="745881" y="3031"/>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844550">
            <a:lnSpc>
              <a:spcPct val="100000"/>
            </a:lnSpc>
            <a:spcBef>
              <a:spcPct val="0"/>
            </a:spcBef>
            <a:spcAft>
              <a:spcPct val="35000"/>
            </a:spcAft>
            <a:buNone/>
          </a:pPr>
          <a:r>
            <a:rPr lang="en-GB" sz="1900" kern="1200" dirty="0"/>
            <a:t>Assignments – assignment1 and assignment 2. </a:t>
          </a:r>
          <a:endParaRPr lang="en-US" sz="1900" kern="1200" dirty="0"/>
        </a:p>
      </dsp:txBody>
      <dsp:txXfrm>
        <a:off x="745881" y="3031"/>
        <a:ext cx="7850786" cy="645784"/>
      </dsp:txXfrm>
    </dsp:sp>
    <dsp:sp modelId="{D4325B7C-97FC-4ACC-8EF3-27F03BE36C14}">
      <dsp:nvSpPr>
        <dsp:cNvPr id="0" name=""/>
        <dsp:cNvSpPr/>
      </dsp:nvSpPr>
      <dsp:spPr>
        <a:xfrm>
          <a:off x="0" y="810262"/>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BDB66-E466-48CF-AB1E-CAFAB812158A}">
      <dsp:nvSpPr>
        <dsp:cNvPr id="0" name=""/>
        <dsp:cNvSpPr/>
      </dsp:nvSpPr>
      <dsp:spPr>
        <a:xfrm>
          <a:off x="195349" y="955564"/>
          <a:ext cx="355181" cy="355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98B70A-4A60-4A20-9C9E-0B25F33AC81B}">
      <dsp:nvSpPr>
        <dsp:cNvPr id="0" name=""/>
        <dsp:cNvSpPr/>
      </dsp:nvSpPr>
      <dsp:spPr>
        <a:xfrm>
          <a:off x="745881" y="810262"/>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844550">
            <a:lnSpc>
              <a:spcPct val="100000"/>
            </a:lnSpc>
            <a:spcBef>
              <a:spcPct val="0"/>
            </a:spcBef>
            <a:spcAft>
              <a:spcPct val="35000"/>
            </a:spcAft>
            <a:buNone/>
          </a:pPr>
          <a:r>
            <a:rPr lang="en-GB" sz="1900" kern="1200"/>
            <a:t>Types of assessments. </a:t>
          </a:r>
          <a:endParaRPr lang="en-US" sz="1900" kern="1200"/>
        </a:p>
      </dsp:txBody>
      <dsp:txXfrm>
        <a:off x="745881" y="810262"/>
        <a:ext cx="7850786" cy="645784"/>
      </dsp:txXfrm>
    </dsp:sp>
    <dsp:sp modelId="{E39502AE-A1F4-44CE-B718-2B2DCEED41A6}">
      <dsp:nvSpPr>
        <dsp:cNvPr id="0" name=""/>
        <dsp:cNvSpPr/>
      </dsp:nvSpPr>
      <dsp:spPr>
        <a:xfrm>
          <a:off x="0" y="1617494"/>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8487F-5260-48F1-BA92-08E65DEF0DF8}">
      <dsp:nvSpPr>
        <dsp:cNvPr id="0" name=""/>
        <dsp:cNvSpPr/>
      </dsp:nvSpPr>
      <dsp:spPr>
        <a:xfrm>
          <a:off x="195349" y="1762795"/>
          <a:ext cx="355181" cy="355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027E05-B143-491E-9218-9EC0714805BE}">
      <dsp:nvSpPr>
        <dsp:cNvPr id="0" name=""/>
        <dsp:cNvSpPr/>
      </dsp:nvSpPr>
      <dsp:spPr>
        <a:xfrm>
          <a:off x="745881" y="1617494"/>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844550">
            <a:lnSpc>
              <a:spcPct val="100000"/>
            </a:lnSpc>
            <a:spcBef>
              <a:spcPct val="0"/>
            </a:spcBef>
            <a:spcAft>
              <a:spcPct val="35000"/>
            </a:spcAft>
            <a:buNone/>
          </a:pPr>
          <a:r>
            <a:rPr lang="en-GB" sz="1900" kern="1200"/>
            <a:t>Exams. </a:t>
          </a:r>
          <a:endParaRPr lang="en-US" sz="1900" kern="1200"/>
        </a:p>
      </dsp:txBody>
      <dsp:txXfrm>
        <a:off x="745881" y="1617494"/>
        <a:ext cx="7850786" cy="645784"/>
      </dsp:txXfrm>
    </dsp:sp>
    <dsp:sp modelId="{7E3315B4-52DE-4935-A2A4-6E089D545E03}">
      <dsp:nvSpPr>
        <dsp:cNvPr id="0" name=""/>
        <dsp:cNvSpPr/>
      </dsp:nvSpPr>
      <dsp:spPr>
        <a:xfrm>
          <a:off x="0" y="2424725"/>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F2971B-3ACF-41D5-9E49-40C1492E83FF}">
      <dsp:nvSpPr>
        <dsp:cNvPr id="0" name=""/>
        <dsp:cNvSpPr/>
      </dsp:nvSpPr>
      <dsp:spPr>
        <a:xfrm>
          <a:off x="195349" y="2570026"/>
          <a:ext cx="355181" cy="355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4CF429-FB73-4621-9214-EDF7FEFE7123}">
      <dsp:nvSpPr>
        <dsp:cNvPr id="0" name=""/>
        <dsp:cNvSpPr/>
      </dsp:nvSpPr>
      <dsp:spPr>
        <a:xfrm>
          <a:off x="745881" y="2424725"/>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844550">
            <a:lnSpc>
              <a:spcPct val="100000"/>
            </a:lnSpc>
            <a:spcBef>
              <a:spcPct val="0"/>
            </a:spcBef>
            <a:spcAft>
              <a:spcPct val="35000"/>
            </a:spcAft>
            <a:buNone/>
          </a:pPr>
          <a:r>
            <a:rPr lang="en-GB" sz="1900" kern="1200"/>
            <a:t>Reports. </a:t>
          </a:r>
          <a:endParaRPr lang="en-US" sz="1900" kern="1200"/>
        </a:p>
      </dsp:txBody>
      <dsp:txXfrm>
        <a:off x="745881" y="2424725"/>
        <a:ext cx="7850786" cy="645784"/>
      </dsp:txXfrm>
    </dsp:sp>
    <dsp:sp modelId="{7E75C0FB-5E37-45B6-9B90-A396B1A02FE2}">
      <dsp:nvSpPr>
        <dsp:cNvPr id="0" name=""/>
        <dsp:cNvSpPr/>
      </dsp:nvSpPr>
      <dsp:spPr>
        <a:xfrm>
          <a:off x="0" y="3231956"/>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8F7A4-366D-484C-8869-9CEE5DFA78F3}">
      <dsp:nvSpPr>
        <dsp:cNvPr id="0" name=""/>
        <dsp:cNvSpPr/>
      </dsp:nvSpPr>
      <dsp:spPr>
        <a:xfrm>
          <a:off x="195349" y="3377257"/>
          <a:ext cx="355181" cy="3551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9059DE-29BF-4D87-90A3-97272536FD3A}">
      <dsp:nvSpPr>
        <dsp:cNvPr id="0" name=""/>
        <dsp:cNvSpPr/>
      </dsp:nvSpPr>
      <dsp:spPr>
        <a:xfrm>
          <a:off x="745881" y="3231956"/>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844550">
            <a:lnSpc>
              <a:spcPct val="100000"/>
            </a:lnSpc>
            <a:spcBef>
              <a:spcPct val="0"/>
            </a:spcBef>
            <a:spcAft>
              <a:spcPct val="35000"/>
            </a:spcAft>
            <a:buNone/>
          </a:pPr>
          <a:r>
            <a:rPr lang="en-GB" sz="1900" kern="1200"/>
            <a:t>Much, much more. </a:t>
          </a:r>
          <a:endParaRPr lang="en-US" sz="1900" kern="1200"/>
        </a:p>
      </dsp:txBody>
      <dsp:txXfrm>
        <a:off x="745881" y="3231956"/>
        <a:ext cx="7850786" cy="64578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0228E2-9EFB-4938-A48C-A32316B4690A}" type="datetimeFigureOut">
              <a:rPr lang="en-GB" smtClean="0"/>
              <a:t>20/12/2023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D4DDB7-01C2-40BD-8F44-E605754F1A6E}" type="slidenum">
              <a:rPr lang="en-GB" smtClean="0"/>
              <a:t>‹#›</a:t>
            </a:fld>
            <a:endParaRPr lang="en-GB"/>
          </a:p>
        </p:txBody>
      </p:sp>
    </p:spTree>
    <p:extLst>
      <p:ext uri="{BB962C8B-B14F-4D97-AF65-F5344CB8AC3E}">
        <p14:creationId xmlns:p14="http://schemas.microsoft.com/office/powerpoint/2010/main" val="752705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1286741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930120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1499537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2CEAB1-37D6-4CF3-BD61-0F3A620370A1}" type="datetimeFigureOut">
              <a:rPr lang="en-GB" smtClean="0"/>
              <a:t>20/12/2023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2621365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2CEAB1-37D6-4CF3-BD61-0F3A620370A1}" type="datetimeFigureOut">
              <a:rPr lang="en-GB" smtClean="0"/>
              <a:t>20/12/2023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2367470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2CEAB1-37D6-4CF3-BD61-0F3A620370A1}" type="datetimeFigureOut">
              <a:rPr lang="en-GB" smtClean="0"/>
              <a:t>20/12/2023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383663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2CEAB1-37D6-4CF3-BD61-0F3A620370A1}" type="datetimeFigureOut">
              <a:rPr lang="en-GB" smtClean="0"/>
              <a:t>20/12/2023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1087014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2CEAB1-37D6-4CF3-BD61-0F3A620370A1}" type="datetimeFigureOut">
              <a:rPr lang="en-GB" smtClean="0"/>
              <a:t>20/12/2023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3346251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5E62D8-9E93-4BDB-B3B1-ECED73D6C765}" type="slidenum">
              <a:rPr lang="en-GB" smtClean="0"/>
              <a:t>‹#›</a:t>
            </a:fld>
            <a:endParaRPr lang="en-GB"/>
          </a:p>
        </p:txBody>
      </p:sp>
      <p:sp>
        <p:nvSpPr>
          <p:cNvPr id="5" name="Date Placeholder 4"/>
          <p:cNvSpPr>
            <a:spLocks noGrp="1"/>
          </p:cNvSpPr>
          <p:nvPr>
            <p:ph type="dt" sz="half" idx="10"/>
          </p:nvPr>
        </p:nvSpPr>
        <p:spPr/>
        <p:txBody>
          <a:bodyPr/>
          <a:lstStyle/>
          <a:p>
            <a:fld id="{EF2CEAB1-37D6-4CF3-BD61-0F3A620370A1}" type="datetimeFigureOut">
              <a:rPr lang="en-GB" smtClean="0"/>
              <a:t>20/12/2023</a:t>
            </a:fld>
            <a:endParaRPr lang="en-GB"/>
          </a:p>
        </p:txBody>
      </p:sp>
    </p:spTree>
    <p:extLst>
      <p:ext uri="{BB962C8B-B14F-4D97-AF65-F5344CB8AC3E}">
        <p14:creationId xmlns:p14="http://schemas.microsoft.com/office/powerpoint/2010/main" val="3264902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2064165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5651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1669114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2908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4054194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6244155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2CEAB1-37D6-4CF3-BD61-0F3A620370A1}" type="datetimeFigureOut">
              <a:rPr lang="en-GB" smtClean="0"/>
              <a:t>20/12/2023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5E62D8-9E93-4BDB-B3B1-ECED73D6C765}" type="slidenum">
              <a:rPr lang="en-GB" smtClean="0"/>
              <a:t>‹#›</a:t>
            </a:fld>
            <a:endParaRPr lang="en-GB"/>
          </a:p>
        </p:txBody>
      </p:sp>
    </p:spTree>
    <p:extLst>
      <p:ext uri="{BB962C8B-B14F-4D97-AF65-F5344CB8AC3E}">
        <p14:creationId xmlns:p14="http://schemas.microsoft.com/office/powerpoint/2010/main" val="3128439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F2CEAB1-37D6-4CF3-BD61-0F3A620370A1}" type="datetimeFigureOut">
              <a:rPr lang="en-GB" smtClean="0"/>
              <a:t>20/12/2023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85E62D8-9E93-4BDB-B3B1-ECED73D6C765}" type="slidenum">
              <a:rPr lang="en-GB" smtClean="0"/>
              <a:t>‹#›</a:t>
            </a:fld>
            <a:endParaRPr lang="en-GB"/>
          </a:p>
        </p:txBody>
      </p:sp>
    </p:spTree>
    <p:extLst>
      <p:ext uri="{BB962C8B-B14F-4D97-AF65-F5344CB8AC3E}">
        <p14:creationId xmlns:p14="http://schemas.microsoft.com/office/powerpoint/2010/main" val="110791965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hyperlink" Target="https://pxhere.com/en/photo/1447937"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23.sv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25.sv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6.m4a"/><Relationship Id="rId1" Type="http://schemas.openxmlformats.org/officeDocument/2006/relationships/audio" Target="NULL" TargetMode="Externa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8" Type="http://schemas.openxmlformats.org/officeDocument/2006/relationships/hyperlink" Target="https://pixnio.com/media/hotel-lunchroom-dining-area-golden-glow-wedding-venue" TargetMode="External"/><Relationship Id="rId13" Type="http://schemas.openxmlformats.org/officeDocument/2006/relationships/image" Target="../media/image32.jpg"/><Relationship Id="rId3" Type="http://schemas.openxmlformats.org/officeDocument/2006/relationships/slideLayout" Target="../slideLayouts/slideLayout2.xml"/><Relationship Id="rId7" Type="http://schemas.openxmlformats.org/officeDocument/2006/relationships/image" Target="../media/image29.jpg"/><Relationship Id="rId12" Type="http://schemas.openxmlformats.org/officeDocument/2006/relationships/hyperlink" Target="https://pxhere.com/en/photo/1418586" TargetMode="External"/><Relationship Id="rId17" Type="http://schemas.openxmlformats.org/officeDocument/2006/relationships/image" Target="../media/image1.png"/><Relationship Id="rId2" Type="http://schemas.openxmlformats.org/officeDocument/2006/relationships/audio" Target="../media/media18.m4a"/><Relationship Id="rId16" Type="http://schemas.openxmlformats.org/officeDocument/2006/relationships/hyperlink" Target="https://www.wallpaperflare.com/search?wallpaper=comment" TargetMode="External"/><Relationship Id="rId1" Type="http://schemas.microsoft.com/office/2007/relationships/media" Target="../media/media18.m4a"/><Relationship Id="rId6" Type="http://schemas.openxmlformats.org/officeDocument/2006/relationships/hyperlink" Target="https://pixabay.com/en/birthday-cake-birthday-cake-438509/" TargetMode="External"/><Relationship Id="rId11" Type="http://schemas.openxmlformats.org/officeDocument/2006/relationships/image" Target="../media/image31.jpeg"/><Relationship Id="rId5" Type="http://schemas.openxmlformats.org/officeDocument/2006/relationships/image" Target="../media/image28.jpg"/><Relationship Id="rId15" Type="http://schemas.openxmlformats.org/officeDocument/2006/relationships/image" Target="../media/image33.jpg"/><Relationship Id="rId10" Type="http://schemas.openxmlformats.org/officeDocument/2006/relationships/hyperlink" Target="https://pixabay.com/en/birthday-gifts-gift-table-balloon-345655/" TargetMode="External"/><Relationship Id="rId4" Type="http://schemas.openxmlformats.org/officeDocument/2006/relationships/image" Target="../media/image27.png"/><Relationship Id="rId9" Type="http://schemas.openxmlformats.org/officeDocument/2006/relationships/image" Target="../media/image30.jpg"/><Relationship Id="rId14" Type="http://schemas.openxmlformats.org/officeDocument/2006/relationships/hyperlink" Target="https://rincondelemprendedor.es/entretenemos-el-portal-donde-crear-tus-eventos-o-fiestas/"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microsoft.com/office/2007/relationships/media" Target="../media/media20.m4a"/><Relationship Id="rId1" Type="http://schemas.openxmlformats.org/officeDocument/2006/relationships/audio" Target="NULL" TargetMode="Externa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41.svg"/><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image" Target="../media/image42.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png"/><Relationship Id="rId4" Type="http://schemas.openxmlformats.org/officeDocument/2006/relationships/image" Target="../media/image63.jpe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png"/><Relationship Id="rId4" Type="http://schemas.openxmlformats.org/officeDocument/2006/relationships/image" Target="../media/image64.jpeg"/></Relationships>
</file>

<file path=ppt/slides/_rels/slide3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png"/><Relationship Id="rId4" Type="http://schemas.openxmlformats.org/officeDocument/2006/relationships/image" Target="../media/image65.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png"/><Relationship Id="rId4" Type="http://schemas.openxmlformats.org/officeDocument/2006/relationships/image" Target="../media/image66.jpeg"/></Relationships>
</file>

<file path=ppt/slides/_rels/slide3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image" Target="../media/image77.jpeg"/></Relationships>
</file>

<file path=ppt/slides/_rels/slide3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1.png"/></Relationships>
</file>

<file path=ppt/slides/_rels/slide3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81.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1.png"/><Relationship Id="rId4" Type="http://schemas.openxmlformats.org/officeDocument/2006/relationships/image" Target="../media/image82.jpeg"/></Relationships>
</file>

<file path=ppt/slides/_rels/slide40.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png"/></Relationships>
</file>

<file path=ppt/slides/_rels/slide41.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11.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1.png"/></Relationships>
</file>

<file path=ppt/slides/_rels/slide4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1.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1A3C-6AAF-8EA1-2D49-827AC2E32469}"/>
              </a:ext>
            </a:extLst>
          </p:cNvPr>
          <p:cNvSpPr>
            <a:spLocks noGrp="1"/>
          </p:cNvSpPr>
          <p:nvPr>
            <p:ph type="ctrTitle"/>
          </p:nvPr>
        </p:nvSpPr>
        <p:spPr/>
        <p:txBody>
          <a:bodyPr/>
          <a:lstStyle/>
          <a:p>
            <a:pPr algn="ctr"/>
            <a:r>
              <a:rPr lang="en-GB" sz="7200" b="1" i="1" u="sng" dirty="0"/>
              <a:t>Study Skills </a:t>
            </a:r>
          </a:p>
        </p:txBody>
      </p:sp>
      <p:sp>
        <p:nvSpPr>
          <p:cNvPr id="3" name="Subtitle 2">
            <a:extLst>
              <a:ext uri="{FF2B5EF4-FFF2-40B4-BE49-F238E27FC236}">
                <a16:creationId xmlns:a16="http://schemas.microsoft.com/office/drawing/2014/main" id="{EFB9A6F8-A890-6257-BF7E-172DA30A5C50}"/>
              </a:ext>
            </a:extLst>
          </p:cNvPr>
          <p:cNvSpPr>
            <a:spLocks noGrp="1"/>
          </p:cNvSpPr>
          <p:nvPr>
            <p:ph type="subTitle" idx="1"/>
          </p:nvPr>
        </p:nvSpPr>
        <p:spPr/>
        <p:txBody>
          <a:bodyPr/>
          <a:lstStyle/>
          <a:p>
            <a:pPr algn="ctr"/>
            <a:r>
              <a:rPr lang="en-GB" dirty="0"/>
              <a:t>By Zita Draper </a:t>
            </a:r>
          </a:p>
        </p:txBody>
      </p:sp>
      <p:pic>
        <p:nvPicPr>
          <p:cNvPr id="6" name="Recorded Sound">
            <a:hlinkClick r:id="" action="ppaction://media"/>
            <a:extLst>
              <a:ext uri="{FF2B5EF4-FFF2-40B4-BE49-F238E27FC236}">
                <a16:creationId xmlns:a16="http://schemas.microsoft.com/office/drawing/2014/main" id="{19F02F64-D380-38EF-1AE1-84C7F55E6D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709" y="6046914"/>
            <a:ext cx="642324" cy="642324"/>
          </a:xfrm>
          <a:prstGeom prst="rect">
            <a:avLst/>
          </a:prstGeom>
        </p:spPr>
      </p:pic>
    </p:spTree>
    <p:extLst>
      <p:ext uri="{BB962C8B-B14F-4D97-AF65-F5344CB8AC3E}">
        <p14:creationId xmlns:p14="http://schemas.microsoft.com/office/powerpoint/2010/main" val="493514082"/>
      </p:ext>
    </p:extLst>
  </p:cSld>
  <p:clrMapOvr>
    <a:masterClrMapping/>
  </p:clrMapOvr>
  <mc:AlternateContent xmlns:mc="http://schemas.openxmlformats.org/markup-compatibility/2006" xmlns:p14="http://schemas.microsoft.com/office/powerpoint/2010/main">
    <mc:Choice Requires="p14">
      <p:transition spd="slow" p14:dur="2000" advTm="5446"/>
    </mc:Choice>
    <mc:Fallback xmlns="">
      <p:transition spd="slow" advTm="5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0F68D4-A087-4940-1BB2-600BCB89ADCA}"/>
              </a:ext>
            </a:extLst>
          </p:cNvPr>
          <p:cNvSpPr>
            <a:spLocks noGrp="1"/>
          </p:cNvSpPr>
          <p:nvPr>
            <p:ph type="title"/>
          </p:nvPr>
        </p:nvSpPr>
        <p:spPr>
          <a:xfrm>
            <a:off x="7181723" y="609600"/>
            <a:ext cx="4512989" cy="1342616"/>
          </a:xfrm>
        </p:spPr>
        <p:txBody>
          <a:bodyPr anchor="ctr">
            <a:normAutofit/>
          </a:bodyPr>
          <a:lstStyle/>
          <a:p>
            <a:pPr algn="ctr"/>
            <a:r>
              <a:rPr lang="en-GB" sz="6000" b="1" i="1" u="sng" dirty="0">
                <a:solidFill>
                  <a:srgbClr val="FFFFFF"/>
                </a:solidFill>
              </a:rPr>
              <a:t>Content</a:t>
            </a:r>
          </a:p>
        </p:txBody>
      </p:sp>
      <p:pic>
        <p:nvPicPr>
          <p:cNvPr id="5" name="Graphic 4" descr="Checklist outline">
            <a:extLst>
              <a:ext uri="{FF2B5EF4-FFF2-40B4-BE49-F238E27FC236}">
                <a16:creationId xmlns:a16="http://schemas.microsoft.com/office/drawing/2014/main" id="{C2D59DAF-A122-F937-6DA9-649BBE29EB6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534C0BE-15F0-C05B-C9AD-1A49B44555B8}"/>
              </a:ext>
            </a:extLst>
          </p:cNvPr>
          <p:cNvSpPr>
            <a:spLocks noGrp="1"/>
          </p:cNvSpPr>
          <p:nvPr>
            <p:ph idx="1"/>
          </p:nvPr>
        </p:nvSpPr>
        <p:spPr>
          <a:xfrm>
            <a:off x="7162003" y="2043762"/>
            <a:ext cx="4512988" cy="4287198"/>
          </a:xfrm>
        </p:spPr>
        <p:txBody>
          <a:bodyPr anchor="t">
            <a:normAutofit/>
          </a:bodyPr>
          <a:lstStyle/>
          <a:p>
            <a:pPr marL="0" indent="0">
              <a:lnSpc>
                <a:spcPct val="200000"/>
              </a:lnSpc>
              <a:buNone/>
            </a:pPr>
            <a:r>
              <a:rPr lang="en-GB" sz="1500" dirty="0">
                <a:solidFill>
                  <a:srgbClr val="FFFFFF"/>
                </a:solidFill>
              </a:rPr>
              <a:t>1. Aims and learning objectives. </a:t>
            </a:r>
          </a:p>
          <a:p>
            <a:pPr marL="0" indent="0">
              <a:lnSpc>
                <a:spcPct val="200000"/>
              </a:lnSpc>
              <a:buNone/>
            </a:pPr>
            <a:r>
              <a:rPr lang="en-GB" sz="1500" dirty="0">
                <a:solidFill>
                  <a:srgbClr val="FFFFFF"/>
                </a:solidFill>
              </a:rPr>
              <a:t>2. Types of assessments. </a:t>
            </a:r>
          </a:p>
          <a:p>
            <a:pPr marL="0" indent="0">
              <a:lnSpc>
                <a:spcPct val="200000"/>
              </a:lnSpc>
              <a:buNone/>
            </a:pPr>
            <a:r>
              <a:rPr lang="en-GB" sz="1500" dirty="0">
                <a:solidFill>
                  <a:srgbClr val="FFFFFF"/>
                </a:solidFill>
              </a:rPr>
              <a:t>3. Exams. </a:t>
            </a:r>
          </a:p>
          <a:p>
            <a:pPr marL="0" indent="0">
              <a:lnSpc>
                <a:spcPct val="200000"/>
              </a:lnSpc>
              <a:buNone/>
            </a:pPr>
            <a:r>
              <a:rPr lang="en-GB" sz="1500" dirty="0">
                <a:solidFill>
                  <a:srgbClr val="FFFFFF"/>
                </a:solidFill>
              </a:rPr>
              <a:t>4. The workshop. </a:t>
            </a:r>
          </a:p>
          <a:p>
            <a:pPr marL="0" indent="0">
              <a:lnSpc>
                <a:spcPct val="200000"/>
              </a:lnSpc>
              <a:buNone/>
            </a:pPr>
            <a:r>
              <a:rPr lang="en-GB" sz="1500" dirty="0">
                <a:solidFill>
                  <a:srgbClr val="FFFFFF"/>
                </a:solidFill>
              </a:rPr>
              <a:t>5. Summary. </a:t>
            </a:r>
          </a:p>
          <a:p>
            <a:pPr marL="0" indent="0">
              <a:lnSpc>
                <a:spcPct val="200000"/>
              </a:lnSpc>
              <a:buNone/>
            </a:pPr>
            <a:r>
              <a:rPr lang="en-GB" sz="1500" dirty="0">
                <a:solidFill>
                  <a:srgbClr val="FFFFFF"/>
                </a:solidFill>
              </a:rPr>
              <a:t>6. Thank you, any questions?</a:t>
            </a:r>
          </a:p>
          <a:p>
            <a:pPr>
              <a:lnSpc>
                <a:spcPct val="90000"/>
              </a:lnSpc>
            </a:pPr>
            <a:endParaRPr lang="en-GB" sz="1500" dirty="0">
              <a:solidFill>
                <a:srgbClr val="FFFFFF"/>
              </a:solidFill>
            </a:endParaRPr>
          </a:p>
        </p:txBody>
      </p:sp>
      <p:pic>
        <p:nvPicPr>
          <p:cNvPr id="7" name="Recorded Sound">
            <a:hlinkClick r:id="" action="ppaction://media"/>
            <a:extLst>
              <a:ext uri="{FF2B5EF4-FFF2-40B4-BE49-F238E27FC236}">
                <a16:creationId xmlns:a16="http://schemas.microsoft.com/office/drawing/2014/main" id="{9549218F-269F-C195-392B-63D665C2B8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3226" y="6001968"/>
            <a:ext cx="748978" cy="748978"/>
          </a:xfrm>
          <a:prstGeom prst="rect">
            <a:avLst/>
          </a:prstGeom>
        </p:spPr>
      </p:pic>
    </p:spTree>
    <p:extLst>
      <p:ext uri="{BB962C8B-B14F-4D97-AF65-F5344CB8AC3E}">
        <p14:creationId xmlns:p14="http://schemas.microsoft.com/office/powerpoint/2010/main" val="976851656"/>
      </p:ext>
    </p:extLst>
  </p:cSld>
  <p:clrMapOvr>
    <a:masterClrMapping/>
  </p:clrMapOvr>
  <mc:AlternateContent xmlns:mc="http://schemas.openxmlformats.org/markup-compatibility/2006" xmlns:p14="http://schemas.microsoft.com/office/powerpoint/2010/main">
    <mc:Choice Requires="p14">
      <p:transition spd="slow" p14:dur="2000" advTm="24277"/>
    </mc:Choice>
    <mc:Fallback xmlns="">
      <p:transition spd="slow" advTm="24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9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AE5E-0FF4-19B7-B80C-3685839A0D0A}"/>
              </a:ext>
            </a:extLst>
          </p:cNvPr>
          <p:cNvSpPr>
            <a:spLocks noGrp="1"/>
          </p:cNvSpPr>
          <p:nvPr>
            <p:ph type="title"/>
          </p:nvPr>
        </p:nvSpPr>
        <p:spPr/>
        <p:txBody>
          <a:bodyPr>
            <a:normAutofit/>
          </a:bodyPr>
          <a:lstStyle/>
          <a:p>
            <a:pPr algn="ctr"/>
            <a:r>
              <a:rPr lang="en-GB" sz="4800" b="1" i="1" u="sng" dirty="0"/>
              <a:t>Aims and learning objectives </a:t>
            </a:r>
          </a:p>
        </p:txBody>
      </p:sp>
      <p:graphicFrame>
        <p:nvGraphicFramePr>
          <p:cNvPr id="7" name="Content Placeholder 2">
            <a:extLst>
              <a:ext uri="{FF2B5EF4-FFF2-40B4-BE49-F238E27FC236}">
                <a16:creationId xmlns:a16="http://schemas.microsoft.com/office/drawing/2014/main" id="{9F951E03-353E-13C0-8351-7568991C2E00}"/>
              </a:ext>
            </a:extLst>
          </p:cNvPr>
          <p:cNvGraphicFramePr>
            <a:graphicFrameLocks noGrp="1"/>
          </p:cNvGraphicFramePr>
          <p:nvPr>
            <p:ph idx="1"/>
            <p:extLst>
              <p:ext uri="{D42A27DB-BD31-4B8C-83A1-F6EECF244321}">
                <p14:modId xmlns:p14="http://schemas.microsoft.com/office/powerpoint/2010/main" val="63543534"/>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0C0992D-F140-324B-BD36-E1C37584755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5489" y="5973986"/>
            <a:ext cx="603055" cy="603055"/>
          </a:xfrm>
          <a:prstGeom prst="rect">
            <a:avLst/>
          </a:prstGeom>
        </p:spPr>
      </p:pic>
    </p:spTree>
    <p:extLst>
      <p:ext uri="{BB962C8B-B14F-4D97-AF65-F5344CB8AC3E}">
        <p14:creationId xmlns:p14="http://schemas.microsoft.com/office/powerpoint/2010/main" val="2367811682"/>
      </p:ext>
    </p:extLst>
  </p:cSld>
  <p:clrMapOvr>
    <a:masterClrMapping/>
  </p:clrMapOvr>
  <mc:AlternateContent xmlns:mc="http://schemas.openxmlformats.org/markup-compatibility/2006" xmlns:p14="http://schemas.microsoft.com/office/powerpoint/2010/main">
    <mc:Choice Requires="p14">
      <p:transition spd="slow" p14:dur="2000" advTm="18507"/>
    </mc:Choice>
    <mc:Fallback xmlns="">
      <p:transition spd="slow" advTm="18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110AE5-DB95-97CC-09BC-99C1B6F82471}"/>
              </a:ext>
            </a:extLst>
          </p:cNvPr>
          <p:cNvSpPr>
            <a:spLocks noGrp="1"/>
          </p:cNvSpPr>
          <p:nvPr>
            <p:ph type="ctrTitle"/>
          </p:nvPr>
        </p:nvSpPr>
        <p:spPr>
          <a:xfrm>
            <a:off x="1523896" y="2825270"/>
            <a:ext cx="7766936" cy="1646302"/>
          </a:xfrm>
        </p:spPr>
        <p:txBody>
          <a:bodyPr/>
          <a:lstStyle/>
          <a:p>
            <a:pPr algn="ctr"/>
            <a:r>
              <a:rPr lang="en-GB" sz="6600" b="1" i="1" u="sng" dirty="0"/>
              <a:t>Expectations for the module</a:t>
            </a:r>
          </a:p>
        </p:txBody>
      </p:sp>
      <p:pic>
        <p:nvPicPr>
          <p:cNvPr id="2" name="Recorded Sound">
            <a:hlinkClick r:id="" action="ppaction://media"/>
            <a:extLst>
              <a:ext uri="{FF2B5EF4-FFF2-40B4-BE49-F238E27FC236}">
                <a16:creationId xmlns:a16="http://schemas.microsoft.com/office/drawing/2014/main" id="{32739518-D085-56FA-50DD-91E7279169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3538" y="5962767"/>
            <a:ext cx="653544" cy="653544"/>
          </a:xfrm>
          <a:prstGeom prst="rect">
            <a:avLst/>
          </a:prstGeom>
        </p:spPr>
      </p:pic>
    </p:spTree>
    <p:extLst>
      <p:ext uri="{BB962C8B-B14F-4D97-AF65-F5344CB8AC3E}">
        <p14:creationId xmlns:p14="http://schemas.microsoft.com/office/powerpoint/2010/main" val="3245389738"/>
      </p:ext>
    </p:extLst>
  </p:cSld>
  <p:clrMapOvr>
    <a:masterClrMapping/>
  </p:clrMapOvr>
  <mc:AlternateContent xmlns:mc="http://schemas.openxmlformats.org/markup-compatibility/2006" xmlns:p14="http://schemas.microsoft.com/office/powerpoint/2010/main">
    <mc:Choice Requires="p14">
      <p:transition spd="slow" p14:dur="2000" advTm="72076"/>
    </mc:Choice>
    <mc:Fallback xmlns="">
      <p:transition spd="slow" advTm="72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0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network&#10;&#10;Description automatically generated">
            <a:extLst>
              <a:ext uri="{FF2B5EF4-FFF2-40B4-BE49-F238E27FC236}">
                <a16:creationId xmlns:a16="http://schemas.microsoft.com/office/drawing/2014/main" id="{77AC55FE-01B8-217E-1A59-BEDF4A6DA03A}"/>
              </a:ext>
            </a:extLst>
          </p:cNvPr>
          <p:cNvPicPr>
            <a:picLocks noChangeAspect="1"/>
          </p:cNvPicPr>
          <p:nvPr/>
        </p:nvPicPr>
        <p:blipFill rotWithShape="1">
          <a:blip r:embed="rId4">
            <a:duotone>
              <a:prstClr val="black"/>
              <a:prstClr val="white"/>
            </a:duotone>
          </a:blip>
          <a:srcRect l="6469" r="23995" b="-2"/>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4" name="Title 3">
            <a:extLst>
              <a:ext uri="{FF2B5EF4-FFF2-40B4-BE49-F238E27FC236}">
                <a16:creationId xmlns:a16="http://schemas.microsoft.com/office/drawing/2014/main" id="{DBBD4871-03B4-D395-2E24-713A11EC5C93}"/>
              </a:ext>
            </a:extLst>
          </p:cNvPr>
          <p:cNvSpPr>
            <a:spLocks noGrp="1"/>
          </p:cNvSpPr>
          <p:nvPr>
            <p:ph type="ctrTitle"/>
          </p:nvPr>
        </p:nvSpPr>
        <p:spPr>
          <a:xfrm>
            <a:off x="668866" y="1678666"/>
            <a:ext cx="5123515" cy="2369093"/>
          </a:xfrm>
        </p:spPr>
        <p:txBody>
          <a:bodyPr>
            <a:normAutofit/>
          </a:bodyPr>
          <a:lstStyle/>
          <a:p>
            <a:r>
              <a:rPr lang="en-GB" sz="4800" b="1" i="1" u="sng"/>
              <a:t>Today’s session</a:t>
            </a:r>
          </a:p>
        </p:txBody>
      </p:sp>
      <p:cxnSp>
        <p:nvCxnSpPr>
          <p:cNvPr id="10" name="Straight Connector 9">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Recorded Sound">
            <a:hlinkClick r:id="" action="ppaction://media"/>
            <a:extLst>
              <a:ext uri="{FF2B5EF4-FFF2-40B4-BE49-F238E27FC236}">
                <a16:creationId xmlns:a16="http://schemas.microsoft.com/office/drawing/2014/main" id="{33EBAC81-9887-69E0-8076-5E34470620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5977" y="5889840"/>
            <a:ext cx="776959" cy="776959"/>
          </a:xfrm>
          <a:prstGeom prst="rect">
            <a:avLst/>
          </a:prstGeom>
        </p:spPr>
      </p:pic>
    </p:spTree>
    <p:extLst>
      <p:ext uri="{BB962C8B-B14F-4D97-AF65-F5344CB8AC3E}">
        <p14:creationId xmlns:p14="http://schemas.microsoft.com/office/powerpoint/2010/main" val="404353518"/>
      </p:ext>
    </p:extLst>
  </p:cSld>
  <p:clrMapOvr>
    <a:masterClrMapping/>
  </p:clrMapOvr>
  <mc:AlternateContent xmlns:mc="http://schemas.openxmlformats.org/markup-compatibility/2006" xmlns:p14="http://schemas.microsoft.com/office/powerpoint/2010/main">
    <mc:Choice Requires="p14">
      <p:transition spd="slow" p14:dur="2000" advTm="5289"/>
    </mc:Choice>
    <mc:Fallback xmlns="">
      <p:transition spd="slow" advTm="5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1920"/>
                            </p:stCondLst>
                            <p:childTnLst>
                              <p:par>
                                <p:cTn id="9" presetID="1" presetClass="mediacall" presetSubtype="0" fill="hold" nodeType="afterEffect">
                                  <p:stCondLst>
                                    <p:cond delay="0"/>
                                  </p:stCondLst>
                                  <p:childTnLst>
                                    <p:cmd type="call" cmd="playFrom(0.0)">
                                      <p:cBhvr>
                                        <p:cTn id="10" dur="52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6264B7-F07B-6768-7845-513BDC8423C5}"/>
              </a:ext>
            </a:extLst>
          </p:cNvPr>
          <p:cNvSpPr>
            <a:spLocks noGrp="1"/>
          </p:cNvSpPr>
          <p:nvPr>
            <p:ph type="title"/>
          </p:nvPr>
        </p:nvSpPr>
        <p:spPr>
          <a:xfrm>
            <a:off x="677334" y="609599"/>
            <a:ext cx="3843375" cy="5545667"/>
          </a:xfrm>
        </p:spPr>
        <p:txBody>
          <a:bodyPr anchor="ctr">
            <a:normAutofit/>
          </a:bodyPr>
          <a:lstStyle/>
          <a:p>
            <a:pPr algn="ctr"/>
            <a:r>
              <a:rPr lang="en-GB" sz="4400" b="1" i="1" u="sng" dirty="0">
                <a:solidFill>
                  <a:schemeClr val="tx1">
                    <a:lumMod val="85000"/>
                    <a:lumOff val="15000"/>
                  </a:schemeClr>
                </a:solidFill>
              </a:rPr>
              <a:t>Types of assessments</a:t>
            </a:r>
          </a:p>
        </p:txBody>
      </p:sp>
      <p:sp>
        <p:nvSpPr>
          <p:cNvPr id="3" name="Content Placeholder 2">
            <a:extLst>
              <a:ext uri="{FF2B5EF4-FFF2-40B4-BE49-F238E27FC236}">
                <a16:creationId xmlns:a16="http://schemas.microsoft.com/office/drawing/2014/main" id="{9CDC4C12-A94A-7D9E-2E1C-A76A0A6ED6F3}"/>
              </a:ext>
            </a:extLst>
          </p:cNvPr>
          <p:cNvSpPr>
            <a:spLocks noGrp="1"/>
          </p:cNvSpPr>
          <p:nvPr>
            <p:ph idx="1"/>
          </p:nvPr>
        </p:nvSpPr>
        <p:spPr>
          <a:xfrm>
            <a:off x="6116084" y="609600"/>
            <a:ext cx="5511296" cy="5545667"/>
          </a:xfrm>
        </p:spPr>
        <p:txBody>
          <a:bodyPr anchor="ctr">
            <a:normAutofit/>
          </a:bodyPr>
          <a:lstStyle/>
          <a:p>
            <a:r>
              <a:rPr lang="en-GB" sz="2800" dirty="0">
                <a:solidFill>
                  <a:srgbClr val="FFFFFF"/>
                </a:solidFill>
              </a:rPr>
              <a:t>Can you think of any examples of types of assessments?</a:t>
            </a:r>
          </a:p>
          <a:p>
            <a:endParaRPr lang="en-GB" dirty="0">
              <a:solidFill>
                <a:srgbClr val="FFFFFF"/>
              </a:solidFill>
            </a:endParaRPr>
          </a:p>
          <a:p>
            <a:pPr marL="0" indent="0">
              <a:buNone/>
            </a:pPr>
            <a:endParaRPr lang="en-GB" dirty="0">
              <a:solidFill>
                <a:srgbClr val="FFFFFF"/>
              </a:solidFill>
            </a:endParaRPr>
          </a:p>
        </p:txBody>
      </p:sp>
      <p:pic>
        <p:nvPicPr>
          <p:cNvPr id="4" name="Recorded Sound">
            <a:hlinkClick r:id="" action="ppaction://media"/>
            <a:extLst>
              <a:ext uri="{FF2B5EF4-FFF2-40B4-BE49-F238E27FC236}">
                <a16:creationId xmlns:a16="http://schemas.microsoft.com/office/drawing/2014/main" id="{B60751C0-1363-653B-D9D2-D4955CC7B7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5926" y="6120280"/>
            <a:ext cx="552129" cy="552129"/>
          </a:xfrm>
          <a:prstGeom prst="rect">
            <a:avLst/>
          </a:prstGeom>
        </p:spPr>
      </p:pic>
    </p:spTree>
    <p:extLst>
      <p:ext uri="{BB962C8B-B14F-4D97-AF65-F5344CB8AC3E}">
        <p14:creationId xmlns:p14="http://schemas.microsoft.com/office/powerpoint/2010/main" val="36354676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552"/>
    </mc:Choice>
    <mc:Fallback xmlns="">
      <p:transition spd="slow" advTm="13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45F6-559E-98F6-953B-47A8C0261AC5}"/>
              </a:ext>
            </a:extLst>
          </p:cNvPr>
          <p:cNvSpPr>
            <a:spLocks noGrp="1"/>
          </p:cNvSpPr>
          <p:nvPr>
            <p:ph type="title"/>
          </p:nvPr>
        </p:nvSpPr>
        <p:spPr/>
        <p:txBody>
          <a:bodyPr>
            <a:normAutofit/>
          </a:bodyPr>
          <a:lstStyle/>
          <a:p>
            <a:pPr algn="ctr"/>
            <a:r>
              <a:rPr lang="en-GB" sz="4400" b="1" i="1" u="sng" dirty="0"/>
              <a:t>Types of assessment</a:t>
            </a:r>
          </a:p>
        </p:txBody>
      </p:sp>
      <p:graphicFrame>
        <p:nvGraphicFramePr>
          <p:cNvPr id="9" name="Diagram 8">
            <a:extLst>
              <a:ext uri="{FF2B5EF4-FFF2-40B4-BE49-F238E27FC236}">
                <a16:creationId xmlns:a16="http://schemas.microsoft.com/office/drawing/2014/main" id="{A93AEF39-AF28-84BF-EE56-E09ADA1DA813}"/>
              </a:ext>
            </a:extLst>
          </p:cNvPr>
          <p:cNvGraphicFramePr/>
          <p:nvPr>
            <p:extLst>
              <p:ext uri="{D42A27DB-BD31-4B8C-83A1-F6EECF244321}">
                <p14:modId xmlns:p14="http://schemas.microsoft.com/office/powerpoint/2010/main" val="1164319676"/>
              </p:ext>
            </p:extLst>
          </p:nvPr>
        </p:nvGraphicFramePr>
        <p:xfrm>
          <a:off x="1302724" y="1666790"/>
          <a:ext cx="8128000" cy="45816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2187048-3868-51B9-8948-3AAA9869C2B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782" y="5945938"/>
            <a:ext cx="619884" cy="619884"/>
          </a:xfrm>
          <a:prstGeom prst="rect">
            <a:avLst/>
          </a:prstGeom>
        </p:spPr>
      </p:pic>
    </p:spTree>
    <p:extLst>
      <p:ext uri="{BB962C8B-B14F-4D97-AF65-F5344CB8AC3E}">
        <p14:creationId xmlns:p14="http://schemas.microsoft.com/office/powerpoint/2010/main" val="3472291956"/>
      </p:ext>
    </p:extLst>
  </p:cSld>
  <p:clrMapOvr>
    <a:masterClrMapping/>
  </p:clrMapOvr>
  <mc:AlternateContent xmlns:mc="http://schemas.openxmlformats.org/markup-compatibility/2006" xmlns:p14="http://schemas.microsoft.com/office/powerpoint/2010/main">
    <mc:Choice Requires="p14">
      <p:transition spd="slow" p14:dur="2000" advTm="17588"/>
    </mc:Choice>
    <mc:Fallback xmlns="">
      <p:transition spd="slow" advTm="17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descr="A person walking up a staircase with a graduation hat&#10;&#10;Description automatically generated">
            <a:extLst>
              <a:ext uri="{FF2B5EF4-FFF2-40B4-BE49-F238E27FC236}">
                <a16:creationId xmlns:a16="http://schemas.microsoft.com/office/drawing/2014/main" id="{BF6384B3-351B-6ACD-0F30-1B54F1C7F546}"/>
              </a:ext>
            </a:extLst>
          </p:cNvPr>
          <p:cNvPicPr>
            <a:picLocks noChangeAspect="1"/>
          </p:cNvPicPr>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091" t="19873" b="14357"/>
          <a:stretch/>
        </p:blipFill>
        <p:spPr>
          <a:xfrm>
            <a:off x="1" y="10"/>
            <a:ext cx="12191999" cy="6857990"/>
          </a:xfrm>
          <a:prstGeom prst="rect">
            <a:avLst/>
          </a:prstGeom>
        </p:spPr>
      </p:pic>
      <p:sp>
        <p:nvSpPr>
          <p:cNvPr id="24" name="Isosceles Triangle 23">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Parallelogram 25">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FA6F4B40-5CF5-9C2C-FACE-498261F07F33}"/>
              </a:ext>
            </a:extLst>
          </p:cNvPr>
          <p:cNvSpPr>
            <a:spLocks noGrp="1"/>
          </p:cNvSpPr>
          <p:nvPr>
            <p:ph type="title"/>
          </p:nvPr>
        </p:nvSpPr>
        <p:spPr>
          <a:xfrm>
            <a:off x="4791450" y="1678665"/>
            <a:ext cx="4482553" cy="2369131"/>
          </a:xfrm>
        </p:spPr>
        <p:txBody>
          <a:bodyPr vert="horz" lIns="91440" tIns="45720" rIns="91440" bIns="45720" rtlCol="0" anchor="b">
            <a:normAutofit/>
          </a:bodyPr>
          <a:lstStyle/>
          <a:p>
            <a:pPr algn="ctr"/>
            <a:r>
              <a:rPr lang="en-US" sz="7200" b="1" i="1" u="sng" dirty="0"/>
              <a:t>EXAMS!</a:t>
            </a:r>
          </a:p>
        </p:txBody>
      </p:sp>
      <p:sp>
        <p:nvSpPr>
          <p:cNvPr id="38"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Recorded Sound">
            <a:hlinkClick r:id="" action="ppaction://media"/>
            <a:extLst>
              <a:ext uri="{FF2B5EF4-FFF2-40B4-BE49-F238E27FC236}">
                <a16:creationId xmlns:a16="http://schemas.microsoft.com/office/drawing/2014/main" id="{4362BF2D-85C8-94E0-747F-9DDB6D8CC0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7067" y="5784932"/>
            <a:ext cx="842598" cy="842598"/>
          </a:xfrm>
          <a:prstGeom prst="rect">
            <a:avLst/>
          </a:prstGeom>
        </p:spPr>
      </p:pic>
    </p:spTree>
    <p:extLst>
      <p:ext uri="{BB962C8B-B14F-4D97-AF65-F5344CB8AC3E}">
        <p14:creationId xmlns:p14="http://schemas.microsoft.com/office/powerpoint/2010/main" val="488342664"/>
      </p:ext>
    </p:extLst>
  </p:cSld>
  <p:clrMapOvr>
    <a:masterClrMapping/>
  </p:clrMapOvr>
  <mc:AlternateContent xmlns:mc="http://schemas.openxmlformats.org/markup-compatibility/2006" xmlns:p14="http://schemas.microsoft.com/office/powerpoint/2010/main">
    <mc:Choice Requires="p14">
      <p:transition spd="slow" p14:dur="2000" advTm="3836"/>
    </mc:Choice>
    <mc:Fallback xmlns="">
      <p:transition spd="slow" advTm="3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012C4-AE84-C8FA-08FD-EA07E1A68024}"/>
              </a:ext>
            </a:extLst>
          </p:cNvPr>
          <p:cNvSpPr>
            <a:spLocks noGrp="1"/>
          </p:cNvSpPr>
          <p:nvPr>
            <p:ph type="title"/>
          </p:nvPr>
        </p:nvSpPr>
        <p:spPr/>
        <p:txBody>
          <a:bodyPr>
            <a:normAutofit/>
          </a:bodyPr>
          <a:lstStyle/>
          <a:p>
            <a:pPr algn="ctr"/>
            <a:r>
              <a:rPr lang="en-GB" sz="5400" b="1" i="1" u="sng" dirty="0"/>
              <a:t>Exams</a:t>
            </a:r>
          </a:p>
        </p:txBody>
      </p:sp>
      <p:sp>
        <p:nvSpPr>
          <p:cNvPr id="3" name="Content Placeholder 2">
            <a:extLst>
              <a:ext uri="{FF2B5EF4-FFF2-40B4-BE49-F238E27FC236}">
                <a16:creationId xmlns:a16="http://schemas.microsoft.com/office/drawing/2014/main" id="{4BA44C43-E8A1-847F-53E5-874A8A9D3EEF}"/>
              </a:ext>
            </a:extLst>
          </p:cNvPr>
          <p:cNvSpPr>
            <a:spLocks noGrp="1"/>
          </p:cNvSpPr>
          <p:nvPr>
            <p:ph idx="1"/>
          </p:nvPr>
        </p:nvSpPr>
        <p:spPr/>
        <p:txBody>
          <a:bodyPr/>
          <a:lstStyle/>
          <a:p>
            <a:pPr>
              <a:lnSpc>
                <a:spcPct val="200000"/>
              </a:lnSpc>
            </a:pPr>
            <a:r>
              <a:rPr lang="en-GB" dirty="0"/>
              <a:t>Open book. </a:t>
            </a:r>
          </a:p>
          <a:p>
            <a:pPr>
              <a:lnSpc>
                <a:spcPct val="200000"/>
              </a:lnSpc>
            </a:pPr>
            <a:r>
              <a:rPr lang="en-GB" dirty="0"/>
              <a:t>Closed book exams. </a:t>
            </a:r>
          </a:p>
          <a:p>
            <a:pPr>
              <a:lnSpc>
                <a:spcPct val="200000"/>
              </a:lnSpc>
            </a:pPr>
            <a:r>
              <a:rPr lang="en-GB" dirty="0"/>
              <a:t>You will have exams during the academic year. </a:t>
            </a:r>
          </a:p>
          <a:p>
            <a:pPr>
              <a:lnSpc>
                <a:spcPct val="200000"/>
              </a:lnSpc>
            </a:pPr>
            <a:r>
              <a:rPr lang="en-GB" dirty="0"/>
              <a:t>Certain books you can bring into an exam if you wish. </a:t>
            </a:r>
          </a:p>
          <a:p>
            <a:pPr>
              <a:lnSpc>
                <a:spcPct val="200000"/>
              </a:lnSpc>
            </a:pPr>
            <a:r>
              <a:rPr lang="en-GB" dirty="0"/>
              <a:t>Let’s take a look.</a:t>
            </a:r>
          </a:p>
        </p:txBody>
      </p:sp>
      <p:pic>
        <p:nvPicPr>
          <p:cNvPr id="4" name="Recorded Sound">
            <a:hlinkClick r:id="" action="ppaction://media"/>
            <a:extLst>
              <a:ext uri="{FF2B5EF4-FFF2-40B4-BE49-F238E27FC236}">
                <a16:creationId xmlns:a16="http://schemas.microsoft.com/office/drawing/2014/main" id="{7FF98F06-CB30-5623-B3C7-4ECD87458E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7441" y="5985207"/>
            <a:ext cx="692812" cy="692812"/>
          </a:xfrm>
          <a:prstGeom prst="rect">
            <a:avLst/>
          </a:prstGeom>
        </p:spPr>
      </p:pic>
    </p:spTree>
    <p:extLst>
      <p:ext uri="{BB962C8B-B14F-4D97-AF65-F5344CB8AC3E}">
        <p14:creationId xmlns:p14="http://schemas.microsoft.com/office/powerpoint/2010/main" val="3216779340"/>
      </p:ext>
    </p:extLst>
  </p:cSld>
  <p:clrMapOvr>
    <a:masterClrMapping/>
  </p:clrMapOvr>
  <mc:AlternateContent xmlns:mc="http://schemas.openxmlformats.org/markup-compatibility/2006" xmlns:p14="http://schemas.microsoft.com/office/powerpoint/2010/main">
    <mc:Choice Requires="p14">
      <p:transition spd="slow" p14:dur="2000" advTm="42711"/>
    </mc:Choice>
    <mc:Fallback xmlns="">
      <p:transition spd="slow" advTm="42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7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3308E-D3A9-9A38-797C-C897B84CF798}"/>
              </a:ext>
            </a:extLst>
          </p:cNvPr>
          <p:cNvSpPr>
            <a:spLocks noGrp="1"/>
          </p:cNvSpPr>
          <p:nvPr>
            <p:ph type="title"/>
          </p:nvPr>
        </p:nvSpPr>
        <p:spPr/>
        <p:txBody>
          <a:bodyPr/>
          <a:lstStyle/>
          <a:p>
            <a:pPr algn="ctr"/>
            <a:r>
              <a:rPr lang="en-GB" b="1" i="1" u="sng" dirty="0"/>
              <a:t>What books on a law course can you bring into an exam?</a:t>
            </a:r>
          </a:p>
        </p:txBody>
      </p:sp>
      <p:sp>
        <p:nvSpPr>
          <p:cNvPr id="3" name="Content Placeholder 2">
            <a:extLst>
              <a:ext uri="{FF2B5EF4-FFF2-40B4-BE49-F238E27FC236}">
                <a16:creationId xmlns:a16="http://schemas.microsoft.com/office/drawing/2014/main" id="{38835E3C-FE5E-A65D-22BE-8E9F93A2D947}"/>
              </a:ext>
            </a:extLst>
          </p:cNvPr>
          <p:cNvSpPr>
            <a:spLocks noGrp="1"/>
          </p:cNvSpPr>
          <p:nvPr>
            <p:ph idx="1"/>
          </p:nvPr>
        </p:nvSpPr>
        <p:spPr/>
        <p:txBody>
          <a:bodyPr/>
          <a:lstStyle/>
          <a:p>
            <a:r>
              <a:rPr lang="en-GB" dirty="0"/>
              <a:t>Statute book. </a:t>
            </a:r>
          </a:p>
          <a:p>
            <a:endParaRPr lang="en-GB" dirty="0"/>
          </a:p>
          <a:p>
            <a:r>
              <a:rPr lang="en-GB" dirty="0"/>
              <a:t>Includes all the laws relevant to that topic. </a:t>
            </a:r>
          </a:p>
          <a:p>
            <a:endParaRPr lang="en-GB" dirty="0"/>
          </a:p>
          <a:p>
            <a:r>
              <a:rPr lang="en-GB" dirty="0"/>
              <a:t>Not a requirement. </a:t>
            </a:r>
          </a:p>
          <a:p>
            <a:endParaRPr lang="en-GB" dirty="0"/>
          </a:p>
          <a:p>
            <a:r>
              <a:rPr lang="en-GB" dirty="0"/>
              <a:t>Let’s take a look. </a:t>
            </a:r>
          </a:p>
        </p:txBody>
      </p:sp>
      <p:pic>
        <p:nvPicPr>
          <p:cNvPr id="4" name="Recorded Sound">
            <a:hlinkClick r:id="" action="ppaction://media"/>
            <a:extLst>
              <a:ext uri="{FF2B5EF4-FFF2-40B4-BE49-F238E27FC236}">
                <a16:creationId xmlns:a16="http://schemas.microsoft.com/office/drawing/2014/main" id="{B9F1B2B9-86FE-9BE8-F04A-0EEB9CF473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31" y="5934718"/>
            <a:ext cx="692812" cy="692812"/>
          </a:xfrm>
          <a:prstGeom prst="rect">
            <a:avLst/>
          </a:prstGeom>
        </p:spPr>
      </p:pic>
    </p:spTree>
    <p:extLst>
      <p:ext uri="{BB962C8B-B14F-4D97-AF65-F5344CB8AC3E}">
        <p14:creationId xmlns:p14="http://schemas.microsoft.com/office/powerpoint/2010/main" val="3573297572"/>
      </p:ext>
    </p:extLst>
  </p:cSld>
  <p:clrMapOvr>
    <a:masterClrMapping/>
  </p:clrMapOvr>
  <mc:AlternateContent xmlns:mc="http://schemas.openxmlformats.org/markup-compatibility/2006" xmlns:p14="http://schemas.microsoft.com/office/powerpoint/2010/main">
    <mc:Choice Requires="p14">
      <p:transition spd="slow" p14:dur="2000" advTm="34550"/>
    </mc:Choice>
    <mc:Fallback xmlns="">
      <p:transition spd="slow" advTm="34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95D862-943E-BFE6-0E49-EDA25AC40917}"/>
              </a:ext>
            </a:extLst>
          </p:cNvPr>
          <p:cNvSpPr>
            <a:spLocks noGrp="1"/>
          </p:cNvSpPr>
          <p:nvPr>
            <p:ph type="title"/>
          </p:nvPr>
        </p:nvSpPr>
        <p:spPr>
          <a:xfrm flipH="1">
            <a:off x="-213172" y="2294414"/>
            <a:ext cx="2653442" cy="1486601"/>
          </a:xfrm>
        </p:spPr>
        <p:txBody>
          <a:bodyPr>
            <a:noAutofit/>
          </a:bodyPr>
          <a:lstStyle/>
          <a:p>
            <a:pPr algn="ctr"/>
            <a:r>
              <a:rPr lang="en-GB" sz="4400" b="1" i="1" u="sng" dirty="0"/>
              <a:t>Statute book</a:t>
            </a:r>
          </a:p>
        </p:txBody>
      </p:sp>
      <p:pic>
        <p:nvPicPr>
          <p:cNvPr id="1026" name="Picture 2" descr="Blackstone's Statutes on Public Law &amp; Human Rights 2020-2021 (Blackstone's  Statute Series): Amazon.co.uk: Lee, Robert G.: 9780198860938: Books">
            <a:extLst>
              <a:ext uri="{FF2B5EF4-FFF2-40B4-BE49-F238E27FC236}">
                <a16:creationId xmlns:a16="http://schemas.microsoft.com/office/drawing/2014/main" id="{377C9435-D9F3-0D07-B09F-AA270EB8F2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8611" y="0"/>
            <a:ext cx="525362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lackstone's Statutes on Criminal Law 2020-2021 (Blackstone's Statute  Series): Amazon.co.uk: Dyson, Matthew: 9780198860990: Books">
            <a:extLst>
              <a:ext uri="{FF2B5EF4-FFF2-40B4-BE49-F238E27FC236}">
                <a16:creationId xmlns:a16="http://schemas.microsoft.com/office/drawing/2014/main" id="{3EE7B2D4-308C-DD2A-AEDB-E389DB21B07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80" r="15120"/>
          <a:stretch/>
        </p:blipFill>
        <p:spPr bwMode="auto">
          <a:xfrm>
            <a:off x="2288805" y="-1"/>
            <a:ext cx="4689806" cy="6830517"/>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B114FDC-48D0-ECA9-4606-5CDB72EC4D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7439" y="5901059"/>
            <a:ext cx="743301" cy="743301"/>
          </a:xfrm>
          <a:prstGeom prst="rect">
            <a:avLst/>
          </a:prstGeom>
        </p:spPr>
      </p:pic>
    </p:spTree>
    <p:extLst>
      <p:ext uri="{BB962C8B-B14F-4D97-AF65-F5344CB8AC3E}">
        <p14:creationId xmlns:p14="http://schemas.microsoft.com/office/powerpoint/2010/main" val="651129316"/>
      </p:ext>
    </p:extLst>
  </p:cSld>
  <p:clrMapOvr>
    <a:masterClrMapping/>
  </p:clrMapOvr>
  <mc:AlternateContent xmlns:mc="http://schemas.openxmlformats.org/markup-compatibility/2006" xmlns:p14="http://schemas.microsoft.com/office/powerpoint/2010/main">
    <mc:Choice Requires="p14">
      <p:transition spd="slow" p14:dur="2000" advTm="16592"/>
    </mc:Choice>
    <mc:Fallback xmlns="">
      <p:transition spd="slow" advTm="16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5" name="Straight Connector 14">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2775CF6-CF04-5D05-51F7-04DD0C90AC29}"/>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What does an exam include?</a:t>
            </a:r>
          </a:p>
        </p:txBody>
      </p:sp>
      <p:sp>
        <p:nvSpPr>
          <p:cNvPr id="25" name="Rectangle 24">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3CF4BCBE-B4F6-FD03-B7D5-07A84B090E9D}"/>
              </a:ext>
            </a:extLst>
          </p:cNvPr>
          <p:cNvGraphicFramePr>
            <a:graphicFrameLocks noGrp="1"/>
          </p:cNvGraphicFramePr>
          <p:nvPr>
            <p:ph idx="1"/>
            <p:extLst>
              <p:ext uri="{D42A27DB-BD31-4B8C-83A1-F6EECF244321}">
                <p14:modId xmlns:p14="http://schemas.microsoft.com/office/powerpoint/2010/main" val="403805908"/>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192CBEA-4613-D9AE-5CDA-04EC3AB53F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32808" y="5755204"/>
            <a:ext cx="866716" cy="866716"/>
          </a:xfrm>
          <a:prstGeom prst="rect">
            <a:avLst/>
          </a:prstGeom>
        </p:spPr>
      </p:pic>
    </p:spTree>
    <p:extLst>
      <p:ext uri="{BB962C8B-B14F-4D97-AF65-F5344CB8AC3E}">
        <p14:creationId xmlns:p14="http://schemas.microsoft.com/office/powerpoint/2010/main" val="2613057852"/>
      </p:ext>
    </p:extLst>
  </p:cSld>
  <p:clrMapOvr>
    <a:masterClrMapping/>
  </p:clrMapOvr>
  <mc:AlternateContent xmlns:mc="http://schemas.openxmlformats.org/markup-compatibility/2006" xmlns:p14="http://schemas.microsoft.com/office/powerpoint/2010/main">
    <mc:Choice Requires="p14">
      <p:transition spd="slow" p14:dur="2000" advTm="22997"/>
    </mc:Choice>
    <mc:Fallback xmlns="">
      <p:transition spd="slow" advTm="22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9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4FFD87-000C-B1EB-F167-3498D504D286}"/>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How do I prepare for an exam?</a:t>
            </a:r>
          </a:p>
        </p:txBody>
      </p:sp>
      <p:pic>
        <p:nvPicPr>
          <p:cNvPr id="7" name="Graphic 6" descr="Pencil">
            <a:extLst>
              <a:ext uri="{FF2B5EF4-FFF2-40B4-BE49-F238E27FC236}">
                <a16:creationId xmlns:a16="http://schemas.microsoft.com/office/drawing/2014/main" id="{777526B8-8DCB-E26F-300B-94A8689BFCA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4F301EE-D8AA-5F10-1451-548A52803B16}"/>
              </a:ext>
            </a:extLst>
          </p:cNvPr>
          <p:cNvSpPr>
            <a:spLocks noGrp="1"/>
          </p:cNvSpPr>
          <p:nvPr>
            <p:ph idx="1"/>
          </p:nvPr>
        </p:nvSpPr>
        <p:spPr>
          <a:xfrm>
            <a:off x="7181725" y="2837329"/>
            <a:ext cx="4512988" cy="3317938"/>
          </a:xfrm>
        </p:spPr>
        <p:txBody>
          <a:bodyPr anchor="t">
            <a:normAutofit/>
          </a:bodyPr>
          <a:lstStyle/>
          <a:p>
            <a:pPr marL="0" indent="0">
              <a:lnSpc>
                <a:spcPct val="200000"/>
              </a:lnSpc>
              <a:buNone/>
            </a:pPr>
            <a:r>
              <a:rPr lang="en-GB" dirty="0">
                <a:solidFill>
                  <a:srgbClr val="FFFFFF"/>
                </a:solidFill>
              </a:rPr>
              <a:t>- Revision. </a:t>
            </a:r>
          </a:p>
          <a:p>
            <a:pPr marL="0" indent="0">
              <a:lnSpc>
                <a:spcPct val="200000"/>
              </a:lnSpc>
              <a:buNone/>
            </a:pPr>
            <a:r>
              <a:rPr lang="en-GB" dirty="0">
                <a:solidFill>
                  <a:srgbClr val="FFFFFF"/>
                </a:solidFill>
              </a:rPr>
              <a:t>- Notes. </a:t>
            </a:r>
          </a:p>
          <a:p>
            <a:pPr marL="0" indent="0">
              <a:lnSpc>
                <a:spcPct val="200000"/>
              </a:lnSpc>
              <a:buNone/>
            </a:pPr>
            <a:r>
              <a:rPr lang="en-GB" dirty="0">
                <a:solidFill>
                  <a:srgbClr val="FFFFFF"/>
                </a:solidFill>
              </a:rPr>
              <a:t>- Practice. </a:t>
            </a:r>
          </a:p>
        </p:txBody>
      </p:sp>
      <p:pic>
        <p:nvPicPr>
          <p:cNvPr id="4" name="Recorded Sound">
            <a:hlinkClick r:id="" action="ppaction://media"/>
            <a:extLst>
              <a:ext uri="{FF2B5EF4-FFF2-40B4-BE49-F238E27FC236}">
                <a16:creationId xmlns:a16="http://schemas.microsoft.com/office/drawing/2014/main" id="{F67669B0-C21D-4D4A-C515-F01441EEA8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5625" y="5940795"/>
            <a:ext cx="737223" cy="737223"/>
          </a:xfrm>
          <a:prstGeom prst="rect">
            <a:avLst/>
          </a:prstGeom>
        </p:spPr>
      </p:pic>
    </p:spTree>
    <p:extLst>
      <p:ext uri="{BB962C8B-B14F-4D97-AF65-F5344CB8AC3E}">
        <p14:creationId xmlns:p14="http://schemas.microsoft.com/office/powerpoint/2010/main" val="2785159589"/>
      </p:ext>
    </p:extLst>
  </p:cSld>
  <p:clrMapOvr>
    <a:masterClrMapping/>
  </p:clrMapOvr>
  <mc:AlternateContent xmlns:mc="http://schemas.openxmlformats.org/markup-compatibility/2006" xmlns:p14="http://schemas.microsoft.com/office/powerpoint/2010/main">
    <mc:Choice Requires="p14">
      <p:transition spd="slow" p14:dur="2000" advTm="72515"/>
    </mc:Choice>
    <mc:Fallback xmlns="">
      <p:transition spd="slow" advTm="72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1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9E1F7D-595A-BA66-B8BD-17A60DED6917}"/>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What first?</a:t>
            </a:r>
          </a:p>
        </p:txBody>
      </p:sp>
      <p:pic>
        <p:nvPicPr>
          <p:cNvPr id="7" name="Graphic 6" descr="Light Bulb and Gear">
            <a:extLst>
              <a:ext uri="{FF2B5EF4-FFF2-40B4-BE49-F238E27FC236}">
                <a16:creationId xmlns:a16="http://schemas.microsoft.com/office/drawing/2014/main" id="{39864620-312A-8D94-97B8-264EE8C03C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9E71BED-05CF-4096-C16B-79DA4323B588}"/>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sz="1500" dirty="0">
                <a:solidFill>
                  <a:srgbClr val="FFFFFF"/>
                </a:solidFill>
              </a:rPr>
              <a:t>- Need to know your learning style. </a:t>
            </a:r>
          </a:p>
          <a:p>
            <a:pPr>
              <a:lnSpc>
                <a:spcPct val="90000"/>
              </a:lnSpc>
            </a:pPr>
            <a:endParaRPr lang="en-GB" sz="1500" dirty="0">
              <a:solidFill>
                <a:srgbClr val="FFFFFF"/>
              </a:solidFill>
            </a:endParaRPr>
          </a:p>
          <a:p>
            <a:pPr marL="0" indent="0">
              <a:lnSpc>
                <a:spcPct val="90000"/>
              </a:lnSpc>
              <a:buNone/>
            </a:pPr>
            <a:r>
              <a:rPr lang="en-GB" sz="1500" dirty="0">
                <a:solidFill>
                  <a:srgbClr val="FFFFFF"/>
                </a:solidFill>
              </a:rPr>
              <a:t>- Do you learn better by doing etc. </a:t>
            </a:r>
          </a:p>
          <a:p>
            <a:pPr>
              <a:lnSpc>
                <a:spcPct val="90000"/>
              </a:lnSpc>
            </a:pPr>
            <a:endParaRPr lang="en-GB" sz="1500" dirty="0">
              <a:solidFill>
                <a:srgbClr val="FFFFFF"/>
              </a:solidFill>
            </a:endParaRPr>
          </a:p>
        </p:txBody>
      </p:sp>
      <p:pic>
        <p:nvPicPr>
          <p:cNvPr id="4" name="Recorded Sound">
            <a:hlinkClick r:id="" action="ppaction://media"/>
            <a:extLst>
              <a:ext uri="{FF2B5EF4-FFF2-40B4-BE49-F238E27FC236}">
                <a16:creationId xmlns:a16="http://schemas.microsoft.com/office/drawing/2014/main" id="{C7637EA7-049D-F8FD-4967-C40330D2B8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5626" y="6024942"/>
            <a:ext cx="608198" cy="608198"/>
          </a:xfrm>
          <a:prstGeom prst="rect">
            <a:avLst/>
          </a:prstGeom>
        </p:spPr>
      </p:pic>
    </p:spTree>
    <p:extLst>
      <p:ext uri="{BB962C8B-B14F-4D97-AF65-F5344CB8AC3E}">
        <p14:creationId xmlns:p14="http://schemas.microsoft.com/office/powerpoint/2010/main" val="3394209985"/>
      </p:ext>
    </p:extLst>
  </p:cSld>
  <p:clrMapOvr>
    <a:masterClrMapping/>
  </p:clrMapOvr>
  <mc:AlternateContent xmlns:mc="http://schemas.openxmlformats.org/markup-compatibility/2006">
    <mc:Choice xmlns:p14="http://schemas.microsoft.com/office/powerpoint/2010/main" Requires="p14">
      <p:transition spd="slow" p14:dur="2000" advTm="23020"/>
    </mc:Choice>
    <mc:Fallback>
      <p:transition spd="slow" advTm="23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9806-7EF3-41B0-EE70-5EA3BA2B4B80}"/>
              </a:ext>
            </a:extLst>
          </p:cNvPr>
          <p:cNvSpPr>
            <a:spLocks noGrp="1"/>
          </p:cNvSpPr>
          <p:nvPr>
            <p:ph type="title"/>
          </p:nvPr>
        </p:nvSpPr>
        <p:spPr>
          <a:xfrm>
            <a:off x="5536734" y="609600"/>
            <a:ext cx="3737268" cy="1320800"/>
          </a:xfrm>
        </p:spPr>
        <p:txBody>
          <a:bodyPr>
            <a:normAutofit/>
          </a:bodyPr>
          <a:lstStyle/>
          <a:p>
            <a:r>
              <a:rPr lang="en-GB" sz="3300" b="1" i="1" u="sng"/>
              <a:t>How do we apply this to revision?</a:t>
            </a:r>
          </a:p>
        </p:txBody>
      </p:sp>
      <p:sp>
        <p:nvSpPr>
          <p:cNvPr id="3" name="Content Placeholder 2">
            <a:extLst>
              <a:ext uri="{FF2B5EF4-FFF2-40B4-BE49-F238E27FC236}">
                <a16:creationId xmlns:a16="http://schemas.microsoft.com/office/drawing/2014/main" id="{AF02AAFB-2173-A14D-B0FF-ADABFFD58008}"/>
              </a:ext>
            </a:extLst>
          </p:cNvPr>
          <p:cNvSpPr>
            <a:spLocks noGrp="1"/>
          </p:cNvSpPr>
          <p:nvPr>
            <p:ph idx="1"/>
          </p:nvPr>
        </p:nvSpPr>
        <p:spPr>
          <a:xfrm>
            <a:off x="5209563" y="2160589"/>
            <a:ext cx="4064439" cy="3880773"/>
          </a:xfrm>
        </p:spPr>
        <p:txBody>
          <a:bodyPr>
            <a:normAutofit/>
          </a:bodyPr>
          <a:lstStyle/>
          <a:p>
            <a:r>
              <a:rPr lang="en-GB" dirty="0"/>
              <a:t>Mind maps. </a:t>
            </a:r>
          </a:p>
          <a:p>
            <a:endParaRPr lang="en-GB" dirty="0"/>
          </a:p>
          <a:p>
            <a:r>
              <a:rPr lang="en-GB" dirty="0"/>
              <a:t>Posters. </a:t>
            </a:r>
          </a:p>
          <a:p>
            <a:endParaRPr lang="en-GB" dirty="0"/>
          </a:p>
          <a:p>
            <a:r>
              <a:rPr lang="en-GB" dirty="0"/>
              <a:t>Voice recordings. </a:t>
            </a:r>
          </a:p>
          <a:p>
            <a:endParaRPr lang="en-GB" dirty="0"/>
          </a:p>
          <a:p>
            <a:r>
              <a:rPr lang="en-GB" dirty="0"/>
              <a:t>Using pictures. </a:t>
            </a:r>
          </a:p>
          <a:p>
            <a:endParaRPr lang="en-GB" dirty="0"/>
          </a:p>
          <a:p>
            <a:r>
              <a:rPr lang="en-GB" dirty="0"/>
              <a:t>Using colours. </a:t>
            </a:r>
          </a:p>
        </p:txBody>
      </p:sp>
      <p:pic>
        <p:nvPicPr>
          <p:cNvPr id="5" name="Picture 4" descr="Adhesive notes on glass wall">
            <a:extLst>
              <a:ext uri="{FF2B5EF4-FFF2-40B4-BE49-F238E27FC236}">
                <a16:creationId xmlns:a16="http://schemas.microsoft.com/office/drawing/2014/main" id="{33885CD3-7CFD-1B12-3C70-4600B135076A}"/>
              </a:ext>
            </a:extLst>
          </p:cNvPr>
          <p:cNvPicPr>
            <a:picLocks noChangeAspect="1"/>
          </p:cNvPicPr>
          <p:nvPr/>
        </p:nvPicPr>
        <p:blipFill rotWithShape="1">
          <a:blip r:embed="rId4"/>
          <a:srcRect l="23540" r="2394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Recorded Sound">
            <a:hlinkClick r:id="" action="ppaction://media"/>
            <a:extLst>
              <a:ext uri="{FF2B5EF4-FFF2-40B4-BE49-F238E27FC236}">
                <a16:creationId xmlns:a16="http://schemas.microsoft.com/office/drawing/2014/main" id="{6B6FFFEF-11D3-74C0-B3E7-B61F8CFCA7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0367" y="5732298"/>
            <a:ext cx="973303" cy="973303"/>
          </a:xfrm>
          <a:prstGeom prst="rect">
            <a:avLst/>
          </a:prstGeom>
        </p:spPr>
      </p:pic>
    </p:spTree>
    <p:extLst>
      <p:ext uri="{BB962C8B-B14F-4D97-AF65-F5344CB8AC3E}">
        <p14:creationId xmlns:p14="http://schemas.microsoft.com/office/powerpoint/2010/main" val="3863640776"/>
      </p:ext>
    </p:extLst>
  </p:cSld>
  <p:clrMapOvr>
    <a:masterClrMapping/>
  </p:clrMapOvr>
  <mc:AlternateContent xmlns:mc="http://schemas.openxmlformats.org/markup-compatibility/2006">
    <mc:Choice xmlns:p14="http://schemas.microsoft.com/office/powerpoint/2010/main" Requires="p14">
      <p:transition spd="slow" p14:dur="2000" advTm="21903"/>
    </mc:Choice>
    <mc:Fallback>
      <p:transition spd="slow" advTm="2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4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65C75-E194-E6B2-4059-C20362973517}"/>
              </a:ext>
            </a:extLst>
          </p:cNvPr>
          <p:cNvSpPr>
            <a:spLocks noGrp="1"/>
          </p:cNvSpPr>
          <p:nvPr>
            <p:ph type="title"/>
          </p:nvPr>
        </p:nvSpPr>
        <p:spPr/>
        <p:txBody>
          <a:bodyPr>
            <a:normAutofit/>
          </a:bodyPr>
          <a:lstStyle/>
          <a:p>
            <a:pPr algn="ctr"/>
            <a:r>
              <a:rPr lang="en-GB" sz="5400" b="1" i="1" u="sng" dirty="0"/>
              <a:t>Mind map </a:t>
            </a:r>
          </a:p>
        </p:txBody>
      </p:sp>
      <p:sp>
        <p:nvSpPr>
          <p:cNvPr id="4" name="Oval 3">
            <a:extLst>
              <a:ext uri="{FF2B5EF4-FFF2-40B4-BE49-F238E27FC236}">
                <a16:creationId xmlns:a16="http://schemas.microsoft.com/office/drawing/2014/main" id="{A77BA772-B613-6104-E2F3-96403AA164D6}"/>
              </a:ext>
            </a:extLst>
          </p:cNvPr>
          <p:cNvSpPr/>
          <p:nvPr/>
        </p:nvSpPr>
        <p:spPr>
          <a:xfrm>
            <a:off x="3864924" y="2968996"/>
            <a:ext cx="2221488" cy="202374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Law  </a:t>
            </a:r>
          </a:p>
        </p:txBody>
      </p:sp>
      <p:cxnSp>
        <p:nvCxnSpPr>
          <p:cNvPr id="6" name="Straight Arrow Connector 5">
            <a:extLst>
              <a:ext uri="{FF2B5EF4-FFF2-40B4-BE49-F238E27FC236}">
                <a16:creationId xmlns:a16="http://schemas.microsoft.com/office/drawing/2014/main" id="{7AF4ED8B-0D55-BFF3-AC36-23210132D937}"/>
              </a:ext>
            </a:extLst>
          </p:cNvPr>
          <p:cNvCxnSpPr>
            <a:stCxn id="4" idx="6"/>
          </p:cNvCxnSpPr>
          <p:nvPr/>
        </p:nvCxnSpPr>
        <p:spPr>
          <a:xfrm flipV="1">
            <a:off x="6086412" y="3980866"/>
            <a:ext cx="88658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94D4672-1D31-E1D9-B478-755F4F23CB9F}"/>
              </a:ext>
            </a:extLst>
          </p:cNvPr>
          <p:cNvCxnSpPr>
            <a:stCxn id="4" idx="4"/>
          </p:cNvCxnSpPr>
          <p:nvPr/>
        </p:nvCxnSpPr>
        <p:spPr>
          <a:xfrm>
            <a:off x="4975668" y="4992737"/>
            <a:ext cx="0" cy="6395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42BC1F8-BC21-0E65-CA7C-36B0C0C657B5}"/>
              </a:ext>
            </a:extLst>
          </p:cNvPr>
          <p:cNvCxnSpPr>
            <a:stCxn id="4" idx="5"/>
          </p:cNvCxnSpPr>
          <p:nvPr/>
        </p:nvCxnSpPr>
        <p:spPr>
          <a:xfrm>
            <a:off x="5761083" y="4696367"/>
            <a:ext cx="488252" cy="464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FB76F82-EB39-9D6D-8CAB-DF240E3CE0EF}"/>
              </a:ext>
            </a:extLst>
          </p:cNvPr>
          <p:cNvCxnSpPr>
            <a:stCxn id="4" idx="1"/>
          </p:cNvCxnSpPr>
          <p:nvPr/>
        </p:nvCxnSpPr>
        <p:spPr>
          <a:xfrm flipH="1" flipV="1">
            <a:off x="3781016" y="2900275"/>
            <a:ext cx="409237" cy="3650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8561A3F-B4E2-D80E-448C-65A17F0208A7}"/>
              </a:ext>
            </a:extLst>
          </p:cNvPr>
          <p:cNvCxnSpPr>
            <a:stCxn id="4" idx="7"/>
          </p:cNvCxnSpPr>
          <p:nvPr/>
        </p:nvCxnSpPr>
        <p:spPr>
          <a:xfrm flipV="1">
            <a:off x="5761083" y="3023691"/>
            <a:ext cx="325329" cy="2416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DBA7A54-42C7-6AB9-781A-478600EA21CC}"/>
              </a:ext>
            </a:extLst>
          </p:cNvPr>
          <p:cNvCxnSpPr>
            <a:stCxn id="4" idx="3"/>
          </p:cNvCxnSpPr>
          <p:nvPr/>
        </p:nvCxnSpPr>
        <p:spPr>
          <a:xfrm flipH="1">
            <a:off x="3781016" y="4696367"/>
            <a:ext cx="409237" cy="3636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BFD508F5-EF7B-2182-A011-30E3F53AAE9E}"/>
              </a:ext>
            </a:extLst>
          </p:cNvPr>
          <p:cNvSpPr/>
          <p:nvPr/>
        </p:nvSpPr>
        <p:spPr>
          <a:xfrm>
            <a:off x="6170320" y="2159142"/>
            <a:ext cx="1315601" cy="1154241"/>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Criminal </a:t>
            </a:r>
            <a:r>
              <a:rPr lang="en-GB" dirty="0"/>
              <a:t> </a:t>
            </a:r>
          </a:p>
        </p:txBody>
      </p:sp>
      <p:sp>
        <p:nvSpPr>
          <p:cNvPr id="18" name="Oval 17">
            <a:extLst>
              <a:ext uri="{FF2B5EF4-FFF2-40B4-BE49-F238E27FC236}">
                <a16:creationId xmlns:a16="http://schemas.microsoft.com/office/drawing/2014/main" id="{21462B3B-D403-3752-DB29-F925BD528844}"/>
              </a:ext>
            </a:extLst>
          </p:cNvPr>
          <p:cNvSpPr/>
          <p:nvPr/>
        </p:nvSpPr>
        <p:spPr>
          <a:xfrm>
            <a:off x="7087624" y="3489306"/>
            <a:ext cx="1133183" cy="875126"/>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Public</a:t>
            </a:r>
          </a:p>
        </p:txBody>
      </p:sp>
      <p:sp>
        <p:nvSpPr>
          <p:cNvPr id="19" name="Oval 18">
            <a:extLst>
              <a:ext uri="{FF2B5EF4-FFF2-40B4-BE49-F238E27FC236}">
                <a16:creationId xmlns:a16="http://schemas.microsoft.com/office/drawing/2014/main" id="{36BDEC49-A01D-EF2F-F7D1-FE0F800947E3}"/>
              </a:ext>
            </a:extLst>
          </p:cNvPr>
          <p:cNvSpPr/>
          <p:nvPr/>
        </p:nvSpPr>
        <p:spPr>
          <a:xfrm>
            <a:off x="6249335" y="5079932"/>
            <a:ext cx="1133183" cy="875126"/>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Tort</a:t>
            </a:r>
          </a:p>
        </p:txBody>
      </p:sp>
      <p:sp>
        <p:nvSpPr>
          <p:cNvPr id="20" name="Oval 19">
            <a:extLst>
              <a:ext uri="{FF2B5EF4-FFF2-40B4-BE49-F238E27FC236}">
                <a16:creationId xmlns:a16="http://schemas.microsoft.com/office/drawing/2014/main" id="{55806D2E-1661-7242-D84F-3E93CB089257}"/>
              </a:ext>
            </a:extLst>
          </p:cNvPr>
          <p:cNvSpPr/>
          <p:nvPr/>
        </p:nvSpPr>
        <p:spPr>
          <a:xfrm>
            <a:off x="4508978" y="5632255"/>
            <a:ext cx="1133183" cy="875126"/>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t>Criminal litigation </a:t>
            </a:r>
          </a:p>
        </p:txBody>
      </p:sp>
      <p:sp>
        <p:nvSpPr>
          <p:cNvPr id="21" name="Oval 20">
            <a:extLst>
              <a:ext uri="{FF2B5EF4-FFF2-40B4-BE49-F238E27FC236}">
                <a16:creationId xmlns:a16="http://schemas.microsoft.com/office/drawing/2014/main" id="{74599D10-EAF2-D032-3BFA-0A5F56406707}"/>
              </a:ext>
            </a:extLst>
          </p:cNvPr>
          <p:cNvSpPr/>
          <p:nvPr/>
        </p:nvSpPr>
        <p:spPr>
          <a:xfrm>
            <a:off x="2647833" y="4874933"/>
            <a:ext cx="1133183" cy="87512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Legal Process</a:t>
            </a:r>
          </a:p>
        </p:txBody>
      </p:sp>
      <p:sp>
        <p:nvSpPr>
          <p:cNvPr id="22" name="Oval 21">
            <a:extLst>
              <a:ext uri="{FF2B5EF4-FFF2-40B4-BE49-F238E27FC236}">
                <a16:creationId xmlns:a16="http://schemas.microsoft.com/office/drawing/2014/main" id="{487636A7-1B22-1C1C-BCF4-CFBE02ADE7BA}"/>
              </a:ext>
            </a:extLst>
          </p:cNvPr>
          <p:cNvSpPr/>
          <p:nvPr/>
        </p:nvSpPr>
        <p:spPr>
          <a:xfrm>
            <a:off x="2779804" y="2089977"/>
            <a:ext cx="1133183" cy="875126"/>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Study Skills</a:t>
            </a:r>
          </a:p>
        </p:txBody>
      </p:sp>
      <p:cxnSp>
        <p:nvCxnSpPr>
          <p:cNvPr id="24" name="Straight Arrow Connector 23">
            <a:extLst>
              <a:ext uri="{FF2B5EF4-FFF2-40B4-BE49-F238E27FC236}">
                <a16:creationId xmlns:a16="http://schemas.microsoft.com/office/drawing/2014/main" id="{76C9D64B-5EBD-B8ED-2662-406FA5CF4FE8}"/>
              </a:ext>
            </a:extLst>
          </p:cNvPr>
          <p:cNvCxnSpPr>
            <a:stCxn id="22" idx="1"/>
          </p:cNvCxnSpPr>
          <p:nvPr/>
        </p:nvCxnSpPr>
        <p:spPr>
          <a:xfrm flipH="1" flipV="1">
            <a:off x="2316854" y="1926507"/>
            <a:ext cx="628901" cy="2916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A89FBCF2-C291-1111-CBDC-C10D0BA6E60F}"/>
              </a:ext>
            </a:extLst>
          </p:cNvPr>
          <p:cNvCxnSpPr>
            <a:stCxn id="22" idx="3"/>
          </p:cNvCxnSpPr>
          <p:nvPr/>
        </p:nvCxnSpPr>
        <p:spPr>
          <a:xfrm flipH="1">
            <a:off x="2271975" y="2836944"/>
            <a:ext cx="673780" cy="2419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183BCABE-DFA8-836A-5F37-04F22ED233EB}"/>
              </a:ext>
            </a:extLst>
          </p:cNvPr>
          <p:cNvSpPr/>
          <p:nvPr/>
        </p:nvSpPr>
        <p:spPr>
          <a:xfrm>
            <a:off x="1342616" y="2821514"/>
            <a:ext cx="869521" cy="82387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Library</a:t>
            </a:r>
          </a:p>
        </p:txBody>
      </p:sp>
      <p:sp>
        <p:nvSpPr>
          <p:cNvPr id="28" name="Oval 27">
            <a:extLst>
              <a:ext uri="{FF2B5EF4-FFF2-40B4-BE49-F238E27FC236}">
                <a16:creationId xmlns:a16="http://schemas.microsoft.com/office/drawing/2014/main" id="{02E5357D-B7A2-D16A-2CDF-3BC744F05324}"/>
              </a:ext>
            </a:extLst>
          </p:cNvPr>
          <p:cNvSpPr/>
          <p:nvPr/>
        </p:nvSpPr>
        <p:spPr>
          <a:xfrm>
            <a:off x="1340844" y="1380048"/>
            <a:ext cx="869521" cy="82387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t>Types of assessments</a:t>
            </a:r>
          </a:p>
        </p:txBody>
      </p:sp>
      <p:sp>
        <p:nvSpPr>
          <p:cNvPr id="33" name="Oval 32">
            <a:extLst>
              <a:ext uri="{FF2B5EF4-FFF2-40B4-BE49-F238E27FC236}">
                <a16:creationId xmlns:a16="http://schemas.microsoft.com/office/drawing/2014/main" id="{E2874280-DE26-EB67-6898-1E030821663F}"/>
              </a:ext>
            </a:extLst>
          </p:cNvPr>
          <p:cNvSpPr/>
          <p:nvPr/>
        </p:nvSpPr>
        <p:spPr>
          <a:xfrm>
            <a:off x="8942047" y="3368046"/>
            <a:ext cx="869521" cy="823870"/>
          </a:xfrm>
          <a:prstGeom prst="ellipse">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00" dirty="0"/>
              <a:t>Devolution</a:t>
            </a:r>
          </a:p>
        </p:txBody>
      </p:sp>
      <p:sp>
        <p:nvSpPr>
          <p:cNvPr id="34" name="Oval 33">
            <a:extLst>
              <a:ext uri="{FF2B5EF4-FFF2-40B4-BE49-F238E27FC236}">
                <a16:creationId xmlns:a16="http://schemas.microsoft.com/office/drawing/2014/main" id="{C3DB6419-E4C6-98C6-5946-C63904AD4285}"/>
              </a:ext>
            </a:extLst>
          </p:cNvPr>
          <p:cNvSpPr/>
          <p:nvPr/>
        </p:nvSpPr>
        <p:spPr>
          <a:xfrm>
            <a:off x="8235766" y="5632255"/>
            <a:ext cx="869521" cy="823870"/>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Snail</a:t>
            </a:r>
          </a:p>
        </p:txBody>
      </p:sp>
      <p:sp>
        <p:nvSpPr>
          <p:cNvPr id="35" name="Oval 34">
            <a:extLst>
              <a:ext uri="{FF2B5EF4-FFF2-40B4-BE49-F238E27FC236}">
                <a16:creationId xmlns:a16="http://schemas.microsoft.com/office/drawing/2014/main" id="{AE0DF5BD-608E-6187-E684-5F0C80BB7397}"/>
              </a:ext>
            </a:extLst>
          </p:cNvPr>
          <p:cNvSpPr/>
          <p:nvPr/>
        </p:nvSpPr>
        <p:spPr>
          <a:xfrm>
            <a:off x="903598" y="5501139"/>
            <a:ext cx="869521" cy="82387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t>Courts</a:t>
            </a:r>
          </a:p>
        </p:txBody>
      </p:sp>
      <p:sp>
        <p:nvSpPr>
          <p:cNvPr id="36" name="Oval 35">
            <a:extLst>
              <a:ext uri="{FF2B5EF4-FFF2-40B4-BE49-F238E27FC236}">
                <a16:creationId xmlns:a16="http://schemas.microsoft.com/office/drawing/2014/main" id="{EAD93CC5-0F6D-2C04-3792-F99A4EA3BC61}"/>
              </a:ext>
            </a:extLst>
          </p:cNvPr>
          <p:cNvSpPr/>
          <p:nvPr/>
        </p:nvSpPr>
        <p:spPr>
          <a:xfrm>
            <a:off x="8332489" y="1842215"/>
            <a:ext cx="869521" cy="82387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Assault</a:t>
            </a:r>
          </a:p>
        </p:txBody>
      </p:sp>
      <p:sp>
        <p:nvSpPr>
          <p:cNvPr id="37" name="Oval 36">
            <a:extLst>
              <a:ext uri="{FF2B5EF4-FFF2-40B4-BE49-F238E27FC236}">
                <a16:creationId xmlns:a16="http://schemas.microsoft.com/office/drawing/2014/main" id="{73E2ACF0-4451-F63E-E1E5-68B3015DEB97}"/>
              </a:ext>
            </a:extLst>
          </p:cNvPr>
          <p:cNvSpPr/>
          <p:nvPr/>
        </p:nvSpPr>
        <p:spPr>
          <a:xfrm>
            <a:off x="7351286" y="774384"/>
            <a:ext cx="869521" cy="82387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Murder</a:t>
            </a:r>
          </a:p>
        </p:txBody>
      </p:sp>
      <p:cxnSp>
        <p:nvCxnSpPr>
          <p:cNvPr id="41" name="Straight Arrow Connector 40">
            <a:extLst>
              <a:ext uri="{FF2B5EF4-FFF2-40B4-BE49-F238E27FC236}">
                <a16:creationId xmlns:a16="http://schemas.microsoft.com/office/drawing/2014/main" id="{A7FCFE08-E96F-344F-AB27-A51EBAB48230}"/>
              </a:ext>
            </a:extLst>
          </p:cNvPr>
          <p:cNvCxnSpPr>
            <a:stCxn id="17" idx="0"/>
          </p:cNvCxnSpPr>
          <p:nvPr/>
        </p:nvCxnSpPr>
        <p:spPr>
          <a:xfrm flipV="1">
            <a:off x="6828121" y="1574800"/>
            <a:ext cx="554397" cy="5843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D169D947-EE82-7CC6-99AD-B73C52321E6D}"/>
              </a:ext>
            </a:extLst>
          </p:cNvPr>
          <p:cNvCxnSpPr>
            <a:cxnSpLocks/>
          </p:cNvCxnSpPr>
          <p:nvPr/>
        </p:nvCxnSpPr>
        <p:spPr>
          <a:xfrm flipH="1">
            <a:off x="1871859" y="5402525"/>
            <a:ext cx="761760" cy="3475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7E424198-EB51-D061-A32B-39B54EA6A575}"/>
              </a:ext>
            </a:extLst>
          </p:cNvPr>
          <p:cNvCxnSpPr>
            <a:cxnSpLocks/>
          </p:cNvCxnSpPr>
          <p:nvPr/>
        </p:nvCxnSpPr>
        <p:spPr>
          <a:xfrm>
            <a:off x="7351286" y="5722325"/>
            <a:ext cx="715629" cy="2327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9094E1E0-5507-3C16-DDFE-0061EDB4BFE4}"/>
              </a:ext>
            </a:extLst>
          </p:cNvPr>
          <p:cNvCxnSpPr/>
          <p:nvPr/>
        </p:nvCxnSpPr>
        <p:spPr>
          <a:xfrm flipV="1">
            <a:off x="8239126" y="3679867"/>
            <a:ext cx="734886" cy="2588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71A7125B-A06A-04BD-EE60-F0B2B1B644DB}"/>
              </a:ext>
            </a:extLst>
          </p:cNvPr>
          <p:cNvPicPr>
            <a:picLocks noChangeAspect="1"/>
          </p:cNvPicPr>
          <p:nvPr>
            <a:audioFile r:link="rId1"/>
            <p:extLst>
              <p:ext uri="{DAA4B4D4-6D71-4841-9C94-3DE7FCFB9230}">
                <p14:media xmlns:p14="http://schemas.microsoft.com/office/powerpoint/2010/main" r:embed="rId2">
                  <p14:trim end="16523.0294"/>
                </p14:media>
              </p:ext>
            </p:extLst>
          </p:nvPr>
        </p:nvPicPr>
        <p:blipFill>
          <a:blip r:embed="rId4"/>
          <a:stretch>
            <a:fillRect/>
          </a:stretch>
        </p:blipFill>
        <p:spPr>
          <a:xfrm>
            <a:off x="131830" y="6206359"/>
            <a:ext cx="545503" cy="545503"/>
          </a:xfrm>
          <a:prstGeom prst="rect">
            <a:avLst/>
          </a:prstGeom>
        </p:spPr>
      </p:pic>
    </p:spTree>
    <p:extLst>
      <p:ext uri="{BB962C8B-B14F-4D97-AF65-F5344CB8AC3E}">
        <p14:creationId xmlns:p14="http://schemas.microsoft.com/office/powerpoint/2010/main" val="2081851739"/>
      </p:ext>
    </p:extLst>
  </p:cSld>
  <p:clrMapOvr>
    <a:masterClrMapping/>
  </p:clrMapOvr>
  <mc:AlternateContent xmlns:mc="http://schemas.openxmlformats.org/markup-compatibility/2006">
    <mc:Choice xmlns:p14="http://schemas.microsoft.com/office/powerpoint/2010/main" Requires="p14">
      <p:transition spd="slow" p14:dur="2000" advTm="103240"/>
    </mc:Choice>
    <mc:Fallback>
      <p:transition spd="slow" advTm="103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F39C51-2F9C-49E2-8FEA-E02D107000A3}"/>
              </a:ext>
            </a:extLst>
          </p:cNvPr>
          <p:cNvSpPr>
            <a:spLocks noGrp="1"/>
          </p:cNvSpPr>
          <p:nvPr>
            <p:ph type="ctrTitle"/>
          </p:nvPr>
        </p:nvSpPr>
        <p:spPr/>
        <p:txBody>
          <a:bodyPr/>
          <a:lstStyle/>
          <a:p>
            <a:pPr algn="ctr"/>
            <a:r>
              <a:rPr lang="en-GB" sz="8000" b="1" i="1" u="sng" dirty="0"/>
              <a:t>Using pictures </a:t>
            </a:r>
          </a:p>
        </p:txBody>
      </p:sp>
      <p:pic>
        <p:nvPicPr>
          <p:cNvPr id="2" name="Recorded Sound">
            <a:hlinkClick r:id="" action="ppaction://media"/>
            <a:extLst>
              <a:ext uri="{FF2B5EF4-FFF2-40B4-BE49-F238E27FC236}">
                <a16:creationId xmlns:a16="http://schemas.microsoft.com/office/drawing/2014/main" id="{885D803B-C38B-6897-958A-24073AA04E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951" y="5962767"/>
            <a:ext cx="720861" cy="720861"/>
          </a:xfrm>
          <a:prstGeom prst="rect">
            <a:avLst/>
          </a:prstGeom>
        </p:spPr>
      </p:pic>
    </p:spTree>
    <p:extLst>
      <p:ext uri="{BB962C8B-B14F-4D97-AF65-F5344CB8AC3E}">
        <p14:creationId xmlns:p14="http://schemas.microsoft.com/office/powerpoint/2010/main" val="1030094154"/>
      </p:ext>
    </p:extLst>
  </p:cSld>
  <p:clrMapOvr>
    <a:masterClrMapping/>
  </p:clrMapOvr>
  <mc:AlternateContent xmlns:mc="http://schemas.openxmlformats.org/markup-compatibility/2006">
    <mc:Choice xmlns:p14="http://schemas.microsoft.com/office/powerpoint/2010/main" Requires="p14">
      <p:transition spd="slow" p14:dur="2000" advTm="8546"/>
    </mc:Choice>
    <mc:Fallback>
      <p:transition spd="slow" advTm="8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5 Thoughtful Birthday Messages, With Examples | Grammarly">
            <a:extLst>
              <a:ext uri="{FF2B5EF4-FFF2-40B4-BE49-F238E27FC236}">
                <a16:creationId xmlns:a16="http://schemas.microsoft.com/office/drawing/2014/main" id="{C1C75965-3DAB-30B2-EA62-643A5ED226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5" y="0"/>
            <a:ext cx="3419315" cy="209246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irthday cake with red and white decorations&#10;&#10;Description automatically generated">
            <a:extLst>
              <a:ext uri="{FF2B5EF4-FFF2-40B4-BE49-F238E27FC236}">
                <a16:creationId xmlns:a16="http://schemas.microsoft.com/office/drawing/2014/main" id="{73BAE802-C752-9D35-384E-D6B4CA3794C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 y="4204983"/>
            <a:ext cx="3429000" cy="2603011"/>
          </a:xfrm>
          <a:prstGeom prst="rect">
            <a:avLst/>
          </a:prstGeom>
        </p:spPr>
      </p:pic>
      <p:pic>
        <p:nvPicPr>
          <p:cNvPr id="7" name="Picture 6" descr="A room with tables and chairs&#10;&#10;Description automatically generated">
            <a:extLst>
              <a:ext uri="{FF2B5EF4-FFF2-40B4-BE49-F238E27FC236}">
                <a16:creationId xmlns:a16="http://schemas.microsoft.com/office/drawing/2014/main" id="{50694F28-80B4-EC74-1DBC-C4C32E6338A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685" y="2039633"/>
            <a:ext cx="3419315" cy="2165350"/>
          </a:xfrm>
          <a:prstGeom prst="rect">
            <a:avLst/>
          </a:prstGeom>
        </p:spPr>
      </p:pic>
      <p:pic>
        <p:nvPicPr>
          <p:cNvPr id="9" name="Picture 8" descr="Balloons and presents on a table&#10;&#10;Description automatically generated">
            <a:extLst>
              <a:ext uri="{FF2B5EF4-FFF2-40B4-BE49-F238E27FC236}">
                <a16:creationId xmlns:a16="http://schemas.microsoft.com/office/drawing/2014/main" id="{D67E841C-FC79-FD91-F8B7-A73376FC4529}"/>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596827" y="0"/>
            <a:ext cx="3109708" cy="2039632"/>
          </a:xfrm>
          <a:prstGeom prst="rect">
            <a:avLst/>
          </a:prstGeom>
        </p:spPr>
      </p:pic>
      <p:pic>
        <p:nvPicPr>
          <p:cNvPr id="11" name="Picture 10" descr="A burger and fries on a wooden board&#10;&#10;Description automatically generated">
            <a:extLst>
              <a:ext uri="{FF2B5EF4-FFF2-40B4-BE49-F238E27FC236}">
                <a16:creationId xmlns:a16="http://schemas.microsoft.com/office/drawing/2014/main" id="{AE0902FD-EE22-2200-DA77-923F57DB6FA5}"/>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3596827" y="2138452"/>
            <a:ext cx="3109708" cy="2165349"/>
          </a:xfrm>
          <a:prstGeom prst="rect">
            <a:avLst/>
          </a:prstGeom>
        </p:spPr>
      </p:pic>
      <p:pic>
        <p:nvPicPr>
          <p:cNvPr id="13" name="Picture 12" descr="A group of people dancing&#10;&#10;Description automatically generated">
            <a:extLst>
              <a:ext uri="{FF2B5EF4-FFF2-40B4-BE49-F238E27FC236}">
                <a16:creationId xmlns:a16="http://schemas.microsoft.com/office/drawing/2014/main" id="{CC1C375F-1F01-BA36-9402-0679D6FB130E}"/>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3596827" y="4402620"/>
            <a:ext cx="3133510" cy="2239401"/>
          </a:xfrm>
          <a:prstGeom prst="rect">
            <a:avLst/>
          </a:prstGeom>
        </p:spPr>
      </p:pic>
      <p:pic>
        <p:nvPicPr>
          <p:cNvPr id="16" name="Picture 15" descr="A puppy sleeping in a basket&#10;&#10;Description automatically generated">
            <a:extLst>
              <a:ext uri="{FF2B5EF4-FFF2-40B4-BE49-F238E27FC236}">
                <a16:creationId xmlns:a16="http://schemas.microsoft.com/office/drawing/2014/main" id="{58CA7BB1-664F-F1FA-3988-A1B0EA72113D}"/>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7470972" y="1856849"/>
            <a:ext cx="4468587" cy="3351441"/>
          </a:xfrm>
          <a:prstGeom prst="rect">
            <a:avLst/>
          </a:prstGeom>
        </p:spPr>
      </p:pic>
      <p:cxnSp>
        <p:nvCxnSpPr>
          <p:cNvPr id="18" name="Straight Arrow Connector 17">
            <a:extLst>
              <a:ext uri="{FF2B5EF4-FFF2-40B4-BE49-F238E27FC236}">
                <a16:creationId xmlns:a16="http://schemas.microsoft.com/office/drawing/2014/main" id="{071F8FE3-65E3-D322-0188-2BE9299E769E}"/>
              </a:ext>
            </a:extLst>
          </p:cNvPr>
          <p:cNvCxnSpPr>
            <a:stCxn id="5" idx="3"/>
          </p:cNvCxnSpPr>
          <p:nvPr/>
        </p:nvCxnSpPr>
        <p:spPr>
          <a:xfrm flipV="1">
            <a:off x="3429001" y="1514650"/>
            <a:ext cx="430552" cy="39918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E90EB24-38A9-D8D5-1A7A-DBC29DF16D3F}"/>
              </a:ext>
            </a:extLst>
          </p:cNvPr>
          <p:cNvCxnSpPr/>
          <p:nvPr/>
        </p:nvCxnSpPr>
        <p:spPr>
          <a:xfrm flipV="1">
            <a:off x="6730337" y="4504682"/>
            <a:ext cx="612912" cy="779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361BD8F0-542D-DC5B-8EA4-58B70B59660A}"/>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0941946" y="5506489"/>
            <a:ext cx="1135532" cy="1135532"/>
          </a:xfrm>
          <a:prstGeom prst="rect">
            <a:avLst/>
          </a:prstGeom>
        </p:spPr>
      </p:pic>
    </p:spTree>
    <p:extLst>
      <p:ext uri="{BB962C8B-B14F-4D97-AF65-F5344CB8AC3E}">
        <p14:creationId xmlns:p14="http://schemas.microsoft.com/office/powerpoint/2010/main" val="623897893"/>
      </p:ext>
    </p:extLst>
  </p:cSld>
  <p:clrMapOvr>
    <a:masterClrMapping/>
  </p:clrMapOvr>
  <mc:AlternateContent xmlns:mc="http://schemas.openxmlformats.org/markup-compatibility/2006">
    <mc:Choice xmlns:p14="http://schemas.microsoft.com/office/powerpoint/2010/main" Requires="p14">
      <p:transition spd="slow" p14:dur="2000" advTm="40540"/>
    </mc:Choice>
    <mc:Fallback>
      <p:transition spd="slow" advTm="40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B8B62-91F1-109F-EA2B-07DCEC27A7DA}"/>
              </a:ext>
            </a:extLst>
          </p:cNvPr>
          <p:cNvSpPr>
            <a:spLocks noGrp="1"/>
          </p:cNvSpPr>
          <p:nvPr>
            <p:ph type="title"/>
          </p:nvPr>
        </p:nvSpPr>
        <p:spPr>
          <a:xfrm>
            <a:off x="5536734" y="609600"/>
            <a:ext cx="3737268" cy="1320800"/>
          </a:xfrm>
        </p:spPr>
        <p:txBody>
          <a:bodyPr>
            <a:normAutofit/>
          </a:bodyPr>
          <a:lstStyle/>
          <a:p>
            <a:r>
              <a:rPr lang="en-GB" b="1" i="1" u="sng"/>
              <a:t>Activity</a:t>
            </a:r>
          </a:p>
        </p:txBody>
      </p:sp>
      <p:sp>
        <p:nvSpPr>
          <p:cNvPr id="3" name="Content Placeholder 2">
            <a:extLst>
              <a:ext uri="{FF2B5EF4-FFF2-40B4-BE49-F238E27FC236}">
                <a16:creationId xmlns:a16="http://schemas.microsoft.com/office/drawing/2014/main" id="{49837CCE-A4E8-7E19-31DA-CC5A4DA06AC1}"/>
              </a:ext>
            </a:extLst>
          </p:cNvPr>
          <p:cNvSpPr>
            <a:spLocks noGrp="1"/>
          </p:cNvSpPr>
          <p:nvPr>
            <p:ph idx="1"/>
          </p:nvPr>
        </p:nvSpPr>
        <p:spPr>
          <a:xfrm>
            <a:off x="5209563" y="2160589"/>
            <a:ext cx="4064439" cy="3880773"/>
          </a:xfrm>
        </p:spPr>
        <p:txBody>
          <a:bodyPr>
            <a:normAutofit/>
          </a:bodyPr>
          <a:lstStyle/>
          <a:p>
            <a:r>
              <a:rPr lang="en-GB" dirty="0"/>
              <a:t>Rember the pictures on the last slide. </a:t>
            </a:r>
          </a:p>
          <a:p>
            <a:endParaRPr lang="en-GB" dirty="0"/>
          </a:p>
          <a:p>
            <a:r>
              <a:rPr lang="en-GB" dirty="0"/>
              <a:t>Remember the sequence. </a:t>
            </a:r>
          </a:p>
          <a:p>
            <a:endParaRPr lang="en-GB" dirty="0"/>
          </a:p>
          <a:p>
            <a:r>
              <a:rPr lang="en-GB" dirty="0"/>
              <a:t>What is it? </a:t>
            </a:r>
          </a:p>
          <a:p>
            <a:endParaRPr lang="en-GB" dirty="0"/>
          </a:p>
          <a:p>
            <a:r>
              <a:rPr lang="en-GB" dirty="0"/>
              <a:t>5 minutes to discuss in groups. </a:t>
            </a:r>
          </a:p>
        </p:txBody>
      </p:sp>
      <p:pic>
        <p:nvPicPr>
          <p:cNvPr id="5" name="Picture 4" descr="Smiley face sticky notes">
            <a:extLst>
              <a:ext uri="{FF2B5EF4-FFF2-40B4-BE49-F238E27FC236}">
                <a16:creationId xmlns:a16="http://schemas.microsoft.com/office/drawing/2014/main" id="{5D9C3035-3595-7BC0-D782-D6E083A159DC}"/>
              </a:ext>
            </a:extLst>
          </p:cNvPr>
          <p:cNvPicPr>
            <a:picLocks noChangeAspect="1"/>
          </p:cNvPicPr>
          <p:nvPr/>
        </p:nvPicPr>
        <p:blipFill rotWithShape="1">
          <a:blip r:embed="rId4"/>
          <a:srcRect l="15998" r="3149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Recorded Sound">
            <a:hlinkClick r:id="" action="ppaction://media"/>
            <a:extLst>
              <a:ext uri="{FF2B5EF4-FFF2-40B4-BE49-F238E27FC236}">
                <a16:creationId xmlns:a16="http://schemas.microsoft.com/office/drawing/2014/main" id="{5098A2C0-F977-4EB6-12E5-EEB37E2902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 y="6077766"/>
            <a:ext cx="527324" cy="527324"/>
          </a:xfrm>
          <a:prstGeom prst="rect">
            <a:avLst/>
          </a:prstGeom>
        </p:spPr>
      </p:pic>
    </p:spTree>
    <p:extLst>
      <p:ext uri="{BB962C8B-B14F-4D97-AF65-F5344CB8AC3E}">
        <p14:creationId xmlns:p14="http://schemas.microsoft.com/office/powerpoint/2010/main" val="2387803412"/>
      </p:ext>
    </p:extLst>
  </p:cSld>
  <p:clrMapOvr>
    <a:masterClrMapping/>
  </p:clrMapOvr>
  <mc:AlternateContent xmlns:mc="http://schemas.openxmlformats.org/markup-compatibility/2006">
    <mc:Choice xmlns:p14="http://schemas.microsoft.com/office/powerpoint/2010/main" Requires="p14">
      <p:transition spd="slow" p14:dur="2000" advTm="33664"/>
    </mc:Choice>
    <mc:Fallback>
      <p:transition spd="slow" advTm="33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8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5952-D7EC-905C-3898-21B1FF1C7AA9}"/>
              </a:ext>
            </a:extLst>
          </p:cNvPr>
          <p:cNvSpPr>
            <a:spLocks noGrp="1"/>
          </p:cNvSpPr>
          <p:nvPr>
            <p:ph type="title"/>
          </p:nvPr>
        </p:nvSpPr>
        <p:spPr/>
        <p:txBody>
          <a:bodyPr>
            <a:normAutofit/>
          </a:bodyPr>
          <a:lstStyle/>
          <a:p>
            <a:pPr algn="ctr"/>
            <a:r>
              <a:rPr lang="en-GB" sz="5400" b="1" i="1" u="sng"/>
              <a:t>Activity</a:t>
            </a:r>
            <a:endParaRPr lang="en-GB" sz="5400" b="1" i="1" u="sng" dirty="0"/>
          </a:p>
        </p:txBody>
      </p:sp>
      <p:graphicFrame>
        <p:nvGraphicFramePr>
          <p:cNvPr id="27" name="Content Placeholder 2">
            <a:extLst>
              <a:ext uri="{FF2B5EF4-FFF2-40B4-BE49-F238E27FC236}">
                <a16:creationId xmlns:a16="http://schemas.microsoft.com/office/drawing/2014/main" id="{9C7C0307-26F1-C714-677C-BCAB2B7440E9}"/>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C651661-9450-3882-8BC3-068F8C1789CF}"/>
              </a:ext>
            </a:extLst>
          </p:cNvPr>
          <p:cNvPicPr>
            <a:picLocks noChangeAspect="1"/>
          </p:cNvPicPr>
          <p:nvPr>
            <a:audioFile r:link="rId1"/>
            <p:extLst>
              <p:ext uri="{DAA4B4D4-6D71-4841-9C94-3DE7FCFB9230}">
                <p14:media xmlns:p14="http://schemas.microsoft.com/office/powerpoint/2010/main" r:embed="rId2">
                  <p14:trim end="821.0045"/>
                </p14:media>
              </p:ext>
            </p:extLst>
          </p:nvPr>
        </p:nvPicPr>
        <p:blipFill>
          <a:blip r:embed="rId9"/>
          <a:stretch>
            <a:fillRect/>
          </a:stretch>
        </p:blipFill>
        <p:spPr>
          <a:xfrm>
            <a:off x="126220" y="6098856"/>
            <a:ext cx="551113" cy="551113"/>
          </a:xfrm>
          <a:prstGeom prst="rect">
            <a:avLst/>
          </a:prstGeom>
        </p:spPr>
      </p:pic>
    </p:spTree>
    <p:extLst>
      <p:ext uri="{BB962C8B-B14F-4D97-AF65-F5344CB8AC3E}">
        <p14:creationId xmlns:p14="http://schemas.microsoft.com/office/powerpoint/2010/main" val="4273756146"/>
      </p:ext>
    </p:extLst>
  </p:cSld>
  <p:clrMapOvr>
    <a:masterClrMapping/>
  </p:clrMapOvr>
  <mc:AlternateContent xmlns:mc="http://schemas.openxmlformats.org/markup-compatibility/2006">
    <mc:Choice xmlns:p14="http://schemas.microsoft.com/office/powerpoint/2010/main" Requires="p14">
      <p:transition spd="slow" p14:dur="2000" advTm="29688"/>
    </mc:Choice>
    <mc:Fallback>
      <p:transition spd="slow" advTm="29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DA3FD8-FD14-A577-11DB-3E22E77D5AB0}"/>
              </a:ext>
            </a:extLst>
          </p:cNvPr>
          <p:cNvSpPr>
            <a:spLocks noGrp="1"/>
          </p:cNvSpPr>
          <p:nvPr>
            <p:ph type="title"/>
          </p:nvPr>
        </p:nvSpPr>
        <p:spPr>
          <a:xfrm>
            <a:off x="7181723" y="609600"/>
            <a:ext cx="4512989" cy="2227730"/>
          </a:xfrm>
        </p:spPr>
        <p:txBody>
          <a:bodyPr anchor="ctr">
            <a:normAutofit/>
          </a:bodyPr>
          <a:lstStyle/>
          <a:p>
            <a:pPr algn="ctr"/>
            <a:r>
              <a:rPr lang="en-GB" b="1" i="1" u="sng" dirty="0">
                <a:solidFill>
                  <a:srgbClr val="FFFFFF"/>
                </a:solidFill>
              </a:rPr>
              <a:t>Before you enter an exam!</a:t>
            </a:r>
          </a:p>
        </p:txBody>
      </p:sp>
      <p:pic>
        <p:nvPicPr>
          <p:cNvPr id="5" name="Graphic 4" descr="Signature with solid fill">
            <a:extLst>
              <a:ext uri="{FF2B5EF4-FFF2-40B4-BE49-F238E27FC236}">
                <a16:creationId xmlns:a16="http://schemas.microsoft.com/office/drawing/2014/main" id="{5B4B9D59-0223-793C-6C50-5AF4BE18CB9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8FB12E9-C60A-9C0F-DDA1-056290383A60}"/>
              </a:ext>
            </a:extLst>
          </p:cNvPr>
          <p:cNvSpPr>
            <a:spLocks noGrp="1"/>
          </p:cNvSpPr>
          <p:nvPr>
            <p:ph idx="1"/>
          </p:nvPr>
        </p:nvSpPr>
        <p:spPr>
          <a:xfrm>
            <a:off x="7181725" y="2837329"/>
            <a:ext cx="4512988" cy="3317938"/>
          </a:xfrm>
        </p:spPr>
        <p:txBody>
          <a:bodyPr anchor="t">
            <a:normAutofit/>
          </a:bodyPr>
          <a:lstStyle/>
          <a:p>
            <a:pPr marL="0" indent="0">
              <a:buNone/>
            </a:pPr>
            <a:r>
              <a:rPr lang="en-GB" dirty="0">
                <a:solidFill>
                  <a:srgbClr val="FFFFFF"/>
                </a:solidFill>
              </a:rPr>
              <a:t>1. Check your emails for any changes. </a:t>
            </a:r>
          </a:p>
          <a:p>
            <a:pPr marL="0" indent="0">
              <a:buNone/>
            </a:pPr>
            <a:r>
              <a:rPr lang="en-GB" dirty="0">
                <a:solidFill>
                  <a:srgbClr val="FFFFFF"/>
                </a:solidFill>
              </a:rPr>
              <a:t>2. Ensure you have a black pen. </a:t>
            </a:r>
          </a:p>
          <a:p>
            <a:pPr marL="0" indent="0">
              <a:buNone/>
            </a:pPr>
            <a:r>
              <a:rPr lang="en-GB" dirty="0">
                <a:solidFill>
                  <a:srgbClr val="FFFFFF"/>
                </a:solidFill>
              </a:rPr>
              <a:t>3. Ensure you have your student card. </a:t>
            </a:r>
          </a:p>
          <a:p>
            <a:pPr marL="0" indent="0">
              <a:buNone/>
            </a:pPr>
            <a:r>
              <a:rPr lang="en-GB" dirty="0">
                <a:solidFill>
                  <a:srgbClr val="FFFFFF"/>
                </a:solidFill>
              </a:rPr>
              <a:t>4. Ensure you have revised. </a:t>
            </a:r>
          </a:p>
          <a:p>
            <a:pPr marL="0" indent="0">
              <a:buNone/>
            </a:pPr>
            <a:r>
              <a:rPr lang="en-GB" dirty="0">
                <a:solidFill>
                  <a:srgbClr val="FFFFFF"/>
                </a:solidFill>
              </a:rPr>
              <a:t>5. Ensure you know the date and time for the exam. </a:t>
            </a:r>
          </a:p>
          <a:p>
            <a:pPr marL="0" indent="0">
              <a:buNone/>
            </a:pPr>
            <a:r>
              <a:rPr lang="en-GB" dirty="0">
                <a:solidFill>
                  <a:srgbClr val="FFFFFF"/>
                </a:solidFill>
              </a:rPr>
              <a:t>6. Ensure you know the correct room for the exam. </a:t>
            </a:r>
          </a:p>
        </p:txBody>
      </p:sp>
      <p:pic>
        <p:nvPicPr>
          <p:cNvPr id="6" name="Recorded Sound">
            <a:hlinkClick r:id="" action="ppaction://media"/>
            <a:extLst>
              <a:ext uri="{FF2B5EF4-FFF2-40B4-BE49-F238E27FC236}">
                <a16:creationId xmlns:a16="http://schemas.microsoft.com/office/drawing/2014/main" id="{5E1BB9E6-FCDB-CA53-F236-95471B6AE2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251" y="5846041"/>
            <a:ext cx="899295" cy="899295"/>
          </a:xfrm>
          <a:prstGeom prst="rect">
            <a:avLst/>
          </a:prstGeom>
        </p:spPr>
      </p:pic>
    </p:spTree>
    <p:extLst>
      <p:ext uri="{BB962C8B-B14F-4D97-AF65-F5344CB8AC3E}">
        <p14:creationId xmlns:p14="http://schemas.microsoft.com/office/powerpoint/2010/main" val="2930681417"/>
      </p:ext>
    </p:extLst>
  </p:cSld>
  <p:clrMapOvr>
    <a:masterClrMapping/>
  </p:clrMapOvr>
  <mc:AlternateContent xmlns:mc="http://schemas.openxmlformats.org/markup-compatibility/2006">
    <mc:Choice xmlns:p14="http://schemas.microsoft.com/office/powerpoint/2010/main" Requires="p14">
      <p:transition spd="slow" p14:dur="2000" advTm="61533"/>
    </mc:Choice>
    <mc:Fallback>
      <p:transition spd="slow" advTm="61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8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FACDE2-8B03-623B-9EE7-EF4FBB9144B8}"/>
              </a:ext>
            </a:extLst>
          </p:cNvPr>
          <p:cNvSpPr>
            <a:spLocks noGrp="1"/>
          </p:cNvSpPr>
          <p:nvPr>
            <p:ph type="ctrTitle"/>
          </p:nvPr>
        </p:nvSpPr>
        <p:spPr/>
        <p:txBody>
          <a:bodyPr/>
          <a:lstStyle/>
          <a:p>
            <a:pPr algn="ctr"/>
            <a:r>
              <a:rPr lang="en-GB" sz="7200" b="1" i="1" u="sng" dirty="0"/>
              <a:t>Written Assignments </a:t>
            </a:r>
          </a:p>
        </p:txBody>
      </p:sp>
      <p:pic>
        <p:nvPicPr>
          <p:cNvPr id="2" name="Recorded Sound">
            <a:hlinkClick r:id="" action="ppaction://media"/>
            <a:extLst>
              <a:ext uri="{FF2B5EF4-FFF2-40B4-BE49-F238E27FC236}">
                <a16:creationId xmlns:a16="http://schemas.microsoft.com/office/drawing/2014/main" id="{6410C0E0-DD4C-C065-F670-286CFAB9B2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5488" y="6069353"/>
            <a:ext cx="575007" cy="575007"/>
          </a:xfrm>
          <a:prstGeom prst="rect">
            <a:avLst/>
          </a:prstGeom>
        </p:spPr>
      </p:pic>
    </p:spTree>
    <p:extLst>
      <p:ext uri="{BB962C8B-B14F-4D97-AF65-F5344CB8AC3E}">
        <p14:creationId xmlns:p14="http://schemas.microsoft.com/office/powerpoint/2010/main" val="3931856159"/>
      </p:ext>
    </p:extLst>
  </p:cSld>
  <p:clrMapOvr>
    <a:masterClrMapping/>
  </p:clrMapOvr>
  <mc:AlternateContent xmlns:mc="http://schemas.openxmlformats.org/markup-compatibility/2006">
    <mc:Choice xmlns:p14="http://schemas.microsoft.com/office/powerpoint/2010/main" Requires="p14">
      <p:transition spd="slow" p14:dur="2000" advTm="4873"/>
    </mc:Choice>
    <mc:Fallback>
      <p:transition spd="slow" advTm="4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rking space background">
            <a:extLst>
              <a:ext uri="{FF2B5EF4-FFF2-40B4-BE49-F238E27FC236}">
                <a16:creationId xmlns:a16="http://schemas.microsoft.com/office/drawing/2014/main" id="{94724875-678D-CEA9-DAFF-15C346F624A4}"/>
              </a:ext>
            </a:extLst>
          </p:cNvPr>
          <p:cNvPicPr>
            <a:picLocks noChangeAspect="1"/>
          </p:cNvPicPr>
          <p:nvPr/>
        </p:nvPicPr>
        <p:blipFill rotWithShape="1">
          <a:blip r:embed="rId4"/>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2B331BC-DAD7-EFA2-CAEA-881AF2B4A4D0}"/>
              </a:ext>
            </a:extLst>
          </p:cNvPr>
          <p:cNvSpPr>
            <a:spLocks noGrp="1"/>
          </p:cNvSpPr>
          <p:nvPr>
            <p:ph type="title"/>
          </p:nvPr>
        </p:nvSpPr>
        <p:spPr>
          <a:xfrm>
            <a:off x="677333" y="609600"/>
            <a:ext cx="3851123" cy="1320800"/>
          </a:xfrm>
        </p:spPr>
        <p:txBody>
          <a:bodyPr>
            <a:normAutofit/>
          </a:bodyPr>
          <a:lstStyle/>
          <a:p>
            <a:pPr algn="ctr"/>
            <a:r>
              <a:rPr lang="en-GB" sz="3300" b="1" i="1" u="sng" dirty="0"/>
              <a:t>What is a written assignment?</a:t>
            </a:r>
          </a:p>
        </p:txBody>
      </p:sp>
      <p:sp>
        <p:nvSpPr>
          <p:cNvPr id="3" name="Content Placeholder 2">
            <a:extLst>
              <a:ext uri="{FF2B5EF4-FFF2-40B4-BE49-F238E27FC236}">
                <a16:creationId xmlns:a16="http://schemas.microsoft.com/office/drawing/2014/main" id="{E18E2C6C-48B6-6BF8-078A-C21BBCFF1C9E}"/>
              </a:ext>
            </a:extLst>
          </p:cNvPr>
          <p:cNvSpPr>
            <a:spLocks noGrp="1"/>
          </p:cNvSpPr>
          <p:nvPr>
            <p:ph idx="1"/>
          </p:nvPr>
        </p:nvSpPr>
        <p:spPr>
          <a:xfrm>
            <a:off x="677334" y="2160589"/>
            <a:ext cx="3851122" cy="3880773"/>
          </a:xfrm>
        </p:spPr>
        <p:txBody>
          <a:bodyPr>
            <a:normAutofit/>
          </a:bodyPr>
          <a:lstStyle/>
          <a:p>
            <a:r>
              <a:rPr lang="en-GB" dirty="0"/>
              <a:t>Essay. </a:t>
            </a:r>
            <a:endParaRPr lang="en-GB"/>
          </a:p>
          <a:p>
            <a:r>
              <a:rPr lang="en-GB" dirty="0"/>
              <a:t>Includes an introduction, main body and conclusion. </a:t>
            </a:r>
            <a:endParaRPr lang="en-GB"/>
          </a:p>
          <a:p>
            <a:r>
              <a:rPr lang="en-GB" dirty="0"/>
              <a:t>Analysis. </a:t>
            </a:r>
            <a:endParaRPr lang="en-GB"/>
          </a:p>
          <a:p>
            <a:r>
              <a:rPr lang="en-GB" dirty="0"/>
              <a:t>Formal writing. </a:t>
            </a:r>
            <a:endParaRPr lang="en-GB"/>
          </a:p>
          <a:p>
            <a:r>
              <a:rPr lang="en-GB" dirty="0"/>
              <a:t>No table of cases, no pictures/no graphs. </a:t>
            </a:r>
            <a:endParaRPr lang="en-GB"/>
          </a:p>
          <a:p>
            <a:r>
              <a:rPr lang="en-GB" dirty="0"/>
              <a:t>P.E.E.L</a:t>
            </a:r>
            <a:endParaRPr lang="en-GB"/>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E7517E5C-8583-8CC2-4DA4-743D68DBBA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659" y="5794472"/>
            <a:ext cx="866717" cy="866717"/>
          </a:xfrm>
          <a:prstGeom prst="rect">
            <a:avLst/>
          </a:prstGeom>
        </p:spPr>
      </p:pic>
    </p:spTree>
    <p:extLst>
      <p:ext uri="{BB962C8B-B14F-4D97-AF65-F5344CB8AC3E}">
        <p14:creationId xmlns:p14="http://schemas.microsoft.com/office/powerpoint/2010/main" val="3024870497"/>
      </p:ext>
    </p:extLst>
  </p:cSld>
  <p:clrMapOvr>
    <a:masterClrMapping/>
  </p:clrMapOvr>
  <mc:AlternateContent xmlns:mc="http://schemas.openxmlformats.org/markup-compatibility/2006">
    <mc:Choice xmlns:p14="http://schemas.microsoft.com/office/powerpoint/2010/main" Requires="p14">
      <p:transition spd="slow" p14:dur="2000" advTm="39632"/>
    </mc:Choice>
    <mc:Fallback>
      <p:transition spd="slow" advTm="39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8DA8E-4B18-0B41-8AB6-4BA5A80F21D5}"/>
              </a:ext>
            </a:extLst>
          </p:cNvPr>
          <p:cNvSpPr>
            <a:spLocks noGrp="1"/>
          </p:cNvSpPr>
          <p:nvPr>
            <p:ph type="title"/>
          </p:nvPr>
        </p:nvSpPr>
        <p:spPr/>
        <p:txBody>
          <a:bodyPr>
            <a:normAutofit/>
          </a:bodyPr>
          <a:lstStyle/>
          <a:p>
            <a:pPr algn="ctr"/>
            <a:r>
              <a:rPr lang="en-GB" sz="4800" b="1" i="1" u="sng" dirty="0"/>
              <a:t>An example</a:t>
            </a:r>
          </a:p>
        </p:txBody>
      </p:sp>
      <p:sp>
        <p:nvSpPr>
          <p:cNvPr id="4" name="Text Placeholder 3">
            <a:extLst>
              <a:ext uri="{FF2B5EF4-FFF2-40B4-BE49-F238E27FC236}">
                <a16:creationId xmlns:a16="http://schemas.microsoft.com/office/drawing/2014/main" id="{668193EF-B811-8985-638A-BFB1ED5025F2}"/>
              </a:ext>
            </a:extLst>
          </p:cNvPr>
          <p:cNvSpPr>
            <a:spLocks noGrp="1"/>
          </p:cNvSpPr>
          <p:nvPr>
            <p:ph type="body" idx="1"/>
          </p:nvPr>
        </p:nvSpPr>
        <p:spPr>
          <a:ln>
            <a:solidFill>
              <a:schemeClr val="tx1"/>
            </a:solidFill>
          </a:ln>
        </p:spPr>
        <p:txBody>
          <a:bodyPr/>
          <a:lstStyle/>
          <a:p>
            <a:pPr algn="ctr"/>
            <a:r>
              <a:rPr lang="en-GB" b="1" i="1" u="sng" dirty="0"/>
              <a:t>NO </a:t>
            </a:r>
          </a:p>
        </p:txBody>
      </p:sp>
      <p:sp>
        <p:nvSpPr>
          <p:cNvPr id="5" name="Content Placeholder 4">
            <a:extLst>
              <a:ext uri="{FF2B5EF4-FFF2-40B4-BE49-F238E27FC236}">
                <a16:creationId xmlns:a16="http://schemas.microsoft.com/office/drawing/2014/main" id="{021A8D75-BACB-C9C9-BBE0-64DDFF07DF2E}"/>
              </a:ext>
            </a:extLst>
          </p:cNvPr>
          <p:cNvSpPr>
            <a:spLocks noGrp="1"/>
          </p:cNvSpPr>
          <p:nvPr>
            <p:ph sz="half" idx="2"/>
          </p:nvPr>
        </p:nvSpPr>
        <p:spPr>
          <a:ln>
            <a:solidFill>
              <a:schemeClr val="tx1"/>
            </a:solidFill>
          </a:ln>
        </p:spPr>
        <p:txBody>
          <a:bodyPr>
            <a:normAutofit fontScale="92500" lnSpcReduction="10000"/>
          </a:bodyPr>
          <a:lstStyle/>
          <a:p>
            <a:pPr marL="0" indent="0">
              <a:buNone/>
            </a:pPr>
            <a:r>
              <a:rPr lang="en-GB" b="1" i="1" u="sng" dirty="0"/>
              <a:t>Introduction </a:t>
            </a:r>
          </a:p>
          <a:p>
            <a:pPr>
              <a:buFontTx/>
              <a:buChar char="-"/>
            </a:pPr>
            <a:r>
              <a:rPr lang="en-GB" dirty="0"/>
              <a:t>Essay about pets. </a:t>
            </a:r>
          </a:p>
          <a:p>
            <a:pPr>
              <a:buFontTx/>
              <a:buChar char="-"/>
            </a:pPr>
            <a:r>
              <a:rPr lang="en-GB" dirty="0"/>
              <a:t>Pets; </a:t>
            </a:r>
          </a:p>
          <a:p>
            <a:pPr>
              <a:buFontTx/>
              <a:buChar char="-"/>
            </a:pPr>
            <a:r>
              <a:rPr lang="en-GB" dirty="0"/>
              <a:t>Dogs and cats. </a:t>
            </a:r>
          </a:p>
          <a:p>
            <a:pPr marL="0" indent="0">
              <a:buNone/>
            </a:pPr>
            <a:r>
              <a:rPr lang="en-GB" dirty="0"/>
              <a:t>This essay will discuss cats and dogs. </a:t>
            </a:r>
          </a:p>
          <a:p>
            <a:pPr marL="0" indent="0">
              <a:buNone/>
            </a:pPr>
            <a:endParaRPr lang="en-GB" dirty="0"/>
          </a:p>
          <a:p>
            <a:pPr marL="0" indent="0">
              <a:buNone/>
            </a:pPr>
            <a:r>
              <a:rPr lang="en-GB" sz="1900" b="1" i="1" u="sng" dirty="0"/>
              <a:t>Survey</a:t>
            </a:r>
          </a:p>
          <a:p>
            <a:pPr marL="0" indent="0">
              <a:buNone/>
            </a:pPr>
            <a:r>
              <a:rPr lang="en-GB" sz="2200" dirty="0"/>
              <a:t>- </a:t>
            </a:r>
            <a:r>
              <a:rPr lang="en-GB" sz="1500" dirty="0"/>
              <a:t>17</a:t>
            </a:r>
            <a:r>
              <a:rPr lang="en-GB" sz="1500" baseline="30000" dirty="0"/>
              <a:t>th</a:t>
            </a:r>
            <a:r>
              <a:rPr lang="en-GB" sz="1500" dirty="0"/>
              <a:t> of July survey by Steve jobs stated that……</a:t>
            </a:r>
            <a:endParaRPr lang="en-GB" sz="2200" dirty="0"/>
          </a:p>
        </p:txBody>
      </p:sp>
      <p:sp>
        <p:nvSpPr>
          <p:cNvPr id="6" name="Text Placeholder 5">
            <a:extLst>
              <a:ext uri="{FF2B5EF4-FFF2-40B4-BE49-F238E27FC236}">
                <a16:creationId xmlns:a16="http://schemas.microsoft.com/office/drawing/2014/main" id="{CDB0A8BB-B904-8534-9198-65D6CF6C9468}"/>
              </a:ext>
            </a:extLst>
          </p:cNvPr>
          <p:cNvSpPr>
            <a:spLocks noGrp="1"/>
          </p:cNvSpPr>
          <p:nvPr>
            <p:ph type="body" sz="quarter" idx="3"/>
          </p:nvPr>
        </p:nvSpPr>
        <p:spPr>
          <a:ln>
            <a:solidFill>
              <a:schemeClr val="tx1"/>
            </a:solidFill>
          </a:ln>
        </p:spPr>
        <p:txBody>
          <a:bodyPr/>
          <a:lstStyle/>
          <a:p>
            <a:pPr algn="ctr"/>
            <a:r>
              <a:rPr lang="en-GB" b="1" i="1" u="sng" dirty="0"/>
              <a:t>YES</a:t>
            </a:r>
          </a:p>
        </p:txBody>
      </p:sp>
      <p:sp>
        <p:nvSpPr>
          <p:cNvPr id="7" name="Content Placeholder 6">
            <a:extLst>
              <a:ext uri="{FF2B5EF4-FFF2-40B4-BE49-F238E27FC236}">
                <a16:creationId xmlns:a16="http://schemas.microsoft.com/office/drawing/2014/main" id="{41D425CE-0321-0E89-EAFD-191BB6E25F93}"/>
              </a:ext>
            </a:extLst>
          </p:cNvPr>
          <p:cNvSpPr>
            <a:spLocks noGrp="1"/>
          </p:cNvSpPr>
          <p:nvPr>
            <p:ph sz="quarter" idx="4"/>
          </p:nvPr>
        </p:nvSpPr>
        <p:spPr>
          <a:ln>
            <a:solidFill>
              <a:schemeClr val="tx1"/>
            </a:solidFill>
          </a:ln>
        </p:spPr>
        <p:txBody>
          <a:bodyPr>
            <a:normAutofit fontScale="92500" lnSpcReduction="10000"/>
          </a:bodyPr>
          <a:lstStyle/>
          <a:p>
            <a:r>
              <a:rPr lang="en-GB" dirty="0"/>
              <a:t>             In the 21</a:t>
            </a:r>
            <a:r>
              <a:rPr lang="en-GB" baseline="30000" dirty="0"/>
              <a:t>st</a:t>
            </a:r>
            <a:r>
              <a:rPr lang="en-GB" dirty="0"/>
              <a:t> century there is a debate regarding the world's favourite pets. Some may argue that the favourite pet is a dog, others may say that theirs is a cat. Therefore, within this assignment there will be a discussion surrounding the world's favourite pets. It is clear to see from the evidence that dogs are the world's favourite pets. (Smith, 2023) </a:t>
            </a:r>
          </a:p>
          <a:p>
            <a:r>
              <a:rPr lang="en-GB" dirty="0"/>
              <a:t>        On the 17</a:t>
            </a:r>
            <a:r>
              <a:rPr lang="en-GB" baseline="30000" dirty="0"/>
              <a:t>th</a:t>
            </a:r>
            <a:r>
              <a:rPr lang="en-GB" dirty="0"/>
              <a:t> of July 2022 a survey was conducted by ……………</a:t>
            </a:r>
          </a:p>
        </p:txBody>
      </p:sp>
      <p:pic>
        <p:nvPicPr>
          <p:cNvPr id="3" name="Recorded Sound">
            <a:hlinkClick r:id="" action="ppaction://media"/>
            <a:extLst>
              <a:ext uri="{FF2B5EF4-FFF2-40B4-BE49-F238E27FC236}">
                <a16:creationId xmlns:a16="http://schemas.microsoft.com/office/drawing/2014/main" id="{8EF3018D-AF2A-B185-FD67-ED7B4B3C8E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781" y="6156544"/>
            <a:ext cx="571963" cy="571963"/>
          </a:xfrm>
          <a:prstGeom prst="rect">
            <a:avLst/>
          </a:prstGeom>
        </p:spPr>
      </p:pic>
    </p:spTree>
    <p:extLst>
      <p:ext uri="{BB962C8B-B14F-4D97-AF65-F5344CB8AC3E}">
        <p14:creationId xmlns:p14="http://schemas.microsoft.com/office/powerpoint/2010/main" val="4146880937"/>
      </p:ext>
    </p:extLst>
  </p:cSld>
  <p:clrMapOvr>
    <a:masterClrMapping/>
  </p:clrMapOvr>
  <mc:AlternateContent xmlns:mc="http://schemas.openxmlformats.org/markup-compatibility/2006">
    <mc:Choice xmlns:p14="http://schemas.microsoft.com/office/powerpoint/2010/main" Requires="p14">
      <p:transition spd="slow" p14:dur="2000" advTm="85312"/>
    </mc:Choice>
    <mc:Fallback>
      <p:transition spd="slow" advTm="85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3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9B44-2EB9-9136-5BCD-94EE73F75087}"/>
              </a:ext>
            </a:extLst>
          </p:cNvPr>
          <p:cNvSpPr>
            <a:spLocks noGrp="1"/>
          </p:cNvSpPr>
          <p:nvPr>
            <p:ph type="title"/>
          </p:nvPr>
        </p:nvSpPr>
        <p:spPr/>
        <p:txBody>
          <a:bodyPr>
            <a:normAutofit/>
          </a:bodyPr>
          <a:lstStyle/>
          <a:p>
            <a:pPr algn="ctr"/>
            <a:r>
              <a:rPr lang="en-GB" sz="6000" b="1" i="1" u="sng" dirty="0"/>
              <a:t>Reports</a:t>
            </a:r>
          </a:p>
        </p:txBody>
      </p:sp>
      <p:graphicFrame>
        <p:nvGraphicFramePr>
          <p:cNvPr id="5" name="Content Placeholder 2">
            <a:extLst>
              <a:ext uri="{FF2B5EF4-FFF2-40B4-BE49-F238E27FC236}">
                <a16:creationId xmlns:a16="http://schemas.microsoft.com/office/drawing/2014/main" id="{28C861FC-2267-AAAB-04A1-78962447ABAC}"/>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1D69314E-D2FD-42EC-9211-446AA08514D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781" y="5901060"/>
            <a:ext cx="704031" cy="704031"/>
          </a:xfrm>
          <a:prstGeom prst="rect">
            <a:avLst/>
          </a:prstGeom>
        </p:spPr>
      </p:pic>
    </p:spTree>
    <p:extLst>
      <p:ext uri="{BB962C8B-B14F-4D97-AF65-F5344CB8AC3E}">
        <p14:creationId xmlns:p14="http://schemas.microsoft.com/office/powerpoint/2010/main" val="2037463032"/>
      </p:ext>
    </p:extLst>
  </p:cSld>
  <p:clrMapOvr>
    <a:masterClrMapping/>
  </p:clrMapOvr>
  <mc:AlternateContent xmlns:mc="http://schemas.openxmlformats.org/markup-compatibility/2006">
    <mc:Choice xmlns:p14="http://schemas.microsoft.com/office/powerpoint/2010/main" Requires="p14">
      <p:transition spd="slow" p14:dur="2000" advTm="25763"/>
    </mc:Choice>
    <mc:Fallback>
      <p:transition spd="slow" advTm="25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3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635E-2260-D5C5-8014-FA894E43329E}"/>
              </a:ext>
            </a:extLst>
          </p:cNvPr>
          <p:cNvSpPr>
            <a:spLocks noGrp="1"/>
          </p:cNvSpPr>
          <p:nvPr>
            <p:ph type="title"/>
          </p:nvPr>
        </p:nvSpPr>
        <p:spPr/>
        <p:txBody>
          <a:bodyPr>
            <a:normAutofit/>
          </a:bodyPr>
          <a:lstStyle/>
          <a:p>
            <a:pPr algn="ctr"/>
            <a:r>
              <a:rPr lang="en-GB" sz="5400" b="1" i="1" u="sng" dirty="0"/>
              <a:t>Scenario questions</a:t>
            </a:r>
          </a:p>
        </p:txBody>
      </p:sp>
      <p:sp>
        <p:nvSpPr>
          <p:cNvPr id="3" name="Content Placeholder 2">
            <a:extLst>
              <a:ext uri="{FF2B5EF4-FFF2-40B4-BE49-F238E27FC236}">
                <a16:creationId xmlns:a16="http://schemas.microsoft.com/office/drawing/2014/main" id="{5AD775CF-2340-A8CF-2F62-4D9EDFCAD69E}"/>
              </a:ext>
            </a:extLst>
          </p:cNvPr>
          <p:cNvSpPr>
            <a:spLocks noGrp="1"/>
          </p:cNvSpPr>
          <p:nvPr>
            <p:ph idx="1"/>
          </p:nvPr>
        </p:nvSpPr>
        <p:spPr/>
        <p:txBody>
          <a:bodyPr/>
          <a:lstStyle/>
          <a:p>
            <a:r>
              <a:rPr lang="en-GB" dirty="0"/>
              <a:t>Applying the facts to the scenario. </a:t>
            </a:r>
          </a:p>
          <a:p>
            <a:endParaRPr lang="en-GB" dirty="0"/>
          </a:p>
          <a:p>
            <a:r>
              <a:rPr lang="en-GB" dirty="0"/>
              <a:t>Read the scenario carefully. </a:t>
            </a:r>
          </a:p>
          <a:p>
            <a:endParaRPr lang="en-GB" dirty="0"/>
          </a:p>
          <a:p>
            <a:r>
              <a:rPr lang="en-GB" dirty="0"/>
              <a:t>Then apply the law and cases </a:t>
            </a:r>
            <a:r>
              <a:rPr lang="en-GB" dirty="0" err="1"/>
              <a:t>ect</a:t>
            </a:r>
            <a:r>
              <a:rPr lang="en-GB" dirty="0"/>
              <a:t>. </a:t>
            </a:r>
          </a:p>
          <a:p>
            <a:endParaRPr lang="en-GB" dirty="0"/>
          </a:p>
          <a:p>
            <a:r>
              <a:rPr lang="en-GB" dirty="0"/>
              <a:t>Let’s look at an example. </a:t>
            </a:r>
          </a:p>
        </p:txBody>
      </p:sp>
      <p:pic>
        <p:nvPicPr>
          <p:cNvPr id="4" name="Recorded Sound">
            <a:hlinkClick r:id="" action="ppaction://media"/>
            <a:extLst>
              <a:ext uri="{FF2B5EF4-FFF2-40B4-BE49-F238E27FC236}">
                <a16:creationId xmlns:a16="http://schemas.microsoft.com/office/drawing/2014/main" id="{08F71531-7F14-C3E0-B002-7546862751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5738" y="5845969"/>
            <a:ext cx="850106" cy="850106"/>
          </a:xfrm>
          <a:prstGeom prst="rect">
            <a:avLst/>
          </a:prstGeom>
        </p:spPr>
      </p:pic>
    </p:spTree>
    <p:extLst>
      <p:ext uri="{BB962C8B-B14F-4D97-AF65-F5344CB8AC3E}">
        <p14:creationId xmlns:p14="http://schemas.microsoft.com/office/powerpoint/2010/main" val="1394102996"/>
      </p:ext>
    </p:extLst>
  </p:cSld>
  <p:clrMapOvr>
    <a:masterClrMapping/>
  </p:clrMapOvr>
  <mc:AlternateContent xmlns:mc="http://schemas.openxmlformats.org/markup-compatibility/2006">
    <mc:Choice xmlns:p14="http://schemas.microsoft.com/office/powerpoint/2010/main" Requires="p14">
      <p:transition spd="slow" p14:dur="2000" advTm="27804"/>
    </mc:Choice>
    <mc:Fallback>
      <p:transition spd="slow" advTm="27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8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05AEA-7069-CAC0-F589-FF9EBDE72A20}"/>
              </a:ext>
            </a:extLst>
          </p:cNvPr>
          <p:cNvSpPr>
            <a:spLocks noGrp="1"/>
          </p:cNvSpPr>
          <p:nvPr>
            <p:ph type="title"/>
          </p:nvPr>
        </p:nvSpPr>
        <p:spPr/>
        <p:txBody>
          <a:bodyPr>
            <a:normAutofit/>
          </a:bodyPr>
          <a:lstStyle/>
          <a:p>
            <a:pPr algn="ctr"/>
            <a:r>
              <a:rPr lang="en-GB" sz="5400" b="1" i="1" u="sng" dirty="0"/>
              <a:t>Scenario Question</a:t>
            </a:r>
          </a:p>
        </p:txBody>
      </p:sp>
      <p:sp>
        <p:nvSpPr>
          <p:cNvPr id="3" name="Content Placeholder 2">
            <a:extLst>
              <a:ext uri="{FF2B5EF4-FFF2-40B4-BE49-F238E27FC236}">
                <a16:creationId xmlns:a16="http://schemas.microsoft.com/office/drawing/2014/main" id="{6F0B5F79-D24E-41C7-A2EE-2899B7397D3C}"/>
              </a:ext>
            </a:extLst>
          </p:cNvPr>
          <p:cNvSpPr>
            <a:spLocks noGrp="1"/>
          </p:cNvSpPr>
          <p:nvPr>
            <p:ph idx="1"/>
          </p:nvPr>
        </p:nvSpPr>
        <p:spPr/>
        <p:txBody>
          <a:bodyPr/>
          <a:lstStyle/>
          <a:p>
            <a:r>
              <a:rPr lang="en-GB" dirty="0"/>
              <a:t>Steven on the 19</a:t>
            </a:r>
            <a:r>
              <a:rPr lang="en-GB" baseline="30000" dirty="0"/>
              <a:t>th</a:t>
            </a:r>
            <a:r>
              <a:rPr lang="en-GB" dirty="0"/>
              <a:t> of March 2023 drove 3 miles from his home to his friend's home whilst intoxicated with a knife. He entered his friend's home and stabbed him through the Heart. He left and called police and informed them that they need to arrest him ‘’as he did what no one else would’’. </a:t>
            </a:r>
          </a:p>
          <a:p>
            <a:endParaRPr lang="en-GB" dirty="0"/>
          </a:p>
          <a:p>
            <a:r>
              <a:rPr lang="en-GB" dirty="0"/>
              <a:t>The Guilty act for murder – unlawful killing/ kings' peace/ </a:t>
            </a:r>
          </a:p>
          <a:p>
            <a:endParaRPr lang="en-GB" dirty="0"/>
          </a:p>
          <a:p>
            <a:r>
              <a:rPr lang="en-GB" dirty="0"/>
              <a:t>Guilty mind – Intention to kill or cause harm. </a:t>
            </a:r>
          </a:p>
          <a:p>
            <a:endParaRPr lang="en-GB" dirty="0"/>
          </a:p>
          <a:p>
            <a:r>
              <a:rPr lang="en-GB" dirty="0"/>
              <a:t>Let’s apply the facts to the scenario. </a:t>
            </a:r>
          </a:p>
        </p:txBody>
      </p:sp>
      <p:pic>
        <p:nvPicPr>
          <p:cNvPr id="5" name="Recorded Sound">
            <a:hlinkClick r:id="" action="ppaction://media"/>
            <a:extLst>
              <a:ext uri="{FF2B5EF4-FFF2-40B4-BE49-F238E27FC236}">
                <a16:creationId xmlns:a16="http://schemas.microsoft.com/office/drawing/2014/main" id="{2DE7F55F-96AD-1BD9-D9C2-619DDC55A5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8660" y="6030084"/>
            <a:ext cx="575006" cy="575006"/>
          </a:xfrm>
          <a:prstGeom prst="rect">
            <a:avLst/>
          </a:prstGeom>
        </p:spPr>
      </p:pic>
    </p:spTree>
    <p:extLst>
      <p:ext uri="{BB962C8B-B14F-4D97-AF65-F5344CB8AC3E}">
        <p14:creationId xmlns:p14="http://schemas.microsoft.com/office/powerpoint/2010/main" val="1991747241"/>
      </p:ext>
    </p:extLst>
  </p:cSld>
  <p:clrMapOvr>
    <a:masterClrMapping/>
  </p:clrMapOvr>
  <mc:AlternateContent xmlns:mc="http://schemas.openxmlformats.org/markup-compatibility/2006">
    <mc:Choice xmlns:p14="http://schemas.microsoft.com/office/powerpoint/2010/main" Requires="p14">
      <p:transition spd="slow" p14:dur="2000" advTm="942"/>
    </mc:Choice>
    <mc:Fallback>
      <p:transition spd="slow" advTm="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31071-1455-7460-D1AD-746DEDE7C05B}"/>
              </a:ext>
            </a:extLst>
          </p:cNvPr>
          <p:cNvSpPr>
            <a:spLocks noGrp="1"/>
          </p:cNvSpPr>
          <p:nvPr>
            <p:ph type="title"/>
          </p:nvPr>
        </p:nvSpPr>
        <p:spPr/>
        <p:txBody>
          <a:bodyPr>
            <a:normAutofit/>
          </a:bodyPr>
          <a:lstStyle/>
          <a:p>
            <a:pPr algn="ctr"/>
            <a:r>
              <a:rPr lang="en-GB" sz="5400" b="1" i="1" u="sng" dirty="0"/>
              <a:t>Outcome </a:t>
            </a:r>
          </a:p>
        </p:txBody>
      </p:sp>
      <p:sp>
        <p:nvSpPr>
          <p:cNvPr id="3" name="Content Placeholder 2">
            <a:extLst>
              <a:ext uri="{FF2B5EF4-FFF2-40B4-BE49-F238E27FC236}">
                <a16:creationId xmlns:a16="http://schemas.microsoft.com/office/drawing/2014/main" id="{81F646BA-8F11-8A58-07BC-50C36DFA672A}"/>
              </a:ext>
            </a:extLst>
          </p:cNvPr>
          <p:cNvSpPr>
            <a:spLocks noGrp="1"/>
          </p:cNvSpPr>
          <p:nvPr>
            <p:ph idx="1"/>
          </p:nvPr>
        </p:nvSpPr>
        <p:spPr/>
        <p:txBody>
          <a:bodyPr/>
          <a:lstStyle/>
          <a:p>
            <a:r>
              <a:rPr lang="en-GB" dirty="0"/>
              <a:t>Steven went to the home with a knife whilst intoxicated. He stabbed his friend. This indicates that he killed his friend which is illegal under the common law. Steven's friend was also a human being and therefore the guilty act element of murder is committed. </a:t>
            </a:r>
          </a:p>
          <a:p>
            <a:endParaRPr lang="en-GB" dirty="0"/>
          </a:p>
          <a:p>
            <a:r>
              <a:rPr lang="en-GB" dirty="0"/>
              <a:t>Drunken intent is still intent. No defence because he drunk voluntarily. Therefore demonstrates intent. </a:t>
            </a:r>
          </a:p>
        </p:txBody>
      </p:sp>
      <p:pic>
        <p:nvPicPr>
          <p:cNvPr id="4" name="Recorded Sound">
            <a:hlinkClick r:id="" action="ppaction://media"/>
            <a:extLst>
              <a:ext uri="{FF2B5EF4-FFF2-40B4-BE49-F238E27FC236}">
                <a16:creationId xmlns:a16="http://schemas.microsoft.com/office/drawing/2014/main" id="{E75370AA-CF9B-CBF7-A4A7-92112D4414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951" y="5968844"/>
            <a:ext cx="759663" cy="759663"/>
          </a:xfrm>
          <a:prstGeom prst="rect">
            <a:avLst/>
          </a:prstGeom>
        </p:spPr>
      </p:pic>
    </p:spTree>
    <p:extLst>
      <p:ext uri="{BB962C8B-B14F-4D97-AF65-F5344CB8AC3E}">
        <p14:creationId xmlns:p14="http://schemas.microsoft.com/office/powerpoint/2010/main" val="3078566339"/>
      </p:ext>
    </p:extLst>
  </p:cSld>
  <p:clrMapOvr>
    <a:masterClrMapping/>
  </p:clrMapOvr>
  <mc:AlternateContent xmlns:mc="http://schemas.openxmlformats.org/markup-compatibility/2006">
    <mc:Choice xmlns:p14="http://schemas.microsoft.com/office/powerpoint/2010/main" Requires="p14">
      <p:transition spd="slow" p14:dur="2000" advTm="29944"/>
    </mc:Choice>
    <mc:Fallback>
      <p:transition spd="slow" advTm="29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9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4B28B14-753C-2B4F-A49D-A626800B871A}"/>
              </a:ext>
            </a:extLst>
          </p:cNvPr>
          <p:cNvSpPr>
            <a:spLocks noGrp="1"/>
          </p:cNvSpPr>
          <p:nvPr>
            <p:ph type="title"/>
          </p:nvPr>
        </p:nvSpPr>
        <p:spPr>
          <a:xfrm>
            <a:off x="652481" y="1382486"/>
            <a:ext cx="3547581" cy="4093028"/>
          </a:xfrm>
        </p:spPr>
        <p:txBody>
          <a:bodyPr anchor="ctr">
            <a:normAutofit/>
          </a:bodyPr>
          <a:lstStyle/>
          <a:p>
            <a:r>
              <a:rPr lang="en-GB" sz="4400" b="1" i="1" u="sng">
                <a:solidFill>
                  <a:schemeClr val="accent1">
                    <a:lumMod val="75000"/>
                  </a:schemeClr>
                </a:solidFill>
              </a:rPr>
              <a:t>Reflections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7120187-2ECD-1DE5-A1E7-7C76969D156F}"/>
              </a:ext>
            </a:extLst>
          </p:cNvPr>
          <p:cNvGraphicFramePr>
            <a:graphicFrameLocks noGrp="1"/>
          </p:cNvGraphicFramePr>
          <p:nvPr>
            <p:ph idx="1"/>
            <p:extLst>
              <p:ext uri="{D42A27DB-BD31-4B8C-83A1-F6EECF244321}">
                <p14:modId xmlns:p14="http://schemas.microsoft.com/office/powerpoint/2010/main" val="102255650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ED21B4B-E9CA-AEB3-CCEC-7522522BF62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7756" y="6081040"/>
            <a:ext cx="602588" cy="602588"/>
          </a:xfrm>
          <a:prstGeom prst="rect">
            <a:avLst/>
          </a:prstGeom>
        </p:spPr>
      </p:pic>
    </p:spTree>
    <p:extLst>
      <p:ext uri="{BB962C8B-B14F-4D97-AF65-F5344CB8AC3E}">
        <p14:creationId xmlns:p14="http://schemas.microsoft.com/office/powerpoint/2010/main" val="3799298803"/>
      </p:ext>
    </p:extLst>
  </p:cSld>
  <p:clrMapOvr>
    <a:masterClrMapping/>
  </p:clrMapOvr>
  <mc:AlternateContent xmlns:mc="http://schemas.openxmlformats.org/markup-compatibility/2006">
    <mc:Choice xmlns:p14="http://schemas.microsoft.com/office/powerpoint/2010/main" Requires="p14">
      <p:transition spd="slow" p14:dur="2000" advTm="44278"/>
    </mc:Choice>
    <mc:Fallback>
      <p:transition spd="slow" advTm="44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erry blossoms">
            <a:extLst>
              <a:ext uri="{FF2B5EF4-FFF2-40B4-BE49-F238E27FC236}">
                <a16:creationId xmlns:a16="http://schemas.microsoft.com/office/drawing/2014/main" id="{B89E3629-91FB-D183-D82D-EF28D7C7E3B2}"/>
              </a:ext>
            </a:extLst>
          </p:cNvPr>
          <p:cNvPicPr>
            <a:picLocks noChangeAspect="1"/>
          </p:cNvPicPr>
          <p:nvPr/>
        </p:nvPicPr>
        <p:blipFill rotWithShape="1">
          <a:blip r:embed="rId4"/>
          <a:srcRect t="4930" r="-2" b="10673"/>
          <a:stretch/>
        </p:blipFill>
        <p:spPr>
          <a:xfrm>
            <a:off x="20" y="10"/>
            <a:ext cx="12191980" cy="6857989"/>
          </a:xfrm>
          <a:prstGeom prst="rect">
            <a:avLst/>
          </a:prstGeom>
        </p:spPr>
      </p:pic>
      <p:sp>
        <p:nvSpPr>
          <p:cNvPr id="2" name="Title 1"/>
          <p:cNvSpPr>
            <a:spLocks noGrp="1"/>
          </p:cNvSpPr>
          <p:nvPr>
            <p:ph type="ctrTitle"/>
          </p:nvPr>
        </p:nvSpPr>
        <p:spPr>
          <a:xfrm>
            <a:off x="2539253" y="1942391"/>
            <a:ext cx="7113494" cy="1486609"/>
          </a:xfrm>
        </p:spPr>
        <p:txBody>
          <a:bodyPr>
            <a:normAutofit/>
          </a:bodyPr>
          <a:lstStyle/>
          <a:p>
            <a:r>
              <a:rPr lang="en-GB" b="1" i="1" u="sng" dirty="0">
                <a:solidFill>
                  <a:schemeClr val="tx1"/>
                </a:solidFill>
              </a:rPr>
              <a:t>Reflecting!</a:t>
            </a:r>
          </a:p>
        </p:txBody>
      </p:sp>
      <p:sp>
        <p:nvSpPr>
          <p:cNvPr id="3" name="Subtitle 2"/>
          <p:cNvSpPr>
            <a:spLocks noGrp="1"/>
          </p:cNvSpPr>
          <p:nvPr>
            <p:ph type="subTitle" idx="1"/>
          </p:nvPr>
        </p:nvSpPr>
        <p:spPr>
          <a:xfrm>
            <a:off x="3558989" y="4424305"/>
            <a:ext cx="5074022" cy="972222"/>
          </a:xfrm>
        </p:spPr>
        <p:txBody>
          <a:bodyPr vert="horz" lIns="91440" tIns="45720" rIns="91440" bIns="45720" rtlCol="0" anchor="t">
            <a:normAutofit/>
          </a:bodyPr>
          <a:lstStyle/>
          <a:p>
            <a:r>
              <a:rPr lang="en-GB" dirty="0">
                <a:solidFill>
                  <a:schemeClr val="tx1"/>
                </a:solidFill>
              </a:rPr>
              <a:t>By Zita Draper </a:t>
            </a:r>
          </a:p>
        </p:txBody>
      </p:sp>
      <p:pic>
        <p:nvPicPr>
          <p:cNvPr id="5" name="Recorded Sound">
            <a:hlinkClick r:id="" action="ppaction://media"/>
            <a:extLst>
              <a:ext uri="{FF2B5EF4-FFF2-40B4-BE49-F238E27FC236}">
                <a16:creationId xmlns:a16="http://schemas.microsoft.com/office/drawing/2014/main" id="{B32F3200-4404-F1E2-9E8F-81CD19008C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2318" y="6013255"/>
            <a:ext cx="732081" cy="73208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7192"/>
    </mc:Choice>
    <mc:Fallback>
      <p:transition spd="slow" advTm="7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E8D23E-0C75-0C69-AB2C-2467A6C529FA}"/>
              </a:ext>
            </a:extLst>
          </p:cNvPr>
          <p:cNvPicPr>
            <a:picLocks noChangeAspect="1"/>
          </p:cNvPicPr>
          <p:nvPr/>
        </p:nvPicPr>
        <p:blipFill rotWithShape="1">
          <a:blip r:embed="rId4"/>
          <a:srcRect t="19666" r="-2" b="-2"/>
          <a:stretch/>
        </p:blipFill>
        <p:spPr>
          <a:xfrm>
            <a:off x="0" y="11"/>
            <a:ext cx="12191980" cy="6857989"/>
          </a:xfrm>
          <a:prstGeom prst="rect">
            <a:avLst/>
          </a:prstGeom>
        </p:spPr>
      </p:pic>
      <p:sp>
        <p:nvSpPr>
          <p:cNvPr id="2" name="Title 1">
            <a:extLst>
              <a:ext uri="{FF2B5EF4-FFF2-40B4-BE49-F238E27FC236}">
                <a16:creationId xmlns:a16="http://schemas.microsoft.com/office/drawing/2014/main" id="{4F1E9D27-30AB-4462-9E6E-511DA3AA0170}"/>
              </a:ext>
            </a:extLst>
          </p:cNvPr>
          <p:cNvSpPr>
            <a:spLocks noGrp="1"/>
          </p:cNvSpPr>
          <p:nvPr>
            <p:ph type="ctrTitle"/>
          </p:nvPr>
        </p:nvSpPr>
        <p:spPr>
          <a:xfrm>
            <a:off x="886350" y="403907"/>
            <a:ext cx="6552266" cy="809216"/>
          </a:xfrm>
        </p:spPr>
        <p:txBody>
          <a:bodyPr>
            <a:normAutofit/>
          </a:bodyPr>
          <a:lstStyle/>
          <a:p>
            <a:pPr>
              <a:lnSpc>
                <a:spcPct val="100000"/>
              </a:lnSpc>
            </a:pPr>
            <a:r>
              <a:rPr lang="en-GB" sz="2400" b="1" i="1" u="sng" dirty="0"/>
              <a:t>Reflecting using the GIBBS Reflective cycle</a:t>
            </a:r>
          </a:p>
        </p:txBody>
      </p:sp>
      <p:pic>
        <p:nvPicPr>
          <p:cNvPr id="3" name="Recorded Sound">
            <a:hlinkClick r:id="" action="ppaction://media"/>
            <a:extLst>
              <a:ext uri="{FF2B5EF4-FFF2-40B4-BE49-F238E27FC236}">
                <a16:creationId xmlns:a16="http://schemas.microsoft.com/office/drawing/2014/main" id="{9D04B8ED-96C6-1FFB-E026-1B7151CAE9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2319" y="5990817"/>
            <a:ext cx="575005" cy="575005"/>
          </a:xfrm>
          <a:prstGeom prst="rect">
            <a:avLst/>
          </a:prstGeom>
        </p:spPr>
      </p:pic>
    </p:spTree>
    <p:extLst>
      <p:ext uri="{BB962C8B-B14F-4D97-AF65-F5344CB8AC3E}">
        <p14:creationId xmlns:p14="http://schemas.microsoft.com/office/powerpoint/2010/main" val="695339675"/>
      </p:ext>
    </p:extLst>
  </p:cSld>
  <p:clrMapOvr>
    <a:masterClrMapping/>
  </p:clrMapOvr>
  <mc:AlternateContent xmlns:mc="http://schemas.openxmlformats.org/markup-compatibility/2006">
    <mc:Choice xmlns:p14="http://schemas.microsoft.com/office/powerpoint/2010/main" Requires="p14">
      <p:transition spd="slow" p14:dur="2000" advTm="6780"/>
    </mc:Choice>
    <mc:Fallback>
      <p:transition spd="slow" advTm="6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67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2E50A-6E78-0A46-864A-4C45A961DDBD}"/>
              </a:ext>
            </a:extLst>
          </p:cNvPr>
          <p:cNvSpPr>
            <a:spLocks noGrp="1"/>
          </p:cNvSpPr>
          <p:nvPr>
            <p:ph type="title"/>
          </p:nvPr>
        </p:nvSpPr>
        <p:spPr>
          <a:xfrm>
            <a:off x="7520939" y="1653540"/>
            <a:ext cx="3246119" cy="2608006"/>
          </a:xfrm>
        </p:spPr>
        <p:txBody>
          <a:bodyPr anchor="ctr">
            <a:normAutofit/>
          </a:bodyPr>
          <a:lstStyle/>
          <a:p>
            <a:pPr algn="ctr"/>
            <a:r>
              <a:rPr lang="en-GB" b="1" i="1" u="sng"/>
              <a:t>Gibbs reflective cycle</a:t>
            </a:r>
          </a:p>
        </p:txBody>
      </p:sp>
      <p:graphicFrame>
        <p:nvGraphicFramePr>
          <p:cNvPr id="6" name="Diagram 6">
            <a:extLst>
              <a:ext uri="{FF2B5EF4-FFF2-40B4-BE49-F238E27FC236}">
                <a16:creationId xmlns:a16="http://schemas.microsoft.com/office/drawing/2014/main" id="{C90A2492-A4B8-D6C4-23A0-458B75599013}"/>
              </a:ext>
            </a:extLst>
          </p:cNvPr>
          <p:cNvGraphicFramePr>
            <a:graphicFrameLocks noGrp="1"/>
          </p:cNvGraphicFramePr>
          <p:nvPr>
            <p:ph idx="1"/>
          </p:nvPr>
        </p:nvGraphicFramePr>
        <p:xfrm>
          <a:off x="1028701" y="1035574"/>
          <a:ext cx="5210616" cy="47868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B22E4AC-0265-92B5-2A7A-74FEBF9EFF6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7440" y="5996426"/>
            <a:ext cx="664763" cy="664763"/>
          </a:xfrm>
          <a:prstGeom prst="rect">
            <a:avLst/>
          </a:prstGeom>
        </p:spPr>
      </p:pic>
    </p:spTree>
    <p:extLst>
      <p:ext uri="{BB962C8B-B14F-4D97-AF65-F5344CB8AC3E}">
        <p14:creationId xmlns:p14="http://schemas.microsoft.com/office/powerpoint/2010/main" val="1144690957"/>
      </p:ext>
    </p:extLst>
  </p:cSld>
  <p:clrMapOvr>
    <a:masterClrMapping/>
  </p:clrMapOvr>
  <mc:AlternateContent xmlns:mc="http://schemas.openxmlformats.org/markup-compatibility/2006">
    <mc:Choice xmlns:p14="http://schemas.microsoft.com/office/powerpoint/2010/main" Requires="p14">
      <p:transition spd="slow" p14:dur="2000" advTm="20498"/>
    </mc:Choice>
    <mc:Fallback>
      <p:transition spd="slow" advTm="20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rainbow colored splatter&#10;&#10;Description automatically generated">
            <a:extLst>
              <a:ext uri="{FF2B5EF4-FFF2-40B4-BE49-F238E27FC236}">
                <a16:creationId xmlns:a16="http://schemas.microsoft.com/office/drawing/2014/main" id="{347CA60D-B352-9736-4F2D-FD834C492D52}"/>
              </a:ext>
            </a:extLst>
          </p:cNvPr>
          <p:cNvPicPr>
            <a:picLocks noChangeAspect="1"/>
          </p:cNvPicPr>
          <p:nvPr/>
        </p:nvPicPr>
        <p:blipFill rotWithShape="1">
          <a:blip r:embed="rId4"/>
          <a:srcRect l="29840" r="4027"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19BAB9FC-4C82-F50A-EEB2-05AECE7329EE}"/>
              </a:ext>
            </a:extLst>
          </p:cNvPr>
          <p:cNvSpPr>
            <a:spLocks noGrp="1"/>
          </p:cNvSpPr>
          <p:nvPr>
            <p:ph type="ctrTitle"/>
          </p:nvPr>
        </p:nvSpPr>
        <p:spPr>
          <a:xfrm>
            <a:off x="668867" y="1678666"/>
            <a:ext cx="4088190" cy="2369093"/>
          </a:xfrm>
        </p:spPr>
        <p:txBody>
          <a:bodyPr>
            <a:normAutofit/>
          </a:bodyPr>
          <a:lstStyle/>
          <a:p>
            <a:r>
              <a:rPr lang="en-GB" sz="4800" b="1" i="1" u="sng"/>
              <a:t>Borton’s reflective style</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Recorded Sound">
            <a:hlinkClick r:id="" action="ppaction://media"/>
            <a:extLst>
              <a:ext uri="{FF2B5EF4-FFF2-40B4-BE49-F238E27FC236}">
                <a16:creationId xmlns:a16="http://schemas.microsoft.com/office/drawing/2014/main" id="{AA35DBA8-2136-1472-5FC6-DD4D790771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6709" y="6013255"/>
            <a:ext cx="715252" cy="715252"/>
          </a:xfrm>
          <a:prstGeom prst="rect">
            <a:avLst/>
          </a:prstGeom>
        </p:spPr>
      </p:pic>
    </p:spTree>
    <p:extLst>
      <p:ext uri="{BB962C8B-B14F-4D97-AF65-F5344CB8AC3E}">
        <p14:creationId xmlns:p14="http://schemas.microsoft.com/office/powerpoint/2010/main" val="2012467912"/>
      </p:ext>
    </p:extLst>
  </p:cSld>
  <p:clrMapOvr>
    <a:masterClrMapping/>
  </p:clrMapOvr>
  <mc:AlternateContent xmlns:mc="http://schemas.openxmlformats.org/markup-compatibility/2006">
    <mc:Choice xmlns:p14="http://schemas.microsoft.com/office/powerpoint/2010/main" Requires="p14">
      <p:transition spd="slow" p14:dur="2000" advTm="7002"/>
    </mc:Choice>
    <mc:Fallback>
      <p:transition spd="slow" advTm="7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2280"/>
                            </p:stCondLst>
                            <p:childTnLst>
                              <p:par>
                                <p:cTn id="9" presetID="1" presetClass="mediacall" presetSubtype="0" fill="hold" nodeType="afterEffect">
                                  <p:stCondLst>
                                    <p:cond delay="0"/>
                                  </p:stCondLst>
                                  <p:childTnLst>
                                    <p:cmd type="call" cmd="playFrom(0.0)">
                                      <p:cBhvr>
                                        <p:cTn id="10" dur="70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325A0-1071-1A4D-905E-713F74937D00}"/>
              </a:ext>
            </a:extLst>
          </p:cNvPr>
          <p:cNvSpPr>
            <a:spLocks noGrp="1"/>
          </p:cNvSpPr>
          <p:nvPr>
            <p:ph type="title"/>
          </p:nvPr>
        </p:nvSpPr>
        <p:spPr>
          <a:xfrm>
            <a:off x="5536734" y="157075"/>
            <a:ext cx="3737268" cy="1773325"/>
          </a:xfrm>
        </p:spPr>
        <p:txBody>
          <a:bodyPr>
            <a:normAutofit/>
          </a:bodyPr>
          <a:lstStyle/>
          <a:p>
            <a:pPr algn="ctr"/>
            <a:r>
              <a:rPr lang="en-GB" sz="3300" b="1" i="1" u="sng" dirty="0"/>
              <a:t>Borton's reflective theory</a:t>
            </a:r>
            <a:endParaRPr lang="en-US" sz="3300" dirty="0"/>
          </a:p>
        </p:txBody>
      </p:sp>
      <p:sp>
        <p:nvSpPr>
          <p:cNvPr id="3" name="Content Placeholder 2">
            <a:extLst>
              <a:ext uri="{FF2B5EF4-FFF2-40B4-BE49-F238E27FC236}">
                <a16:creationId xmlns:a16="http://schemas.microsoft.com/office/drawing/2014/main" id="{B454610F-20A0-0100-45C7-CEB3885731C4}"/>
              </a:ext>
            </a:extLst>
          </p:cNvPr>
          <p:cNvSpPr>
            <a:spLocks noGrp="1"/>
          </p:cNvSpPr>
          <p:nvPr>
            <p:ph idx="1"/>
          </p:nvPr>
        </p:nvSpPr>
        <p:spPr>
          <a:xfrm>
            <a:off x="5209563" y="2160589"/>
            <a:ext cx="4064439" cy="3880773"/>
          </a:xfrm>
        </p:spPr>
        <p:txBody>
          <a:bodyPr vert="horz" lIns="91440" tIns="45720" rIns="91440" bIns="45720" rtlCol="0">
            <a:normAutofit/>
          </a:bodyPr>
          <a:lstStyle/>
          <a:p>
            <a:r>
              <a:rPr lang="en-GB" dirty="0"/>
              <a:t>1. What; </a:t>
            </a:r>
          </a:p>
          <a:p>
            <a:r>
              <a:rPr lang="en-GB" dirty="0"/>
              <a:t>- What happened? </a:t>
            </a:r>
          </a:p>
          <a:p>
            <a:r>
              <a:rPr lang="en-GB" dirty="0"/>
              <a:t>- Emotions</a:t>
            </a:r>
          </a:p>
          <a:p>
            <a:r>
              <a:rPr lang="en-GB" dirty="0"/>
              <a:t>- Why are you reflecting?</a:t>
            </a:r>
          </a:p>
          <a:p>
            <a:r>
              <a:rPr lang="en-GB" dirty="0"/>
              <a:t>2. What was the outcome?</a:t>
            </a:r>
          </a:p>
          <a:p>
            <a:r>
              <a:rPr lang="en-GB" dirty="0"/>
              <a:t>- What were the positives of the outcome and task?</a:t>
            </a:r>
          </a:p>
          <a:p>
            <a:r>
              <a:rPr lang="en-GB" dirty="0"/>
              <a:t>- What were the negative of the outcome and task?</a:t>
            </a:r>
          </a:p>
          <a:p>
            <a:r>
              <a:rPr lang="en-GB" dirty="0"/>
              <a:t>- So how do I feel about this now?</a:t>
            </a:r>
          </a:p>
        </p:txBody>
      </p:sp>
      <p:pic>
        <p:nvPicPr>
          <p:cNvPr id="30" name="Picture 4" descr="White puzzle with one red piece">
            <a:extLst>
              <a:ext uri="{FF2B5EF4-FFF2-40B4-BE49-F238E27FC236}">
                <a16:creationId xmlns:a16="http://schemas.microsoft.com/office/drawing/2014/main" id="{8D5DAC0C-CBA9-B3BD-D565-143E04D3805E}"/>
              </a:ext>
            </a:extLst>
          </p:cNvPr>
          <p:cNvPicPr>
            <a:picLocks noChangeAspect="1"/>
          </p:cNvPicPr>
          <p:nvPr/>
        </p:nvPicPr>
        <p:blipFill rotWithShape="1">
          <a:blip r:embed="rId4"/>
          <a:srcRect l="28677" r="2707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23D359FA-1711-A012-C06A-C1A90F0CCE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5488" y="5861789"/>
            <a:ext cx="760131" cy="760131"/>
          </a:xfrm>
          <a:prstGeom prst="rect">
            <a:avLst/>
          </a:prstGeom>
        </p:spPr>
      </p:pic>
    </p:spTree>
    <p:extLst>
      <p:ext uri="{BB962C8B-B14F-4D97-AF65-F5344CB8AC3E}">
        <p14:creationId xmlns:p14="http://schemas.microsoft.com/office/powerpoint/2010/main" val="1531867120"/>
      </p:ext>
    </p:extLst>
  </p:cSld>
  <p:clrMapOvr>
    <a:masterClrMapping/>
  </p:clrMapOvr>
  <mc:AlternateContent xmlns:mc="http://schemas.openxmlformats.org/markup-compatibility/2006">
    <mc:Choice xmlns:p14="http://schemas.microsoft.com/office/powerpoint/2010/main" Requires="p14">
      <p:transition spd="slow" p14:dur="2000" advTm="29562"/>
    </mc:Choice>
    <mc:Fallback>
      <p:transition spd="slow" advTm="29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5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49DBF40-ACF6-DA5E-5F2E-598D621D0E6C}"/>
              </a:ext>
            </a:extLst>
          </p:cNvPr>
          <p:cNvGraphicFramePr>
            <a:graphicFrameLocks noGrp="1"/>
          </p:cNvGraphicFramePr>
          <p:nvPr>
            <p:ph idx="1"/>
          </p:nvPr>
        </p:nvGraphicFramePr>
        <p:xfrm>
          <a:off x="454959" y="494468"/>
          <a:ext cx="11273117" cy="58877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474D3F73-CF9D-3A12-9C54-95E74D5DC35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3292" y="6176407"/>
            <a:ext cx="563319" cy="563319"/>
          </a:xfrm>
          <a:prstGeom prst="rect">
            <a:avLst/>
          </a:prstGeom>
        </p:spPr>
      </p:pic>
    </p:spTree>
    <p:extLst>
      <p:ext uri="{BB962C8B-B14F-4D97-AF65-F5344CB8AC3E}">
        <p14:creationId xmlns:p14="http://schemas.microsoft.com/office/powerpoint/2010/main" val="1050056369"/>
      </p:ext>
    </p:extLst>
  </p:cSld>
  <p:clrMapOvr>
    <a:masterClrMapping/>
  </p:clrMapOvr>
  <mc:AlternateContent xmlns:mc="http://schemas.openxmlformats.org/markup-compatibility/2006">
    <mc:Choice xmlns:p14="http://schemas.microsoft.com/office/powerpoint/2010/main" Requires="p14">
      <p:transition spd="slow" p14:dur="2000" advTm="12774"/>
    </mc:Choice>
    <mc:Fallback>
      <p:transition spd="slow" advTm="12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olorful splattered paint&#10;&#10;Description automatically generated">
            <a:extLst>
              <a:ext uri="{FF2B5EF4-FFF2-40B4-BE49-F238E27FC236}">
                <a16:creationId xmlns:a16="http://schemas.microsoft.com/office/drawing/2014/main" id="{F42AC81B-69FB-373D-F0BE-ACFF7B6F8DCD}"/>
              </a:ext>
            </a:extLst>
          </p:cNvPr>
          <p:cNvPicPr>
            <a:picLocks noChangeAspect="1"/>
          </p:cNvPicPr>
          <p:nvPr/>
        </p:nvPicPr>
        <p:blipFill rotWithShape="1">
          <a:blip r:embed="rId4"/>
          <a:srcRect l="31077" r="2790"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57755262-3E9C-BF72-BC1B-F3A13EB26A73}"/>
              </a:ext>
            </a:extLst>
          </p:cNvPr>
          <p:cNvSpPr>
            <a:spLocks noGrp="1"/>
          </p:cNvSpPr>
          <p:nvPr>
            <p:ph type="ctrTitle"/>
          </p:nvPr>
        </p:nvSpPr>
        <p:spPr>
          <a:xfrm>
            <a:off x="668866" y="1678666"/>
            <a:ext cx="4262161" cy="2369093"/>
          </a:xfrm>
        </p:spPr>
        <p:txBody>
          <a:bodyPr>
            <a:normAutofit/>
          </a:bodyPr>
          <a:lstStyle/>
          <a:p>
            <a:pPr algn="ctr"/>
            <a:r>
              <a:rPr lang="en-GB" sz="3400" b="1" i="1" u="sng" dirty="0"/>
              <a:t>Presentation/Video presentation</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Recorded Sound">
            <a:hlinkClick r:id="" action="ppaction://media"/>
            <a:extLst>
              <a:ext uri="{FF2B5EF4-FFF2-40B4-BE49-F238E27FC236}">
                <a16:creationId xmlns:a16="http://schemas.microsoft.com/office/drawing/2014/main" id="{0B6511CB-31EF-D899-6333-9D0F9DE6B2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660" y="6129764"/>
            <a:ext cx="520206" cy="520206"/>
          </a:xfrm>
          <a:prstGeom prst="rect">
            <a:avLst/>
          </a:prstGeom>
        </p:spPr>
      </p:pic>
    </p:spTree>
    <p:extLst>
      <p:ext uri="{BB962C8B-B14F-4D97-AF65-F5344CB8AC3E}">
        <p14:creationId xmlns:p14="http://schemas.microsoft.com/office/powerpoint/2010/main" val="2186096203"/>
      </p:ext>
    </p:extLst>
  </p:cSld>
  <p:clrMapOvr>
    <a:masterClrMapping/>
  </p:clrMapOvr>
  <mc:AlternateContent xmlns:mc="http://schemas.openxmlformats.org/markup-compatibility/2006">
    <mc:Choice xmlns:p14="http://schemas.microsoft.com/office/powerpoint/2010/main" Requires="p14">
      <p:transition spd="slow" p14:dur="2000" advTm="15311"/>
    </mc:Choice>
    <mc:Fallback>
      <p:transition spd="slow" advTm="15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153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5A569A5-F9E3-5E1E-3DA0-A26ACBF8CC69}"/>
              </a:ext>
            </a:extLst>
          </p:cNvPr>
          <p:cNvSpPr>
            <a:spLocks noGrp="1"/>
          </p:cNvSpPr>
          <p:nvPr>
            <p:ph type="title"/>
          </p:nvPr>
        </p:nvSpPr>
        <p:spPr>
          <a:xfrm>
            <a:off x="652481" y="1382486"/>
            <a:ext cx="3547581" cy="4093028"/>
          </a:xfrm>
        </p:spPr>
        <p:txBody>
          <a:bodyPr anchor="ctr">
            <a:normAutofit/>
          </a:bodyPr>
          <a:lstStyle/>
          <a:p>
            <a:r>
              <a:rPr lang="en-GB" sz="3700" b="1" i="1" u="sng">
                <a:solidFill>
                  <a:schemeClr val="accent1">
                    <a:lumMod val="75000"/>
                  </a:schemeClr>
                </a:solidFill>
              </a:rPr>
              <a:t>Presentations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B5FDC6-AEF5-FEAC-8856-F48DA02B42A6}"/>
              </a:ext>
            </a:extLst>
          </p:cNvPr>
          <p:cNvGraphicFramePr>
            <a:graphicFrameLocks noGrp="1"/>
          </p:cNvGraphicFramePr>
          <p:nvPr>
            <p:ph idx="1"/>
            <p:extLst>
              <p:ext uri="{D42A27DB-BD31-4B8C-83A1-F6EECF244321}">
                <p14:modId xmlns:p14="http://schemas.microsoft.com/office/powerpoint/2010/main" val="232848953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A01A852-6E0B-A16A-0284-BB32F25BE89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5155" y="5534867"/>
            <a:ext cx="1131932" cy="1131932"/>
          </a:xfrm>
          <a:prstGeom prst="rect">
            <a:avLst/>
          </a:prstGeom>
        </p:spPr>
      </p:pic>
    </p:spTree>
    <p:extLst>
      <p:ext uri="{BB962C8B-B14F-4D97-AF65-F5344CB8AC3E}">
        <p14:creationId xmlns:p14="http://schemas.microsoft.com/office/powerpoint/2010/main" val="207014972"/>
      </p:ext>
    </p:extLst>
  </p:cSld>
  <p:clrMapOvr>
    <a:masterClrMapping/>
  </p:clrMapOvr>
  <mc:AlternateContent xmlns:mc="http://schemas.openxmlformats.org/markup-compatibility/2006">
    <mc:Choice xmlns:p14="http://schemas.microsoft.com/office/powerpoint/2010/main" Requires="p14">
      <p:transition spd="slow" p14:dur="2000" advTm="37968"/>
    </mc:Choice>
    <mc:Fallback>
      <p:transition spd="slow" advTm="37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D21C6-E5F2-8E43-2039-026BDCC381CF}"/>
              </a:ext>
            </a:extLst>
          </p:cNvPr>
          <p:cNvSpPr>
            <a:spLocks noGrp="1"/>
          </p:cNvSpPr>
          <p:nvPr>
            <p:ph type="title" idx="4294967295"/>
          </p:nvPr>
        </p:nvSpPr>
        <p:spPr>
          <a:xfrm>
            <a:off x="254967" y="5547113"/>
            <a:ext cx="8596313" cy="1320800"/>
          </a:xfrm>
        </p:spPr>
        <p:txBody>
          <a:bodyPr>
            <a:normAutofit/>
          </a:bodyPr>
          <a:lstStyle/>
          <a:p>
            <a:pPr algn="ctr"/>
            <a:r>
              <a:rPr lang="en-GB" sz="4800" b="1" i="1" u="sng" dirty="0">
                <a:solidFill>
                  <a:schemeClr val="tx1"/>
                </a:solidFill>
              </a:rPr>
              <a:t>An example</a:t>
            </a:r>
          </a:p>
        </p:txBody>
      </p:sp>
      <p:pic>
        <p:nvPicPr>
          <p:cNvPr id="5" name="Picture 4">
            <a:extLst>
              <a:ext uri="{FF2B5EF4-FFF2-40B4-BE49-F238E27FC236}">
                <a16:creationId xmlns:a16="http://schemas.microsoft.com/office/drawing/2014/main" id="{1693D53E-528E-930B-E4D9-6E42DA5FF47C}"/>
              </a:ext>
            </a:extLst>
          </p:cNvPr>
          <p:cNvPicPr>
            <a:picLocks noChangeAspect="1"/>
          </p:cNvPicPr>
          <p:nvPr/>
        </p:nvPicPr>
        <p:blipFill rotWithShape="1">
          <a:blip r:embed="rId4"/>
          <a:srcRect l="41018" t="39585" r="22037" b="29270"/>
          <a:stretch/>
        </p:blipFill>
        <p:spPr>
          <a:xfrm>
            <a:off x="17652" y="0"/>
            <a:ext cx="5738021" cy="3180766"/>
          </a:xfrm>
          <a:prstGeom prst="rect">
            <a:avLst/>
          </a:prstGeom>
        </p:spPr>
      </p:pic>
      <p:pic>
        <p:nvPicPr>
          <p:cNvPr id="7" name="Picture 6">
            <a:extLst>
              <a:ext uri="{FF2B5EF4-FFF2-40B4-BE49-F238E27FC236}">
                <a16:creationId xmlns:a16="http://schemas.microsoft.com/office/drawing/2014/main" id="{1B1F93EF-8947-CAC9-6337-1B5A9A400221}"/>
              </a:ext>
            </a:extLst>
          </p:cNvPr>
          <p:cNvPicPr>
            <a:picLocks noChangeAspect="1"/>
          </p:cNvPicPr>
          <p:nvPr/>
        </p:nvPicPr>
        <p:blipFill rotWithShape="1">
          <a:blip r:embed="rId5"/>
          <a:srcRect l="40879" t="39792" r="22176" b="29063"/>
          <a:stretch/>
        </p:blipFill>
        <p:spPr>
          <a:xfrm>
            <a:off x="5755674" y="-1"/>
            <a:ext cx="6418674" cy="3264913"/>
          </a:xfrm>
          <a:prstGeom prst="rect">
            <a:avLst/>
          </a:prstGeom>
        </p:spPr>
      </p:pic>
      <p:pic>
        <p:nvPicPr>
          <p:cNvPr id="9" name="Picture 8">
            <a:extLst>
              <a:ext uri="{FF2B5EF4-FFF2-40B4-BE49-F238E27FC236}">
                <a16:creationId xmlns:a16="http://schemas.microsoft.com/office/drawing/2014/main" id="{37E90A51-933B-610F-C6FC-E3285234A098}"/>
              </a:ext>
            </a:extLst>
          </p:cNvPr>
          <p:cNvPicPr>
            <a:picLocks noChangeAspect="1"/>
          </p:cNvPicPr>
          <p:nvPr/>
        </p:nvPicPr>
        <p:blipFill rotWithShape="1">
          <a:blip r:embed="rId6"/>
          <a:srcRect l="40879" t="39271" r="21551" b="28148"/>
          <a:stretch/>
        </p:blipFill>
        <p:spPr>
          <a:xfrm>
            <a:off x="1" y="3190679"/>
            <a:ext cx="5755672" cy="3667321"/>
          </a:xfrm>
          <a:prstGeom prst="rect">
            <a:avLst/>
          </a:prstGeom>
        </p:spPr>
      </p:pic>
      <p:pic>
        <p:nvPicPr>
          <p:cNvPr id="11" name="Picture 10">
            <a:extLst>
              <a:ext uri="{FF2B5EF4-FFF2-40B4-BE49-F238E27FC236}">
                <a16:creationId xmlns:a16="http://schemas.microsoft.com/office/drawing/2014/main" id="{DC87D38A-2644-4D20-7937-144EDB99CF09}"/>
              </a:ext>
            </a:extLst>
          </p:cNvPr>
          <p:cNvPicPr>
            <a:picLocks noChangeAspect="1"/>
          </p:cNvPicPr>
          <p:nvPr/>
        </p:nvPicPr>
        <p:blipFill rotWithShape="1">
          <a:blip r:embed="rId7"/>
          <a:srcRect l="41088" t="39688" r="21967" b="29167"/>
          <a:stretch/>
        </p:blipFill>
        <p:spPr>
          <a:xfrm>
            <a:off x="5755673" y="3264911"/>
            <a:ext cx="6410691" cy="3603001"/>
          </a:xfrm>
          <a:prstGeom prst="rect">
            <a:avLst/>
          </a:prstGeom>
        </p:spPr>
      </p:pic>
      <p:pic>
        <p:nvPicPr>
          <p:cNvPr id="3" name="Recorded Sound">
            <a:hlinkClick r:id="" action="ppaction://media"/>
            <a:extLst>
              <a:ext uri="{FF2B5EF4-FFF2-40B4-BE49-F238E27FC236}">
                <a16:creationId xmlns:a16="http://schemas.microsoft.com/office/drawing/2014/main" id="{27ED401A-EE66-773D-2036-922EA7FA5BE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93538" y="5882610"/>
            <a:ext cx="664764" cy="664764"/>
          </a:xfrm>
          <a:prstGeom prst="rect">
            <a:avLst/>
          </a:prstGeom>
        </p:spPr>
      </p:pic>
    </p:spTree>
    <p:extLst>
      <p:ext uri="{BB962C8B-B14F-4D97-AF65-F5344CB8AC3E}">
        <p14:creationId xmlns:p14="http://schemas.microsoft.com/office/powerpoint/2010/main" val="838990019"/>
      </p:ext>
    </p:extLst>
  </p:cSld>
  <p:clrMapOvr>
    <a:masterClrMapping/>
  </p:clrMapOvr>
  <mc:AlternateContent xmlns:mc="http://schemas.openxmlformats.org/markup-compatibility/2006">
    <mc:Choice xmlns:p14="http://schemas.microsoft.com/office/powerpoint/2010/main" Requires="p14">
      <p:transition spd="slow" p14:dur="2000" advTm="36249"/>
    </mc:Choice>
    <mc:Fallback>
      <p:transition spd="slow" advTm="36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up with colourful cream">
            <a:extLst>
              <a:ext uri="{FF2B5EF4-FFF2-40B4-BE49-F238E27FC236}">
                <a16:creationId xmlns:a16="http://schemas.microsoft.com/office/drawing/2014/main" id="{E87F4A1D-A868-94FA-C09C-2C072A96FB43}"/>
              </a:ext>
            </a:extLst>
          </p:cNvPr>
          <p:cNvPicPr>
            <a:picLocks noChangeAspect="1"/>
          </p:cNvPicPr>
          <p:nvPr/>
        </p:nvPicPr>
        <p:blipFill rotWithShape="1">
          <a:blip r:embed="rId4"/>
          <a:srcRect l="8442" r="14449"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59AC9A04-C117-2066-06E2-7FC416E9B7F3}"/>
              </a:ext>
            </a:extLst>
          </p:cNvPr>
          <p:cNvSpPr>
            <a:spLocks noGrp="1"/>
          </p:cNvSpPr>
          <p:nvPr>
            <p:ph type="ctrTitle"/>
          </p:nvPr>
        </p:nvSpPr>
        <p:spPr>
          <a:xfrm>
            <a:off x="668867" y="1678666"/>
            <a:ext cx="4088190" cy="2369093"/>
          </a:xfrm>
        </p:spPr>
        <p:txBody>
          <a:bodyPr>
            <a:normAutofit/>
          </a:bodyPr>
          <a:lstStyle/>
          <a:p>
            <a:pPr algn="ctr"/>
            <a:r>
              <a:rPr lang="en-GB" sz="4800" b="1" i="1" u="sng" dirty="0"/>
              <a:t>Let’s take a break</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 name="Recorded Sound">
            <a:hlinkClick r:id="" action="ppaction://media"/>
            <a:extLst>
              <a:ext uri="{FF2B5EF4-FFF2-40B4-BE49-F238E27FC236}">
                <a16:creationId xmlns:a16="http://schemas.microsoft.com/office/drawing/2014/main" id="{34320270-7197-98FF-8602-6CC2DFD29E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0612" y="5777644"/>
            <a:ext cx="973302" cy="973302"/>
          </a:xfrm>
          <a:prstGeom prst="rect">
            <a:avLst/>
          </a:prstGeom>
        </p:spPr>
      </p:pic>
    </p:spTree>
    <p:extLst>
      <p:ext uri="{BB962C8B-B14F-4D97-AF65-F5344CB8AC3E}">
        <p14:creationId xmlns:p14="http://schemas.microsoft.com/office/powerpoint/2010/main" val="393924767"/>
      </p:ext>
    </p:extLst>
  </p:cSld>
  <p:clrMapOvr>
    <a:masterClrMapping/>
  </p:clrMapOvr>
  <mc:AlternateContent xmlns:mc="http://schemas.openxmlformats.org/markup-compatibility/2006" xmlns:p14="http://schemas.microsoft.com/office/powerpoint/2010/main">
    <mc:Choice Requires="p14">
      <p:transition spd="slow" p14:dur="2000" advTm="5638"/>
    </mc:Choice>
    <mc:Fallback xmlns="">
      <p:transition spd="slow" advTm="5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1960"/>
                            </p:stCondLst>
                            <p:childTnLst>
                              <p:par>
                                <p:cTn id="9" presetID="1" presetClass="mediacall" presetSubtype="0" fill="hold" nodeType="afterEffect">
                                  <p:stCondLst>
                                    <p:cond delay="0"/>
                                  </p:stCondLst>
                                  <p:childTnLst>
                                    <p:cmd type="call" cmd="playFrom(0.0)">
                                      <p:cBhvr>
                                        <p:cTn id="10" dur="56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03A13-A7F5-2114-E45A-A44206C04BA2}"/>
              </a:ext>
            </a:extLst>
          </p:cNvPr>
          <p:cNvSpPr>
            <a:spLocks noGrp="1"/>
          </p:cNvSpPr>
          <p:nvPr>
            <p:ph type="title"/>
          </p:nvPr>
        </p:nvSpPr>
        <p:spPr/>
        <p:txBody>
          <a:bodyPr>
            <a:normAutofit/>
          </a:bodyPr>
          <a:lstStyle/>
          <a:p>
            <a:pPr algn="ctr"/>
            <a:r>
              <a:rPr lang="en-GB" sz="5400" b="1" i="1" u="sng"/>
              <a:t>Video presentation</a:t>
            </a:r>
            <a:endParaRPr lang="en-GB" sz="5400" b="1" i="1" u="sng" dirty="0"/>
          </a:p>
        </p:txBody>
      </p:sp>
      <p:graphicFrame>
        <p:nvGraphicFramePr>
          <p:cNvPr id="5" name="Content Placeholder 2">
            <a:extLst>
              <a:ext uri="{FF2B5EF4-FFF2-40B4-BE49-F238E27FC236}">
                <a16:creationId xmlns:a16="http://schemas.microsoft.com/office/drawing/2014/main" id="{20775016-677F-C4C1-27D8-7F68C31EA0C6}"/>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976E65F-21AD-F74A-166D-346CAFFDBD1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1829" y="5990815"/>
            <a:ext cx="631105" cy="631105"/>
          </a:xfrm>
          <a:prstGeom prst="rect">
            <a:avLst/>
          </a:prstGeom>
        </p:spPr>
      </p:pic>
    </p:spTree>
    <p:extLst>
      <p:ext uri="{BB962C8B-B14F-4D97-AF65-F5344CB8AC3E}">
        <p14:creationId xmlns:p14="http://schemas.microsoft.com/office/powerpoint/2010/main" val="3464901001"/>
      </p:ext>
    </p:extLst>
  </p:cSld>
  <p:clrMapOvr>
    <a:masterClrMapping/>
  </p:clrMapOvr>
  <mc:AlternateContent xmlns:mc="http://schemas.openxmlformats.org/markup-compatibility/2006">
    <mc:Choice xmlns:p14="http://schemas.microsoft.com/office/powerpoint/2010/main" Requires="p14">
      <p:transition spd="slow" p14:dur="2000" advTm="39910"/>
    </mc:Choice>
    <mc:Fallback>
      <p:transition spd="slow" advTm="39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9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284B9-6957-DC05-FF71-2757194E7388}"/>
              </a:ext>
            </a:extLst>
          </p:cNvPr>
          <p:cNvSpPr>
            <a:spLocks noGrp="1"/>
          </p:cNvSpPr>
          <p:nvPr>
            <p:ph type="title"/>
          </p:nvPr>
        </p:nvSpPr>
        <p:spPr/>
        <p:txBody>
          <a:bodyPr>
            <a:normAutofit/>
          </a:bodyPr>
          <a:lstStyle/>
          <a:p>
            <a:pPr algn="ctr"/>
            <a:r>
              <a:rPr lang="en-GB" sz="4000" b="1" i="1" u="sng" dirty="0"/>
              <a:t>How to upload a video presentation?</a:t>
            </a:r>
          </a:p>
        </p:txBody>
      </p:sp>
      <p:graphicFrame>
        <p:nvGraphicFramePr>
          <p:cNvPr id="5" name="Content Placeholder 2">
            <a:extLst>
              <a:ext uri="{FF2B5EF4-FFF2-40B4-BE49-F238E27FC236}">
                <a16:creationId xmlns:a16="http://schemas.microsoft.com/office/drawing/2014/main" id="{BC874D96-7A9D-F967-FE6D-7085D59A72E6}"/>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F3F357C-9741-336D-E5BD-A4865EAA4EC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4270" y="6041362"/>
            <a:ext cx="541290" cy="541290"/>
          </a:xfrm>
          <a:prstGeom prst="rect">
            <a:avLst/>
          </a:prstGeom>
        </p:spPr>
      </p:pic>
    </p:spTree>
    <p:extLst>
      <p:ext uri="{BB962C8B-B14F-4D97-AF65-F5344CB8AC3E}">
        <p14:creationId xmlns:p14="http://schemas.microsoft.com/office/powerpoint/2010/main" val="3975530006"/>
      </p:ext>
    </p:extLst>
  </p:cSld>
  <p:clrMapOvr>
    <a:masterClrMapping/>
  </p:clrMapOvr>
  <mc:AlternateContent xmlns:mc="http://schemas.openxmlformats.org/markup-compatibility/2006">
    <mc:Choice xmlns:p14="http://schemas.microsoft.com/office/powerpoint/2010/main" Requires="p14">
      <p:transition spd="slow" p14:dur="2000" advTm="41587"/>
    </mc:Choice>
    <mc:Fallback>
      <p:transition spd="slow" advTm="41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F3AE3-CBFF-7343-DEC2-AF6CEA6F875E}"/>
              </a:ext>
            </a:extLst>
          </p:cNvPr>
          <p:cNvSpPr>
            <a:spLocks noGrp="1"/>
          </p:cNvSpPr>
          <p:nvPr>
            <p:ph type="title"/>
          </p:nvPr>
        </p:nvSpPr>
        <p:spPr/>
        <p:txBody>
          <a:bodyPr>
            <a:normAutofit/>
          </a:bodyPr>
          <a:lstStyle/>
          <a:p>
            <a:pPr algn="ctr"/>
            <a:r>
              <a:rPr lang="en-GB" sz="6000" b="1" i="1" u="sng" dirty="0"/>
              <a:t>Summary</a:t>
            </a:r>
          </a:p>
        </p:txBody>
      </p:sp>
      <p:graphicFrame>
        <p:nvGraphicFramePr>
          <p:cNvPr id="5" name="Content Placeholder 2">
            <a:extLst>
              <a:ext uri="{FF2B5EF4-FFF2-40B4-BE49-F238E27FC236}">
                <a16:creationId xmlns:a16="http://schemas.microsoft.com/office/drawing/2014/main" id="{4D08C030-C486-2BAC-C3F7-95ADF7DDB209}"/>
              </a:ext>
            </a:extLst>
          </p:cNvPr>
          <p:cNvGraphicFramePr>
            <a:graphicFrameLocks noGrp="1"/>
          </p:cNvGraphicFramePr>
          <p:nvPr>
            <p:ph idx="1"/>
            <p:extLst>
              <p:ext uri="{D42A27DB-BD31-4B8C-83A1-F6EECF244321}">
                <p14:modId xmlns:p14="http://schemas.microsoft.com/office/powerpoint/2010/main" val="3238239213"/>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096F9ED-4C19-189F-00FC-1D58AD41BE2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1098" y="6177393"/>
            <a:ext cx="506235" cy="506235"/>
          </a:xfrm>
          <a:prstGeom prst="rect">
            <a:avLst/>
          </a:prstGeom>
        </p:spPr>
      </p:pic>
    </p:spTree>
    <p:extLst>
      <p:ext uri="{BB962C8B-B14F-4D97-AF65-F5344CB8AC3E}">
        <p14:creationId xmlns:p14="http://schemas.microsoft.com/office/powerpoint/2010/main" val="1309782974"/>
      </p:ext>
    </p:extLst>
  </p:cSld>
  <p:clrMapOvr>
    <a:masterClrMapping/>
  </p:clrMapOvr>
  <mc:AlternateContent xmlns:mc="http://schemas.openxmlformats.org/markup-compatibility/2006" xmlns:p14="http://schemas.microsoft.com/office/powerpoint/2010/main">
    <mc:Choice Requires="p14">
      <p:transition spd="slow" p14:dur="2000" advTm="21862"/>
    </mc:Choice>
    <mc:Fallback xmlns="">
      <p:transition spd="slow" advTm="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423534-AAF6-2485-4C7C-8EEFF702EF31}"/>
              </a:ext>
            </a:extLst>
          </p:cNvPr>
          <p:cNvSpPr>
            <a:spLocks noGrp="1"/>
          </p:cNvSpPr>
          <p:nvPr>
            <p:ph type="ctrTitle"/>
          </p:nvPr>
        </p:nvSpPr>
        <p:spPr/>
        <p:txBody>
          <a:bodyPr/>
          <a:lstStyle/>
          <a:p>
            <a:pPr algn="ctr"/>
            <a:r>
              <a:rPr lang="en-GB" sz="6600" b="1" i="1" u="sng" dirty="0"/>
              <a:t>Thank you!</a:t>
            </a:r>
          </a:p>
        </p:txBody>
      </p:sp>
      <p:sp>
        <p:nvSpPr>
          <p:cNvPr id="5" name="Subtitle 4">
            <a:extLst>
              <a:ext uri="{FF2B5EF4-FFF2-40B4-BE49-F238E27FC236}">
                <a16:creationId xmlns:a16="http://schemas.microsoft.com/office/drawing/2014/main" id="{923D9D16-454D-314B-022A-055AE2842627}"/>
              </a:ext>
            </a:extLst>
          </p:cNvPr>
          <p:cNvSpPr>
            <a:spLocks noGrp="1"/>
          </p:cNvSpPr>
          <p:nvPr>
            <p:ph type="subTitle" idx="1"/>
          </p:nvPr>
        </p:nvSpPr>
        <p:spPr/>
        <p:txBody>
          <a:bodyPr/>
          <a:lstStyle/>
          <a:p>
            <a:pPr algn="ctr"/>
            <a:r>
              <a:rPr lang="en-GB" dirty="0"/>
              <a:t>Any Questions?</a:t>
            </a:r>
          </a:p>
        </p:txBody>
      </p:sp>
      <p:pic>
        <p:nvPicPr>
          <p:cNvPr id="2" name="Recorded Sound">
            <a:hlinkClick r:id="" action="ppaction://media"/>
            <a:extLst>
              <a:ext uri="{FF2B5EF4-FFF2-40B4-BE49-F238E27FC236}">
                <a16:creationId xmlns:a16="http://schemas.microsoft.com/office/drawing/2014/main" id="{3511FC5B-D038-A709-2D92-5295E50822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31" y="5934717"/>
            <a:ext cx="698422" cy="698422"/>
          </a:xfrm>
          <a:prstGeom prst="rect">
            <a:avLst/>
          </a:prstGeom>
        </p:spPr>
      </p:pic>
    </p:spTree>
    <p:extLst>
      <p:ext uri="{BB962C8B-B14F-4D97-AF65-F5344CB8AC3E}">
        <p14:creationId xmlns:p14="http://schemas.microsoft.com/office/powerpoint/2010/main" val="3131369168"/>
      </p:ext>
    </p:extLst>
  </p:cSld>
  <p:clrMapOvr>
    <a:masterClrMapping/>
  </p:clrMapOvr>
  <mc:AlternateContent xmlns:mc="http://schemas.openxmlformats.org/markup-compatibility/2006" xmlns:p14="http://schemas.microsoft.com/office/powerpoint/2010/main">
    <mc:Choice Requires="p14">
      <p:transition spd="slow" p14:dur="2000" advTm="9595"/>
    </mc:Choice>
    <mc:Fallback xmlns="">
      <p:transition spd="slow" advTm="9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1069</Words>
  <Application>Microsoft Office PowerPoint</Application>
  <PresentationFormat>Widescreen</PresentationFormat>
  <Paragraphs>204</Paragraphs>
  <Slides>43</Slides>
  <Notes>0</Notes>
  <HiddenSlides>0</HiddenSlides>
  <MMClips>43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Arial</vt:lpstr>
      <vt:lpstr>Bembo</vt:lpstr>
      <vt:lpstr>Calibri</vt:lpstr>
      <vt:lpstr>Trebuchet MS</vt:lpstr>
      <vt:lpstr>Wingdings 3</vt:lpstr>
      <vt:lpstr>Facet</vt:lpstr>
      <vt:lpstr>Study Skills </vt:lpstr>
      <vt:lpstr>Content</vt:lpstr>
      <vt:lpstr>Aims and learning objectives </vt:lpstr>
      <vt:lpstr>Expectations for the module</vt:lpstr>
      <vt:lpstr>Today’s session</vt:lpstr>
      <vt:lpstr>Types of assessments</vt:lpstr>
      <vt:lpstr>Types of assessment</vt:lpstr>
      <vt:lpstr>EXAMS!</vt:lpstr>
      <vt:lpstr>Exams</vt:lpstr>
      <vt:lpstr>What books on a law course can you bring into an exam?</vt:lpstr>
      <vt:lpstr>Statute book</vt:lpstr>
      <vt:lpstr>What does an exam include?</vt:lpstr>
      <vt:lpstr>How do I prepare for an exam?</vt:lpstr>
      <vt:lpstr>What first?</vt:lpstr>
      <vt:lpstr>How do we apply this to revision?</vt:lpstr>
      <vt:lpstr>Mind map </vt:lpstr>
      <vt:lpstr>Using pictures </vt:lpstr>
      <vt:lpstr>PowerPoint Presentation</vt:lpstr>
      <vt:lpstr>Activity</vt:lpstr>
      <vt:lpstr>Activity</vt:lpstr>
      <vt:lpstr>Before you enter an exam!</vt:lpstr>
      <vt:lpstr>Written Assignments </vt:lpstr>
      <vt:lpstr>What is a written assignment?</vt:lpstr>
      <vt:lpstr>An example</vt:lpstr>
      <vt:lpstr>Reports</vt:lpstr>
      <vt:lpstr>Scenario questions</vt:lpstr>
      <vt:lpstr>Scenario Question</vt:lpstr>
      <vt:lpstr>Outcome </vt:lpstr>
      <vt:lpstr>Reflections</vt:lpstr>
      <vt:lpstr>Reflecting!</vt:lpstr>
      <vt:lpstr>Reflecting using the GIBBS Reflective cycle</vt:lpstr>
      <vt:lpstr>Gibbs reflective cycle</vt:lpstr>
      <vt:lpstr>Borton’s reflective style</vt:lpstr>
      <vt:lpstr>Borton's reflective theory</vt:lpstr>
      <vt:lpstr>PowerPoint Presentation</vt:lpstr>
      <vt:lpstr>Presentation/Video presentation</vt:lpstr>
      <vt:lpstr>Presentations</vt:lpstr>
      <vt:lpstr>An example</vt:lpstr>
      <vt:lpstr>Let’s take a break</vt:lpstr>
      <vt:lpstr>Video presentation</vt:lpstr>
      <vt:lpstr>How to upload a video presentation?</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dc:title>
  <dc:creator>Zita Draper</dc:creator>
  <cp:lastModifiedBy>Zita Draper</cp:lastModifiedBy>
  <cp:revision>1</cp:revision>
  <dcterms:created xsi:type="dcterms:W3CDTF">2023-07-20T16:09:39Z</dcterms:created>
  <dcterms:modified xsi:type="dcterms:W3CDTF">2023-12-20T13:08:09Z</dcterms:modified>
</cp:coreProperties>
</file>