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53803" autoAdjust="0"/>
  </p:normalViewPr>
  <p:slideViewPr>
    <p:cSldViewPr snapToGrid="0">
      <p:cViewPr varScale="1">
        <p:scale>
          <a:sx n="38" d="100"/>
          <a:sy n="38" d="100"/>
        </p:scale>
        <p:origin x="19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E66F5A-C358-4411-875A-B6912CC17723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021C53-6490-4A5A-A2C9-308BD6A0F2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0835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021C53-6490-4A5A-A2C9-308BD6A0F2C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5478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021C53-6490-4A5A-A2C9-308BD6A0F2C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1101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021C53-6490-4A5A-A2C9-308BD6A0F2C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2829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021C53-6490-4A5A-A2C9-308BD6A0F2C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7047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021C53-6490-4A5A-A2C9-308BD6A0F2C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089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23538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0118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1130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92713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662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598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4277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597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960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963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39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6272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2693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623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159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8886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5233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EA7E175F-9F83-42CD-8CFA-D7B6078945FF}" type="datetimeFigureOut">
              <a:rPr lang="en-GB" smtClean="0"/>
              <a:t>22/11/2019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651A861-307C-4A1B-AD0B-C82201597A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67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png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D22D1B95-2B54-43E9-85D9-B489F6C5D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21010068">
            <a:off x="8490951" y="4185117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7D0F3F6D-A49D-4406-8D61-1C4F8D792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455612" y="4241801"/>
            <a:ext cx="11277600" cy="2337161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953A318-DA8D-4405-9536-D889E45C5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382A3D-2F90-475C-8DF2-F666FEA34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2F4982-490B-4E22-B744-BCAE3C3BF9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5240851"/>
            <a:ext cx="8825658" cy="828932"/>
          </a:xfrm>
        </p:spPr>
        <p:txBody>
          <a:bodyPr>
            <a:normAutofit/>
          </a:bodyPr>
          <a:lstStyle/>
          <a:p>
            <a:pPr algn="ctr"/>
            <a:r>
              <a:rPr lang="en-GB" sz="2400" dirty="0">
                <a:solidFill>
                  <a:schemeClr val="tx2"/>
                </a:solidFill>
              </a:rPr>
              <a:t>Emily Lewis, 1809098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B77ACF0-1F93-4582-89F9-00E8226E256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 bwMode="auto">
          <a:xfrm>
            <a:off x="876302" y="1406495"/>
            <a:ext cx="10439397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ASSESSMENT 1</a:t>
            </a:r>
            <a:endParaRPr kumimoji="0" lang="en-GB" altLang="en-US" sz="6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6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STEELMAKING PROCESS, </a:t>
            </a:r>
            <a:br>
              <a:rPr kumimoji="0" lang="en-GB" altLang="en-US" sz="6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kumimoji="0" lang="en-GB" altLang="en-US" sz="6000" b="0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SLAG AND THE RECYCLABLE USES</a:t>
            </a:r>
            <a:endParaRPr kumimoji="0" lang="en-GB" altLang="en-US" sz="6000" b="0" i="0" u="none" strike="noStrike" cap="none" normalizeH="0" baseline="0" dirty="0">
              <a:ln>
                <a:noFill/>
              </a:ln>
              <a:solidFill>
                <a:schemeClr val="bg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4475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0554C-E07E-4070-B38B-9DD524F5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STEEL MAKING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7EFF2-2D07-4BC5-9E92-59E661BF5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RAW MATERIALS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INTERNAL LOGISTICS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HOT METAL POUR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DESULPHURISATION UNITS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SCRAP LOADING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HOT METAL CHARGE          </a:t>
            </a:r>
          </a:p>
          <a:p>
            <a:pPr marL="0" indent="0">
              <a:buNone/>
            </a:pPr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D90DA6-366F-465A-BF90-61263FA8F6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248525"/>
            <a:ext cx="3800475" cy="4609475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8B1E4495-1EA1-4EE4-A9B7-30F07738C481}"/>
              </a:ext>
            </a:extLst>
          </p:cNvPr>
          <p:cNvCxnSpPr/>
          <p:nvPr/>
        </p:nvCxnSpPr>
        <p:spPr>
          <a:xfrm>
            <a:off x="4197246" y="4916774"/>
            <a:ext cx="175384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8CECA82-EA77-4A56-A3C3-571CE4DCC3E7}"/>
              </a:ext>
            </a:extLst>
          </p:cNvPr>
          <p:cNvCxnSpPr/>
          <p:nvPr/>
        </p:nvCxnSpPr>
        <p:spPr>
          <a:xfrm>
            <a:off x="4184756" y="4484559"/>
            <a:ext cx="1753849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72505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0554C-E07E-4070-B38B-9DD524F5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SLAG IS MADE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7EFF2-2D07-4BC5-9E92-59E661BF5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DESULPH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OXYGEN BLOW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SILICON REFINING BLOW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TYPES OF BLOWING</a:t>
            </a:r>
          </a:p>
          <a:p>
            <a:pPr marL="0" indent="0">
              <a:buNone/>
            </a:pPr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FD447CA9-5E56-4183-8886-A0F23D4001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6579" y="2728685"/>
            <a:ext cx="6695421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5" name="Object 4">
            <a:extLst>
              <a:ext uri="{FF2B5EF4-FFF2-40B4-BE49-F238E27FC236}">
                <a16:creationId xmlns:a16="http://schemas.microsoft.com/office/drawing/2014/main" id="{508562D8-4B60-45A1-9B62-EBC2EA160E2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9577912"/>
              </p:ext>
            </p:extLst>
          </p:nvPr>
        </p:nvGraphicFramePr>
        <p:xfrm>
          <a:off x="5496579" y="2728686"/>
          <a:ext cx="4932017" cy="2946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Bitmap Image" r:id="rId4" imgW="6904762" imgH="4266667" progId="Paint.Picture">
                  <p:embed/>
                </p:oleObj>
              </mc:Choice>
              <mc:Fallback>
                <p:oleObj name="Bitmap Image" r:id="rId4" imgW="6904762" imgH="4266667" progId="Paint.Picture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96579" y="2728686"/>
                        <a:ext cx="4932017" cy="2946400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81E65C20-2564-4080-BB08-FB0999502BD7}"/>
              </a:ext>
            </a:extLst>
          </p:cNvPr>
          <p:cNvCxnSpPr/>
          <p:nvPr/>
        </p:nvCxnSpPr>
        <p:spPr>
          <a:xfrm>
            <a:off x="2902857" y="2774404"/>
            <a:ext cx="235131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3880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0554C-E07E-4070-B38B-9DD524F5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SLAG RECYCLING AND USAGE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17EFF2-2D07-4BC5-9E92-59E661BF5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WHY DO WE RECYLE?</a:t>
            </a:r>
          </a:p>
          <a:p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INTERNAL/EXTERNAL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METAL RECOVERY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EXTERNAL USAGE</a:t>
            </a:r>
          </a:p>
          <a:p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INTERNAL USAGE</a:t>
            </a:r>
          </a:p>
          <a:p>
            <a:pPr marL="0" indent="0">
              <a:buNone/>
            </a:pPr>
            <a:endParaRPr lang="en-GB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2050" name="Picture 2" descr="Image result for recycle">
            <a:extLst>
              <a:ext uri="{FF2B5EF4-FFF2-40B4-BE49-F238E27FC236}">
                <a16:creationId xmlns:a16="http://schemas.microsoft.com/office/drawing/2014/main" id="{B495C677-CE3D-4F91-B9BE-2541F6AB53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374" y="2373692"/>
            <a:ext cx="1567136" cy="1532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BOS vessel">
            <a:extLst>
              <a:ext uri="{FF2B5EF4-FFF2-40B4-BE49-F238E27FC236}">
                <a16:creationId xmlns:a16="http://schemas.microsoft.com/office/drawing/2014/main" id="{CB704056-58B5-4F7A-9F45-AAD0D7E168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7783" y="3931710"/>
            <a:ext cx="2466975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ement">
            <a:extLst>
              <a:ext uri="{FF2B5EF4-FFF2-40B4-BE49-F238E27FC236}">
                <a16:creationId xmlns:a16="http://schemas.microsoft.com/office/drawing/2014/main" id="{81509E8F-E7A7-4F89-87A4-90EDF5917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2879" y="3931710"/>
            <a:ext cx="24669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1531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0554C-E07E-4070-B38B-9DD524F5F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CONCLUSION</a:t>
            </a:r>
          </a:p>
        </p:txBody>
      </p:sp>
      <p:pic>
        <p:nvPicPr>
          <p:cNvPr id="5" name="Content Placeholder 4" descr="A picture containing sky, outdoor, ground, next&#10;&#10;Description automatically generated">
            <a:extLst>
              <a:ext uri="{FF2B5EF4-FFF2-40B4-BE49-F238E27FC236}">
                <a16:creationId xmlns:a16="http://schemas.microsoft.com/office/drawing/2014/main" id="{35630FC6-B6C5-4F3E-A17D-0AFB0FAB4B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43" t="28082" r="24238" b="8701"/>
          <a:stretch/>
        </p:blipFill>
        <p:spPr>
          <a:xfrm>
            <a:off x="3896139" y="2342168"/>
            <a:ext cx="4174436" cy="4363431"/>
          </a:xfrm>
        </p:spPr>
      </p:pic>
    </p:spTree>
    <p:extLst>
      <p:ext uri="{BB962C8B-B14F-4D97-AF65-F5344CB8AC3E}">
        <p14:creationId xmlns:p14="http://schemas.microsoft.com/office/powerpoint/2010/main" val="42586304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19A944-9A7A-406B-A611-82A0C6A5C2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DC7F9-F76C-4BC6-8489-A8A1717EB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Rashad, A.M. (2019). A synopsis manual about recycling steel slag as a cementitious material. </a:t>
            </a:r>
            <a:r>
              <a:rPr lang="en-GB" i="1" dirty="0"/>
              <a:t>Journal of Materials Research and Technology</a:t>
            </a:r>
            <a:r>
              <a:rPr lang="en-GB" dirty="0"/>
              <a:t>, 8(5), pp.4940–4955. [Accessed 17 Nov. 2019].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0904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107</Words>
  <Application>Microsoft Office PowerPoint</Application>
  <PresentationFormat>Widescreen</PresentationFormat>
  <Paragraphs>31</Paragraphs>
  <Slides>6</Slides>
  <Notes>5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Arial</vt:lpstr>
      <vt:lpstr>Calibri</vt:lpstr>
      <vt:lpstr>Calibri Light</vt:lpstr>
      <vt:lpstr>Century Gothic</vt:lpstr>
      <vt:lpstr>Wingdings 3</vt:lpstr>
      <vt:lpstr>Ion Boardroom</vt:lpstr>
      <vt:lpstr>Bitmap Image</vt:lpstr>
      <vt:lpstr>ASSESSMENT 1 STEELMAKING PROCESS,  SLAG AND THE RECYCLABLE USES</vt:lpstr>
      <vt:lpstr>THE STEEL MAKING PROCESS</vt:lpstr>
      <vt:lpstr>HOW SLAG IS MADE</vt:lpstr>
      <vt:lpstr>SLAG RECYCLING AND USAGE</vt:lpstr>
      <vt:lpstr>IN CONCLUSION</vt:lpstr>
      <vt:lpstr>REFERENCE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1 STEELMAKING PROCESS,  SLAG AND THE RECYCLABLE USES</dc:title>
  <dc:creator>Lewis, Emily</dc:creator>
  <cp:lastModifiedBy>Lewis, Emily</cp:lastModifiedBy>
  <cp:revision>9</cp:revision>
  <dcterms:created xsi:type="dcterms:W3CDTF">2019-11-21T20:57:55Z</dcterms:created>
  <dcterms:modified xsi:type="dcterms:W3CDTF">2019-11-22T16:30:37Z</dcterms:modified>
</cp:coreProperties>
</file>