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4"/>
  </p:sldMasterIdLst>
  <p:notesMasterIdLst>
    <p:notesMasterId r:id="rId57"/>
  </p:notesMasterIdLst>
  <p:sldIdLst>
    <p:sldId id="347" r:id="rId5"/>
    <p:sldId id="351" r:id="rId6"/>
    <p:sldId id="352" r:id="rId7"/>
    <p:sldId id="353" r:id="rId8"/>
    <p:sldId id="354" r:id="rId9"/>
    <p:sldId id="355" r:id="rId10"/>
    <p:sldId id="356" r:id="rId11"/>
    <p:sldId id="358" r:id="rId12"/>
    <p:sldId id="415" r:id="rId13"/>
    <p:sldId id="416" r:id="rId14"/>
    <p:sldId id="417" r:id="rId15"/>
    <p:sldId id="359" r:id="rId16"/>
    <p:sldId id="360" r:id="rId17"/>
    <p:sldId id="361" r:id="rId18"/>
    <p:sldId id="362" r:id="rId19"/>
    <p:sldId id="363" r:id="rId20"/>
    <p:sldId id="364" r:id="rId21"/>
    <p:sldId id="365" r:id="rId22"/>
    <p:sldId id="366" r:id="rId23"/>
    <p:sldId id="379" r:id="rId24"/>
    <p:sldId id="380" r:id="rId25"/>
    <p:sldId id="381" r:id="rId26"/>
    <p:sldId id="382" r:id="rId27"/>
    <p:sldId id="368" r:id="rId28"/>
    <p:sldId id="369" r:id="rId29"/>
    <p:sldId id="370" r:id="rId30"/>
    <p:sldId id="372" r:id="rId31"/>
    <p:sldId id="374" r:id="rId32"/>
    <p:sldId id="375" r:id="rId33"/>
    <p:sldId id="376" r:id="rId34"/>
    <p:sldId id="377" r:id="rId35"/>
    <p:sldId id="378" r:id="rId36"/>
    <p:sldId id="383" r:id="rId37"/>
    <p:sldId id="410" r:id="rId38"/>
    <p:sldId id="387" r:id="rId39"/>
    <p:sldId id="388" r:id="rId40"/>
    <p:sldId id="389" r:id="rId41"/>
    <p:sldId id="390" r:id="rId42"/>
    <p:sldId id="391" r:id="rId43"/>
    <p:sldId id="392" r:id="rId44"/>
    <p:sldId id="393" r:id="rId45"/>
    <p:sldId id="394" r:id="rId46"/>
    <p:sldId id="411" r:id="rId47"/>
    <p:sldId id="386" r:id="rId48"/>
    <p:sldId id="395" r:id="rId49"/>
    <p:sldId id="397" r:id="rId50"/>
    <p:sldId id="412" r:id="rId51"/>
    <p:sldId id="413" r:id="rId52"/>
    <p:sldId id="414" r:id="rId53"/>
    <p:sldId id="407" r:id="rId54"/>
    <p:sldId id="408" r:id="rId55"/>
    <p:sldId id="409" r:id="rId56"/>
  </p:sldIdLst>
  <p:sldSz cx="12192000" cy="6858000"/>
  <p:notesSz cx="6858000" cy="9144000"/>
  <p:kinsoku lang="ja-JP" invalStChars="、。，．・：；？！゛゜ヽヾゝゞ々’”）〕］｝〉》」』】°‰′″℃￠％!%),.:;?]}｡｣､･ﾞﾟ" invalEndChars="‘“（〔［｛〈《「『【￥＄$([\{｢￡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CEC"/>
    <a:srgbClr val="3222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291BB3-2372-4128-B9B1-36421E2867A5}" v="53" dt="2024-01-26T21:32:41.8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65598" autoAdjust="0"/>
  </p:normalViewPr>
  <p:slideViewPr>
    <p:cSldViewPr snapToGrid="0">
      <p:cViewPr varScale="1">
        <p:scale>
          <a:sx n="61" d="100"/>
          <a:sy n="61" d="100"/>
        </p:scale>
        <p:origin x="969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commentAuthors" Target="commentAuthors.xml"/><Relationship Id="rId5" Type="http://schemas.openxmlformats.org/officeDocument/2006/relationships/slide" Target="slides/slide1.xml"/><Relationship Id="rId61" Type="http://schemas.openxmlformats.org/officeDocument/2006/relationships/theme" Target="theme/theme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viewProps" Target="viewProps.xml"/><Relationship Id="rId65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BB764CD4-63EE-4F65-9568-CF2009C4E359}"/>
    <pc:docChg chg="modSld">
      <pc:chgData name="Zita Draper" userId="b063123c-f51f-481b-b99c-f574606c9ace" providerId="ADAL" clId="{BB764CD4-63EE-4F65-9568-CF2009C4E359}" dt="2023-08-24T09:22:36.333" v="0" actId="20577"/>
      <pc:docMkLst>
        <pc:docMk/>
      </pc:docMkLst>
      <pc:sldChg chg="modSp mod">
        <pc:chgData name="Zita Draper" userId="b063123c-f51f-481b-b99c-f574606c9ace" providerId="ADAL" clId="{BB764CD4-63EE-4F65-9568-CF2009C4E359}" dt="2023-08-24T09:22:36.333" v="0" actId="20577"/>
        <pc:sldMkLst>
          <pc:docMk/>
          <pc:sldMk cId="953231635" sldId="354"/>
        </pc:sldMkLst>
        <pc:spChg chg="mod">
          <ac:chgData name="Zita Draper" userId="b063123c-f51f-481b-b99c-f574606c9ace" providerId="ADAL" clId="{BB764CD4-63EE-4F65-9568-CF2009C4E359}" dt="2023-08-24T09:22:36.333" v="0" actId="20577"/>
          <ac:spMkLst>
            <pc:docMk/>
            <pc:sldMk cId="953231635" sldId="354"/>
            <ac:spMk id="4" creationId="{E634CE67-D318-E7E5-2E2E-6FAC60F2A456}"/>
          </ac:spMkLst>
        </pc:spChg>
      </pc:sldChg>
    </pc:docChg>
  </pc:docChgLst>
  <pc:docChgLst>
    <pc:chgData name="Zita Draper" userId="b063123c-f51f-481b-b99c-f574606c9ace" providerId="ADAL" clId="{03291BB3-2372-4128-B9B1-36421E2867A5}"/>
    <pc:docChg chg="undo custSel addSld delSld modSld sldOrd">
      <pc:chgData name="Zita Draper" userId="b063123c-f51f-481b-b99c-f574606c9ace" providerId="ADAL" clId="{03291BB3-2372-4128-B9B1-36421E2867A5}" dt="2024-01-26T22:19:34.034" v="13527" actId="20577"/>
      <pc:docMkLst>
        <pc:docMk/>
      </pc:docMkLst>
      <pc:sldChg chg="addSp delSp modSp mod">
        <pc:chgData name="Zita Draper" userId="b063123c-f51f-481b-b99c-f574606c9ace" providerId="ADAL" clId="{03291BB3-2372-4128-B9B1-36421E2867A5}" dt="2024-01-11T09:04:48.714" v="769" actId="403"/>
        <pc:sldMkLst>
          <pc:docMk/>
          <pc:sldMk cId="3399555838" sldId="353"/>
        </pc:sldMkLst>
        <pc:graphicFrameChg chg="add mod modGraphic">
          <ac:chgData name="Zita Draper" userId="b063123c-f51f-481b-b99c-f574606c9ace" providerId="ADAL" clId="{03291BB3-2372-4128-B9B1-36421E2867A5}" dt="2024-01-11T09:04:48.714" v="769" actId="403"/>
          <ac:graphicFrameMkLst>
            <pc:docMk/>
            <pc:sldMk cId="3399555838" sldId="353"/>
            <ac:graphicFrameMk id="3" creationId="{0A4F5C53-01C3-D1BA-B9C7-628575B86D08}"/>
          </ac:graphicFrameMkLst>
        </pc:graphicFrameChg>
        <pc:graphicFrameChg chg="del">
          <ac:chgData name="Zita Draper" userId="b063123c-f51f-481b-b99c-f574606c9ace" providerId="ADAL" clId="{03291BB3-2372-4128-B9B1-36421E2867A5}" dt="2024-01-11T09:03:26.002" v="751" actId="478"/>
          <ac:graphicFrameMkLst>
            <pc:docMk/>
            <pc:sldMk cId="3399555838" sldId="353"/>
            <ac:graphicFrameMk id="7" creationId="{05F53627-8DE3-2D4F-9EA4-6B9D6D29C37C}"/>
          </ac:graphicFrameMkLst>
        </pc:graphicFrameChg>
      </pc:sldChg>
      <pc:sldChg chg="modSp mod modClrScheme chgLayout">
        <pc:chgData name="Zita Draper" userId="b063123c-f51f-481b-b99c-f574606c9ace" providerId="ADAL" clId="{03291BB3-2372-4128-B9B1-36421E2867A5}" dt="2024-01-26T13:41:53.105" v="6536" actId="700"/>
        <pc:sldMkLst>
          <pc:docMk/>
          <pc:sldMk cId="3616184710" sldId="355"/>
        </pc:sldMkLst>
        <pc:spChg chg="mod ord">
          <ac:chgData name="Zita Draper" userId="b063123c-f51f-481b-b99c-f574606c9ace" providerId="ADAL" clId="{03291BB3-2372-4128-B9B1-36421E2867A5}" dt="2024-01-26T13:41:53.105" v="6536" actId="700"/>
          <ac:spMkLst>
            <pc:docMk/>
            <pc:sldMk cId="3616184710" sldId="355"/>
            <ac:spMk id="2" creationId="{ED6DFDC4-C4C1-68FD-83DF-EDB374D77F65}"/>
          </ac:spMkLst>
        </pc:spChg>
        <pc:spChg chg="mod ord">
          <ac:chgData name="Zita Draper" userId="b063123c-f51f-481b-b99c-f574606c9ace" providerId="ADAL" clId="{03291BB3-2372-4128-B9B1-36421E2867A5}" dt="2024-01-26T13:41:53.105" v="6536" actId="700"/>
          <ac:spMkLst>
            <pc:docMk/>
            <pc:sldMk cId="3616184710" sldId="355"/>
            <ac:spMk id="4" creationId="{34930F9F-F75C-7BC5-7D9A-29D7E5A027DC}"/>
          </ac:spMkLst>
        </pc:spChg>
        <pc:spChg chg="mod ord">
          <ac:chgData name="Zita Draper" userId="b063123c-f51f-481b-b99c-f574606c9ace" providerId="ADAL" clId="{03291BB3-2372-4128-B9B1-36421E2867A5}" dt="2024-01-26T13:41:53.105" v="6536" actId="700"/>
          <ac:spMkLst>
            <pc:docMk/>
            <pc:sldMk cId="3616184710" sldId="355"/>
            <ac:spMk id="6" creationId="{38DBE8C5-7409-408F-941A-7B23C7F20B5E}"/>
          </ac:spMkLst>
        </pc:spChg>
      </pc:sldChg>
      <pc:sldChg chg="modSp mod">
        <pc:chgData name="Zita Draper" userId="b063123c-f51f-481b-b99c-f574606c9ace" providerId="ADAL" clId="{03291BB3-2372-4128-B9B1-36421E2867A5}" dt="2024-01-26T19:04:15.986" v="10832" actId="20577"/>
        <pc:sldMkLst>
          <pc:docMk/>
          <pc:sldMk cId="182874733" sldId="356"/>
        </pc:sldMkLst>
        <pc:spChg chg="mod">
          <ac:chgData name="Zita Draper" userId="b063123c-f51f-481b-b99c-f574606c9ace" providerId="ADAL" clId="{03291BB3-2372-4128-B9B1-36421E2867A5}" dt="2024-01-26T13:42:31.432" v="6542" actId="1076"/>
          <ac:spMkLst>
            <pc:docMk/>
            <pc:sldMk cId="182874733" sldId="356"/>
            <ac:spMk id="2" creationId="{BE6AF0D5-0009-8CA8-B487-FE90418DB225}"/>
          </ac:spMkLst>
        </pc:spChg>
        <pc:spChg chg="mod">
          <ac:chgData name="Zita Draper" userId="b063123c-f51f-481b-b99c-f574606c9ace" providerId="ADAL" clId="{03291BB3-2372-4128-B9B1-36421E2867A5}" dt="2024-01-26T19:04:15.986" v="10832" actId="20577"/>
          <ac:spMkLst>
            <pc:docMk/>
            <pc:sldMk cId="182874733" sldId="356"/>
            <ac:spMk id="4" creationId="{1C329C67-E3F9-DCB8-6834-3598641FC4FA}"/>
          </ac:spMkLst>
        </pc:spChg>
      </pc:sldChg>
      <pc:sldChg chg="del">
        <pc:chgData name="Zita Draper" userId="b063123c-f51f-481b-b99c-f574606c9ace" providerId="ADAL" clId="{03291BB3-2372-4128-B9B1-36421E2867A5}" dt="2024-01-26T13:42:42.150" v="6543" actId="2696"/>
        <pc:sldMkLst>
          <pc:docMk/>
          <pc:sldMk cId="208211803" sldId="357"/>
        </pc:sldMkLst>
      </pc:sldChg>
      <pc:sldChg chg="addSp delSp modSp mod modClrScheme chgLayout">
        <pc:chgData name="Zita Draper" userId="b063123c-f51f-481b-b99c-f574606c9ace" providerId="ADAL" clId="{03291BB3-2372-4128-B9B1-36421E2867A5}" dt="2024-01-17T14:39:37.102" v="1816" actId="1076"/>
        <pc:sldMkLst>
          <pc:docMk/>
          <pc:sldMk cId="1134550284" sldId="358"/>
        </pc:sldMkLst>
        <pc:spChg chg="mod">
          <ac:chgData name="Zita Draper" userId="b063123c-f51f-481b-b99c-f574606c9ace" providerId="ADAL" clId="{03291BB3-2372-4128-B9B1-36421E2867A5}" dt="2024-01-17T14:39:24.070" v="1814" actId="115"/>
          <ac:spMkLst>
            <pc:docMk/>
            <pc:sldMk cId="1134550284" sldId="358"/>
            <ac:spMk id="2" creationId="{F5F8B9F6-7CCB-38A4-CF44-06D1DDE9E6B4}"/>
          </ac:spMkLst>
        </pc:spChg>
        <pc:spChg chg="add del mod">
          <ac:chgData name="Zita Draper" userId="b063123c-f51f-481b-b99c-f574606c9ace" providerId="ADAL" clId="{03291BB3-2372-4128-B9B1-36421E2867A5}" dt="2024-01-17T14:37:13.575" v="1789" actId="26606"/>
          <ac:spMkLst>
            <pc:docMk/>
            <pc:sldMk cId="1134550284" sldId="358"/>
            <ac:spMk id="4" creationId="{AE9A8046-B701-2BB6-B9CA-0C8EAB78374A}"/>
          </ac:spMkLst>
        </pc:spChg>
        <pc:spChg chg="mod">
          <ac:chgData name="Zita Draper" userId="b063123c-f51f-481b-b99c-f574606c9ace" providerId="ADAL" clId="{03291BB3-2372-4128-B9B1-36421E2867A5}" dt="2024-01-17T14:37:13.575" v="1789" actId="26606"/>
          <ac:spMkLst>
            <pc:docMk/>
            <pc:sldMk cId="1134550284" sldId="358"/>
            <ac:spMk id="6" creationId="{80FA5E6B-2EAE-7D0E-3225-5DD1EDF5CD80}"/>
          </ac:spMkLst>
        </pc:spChg>
        <pc:spChg chg="add del mod">
          <ac:chgData name="Zita Draper" userId="b063123c-f51f-481b-b99c-f574606c9ace" providerId="ADAL" clId="{03291BB3-2372-4128-B9B1-36421E2867A5}" dt="2024-01-17T14:37:12.441" v="1786" actId="26606"/>
          <ac:spMkLst>
            <pc:docMk/>
            <pc:sldMk cId="1134550284" sldId="358"/>
            <ac:spMk id="12" creationId="{65084EB6-99D9-9820-C355-FE594E0B9384}"/>
          </ac:spMkLst>
        </pc:spChg>
        <pc:spChg chg="add del mod">
          <ac:chgData name="Zita Draper" userId="b063123c-f51f-481b-b99c-f574606c9ace" providerId="ADAL" clId="{03291BB3-2372-4128-B9B1-36421E2867A5}" dt="2024-01-17T14:37:13.559" v="1788" actId="26606"/>
          <ac:spMkLst>
            <pc:docMk/>
            <pc:sldMk cId="1134550284" sldId="358"/>
            <ac:spMk id="14" creationId="{26F1ED5D-3134-8515-EBCA-A2D034DDAFF9}"/>
          </ac:spMkLst>
        </pc:spChg>
        <pc:spChg chg="add del mod">
          <ac:chgData name="Zita Draper" userId="b063123c-f51f-481b-b99c-f574606c9ace" providerId="ADAL" clId="{03291BB3-2372-4128-B9B1-36421E2867A5}" dt="2024-01-17T14:37:19.120" v="1790" actId="478"/>
          <ac:spMkLst>
            <pc:docMk/>
            <pc:sldMk cId="1134550284" sldId="358"/>
            <ac:spMk id="17" creationId="{C9ABC4E4-B16D-7119-A231-C3D36EF5F7F4}"/>
          </ac:spMkLst>
        </pc:spChg>
        <pc:graphicFrameChg chg="add del mod">
          <ac:chgData name="Zita Draper" userId="b063123c-f51f-481b-b99c-f574606c9ace" providerId="ADAL" clId="{03291BB3-2372-4128-B9B1-36421E2867A5}" dt="2024-01-17T14:37:13.559" v="1788" actId="26606"/>
          <ac:graphicFrameMkLst>
            <pc:docMk/>
            <pc:sldMk cId="1134550284" sldId="358"/>
            <ac:graphicFrameMk id="15" creationId="{B129AF86-ED5F-28CA-059C-7FB23C49DFD5}"/>
          </ac:graphicFrameMkLst>
        </pc:graphicFrameChg>
        <pc:graphicFrameChg chg="add mod">
          <ac:chgData name="Zita Draper" userId="b063123c-f51f-481b-b99c-f574606c9ace" providerId="ADAL" clId="{03291BB3-2372-4128-B9B1-36421E2867A5}" dt="2024-01-17T14:39:37.102" v="1816" actId="1076"/>
          <ac:graphicFrameMkLst>
            <pc:docMk/>
            <pc:sldMk cId="1134550284" sldId="358"/>
            <ac:graphicFrameMk id="18" creationId="{7DAE8D2D-134C-1792-15A5-4D1BEDA501E6}"/>
          </ac:graphicFrameMkLst>
        </pc:graphicFrameChg>
        <pc:picChg chg="add del">
          <ac:chgData name="Zita Draper" userId="b063123c-f51f-481b-b99c-f574606c9ace" providerId="ADAL" clId="{03291BB3-2372-4128-B9B1-36421E2867A5}" dt="2024-01-17T14:37:12.441" v="1786" actId="26606"/>
          <ac:picMkLst>
            <pc:docMk/>
            <pc:sldMk cId="1134550284" sldId="358"/>
            <ac:picMk id="8" creationId="{C85188A7-C78A-71B6-F608-D5CEBD0204E4}"/>
          </ac:picMkLst>
        </pc:picChg>
      </pc:sldChg>
      <pc:sldChg chg="addSp delSp modSp mod modClrScheme chgLayout">
        <pc:chgData name="Zita Draper" userId="b063123c-f51f-481b-b99c-f574606c9ace" providerId="ADAL" clId="{03291BB3-2372-4128-B9B1-36421E2867A5}" dt="2024-01-10T14:20:54.280" v="23" actId="207"/>
        <pc:sldMkLst>
          <pc:docMk/>
          <pc:sldMk cId="2267868238" sldId="359"/>
        </pc:sldMkLst>
        <pc:spChg chg="del mod ord">
          <ac:chgData name="Zita Draper" userId="b063123c-f51f-481b-b99c-f574606c9ace" providerId="ADAL" clId="{03291BB3-2372-4128-B9B1-36421E2867A5}" dt="2024-01-10T14:19:36.546" v="0" actId="700"/>
          <ac:spMkLst>
            <pc:docMk/>
            <pc:sldMk cId="2267868238" sldId="359"/>
            <ac:spMk id="2" creationId="{FE959C52-73B0-EC19-08DC-7F5BD2CAFF8A}"/>
          </ac:spMkLst>
        </pc:spChg>
        <pc:spChg chg="add mod ord">
          <ac:chgData name="Zita Draper" userId="b063123c-f51f-481b-b99c-f574606c9ace" providerId="ADAL" clId="{03291BB3-2372-4128-B9B1-36421E2867A5}" dt="2024-01-10T14:19:43.142" v="15" actId="20577"/>
          <ac:spMkLst>
            <pc:docMk/>
            <pc:sldMk cId="2267868238" sldId="359"/>
            <ac:spMk id="3" creationId="{483B665D-86C3-8954-7D8F-1D0D3F5213B3}"/>
          </ac:spMkLst>
        </pc:spChg>
        <pc:spChg chg="del mod ord">
          <ac:chgData name="Zita Draper" userId="b063123c-f51f-481b-b99c-f574606c9ace" providerId="ADAL" clId="{03291BB3-2372-4128-B9B1-36421E2867A5}" dt="2024-01-10T14:19:36.546" v="0" actId="700"/>
          <ac:spMkLst>
            <pc:docMk/>
            <pc:sldMk cId="2267868238" sldId="359"/>
            <ac:spMk id="4" creationId="{E717EC06-D72D-109D-C836-6F7155F525E5}"/>
          </ac:spMkLst>
        </pc:spChg>
        <pc:spChg chg="add del mod ord">
          <ac:chgData name="Zita Draper" userId="b063123c-f51f-481b-b99c-f574606c9ace" providerId="ADAL" clId="{03291BB3-2372-4128-B9B1-36421E2867A5}" dt="2024-01-10T14:19:46.972" v="16" actId="478"/>
          <ac:spMkLst>
            <pc:docMk/>
            <pc:sldMk cId="2267868238" sldId="359"/>
            <ac:spMk id="5" creationId="{9B84E728-61D3-BD7C-AF38-28DF095645C5}"/>
          </ac:spMkLst>
        </pc:spChg>
        <pc:spChg chg="mod ord">
          <ac:chgData name="Zita Draper" userId="b063123c-f51f-481b-b99c-f574606c9ace" providerId="ADAL" clId="{03291BB3-2372-4128-B9B1-36421E2867A5}" dt="2024-01-10T14:19:36.546" v="0" actId="700"/>
          <ac:spMkLst>
            <pc:docMk/>
            <pc:sldMk cId="2267868238" sldId="359"/>
            <ac:spMk id="6" creationId="{081279D9-CD63-D637-FD2D-ECBDD398AD54}"/>
          </ac:spMkLst>
        </pc:spChg>
        <pc:spChg chg="add del mod ord">
          <ac:chgData name="Zita Draper" userId="b063123c-f51f-481b-b99c-f574606c9ace" providerId="ADAL" clId="{03291BB3-2372-4128-B9B1-36421E2867A5}" dt="2024-01-10T14:19:53.684" v="17" actId="478"/>
          <ac:spMkLst>
            <pc:docMk/>
            <pc:sldMk cId="2267868238" sldId="359"/>
            <ac:spMk id="7" creationId="{B03CCAAF-48D2-313A-4BDB-92BD6AB39897}"/>
          </ac:spMkLst>
        </pc:spChg>
        <pc:picChg chg="add mod">
          <ac:chgData name="Zita Draper" userId="b063123c-f51f-481b-b99c-f574606c9ace" providerId="ADAL" clId="{03291BB3-2372-4128-B9B1-36421E2867A5}" dt="2024-01-10T14:20:54.280" v="23" actId="207"/>
          <ac:picMkLst>
            <pc:docMk/>
            <pc:sldMk cId="2267868238" sldId="359"/>
            <ac:picMk id="9" creationId="{8EF57D4D-0B29-37FC-4B65-5783948DAF47}"/>
          </ac:picMkLst>
        </pc:picChg>
      </pc:sldChg>
      <pc:sldChg chg="delSp modSp mod modClrScheme chgLayout">
        <pc:chgData name="Zita Draper" userId="b063123c-f51f-481b-b99c-f574606c9ace" providerId="ADAL" clId="{03291BB3-2372-4128-B9B1-36421E2867A5}" dt="2024-01-10T14:23:06.827" v="195" actId="1076"/>
        <pc:sldMkLst>
          <pc:docMk/>
          <pc:sldMk cId="4100598113" sldId="360"/>
        </pc:sldMkLst>
        <pc:spChg chg="mod ord">
          <ac:chgData name="Zita Draper" userId="b063123c-f51f-481b-b99c-f574606c9ace" providerId="ADAL" clId="{03291BB3-2372-4128-B9B1-36421E2867A5}" dt="2024-01-10T14:22:16.770" v="183" actId="700"/>
          <ac:spMkLst>
            <pc:docMk/>
            <pc:sldMk cId="4100598113" sldId="360"/>
            <ac:spMk id="2" creationId="{BEECD82E-EF03-EE55-205F-82C5E392C870}"/>
          </ac:spMkLst>
        </pc:spChg>
        <pc:spChg chg="del">
          <ac:chgData name="Zita Draper" userId="b063123c-f51f-481b-b99c-f574606c9ace" providerId="ADAL" clId="{03291BB3-2372-4128-B9B1-36421E2867A5}" dt="2024-01-10T14:21:13.828" v="43" actId="478"/>
          <ac:spMkLst>
            <pc:docMk/>
            <pc:sldMk cId="4100598113" sldId="360"/>
            <ac:spMk id="3" creationId="{385BB627-E8AC-795A-9029-8740D0F8867C}"/>
          </ac:spMkLst>
        </pc:spChg>
        <pc:spChg chg="mod ord">
          <ac:chgData name="Zita Draper" userId="b063123c-f51f-481b-b99c-f574606c9ace" providerId="ADAL" clId="{03291BB3-2372-4128-B9B1-36421E2867A5}" dt="2024-01-10T14:23:06.827" v="195" actId="1076"/>
          <ac:spMkLst>
            <pc:docMk/>
            <pc:sldMk cId="4100598113" sldId="360"/>
            <ac:spMk id="4" creationId="{E632E110-2F56-363A-3605-1B8DCB86A385}"/>
          </ac:spMkLst>
        </pc:spChg>
        <pc:spChg chg="del">
          <ac:chgData name="Zita Draper" userId="b063123c-f51f-481b-b99c-f574606c9ace" providerId="ADAL" clId="{03291BB3-2372-4128-B9B1-36421E2867A5}" dt="2024-01-10T14:21:01.637" v="24" actId="478"/>
          <ac:spMkLst>
            <pc:docMk/>
            <pc:sldMk cId="4100598113" sldId="360"/>
            <ac:spMk id="5" creationId="{F93719FC-ADF2-174D-FF12-7B6816E39FE7}"/>
          </ac:spMkLst>
        </pc:spChg>
        <pc:spChg chg="mod ord">
          <ac:chgData name="Zita Draper" userId="b063123c-f51f-481b-b99c-f574606c9ace" providerId="ADAL" clId="{03291BB3-2372-4128-B9B1-36421E2867A5}" dt="2024-01-10T14:22:16.770" v="183" actId="700"/>
          <ac:spMkLst>
            <pc:docMk/>
            <pc:sldMk cId="4100598113" sldId="360"/>
            <ac:spMk id="6" creationId="{C3BABE96-A609-CFBF-211B-7749EE925F90}"/>
          </ac:spMkLst>
        </pc:spChg>
      </pc:sldChg>
      <pc:sldChg chg="addSp delSp modSp mod modClrScheme chgLayout">
        <pc:chgData name="Zita Draper" userId="b063123c-f51f-481b-b99c-f574606c9ace" providerId="ADAL" clId="{03291BB3-2372-4128-B9B1-36421E2867A5}" dt="2024-01-10T14:26:13.260" v="604" actId="313"/>
        <pc:sldMkLst>
          <pc:docMk/>
          <pc:sldMk cId="4193152752" sldId="361"/>
        </pc:sldMkLst>
        <pc:spChg chg="del mod ord">
          <ac:chgData name="Zita Draper" userId="b063123c-f51f-481b-b99c-f574606c9ace" providerId="ADAL" clId="{03291BB3-2372-4128-B9B1-36421E2867A5}" dt="2024-01-10T14:23:15.122" v="196" actId="700"/>
          <ac:spMkLst>
            <pc:docMk/>
            <pc:sldMk cId="4193152752" sldId="361"/>
            <ac:spMk id="2" creationId="{C947A3DE-D3FD-CF86-81F9-2CB1C8A891E8}"/>
          </ac:spMkLst>
        </pc:spChg>
        <pc:spChg chg="del">
          <ac:chgData name="Zita Draper" userId="b063123c-f51f-481b-b99c-f574606c9ace" providerId="ADAL" clId="{03291BB3-2372-4128-B9B1-36421E2867A5}" dt="2024-01-10T14:22:35.862" v="186" actId="478"/>
          <ac:spMkLst>
            <pc:docMk/>
            <pc:sldMk cId="4193152752" sldId="361"/>
            <ac:spMk id="3" creationId="{4CE8B9CB-2F94-67AA-16A6-249499B18805}"/>
          </ac:spMkLst>
        </pc:spChg>
        <pc:spChg chg="del mod ord">
          <ac:chgData name="Zita Draper" userId="b063123c-f51f-481b-b99c-f574606c9ace" providerId="ADAL" clId="{03291BB3-2372-4128-B9B1-36421E2867A5}" dt="2024-01-10T14:23:15.122" v="196" actId="700"/>
          <ac:spMkLst>
            <pc:docMk/>
            <pc:sldMk cId="4193152752" sldId="361"/>
            <ac:spMk id="4" creationId="{E1BED450-5674-D8F7-9DDE-0F8A384A2BCE}"/>
          </ac:spMkLst>
        </pc:spChg>
        <pc:spChg chg="del">
          <ac:chgData name="Zita Draper" userId="b063123c-f51f-481b-b99c-f574606c9ace" providerId="ADAL" clId="{03291BB3-2372-4128-B9B1-36421E2867A5}" dt="2024-01-10T14:22:33.563" v="185" actId="478"/>
          <ac:spMkLst>
            <pc:docMk/>
            <pc:sldMk cId="4193152752" sldId="361"/>
            <ac:spMk id="5" creationId="{E4D60D95-360C-0B23-0BD5-1CD993A55C7F}"/>
          </ac:spMkLst>
        </pc:spChg>
        <pc:spChg chg="mod ord">
          <ac:chgData name="Zita Draper" userId="b063123c-f51f-481b-b99c-f574606c9ace" providerId="ADAL" clId="{03291BB3-2372-4128-B9B1-36421E2867A5}" dt="2024-01-10T14:23:15.122" v="196" actId="700"/>
          <ac:spMkLst>
            <pc:docMk/>
            <pc:sldMk cId="4193152752" sldId="361"/>
            <ac:spMk id="6" creationId="{62BA6327-A8DE-1BAF-4478-5EA7F39BCEDE}"/>
          </ac:spMkLst>
        </pc:spChg>
        <pc:spChg chg="add mod ord">
          <ac:chgData name="Zita Draper" userId="b063123c-f51f-481b-b99c-f574606c9ace" providerId="ADAL" clId="{03291BB3-2372-4128-B9B1-36421E2867A5}" dt="2024-01-10T14:24:20.426" v="268" actId="115"/>
          <ac:spMkLst>
            <pc:docMk/>
            <pc:sldMk cId="4193152752" sldId="361"/>
            <ac:spMk id="7" creationId="{7204DB01-6233-D8DC-A6E1-67E24799CDC8}"/>
          </ac:spMkLst>
        </pc:spChg>
        <pc:spChg chg="add mod ord">
          <ac:chgData name="Zita Draper" userId="b063123c-f51f-481b-b99c-f574606c9ace" providerId="ADAL" clId="{03291BB3-2372-4128-B9B1-36421E2867A5}" dt="2024-01-10T14:26:13.260" v="604" actId="313"/>
          <ac:spMkLst>
            <pc:docMk/>
            <pc:sldMk cId="4193152752" sldId="361"/>
            <ac:spMk id="8" creationId="{6E643F33-704B-22E3-A524-57D1F6F080AA}"/>
          </ac:spMkLst>
        </pc:spChg>
      </pc:sldChg>
      <pc:sldChg chg="addSp delSp modSp mod modClrScheme chgLayout">
        <pc:chgData name="Zita Draper" userId="b063123c-f51f-481b-b99c-f574606c9ace" providerId="ADAL" clId="{03291BB3-2372-4128-B9B1-36421E2867A5}" dt="2024-01-10T14:28:20.694" v="666" actId="478"/>
        <pc:sldMkLst>
          <pc:docMk/>
          <pc:sldMk cId="380615045" sldId="362"/>
        </pc:sldMkLst>
        <pc:spChg chg="del mod ord">
          <ac:chgData name="Zita Draper" userId="b063123c-f51f-481b-b99c-f574606c9ace" providerId="ADAL" clId="{03291BB3-2372-4128-B9B1-36421E2867A5}" dt="2024-01-10T14:28:04.118" v="612" actId="700"/>
          <ac:spMkLst>
            <pc:docMk/>
            <pc:sldMk cId="380615045" sldId="362"/>
            <ac:spMk id="2" creationId="{16BCC621-6C29-57A8-5DB9-CE13D5E09279}"/>
          </ac:spMkLst>
        </pc:spChg>
        <pc:spChg chg="del">
          <ac:chgData name="Zita Draper" userId="b063123c-f51f-481b-b99c-f574606c9ace" providerId="ADAL" clId="{03291BB3-2372-4128-B9B1-36421E2867A5}" dt="2024-01-10T14:26:56.550" v="611" actId="478"/>
          <ac:spMkLst>
            <pc:docMk/>
            <pc:sldMk cId="380615045" sldId="362"/>
            <ac:spMk id="3" creationId="{1B1785C2-410B-63AC-A9E3-4EB28B517840}"/>
          </ac:spMkLst>
        </pc:spChg>
        <pc:spChg chg="del mod ord">
          <ac:chgData name="Zita Draper" userId="b063123c-f51f-481b-b99c-f574606c9ace" providerId="ADAL" clId="{03291BB3-2372-4128-B9B1-36421E2867A5}" dt="2024-01-10T14:28:04.118" v="612" actId="700"/>
          <ac:spMkLst>
            <pc:docMk/>
            <pc:sldMk cId="380615045" sldId="362"/>
            <ac:spMk id="4" creationId="{DD9AD9FD-4E12-F120-EA41-52F9B3AF99F3}"/>
          </ac:spMkLst>
        </pc:spChg>
        <pc:spChg chg="del">
          <ac:chgData name="Zita Draper" userId="b063123c-f51f-481b-b99c-f574606c9ace" providerId="ADAL" clId="{03291BB3-2372-4128-B9B1-36421E2867A5}" dt="2024-01-10T14:26:20.502" v="605" actId="478"/>
          <ac:spMkLst>
            <pc:docMk/>
            <pc:sldMk cId="380615045" sldId="362"/>
            <ac:spMk id="5" creationId="{FC814801-2F77-EFEB-F173-ADBD22B4CBEE}"/>
          </ac:spMkLst>
        </pc:spChg>
        <pc:spChg chg="mod ord">
          <ac:chgData name="Zita Draper" userId="b063123c-f51f-481b-b99c-f574606c9ace" providerId="ADAL" clId="{03291BB3-2372-4128-B9B1-36421E2867A5}" dt="2024-01-10T14:28:04.118" v="612" actId="700"/>
          <ac:spMkLst>
            <pc:docMk/>
            <pc:sldMk cId="380615045" sldId="362"/>
            <ac:spMk id="6" creationId="{9930C0A1-E314-06D4-A7B6-426B0DEA7976}"/>
          </ac:spMkLst>
        </pc:spChg>
        <pc:spChg chg="add mod ord">
          <ac:chgData name="Zita Draper" userId="b063123c-f51f-481b-b99c-f574606c9ace" providerId="ADAL" clId="{03291BB3-2372-4128-B9B1-36421E2867A5}" dt="2024-01-10T14:28:16.660" v="665" actId="20577"/>
          <ac:spMkLst>
            <pc:docMk/>
            <pc:sldMk cId="380615045" sldId="362"/>
            <ac:spMk id="7" creationId="{30FD0CD0-A1C6-BA5F-3A18-38B57A129ED8}"/>
          </ac:spMkLst>
        </pc:spChg>
        <pc:spChg chg="add del mod ord">
          <ac:chgData name="Zita Draper" userId="b063123c-f51f-481b-b99c-f574606c9ace" providerId="ADAL" clId="{03291BB3-2372-4128-B9B1-36421E2867A5}" dt="2024-01-10T14:28:20.694" v="666" actId="478"/>
          <ac:spMkLst>
            <pc:docMk/>
            <pc:sldMk cId="380615045" sldId="362"/>
            <ac:spMk id="8" creationId="{58AFD091-C302-E560-BC61-F46E94E19EB2}"/>
          </ac:spMkLst>
        </pc:spChg>
      </pc:sldChg>
      <pc:sldChg chg="delSp modSp mod modNotesTx">
        <pc:chgData name="Zita Draper" userId="b063123c-f51f-481b-b99c-f574606c9ace" providerId="ADAL" clId="{03291BB3-2372-4128-B9B1-36421E2867A5}" dt="2024-01-22T19:15:21" v="3208" actId="20577"/>
        <pc:sldMkLst>
          <pc:docMk/>
          <pc:sldMk cId="1725989958" sldId="363"/>
        </pc:sldMkLst>
        <pc:spChg chg="mod">
          <ac:chgData name="Zita Draper" userId="b063123c-f51f-481b-b99c-f574606c9ace" providerId="ADAL" clId="{03291BB3-2372-4128-B9B1-36421E2867A5}" dt="2024-01-15T15:02:55.956" v="1143" actId="1076"/>
          <ac:spMkLst>
            <pc:docMk/>
            <pc:sldMk cId="1725989958" sldId="363"/>
            <ac:spMk id="2" creationId="{656054E9-4045-B884-63CC-650FE3911078}"/>
          </ac:spMkLst>
        </pc:spChg>
        <pc:spChg chg="del">
          <ac:chgData name="Zita Draper" userId="b063123c-f51f-481b-b99c-f574606c9ace" providerId="ADAL" clId="{03291BB3-2372-4128-B9B1-36421E2867A5}" dt="2024-01-10T14:29:31.053" v="690" actId="478"/>
          <ac:spMkLst>
            <pc:docMk/>
            <pc:sldMk cId="1725989958" sldId="363"/>
            <ac:spMk id="3" creationId="{513EA529-E87D-32A1-46B1-232DE57DFF80}"/>
          </ac:spMkLst>
        </pc:spChg>
        <pc:spChg chg="mod">
          <ac:chgData name="Zita Draper" userId="b063123c-f51f-481b-b99c-f574606c9ace" providerId="ADAL" clId="{03291BB3-2372-4128-B9B1-36421E2867A5}" dt="2024-01-15T15:02:50.258" v="1142" actId="1076"/>
          <ac:spMkLst>
            <pc:docMk/>
            <pc:sldMk cId="1725989958" sldId="363"/>
            <ac:spMk id="4" creationId="{75B80176-F386-7840-D4F0-0F4AA453FD56}"/>
          </ac:spMkLst>
        </pc:spChg>
        <pc:spChg chg="del">
          <ac:chgData name="Zita Draper" userId="b063123c-f51f-481b-b99c-f574606c9ace" providerId="ADAL" clId="{03291BB3-2372-4128-B9B1-36421E2867A5}" dt="2024-01-10T14:26:24.991" v="606" actId="478"/>
          <ac:spMkLst>
            <pc:docMk/>
            <pc:sldMk cId="1725989958" sldId="363"/>
            <ac:spMk id="5" creationId="{DF761267-8311-5BA2-A30C-A18FAA929A06}"/>
          </ac:spMkLst>
        </pc:spChg>
      </pc:sldChg>
      <pc:sldChg chg="delSp modSp mod modNotesTx">
        <pc:chgData name="Zita Draper" userId="b063123c-f51f-481b-b99c-f574606c9ace" providerId="ADAL" clId="{03291BB3-2372-4128-B9B1-36421E2867A5}" dt="2024-01-26T09:54:49.378" v="5069"/>
        <pc:sldMkLst>
          <pc:docMk/>
          <pc:sldMk cId="4227098412" sldId="364"/>
        </pc:sldMkLst>
        <pc:spChg chg="mod">
          <ac:chgData name="Zita Draper" userId="b063123c-f51f-481b-b99c-f574606c9ace" providerId="ADAL" clId="{03291BB3-2372-4128-B9B1-36421E2867A5}" dt="2024-01-15T15:03:06.817" v="1156" actId="115"/>
          <ac:spMkLst>
            <pc:docMk/>
            <pc:sldMk cId="4227098412" sldId="364"/>
            <ac:spMk id="2" creationId="{509D8B2D-049D-A74A-9FFE-06682753029D}"/>
          </ac:spMkLst>
        </pc:spChg>
        <pc:spChg chg="del">
          <ac:chgData name="Zita Draper" userId="b063123c-f51f-481b-b99c-f574606c9ace" providerId="ADAL" clId="{03291BB3-2372-4128-B9B1-36421E2867A5}" dt="2024-01-15T15:03:09.428" v="1157" actId="478"/>
          <ac:spMkLst>
            <pc:docMk/>
            <pc:sldMk cId="4227098412" sldId="364"/>
            <ac:spMk id="3" creationId="{032B39F8-4BF2-AE92-C9FA-446176F1A18A}"/>
          </ac:spMkLst>
        </pc:spChg>
        <pc:spChg chg="mod">
          <ac:chgData name="Zita Draper" userId="b063123c-f51f-481b-b99c-f574606c9ace" providerId="ADAL" clId="{03291BB3-2372-4128-B9B1-36421E2867A5}" dt="2024-01-26T09:18:10.894" v="3448" actId="20577"/>
          <ac:spMkLst>
            <pc:docMk/>
            <pc:sldMk cId="4227098412" sldId="364"/>
            <ac:spMk id="4" creationId="{EB777203-C18A-70BF-9A72-27D5B6D82A14}"/>
          </ac:spMkLst>
        </pc:spChg>
        <pc:spChg chg="del">
          <ac:chgData name="Zita Draper" userId="b063123c-f51f-481b-b99c-f574606c9ace" providerId="ADAL" clId="{03291BB3-2372-4128-B9B1-36421E2867A5}" dt="2024-01-10T14:26:29.315" v="607" actId="478"/>
          <ac:spMkLst>
            <pc:docMk/>
            <pc:sldMk cId="4227098412" sldId="364"/>
            <ac:spMk id="5" creationId="{EEB69A75-AD27-59A4-EE52-9CB39FB440B6}"/>
          </ac:spMkLst>
        </pc:spChg>
      </pc:sldChg>
      <pc:sldChg chg="delSp modSp mod modNotesTx">
        <pc:chgData name="Zita Draper" userId="b063123c-f51f-481b-b99c-f574606c9ace" providerId="ADAL" clId="{03291BB3-2372-4128-B9B1-36421E2867A5}" dt="2024-01-26T09:38:38.071" v="4983" actId="20577"/>
        <pc:sldMkLst>
          <pc:docMk/>
          <pc:sldMk cId="4041615219" sldId="365"/>
        </pc:sldMkLst>
        <pc:spChg chg="mod">
          <ac:chgData name="Zita Draper" userId="b063123c-f51f-481b-b99c-f574606c9ace" providerId="ADAL" clId="{03291BB3-2372-4128-B9B1-36421E2867A5}" dt="2024-01-15T15:03:19.001" v="1169" actId="115"/>
          <ac:spMkLst>
            <pc:docMk/>
            <pc:sldMk cId="4041615219" sldId="365"/>
            <ac:spMk id="2" creationId="{51595506-7B7F-ED68-5438-BC5459EB1928}"/>
          </ac:spMkLst>
        </pc:spChg>
        <pc:spChg chg="del">
          <ac:chgData name="Zita Draper" userId="b063123c-f51f-481b-b99c-f574606c9ace" providerId="ADAL" clId="{03291BB3-2372-4128-B9B1-36421E2867A5}" dt="2024-01-15T15:03:21.151" v="1170" actId="478"/>
          <ac:spMkLst>
            <pc:docMk/>
            <pc:sldMk cId="4041615219" sldId="365"/>
            <ac:spMk id="3" creationId="{4472D376-646E-4CB8-3F50-12EAEB9A3F6B}"/>
          </ac:spMkLst>
        </pc:spChg>
        <pc:spChg chg="mod">
          <ac:chgData name="Zita Draper" userId="b063123c-f51f-481b-b99c-f574606c9ace" providerId="ADAL" clId="{03291BB3-2372-4128-B9B1-36421E2867A5}" dt="2024-01-26T09:30:02.180" v="4334" actId="20577"/>
          <ac:spMkLst>
            <pc:docMk/>
            <pc:sldMk cId="4041615219" sldId="365"/>
            <ac:spMk id="4" creationId="{56AFC0D1-382A-98EE-AF58-F01BC6C37A62}"/>
          </ac:spMkLst>
        </pc:spChg>
        <pc:spChg chg="del">
          <ac:chgData name="Zita Draper" userId="b063123c-f51f-481b-b99c-f574606c9ace" providerId="ADAL" clId="{03291BB3-2372-4128-B9B1-36421E2867A5}" dt="2024-01-10T14:26:34.689" v="608" actId="478"/>
          <ac:spMkLst>
            <pc:docMk/>
            <pc:sldMk cId="4041615219" sldId="365"/>
            <ac:spMk id="5" creationId="{84668AA7-14DD-77C8-AC72-B4B9401117E7}"/>
          </ac:spMkLst>
        </pc:spChg>
      </pc:sldChg>
      <pc:sldChg chg="delSp modSp mod modNotesTx">
        <pc:chgData name="Zita Draper" userId="b063123c-f51f-481b-b99c-f574606c9ace" providerId="ADAL" clId="{03291BB3-2372-4128-B9B1-36421E2867A5}" dt="2024-01-26T10:03:51.867" v="5422" actId="20577"/>
        <pc:sldMkLst>
          <pc:docMk/>
          <pc:sldMk cId="395982640" sldId="366"/>
        </pc:sldMkLst>
        <pc:spChg chg="mod">
          <ac:chgData name="Zita Draper" userId="b063123c-f51f-481b-b99c-f574606c9ace" providerId="ADAL" clId="{03291BB3-2372-4128-B9B1-36421E2867A5}" dt="2024-01-15T15:03:29.071" v="1182" actId="115"/>
          <ac:spMkLst>
            <pc:docMk/>
            <pc:sldMk cId="395982640" sldId="366"/>
            <ac:spMk id="2" creationId="{B6A3FB22-E051-8B91-B00B-D7F42E501EED}"/>
          </ac:spMkLst>
        </pc:spChg>
        <pc:spChg chg="del">
          <ac:chgData name="Zita Draper" userId="b063123c-f51f-481b-b99c-f574606c9ace" providerId="ADAL" clId="{03291BB3-2372-4128-B9B1-36421E2867A5}" dt="2024-01-15T15:03:30.840" v="1183" actId="478"/>
          <ac:spMkLst>
            <pc:docMk/>
            <pc:sldMk cId="395982640" sldId="366"/>
            <ac:spMk id="3" creationId="{90C940BF-53DF-F2EE-B24A-0126AF9C3325}"/>
          </ac:spMkLst>
        </pc:spChg>
        <pc:spChg chg="mod">
          <ac:chgData name="Zita Draper" userId="b063123c-f51f-481b-b99c-f574606c9ace" providerId="ADAL" clId="{03291BB3-2372-4128-B9B1-36421E2867A5}" dt="2024-01-26T09:31:24.962" v="4638" actId="20577"/>
          <ac:spMkLst>
            <pc:docMk/>
            <pc:sldMk cId="395982640" sldId="366"/>
            <ac:spMk id="4" creationId="{6C2B4346-7FA8-7C6C-7C40-FC12DD0E5075}"/>
          </ac:spMkLst>
        </pc:spChg>
        <pc:spChg chg="del">
          <ac:chgData name="Zita Draper" userId="b063123c-f51f-481b-b99c-f574606c9ace" providerId="ADAL" clId="{03291BB3-2372-4128-B9B1-36421E2867A5}" dt="2024-01-10T14:26:39.391" v="609" actId="478"/>
          <ac:spMkLst>
            <pc:docMk/>
            <pc:sldMk cId="395982640" sldId="366"/>
            <ac:spMk id="5" creationId="{D9CA00A0-F3AA-1FB2-C445-DE6028038B10}"/>
          </ac:spMkLst>
        </pc:spChg>
      </pc:sldChg>
      <pc:sldChg chg="addSp delSp modSp del mod modClrScheme chgLayout">
        <pc:chgData name="Zita Draper" userId="b063123c-f51f-481b-b99c-f574606c9ace" providerId="ADAL" clId="{03291BB3-2372-4128-B9B1-36421E2867A5}" dt="2024-01-26T10:04:26.706" v="5427" actId="2696"/>
        <pc:sldMkLst>
          <pc:docMk/>
          <pc:sldMk cId="2072003220" sldId="367"/>
        </pc:sldMkLst>
        <pc:spChg chg="del mod ord">
          <ac:chgData name="Zita Draper" userId="b063123c-f51f-481b-b99c-f574606c9ace" providerId="ADAL" clId="{03291BB3-2372-4128-B9B1-36421E2867A5}" dt="2024-01-26T10:04:14.504" v="5424" actId="700"/>
          <ac:spMkLst>
            <pc:docMk/>
            <pc:sldMk cId="2072003220" sldId="367"/>
            <ac:spMk id="2" creationId="{F9BA2F8D-6A38-F497-5DAB-F45F85326AAC}"/>
          </ac:spMkLst>
        </pc:spChg>
        <pc:spChg chg="del mod ord">
          <ac:chgData name="Zita Draper" userId="b063123c-f51f-481b-b99c-f574606c9ace" providerId="ADAL" clId="{03291BB3-2372-4128-B9B1-36421E2867A5}" dt="2024-01-26T10:04:14.504" v="5424" actId="700"/>
          <ac:spMkLst>
            <pc:docMk/>
            <pc:sldMk cId="2072003220" sldId="367"/>
            <ac:spMk id="3" creationId="{A924A298-CCDA-D01C-60F2-93455E5DF455}"/>
          </ac:spMkLst>
        </pc:spChg>
        <pc:spChg chg="del">
          <ac:chgData name="Zita Draper" userId="b063123c-f51f-481b-b99c-f574606c9ace" providerId="ADAL" clId="{03291BB3-2372-4128-B9B1-36421E2867A5}" dt="2024-01-26T10:04:14.504" v="5424" actId="700"/>
          <ac:spMkLst>
            <pc:docMk/>
            <pc:sldMk cId="2072003220" sldId="367"/>
            <ac:spMk id="4" creationId="{97FDC6F6-9232-FBFD-1F73-EB5EA2372E5B}"/>
          </ac:spMkLst>
        </pc:spChg>
        <pc:spChg chg="del">
          <ac:chgData name="Zita Draper" userId="b063123c-f51f-481b-b99c-f574606c9ace" providerId="ADAL" clId="{03291BB3-2372-4128-B9B1-36421E2867A5}" dt="2024-01-26T10:04:08.650" v="5423" actId="478"/>
          <ac:spMkLst>
            <pc:docMk/>
            <pc:sldMk cId="2072003220" sldId="367"/>
            <ac:spMk id="5" creationId="{A74BD3A1-584A-2FF4-6E80-0EB55974B1B9}"/>
          </ac:spMkLst>
        </pc:spChg>
        <pc:spChg chg="mod ord">
          <ac:chgData name="Zita Draper" userId="b063123c-f51f-481b-b99c-f574606c9ace" providerId="ADAL" clId="{03291BB3-2372-4128-B9B1-36421E2867A5}" dt="2024-01-26T10:04:14.504" v="5424" actId="700"/>
          <ac:spMkLst>
            <pc:docMk/>
            <pc:sldMk cId="2072003220" sldId="367"/>
            <ac:spMk id="6" creationId="{22A99919-444D-A4D1-DFA1-9D87836E5DA4}"/>
          </ac:spMkLst>
        </pc:spChg>
        <pc:spChg chg="add mod ord">
          <ac:chgData name="Zita Draper" userId="b063123c-f51f-481b-b99c-f574606c9ace" providerId="ADAL" clId="{03291BB3-2372-4128-B9B1-36421E2867A5}" dt="2024-01-26T10:04:14.504" v="5424" actId="700"/>
          <ac:spMkLst>
            <pc:docMk/>
            <pc:sldMk cId="2072003220" sldId="367"/>
            <ac:spMk id="7" creationId="{16F2FC76-4C22-6B7F-F386-7CF209D2FDB3}"/>
          </ac:spMkLst>
        </pc:spChg>
        <pc:spChg chg="add mod ord">
          <ac:chgData name="Zita Draper" userId="b063123c-f51f-481b-b99c-f574606c9ace" providerId="ADAL" clId="{03291BB3-2372-4128-B9B1-36421E2867A5}" dt="2024-01-26T10:04:14.504" v="5424" actId="700"/>
          <ac:spMkLst>
            <pc:docMk/>
            <pc:sldMk cId="2072003220" sldId="367"/>
            <ac:spMk id="8" creationId="{CFC95C28-A0E4-0DA7-0671-B02FCAF2FD2C}"/>
          </ac:spMkLst>
        </pc:spChg>
      </pc:sldChg>
      <pc:sldChg chg="addSp delSp modSp mod modClrScheme chgLayout">
        <pc:chgData name="Zita Draper" userId="b063123c-f51f-481b-b99c-f574606c9ace" providerId="ADAL" clId="{03291BB3-2372-4128-B9B1-36421E2867A5}" dt="2024-01-26T11:25:41.464" v="5520" actId="1076"/>
        <pc:sldMkLst>
          <pc:docMk/>
          <pc:sldMk cId="226421083" sldId="368"/>
        </pc:sldMkLst>
        <pc:spChg chg="del mod ord">
          <ac:chgData name="Zita Draper" userId="b063123c-f51f-481b-b99c-f574606c9ace" providerId="ADAL" clId="{03291BB3-2372-4128-B9B1-36421E2867A5}" dt="2024-01-26T11:25:02.210" v="5447" actId="700"/>
          <ac:spMkLst>
            <pc:docMk/>
            <pc:sldMk cId="226421083" sldId="368"/>
            <ac:spMk id="2" creationId="{B98025AD-BCDF-FF32-1402-027FEB1E7116}"/>
          </ac:spMkLst>
        </pc:spChg>
        <pc:spChg chg="del mod ord">
          <ac:chgData name="Zita Draper" userId="b063123c-f51f-481b-b99c-f574606c9ace" providerId="ADAL" clId="{03291BB3-2372-4128-B9B1-36421E2867A5}" dt="2024-01-26T11:25:02.210" v="5447" actId="700"/>
          <ac:spMkLst>
            <pc:docMk/>
            <pc:sldMk cId="226421083" sldId="368"/>
            <ac:spMk id="3" creationId="{FAA1CBA9-8DA8-A177-5777-CE0CA5CB72C6}"/>
          </ac:spMkLst>
        </pc:spChg>
        <pc:spChg chg="del">
          <ac:chgData name="Zita Draper" userId="b063123c-f51f-481b-b99c-f574606c9ace" providerId="ADAL" clId="{03291BB3-2372-4128-B9B1-36421E2867A5}" dt="2024-01-26T11:25:02.210" v="5447" actId="700"/>
          <ac:spMkLst>
            <pc:docMk/>
            <pc:sldMk cId="226421083" sldId="368"/>
            <ac:spMk id="4" creationId="{FDB1DBA2-3EEE-2CB8-25D4-363CF0063158}"/>
          </ac:spMkLst>
        </pc:spChg>
        <pc:spChg chg="del mod ord">
          <ac:chgData name="Zita Draper" userId="b063123c-f51f-481b-b99c-f574606c9ace" providerId="ADAL" clId="{03291BB3-2372-4128-B9B1-36421E2867A5}" dt="2024-01-26T11:25:12.634" v="5478" actId="478"/>
          <ac:spMkLst>
            <pc:docMk/>
            <pc:sldMk cId="226421083" sldId="368"/>
            <ac:spMk id="5" creationId="{10F7DF67-452D-C033-1D3D-E660C8F8E761}"/>
          </ac:spMkLst>
        </pc:spChg>
        <pc:spChg chg="mod ord">
          <ac:chgData name="Zita Draper" userId="b063123c-f51f-481b-b99c-f574606c9ace" providerId="ADAL" clId="{03291BB3-2372-4128-B9B1-36421E2867A5}" dt="2024-01-26T11:25:02.210" v="5447" actId="700"/>
          <ac:spMkLst>
            <pc:docMk/>
            <pc:sldMk cId="226421083" sldId="368"/>
            <ac:spMk id="6" creationId="{F50A152F-47D2-BF6C-5A1C-BAE539A129AE}"/>
          </ac:spMkLst>
        </pc:spChg>
        <pc:spChg chg="add mod ord">
          <ac:chgData name="Zita Draper" userId="b063123c-f51f-481b-b99c-f574606c9ace" providerId="ADAL" clId="{03291BB3-2372-4128-B9B1-36421E2867A5}" dt="2024-01-26T11:25:41.464" v="5520" actId="1076"/>
          <ac:spMkLst>
            <pc:docMk/>
            <pc:sldMk cId="226421083" sldId="368"/>
            <ac:spMk id="7" creationId="{E3AA1118-8082-1DB5-349F-F1B53E7CD6D3}"/>
          </ac:spMkLst>
        </pc:spChg>
        <pc:spChg chg="add mod ord">
          <ac:chgData name="Zita Draper" userId="b063123c-f51f-481b-b99c-f574606c9ace" providerId="ADAL" clId="{03291BB3-2372-4128-B9B1-36421E2867A5}" dt="2024-01-26T11:25:36.177" v="5519" actId="20577"/>
          <ac:spMkLst>
            <pc:docMk/>
            <pc:sldMk cId="226421083" sldId="368"/>
            <ac:spMk id="8" creationId="{675A2F9B-BB8B-4411-12F0-CF477189D8A4}"/>
          </ac:spMkLst>
        </pc:spChg>
      </pc:sldChg>
      <pc:sldChg chg="delSp modSp mod modNotesTx">
        <pc:chgData name="Zita Draper" userId="b063123c-f51f-481b-b99c-f574606c9ace" providerId="ADAL" clId="{03291BB3-2372-4128-B9B1-36421E2867A5}" dt="2024-01-26T17:51:04.699" v="9068" actId="115"/>
        <pc:sldMkLst>
          <pc:docMk/>
          <pc:sldMk cId="2454133043" sldId="369"/>
        </pc:sldMkLst>
        <pc:spChg chg="mod">
          <ac:chgData name="Zita Draper" userId="b063123c-f51f-481b-b99c-f574606c9ace" providerId="ADAL" clId="{03291BB3-2372-4128-B9B1-36421E2867A5}" dt="2024-01-26T11:26:06.133" v="5557" actId="14100"/>
          <ac:spMkLst>
            <pc:docMk/>
            <pc:sldMk cId="2454133043" sldId="369"/>
            <ac:spMk id="2" creationId="{FF7960DB-6D0F-2033-E6D1-E29F4B167107}"/>
          </ac:spMkLst>
        </pc:spChg>
        <pc:spChg chg="del">
          <ac:chgData name="Zita Draper" userId="b063123c-f51f-481b-b99c-f574606c9ace" providerId="ADAL" clId="{03291BB3-2372-4128-B9B1-36421E2867A5}" dt="2024-01-26T11:26:01.367" v="5555" actId="478"/>
          <ac:spMkLst>
            <pc:docMk/>
            <pc:sldMk cId="2454133043" sldId="369"/>
            <ac:spMk id="3" creationId="{12DAA767-46FF-545D-445E-199A850F3DB5}"/>
          </ac:spMkLst>
        </pc:spChg>
        <pc:spChg chg="mod">
          <ac:chgData name="Zita Draper" userId="b063123c-f51f-481b-b99c-f574606c9ace" providerId="ADAL" clId="{03291BB3-2372-4128-B9B1-36421E2867A5}" dt="2024-01-26T11:50:36.995" v="6027" actId="20577"/>
          <ac:spMkLst>
            <pc:docMk/>
            <pc:sldMk cId="2454133043" sldId="369"/>
            <ac:spMk id="4" creationId="{47B1AEA6-4AC7-6BB2-9EAD-7E98F4C575E3}"/>
          </ac:spMkLst>
        </pc:spChg>
        <pc:spChg chg="del">
          <ac:chgData name="Zita Draper" userId="b063123c-f51f-481b-b99c-f574606c9ace" providerId="ADAL" clId="{03291BB3-2372-4128-B9B1-36421E2867A5}" dt="2024-01-26T11:26:03.420" v="5556" actId="478"/>
          <ac:spMkLst>
            <pc:docMk/>
            <pc:sldMk cId="2454133043" sldId="369"/>
            <ac:spMk id="5" creationId="{2E50CF4F-7BF4-783B-C635-FE480A033294}"/>
          </ac:spMkLst>
        </pc:spChg>
      </pc:sldChg>
      <pc:sldChg chg="delSp modSp mod modNotesTx">
        <pc:chgData name="Zita Draper" userId="b063123c-f51f-481b-b99c-f574606c9ace" providerId="ADAL" clId="{03291BB3-2372-4128-B9B1-36421E2867A5}" dt="2024-01-26T17:39:43.316" v="8502" actId="115"/>
        <pc:sldMkLst>
          <pc:docMk/>
          <pc:sldMk cId="2144050313" sldId="370"/>
        </pc:sldMkLst>
        <pc:spChg chg="del">
          <ac:chgData name="Zita Draper" userId="b063123c-f51f-481b-b99c-f574606c9ace" providerId="ADAL" clId="{03291BB3-2372-4128-B9B1-36421E2867A5}" dt="2024-01-26T11:50:51.025" v="6028" actId="478"/>
          <ac:spMkLst>
            <pc:docMk/>
            <pc:sldMk cId="2144050313" sldId="370"/>
            <ac:spMk id="2" creationId="{FD7AF051-149D-9649-058E-A9A4E9003840}"/>
          </ac:spMkLst>
        </pc:spChg>
        <pc:spChg chg="del">
          <ac:chgData name="Zita Draper" userId="b063123c-f51f-481b-b99c-f574606c9ace" providerId="ADAL" clId="{03291BB3-2372-4128-B9B1-36421E2867A5}" dt="2024-01-26T11:50:52.837" v="6029" actId="478"/>
          <ac:spMkLst>
            <pc:docMk/>
            <pc:sldMk cId="2144050313" sldId="370"/>
            <ac:spMk id="3" creationId="{604306DF-F900-F992-3638-4171EA05C0E1}"/>
          </ac:spMkLst>
        </pc:spChg>
        <pc:spChg chg="mod">
          <ac:chgData name="Zita Draper" userId="b063123c-f51f-481b-b99c-f574606c9ace" providerId="ADAL" clId="{03291BB3-2372-4128-B9B1-36421E2867A5}" dt="2024-01-26T16:30:58.722" v="8057" actId="20577"/>
          <ac:spMkLst>
            <pc:docMk/>
            <pc:sldMk cId="2144050313" sldId="370"/>
            <ac:spMk id="4" creationId="{36578BEF-F059-3CFF-95F8-189DC77739D5}"/>
          </ac:spMkLst>
        </pc:spChg>
        <pc:spChg chg="del">
          <ac:chgData name="Zita Draper" userId="b063123c-f51f-481b-b99c-f574606c9ace" providerId="ADAL" clId="{03291BB3-2372-4128-B9B1-36421E2867A5}" dt="2024-01-26T11:53:55.448" v="6489" actId="478"/>
          <ac:spMkLst>
            <pc:docMk/>
            <pc:sldMk cId="2144050313" sldId="370"/>
            <ac:spMk id="5" creationId="{EC8DF922-1623-87F4-FF70-B05E53FD8EF6}"/>
          </ac:spMkLst>
        </pc:spChg>
      </pc:sldChg>
      <pc:sldChg chg="addSp delSp modSp del mod modClrScheme chgLayout">
        <pc:chgData name="Zita Draper" userId="b063123c-f51f-481b-b99c-f574606c9ace" providerId="ADAL" clId="{03291BB3-2372-4128-B9B1-36421E2867A5}" dt="2024-01-26T13:45:21.338" v="6546" actId="2696"/>
        <pc:sldMkLst>
          <pc:docMk/>
          <pc:sldMk cId="407197404" sldId="371"/>
        </pc:sldMkLst>
        <pc:spChg chg="del mod ord">
          <ac:chgData name="Zita Draper" userId="b063123c-f51f-481b-b99c-f574606c9ace" providerId="ADAL" clId="{03291BB3-2372-4128-B9B1-36421E2867A5}" dt="2024-01-26T11:55:43.738" v="6493" actId="700"/>
          <ac:spMkLst>
            <pc:docMk/>
            <pc:sldMk cId="407197404" sldId="371"/>
            <ac:spMk id="2" creationId="{5DBF2F94-717D-4C8D-6400-1906EB8D8FE3}"/>
          </ac:spMkLst>
        </pc:spChg>
        <pc:spChg chg="del mod ord">
          <ac:chgData name="Zita Draper" userId="b063123c-f51f-481b-b99c-f574606c9ace" providerId="ADAL" clId="{03291BB3-2372-4128-B9B1-36421E2867A5}" dt="2024-01-26T11:55:43.738" v="6493" actId="700"/>
          <ac:spMkLst>
            <pc:docMk/>
            <pc:sldMk cId="407197404" sldId="371"/>
            <ac:spMk id="3" creationId="{8F947950-C198-2FB9-90B4-557417896490}"/>
          </ac:spMkLst>
        </pc:spChg>
        <pc:spChg chg="del">
          <ac:chgData name="Zita Draper" userId="b063123c-f51f-481b-b99c-f574606c9ace" providerId="ADAL" clId="{03291BB3-2372-4128-B9B1-36421E2867A5}" dt="2024-01-26T11:55:43.738" v="6493" actId="700"/>
          <ac:spMkLst>
            <pc:docMk/>
            <pc:sldMk cId="407197404" sldId="371"/>
            <ac:spMk id="4" creationId="{24135102-1762-EEF5-948F-3882D95D409A}"/>
          </ac:spMkLst>
        </pc:spChg>
        <pc:spChg chg="del">
          <ac:chgData name="Zita Draper" userId="b063123c-f51f-481b-b99c-f574606c9ace" providerId="ADAL" clId="{03291BB3-2372-4128-B9B1-36421E2867A5}" dt="2024-01-26T11:55:36.288" v="6492" actId="478"/>
          <ac:spMkLst>
            <pc:docMk/>
            <pc:sldMk cId="407197404" sldId="371"/>
            <ac:spMk id="5" creationId="{D477C9CC-EBFD-1EE7-63CB-5CB1E704E5B8}"/>
          </ac:spMkLst>
        </pc:spChg>
        <pc:spChg chg="mod ord">
          <ac:chgData name="Zita Draper" userId="b063123c-f51f-481b-b99c-f574606c9ace" providerId="ADAL" clId="{03291BB3-2372-4128-B9B1-36421E2867A5}" dt="2024-01-26T11:55:43.738" v="6493" actId="700"/>
          <ac:spMkLst>
            <pc:docMk/>
            <pc:sldMk cId="407197404" sldId="371"/>
            <ac:spMk id="6" creationId="{CAFDC6B4-78D3-A5E7-67F3-6E167A179CF5}"/>
          </ac:spMkLst>
        </pc:spChg>
        <pc:spChg chg="add mod ord">
          <ac:chgData name="Zita Draper" userId="b063123c-f51f-481b-b99c-f574606c9ace" providerId="ADAL" clId="{03291BB3-2372-4128-B9B1-36421E2867A5}" dt="2024-01-26T11:56:00.563" v="6533" actId="115"/>
          <ac:spMkLst>
            <pc:docMk/>
            <pc:sldMk cId="407197404" sldId="371"/>
            <ac:spMk id="7" creationId="{FF638D04-3517-540A-A3CC-4FEFFAC3258E}"/>
          </ac:spMkLst>
        </pc:spChg>
        <pc:spChg chg="add del mod ord">
          <ac:chgData name="Zita Draper" userId="b063123c-f51f-481b-b99c-f574606c9ace" providerId="ADAL" clId="{03291BB3-2372-4128-B9B1-36421E2867A5}" dt="2024-01-26T11:55:55.111" v="6528" actId="478"/>
          <ac:spMkLst>
            <pc:docMk/>
            <pc:sldMk cId="407197404" sldId="371"/>
            <ac:spMk id="8" creationId="{074A396E-3DC2-3F6E-07AC-AD9BD0001439}"/>
          </ac:spMkLst>
        </pc:spChg>
      </pc:sldChg>
      <pc:sldChg chg="addSp delSp modSp mod modClrScheme chgLayout">
        <pc:chgData name="Zita Draper" userId="b063123c-f51f-481b-b99c-f574606c9ace" providerId="ADAL" clId="{03291BB3-2372-4128-B9B1-36421E2867A5}" dt="2024-01-26T16:32:39.536" v="8083" actId="20577"/>
        <pc:sldMkLst>
          <pc:docMk/>
          <pc:sldMk cId="2943508654" sldId="372"/>
        </pc:sldMkLst>
        <pc:spChg chg="del mod ord">
          <ac:chgData name="Zita Draper" userId="b063123c-f51f-481b-b99c-f574606c9ace" providerId="ADAL" clId="{03291BB3-2372-4128-B9B1-36421E2867A5}" dt="2024-01-26T14:23:19.237" v="6548" actId="700"/>
          <ac:spMkLst>
            <pc:docMk/>
            <pc:sldMk cId="2943508654" sldId="372"/>
            <ac:spMk id="2" creationId="{74E76FEF-62F3-ECD5-6B42-D51A01D000DB}"/>
          </ac:spMkLst>
        </pc:spChg>
        <pc:spChg chg="del mod ord">
          <ac:chgData name="Zita Draper" userId="b063123c-f51f-481b-b99c-f574606c9ace" providerId="ADAL" clId="{03291BB3-2372-4128-B9B1-36421E2867A5}" dt="2024-01-26T14:23:19.237" v="6548" actId="700"/>
          <ac:spMkLst>
            <pc:docMk/>
            <pc:sldMk cId="2943508654" sldId="372"/>
            <ac:spMk id="3" creationId="{679F0BD7-E9B6-CE81-791C-774C47D8097A}"/>
          </ac:spMkLst>
        </pc:spChg>
        <pc:spChg chg="del">
          <ac:chgData name="Zita Draper" userId="b063123c-f51f-481b-b99c-f574606c9ace" providerId="ADAL" clId="{03291BB3-2372-4128-B9B1-36421E2867A5}" dt="2024-01-26T14:23:19.237" v="6548" actId="700"/>
          <ac:spMkLst>
            <pc:docMk/>
            <pc:sldMk cId="2943508654" sldId="372"/>
            <ac:spMk id="4" creationId="{68FC3EEE-6050-D1EA-467B-7B4D84D12609}"/>
          </ac:spMkLst>
        </pc:spChg>
        <pc:spChg chg="del">
          <ac:chgData name="Zita Draper" userId="b063123c-f51f-481b-b99c-f574606c9ace" providerId="ADAL" clId="{03291BB3-2372-4128-B9B1-36421E2867A5}" dt="2024-01-26T13:45:01.617" v="6544" actId="478"/>
          <ac:spMkLst>
            <pc:docMk/>
            <pc:sldMk cId="2943508654" sldId="372"/>
            <ac:spMk id="5" creationId="{E8B14632-5E32-C415-3D62-5CB755CD7414}"/>
          </ac:spMkLst>
        </pc:spChg>
        <pc:spChg chg="mod ord">
          <ac:chgData name="Zita Draper" userId="b063123c-f51f-481b-b99c-f574606c9ace" providerId="ADAL" clId="{03291BB3-2372-4128-B9B1-36421E2867A5}" dt="2024-01-26T14:23:19.237" v="6548" actId="700"/>
          <ac:spMkLst>
            <pc:docMk/>
            <pc:sldMk cId="2943508654" sldId="372"/>
            <ac:spMk id="6" creationId="{B4952C60-CAA5-D5FA-BAD5-4A659CA761C4}"/>
          </ac:spMkLst>
        </pc:spChg>
        <pc:spChg chg="add mod ord">
          <ac:chgData name="Zita Draper" userId="b063123c-f51f-481b-b99c-f574606c9ace" providerId="ADAL" clId="{03291BB3-2372-4128-B9B1-36421E2867A5}" dt="2024-01-26T16:32:39.536" v="8083" actId="20577"/>
          <ac:spMkLst>
            <pc:docMk/>
            <pc:sldMk cId="2943508654" sldId="372"/>
            <ac:spMk id="7" creationId="{01982053-0CEE-8599-1E4E-A10A0C34ECC3}"/>
          </ac:spMkLst>
        </pc:spChg>
        <pc:spChg chg="add del mod ord">
          <ac:chgData name="Zita Draper" userId="b063123c-f51f-481b-b99c-f574606c9ace" providerId="ADAL" clId="{03291BB3-2372-4128-B9B1-36421E2867A5}" dt="2024-01-26T14:23:56.172" v="6584" actId="478"/>
          <ac:spMkLst>
            <pc:docMk/>
            <pc:sldMk cId="2943508654" sldId="372"/>
            <ac:spMk id="8" creationId="{3C3A59F3-2F03-F7CE-5EA3-9920E6B395F4}"/>
          </ac:spMkLst>
        </pc:spChg>
      </pc:sldChg>
      <pc:sldChg chg="delSp modSp del mod">
        <pc:chgData name="Zita Draper" userId="b063123c-f51f-481b-b99c-f574606c9ace" providerId="ADAL" clId="{03291BB3-2372-4128-B9B1-36421E2867A5}" dt="2024-01-26T16:15:57.866" v="7760" actId="2696"/>
        <pc:sldMkLst>
          <pc:docMk/>
          <pc:sldMk cId="2234404224" sldId="373"/>
        </pc:sldMkLst>
        <pc:spChg chg="mod">
          <ac:chgData name="Zita Draper" userId="b063123c-f51f-481b-b99c-f574606c9ace" providerId="ADAL" clId="{03291BB3-2372-4128-B9B1-36421E2867A5}" dt="2024-01-26T14:24:35.172" v="6648" actId="115"/>
          <ac:spMkLst>
            <pc:docMk/>
            <pc:sldMk cId="2234404224" sldId="373"/>
            <ac:spMk id="2" creationId="{F7BB198B-E29E-F002-4A9E-0281BF407EC6}"/>
          </ac:spMkLst>
        </pc:spChg>
        <pc:spChg chg="del">
          <ac:chgData name="Zita Draper" userId="b063123c-f51f-481b-b99c-f574606c9ace" providerId="ADAL" clId="{03291BB3-2372-4128-B9B1-36421E2867A5}" dt="2024-01-26T14:24:03.735" v="6588" actId="478"/>
          <ac:spMkLst>
            <pc:docMk/>
            <pc:sldMk cId="2234404224" sldId="373"/>
            <ac:spMk id="3" creationId="{A7DFC923-6140-9A5F-C522-6F3FC854D52E}"/>
          </ac:spMkLst>
        </pc:spChg>
        <pc:spChg chg="mod">
          <ac:chgData name="Zita Draper" userId="b063123c-f51f-481b-b99c-f574606c9ace" providerId="ADAL" clId="{03291BB3-2372-4128-B9B1-36421E2867A5}" dt="2024-01-26T14:25:20.087" v="6827" actId="20577"/>
          <ac:spMkLst>
            <pc:docMk/>
            <pc:sldMk cId="2234404224" sldId="373"/>
            <ac:spMk id="4" creationId="{F667E292-BAD4-4D9E-8733-BF791A90BFE6}"/>
          </ac:spMkLst>
        </pc:spChg>
        <pc:spChg chg="del">
          <ac:chgData name="Zita Draper" userId="b063123c-f51f-481b-b99c-f574606c9ace" providerId="ADAL" clId="{03291BB3-2372-4128-B9B1-36421E2867A5}" dt="2024-01-26T14:23:25.836" v="6549" actId="478"/>
          <ac:spMkLst>
            <pc:docMk/>
            <pc:sldMk cId="2234404224" sldId="373"/>
            <ac:spMk id="5" creationId="{B4EBAECF-D698-B9F8-1C43-55531C13C90A}"/>
          </ac:spMkLst>
        </pc:spChg>
      </pc:sldChg>
      <pc:sldChg chg="delSp modSp mod">
        <pc:chgData name="Zita Draper" userId="b063123c-f51f-481b-b99c-f574606c9ace" providerId="ADAL" clId="{03291BB3-2372-4128-B9B1-36421E2867A5}" dt="2024-01-26T16:34:18.473" v="8247" actId="313"/>
        <pc:sldMkLst>
          <pc:docMk/>
          <pc:sldMk cId="635308412" sldId="374"/>
        </pc:sldMkLst>
        <pc:spChg chg="mod">
          <ac:chgData name="Zita Draper" userId="b063123c-f51f-481b-b99c-f574606c9ace" providerId="ADAL" clId="{03291BB3-2372-4128-B9B1-36421E2867A5}" dt="2024-01-26T16:32:55.674" v="8104" actId="115"/>
          <ac:spMkLst>
            <pc:docMk/>
            <pc:sldMk cId="635308412" sldId="374"/>
            <ac:spMk id="2" creationId="{33A0CEFC-1D40-4D69-1083-ADD076B58B1C}"/>
          </ac:spMkLst>
        </pc:spChg>
        <pc:spChg chg="del">
          <ac:chgData name="Zita Draper" userId="b063123c-f51f-481b-b99c-f574606c9ace" providerId="ADAL" clId="{03291BB3-2372-4128-B9B1-36421E2867A5}" dt="2024-01-26T14:25:27.693" v="6828" actId="478"/>
          <ac:spMkLst>
            <pc:docMk/>
            <pc:sldMk cId="635308412" sldId="374"/>
            <ac:spMk id="3" creationId="{0A6EF2C0-842C-B36B-F24C-DFE9EB4F0470}"/>
          </ac:spMkLst>
        </pc:spChg>
        <pc:spChg chg="mod">
          <ac:chgData name="Zita Draper" userId="b063123c-f51f-481b-b99c-f574606c9ace" providerId="ADAL" clId="{03291BB3-2372-4128-B9B1-36421E2867A5}" dt="2024-01-26T16:34:18.473" v="8247" actId="313"/>
          <ac:spMkLst>
            <pc:docMk/>
            <pc:sldMk cId="635308412" sldId="374"/>
            <ac:spMk id="4" creationId="{E5DD7A0E-FD2C-2700-6CEE-76824F4E94B0}"/>
          </ac:spMkLst>
        </pc:spChg>
        <pc:spChg chg="del">
          <ac:chgData name="Zita Draper" userId="b063123c-f51f-481b-b99c-f574606c9ace" providerId="ADAL" clId="{03291BB3-2372-4128-B9B1-36421E2867A5}" dt="2024-01-26T14:25:30.793" v="6829" actId="478"/>
          <ac:spMkLst>
            <pc:docMk/>
            <pc:sldMk cId="635308412" sldId="374"/>
            <ac:spMk id="5" creationId="{C00E2BA7-8236-5EE0-6F7F-87CA9792F147}"/>
          </ac:spMkLst>
        </pc:spChg>
      </pc:sldChg>
      <pc:sldChg chg="delSp modSp mod">
        <pc:chgData name="Zita Draper" userId="b063123c-f51f-481b-b99c-f574606c9ace" providerId="ADAL" clId="{03291BB3-2372-4128-B9B1-36421E2867A5}" dt="2024-01-26T17:54:19.706" v="9392" actId="20577"/>
        <pc:sldMkLst>
          <pc:docMk/>
          <pc:sldMk cId="589997070" sldId="375"/>
        </pc:sldMkLst>
        <pc:spChg chg="mod">
          <ac:chgData name="Zita Draper" userId="b063123c-f51f-481b-b99c-f574606c9ace" providerId="ADAL" clId="{03291BB3-2372-4128-B9B1-36421E2867A5}" dt="2024-01-26T16:44:28.437" v="8399" actId="115"/>
          <ac:spMkLst>
            <pc:docMk/>
            <pc:sldMk cId="589997070" sldId="375"/>
            <ac:spMk id="2" creationId="{11F36992-FC0A-172B-D3C5-02EF9ED1439D}"/>
          </ac:spMkLst>
        </pc:spChg>
        <pc:spChg chg="del">
          <ac:chgData name="Zita Draper" userId="b063123c-f51f-481b-b99c-f574606c9ace" providerId="ADAL" clId="{03291BB3-2372-4128-B9B1-36421E2867A5}" dt="2024-01-26T16:44:21.284" v="8394" actId="478"/>
          <ac:spMkLst>
            <pc:docMk/>
            <pc:sldMk cId="589997070" sldId="375"/>
            <ac:spMk id="3" creationId="{AA15CEC5-C146-BE98-304B-2F16415B810A}"/>
          </ac:spMkLst>
        </pc:spChg>
        <pc:spChg chg="mod">
          <ac:chgData name="Zita Draper" userId="b063123c-f51f-481b-b99c-f574606c9ace" providerId="ADAL" clId="{03291BB3-2372-4128-B9B1-36421E2867A5}" dt="2024-01-26T17:54:19.706" v="9392" actId="20577"/>
          <ac:spMkLst>
            <pc:docMk/>
            <pc:sldMk cId="589997070" sldId="375"/>
            <ac:spMk id="4" creationId="{B60299CC-4481-4B84-DC76-2B92A41A6CAA}"/>
          </ac:spMkLst>
        </pc:spChg>
        <pc:spChg chg="del">
          <ac:chgData name="Zita Draper" userId="b063123c-f51f-481b-b99c-f574606c9ace" providerId="ADAL" clId="{03291BB3-2372-4128-B9B1-36421E2867A5}" dt="2024-01-26T16:34:29.098" v="8248" actId="478"/>
          <ac:spMkLst>
            <pc:docMk/>
            <pc:sldMk cId="589997070" sldId="375"/>
            <ac:spMk id="5" creationId="{6F0F5392-3129-7811-41C2-0C7640F41504}"/>
          </ac:spMkLst>
        </pc:spChg>
      </pc:sldChg>
      <pc:sldChg chg="delSp modSp mod">
        <pc:chgData name="Zita Draper" userId="b063123c-f51f-481b-b99c-f574606c9ace" providerId="ADAL" clId="{03291BB3-2372-4128-B9B1-36421E2867A5}" dt="2024-01-26T17:58:55.202" v="9592" actId="5793"/>
        <pc:sldMkLst>
          <pc:docMk/>
          <pc:sldMk cId="1144137339" sldId="376"/>
        </pc:sldMkLst>
        <pc:spChg chg="mod">
          <ac:chgData name="Zita Draper" userId="b063123c-f51f-481b-b99c-f574606c9ace" providerId="ADAL" clId="{03291BB3-2372-4128-B9B1-36421E2867A5}" dt="2024-01-26T16:44:35.253" v="8402" actId="115"/>
          <ac:spMkLst>
            <pc:docMk/>
            <pc:sldMk cId="1144137339" sldId="376"/>
            <ac:spMk id="2" creationId="{27B6ED7E-2DD4-50EC-EB29-51D61340F971}"/>
          </ac:spMkLst>
        </pc:spChg>
        <pc:spChg chg="del">
          <ac:chgData name="Zita Draper" userId="b063123c-f51f-481b-b99c-f574606c9ace" providerId="ADAL" clId="{03291BB3-2372-4128-B9B1-36421E2867A5}" dt="2024-01-26T16:44:38.131" v="8403" actId="478"/>
          <ac:spMkLst>
            <pc:docMk/>
            <pc:sldMk cId="1144137339" sldId="376"/>
            <ac:spMk id="3" creationId="{A19CA166-4AFF-9277-A800-1AEF16871858}"/>
          </ac:spMkLst>
        </pc:spChg>
        <pc:spChg chg="mod">
          <ac:chgData name="Zita Draper" userId="b063123c-f51f-481b-b99c-f574606c9ace" providerId="ADAL" clId="{03291BB3-2372-4128-B9B1-36421E2867A5}" dt="2024-01-26T17:58:55.202" v="9592" actId="5793"/>
          <ac:spMkLst>
            <pc:docMk/>
            <pc:sldMk cId="1144137339" sldId="376"/>
            <ac:spMk id="4" creationId="{2FB09FE5-FDBC-CA19-0480-6A11C951A2B8}"/>
          </ac:spMkLst>
        </pc:spChg>
        <pc:spChg chg="del">
          <ac:chgData name="Zita Draper" userId="b063123c-f51f-481b-b99c-f574606c9ace" providerId="ADAL" clId="{03291BB3-2372-4128-B9B1-36421E2867A5}" dt="2024-01-26T16:44:42.452" v="8404" actId="478"/>
          <ac:spMkLst>
            <pc:docMk/>
            <pc:sldMk cId="1144137339" sldId="376"/>
            <ac:spMk id="5" creationId="{E6E52782-4290-28B0-C760-FAF9F67C8C5F}"/>
          </ac:spMkLst>
        </pc:spChg>
      </pc:sldChg>
      <pc:sldChg chg="delSp modSp mod">
        <pc:chgData name="Zita Draper" userId="b063123c-f51f-481b-b99c-f574606c9ace" providerId="ADAL" clId="{03291BB3-2372-4128-B9B1-36421E2867A5}" dt="2024-01-26T18:00:29.124" v="9750" actId="20577"/>
        <pc:sldMkLst>
          <pc:docMk/>
          <pc:sldMk cId="3200062031" sldId="377"/>
        </pc:sldMkLst>
        <pc:spChg chg="mod">
          <ac:chgData name="Zita Draper" userId="b063123c-f51f-481b-b99c-f574606c9ace" providerId="ADAL" clId="{03291BB3-2372-4128-B9B1-36421E2867A5}" dt="2024-01-26T16:44:53.329" v="8408" actId="115"/>
          <ac:spMkLst>
            <pc:docMk/>
            <pc:sldMk cId="3200062031" sldId="377"/>
            <ac:spMk id="2" creationId="{6D02852C-7172-9ED7-4EA9-09617C4D137C}"/>
          </ac:spMkLst>
        </pc:spChg>
        <pc:spChg chg="del">
          <ac:chgData name="Zita Draper" userId="b063123c-f51f-481b-b99c-f574606c9ace" providerId="ADAL" clId="{03291BB3-2372-4128-B9B1-36421E2867A5}" dt="2024-01-26T16:44:56.956" v="8409" actId="478"/>
          <ac:spMkLst>
            <pc:docMk/>
            <pc:sldMk cId="3200062031" sldId="377"/>
            <ac:spMk id="3" creationId="{B6C02370-D87E-E357-16F1-FDB3CFCEB861}"/>
          </ac:spMkLst>
        </pc:spChg>
        <pc:spChg chg="mod">
          <ac:chgData name="Zita Draper" userId="b063123c-f51f-481b-b99c-f574606c9ace" providerId="ADAL" clId="{03291BB3-2372-4128-B9B1-36421E2867A5}" dt="2024-01-26T18:00:29.124" v="9750" actId="20577"/>
          <ac:spMkLst>
            <pc:docMk/>
            <pc:sldMk cId="3200062031" sldId="377"/>
            <ac:spMk id="4" creationId="{E9861BCA-1850-00AE-C53C-773DC140EF33}"/>
          </ac:spMkLst>
        </pc:spChg>
        <pc:spChg chg="del">
          <ac:chgData name="Zita Draper" userId="b063123c-f51f-481b-b99c-f574606c9ace" providerId="ADAL" clId="{03291BB3-2372-4128-B9B1-36421E2867A5}" dt="2024-01-26T16:45:01.272" v="8410" actId="478"/>
          <ac:spMkLst>
            <pc:docMk/>
            <pc:sldMk cId="3200062031" sldId="377"/>
            <ac:spMk id="5" creationId="{BEC665F8-83C3-5BFF-4B9C-61B84FA64E39}"/>
          </ac:spMkLst>
        </pc:spChg>
      </pc:sldChg>
      <pc:sldChg chg="delSp modSp mod">
        <pc:chgData name="Zita Draper" userId="b063123c-f51f-481b-b99c-f574606c9ace" providerId="ADAL" clId="{03291BB3-2372-4128-B9B1-36421E2867A5}" dt="2024-01-26T18:06:37.661" v="10094" actId="20577"/>
        <pc:sldMkLst>
          <pc:docMk/>
          <pc:sldMk cId="2261699005" sldId="378"/>
        </pc:sldMkLst>
        <pc:spChg chg="mod">
          <ac:chgData name="Zita Draper" userId="b063123c-f51f-481b-b99c-f574606c9ace" providerId="ADAL" clId="{03291BB3-2372-4128-B9B1-36421E2867A5}" dt="2024-01-26T18:03:51.585" v="9787" actId="115"/>
          <ac:spMkLst>
            <pc:docMk/>
            <pc:sldMk cId="2261699005" sldId="378"/>
            <ac:spMk id="2" creationId="{A8FA52B5-C4A7-E368-82C7-42A2BFA884EA}"/>
          </ac:spMkLst>
        </pc:spChg>
        <pc:spChg chg="del">
          <ac:chgData name="Zita Draper" userId="b063123c-f51f-481b-b99c-f574606c9ace" providerId="ADAL" clId="{03291BB3-2372-4128-B9B1-36421E2867A5}" dt="2024-01-26T18:03:45.280" v="9781" actId="478"/>
          <ac:spMkLst>
            <pc:docMk/>
            <pc:sldMk cId="2261699005" sldId="378"/>
            <ac:spMk id="3" creationId="{F1F21798-EC86-EA9E-5CE7-4FC27F3084AF}"/>
          </ac:spMkLst>
        </pc:spChg>
        <pc:spChg chg="mod">
          <ac:chgData name="Zita Draper" userId="b063123c-f51f-481b-b99c-f574606c9ace" providerId="ADAL" clId="{03291BB3-2372-4128-B9B1-36421E2867A5}" dt="2024-01-26T18:06:37.661" v="10094" actId="20577"/>
          <ac:spMkLst>
            <pc:docMk/>
            <pc:sldMk cId="2261699005" sldId="378"/>
            <ac:spMk id="4" creationId="{A9E0B47B-BCA6-5A0D-1613-193A1DBD1AD9}"/>
          </ac:spMkLst>
        </pc:spChg>
        <pc:spChg chg="del">
          <ac:chgData name="Zita Draper" userId="b063123c-f51f-481b-b99c-f574606c9ace" providerId="ADAL" clId="{03291BB3-2372-4128-B9B1-36421E2867A5}" dt="2024-01-26T13:45:36.137" v="6547" actId="478"/>
          <ac:spMkLst>
            <pc:docMk/>
            <pc:sldMk cId="2261699005" sldId="378"/>
            <ac:spMk id="5" creationId="{3AD17930-AD2D-449D-AAA7-825AFF8BBF69}"/>
          </ac:spMkLst>
        </pc:spChg>
      </pc:sldChg>
      <pc:sldChg chg="addSp delSp modSp mod ord modClrScheme chgLayout">
        <pc:chgData name="Zita Draper" userId="b063123c-f51f-481b-b99c-f574606c9ace" providerId="ADAL" clId="{03291BB3-2372-4128-B9B1-36421E2867A5}" dt="2024-01-26T10:04:25.018" v="5426"/>
        <pc:sldMkLst>
          <pc:docMk/>
          <pc:sldMk cId="2204297898" sldId="379"/>
        </pc:sldMkLst>
        <pc:spChg chg="del mod ord">
          <ac:chgData name="Zita Draper" userId="b063123c-f51f-481b-b99c-f574606c9ace" providerId="ADAL" clId="{03291BB3-2372-4128-B9B1-36421E2867A5}" dt="2024-01-15T15:03:47.249" v="1185" actId="700"/>
          <ac:spMkLst>
            <pc:docMk/>
            <pc:sldMk cId="2204297898" sldId="379"/>
            <ac:spMk id="2" creationId="{9D7A5056-6935-EEC9-ACC9-5C97E368B150}"/>
          </ac:spMkLst>
        </pc:spChg>
        <pc:spChg chg="del mod ord">
          <ac:chgData name="Zita Draper" userId="b063123c-f51f-481b-b99c-f574606c9ace" providerId="ADAL" clId="{03291BB3-2372-4128-B9B1-36421E2867A5}" dt="2024-01-15T15:03:47.249" v="1185" actId="700"/>
          <ac:spMkLst>
            <pc:docMk/>
            <pc:sldMk cId="2204297898" sldId="379"/>
            <ac:spMk id="3" creationId="{D3277000-58CF-F15E-8EEA-5744F8802247}"/>
          </ac:spMkLst>
        </pc:spChg>
        <pc:spChg chg="del mod ord">
          <ac:chgData name="Zita Draper" userId="b063123c-f51f-481b-b99c-f574606c9ace" providerId="ADAL" clId="{03291BB3-2372-4128-B9B1-36421E2867A5}" dt="2024-01-15T15:03:47.249" v="1185" actId="700"/>
          <ac:spMkLst>
            <pc:docMk/>
            <pc:sldMk cId="2204297898" sldId="379"/>
            <ac:spMk id="4" creationId="{130B8A84-A5E7-AA58-4C26-0E2DD8DC95E0}"/>
          </ac:spMkLst>
        </pc:spChg>
        <pc:spChg chg="del">
          <ac:chgData name="Zita Draper" userId="b063123c-f51f-481b-b99c-f574606c9ace" providerId="ADAL" clId="{03291BB3-2372-4128-B9B1-36421E2867A5}" dt="2024-01-15T15:03:41.890" v="1184" actId="478"/>
          <ac:spMkLst>
            <pc:docMk/>
            <pc:sldMk cId="2204297898" sldId="379"/>
            <ac:spMk id="5" creationId="{CC075477-FB1E-954B-5DC1-D5109F80342E}"/>
          </ac:spMkLst>
        </pc:spChg>
        <pc:spChg chg="mod ord">
          <ac:chgData name="Zita Draper" userId="b063123c-f51f-481b-b99c-f574606c9ace" providerId="ADAL" clId="{03291BB3-2372-4128-B9B1-36421E2867A5}" dt="2024-01-15T15:03:47.249" v="1185" actId="700"/>
          <ac:spMkLst>
            <pc:docMk/>
            <pc:sldMk cId="2204297898" sldId="379"/>
            <ac:spMk id="6" creationId="{9D8F7FE4-9DFD-226E-B0FB-7343CDE630B0}"/>
          </ac:spMkLst>
        </pc:spChg>
        <pc:spChg chg="add mod ord">
          <ac:chgData name="Zita Draper" userId="b063123c-f51f-481b-b99c-f574606c9ace" providerId="ADAL" clId="{03291BB3-2372-4128-B9B1-36421E2867A5}" dt="2024-01-15T15:06:36.903" v="1203" actId="115"/>
          <ac:spMkLst>
            <pc:docMk/>
            <pc:sldMk cId="2204297898" sldId="379"/>
            <ac:spMk id="7" creationId="{97448130-93AA-01AD-6FA9-FEF792EDC4D4}"/>
          </ac:spMkLst>
        </pc:spChg>
        <pc:spChg chg="add mod ord">
          <ac:chgData name="Zita Draper" userId="b063123c-f51f-481b-b99c-f574606c9ace" providerId="ADAL" clId="{03291BB3-2372-4128-B9B1-36421E2867A5}" dt="2024-01-15T15:07:09.156" v="1269" actId="20577"/>
          <ac:spMkLst>
            <pc:docMk/>
            <pc:sldMk cId="2204297898" sldId="379"/>
            <ac:spMk id="8" creationId="{1191675A-67D1-E27A-F853-0854CAF6E017}"/>
          </ac:spMkLst>
        </pc:spChg>
        <pc:spChg chg="add del mod ord">
          <ac:chgData name="Zita Draper" userId="b063123c-f51f-481b-b99c-f574606c9ace" providerId="ADAL" clId="{03291BB3-2372-4128-B9B1-36421E2867A5}" dt="2024-01-15T15:03:51.896" v="1186" actId="478"/>
          <ac:spMkLst>
            <pc:docMk/>
            <pc:sldMk cId="2204297898" sldId="379"/>
            <ac:spMk id="9" creationId="{0908EE65-DD6D-9D56-BD1D-697B9F47C881}"/>
          </ac:spMkLst>
        </pc:spChg>
        <pc:picChg chg="add mod">
          <ac:chgData name="Zita Draper" userId="b063123c-f51f-481b-b99c-f574606c9ace" providerId="ADAL" clId="{03291BB3-2372-4128-B9B1-36421E2867A5}" dt="2024-01-15T15:06:21.079" v="1192" actId="207"/>
          <ac:picMkLst>
            <pc:docMk/>
            <pc:sldMk cId="2204297898" sldId="379"/>
            <ac:picMk id="11" creationId="{F4291519-14C3-2FCA-60D3-33C2EB68ED06}"/>
          </ac:picMkLst>
        </pc:picChg>
      </pc:sldChg>
      <pc:sldChg chg="addSp delSp modSp mod ord setBg modClrScheme chgLayout">
        <pc:chgData name="Zita Draper" userId="b063123c-f51f-481b-b99c-f574606c9ace" providerId="ADAL" clId="{03291BB3-2372-4128-B9B1-36421E2867A5}" dt="2024-01-26T10:04:36.509" v="5429"/>
        <pc:sldMkLst>
          <pc:docMk/>
          <pc:sldMk cId="3854540128" sldId="380"/>
        </pc:sldMkLst>
        <pc:spChg chg="del mod ord">
          <ac:chgData name="Zita Draper" userId="b063123c-f51f-481b-b99c-f574606c9ace" providerId="ADAL" clId="{03291BB3-2372-4128-B9B1-36421E2867A5}" dt="2024-01-15T15:07:27.303" v="1271" actId="700"/>
          <ac:spMkLst>
            <pc:docMk/>
            <pc:sldMk cId="3854540128" sldId="380"/>
            <ac:spMk id="2" creationId="{DA59ED1E-0319-1041-8415-FEDE34D0D47E}"/>
          </ac:spMkLst>
        </pc:spChg>
        <pc:spChg chg="del mod ord">
          <ac:chgData name="Zita Draper" userId="b063123c-f51f-481b-b99c-f574606c9ace" providerId="ADAL" clId="{03291BB3-2372-4128-B9B1-36421E2867A5}" dt="2024-01-15T15:07:27.303" v="1271" actId="700"/>
          <ac:spMkLst>
            <pc:docMk/>
            <pc:sldMk cId="3854540128" sldId="380"/>
            <ac:spMk id="3" creationId="{CFB47818-C574-424E-4DF2-A26EF0777A59}"/>
          </ac:spMkLst>
        </pc:spChg>
        <pc:spChg chg="del">
          <ac:chgData name="Zita Draper" userId="b063123c-f51f-481b-b99c-f574606c9ace" providerId="ADAL" clId="{03291BB3-2372-4128-B9B1-36421E2867A5}" dt="2024-01-15T15:07:27.303" v="1271" actId="700"/>
          <ac:spMkLst>
            <pc:docMk/>
            <pc:sldMk cId="3854540128" sldId="380"/>
            <ac:spMk id="4" creationId="{5D1DDB0D-6C77-8AF7-B531-800AD9C5B252}"/>
          </ac:spMkLst>
        </pc:spChg>
        <pc:spChg chg="del">
          <ac:chgData name="Zita Draper" userId="b063123c-f51f-481b-b99c-f574606c9ace" providerId="ADAL" clId="{03291BB3-2372-4128-B9B1-36421E2867A5}" dt="2024-01-15T15:07:19.156" v="1270" actId="478"/>
          <ac:spMkLst>
            <pc:docMk/>
            <pc:sldMk cId="3854540128" sldId="380"/>
            <ac:spMk id="5" creationId="{1ECB9DB6-F4C4-73CE-EF1F-BC0BED2069F8}"/>
          </ac:spMkLst>
        </pc:spChg>
        <pc:spChg chg="mod ord">
          <ac:chgData name="Zita Draper" userId="b063123c-f51f-481b-b99c-f574606c9ace" providerId="ADAL" clId="{03291BB3-2372-4128-B9B1-36421E2867A5}" dt="2024-01-15T15:07:27.303" v="1271" actId="700"/>
          <ac:spMkLst>
            <pc:docMk/>
            <pc:sldMk cId="3854540128" sldId="380"/>
            <ac:spMk id="6" creationId="{53128FB4-4F9E-2B53-FD42-A96E03E9C151}"/>
          </ac:spMkLst>
        </pc:spChg>
        <pc:spChg chg="add mod ord">
          <ac:chgData name="Zita Draper" userId="b063123c-f51f-481b-b99c-f574606c9ace" providerId="ADAL" clId="{03291BB3-2372-4128-B9B1-36421E2867A5}" dt="2024-01-15T15:18:50.407" v="1391" actId="1076"/>
          <ac:spMkLst>
            <pc:docMk/>
            <pc:sldMk cId="3854540128" sldId="380"/>
            <ac:spMk id="7" creationId="{CD0974AA-50F5-B137-0BEA-B03580A13EC2}"/>
          </ac:spMkLst>
        </pc:spChg>
        <pc:spChg chg="add del mod ord">
          <ac:chgData name="Zita Draper" userId="b063123c-f51f-481b-b99c-f574606c9ace" providerId="ADAL" clId="{03291BB3-2372-4128-B9B1-36421E2867A5}" dt="2024-01-15T15:07:36.395" v="1288" actId="478"/>
          <ac:spMkLst>
            <pc:docMk/>
            <pc:sldMk cId="3854540128" sldId="380"/>
            <ac:spMk id="8" creationId="{3EB47EC8-633A-E340-D830-6483701CC0D2}"/>
          </ac:spMkLst>
        </pc:spChg>
        <pc:spChg chg="add mod ord">
          <ac:chgData name="Zita Draper" userId="b063123c-f51f-481b-b99c-f574606c9ace" providerId="ADAL" clId="{03291BB3-2372-4128-B9B1-36421E2867A5}" dt="2024-01-15T15:20:17.669" v="1396" actId="166"/>
          <ac:spMkLst>
            <pc:docMk/>
            <pc:sldMk cId="3854540128" sldId="380"/>
            <ac:spMk id="9" creationId="{76C1D290-6BFF-6CAC-92FA-776EF6A6A367}"/>
          </ac:spMkLst>
        </pc:spChg>
        <pc:picChg chg="add mod">
          <ac:chgData name="Zita Draper" userId="b063123c-f51f-481b-b99c-f574606c9ace" providerId="ADAL" clId="{03291BB3-2372-4128-B9B1-36421E2867A5}" dt="2024-01-15T15:15:09.919" v="1336" actId="14100"/>
          <ac:picMkLst>
            <pc:docMk/>
            <pc:sldMk cId="3854540128" sldId="380"/>
            <ac:picMk id="1026" creationId="{64EC600C-FDD9-ED73-FED0-9FD6EA2A5269}"/>
          </ac:picMkLst>
        </pc:picChg>
        <pc:picChg chg="add mod">
          <ac:chgData name="Zita Draper" userId="b063123c-f51f-481b-b99c-f574606c9ace" providerId="ADAL" clId="{03291BB3-2372-4128-B9B1-36421E2867A5}" dt="2024-01-15T15:18:28.168" v="1380" actId="1076"/>
          <ac:picMkLst>
            <pc:docMk/>
            <pc:sldMk cId="3854540128" sldId="380"/>
            <ac:picMk id="1028" creationId="{1945E55C-1FAE-7FB0-DA37-48F1CC1C0417}"/>
          </ac:picMkLst>
        </pc:picChg>
        <pc:picChg chg="add mod">
          <ac:chgData name="Zita Draper" userId="b063123c-f51f-481b-b99c-f574606c9ace" providerId="ADAL" clId="{03291BB3-2372-4128-B9B1-36421E2867A5}" dt="2024-01-15T15:14:57.475" v="1333" actId="14100"/>
          <ac:picMkLst>
            <pc:docMk/>
            <pc:sldMk cId="3854540128" sldId="380"/>
            <ac:picMk id="1030" creationId="{154AC33D-760C-4C3E-BAE8-26A22734D57C}"/>
          </ac:picMkLst>
        </pc:picChg>
        <pc:picChg chg="add mod">
          <ac:chgData name="Zita Draper" userId="b063123c-f51f-481b-b99c-f574606c9ace" providerId="ADAL" clId="{03291BB3-2372-4128-B9B1-36421E2867A5}" dt="2024-01-15T15:14:49.879" v="1332" actId="14100"/>
          <ac:picMkLst>
            <pc:docMk/>
            <pc:sldMk cId="3854540128" sldId="380"/>
            <ac:picMk id="1032" creationId="{3C9E23C4-32DD-C7D5-E40D-DF5237FFA39F}"/>
          </ac:picMkLst>
        </pc:picChg>
        <pc:picChg chg="add mod">
          <ac:chgData name="Zita Draper" userId="b063123c-f51f-481b-b99c-f574606c9ace" providerId="ADAL" clId="{03291BB3-2372-4128-B9B1-36421E2867A5}" dt="2024-01-15T15:20:08.609" v="1395" actId="14100"/>
          <ac:picMkLst>
            <pc:docMk/>
            <pc:sldMk cId="3854540128" sldId="380"/>
            <ac:picMk id="1034" creationId="{2A89DDEB-0F06-8AC0-FD4A-25B611EA5D61}"/>
          </ac:picMkLst>
        </pc:picChg>
      </pc:sldChg>
      <pc:sldChg chg="addSp delSp modSp mod ord modClrScheme chgLayout">
        <pc:chgData name="Zita Draper" userId="b063123c-f51f-481b-b99c-f574606c9ace" providerId="ADAL" clId="{03291BB3-2372-4128-B9B1-36421E2867A5}" dt="2024-01-26T10:05:19.071" v="5446" actId="20577"/>
        <pc:sldMkLst>
          <pc:docMk/>
          <pc:sldMk cId="3637917542" sldId="381"/>
        </pc:sldMkLst>
        <pc:spChg chg="del mod ord">
          <ac:chgData name="Zita Draper" userId="b063123c-f51f-481b-b99c-f574606c9ace" providerId="ADAL" clId="{03291BB3-2372-4128-B9B1-36421E2867A5}" dt="2024-01-17T14:34:18.032" v="1398" actId="700"/>
          <ac:spMkLst>
            <pc:docMk/>
            <pc:sldMk cId="3637917542" sldId="381"/>
            <ac:spMk id="2" creationId="{BAE4111F-E8B5-5E5D-7A82-1ED4638D6B80}"/>
          </ac:spMkLst>
        </pc:spChg>
        <pc:spChg chg="del mod ord">
          <ac:chgData name="Zita Draper" userId="b063123c-f51f-481b-b99c-f574606c9ace" providerId="ADAL" clId="{03291BB3-2372-4128-B9B1-36421E2867A5}" dt="2024-01-17T14:34:18.032" v="1398" actId="700"/>
          <ac:spMkLst>
            <pc:docMk/>
            <pc:sldMk cId="3637917542" sldId="381"/>
            <ac:spMk id="3" creationId="{21C0A771-FDD9-5C7B-36F6-07AF6E1D93A1}"/>
          </ac:spMkLst>
        </pc:spChg>
        <pc:spChg chg="del">
          <ac:chgData name="Zita Draper" userId="b063123c-f51f-481b-b99c-f574606c9ace" providerId="ADAL" clId="{03291BB3-2372-4128-B9B1-36421E2867A5}" dt="2024-01-17T14:34:18.032" v="1398" actId="700"/>
          <ac:spMkLst>
            <pc:docMk/>
            <pc:sldMk cId="3637917542" sldId="381"/>
            <ac:spMk id="4" creationId="{87613C9A-E2DB-F760-0E99-4D2CF7DB6699}"/>
          </ac:spMkLst>
        </pc:spChg>
        <pc:spChg chg="del">
          <ac:chgData name="Zita Draper" userId="b063123c-f51f-481b-b99c-f574606c9ace" providerId="ADAL" clId="{03291BB3-2372-4128-B9B1-36421E2867A5}" dt="2024-01-17T14:34:09.685" v="1397" actId="478"/>
          <ac:spMkLst>
            <pc:docMk/>
            <pc:sldMk cId="3637917542" sldId="381"/>
            <ac:spMk id="5" creationId="{F26330DB-58FF-7CD7-0B1E-1DF6081AA3AB}"/>
          </ac:spMkLst>
        </pc:spChg>
        <pc:spChg chg="mod ord">
          <ac:chgData name="Zita Draper" userId="b063123c-f51f-481b-b99c-f574606c9ace" providerId="ADAL" clId="{03291BB3-2372-4128-B9B1-36421E2867A5}" dt="2024-01-17T14:34:18.032" v="1398" actId="700"/>
          <ac:spMkLst>
            <pc:docMk/>
            <pc:sldMk cId="3637917542" sldId="381"/>
            <ac:spMk id="6" creationId="{EFE3E19F-A21B-1ACE-AA46-BAC355C13AFA}"/>
          </ac:spMkLst>
        </pc:spChg>
        <pc:spChg chg="add mod ord">
          <ac:chgData name="Zita Draper" userId="b063123c-f51f-481b-b99c-f574606c9ace" providerId="ADAL" clId="{03291BB3-2372-4128-B9B1-36421E2867A5}" dt="2024-01-26T10:05:12.728" v="5439" actId="20577"/>
          <ac:spMkLst>
            <pc:docMk/>
            <pc:sldMk cId="3637917542" sldId="381"/>
            <ac:spMk id="7" creationId="{6D4160C1-3E2C-DDF2-2865-867766D0233A}"/>
          </ac:spMkLst>
        </pc:spChg>
        <pc:spChg chg="add mod ord">
          <ac:chgData name="Zita Draper" userId="b063123c-f51f-481b-b99c-f574606c9ace" providerId="ADAL" clId="{03291BB3-2372-4128-B9B1-36421E2867A5}" dt="2024-01-26T10:05:19.071" v="5446" actId="20577"/>
          <ac:spMkLst>
            <pc:docMk/>
            <pc:sldMk cId="3637917542" sldId="381"/>
            <ac:spMk id="8" creationId="{78BE2BF1-40F3-FFFB-7C32-728B2BE063A5}"/>
          </ac:spMkLst>
        </pc:spChg>
      </pc:sldChg>
      <pc:sldChg chg="addSp delSp modSp mod ord modClrScheme chgLayout">
        <pc:chgData name="Zita Draper" userId="b063123c-f51f-481b-b99c-f574606c9ace" providerId="ADAL" clId="{03291BB3-2372-4128-B9B1-36421E2867A5}" dt="2024-01-26T10:05:02.096" v="5433"/>
        <pc:sldMkLst>
          <pc:docMk/>
          <pc:sldMk cId="4161794666" sldId="382"/>
        </pc:sldMkLst>
        <pc:spChg chg="del mod ord">
          <ac:chgData name="Zita Draper" userId="b063123c-f51f-481b-b99c-f574606c9ace" providerId="ADAL" clId="{03291BB3-2372-4128-B9B1-36421E2867A5}" dt="2024-01-17T14:34:53.974" v="1487" actId="700"/>
          <ac:spMkLst>
            <pc:docMk/>
            <pc:sldMk cId="4161794666" sldId="382"/>
            <ac:spMk id="2" creationId="{3306B3D1-035A-C42E-37FC-BBAB44471D6D}"/>
          </ac:spMkLst>
        </pc:spChg>
        <pc:spChg chg="del mod ord">
          <ac:chgData name="Zita Draper" userId="b063123c-f51f-481b-b99c-f574606c9ace" providerId="ADAL" clId="{03291BB3-2372-4128-B9B1-36421E2867A5}" dt="2024-01-17T14:34:53.974" v="1487" actId="700"/>
          <ac:spMkLst>
            <pc:docMk/>
            <pc:sldMk cId="4161794666" sldId="382"/>
            <ac:spMk id="3" creationId="{F88B0A42-E1D5-4B07-85A4-176E90DE793D}"/>
          </ac:spMkLst>
        </pc:spChg>
        <pc:spChg chg="del">
          <ac:chgData name="Zita Draper" userId="b063123c-f51f-481b-b99c-f574606c9ace" providerId="ADAL" clId="{03291BB3-2372-4128-B9B1-36421E2867A5}" dt="2024-01-17T14:34:53.974" v="1487" actId="700"/>
          <ac:spMkLst>
            <pc:docMk/>
            <pc:sldMk cId="4161794666" sldId="382"/>
            <ac:spMk id="4" creationId="{32A39CA9-D49E-E191-81BD-30BDD0DEB3FF}"/>
          </ac:spMkLst>
        </pc:spChg>
        <pc:spChg chg="del">
          <ac:chgData name="Zita Draper" userId="b063123c-f51f-481b-b99c-f574606c9ace" providerId="ADAL" clId="{03291BB3-2372-4128-B9B1-36421E2867A5}" dt="2024-01-17T14:34:49.511" v="1486" actId="478"/>
          <ac:spMkLst>
            <pc:docMk/>
            <pc:sldMk cId="4161794666" sldId="382"/>
            <ac:spMk id="5" creationId="{3C5A807F-7077-8DF8-1C4F-B40832D6465D}"/>
          </ac:spMkLst>
        </pc:spChg>
        <pc:spChg chg="mod ord">
          <ac:chgData name="Zita Draper" userId="b063123c-f51f-481b-b99c-f574606c9ace" providerId="ADAL" clId="{03291BB3-2372-4128-B9B1-36421E2867A5}" dt="2024-01-17T14:34:53.974" v="1487" actId="700"/>
          <ac:spMkLst>
            <pc:docMk/>
            <pc:sldMk cId="4161794666" sldId="382"/>
            <ac:spMk id="6" creationId="{2E304CF9-7046-24EE-A997-83CB843041CA}"/>
          </ac:spMkLst>
        </pc:spChg>
        <pc:spChg chg="add mod ord">
          <ac:chgData name="Zita Draper" userId="b063123c-f51f-481b-b99c-f574606c9ace" providerId="ADAL" clId="{03291BB3-2372-4128-B9B1-36421E2867A5}" dt="2024-01-17T14:35:06.734" v="1511" actId="403"/>
          <ac:spMkLst>
            <pc:docMk/>
            <pc:sldMk cId="4161794666" sldId="382"/>
            <ac:spMk id="7" creationId="{4751F41B-2050-9112-B8AD-0BBDB25F8C4B}"/>
          </ac:spMkLst>
        </pc:spChg>
        <pc:spChg chg="add mod ord">
          <ac:chgData name="Zita Draper" userId="b063123c-f51f-481b-b99c-f574606c9ace" providerId="ADAL" clId="{03291BB3-2372-4128-B9B1-36421E2867A5}" dt="2024-01-17T14:35:16.189" v="1550" actId="20577"/>
          <ac:spMkLst>
            <pc:docMk/>
            <pc:sldMk cId="4161794666" sldId="382"/>
            <ac:spMk id="8" creationId="{A7738415-360D-687B-46E8-B22E464A345A}"/>
          </ac:spMkLst>
        </pc:spChg>
      </pc:sldChg>
      <pc:sldChg chg="delSp modSp mod">
        <pc:chgData name="Zita Draper" userId="b063123c-f51f-481b-b99c-f574606c9ace" providerId="ADAL" clId="{03291BB3-2372-4128-B9B1-36421E2867A5}" dt="2024-01-26T18:09:57.108" v="10136" actId="255"/>
        <pc:sldMkLst>
          <pc:docMk/>
          <pc:sldMk cId="3359868012" sldId="383"/>
        </pc:sldMkLst>
        <pc:spChg chg="mod">
          <ac:chgData name="Zita Draper" userId="b063123c-f51f-481b-b99c-f574606c9ace" providerId="ADAL" clId="{03291BB3-2372-4128-B9B1-36421E2867A5}" dt="2024-01-26T18:07:27.791" v="10101" actId="20577"/>
          <ac:spMkLst>
            <pc:docMk/>
            <pc:sldMk cId="3359868012" sldId="383"/>
            <ac:spMk id="2" creationId="{EC83D451-5195-4055-5A6E-D8E776DE4483}"/>
          </ac:spMkLst>
        </pc:spChg>
        <pc:spChg chg="del">
          <ac:chgData name="Zita Draper" userId="b063123c-f51f-481b-b99c-f574606c9ace" providerId="ADAL" clId="{03291BB3-2372-4128-B9B1-36421E2867A5}" dt="2024-01-26T16:36:41.574" v="8390" actId="478"/>
          <ac:spMkLst>
            <pc:docMk/>
            <pc:sldMk cId="3359868012" sldId="383"/>
            <ac:spMk id="3" creationId="{54243E23-23F9-E4AA-AC64-D9F86CA83CD0}"/>
          </ac:spMkLst>
        </pc:spChg>
        <pc:spChg chg="mod">
          <ac:chgData name="Zita Draper" userId="b063123c-f51f-481b-b99c-f574606c9ace" providerId="ADAL" clId="{03291BB3-2372-4128-B9B1-36421E2867A5}" dt="2024-01-26T18:09:57.108" v="10136" actId="255"/>
          <ac:spMkLst>
            <pc:docMk/>
            <pc:sldMk cId="3359868012" sldId="383"/>
            <ac:spMk id="4" creationId="{D8313776-5986-E91C-95B9-1DC8DC305444}"/>
          </ac:spMkLst>
        </pc:spChg>
        <pc:spChg chg="del">
          <ac:chgData name="Zita Draper" userId="b063123c-f51f-481b-b99c-f574606c9ace" providerId="ADAL" clId="{03291BB3-2372-4128-B9B1-36421E2867A5}" dt="2024-01-26T16:36:45.182" v="8391" actId="478"/>
          <ac:spMkLst>
            <pc:docMk/>
            <pc:sldMk cId="3359868012" sldId="383"/>
            <ac:spMk id="5" creationId="{79FE00CB-A0A7-EAB0-9D86-4CAB8EA145A5}"/>
          </ac:spMkLst>
        </pc:spChg>
      </pc:sldChg>
      <pc:sldChg chg="delSp modSp del mod">
        <pc:chgData name="Zita Draper" userId="b063123c-f51f-481b-b99c-f574606c9ace" providerId="ADAL" clId="{03291BB3-2372-4128-B9B1-36421E2867A5}" dt="2024-01-26T18:08:44.322" v="10127" actId="2696"/>
        <pc:sldMkLst>
          <pc:docMk/>
          <pc:sldMk cId="1219621639" sldId="384"/>
        </pc:sldMkLst>
        <pc:spChg chg="mod">
          <ac:chgData name="Zita Draper" userId="b063123c-f51f-481b-b99c-f574606c9ace" providerId="ADAL" clId="{03291BB3-2372-4128-B9B1-36421E2867A5}" dt="2024-01-26T16:36:29.050" v="8385" actId="115"/>
          <ac:spMkLst>
            <pc:docMk/>
            <pc:sldMk cId="1219621639" sldId="384"/>
            <ac:spMk id="2" creationId="{61C2294F-2BF0-1DAF-656F-14472C1C63D0}"/>
          </ac:spMkLst>
        </pc:spChg>
        <pc:spChg chg="del">
          <ac:chgData name="Zita Draper" userId="b063123c-f51f-481b-b99c-f574606c9ace" providerId="ADAL" clId="{03291BB3-2372-4128-B9B1-36421E2867A5}" dt="2024-01-26T16:36:32.031" v="8386" actId="478"/>
          <ac:spMkLst>
            <pc:docMk/>
            <pc:sldMk cId="1219621639" sldId="384"/>
            <ac:spMk id="3" creationId="{2B0B6A1F-177C-FC89-F5A2-5232715279B6}"/>
          </ac:spMkLst>
        </pc:spChg>
        <pc:spChg chg="del">
          <ac:chgData name="Zita Draper" userId="b063123c-f51f-481b-b99c-f574606c9ace" providerId="ADAL" clId="{03291BB3-2372-4128-B9B1-36421E2867A5}" dt="2024-01-26T16:36:50.580" v="8392" actId="478"/>
          <ac:spMkLst>
            <pc:docMk/>
            <pc:sldMk cId="1219621639" sldId="384"/>
            <ac:spMk id="5" creationId="{07A30AA7-3ABF-2BE1-A8BC-D7EED1F087B9}"/>
          </ac:spMkLst>
        </pc:spChg>
      </pc:sldChg>
      <pc:sldChg chg="delSp modSp del mod">
        <pc:chgData name="Zita Draper" userId="b063123c-f51f-481b-b99c-f574606c9ace" providerId="ADAL" clId="{03291BB3-2372-4128-B9B1-36421E2867A5}" dt="2024-01-26T18:10:00.558" v="10137" actId="2696"/>
        <pc:sldMkLst>
          <pc:docMk/>
          <pc:sldMk cId="1245293881" sldId="385"/>
        </pc:sldMkLst>
        <pc:spChg chg="mod">
          <ac:chgData name="Zita Draper" userId="b063123c-f51f-481b-b99c-f574606c9ace" providerId="ADAL" clId="{03291BB3-2372-4128-B9B1-36421E2867A5}" dt="2024-01-26T16:36:23.271" v="8382" actId="114"/>
          <ac:spMkLst>
            <pc:docMk/>
            <pc:sldMk cId="1245293881" sldId="385"/>
            <ac:spMk id="2" creationId="{6AD04B91-360D-4C02-7BCD-3F3688BB4673}"/>
          </ac:spMkLst>
        </pc:spChg>
        <pc:spChg chg="del">
          <ac:chgData name="Zita Draper" userId="b063123c-f51f-481b-b99c-f574606c9ace" providerId="ADAL" clId="{03291BB3-2372-4128-B9B1-36421E2867A5}" dt="2024-01-26T18:08:50.335" v="10128" actId="478"/>
          <ac:spMkLst>
            <pc:docMk/>
            <pc:sldMk cId="1245293881" sldId="385"/>
            <ac:spMk id="3" creationId="{DC632E15-C251-7628-3725-F96BB0272BD0}"/>
          </ac:spMkLst>
        </pc:spChg>
        <pc:spChg chg="del">
          <ac:chgData name="Zita Draper" userId="b063123c-f51f-481b-b99c-f574606c9ace" providerId="ADAL" clId="{03291BB3-2372-4128-B9B1-36421E2867A5}" dt="2024-01-26T16:36:54.961" v="8393" actId="478"/>
          <ac:spMkLst>
            <pc:docMk/>
            <pc:sldMk cId="1245293881" sldId="385"/>
            <ac:spMk id="5" creationId="{01D0E2E3-6D1A-E9FA-E9DA-DF00FC36379D}"/>
          </ac:spMkLst>
        </pc:spChg>
      </pc:sldChg>
      <pc:sldChg chg="addSp delSp modSp mod ord modClrScheme chgLayout">
        <pc:chgData name="Zita Draper" userId="b063123c-f51f-481b-b99c-f574606c9ace" providerId="ADAL" clId="{03291BB3-2372-4128-B9B1-36421E2867A5}" dt="2024-01-26T18:11:06.992" v="10200"/>
        <pc:sldMkLst>
          <pc:docMk/>
          <pc:sldMk cId="193199297" sldId="386"/>
        </pc:sldMkLst>
        <pc:spChg chg="del mod ord">
          <ac:chgData name="Zita Draper" userId="b063123c-f51f-481b-b99c-f574606c9ace" providerId="ADAL" clId="{03291BB3-2372-4128-B9B1-36421E2867A5}" dt="2024-01-26T16:35:55.557" v="8363" actId="700"/>
          <ac:spMkLst>
            <pc:docMk/>
            <pc:sldMk cId="193199297" sldId="386"/>
            <ac:spMk id="2" creationId="{815F2823-D464-FF0F-0D01-0AFBED9F3C2A}"/>
          </ac:spMkLst>
        </pc:spChg>
        <pc:spChg chg="del mod ord">
          <ac:chgData name="Zita Draper" userId="b063123c-f51f-481b-b99c-f574606c9ace" providerId="ADAL" clId="{03291BB3-2372-4128-B9B1-36421E2867A5}" dt="2024-01-26T16:35:55.557" v="8363" actId="700"/>
          <ac:spMkLst>
            <pc:docMk/>
            <pc:sldMk cId="193199297" sldId="386"/>
            <ac:spMk id="3" creationId="{51F19581-0D42-09EC-F1F5-D5EAD0BEFCB0}"/>
          </ac:spMkLst>
        </pc:spChg>
        <pc:spChg chg="del">
          <ac:chgData name="Zita Draper" userId="b063123c-f51f-481b-b99c-f574606c9ace" providerId="ADAL" clId="{03291BB3-2372-4128-B9B1-36421E2867A5}" dt="2024-01-26T16:35:55.557" v="8363" actId="700"/>
          <ac:spMkLst>
            <pc:docMk/>
            <pc:sldMk cId="193199297" sldId="386"/>
            <ac:spMk id="4" creationId="{60FBBB7E-4448-ED1A-569D-A6300F3E6173}"/>
          </ac:spMkLst>
        </pc:spChg>
        <pc:spChg chg="del mod ord">
          <ac:chgData name="Zita Draper" userId="b063123c-f51f-481b-b99c-f574606c9ace" providerId="ADAL" clId="{03291BB3-2372-4128-B9B1-36421E2867A5}" dt="2024-01-26T16:36:02.950" v="8370" actId="478"/>
          <ac:spMkLst>
            <pc:docMk/>
            <pc:sldMk cId="193199297" sldId="386"/>
            <ac:spMk id="5" creationId="{20179EA9-76B6-EDE8-C5EA-E6EBE99CAD09}"/>
          </ac:spMkLst>
        </pc:spChg>
        <pc:spChg chg="mod ord">
          <ac:chgData name="Zita Draper" userId="b063123c-f51f-481b-b99c-f574606c9ace" providerId="ADAL" clId="{03291BB3-2372-4128-B9B1-36421E2867A5}" dt="2024-01-26T16:35:55.557" v="8363" actId="700"/>
          <ac:spMkLst>
            <pc:docMk/>
            <pc:sldMk cId="193199297" sldId="386"/>
            <ac:spMk id="6" creationId="{5532E9EE-144F-3DF1-AFB8-0FA514073F12}"/>
          </ac:spMkLst>
        </pc:spChg>
        <pc:spChg chg="add mod ord">
          <ac:chgData name="Zita Draper" userId="b063123c-f51f-481b-b99c-f574606c9ace" providerId="ADAL" clId="{03291BB3-2372-4128-B9B1-36421E2867A5}" dt="2024-01-26T16:36:16.554" v="8377" actId="1076"/>
          <ac:spMkLst>
            <pc:docMk/>
            <pc:sldMk cId="193199297" sldId="386"/>
            <ac:spMk id="7" creationId="{04447E8D-1CA3-1D87-5224-17E3AEC674A4}"/>
          </ac:spMkLst>
        </pc:spChg>
        <pc:spChg chg="add del mod ord">
          <ac:chgData name="Zita Draper" userId="b063123c-f51f-481b-b99c-f574606c9ace" providerId="ADAL" clId="{03291BB3-2372-4128-B9B1-36421E2867A5}" dt="2024-01-26T16:36:12.995" v="8376" actId="478"/>
          <ac:spMkLst>
            <pc:docMk/>
            <pc:sldMk cId="193199297" sldId="386"/>
            <ac:spMk id="8" creationId="{A7CCFAFC-46BB-E10A-F705-9ADF77BEB442}"/>
          </ac:spMkLst>
        </pc:spChg>
      </pc:sldChg>
      <pc:sldChg chg="addSp delSp modSp mod modClrScheme modAnim chgLayout">
        <pc:chgData name="Zita Draper" userId="b063123c-f51f-481b-b99c-f574606c9ace" providerId="ADAL" clId="{03291BB3-2372-4128-B9B1-36421E2867A5}" dt="2024-01-26T18:15:09.851" v="10515" actId="20577"/>
        <pc:sldMkLst>
          <pc:docMk/>
          <pc:sldMk cId="538569251" sldId="387"/>
        </pc:sldMkLst>
        <pc:spChg chg="del mod ord">
          <ac:chgData name="Zita Draper" userId="b063123c-f51f-481b-b99c-f574606c9ace" providerId="ADAL" clId="{03291BB3-2372-4128-B9B1-36421E2867A5}" dt="2024-01-26T18:11:16.631" v="10202" actId="700"/>
          <ac:spMkLst>
            <pc:docMk/>
            <pc:sldMk cId="538569251" sldId="387"/>
            <ac:spMk id="2" creationId="{41AC8DC5-4371-8D15-62F2-F4BB3630E3C8}"/>
          </ac:spMkLst>
        </pc:spChg>
        <pc:spChg chg="del mod ord">
          <ac:chgData name="Zita Draper" userId="b063123c-f51f-481b-b99c-f574606c9ace" providerId="ADAL" clId="{03291BB3-2372-4128-B9B1-36421E2867A5}" dt="2024-01-26T18:11:16.631" v="10202" actId="700"/>
          <ac:spMkLst>
            <pc:docMk/>
            <pc:sldMk cId="538569251" sldId="387"/>
            <ac:spMk id="3" creationId="{CA53B7A5-A4FD-0FA3-BAC0-9894D91B27C7}"/>
          </ac:spMkLst>
        </pc:spChg>
        <pc:spChg chg="del">
          <ac:chgData name="Zita Draper" userId="b063123c-f51f-481b-b99c-f574606c9ace" providerId="ADAL" clId="{03291BB3-2372-4128-B9B1-36421E2867A5}" dt="2024-01-26T18:11:16.631" v="10202" actId="700"/>
          <ac:spMkLst>
            <pc:docMk/>
            <pc:sldMk cId="538569251" sldId="387"/>
            <ac:spMk id="4" creationId="{E890068C-28DB-851C-FF1B-0E6D5BA2EF27}"/>
          </ac:spMkLst>
        </pc:spChg>
        <pc:spChg chg="del">
          <ac:chgData name="Zita Draper" userId="b063123c-f51f-481b-b99c-f574606c9ace" providerId="ADAL" clId="{03291BB3-2372-4128-B9B1-36421E2867A5}" dt="2024-01-26T18:11:13.361" v="10201" actId="478"/>
          <ac:spMkLst>
            <pc:docMk/>
            <pc:sldMk cId="538569251" sldId="387"/>
            <ac:spMk id="5" creationId="{89C6FD1C-7BB7-1058-81EB-A2B048860FBE}"/>
          </ac:spMkLst>
        </pc:spChg>
        <pc:spChg chg="mod ord">
          <ac:chgData name="Zita Draper" userId="b063123c-f51f-481b-b99c-f574606c9ace" providerId="ADAL" clId="{03291BB3-2372-4128-B9B1-36421E2867A5}" dt="2024-01-26T18:11:16.631" v="10202" actId="700"/>
          <ac:spMkLst>
            <pc:docMk/>
            <pc:sldMk cId="538569251" sldId="387"/>
            <ac:spMk id="6" creationId="{52DF6BA4-92A8-6458-9EFF-3443A4CD35E5}"/>
          </ac:spMkLst>
        </pc:spChg>
        <pc:spChg chg="add mod ord">
          <ac:chgData name="Zita Draper" userId="b063123c-f51f-481b-b99c-f574606c9ace" providerId="ADAL" clId="{03291BB3-2372-4128-B9B1-36421E2867A5}" dt="2024-01-26T18:12:15.050" v="10268" actId="20577"/>
          <ac:spMkLst>
            <pc:docMk/>
            <pc:sldMk cId="538569251" sldId="387"/>
            <ac:spMk id="7" creationId="{DEF089F8-FD29-E42E-4F60-5FC9379F12AC}"/>
          </ac:spMkLst>
        </pc:spChg>
        <pc:spChg chg="add mod ord">
          <ac:chgData name="Zita Draper" userId="b063123c-f51f-481b-b99c-f574606c9ace" providerId="ADAL" clId="{03291BB3-2372-4128-B9B1-36421E2867A5}" dt="2024-01-26T18:15:09.851" v="10515" actId="20577"/>
          <ac:spMkLst>
            <pc:docMk/>
            <pc:sldMk cId="538569251" sldId="387"/>
            <ac:spMk id="8" creationId="{78C55C3D-577B-336A-7E30-0CE304B0CC92}"/>
          </ac:spMkLst>
        </pc:spChg>
      </pc:sldChg>
      <pc:sldChg chg="addSp delSp modSp mod modClrScheme modAnim chgLayout">
        <pc:chgData name="Zita Draper" userId="b063123c-f51f-481b-b99c-f574606c9ace" providerId="ADAL" clId="{03291BB3-2372-4128-B9B1-36421E2867A5}" dt="2024-01-26T18:13:23.465" v="10382"/>
        <pc:sldMkLst>
          <pc:docMk/>
          <pc:sldMk cId="57528785" sldId="388"/>
        </pc:sldMkLst>
        <pc:spChg chg="del mod ord">
          <ac:chgData name="Zita Draper" userId="b063123c-f51f-481b-b99c-f574606c9ace" providerId="ADAL" clId="{03291BB3-2372-4128-B9B1-36421E2867A5}" dt="2024-01-26T18:11:21.135" v="10203" actId="700"/>
          <ac:spMkLst>
            <pc:docMk/>
            <pc:sldMk cId="57528785" sldId="388"/>
            <ac:spMk id="2" creationId="{0539C417-C7BA-F39D-1471-2AB1D8E72DCC}"/>
          </ac:spMkLst>
        </pc:spChg>
        <pc:spChg chg="del mod ord">
          <ac:chgData name="Zita Draper" userId="b063123c-f51f-481b-b99c-f574606c9ace" providerId="ADAL" clId="{03291BB3-2372-4128-B9B1-36421E2867A5}" dt="2024-01-26T18:11:21.135" v="10203" actId="700"/>
          <ac:spMkLst>
            <pc:docMk/>
            <pc:sldMk cId="57528785" sldId="388"/>
            <ac:spMk id="3" creationId="{6C76E03C-FA37-610A-E3B6-49B28979174A}"/>
          </ac:spMkLst>
        </pc:spChg>
        <pc:spChg chg="del">
          <ac:chgData name="Zita Draper" userId="b063123c-f51f-481b-b99c-f574606c9ace" providerId="ADAL" clId="{03291BB3-2372-4128-B9B1-36421E2867A5}" dt="2024-01-26T18:11:21.135" v="10203" actId="700"/>
          <ac:spMkLst>
            <pc:docMk/>
            <pc:sldMk cId="57528785" sldId="388"/>
            <ac:spMk id="4" creationId="{86F3BD7E-6AB3-5770-68F1-61C59C0C0A37}"/>
          </ac:spMkLst>
        </pc:spChg>
        <pc:spChg chg="del mod ord">
          <ac:chgData name="Zita Draper" userId="b063123c-f51f-481b-b99c-f574606c9ace" providerId="ADAL" clId="{03291BB3-2372-4128-B9B1-36421E2867A5}" dt="2024-01-26T18:12:34.726" v="10275" actId="478"/>
          <ac:spMkLst>
            <pc:docMk/>
            <pc:sldMk cId="57528785" sldId="388"/>
            <ac:spMk id="5" creationId="{D480021E-4EFC-0E48-4B39-48D31399F39D}"/>
          </ac:spMkLst>
        </pc:spChg>
        <pc:spChg chg="mod ord">
          <ac:chgData name="Zita Draper" userId="b063123c-f51f-481b-b99c-f574606c9ace" providerId="ADAL" clId="{03291BB3-2372-4128-B9B1-36421E2867A5}" dt="2024-01-26T18:11:21.135" v="10203" actId="700"/>
          <ac:spMkLst>
            <pc:docMk/>
            <pc:sldMk cId="57528785" sldId="388"/>
            <ac:spMk id="6" creationId="{BFFEA93D-2319-7005-5DAF-8AAC6FACFE58}"/>
          </ac:spMkLst>
        </pc:spChg>
        <pc:spChg chg="add mod ord">
          <ac:chgData name="Zita Draper" userId="b063123c-f51f-481b-b99c-f574606c9ace" providerId="ADAL" clId="{03291BB3-2372-4128-B9B1-36421E2867A5}" dt="2024-01-26T18:13:02.336" v="10363" actId="1076"/>
          <ac:spMkLst>
            <pc:docMk/>
            <pc:sldMk cId="57528785" sldId="388"/>
            <ac:spMk id="7" creationId="{E1B244F7-87A3-885C-0003-56991F6688BB}"/>
          </ac:spMkLst>
        </pc:spChg>
        <pc:spChg chg="add mod ord">
          <ac:chgData name="Zita Draper" userId="b063123c-f51f-481b-b99c-f574606c9ace" providerId="ADAL" clId="{03291BB3-2372-4128-B9B1-36421E2867A5}" dt="2024-01-26T18:13:11.947" v="10380" actId="313"/>
          <ac:spMkLst>
            <pc:docMk/>
            <pc:sldMk cId="57528785" sldId="388"/>
            <ac:spMk id="8" creationId="{2CB00F94-7FBE-8D56-30F9-02BA6A7A29F4}"/>
          </ac:spMkLst>
        </pc:spChg>
      </pc:sldChg>
      <pc:sldChg chg="addSp delSp modSp mod modClrScheme chgLayout">
        <pc:chgData name="Zita Draper" userId="b063123c-f51f-481b-b99c-f574606c9ace" providerId="ADAL" clId="{03291BB3-2372-4128-B9B1-36421E2867A5}" dt="2024-01-26T18:13:55.033" v="10428" actId="478"/>
        <pc:sldMkLst>
          <pc:docMk/>
          <pc:sldMk cId="3907824264" sldId="389"/>
        </pc:sldMkLst>
        <pc:spChg chg="del mod ord">
          <ac:chgData name="Zita Draper" userId="b063123c-f51f-481b-b99c-f574606c9ace" providerId="ADAL" clId="{03291BB3-2372-4128-B9B1-36421E2867A5}" dt="2024-01-26T18:11:24.933" v="10204" actId="700"/>
          <ac:spMkLst>
            <pc:docMk/>
            <pc:sldMk cId="3907824264" sldId="389"/>
            <ac:spMk id="2" creationId="{E8E84E1D-B2CC-F088-8884-F7C506D5D3D9}"/>
          </ac:spMkLst>
        </pc:spChg>
        <pc:spChg chg="del mod ord">
          <ac:chgData name="Zita Draper" userId="b063123c-f51f-481b-b99c-f574606c9ace" providerId="ADAL" clId="{03291BB3-2372-4128-B9B1-36421E2867A5}" dt="2024-01-26T18:11:24.933" v="10204" actId="700"/>
          <ac:spMkLst>
            <pc:docMk/>
            <pc:sldMk cId="3907824264" sldId="389"/>
            <ac:spMk id="3" creationId="{EE919030-BFAF-A44A-71B0-4720D70F056E}"/>
          </ac:spMkLst>
        </pc:spChg>
        <pc:spChg chg="del">
          <ac:chgData name="Zita Draper" userId="b063123c-f51f-481b-b99c-f574606c9ace" providerId="ADAL" clId="{03291BB3-2372-4128-B9B1-36421E2867A5}" dt="2024-01-26T18:11:24.933" v="10204" actId="700"/>
          <ac:spMkLst>
            <pc:docMk/>
            <pc:sldMk cId="3907824264" sldId="389"/>
            <ac:spMk id="4" creationId="{7CBB36E5-A958-26AD-1CF3-07AE6F1F5E84}"/>
          </ac:spMkLst>
        </pc:spChg>
        <pc:spChg chg="del mod ord">
          <ac:chgData name="Zita Draper" userId="b063123c-f51f-481b-b99c-f574606c9ace" providerId="ADAL" clId="{03291BB3-2372-4128-B9B1-36421E2867A5}" dt="2024-01-26T18:13:52.214" v="10427" actId="478"/>
          <ac:spMkLst>
            <pc:docMk/>
            <pc:sldMk cId="3907824264" sldId="389"/>
            <ac:spMk id="5" creationId="{4A5EE32B-3A73-57C4-30B6-AC1CAA56BC15}"/>
          </ac:spMkLst>
        </pc:spChg>
        <pc:spChg chg="mod ord">
          <ac:chgData name="Zita Draper" userId="b063123c-f51f-481b-b99c-f574606c9ace" providerId="ADAL" clId="{03291BB3-2372-4128-B9B1-36421E2867A5}" dt="2024-01-26T18:11:24.933" v="10204" actId="700"/>
          <ac:spMkLst>
            <pc:docMk/>
            <pc:sldMk cId="3907824264" sldId="389"/>
            <ac:spMk id="6" creationId="{E5671AD4-3FF1-0AFE-F137-F346C27ED20B}"/>
          </ac:spMkLst>
        </pc:spChg>
        <pc:spChg chg="add mod ord">
          <ac:chgData name="Zita Draper" userId="b063123c-f51f-481b-b99c-f574606c9ace" providerId="ADAL" clId="{03291BB3-2372-4128-B9B1-36421E2867A5}" dt="2024-01-26T18:13:49.042" v="10426" actId="115"/>
          <ac:spMkLst>
            <pc:docMk/>
            <pc:sldMk cId="3907824264" sldId="389"/>
            <ac:spMk id="7" creationId="{B43887F3-BF1C-D5F8-DC34-C45DAA2A1375}"/>
          </ac:spMkLst>
        </pc:spChg>
        <pc:spChg chg="add del mod ord">
          <ac:chgData name="Zita Draper" userId="b063123c-f51f-481b-b99c-f574606c9ace" providerId="ADAL" clId="{03291BB3-2372-4128-B9B1-36421E2867A5}" dt="2024-01-26T18:13:55.033" v="10428" actId="478"/>
          <ac:spMkLst>
            <pc:docMk/>
            <pc:sldMk cId="3907824264" sldId="389"/>
            <ac:spMk id="8" creationId="{319C3BD0-7B2A-01C7-5DA2-3711517F756F}"/>
          </ac:spMkLst>
        </pc:spChg>
      </pc:sldChg>
      <pc:sldChg chg="addSp delSp modSp mod modClrScheme modAnim chgLayout">
        <pc:chgData name="Zita Draper" userId="b063123c-f51f-481b-b99c-f574606c9ace" providerId="ADAL" clId="{03291BB3-2372-4128-B9B1-36421E2867A5}" dt="2024-01-26T18:14:44.450" v="10513" actId="115"/>
        <pc:sldMkLst>
          <pc:docMk/>
          <pc:sldMk cId="3652754425" sldId="390"/>
        </pc:sldMkLst>
        <pc:spChg chg="del mod ord">
          <ac:chgData name="Zita Draper" userId="b063123c-f51f-481b-b99c-f574606c9ace" providerId="ADAL" clId="{03291BB3-2372-4128-B9B1-36421E2867A5}" dt="2024-01-26T18:11:30.073" v="10205" actId="700"/>
          <ac:spMkLst>
            <pc:docMk/>
            <pc:sldMk cId="3652754425" sldId="390"/>
            <ac:spMk id="2" creationId="{0B9A235A-40C3-F33C-AF24-2BBD55E910B8}"/>
          </ac:spMkLst>
        </pc:spChg>
        <pc:spChg chg="del mod ord">
          <ac:chgData name="Zita Draper" userId="b063123c-f51f-481b-b99c-f574606c9ace" providerId="ADAL" clId="{03291BB3-2372-4128-B9B1-36421E2867A5}" dt="2024-01-26T18:11:30.073" v="10205" actId="700"/>
          <ac:spMkLst>
            <pc:docMk/>
            <pc:sldMk cId="3652754425" sldId="390"/>
            <ac:spMk id="3" creationId="{F069D903-B003-6C58-3793-C984F1620982}"/>
          </ac:spMkLst>
        </pc:spChg>
        <pc:spChg chg="del">
          <ac:chgData name="Zita Draper" userId="b063123c-f51f-481b-b99c-f574606c9ace" providerId="ADAL" clId="{03291BB3-2372-4128-B9B1-36421E2867A5}" dt="2024-01-26T18:11:30.073" v="10205" actId="700"/>
          <ac:spMkLst>
            <pc:docMk/>
            <pc:sldMk cId="3652754425" sldId="390"/>
            <ac:spMk id="4" creationId="{9CD694A8-F56D-354F-644F-9871D35A0707}"/>
          </ac:spMkLst>
        </pc:spChg>
        <pc:spChg chg="del mod ord">
          <ac:chgData name="Zita Draper" userId="b063123c-f51f-481b-b99c-f574606c9ace" providerId="ADAL" clId="{03291BB3-2372-4128-B9B1-36421E2867A5}" dt="2024-01-26T18:14:09.518" v="10429" actId="478"/>
          <ac:spMkLst>
            <pc:docMk/>
            <pc:sldMk cId="3652754425" sldId="390"/>
            <ac:spMk id="5" creationId="{FFFD7D64-24CB-8B40-014F-35CA076A110B}"/>
          </ac:spMkLst>
        </pc:spChg>
        <pc:spChg chg="mod ord">
          <ac:chgData name="Zita Draper" userId="b063123c-f51f-481b-b99c-f574606c9ace" providerId="ADAL" clId="{03291BB3-2372-4128-B9B1-36421E2867A5}" dt="2024-01-26T18:11:30.073" v="10205" actId="700"/>
          <ac:spMkLst>
            <pc:docMk/>
            <pc:sldMk cId="3652754425" sldId="390"/>
            <ac:spMk id="6" creationId="{8E670FF8-AD2B-AA92-7EA5-2343C4A91A01}"/>
          </ac:spMkLst>
        </pc:spChg>
        <pc:spChg chg="add mod ord">
          <ac:chgData name="Zita Draper" userId="b063123c-f51f-481b-b99c-f574606c9ace" providerId="ADAL" clId="{03291BB3-2372-4128-B9B1-36421E2867A5}" dt="2024-01-26T18:14:44.450" v="10513" actId="115"/>
          <ac:spMkLst>
            <pc:docMk/>
            <pc:sldMk cId="3652754425" sldId="390"/>
            <ac:spMk id="7" creationId="{A0886563-20C2-E70F-DCDB-574DADDD50C9}"/>
          </ac:spMkLst>
        </pc:spChg>
        <pc:spChg chg="add mod ord">
          <ac:chgData name="Zita Draper" userId="b063123c-f51f-481b-b99c-f574606c9ace" providerId="ADAL" clId="{03291BB3-2372-4128-B9B1-36421E2867A5}" dt="2024-01-26T18:14:29.301" v="10508" actId="20577"/>
          <ac:spMkLst>
            <pc:docMk/>
            <pc:sldMk cId="3652754425" sldId="390"/>
            <ac:spMk id="8" creationId="{EEF80511-EB57-C154-1A06-AE79843B3E57}"/>
          </ac:spMkLst>
        </pc:spChg>
      </pc:sldChg>
      <pc:sldChg chg="addSp delSp modSp mod modClrScheme modAnim chgLayout">
        <pc:chgData name="Zita Draper" userId="b063123c-f51f-481b-b99c-f574606c9ace" providerId="ADAL" clId="{03291BB3-2372-4128-B9B1-36421E2867A5}" dt="2024-01-26T18:15:40.091" v="10570" actId="478"/>
        <pc:sldMkLst>
          <pc:docMk/>
          <pc:sldMk cId="2184051510" sldId="391"/>
        </pc:sldMkLst>
        <pc:spChg chg="del mod ord">
          <ac:chgData name="Zita Draper" userId="b063123c-f51f-481b-b99c-f574606c9ace" providerId="ADAL" clId="{03291BB3-2372-4128-B9B1-36421E2867A5}" dt="2024-01-26T18:11:34.016" v="10206" actId="700"/>
          <ac:spMkLst>
            <pc:docMk/>
            <pc:sldMk cId="2184051510" sldId="391"/>
            <ac:spMk id="2" creationId="{834F6BD1-5ACF-1038-C062-FC00594F6D7E}"/>
          </ac:spMkLst>
        </pc:spChg>
        <pc:spChg chg="del mod ord">
          <ac:chgData name="Zita Draper" userId="b063123c-f51f-481b-b99c-f574606c9ace" providerId="ADAL" clId="{03291BB3-2372-4128-B9B1-36421E2867A5}" dt="2024-01-26T18:11:34.016" v="10206" actId="700"/>
          <ac:spMkLst>
            <pc:docMk/>
            <pc:sldMk cId="2184051510" sldId="391"/>
            <ac:spMk id="3" creationId="{A0AC30BF-E2F9-AFCF-DD2D-97162D79FC14}"/>
          </ac:spMkLst>
        </pc:spChg>
        <pc:spChg chg="del">
          <ac:chgData name="Zita Draper" userId="b063123c-f51f-481b-b99c-f574606c9ace" providerId="ADAL" clId="{03291BB3-2372-4128-B9B1-36421E2867A5}" dt="2024-01-26T18:11:34.016" v="10206" actId="700"/>
          <ac:spMkLst>
            <pc:docMk/>
            <pc:sldMk cId="2184051510" sldId="391"/>
            <ac:spMk id="4" creationId="{C53F6CC0-FAF5-843F-916F-CC13F6D926A8}"/>
          </ac:spMkLst>
        </pc:spChg>
        <pc:spChg chg="del mod ord">
          <ac:chgData name="Zita Draper" userId="b063123c-f51f-481b-b99c-f574606c9ace" providerId="ADAL" clId="{03291BB3-2372-4128-B9B1-36421E2867A5}" dt="2024-01-26T18:15:40.091" v="10570" actId="478"/>
          <ac:spMkLst>
            <pc:docMk/>
            <pc:sldMk cId="2184051510" sldId="391"/>
            <ac:spMk id="5" creationId="{5A717895-AC75-F776-EB92-29EF0C5737B7}"/>
          </ac:spMkLst>
        </pc:spChg>
        <pc:spChg chg="mod ord">
          <ac:chgData name="Zita Draper" userId="b063123c-f51f-481b-b99c-f574606c9ace" providerId="ADAL" clId="{03291BB3-2372-4128-B9B1-36421E2867A5}" dt="2024-01-26T18:11:34.016" v="10206" actId="700"/>
          <ac:spMkLst>
            <pc:docMk/>
            <pc:sldMk cId="2184051510" sldId="391"/>
            <ac:spMk id="6" creationId="{59684C48-F564-B54D-3105-1CCDD842DAE0}"/>
          </ac:spMkLst>
        </pc:spChg>
        <pc:spChg chg="add mod ord">
          <ac:chgData name="Zita Draper" userId="b063123c-f51f-481b-b99c-f574606c9ace" providerId="ADAL" clId="{03291BB3-2372-4128-B9B1-36421E2867A5}" dt="2024-01-26T18:15:33.034" v="10568" actId="115"/>
          <ac:spMkLst>
            <pc:docMk/>
            <pc:sldMk cId="2184051510" sldId="391"/>
            <ac:spMk id="7" creationId="{BDDFA52D-BEB6-0411-8E7B-99A14D3F69AE}"/>
          </ac:spMkLst>
        </pc:spChg>
        <pc:spChg chg="add del mod ord">
          <ac:chgData name="Zita Draper" userId="b063123c-f51f-481b-b99c-f574606c9ace" providerId="ADAL" clId="{03291BB3-2372-4128-B9B1-36421E2867A5}" dt="2024-01-26T18:15:25.424" v="10564" actId="478"/>
          <ac:spMkLst>
            <pc:docMk/>
            <pc:sldMk cId="2184051510" sldId="391"/>
            <ac:spMk id="8" creationId="{9C13E9D0-62AA-5B78-147F-C542EA077A98}"/>
          </ac:spMkLst>
        </pc:spChg>
      </pc:sldChg>
      <pc:sldChg chg="addSp delSp modSp mod modClrScheme modAnim chgLayout">
        <pc:chgData name="Zita Draper" userId="b063123c-f51f-481b-b99c-f574606c9ace" providerId="ADAL" clId="{03291BB3-2372-4128-B9B1-36421E2867A5}" dt="2024-01-26T18:16:16.396" v="10603"/>
        <pc:sldMkLst>
          <pc:docMk/>
          <pc:sldMk cId="3104335888" sldId="392"/>
        </pc:sldMkLst>
        <pc:spChg chg="del mod ord">
          <ac:chgData name="Zita Draper" userId="b063123c-f51f-481b-b99c-f574606c9ace" providerId="ADAL" clId="{03291BB3-2372-4128-B9B1-36421E2867A5}" dt="2024-01-26T18:11:38.293" v="10207" actId="700"/>
          <ac:spMkLst>
            <pc:docMk/>
            <pc:sldMk cId="3104335888" sldId="392"/>
            <ac:spMk id="2" creationId="{0B288109-A195-9F40-C86E-4C5A77C6FCEC}"/>
          </ac:spMkLst>
        </pc:spChg>
        <pc:spChg chg="del mod ord">
          <ac:chgData name="Zita Draper" userId="b063123c-f51f-481b-b99c-f574606c9ace" providerId="ADAL" clId="{03291BB3-2372-4128-B9B1-36421E2867A5}" dt="2024-01-26T18:11:38.293" v="10207" actId="700"/>
          <ac:spMkLst>
            <pc:docMk/>
            <pc:sldMk cId="3104335888" sldId="392"/>
            <ac:spMk id="3" creationId="{C20A7E94-367F-787E-A8E0-0104FDA99ACA}"/>
          </ac:spMkLst>
        </pc:spChg>
        <pc:spChg chg="del">
          <ac:chgData name="Zita Draper" userId="b063123c-f51f-481b-b99c-f574606c9ace" providerId="ADAL" clId="{03291BB3-2372-4128-B9B1-36421E2867A5}" dt="2024-01-26T18:11:38.293" v="10207" actId="700"/>
          <ac:spMkLst>
            <pc:docMk/>
            <pc:sldMk cId="3104335888" sldId="392"/>
            <ac:spMk id="4" creationId="{B8940155-8F51-D4FA-AF18-83401F558E04}"/>
          </ac:spMkLst>
        </pc:spChg>
        <pc:spChg chg="del mod ord">
          <ac:chgData name="Zita Draper" userId="b063123c-f51f-481b-b99c-f574606c9ace" providerId="ADAL" clId="{03291BB3-2372-4128-B9B1-36421E2867A5}" dt="2024-01-26T18:16:01.674" v="10597" actId="478"/>
          <ac:spMkLst>
            <pc:docMk/>
            <pc:sldMk cId="3104335888" sldId="392"/>
            <ac:spMk id="5" creationId="{45CF41CF-B2BD-D0D2-6521-E63686AD27D3}"/>
          </ac:spMkLst>
        </pc:spChg>
        <pc:spChg chg="mod ord">
          <ac:chgData name="Zita Draper" userId="b063123c-f51f-481b-b99c-f574606c9ace" providerId="ADAL" clId="{03291BB3-2372-4128-B9B1-36421E2867A5}" dt="2024-01-26T18:11:38.293" v="10207" actId="700"/>
          <ac:spMkLst>
            <pc:docMk/>
            <pc:sldMk cId="3104335888" sldId="392"/>
            <ac:spMk id="6" creationId="{A1556503-9DCF-EDB7-6BD6-5E0E966A86AA}"/>
          </ac:spMkLst>
        </pc:spChg>
        <pc:spChg chg="add mod ord">
          <ac:chgData name="Zita Draper" userId="b063123c-f51f-481b-b99c-f574606c9ace" providerId="ADAL" clId="{03291BB3-2372-4128-B9B1-36421E2867A5}" dt="2024-01-26T18:16:12.700" v="10602" actId="1076"/>
          <ac:spMkLst>
            <pc:docMk/>
            <pc:sldMk cId="3104335888" sldId="392"/>
            <ac:spMk id="7" creationId="{928F9A2E-6454-651D-D98D-09DE83BFAF60}"/>
          </ac:spMkLst>
        </pc:spChg>
        <pc:spChg chg="add del mod ord">
          <ac:chgData name="Zita Draper" userId="b063123c-f51f-481b-b99c-f574606c9ace" providerId="ADAL" clId="{03291BB3-2372-4128-B9B1-36421E2867A5}" dt="2024-01-26T18:15:58.506" v="10596" actId="478"/>
          <ac:spMkLst>
            <pc:docMk/>
            <pc:sldMk cId="3104335888" sldId="392"/>
            <ac:spMk id="8" creationId="{43FFC476-762F-AFA5-B0AE-EF583ACC541B}"/>
          </ac:spMkLst>
        </pc:spChg>
      </pc:sldChg>
      <pc:sldChg chg="addSp delSp modSp mod modClrScheme chgLayout">
        <pc:chgData name="Zita Draper" userId="b063123c-f51f-481b-b99c-f574606c9ace" providerId="ADAL" clId="{03291BB3-2372-4128-B9B1-36421E2867A5}" dt="2024-01-26T18:16:42.429" v="10621" actId="1076"/>
        <pc:sldMkLst>
          <pc:docMk/>
          <pc:sldMk cId="3480439667" sldId="393"/>
        </pc:sldMkLst>
        <pc:spChg chg="del mod ord">
          <ac:chgData name="Zita Draper" userId="b063123c-f51f-481b-b99c-f574606c9ace" providerId="ADAL" clId="{03291BB3-2372-4128-B9B1-36421E2867A5}" dt="2024-01-26T18:11:43.856" v="10208" actId="700"/>
          <ac:spMkLst>
            <pc:docMk/>
            <pc:sldMk cId="3480439667" sldId="393"/>
            <ac:spMk id="2" creationId="{41563A83-4ADE-668C-D025-AC5034DC2553}"/>
          </ac:spMkLst>
        </pc:spChg>
        <pc:spChg chg="del mod ord">
          <ac:chgData name="Zita Draper" userId="b063123c-f51f-481b-b99c-f574606c9ace" providerId="ADAL" clId="{03291BB3-2372-4128-B9B1-36421E2867A5}" dt="2024-01-26T18:11:43.856" v="10208" actId="700"/>
          <ac:spMkLst>
            <pc:docMk/>
            <pc:sldMk cId="3480439667" sldId="393"/>
            <ac:spMk id="3" creationId="{9EAB2034-7FAA-B649-B4F7-2DAF7E9C63E0}"/>
          </ac:spMkLst>
        </pc:spChg>
        <pc:spChg chg="del">
          <ac:chgData name="Zita Draper" userId="b063123c-f51f-481b-b99c-f574606c9ace" providerId="ADAL" clId="{03291BB3-2372-4128-B9B1-36421E2867A5}" dt="2024-01-26T18:11:43.856" v="10208" actId="700"/>
          <ac:spMkLst>
            <pc:docMk/>
            <pc:sldMk cId="3480439667" sldId="393"/>
            <ac:spMk id="4" creationId="{F4BF598C-B26E-982B-D64B-5CA9B184FFA9}"/>
          </ac:spMkLst>
        </pc:spChg>
        <pc:spChg chg="del mod ord">
          <ac:chgData name="Zita Draper" userId="b063123c-f51f-481b-b99c-f574606c9ace" providerId="ADAL" clId="{03291BB3-2372-4128-B9B1-36421E2867A5}" dt="2024-01-26T18:16:25.977" v="10604" actId="478"/>
          <ac:spMkLst>
            <pc:docMk/>
            <pc:sldMk cId="3480439667" sldId="393"/>
            <ac:spMk id="5" creationId="{B179A48B-7ED8-1318-1160-70EF8AC15A7E}"/>
          </ac:spMkLst>
        </pc:spChg>
        <pc:spChg chg="mod ord">
          <ac:chgData name="Zita Draper" userId="b063123c-f51f-481b-b99c-f574606c9ace" providerId="ADAL" clId="{03291BB3-2372-4128-B9B1-36421E2867A5}" dt="2024-01-26T18:11:43.856" v="10208" actId="700"/>
          <ac:spMkLst>
            <pc:docMk/>
            <pc:sldMk cId="3480439667" sldId="393"/>
            <ac:spMk id="6" creationId="{0A9FDCD5-5361-E382-63FC-850287E51364}"/>
          </ac:spMkLst>
        </pc:spChg>
        <pc:spChg chg="add mod ord">
          <ac:chgData name="Zita Draper" userId="b063123c-f51f-481b-b99c-f574606c9ace" providerId="ADAL" clId="{03291BB3-2372-4128-B9B1-36421E2867A5}" dt="2024-01-26T18:16:42.429" v="10621" actId="1076"/>
          <ac:spMkLst>
            <pc:docMk/>
            <pc:sldMk cId="3480439667" sldId="393"/>
            <ac:spMk id="7" creationId="{DB560131-3451-0814-10F7-5320ADA2CA4F}"/>
          </ac:spMkLst>
        </pc:spChg>
        <pc:spChg chg="add del mod ord">
          <ac:chgData name="Zita Draper" userId="b063123c-f51f-481b-b99c-f574606c9ace" providerId="ADAL" clId="{03291BB3-2372-4128-B9B1-36421E2867A5}" dt="2024-01-26T18:16:37.194" v="10619" actId="478"/>
          <ac:spMkLst>
            <pc:docMk/>
            <pc:sldMk cId="3480439667" sldId="393"/>
            <ac:spMk id="8" creationId="{D36A8895-392C-B8ED-9E0F-22B43A781429}"/>
          </ac:spMkLst>
        </pc:spChg>
      </pc:sldChg>
      <pc:sldChg chg="addSp delSp modSp mod modClrScheme chgLayout">
        <pc:chgData name="Zita Draper" userId="b063123c-f51f-481b-b99c-f574606c9ace" providerId="ADAL" clId="{03291BB3-2372-4128-B9B1-36421E2867A5}" dt="2024-01-26T18:18:29.158" v="10757" actId="1076"/>
        <pc:sldMkLst>
          <pc:docMk/>
          <pc:sldMk cId="525990522" sldId="394"/>
        </pc:sldMkLst>
        <pc:spChg chg="del mod ord">
          <ac:chgData name="Zita Draper" userId="b063123c-f51f-481b-b99c-f574606c9ace" providerId="ADAL" clId="{03291BB3-2372-4128-B9B1-36421E2867A5}" dt="2024-01-26T18:11:49.012" v="10209" actId="700"/>
          <ac:spMkLst>
            <pc:docMk/>
            <pc:sldMk cId="525990522" sldId="394"/>
            <ac:spMk id="2" creationId="{D5C21885-10F8-42D4-0FCA-004B883B0756}"/>
          </ac:spMkLst>
        </pc:spChg>
        <pc:spChg chg="del mod ord">
          <ac:chgData name="Zita Draper" userId="b063123c-f51f-481b-b99c-f574606c9ace" providerId="ADAL" clId="{03291BB3-2372-4128-B9B1-36421E2867A5}" dt="2024-01-26T18:11:49.012" v="10209" actId="700"/>
          <ac:spMkLst>
            <pc:docMk/>
            <pc:sldMk cId="525990522" sldId="394"/>
            <ac:spMk id="3" creationId="{F77E9028-2B0B-801D-1D65-A311498942FE}"/>
          </ac:spMkLst>
        </pc:spChg>
        <pc:spChg chg="del">
          <ac:chgData name="Zita Draper" userId="b063123c-f51f-481b-b99c-f574606c9ace" providerId="ADAL" clId="{03291BB3-2372-4128-B9B1-36421E2867A5}" dt="2024-01-26T18:11:49.012" v="10209" actId="700"/>
          <ac:spMkLst>
            <pc:docMk/>
            <pc:sldMk cId="525990522" sldId="394"/>
            <ac:spMk id="4" creationId="{627C0828-F2CB-F94D-4F96-451045B2C6EC}"/>
          </ac:spMkLst>
        </pc:spChg>
        <pc:spChg chg="del mod ord">
          <ac:chgData name="Zita Draper" userId="b063123c-f51f-481b-b99c-f574606c9ace" providerId="ADAL" clId="{03291BB3-2372-4128-B9B1-36421E2867A5}" dt="2024-01-26T18:16:56.357" v="10624" actId="478"/>
          <ac:spMkLst>
            <pc:docMk/>
            <pc:sldMk cId="525990522" sldId="394"/>
            <ac:spMk id="5" creationId="{09082C58-0928-451D-4412-DDAD348F99B5}"/>
          </ac:spMkLst>
        </pc:spChg>
        <pc:spChg chg="mod ord">
          <ac:chgData name="Zita Draper" userId="b063123c-f51f-481b-b99c-f574606c9ace" providerId="ADAL" clId="{03291BB3-2372-4128-B9B1-36421E2867A5}" dt="2024-01-26T18:16:51.242" v="10622" actId="700"/>
          <ac:spMkLst>
            <pc:docMk/>
            <pc:sldMk cId="525990522" sldId="394"/>
            <ac:spMk id="6" creationId="{1831101C-EDA3-C994-DED5-A54EFE9381D4}"/>
          </ac:spMkLst>
        </pc:spChg>
        <pc:spChg chg="add del mod ord">
          <ac:chgData name="Zita Draper" userId="b063123c-f51f-481b-b99c-f574606c9ace" providerId="ADAL" clId="{03291BB3-2372-4128-B9B1-36421E2867A5}" dt="2024-01-26T18:16:51.242" v="10622" actId="700"/>
          <ac:spMkLst>
            <pc:docMk/>
            <pc:sldMk cId="525990522" sldId="394"/>
            <ac:spMk id="7" creationId="{256087E8-3733-A706-9FD5-6B47EC62D1F3}"/>
          </ac:spMkLst>
        </pc:spChg>
        <pc:spChg chg="add del mod ord">
          <ac:chgData name="Zita Draper" userId="b063123c-f51f-481b-b99c-f574606c9ace" providerId="ADAL" clId="{03291BB3-2372-4128-B9B1-36421E2867A5}" dt="2024-01-26T18:16:51.242" v="10622" actId="700"/>
          <ac:spMkLst>
            <pc:docMk/>
            <pc:sldMk cId="525990522" sldId="394"/>
            <ac:spMk id="8" creationId="{0D378A1B-4C1A-0AFF-F1CF-536E582C6AF9}"/>
          </ac:spMkLst>
        </pc:spChg>
        <pc:spChg chg="add mod ord">
          <ac:chgData name="Zita Draper" userId="b063123c-f51f-481b-b99c-f574606c9ace" providerId="ADAL" clId="{03291BB3-2372-4128-B9B1-36421E2867A5}" dt="2024-01-26T18:18:03.213" v="10637" actId="115"/>
          <ac:spMkLst>
            <pc:docMk/>
            <pc:sldMk cId="525990522" sldId="394"/>
            <ac:spMk id="9" creationId="{73DE7DD7-9FFB-DA77-6420-114595DF735F}"/>
          </ac:spMkLst>
        </pc:spChg>
        <pc:spChg chg="add mod ord">
          <ac:chgData name="Zita Draper" userId="b063123c-f51f-481b-b99c-f574606c9ace" providerId="ADAL" clId="{03291BB3-2372-4128-B9B1-36421E2867A5}" dt="2024-01-26T18:18:29.158" v="10757" actId="1076"/>
          <ac:spMkLst>
            <pc:docMk/>
            <pc:sldMk cId="525990522" sldId="394"/>
            <ac:spMk id="10" creationId="{C5CE1BB0-ACEF-D853-9EC1-37EE4F09F61C}"/>
          </ac:spMkLst>
        </pc:spChg>
      </pc:sldChg>
      <pc:sldChg chg="delSp modSp mod">
        <pc:chgData name="Zita Draper" userId="b063123c-f51f-481b-b99c-f574606c9ace" providerId="ADAL" clId="{03291BB3-2372-4128-B9B1-36421E2867A5}" dt="2024-01-26T19:09:01.551" v="11148" actId="948"/>
        <pc:sldMkLst>
          <pc:docMk/>
          <pc:sldMk cId="1900234276" sldId="395"/>
        </pc:sldMkLst>
        <pc:spChg chg="mod">
          <ac:chgData name="Zita Draper" userId="b063123c-f51f-481b-b99c-f574606c9ace" providerId="ADAL" clId="{03291BB3-2372-4128-B9B1-36421E2867A5}" dt="2024-01-26T18:19:18.194" v="10800" actId="115"/>
          <ac:spMkLst>
            <pc:docMk/>
            <pc:sldMk cId="1900234276" sldId="395"/>
            <ac:spMk id="2" creationId="{0077BCCD-3D20-CF6C-ECD5-68BDF47B5114}"/>
          </ac:spMkLst>
        </pc:spChg>
        <pc:spChg chg="del">
          <ac:chgData name="Zita Draper" userId="b063123c-f51f-481b-b99c-f574606c9ace" providerId="ADAL" clId="{03291BB3-2372-4128-B9B1-36421E2867A5}" dt="2024-01-26T18:19:19.544" v="10801" actId="478"/>
          <ac:spMkLst>
            <pc:docMk/>
            <pc:sldMk cId="1900234276" sldId="395"/>
            <ac:spMk id="3" creationId="{B6358ABF-90CD-1532-B1DA-632AB4CD5AFF}"/>
          </ac:spMkLst>
        </pc:spChg>
        <pc:spChg chg="mod">
          <ac:chgData name="Zita Draper" userId="b063123c-f51f-481b-b99c-f574606c9ace" providerId="ADAL" clId="{03291BB3-2372-4128-B9B1-36421E2867A5}" dt="2024-01-26T19:09:01.551" v="11148" actId="948"/>
          <ac:spMkLst>
            <pc:docMk/>
            <pc:sldMk cId="1900234276" sldId="395"/>
            <ac:spMk id="4" creationId="{D0365098-D419-4D76-C2EE-37646F9E7DA1}"/>
          </ac:spMkLst>
        </pc:spChg>
        <pc:spChg chg="del">
          <ac:chgData name="Zita Draper" userId="b063123c-f51f-481b-b99c-f574606c9ace" providerId="ADAL" clId="{03291BB3-2372-4128-B9B1-36421E2867A5}" dt="2024-01-26T18:19:22.369" v="10802" actId="478"/>
          <ac:spMkLst>
            <pc:docMk/>
            <pc:sldMk cId="1900234276" sldId="395"/>
            <ac:spMk id="5" creationId="{1C732A6D-2DE0-BBE7-7B0D-EFCE7305C658}"/>
          </ac:spMkLst>
        </pc:spChg>
      </pc:sldChg>
      <pc:sldChg chg="modSp del mod">
        <pc:chgData name="Zita Draper" userId="b063123c-f51f-481b-b99c-f574606c9ace" providerId="ADAL" clId="{03291BB3-2372-4128-B9B1-36421E2867A5}" dt="2024-01-26T19:09:14.592" v="11159" actId="2696"/>
        <pc:sldMkLst>
          <pc:docMk/>
          <pc:sldMk cId="2866571409" sldId="396"/>
        </pc:sldMkLst>
        <pc:spChg chg="mod">
          <ac:chgData name="Zita Draper" userId="b063123c-f51f-481b-b99c-f574606c9ace" providerId="ADAL" clId="{03291BB3-2372-4128-B9B1-36421E2867A5}" dt="2024-01-26T19:09:08.801" v="11158" actId="20577"/>
          <ac:spMkLst>
            <pc:docMk/>
            <pc:sldMk cId="2866571409" sldId="396"/>
            <ac:spMk id="2" creationId="{D451C576-BFD6-BFDA-E0CF-3BE2FB2DC9AA}"/>
          </ac:spMkLst>
        </pc:spChg>
      </pc:sldChg>
      <pc:sldChg chg="delSp modSp mod">
        <pc:chgData name="Zita Draper" userId="b063123c-f51f-481b-b99c-f574606c9ace" providerId="ADAL" clId="{03291BB3-2372-4128-B9B1-36421E2867A5}" dt="2024-01-26T19:13:42.033" v="11552" actId="1076"/>
        <pc:sldMkLst>
          <pc:docMk/>
          <pc:sldMk cId="2026409102" sldId="397"/>
        </pc:sldMkLst>
        <pc:spChg chg="mod">
          <ac:chgData name="Zita Draper" userId="b063123c-f51f-481b-b99c-f574606c9ace" providerId="ADAL" clId="{03291BB3-2372-4128-B9B1-36421E2867A5}" dt="2024-01-26T19:04:45.771" v="10856" actId="115"/>
          <ac:spMkLst>
            <pc:docMk/>
            <pc:sldMk cId="2026409102" sldId="397"/>
            <ac:spMk id="2" creationId="{77E2DACD-7DE6-66AC-641A-95B4AAE3A6E5}"/>
          </ac:spMkLst>
        </pc:spChg>
        <pc:spChg chg="del">
          <ac:chgData name="Zita Draper" userId="b063123c-f51f-481b-b99c-f574606c9ace" providerId="ADAL" clId="{03291BB3-2372-4128-B9B1-36421E2867A5}" dt="2024-01-26T19:04:47.856" v="10857" actId="478"/>
          <ac:spMkLst>
            <pc:docMk/>
            <pc:sldMk cId="2026409102" sldId="397"/>
            <ac:spMk id="3" creationId="{A6B11943-234D-D150-5D06-DE52976A0FC0}"/>
          </ac:spMkLst>
        </pc:spChg>
        <pc:spChg chg="mod">
          <ac:chgData name="Zita Draper" userId="b063123c-f51f-481b-b99c-f574606c9ace" providerId="ADAL" clId="{03291BB3-2372-4128-B9B1-36421E2867A5}" dt="2024-01-26T19:13:42.033" v="11552" actId="1076"/>
          <ac:spMkLst>
            <pc:docMk/>
            <pc:sldMk cId="2026409102" sldId="397"/>
            <ac:spMk id="4" creationId="{96DF5151-CE0A-2B32-0323-A8C3D6FDC2AB}"/>
          </ac:spMkLst>
        </pc:spChg>
        <pc:spChg chg="del">
          <ac:chgData name="Zita Draper" userId="b063123c-f51f-481b-b99c-f574606c9ace" providerId="ADAL" clId="{03291BB3-2372-4128-B9B1-36421E2867A5}" dt="2024-01-26T19:04:50.260" v="10858" actId="478"/>
          <ac:spMkLst>
            <pc:docMk/>
            <pc:sldMk cId="2026409102" sldId="397"/>
            <ac:spMk id="5" creationId="{49164D8F-D2FC-0EFC-D72E-EB2254E2A3F0}"/>
          </ac:spMkLst>
        </pc:spChg>
      </pc:sldChg>
      <pc:sldChg chg="delSp modSp del mod">
        <pc:chgData name="Zita Draper" userId="b063123c-f51f-481b-b99c-f574606c9ace" providerId="ADAL" clId="{03291BB3-2372-4128-B9B1-36421E2867A5}" dt="2024-01-26T20:54:06.963" v="11650" actId="2696"/>
        <pc:sldMkLst>
          <pc:docMk/>
          <pc:sldMk cId="3784582464" sldId="398"/>
        </pc:sldMkLst>
        <pc:spChg chg="mod">
          <ac:chgData name="Zita Draper" userId="b063123c-f51f-481b-b99c-f574606c9ace" providerId="ADAL" clId="{03291BB3-2372-4128-B9B1-36421E2867A5}" dt="2024-01-26T19:04:58.622" v="10870" actId="115"/>
          <ac:spMkLst>
            <pc:docMk/>
            <pc:sldMk cId="3784582464" sldId="398"/>
            <ac:spMk id="2" creationId="{627790CE-687E-4AA5-9E31-46F06D4C1045}"/>
          </ac:spMkLst>
        </pc:spChg>
        <pc:spChg chg="del">
          <ac:chgData name="Zita Draper" userId="b063123c-f51f-481b-b99c-f574606c9ace" providerId="ADAL" clId="{03291BB3-2372-4128-B9B1-36421E2867A5}" dt="2024-01-26T19:05:01.162" v="10871" actId="478"/>
          <ac:spMkLst>
            <pc:docMk/>
            <pc:sldMk cId="3784582464" sldId="398"/>
            <ac:spMk id="3" creationId="{7C95FCDA-35F4-8157-755F-1A150AE88ACF}"/>
          </ac:spMkLst>
        </pc:spChg>
        <pc:spChg chg="mod">
          <ac:chgData name="Zita Draper" userId="b063123c-f51f-481b-b99c-f574606c9ace" providerId="ADAL" clId="{03291BB3-2372-4128-B9B1-36421E2867A5}" dt="2024-01-26T19:14:35.316" v="11649" actId="20577"/>
          <ac:spMkLst>
            <pc:docMk/>
            <pc:sldMk cId="3784582464" sldId="398"/>
            <ac:spMk id="4" creationId="{65EA8133-6973-A0D6-B9A5-CEF64433F087}"/>
          </ac:spMkLst>
        </pc:spChg>
        <pc:spChg chg="del">
          <ac:chgData name="Zita Draper" userId="b063123c-f51f-481b-b99c-f574606c9ace" providerId="ADAL" clId="{03291BB3-2372-4128-B9B1-36421E2867A5}" dt="2024-01-26T19:05:04.039" v="10872" actId="478"/>
          <ac:spMkLst>
            <pc:docMk/>
            <pc:sldMk cId="3784582464" sldId="398"/>
            <ac:spMk id="5" creationId="{8F22FB13-D368-AF07-CB77-93D22A9755FB}"/>
          </ac:spMkLst>
        </pc:spChg>
      </pc:sldChg>
      <pc:sldChg chg="delSp modSp del mod">
        <pc:chgData name="Zita Draper" userId="b063123c-f51f-481b-b99c-f574606c9ace" providerId="ADAL" clId="{03291BB3-2372-4128-B9B1-36421E2867A5}" dt="2024-01-26T20:54:29.777" v="11658" actId="2696"/>
        <pc:sldMkLst>
          <pc:docMk/>
          <pc:sldMk cId="3129177272" sldId="399"/>
        </pc:sldMkLst>
        <pc:spChg chg="mod">
          <ac:chgData name="Zita Draper" userId="b063123c-f51f-481b-b99c-f574606c9ace" providerId="ADAL" clId="{03291BB3-2372-4128-B9B1-36421E2867A5}" dt="2024-01-26T19:05:15.657" v="10894" actId="403"/>
          <ac:spMkLst>
            <pc:docMk/>
            <pc:sldMk cId="3129177272" sldId="399"/>
            <ac:spMk id="2" creationId="{B2B9F5CE-0BBD-3EC8-9E46-240582E70229}"/>
          </ac:spMkLst>
        </pc:spChg>
        <pc:spChg chg="del">
          <ac:chgData name="Zita Draper" userId="b063123c-f51f-481b-b99c-f574606c9ace" providerId="ADAL" clId="{03291BB3-2372-4128-B9B1-36421E2867A5}" dt="2024-01-26T19:05:17.629" v="10895" actId="478"/>
          <ac:spMkLst>
            <pc:docMk/>
            <pc:sldMk cId="3129177272" sldId="399"/>
            <ac:spMk id="3" creationId="{515FF2BD-B227-46F8-FBD8-6E83C9E80836}"/>
          </ac:spMkLst>
        </pc:spChg>
        <pc:spChg chg="del">
          <ac:chgData name="Zita Draper" userId="b063123c-f51f-481b-b99c-f574606c9ace" providerId="ADAL" clId="{03291BB3-2372-4128-B9B1-36421E2867A5}" dt="2024-01-26T19:05:21.367" v="10896" actId="478"/>
          <ac:spMkLst>
            <pc:docMk/>
            <pc:sldMk cId="3129177272" sldId="399"/>
            <ac:spMk id="5" creationId="{6FDD2522-72AF-36A9-2491-B0FCC3C870D5}"/>
          </ac:spMkLst>
        </pc:spChg>
      </pc:sldChg>
      <pc:sldChg chg="delSp del mod">
        <pc:chgData name="Zita Draper" userId="b063123c-f51f-481b-b99c-f574606c9ace" providerId="ADAL" clId="{03291BB3-2372-4128-B9B1-36421E2867A5}" dt="2024-01-26T20:54:21.114" v="11655" actId="2696"/>
        <pc:sldMkLst>
          <pc:docMk/>
          <pc:sldMk cId="4186569715" sldId="400"/>
        </pc:sldMkLst>
        <pc:spChg chg="del">
          <ac:chgData name="Zita Draper" userId="b063123c-f51f-481b-b99c-f574606c9ace" providerId="ADAL" clId="{03291BB3-2372-4128-B9B1-36421E2867A5}" dt="2024-01-26T19:05:28.657" v="10897" actId="478"/>
          <ac:spMkLst>
            <pc:docMk/>
            <pc:sldMk cId="4186569715" sldId="400"/>
            <ac:spMk id="5" creationId="{05BB2088-CA6B-2959-B38B-D9D7607AFD39}"/>
          </ac:spMkLst>
        </pc:spChg>
      </pc:sldChg>
      <pc:sldChg chg="del">
        <pc:chgData name="Zita Draper" userId="b063123c-f51f-481b-b99c-f574606c9ace" providerId="ADAL" clId="{03291BB3-2372-4128-B9B1-36421E2867A5}" dt="2024-01-26T20:54:21.763" v="11656" actId="2696"/>
        <pc:sldMkLst>
          <pc:docMk/>
          <pc:sldMk cId="1581713700" sldId="401"/>
        </pc:sldMkLst>
      </pc:sldChg>
      <pc:sldChg chg="del">
        <pc:chgData name="Zita Draper" userId="b063123c-f51f-481b-b99c-f574606c9ace" providerId="ADAL" clId="{03291BB3-2372-4128-B9B1-36421E2867A5}" dt="2024-01-26T20:54:23.008" v="11657" actId="2696"/>
        <pc:sldMkLst>
          <pc:docMk/>
          <pc:sldMk cId="932139232" sldId="402"/>
        </pc:sldMkLst>
      </pc:sldChg>
      <pc:sldChg chg="del">
        <pc:chgData name="Zita Draper" userId="b063123c-f51f-481b-b99c-f574606c9ace" providerId="ADAL" clId="{03291BB3-2372-4128-B9B1-36421E2867A5}" dt="2024-01-26T20:54:16.246" v="11651" actId="2696"/>
        <pc:sldMkLst>
          <pc:docMk/>
          <pc:sldMk cId="1915424005" sldId="403"/>
        </pc:sldMkLst>
      </pc:sldChg>
      <pc:sldChg chg="delSp del mod">
        <pc:chgData name="Zita Draper" userId="b063123c-f51f-481b-b99c-f574606c9ace" providerId="ADAL" clId="{03291BB3-2372-4128-B9B1-36421E2867A5}" dt="2024-01-26T20:54:16.817" v="11652" actId="2696"/>
        <pc:sldMkLst>
          <pc:docMk/>
          <pc:sldMk cId="1219928329" sldId="404"/>
        </pc:sldMkLst>
        <pc:spChg chg="del">
          <ac:chgData name="Zita Draper" userId="b063123c-f51f-481b-b99c-f574606c9ace" providerId="ADAL" clId="{03291BB3-2372-4128-B9B1-36421E2867A5}" dt="2024-01-17T14:42:35.944" v="1907" actId="478"/>
          <ac:spMkLst>
            <pc:docMk/>
            <pc:sldMk cId="1219928329" sldId="404"/>
            <ac:spMk id="5" creationId="{95387C75-735A-CFF7-1590-9A9331036073}"/>
          </ac:spMkLst>
        </pc:spChg>
      </pc:sldChg>
      <pc:sldChg chg="delSp del mod">
        <pc:chgData name="Zita Draper" userId="b063123c-f51f-481b-b99c-f574606c9ace" providerId="ADAL" clId="{03291BB3-2372-4128-B9B1-36421E2867A5}" dt="2024-01-26T20:54:17.197" v="11653" actId="2696"/>
        <pc:sldMkLst>
          <pc:docMk/>
          <pc:sldMk cId="1714554224" sldId="405"/>
        </pc:sldMkLst>
        <pc:spChg chg="del">
          <ac:chgData name="Zita Draper" userId="b063123c-f51f-481b-b99c-f574606c9ace" providerId="ADAL" clId="{03291BB3-2372-4128-B9B1-36421E2867A5}" dt="2024-01-17T14:42:31.933" v="1906" actId="478"/>
          <ac:spMkLst>
            <pc:docMk/>
            <pc:sldMk cId="1714554224" sldId="405"/>
            <ac:spMk id="5" creationId="{198C7589-36B0-D521-40B3-367945E9EFDE}"/>
          </ac:spMkLst>
        </pc:spChg>
      </pc:sldChg>
      <pc:sldChg chg="delSp del mod">
        <pc:chgData name="Zita Draper" userId="b063123c-f51f-481b-b99c-f574606c9ace" providerId="ADAL" clId="{03291BB3-2372-4128-B9B1-36421E2867A5}" dt="2024-01-26T20:54:17.682" v="11654" actId="2696"/>
        <pc:sldMkLst>
          <pc:docMk/>
          <pc:sldMk cId="1862988982" sldId="406"/>
        </pc:sldMkLst>
        <pc:spChg chg="del">
          <ac:chgData name="Zita Draper" userId="b063123c-f51f-481b-b99c-f574606c9ace" providerId="ADAL" clId="{03291BB3-2372-4128-B9B1-36421E2867A5}" dt="2024-01-17T14:42:28.136" v="1905" actId="478"/>
          <ac:spMkLst>
            <pc:docMk/>
            <pc:sldMk cId="1862988982" sldId="406"/>
            <ac:spMk id="5" creationId="{EAEA1924-35A1-636E-8042-5C95A62E4A13}"/>
          </ac:spMkLst>
        </pc:spChg>
      </pc:sldChg>
      <pc:sldChg chg="addSp delSp modSp mod modClrScheme chgLayout">
        <pc:chgData name="Zita Draper" userId="b063123c-f51f-481b-b99c-f574606c9ace" providerId="ADAL" clId="{03291BB3-2372-4128-B9B1-36421E2867A5}" dt="2024-01-17T14:44:04.984" v="2036" actId="1076"/>
        <pc:sldMkLst>
          <pc:docMk/>
          <pc:sldMk cId="2498049402" sldId="407"/>
        </pc:sldMkLst>
        <pc:spChg chg="del mod ord">
          <ac:chgData name="Zita Draper" userId="b063123c-f51f-481b-b99c-f574606c9ace" providerId="ADAL" clId="{03291BB3-2372-4128-B9B1-36421E2867A5}" dt="2024-01-17T14:42:43.083" v="1908" actId="700"/>
          <ac:spMkLst>
            <pc:docMk/>
            <pc:sldMk cId="2498049402" sldId="407"/>
            <ac:spMk id="2" creationId="{2EEF1207-9563-F45F-6379-344DA8311CA2}"/>
          </ac:spMkLst>
        </pc:spChg>
        <pc:spChg chg="del mod ord">
          <ac:chgData name="Zita Draper" userId="b063123c-f51f-481b-b99c-f574606c9ace" providerId="ADAL" clId="{03291BB3-2372-4128-B9B1-36421E2867A5}" dt="2024-01-17T14:42:43.083" v="1908" actId="700"/>
          <ac:spMkLst>
            <pc:docMk/>
            <pc:sldMk cId="2498049402" sldId="407"/>
            <ac:spMk id="3" creationId="{47310526-5736-674A-4369-28642DAF5E69}"/>
          </ac:spMkLst>
        </pc:spChg>
        <pc:spChg chg="del mod ord">
          <ac:chgData name="Zita Draper" userId="b063123c-f51f-481b-b99c-f574606c9ace" providerId="ADAL" clId="{03291BB3-2372-4128-B9B1-36421E2867A5}" dt="2024-01-17T14:42:43.083" v="1908" actId="700"/>
          <ac:spMkLst>
            <pc:docMk/>
            <pc:sldMk cId="2498049402" sldId="407"/>
            <ac:spMk id="4" creationId="{2D35E15C-493E-A6DE-6C5D-3DE9C96A0DC3}"/>
          </ac:spMkLst>
        </pc:spChg>
        <pc:spChg chg="del">
          <ac:chgData name="Zita Draper" userId="b063123c-f51f-481b-b99c-f574606c9ace" providerId="ADAL" clId="{03291BB3-2372-4128-B9B1-36421E2867A5}" dt="2024-01-17T14:42:24.872" v="1904" actId="478"/>
          <ac:spMkLst>
            <pc:docMk/>
            <pc:sldMk cId="2498049402" sldId="407"/>
            <ac:spMk id="5" creationId="{44AC84D8-4BEE-4FA5-F4CC-701CE32EDDDC}"/>
          </ac:spMkLst>
        </pc:spChg>
        <pc:spChg chg="mod ord">
          <ac:chgData name="Zita Draper" userId="b063123c-f51f-481b-b99c-f574606c9ace" providerId="ADAL" clId="{03291BB3-2372-4128-B9B1-36421E2867A5}" dt="2024-01-17T14:42:43.083" v="1908" actId="700"/>
          <ac:spMkLst>
            <pc:docMk/>
            <pc:sldMk cId="2498049402" sldId="407"/>
            <ac:spMk id="6" creationId="{F878AB53-A34C-7608-96E0-936CA87DFA7D}"/>
          </ac:spMkLst>
        </pc:spChg>
        <pc:spChg chg="add mod ord">
          <ac:chgData name="Zita Draper" userId="b063123c-f51f-481b-b99c-f574606c9ace" providerId="ADAL" clId="{03291BB3-2372-4128-B9B1-36421E2867A5}" dt="2024-01-17T14:42:47.333" v="1924" actId="20577"/>
          <ac:spMkLst>
            <pc:docMk/>
            <pc:sldMk cId="2498049402" sldId="407"/>
            <ac:spMk id="7" creationId="{23ED038C-F60A-FBC1-CE1B-08242FBE0568}"/>
          </ac:spMkLst>
        </pc:spChg>
        <pc:spChg chg="add mod ord">
          <ac:chgData name="Zita Draper" userId="b063123c-f51f-481b-b99c-f574606c9ace" providerId="ADAL" clId="{03291BB3-2372-4128-B9B1-36421E2867A5}" dt="2024-01-17T14:43:14.478" v="2026" actId="33524"/>
          <ac:spMkLst>
            <pc:docMk/>
            <pc:sldMk cId="2498049402" sldId="407"/>
            <ac:spMk id="8" creationId="{2505E9EC-49BF-BDB0-0F9A-CD3C1B8A37F5}"/>
          </ac:spMkLst>
        </pc:spChg>
        <pc:spChg chg="add del mod ord">
          <ac:chgData name="Zita Draper" userId="b063123c-f51f-481b-b99c-f574606c9ace" providerId="ADAL" clId="{03291BB3-2372-4128-B9B1-36421E2867A5}" dt="2024-01-17T14:43:19.307" v="2027" actId="478"/>
          <ac:spMkLst>
            <pc:docMk/>
            <pc:sldMk cId="2498049402" sldId="407"/>
            <ac:spMk id="9" creationId="{B6D6DFDD-E361-2FA9-6C31-18299771F49A}"/>
          </ac:spMkLst>
        </pc:spChg>
        <pc:picChg chg="add mod">
          <ac:chgData name="Zita Draper" userId="b063123c-f51f-481b-b99c-f574606c9ace" providerId="ADAL" clId="{03291BB3-2372-4128-B9B1-36421E2867A5}" dt="2024-01-17T14:44:04.984" v="2036" actId="1076"/>
          <ac:picMkLst>
            <pc:docMk/>
            <pc:sldMk cId="2498049402" sldId="407"/>
            <ac:picMk id="11" creationId="{CE3E2C73-8FFE-C011-B016-744E361EAD19}"/>
          </ac:picMkLst>
        </pc:picChg>
      </pc:sldChg>
      <pc:sldChg chg="modSp mod modClrScheme chgLayout">
        <pc:chgData name="Zita Draper" userId="b063123c-f51f-481b-b99c-f574606c9ace" providerId="ADAL" clId="{03291BB3-2372-4128-B9B1-36421E2867A5}" dt="2024-01-26T19:06:33.009" v="10994" actId="1076"/>
        <pc:sldMkLst>
          <pc:docMk/>
          <pc:sldMk cId="3886821165" sldId="408"/>
        </pc:sldMkLst>
        <pc:spChg chg="mod ord">
          <ac:chgData name="Zita Draper" userId="b063123c-f51f-481b-b99c-f574606c9ace" providerId="ADAL" clId="{03291BB3-2372-4128-B9B1-36421E2867A5}" dt="2024-01-17T14:44:30.963" v="2039" actId="700"/>
          <ac:spMkLst>
            <pc:docMk/>
            <pc:sldMk cId="3886821165" sldId="408"/>
            <ac:spMk id="2" creationId="{F80D4CEB-0B57-4045-A360-E1615B539CE9}"/>
          </ac:spMkLst>
        </pc:spChg>
        <pc:spChg chg="mod ord">
          <ac:chgData name="Zita Draper" userId="b063123c-f51f-481b-b99c-f574606c9ace" providerId="ADAL" clId="{03291BB3-2372-4128-B9B1-36421E2867A5}" dt="2024-01-26T19:06:33.009" v="10994" actId="1076"/>
          <ac:spMkLst>
            <pc:docMk/>
            <pc:sldMk cId="3886821165" sldId="408"/>
            <ac:spMk id="4" creationId="{7113A03C-3055-A535-F023-9D2C75A7E60F}"/>
          </ac:spMkLst>
        </pc:spChg>
        <pc:spChg chg="mod ord">
          <ac:chgData name="Zita Draper" userId="b063123c-f51f-481b-b99c-f574606c9ace" providerId="ADAL" clId="{03291BB3-2372-4128-B9B1-36421E2867A5}" dt="2024-01-17T14:44:30.963" v="2039" actId="700"/>
          <ac:spMkLst>
            <pc:docMk/>
            <pc:sldMk cId="3886821165" sldId="408"/>
            <ac:spMk id="6" creationId="{618855DC-977F-991F-7B3D-C5AF7F45D16D}"/>
          </ac:spMkLst>
        </pc:spChg>
      </pc:sldChg>
      <pc:sldChg chg="addSp delSp modSp mod modClrScheme chgLayout">
        <pc:chgData name="Zita Draper" userId="b063123c-f51f-481b-b99c-f574606c9ace" providerId="ADAL" clId="{03291BB3-2372-4128-B9B1-36421E2867A5}" dt="2024-01-17T14:44:20.715" v="2038" actId="26606"/>
        <pc:sldMkLst>
          <pc:docMk/>
          <pc:sldMk cId="2604033196" sldId="409"/>
        </pc:sldMkLst>
        <pc:spChg chg="add del mod ord">
          <ac:chgData name="Zita Draper" userId="b063123c-f51f-481b-b99c-f574606c9ace" providerId="ADAL" clId="{03291BB3-2372-4128-B9B1-36421E2867A5}" dt="2024-01-17T14:44:20.715" v="2038" actId="26606"/>
          <ac:spMkLst>
            <pc:docMk/>
            <pc:sldMk cId="2604033196" sldId="409"/>
            <ac:spMk id="2" creationId="{2DAA96BD-6BFC-275A-373D-1B0CF349D38E}"/>
          </ac:spMkLst>
        </pc:spChg>
        <pc:spChg chg="mod ord modVis">
          <ac:chgData name="Zita Draper" userId="b063123c-f51f-481b-b99c-f574606c9ace" providerId="ADAL" clId="{03291BB3-2372-4128-B9B1-36421E2867A5}" dt="2024-01-17T14:44:20.715" v="2038" actId="26606"/>
          <ac:spMkLst>
            <pc:docMk/>
            <pc:sldMk cId="2604033196" sldId="409"/>
            <ac:spMk id="6" creationId="{A67A5656-6849-52D8-EA80-784C1C4CCBDD}"/>
          </ac:spMkLst>
        </pc:spChg>
        <pc:spChg chg="mod ord">
          <ac:chgData name="Zita Draper" userId="b063123c-f51f-481b-b99c-f574606c9ace" providerId="ADAL" clId="{03291BB3-2372-4128-B9B1-36421E2867A5}" dt="2024-01-17T14:44:20.715" v="2038" actId="26606"/>
          <ac:spMkLst>
            <pc:docMk/>
            <pc:sldMk cId="2604033196" sldId="409"/>
            <ac:spMk id="7" creationId="{6D696E90-872A-53B5-558A-158308A33704}"/>
          </ac:spMkLst>
        </pc:spChg>
        <pc:spChg chg="mod ord">
          <ac:chgData name="Zita Draper" userId="b063123c-f51f-481b-b99c-f574606c9ace" providerId="ADAL" clId="{03291BB3-2372-4128-B9B1-36421E2867A5}" dt="2024-01-17T14:44:20.715" v="2038" actId="26606"/>
          <ac:spMkLst>
            <pc:docMk/>
            <pc:sldMk cId="2604033196" sldId="409"/>
            <ac:spMk id="8" creationId="{54C7A064-6FA7-D0D1-A1ED-A08D10AF332F}"/>
          </ac:spMkLst>
        </pc:spChg>
        <pc:picChg chg="mod ord">
          <ac:chgData name="Zita Draper" userId="b063123c-f51f-481b-b99c-f574606c9ace" providerId="ADAL" clId="{03291BB3-2372-4128-B9B1-36421E2867A5}" dt="2024-01-17T14:44:20.715" v="2038" actId="26606"/>
          <ac:picMkLst>
            <pc:docMk/>
            <pc:sldMk cId="2604033196" sldId="409"/>
            <ac:picMk id="11" creationId="{DBD123E1-29BA-905B-62D7-B2D9DC33D4BB}"/>
          </ac:picMkLst>
        </pc:picChg>
      </pc:sldChg>
      <pc:sldChg chg="addSp delSp modSp new mod modClrScheme chgLayout">
        <pc:chgData name="Zita Draper" userId="b063123c-f51f-481b-b99c-f574606c9ace" providerId="ADAL" clId="{03291BB3-2372-4128-B9B1-36421E2867A5}" dt="2024-01-26T18:10:53.937" v="10198" actId="20577"/>
        <pc:sldMkLst>
          <pc:docMk/>
          <pc:sldMk cId="466044084" sldId="410"/>
        </pc:sldMkLst>
        <pc:spChg chg="del mod ord">
          <ac:chgData name="Zita Draper" userId="b063123c-f51f-481b-b99c-f574606c9ace" providerId="ADAL" clId="{03291BB3-2372-4128-B9B1-36421E2867A5}" dt="2024-01-26T18:10:26.145" v="10139" actId="700"/>
          <ac:spMkLst>
            <pc:docMk/>
            <pc:sldMk cId="466044084" sldId="410"/>
            <ac:spMk id="2" creationId="{02E8B6D4-21B4-9D3D-B213-72BCB5D4F870}"/>
          </ac:spMkLst>
        </pc:spChg>
        <pc:spChg chg="del mod ord">
          <ac:chgData name="Zita Draper" userId="b063123c-f51f-481b-b99c-f574606c9ace" providerId="ADAL" clId="{03291BB3-2372-4128-B9B1-36421E2867A5}" dt="2024-01-26T18:10:26.145" v="10139" actId="700"/>
          <ac:spMkLst>
            <pc:docMk/>
            <pc:sldMk cId="466044084" sldId="410"/>
            <ac:spMk id="3" creationId="{AAFB1F4D-1BDF-B94D-60A8-A9FFD4A94E0F}"/>
          </ac:spMkLst>
        </pc:spChg>
        <pc:spChg chg="del">
          <ac:chgData name="Zita Draper" userId="b063123c-f51f-481b-b99c-f574606c9ace" providerId="ADAL" clId="{03291BB3-2372-4128-B9B1-36421E2867A5}" dt="2024-01-26T18:10:26.145" v="10139" actId="700"/>
          <ac:spMkLst>
            <pc:docMk/>
            <pc:sldMk cId="466044084" sldId="410"/>
            <ac:spMk id="4" creationId="{32C9B40B-C372-B507-B508-75E285F6B594}"/>
          </ac:spMkLst>
        </pc:spChg>
        <pc:spChg chg="del mod ord">
          <ac:chgData name="Zita Draper" userId="b063123c-f51f-481b-b99c-f574606c9ace" providerId="ADAL" clId="{03291BB3-2372-4128-B9B1-36421E2867A5}" dt="2024-01-26T18:10:30.710" v="10140" actId="478"/>
          <ac:spMkLst>
            <pc:docMk/>
            <pc:sldMk cId="466044084" sldId="410"/>
            <ac:spMk id="5" creationId="{B946B15E-0650-8F2F-4279-53B635C385E3}"/>
          </ac:spMkLst>
        </pc:spChg>
        <pc:spChg chg="mod ord">
          <ac:chgData name="Zita Draper" userId="b063123c-f51f-481b-b99c-f574606c9ace" providerId="ADAL" clId="{03291BB3-2372-4128-B9B1-36421E2867A5}" dt="2024-01-26T18:10:26.145" v="10139" actId="700"/>
          <ac:spMkLst>
            <pc:docMk/>
            <pc:sldMk cId="466044084" sldId="410"/>
            <ac:spMk id="6" creationId="{8501707D-1DD3-8A0C-6113-45B230EFFA7A}"/>
          </ac:spMkLst>
        </pc:spChg>
        <pc:spChg chg="add mod ord">
          <ac:chgData name="Zita Draper" userId="b063123c-f51f-481b-b99c-f574606c9ace" providerId="ADAL" clId="{03291BB3-2372-4128-B9B1-36421E2867A5}" dt="2024-01-26T18:10:41.370" v="10156" actId="115"/>
          <ac:spMkLst>
            <pc:docMk/>
            <pc:sldMk cId="466044084" sldId="410"/>
            <ac:spMk id="7" creationId="{A89387D8-CD1C-B463-61EC-97062688014D}"/>
          </ac:spMkLst>
        </pc:spChg>
        <pc:spChg chg="add mod ord">
          <ac:chgData name="Zita Draper" userId="b063123c-f51f-481b-b99c-f574606c9ace" providerId="ADAL" clId="{03291BB3-2372-4128-B9B1-36421E2867A5}" dt="2024-01-26T18:10:53.937" v="10198" actId="20577"/>
          <ac:spMkLst>
            <pc:docMk/>
            <pc:sldMk cId="466044084" sldId="410"/>
            <ac:spMk id="8" creationId="{C9F9AC02-5386-955D-CEED-8668B8DB85AC}"/>
          </ac:spMkLst>
        </pc:spChg>
      </pc:sldChg>
      <pc:sldChg chg="addSp delSp modSp new mod modClrScheme chgLayout">
        <pc:chgData name="Zita Draper" userId="b063123c-f51f-481b-b99c-f574606c9ace" providerId="ADAL" clId="{03291BB3-2372-4128-B9B1-36421E2867A5}" dt="2024-01-26T18:19:01.577" v="10791" actId="478"/>
        <pc:sldMkLst>
          <pc:docMk/>
          <pc:sldMk cId="799385999" sldId="411"/>
        </pc:sldMkLst>
        <pc:spChg chg="del mod ord">
          <ac:chgData name="Zita Draper" userId="b063123c-f51f-481b-b99c-f574606c9ace" providerId="ADAL" clId="{03291BB3-2372-4128-B9B1-36421E2867A5}" dt="2024-01-26T18:18:46.053" v="10759" actId="700"/>
          <ac:spMkLst>
            <pc:docMk/>
            <pc:sldMk cId="799385999" sldId="411"/>
            <ac:spMk id="2" creationId="{37219DD9-BC1A-FA3F-6D05-6AF61E9734F9}"/>
          </ac:spMkLst>
        </pc:spChg>
        <pc:spChg chg="del mod ord">
          <ac:chgData name="Zita Draper" userId="b063123c-f51f-481b-b99c-f574606c9ace" providerId="ADAL" clId="{03291BB3-2372-4128-B9B1-36421E2867A5}" dt="2024-01-26T18:18:46.053" v="10759" actId="700"/>
          <ac:spMkLst>
            <pc:docMk/>
            <pc:sldMk cId="799385999" sldId="411"/>
            <ac:spMk id="3" creationId="{2562F5B0-5121-0A35-86AC-CC231C7D908E}"/>
          </ac:spMkLst>
        </pc:spChg>
        <pc:spChg chg="mod ord">
          <ac:chgData name="Zita Draper" userId="b063123c-f51f-481b-b99c-f574606c9ace" providerId="ADAL" clId="{03291BB3-2372-4128-B9B1-36421E2867A5}" dt="2024-01-26T18:18:46.053" v="10759" actId="700"/>
          <ac:spMkLst>
            <pc:docMk/>
            <pc:sldMk cId="799385999" sldId="411"/>
            <ac:spMk id="4" creationId="{139EA5F6-902B-172D-A86C-079B3E32759D}"/>
          </ac:spMkLst>
        </pc:spChg>
        <pc:spChg chg="del mod ord">
          <ac:chgData name="Zita Draper" userId="b063123c-f51f-481b-b99c-f574606c9ace" providerId="ADAL" clId="{03291BB3-2372-4128-B9B1-36421E2867A5}" dt="2024-01-26T18:18:58.773" v="10790" actId="478"/>
          <ac:spMkLst>
            <pc:docMk/>
            <pc:sldMk cId="799385999" sldId="411"/>
            <ac:spMk id="5" creationId="{F774C0FE-1F4F-F816-59C6-B9867C7B7723}"/>
          </ac:spMkLst>
        </pc:spChg>
        <pc:spChg chg="add mod ord">
          <ac:chgData name="Zita Draper" userId="b063123c-f51f-481b-b99c-f574606c9ace" providerId="ADAL" clId="{03291BB3-2372-4128-B9B1-36421E2867A5}" dt="2024-01-26T18:18:55.937" v="10789" actId="115"/>
          <ac:spMkLst>
            <pc:docMk/>
            <pc:sldMk cId="799385999" sldId="411"/>
            <ac:spMk id="6" creationId="{4532C913-1413-08EB-EE5E-DDC0DCD325E9}"/>
          </ac:spMkLst>
        </pc:spChg>
        <pc:spChg chg="add del mod ord">
          <ac:chgData name="Zita Draper" userId="b063123c-f51f-481b-b99c-f574606c9ace" providerId="ADAL" clId="{03291BB3-2372-4128-B9B1-36421E2867A5}" dt="2024-01-26T18:19:01.577" v="10791" actId="478"/>
          <ac:spMkLst>
            <pc:docMk/>
            <pc:sldMk cId="799385999" sldId="411"/>
            <ac:spMk id="7" creationId="{78EC9AE9-5A05-3CB4-59AA-140040FC02CD}"/>
          </ac:spMkLst>
        </pc:spChg>
      </pc:sldChg>
      <pc:sldChg chg="delSp modSp new mod">
        <pc:chgData name="Zita Draper" userId="b063123c-f51f-481b-b99c-f574606c9ace" providerId="ADAL" clId="{03291BB3-2372-4128-B9B1-36421E2867A5}" dt="2024-01-26T21:29:52.688" v="11982" actId="20577"/>
        <pc:sldMkLst>
          <pc:docMk/>
          <pc:sldMk cId="782638025" sldId="412"/>
        </pc:sldMkLst>
        <pc:spChg chg="mod">
          <ac:chgData name="Zita Draper" userId="b063123c-f51f-481b-b99c-f574606c9ace" providerId="ADAL" clId="{03291BB3-2372-4128-B9B1-36421E2867A5}" dt="2024-01-26T21:27:47.752" v="11681" actId="403"/>
          <ac:spMkLst>
            <pc:docMk/>
            <pc:sldMk cId="782638025" sldId="412"/>
            <ac:spMk id="2" creationId="{42856CDA-004F-0699-F8AB-9C3432D0973C}"/>
          </ac:spMkLst>
        </pc:spChg>
        <pc:spChg chg="del">
          <ac:chgData name="Zita Draper" userId="b063123c-f51f-481b-b99c-f574606c9ace" providerId="ADAL" clId="{03291BB3-2372-4128-B9B1-36421E2867A5}" dt="2024-01-26T21:27:43.792" v="11679" actId="478"/>
          <ac:spMkLst>
            <pc:docMk/>
            <pc:sldMk cId="782638025" sldId="412"/>
            <ac:spMk id="3" creationId="{4512930F-7919-DC26-40A6-8B2ACCE2FE39}"/>
          </ac:spMkLst>
        </pc:spChg>
        <pc:spChg chg="mod">
          <ac:chgData name="Zita Draper" userId="b063123c-f51f-481b-b99c-f574606c9ace" providerId="ADAL" clId="{03291BB3-2372-4128-B9B1-36421E2867A5}" dt="2024-01-26T21:29:52.688" v="11982" actId="20577"/>
          <ac:spMkLst>
            <pc:docMk/>
            <pc:sldMk cId="782638025" sldId="412"/>
            <ac:spMk id="4" creationId="{840F1217-FB02-19DF-CE0E-B4D67FDEB31F}"/>
          </ac:spMkLst>
        </pc:spChg>
        <pc:spChg chg="del">
          <ac:chgData name="Zita Draper" userId="b063123c-f51f-481b-b99c-f574606c9ace" providerId="ADAL" clId="{03291BB3-2372-4128-B9B1-36421E2867A5}" dt="2024-01-26T21:27:41.521" v="11678" actId="478"/>
          <ac:spMkLst>
            <pc:docMk/>
            <pc:sldMk cId="782638025" sldId="412"/>
            <ac:spMk id="5" creationId="{18E97D2C-FFB7-BC00-DC98-5AD38126F0B5}"/>
          </ac:spMkLst>
        </pc:spChg>
      </pc:sldChg>
      <pc:sldChg chg="addSp delSp modSp new mod modClrScheme chgLayout">
        <pc:chgData name="Zita Draper" userId="b063123c-f51f-481b-b99c-f574606c9ace" providerId="ADAL" clId="{03291BB3-2372-4128-B9B1-36421E2867A5}" dt="2024-01-26T21:33:19.389" v="12272" actId="1076"/>
        <pc:sldMkLst>
          <pc:docMk/>
          <pc:sldMk cId="1624570238" sldId="413"/>
        </pc:sldMkLst>
        <pc:spChg chg="del mod ord">
          <ac:chgData name="Zita Draper" userId="b063123c-f51f-481b-b99c-f574606c9ace" providerId="ADAL" clId="{03291BB3-2372-4128-B9B1-36421E2867A5}" dt="2024-01-26T21:30:00.246" v="11983" actId="700"/>
          <ac:spMkLst>
            <pc:docMk/>
            <pc:sldMk cId="1624570238" sldId="413"/>
            <ac:spMk id="2" creationId="{284F3AD3-1609-A202-17C8-1CA5C08C50E0}"/>
          </ac:spMkLst>
        </pc:spChg>
        <pc:spChg chg="del">
          <ac:chgData name="Zita Draper" userId="b063123c-f51f-481b-b99c-f574606c9ace" providerId="ADAL" clId="{03291BB3-2372-4128-B9B1-36421E2867A5}" dt="2024-01-26T21:30:00.246" v="11983" actId="700"/>
          <ac:spMkLst>
            <pc:docMk/>
            <pc:sldMk cId="1624570238" sldId="413"/>
            <ac:spMk id="3" creationId="{80C715AA-152E-6D0C-B561-97CD2AC77098}"/>
          </ac:spMkLst>
        </pc:spChg>
        <pc:spChg chg="del mod ord">
          <ac:chgData name="Zita Draper" userId="b063123c-f51f-481b-b99c-f574606c9ace" providerId="ADAL" clId="{03291BB3-2372-4128-B9B1-36421E2867A5}" dt="2024-01-26T21:30:00.246" v="11983" actId="700"/>
          <ac:spMkLst>
            <pc:docMk/>
            <pc:sldMk cId="1624570238" sldId="413"/>
            <ac:spMk id="4" creationId="{22657392-46E0-741B-62B8-7FF834CA3910}"/>
          </ac:spMkLst>
        </pc:spChg>
        <pc:spChg chg="del mod ord">
          <ac:chgData name="Zita Draper" userId="b063123c-f51f-481b-b99c-f574606c9ace" providerId="ADAL" clId="{03291BB3-2372-4128-B9B1-36421E2867A5}" dt="2024-01-26T21:30:17.639" v="12002" actId="478"/>
          <ac:spMkLst>
            <pc:docMk/>
            <pc:sldMk cId="1624570238" sldId="413"/>
            <ac:spMk id="5" creationId="{F828456B-270D-3DC9-2BA1-E4B36E22C170}"/>
          </ac:spMkLst>
        </pc:spChg>
        <pc:spChg chg="mod ord">
          <ac:chgData name="Zita Draper" userId="b063123c-f51f-481b-b99c-f574606c9ace" providerId="ADAL" clId="{03291BB3-2372-4128-B9B1-36421E2867A5}" dt="2024-01-26T21:30:00.246" v="11983" actId="700"/>
          <ac:spMkLst>
            <pc:docMk/>
            <pc:sldMk cId="1624570238" sldId="413"/>
            <ac:spMk id="6" creationId="{9A599961-F1E5-FF43-4A2D-7C229F25FA90}"/>
          </ac:spMkLst>
        </pc:spChg>
        <pc:spChg chg="add mod ord">
          <ac:chgData name="Zita Draper" userId="b063123c-f51f-481b-b99c-f574606c9ace" providerId="ADAL" clId="{03291BB3-2372-4128-B9B1-36421E2867A5}" dt="2024-01-26T21:30:14.283" v="12001" actId="115"/>
          <ac:spMkLst>
            <pc:docMk/>
            <pc:sldMk cId="1624570238" sldId="413"/>
            <ac:spMk id="7" creationId="{5F9726C6-2874-759B-BD66-C84F299A43C7}"/>
          </ac:spMkLst>
        </pc:spChg>
        <pc:spChg chg="add mod ord">
          <ac:chgData name="Zita Draper" userId="b063123c-f51f-481b-b99c-f574606c9ace" providerId="ADAL" clId="{03291BB3-2372-4128-B9B1-36421E2867A5}" dt="2024-01-26T21:33:19.389" v="12272" actId="1076"/>
          <ac:spMkLst>
            <pc:docMk/>
            <pc:sldMk cId="1624570238" sldId="413"/>
            <ac:spMk id="8" creationId="{5C6A5FDC-BCA2-9BB5-340E-809E60F2D81B}"/>
          </ac:spMkLst>
        </pc:spChg>
      </pc:sldChg>
      <pc:sldChg chg="addSp delSp modSp new mod modClrScheme chgLayout">
        <pc:chgData name="Zita Draper" userId="b063123c-f51f-481b-b99c-f574606c9ace" providerId="ADAL" clId="{03291BB3-2372-4128-B9B1-36421E2867A5}" dt="2024-01-26T21:33:52.309" v="12332" actId="115"/>
        <pc:sldMkLst>
          <pc:docMk/>
          <pc:sldMk cId="2592444741" sldId="414"/>
        </pc:sldMkLst>
        <pc:spChg chg="del mod ord">
          <ac:chgData name="Zita Draper" userId="b063123c-f51f-481b-b99c-f574606c9ace" providerId="ADAL" clId="{03291BB3-2372-4128-B9B1-36421E2867A5}" dt="2024-01-26T21:33:33.764" v="12274" actId="700"/>
          <ac:spMkLst>
            <pc:docMk/>
            <pc:sldMk cId="2592444741" sldId="414"/>
            <ac:spMk id="2" creationId="{E2617056-48A0-5EB3-B82A-C9D9FF183433}"/>
          </ac:spMkLst>
        </pc:spChg>
        <pc:spChg chg="del mod ord">
          <ac:chgData name="Zita Draper" userId="b063123c-f51f-481b-b99c-f574606c9ace" providerId="ADAL" clId="{03291BB3-2372-4128-B9B1-36421E2867A5}" dt="2024-01-26T21:33:33.764" v="12274" actId="700"/>
          <ac:spMkLst>
            <pc:docMk/>
            <pc:sldMk cId="2592444741" sldId="414"/>
            <ac:spMk id="3" creationId="{66731F97-D5BB-F5BB-3C9F-BCAA422E913E}"/>
          </ac:spMkLst>
        </pc:spChg>
        <pc:spChg chg="del">
          <ac:chgData name="Zita Draper" userId="b063123c-f51f-481b-b99c-f574606c9ace" providerId="ADAL" clId="{03291BB3-2372-4128-B9B1-36421E2867A5}" dt="2024-01-26T21:33:33.764" v="12274" actId="700"/>
          <ac:spMkLst>
            <pc:docMk/>
            <pc:sldMk cId="2592444741" sldId="414"/>
            <ac:spMk id="4" creationId="{BBE3F3DD-1836-8080-DC5F-843106AB6972}"/>
          </ac:spMkLst>
        </pc:spChg>
        <pc:spChg chg="del">
          <ac:chgData name="Zita Draper" userId="b063123c-f51f-481b-b99c-f574606c9ace" providerId="ADAL" clId="{03291BB3-2372-4128-B9B1-36421E2867A5}" dt="2024-01-26T21:33:26.696" v="12273" actId="478"/>
          <ac:spMkLst>
            <pc:docMk/>
            <pc:sldMk cId="2592444741" sldId="414"/>
            <ac:spMk id="5" creationId="{00D3D07A-ADE1-C975-28FD-988B149A4F55}"/>
          </ac:spMkLst>
        </pc:spChg>
        <pc:spChg chg="mod ord">
          <ac:chgData name="Zita Draper" userId="b063123c-f51f-481b-b99c-f574606c9ace" providerId="ADAL" clId="{03291BB3-2372-4128-B9B1-36421E2867A5}" dt="2024-01-26T21:33:33.764" v="12274" actId="700"/>
          <ac:spMkLst>
            <pc:docMk/>
            <pc:sldMk cId="2592444741" sldId="414"/>
            <ac:spMk id="6" creationId="{BA061E9B-EE81-2DE9-7934-E1306716F14B}"/>
          </ac:spMkLst>
        </pc:spChg>
        <pc:spChg chg="add mod ord">
          <ac:chgData name="Zita Draper" userId="b063123c-f51f-481b-b99c-f574606c9ace" providerId="ADAL" clId="{03291BB3-2372-4128-B9B1-36421E2867A5}" dt="2024-01-26T21:33:52.309" v="12332" actId="115"/>
          <ac:spMkLst>
            <pc:docMk/>
            <pc:sldMk cId="2592444741" sldId="414"/>
            <ac:spMk id="7" creationId="{8FAB10B6-83E2-26CE-AFF9-175E059D7A07}"/>
          </ac:spMkLst>
        </pc:spChg>
        <pc:spChg chg="add del mod ord">
          <ac:chgData name="Zita Draper" userId="b063123c-f51f-481b-b99c-f574606c9ace" providerId="ADAL" clId="{03291BB3-2372-4128-B9B1-36421E2867A5}" dt="2024-01-26T21:33:48.391" v="12329" actId="478"/>
          <ac:spMkLst>
            <pc:docMk/>
            <pc:sldMk cId="2592444741" sldId="414"/>
            <ac:spMk id="8" creationId="{587A735C-FA77-9112-7994-F8319E8E12AE}"/>
          </ac:spMkLst>
        </pc:spChg>
      </pc:sldChg>
      <pc:sldChg chg="new del">
        <pc:chgData name="Zita Draper" userId="b063123c-f51f-481b-b99c-f574606c9ace" providerId="ADAL" clId="{03291BB3-2372-4128-B9B1-36421E2867A5}" dt="2024-01-26T21:33:58.056" v="12333" actId="2696"/>
        <pc:sldMkLst>
          <pc:docMk/>
          <pc:sldMk cId="553372709" sldId="415"/>
        </pc:sldMkLst>
      </pc:sldChg>
      <pc:sldChg chg="addSp delSp modSp new mod modClrScheme chgLayout">
        <pc:chgData name="Zita Draper" userId="b063123c-f51f-481b-b99c-f574606c9ace" providerId="ADAL" clId="{03291BB3-2372-4128-B9B1-36421E2867A5}" dt="2024-01-26T21:35:03.861" v="12375" actId="478"/>
        <pc:sldMkLst>
          <pc:docMk/>
          <pc:sldMk cId="3302689587" sldId="415"/>
        </pc:sldMkLst>
        <pc:spChg chg="del mod ord">
          <ac:chgData name="Zita Draper" userId="b063123c-f51f-481b-b99c-f574606c9ace" providerId="ADAL" clId="{03291BB3-2372-4128-B9B1-36421E2867A5}" dt="2024-01-26T21:34:46.411" v="12337" actId="700"/>
          <ac:spMkLst>
            <pc:docMk/>
            <pc:sldMk cId="3302689587" sldId="415"/>
            <ac:spMk id="2" creationId="{D3DC29E3-ADF1-4ED4-9DC9-104B684F735F}"/>
          </ac:spMkLst>
        </pc:spChg>
        <pc:spChg chg="del mod ord">
          <ac:chgData name="Zita Draper" userId="b063123c-f51f-481b-b99c-f574606c9ace" providerId="ADAL" clId="{03291BB3-2372-4128-B9B1-36421E2867A5}" dt="2024-01-26T21:34:46.411" v="12337" actId="700"/>
          <ac:spMkLst>
            <pc:docMk/>
            <pc:sldMk cId="3302689587" sldId="415"/>
            <ac:spMk id="3" creationId="{5A014D22-780B-692E-A116-CFAC9FDE4BAB}"/>
          </ac:spMkLst>
        </pc:spChg>
        <pc:spChg chg="mod ord">
          <ac:chgData name="Zita Draper" userId="b063123c-f51f-481b-b99c-f574606c9ace" providerId="ADAL" clId="{03291BB3-2372-4128-B9B1-36421E2867A5}" dt="2024-01-26T21:34:46.411" v="12337" actId="700"/>
          <ac:spMkLst>
            <pc:docMk/>
            <pc:sldMk cId="3302689587" sldId="415"/>
            <ac:spMk id="4" creationId="{5C5514AE-C5B4-2B87-01E9-F782FCEFBA94}"/>
          </ac:spMkLst>
        </pc:spChg>
        <pc:spChg chg="del mod ord">
          <ac:chgData name="Zita Draper" userId="b063123c-f51f-481b-b99c-f574606c9ace" providerId="ADAL" clId="{03291BB3-2372-4128-B9B1-36421E2867A5}" dt="2024-01-26T21:35:03.861" v="12375" actId="478"/>
          <ac:spMkLst>
            <pc:docMk/>
            <pc:sldMk cId="3302689587" sldId="415"/>
            <ac:spMk id="5" creationId="{60E0462B-96A9-0E93-E2D2-7F8A96161214}"/>
          </ac:spMkLst>
        </pc:spChg>
        <pc:spChg chg="add mod ord">
          <ac:chgData name="Zita Draper" userId="b063123c-f51f-481b-b99c-f574606c9ace" providerId="ADAL" clId="{03291BB3-2372-4128-B9B1-36421E2867A5}" dt="2024-01-26T21:34:58.263" v="12373" actId="115"/>
          <ac:spMkLst>
            <pc:docMk/>
            <pc:sldMk cId="3302689587" sldId="415"/>
            <ac:spMk id="6" creationId="{6AB70936-D200-A90A-3291-8EC670FF6662}"/>
          </ac:spMkLst>
        </pc:spChg>
        <pc:spChg chg="add del mod ord">
          <ac:chgData name="Zita Draper" userId="b063123c-f51f-481b-b99c-f574606c9ace" providerId="ADAL" clId="{03291BB3-2372-4128-B9B1-36421E2867A5}" dt="2024-01-26T21:34:59.717" v="12374" actId="478"/>
          <ac:spMkLst>
            <pc:docMk/>
            <pc:sldMk cId="3302689587" sldId="415"/>
            <ac:spMk id="7" creationId="{83869532-37D1-7832-5B12-0A1377711B2B}"/>
          </ac:spMkLst>
        </pc:spChg>
      </pc:sldChg>
      <pc:sldChg chg="new del">
        <pc:chgData name="Zita Draper" userId="b063123c-f51f-481b-b99c-f574606c9ace" providerId="ADAL" clId="{03291BB3-2372-4128-B9B1-36421E2867A5}" dt="2024-01-26T21:33:59.186" v="12334" actId="2696"/>
        <pc:sldMkLst>
          <pc:docMk/>
          <pc:sldMk cId="3615829965" sldId="416"/>
        </pc:sldMkLst>
      </pc:sldChg>
      <pc:sldChg chg="addSp delSp modSp new mod modClrScheme chgLayout modNotesTx">
        <pc:chgData name="Zita Draper" userId="b063123c-f51f-481b-b99c-f574606c9ace" providerId="ADAL" clId="{03291BB3-2372-4128-B9B1-36421E2867A5}" dt="2024-01-26T21:48:28.558" v="13267" actId="33524"/>
        <pc:sldMkLst>
          <pc:docMk/>
          <pc:sldMk cId="4001721450" sldId="416"/>
        </pc:sldMkLst>
        <pc:spChg chg="del mod ord">
          <ac:chgData name="Zita Draper" userId="b063123c-f51f-481b-b99c-f574606c9ace" providerId="ADAL" clId="{03291BB3-2372-4128-B9B1-36421E2867A5}" dt="2024-01-26T21:35:12.251" v="12380" actId="700"/>
          <ac:spMkLst>
            <pc:docMk/>
            <pc:sldMk cId="4001721450" sldId="416"/>
            <ac:spMk id="2" creationId="{56E47C06-601C-423C-C7CC-28EEF8941187}"/>
          </ac:spMkLst>
        </pc:spChg>
        <pc:spChg chg="del mod ord">
          <ac:chgData name="Zita Draper" userId="b063123c-f51f-481b-b99c-f574606c9ace" providerId="ADAL" clId="{03291BB3-2372-4128-B9B1-36421E2867A5}" dt="2024-01-26T21:35:12.251" v="12380" actId="700"/>
          <ac:spMkLst>
            <pc:docMk/>
            <pc:sldMk cId="4001721450" sldId="416"/>
            <ac:spMk id="3" creationId="{D7B4C008-85AE-36EE-76D9-356CD2A27AAB}"/>
          </ac:spMkLst>
        </pc:spChg>
        <pc:spChg chg="del mod ord">
          <ac:chgData name="Zita Draper" userId="b063123c-f51f-481b-b99c-f574606c9ace" providerId="ADAL" clId="{03291BB3-2372-4128-B9B1-36421E2867A5}" dt="2024-01-26T21:35:44.386" v="12409" actId="478"/>
          <ac:spMkLst>
            <pc:docMk/>
            <pc:sldMk cId="4001721450" sldId="416"/>
            <ac:spMk id="4" creationId="{BDB19D47-BD97-3578-8716-AB67A09EE9B8}"/>
          </ac:spMkLst>
        </pc:spChg>
        <pc:spChg chg="mod ord">
          <ac:chgData name="Zita Draper" userId="b063123c-f51f-481b-b99c-f574606c9ace" providerId="ADAL" clId="{03291BB3-2372-4128-B9B1-36421E2867A5}" dt="2024-01-26T21:35:12.251" v="12380" actId="700"/>
          <ac:spMkLst>
            <pc:docMk/>
            <pc:sldMk cId="4001721450" sldId="416"/>
            <ac:spMk id="5" creationId="{3E9E053B-0D61-887A-3EB0-E317F5197E84}"/>
          </ac:spMkLst>
        </pc:spChg>
        <pc:spChg chg="add mod ord">
          <ac:chgData name="Zita Draper" userId="b063123c-f51f-481b-b99c-f574606c9ace" providerId="ADAL" clId="{03291BB3-2372-4128-B9B1-36421E2867A5}" dt="2024-01-26T21:36:31.595" v="12469" actId="313"/>
          <ac:spMkLst>
            <pc:docMk/>
            <pc:sldMk cId="4001721450" sldId="416"/>
            <ac:spMk id="6" creationId="{C56D08A9-7C43-3217-EBD2-0257E88902AA}"/>
          </ac:spMkLst>
        </pc:spChg>
        <pc:spChg chg="add mod ord">
          <ac:chgData name="Zita Draper" userId="b063123c-f51f-481b-b99c-f574606c9ace" providerId="ADAL" clId="{03291BB3-2372-4128-B9B1-36421E2867A5}" dt="2024-01-26T21:45:35.671" v="12777" actId="20577"/>
          <ac:spMkLst>
            <pc:docMk/>
            <pc:sldMk cId="4001721450" sldId="416"/>
            <ac:spMk id="7" creationId="{735574B5-E8E0-643E-E5A9-D385195D3143}"/>
          </ac:spMkLst>
        </pc:spChg>
      </pc:sldChg>
      <pc:sldChg chg="addSp delSp modSp new mod modClrScheme chgLayout">
        <pc:chgData name="Zita Draper" userId="b063123c-f51f-481b-b99c-f574606c9ace" providerId="ADAL" clId="{03291BB3-2372-4128-B9B1-36421E2867A5}" dt="2024-01-26T22:19:34.034" v="13527" actId="20577"/>
        <pc:sldMkLst>
          <pc:docMk/>
          <pc:sldMk cId="2458789959" sldId="417"/>
        </pc:sldMkLst>
        <pc:spChg chg="del mod ord">
          <ac:chgData name="Zita Draper" userId="b063123c-f51f-481b-b99c-f574606c9ace" providerId="ADAL" clId="{03291BB3-2372-4128-B9B1-36421E2867A5}" dt="2024-01-26T21:35:15.201" v="12381" actId="700"/>
          <ac:spMkLst>
            <pc:docMk/>
            <pc:sldMk cId="2458789959" sldId="417"/>
            <ac:spMk id="2" creationId="{F6E83055-6321-852C-2213-A720ABF4D373}"/>
          </ac:spMkLst>
        </pc:spChg>
        <pc:spChg chg="del mod ord">
          <ac:chgData name="Zita Draper" userId="b063123c-f51f-481b-b99c-f574606c9ace" providerId="ADAL" clId="{03291BB3-2372-4128-B9B1-36421E2867A5}" dt="2024-01-26T21:35:15.201" v="12381" actId="700"/>
          <ac:spMkLst>
            <pc:docMk/>
            <pc:sldMk cId="2458789959" sldId="417"/>
            <ac:spMk id="3" creationId="{711A43CA-5C0D-15FC-26FA-8A01344247FD}"/>
          </ac:spMkLst>
        </pc:spChg>
        <pc:spChg chg="del mod ord">
          <ac:chgData name="Zita Draper" userId="b063123c-f51f-481b-b99c-f574606c9ace" providerId="ADAL" clId="{03291BB3-2372-4128-B9B1-36421E2867A5}" dt="2024-01-26T21:35:47.045" v="12410" actId="478"/>
          <ac:spMkLst>
            <pc:docMk/>
            <pc:sldMk cId="2458789959" sldId="417"/>
            <ac:spMk id="4" creationId="{9DB77BF6-D09B-53A9-F029-CF389BFC5E43}"/>
          </ac:spMkLst>
        </pc:spChg>
        <pc:spChg chg="mod ord">
          <ac:chgData name="Zita Draper" userId="b063123c-f51f-481b-b99c-f574606c9ace" providerId="ADAL" clId="{03291BB3-2372-4128-B9B1-36421E2867A5}" dt="2024-01-26T21:35:15.201" v="12381" actId="700"/>
          <ac:spMkLst>
            <pc:docMk/>
            <pc:sldMk cId="2458789959" sldId="417"/>
            <ac:spMk id="5" creationId="{6E0B47E1-603D-3A18-1505-9E931A02E18C}"/>
          </ac:spMkLst>
        </pc:spChg>
        <pc:spChg chg="add mod ord">
          <ac:chgData name="Zita Draper" userId="b063123c-f51f-481b-b99c-f574606c9ace" providerId="ADAL" clId="{03291BB3-2372-4128-B9B1-36421E2867A5}" dt="2024-01-26T21:59:46.717" v="13283" actId="115"/>
          <ac:spMkLst>
            <pc:docMk/>
            <pc:sldMk cId="2458789959" sldId="417"/>
            <ac:spMk id="6" creationId="{DA31DF9F-FD72-06D4-2971-B1428E7D3FF8}"/>
          </ac:spMkLst>
        </pc:spChg>
        <pc:spChg chg="add mod ord">
          <ac:chgData name="Zita Draper" userId="b063123c-f51f-481b-b99c-f574606c9ace" providerId="ADAL" clId="{03291BB3-2372-4128-B9B1-36421E2867A5}" dt="2024-01-26T22:19:34.034" v="13527" actId="20577"/>
          <ac:spMkLst>
            <pc:docMk/>
            <pc:sldMk cId="2458789959" sldId="417"/>
            <ac:spMk id="7" creationId="{36CE9441-1C9A-EE94-868A-79D39EC8B362}"/>
          </ac:spMkLst>
        </pc:spChg>
      </pc:sldChg>
      <pc:sldChg chg="delSp new del mod">
        <pc:chgData name="Zita Draper" userId="b063123c-f51f-481b-b99c-f574606c9ace" providerId="ADAL" clId="{03291BB3-2372-4128-B9B1-36421E2867A5}" dt="2024-01-26T21:33:59.808" v="12335" actId="2696"/>
        <pc:sldMkLst>
          <pc:docMk/>
          <pc:sldMk cId="3962619027" sldId="417"/>
        </pc:sldMkLst>
        <pc:spChg chg="del">
          <ac:chgData name="Zita Draper" userId="b063123c-f51f-481b-b99c-f574606c9ace" providerId="ADAL" clId="{03291BB3-2372-4128-B9B1-36421E2867A5}" dt="2024-01-26T21:27:24.069" v="11665" actId="478"/>
          <ac:spMkLst>
            <pc:docMk/>
            <pc:sldMk cId="3962619027" sldId="417"/>
            <ac:spMk id="5" creationId="{7AC09022-45B0-A4A0-DC1F-319AD73196FF}"/>
          </ac:spMkLst>
        </pc:spChg>
      </pc:sldChg>
      <pc:sldChg chg="addSp delSp modSp new del mod modClrScheme chgLayout">
        <pc:chgData name="Zita Draper" userId="b063123c-f51f-481b-b99c-f574606c9ace" providerId="ADAL" clId="{03291BB3-2372-4128-B9B1-36421E2867A5}" dt="2024-01-26T22:01:46.385" v="13522" actId="2696"/>
        <pc:sldMkLst>
          <pc:docMk/>
          <pc:sldMk cId="1013809355" sldId="418"/>
        </pc:sldMkLst>
        <pc:spChg chg="del mod ord">
          <ac:chgData name="Zita Draper" userId="b063123c-f51f-481b-b99c-f574606c9ace" providerId="ADAL" clId="{03291BB3-2372-4128-B9B1-36421E2867A5}" dt="2024-01-26T21:35:20.492" v="12382" actId="700"/>
          <ac:spMkLst>
            <pc:docMk/>
            <pc:sldMk cId="1013809355" sldId="418"/>
            <ac:spMk id="2" creationId="{A6BB4469-38A0-AE19-0EC5-C4C5A2E90F46}"/>
          </ac:spMkLst>
        </pc:spChg>
        <pc:spChg chg="del mod ord">
          <ac:chgData name="Zita Draper" userId="b063123c-f51f-481b-b99c-f574606c9ace" providerId="ADAL" clId="{03291BB3-2372-4128-B9B1-36421E2867A5}" dt="2024-01-26T21:35:20.492" v="12382" actId="700"/>
          <ac:spMkLst>
            <pc:docMk/>
            <pc:sldMk cId="1013809355" sldId="418"/>
            <ac:spMk id="3" creationId="{E5BD8213-5041-3BF8-79F1-CCE4B916E824}"/>
          </ac:spMkLst>
        </pc:spChg>
        <pc:spChg chg="del mod ord">
          <ac:chgData name="Zita Draper" userId="b063123c-f51f-481b-b99c-f574606c9ace" providerId="ADAL" clId="{03291BB3-2372-4128-B9B1-36421E2867A5}" dt="2024-01-26T21:35:49.753" v="12411" actId="478"/>
          <ac:spMkLst>
            <pc:docMk/>
            <pc:sldMk cId="1013809355" sldId="418"/>
            <ac:spMk id="4" creationId="{B8CB584E-3E9C-1155-FFD1-56AEA079F080}"/>
          </ac:spMkLst>
        </pc:spChg>
        <pc:spChg chg="mod ord">
          <ac:chgData name="Zita Draper" userId="b063123c-f51f-481b-b99c-f574606c9ace" providerId="ADAL" clId="{03291BB3-2372-4128-B9B1-36421E2867A5}" dt="2024-01-26T21:35:20.492" v="12382" actId="700"/>
          <ac:spMkLst>
            <pc:docMk/>
            <pc:sldMk cId="1013809355" sldId="418"/>
            <ac:spMk id="5" creationId="{A5D26794-3EAB-C790-29E8-04D99774BBC6}"/>
          </ac:spMkLst>
        </pc:spChg>
        <pc:spChg chg="add mod ord">
          <ac:chgData name="Zita Draper" userId="b063123c-f51f-481b-b99c-f574606c9ace" providerId="ADAL" clId="{03291BB3-2372-4128-B9B1-36421E2867A5}" dt="2024-01-26T21:35:20.492" v="12382" actId="700"/>
          <ac:spMkLst>
            <pc:docMk/>
            <pc:sldMk cId="1013809355" sldId="418"/>
            <ac:spMk id="6" creationId="{DD385906-F6A6-3B63-1A16-DC0CD4877648}"/>
          </ac:spMkLst>
        </pc:spChg>
        <pc:spChg chg="add mod ord">
          <ac:chgData name="Zita Draper" userId="b063123c-f51f-481b-b99c-f574606c9ace" providerId="ADAL" clId="{03291BB3-2372-4128-B9B1-36421E2867A5}" dt="2024-01-26T21:35:20.492" v="12382" actId="700"/>
          <ac:spMkLst>
            <pc:docMk/>
            <pc:sldMk cId="1013809355" sldId="418"/>
            <ac:spMk id="7" creationId="{61720607-4A7D-B2BB-415B-F304586BB6B4}"/>
          </ac:spMkLst>
        </pc:spChg>
      </pc:sldChg>
      <pc:sldChg chg="addSp delSp modSp new del mod modClrScheme chgLayout">
        <pc:chgData name="Zita Draper" userId="b063123c-f51f-481b-b99c-f574606c9ace" providerId="ADAL" clId="{03291BB3-2372-4128-B9B1-36421E2867A5}" dt="2024-01-26T22:01:47.250" v="13523" actId="2696"/>
        <pc:sldMkLst>
          <pc:docMk/>
          <pc:sldMk cId="3091809792" sldId="419"/>
        </pc:sldMkLst>
        <pc:spChg chg="del mod ord">
          <ac:chgData name="Zita Draper" userId="b063123c-f51f-481b-b99c-f574606c9ace" providerId="ADAL" clId="{03291BB3-2372-4128-B9B1-36421E2867A5}" dt="2024-01-26T21:35:24.164" v="12383" actId="700"/>
          <ac:spMkLst>
            <pc:docMk/>
            <pc:sldMk cId="3091809792" sldId="419"/>
            <ac:spMk id="2" creationId="{739F171D-3786-9DFF-3009-DE0409275429}"/>
          </ac:spMkLst>
        </pc:spChg>
        <pc:spChg chg="del mod ord">
          <ac:chgData name="Zita Draper" userId="b063123c-f51f-481b-b99c-f574606c9ace" providerId="ADAL" clId="{03291BB3-2372-4128-B9B1-36421E2867A5}" dt="2024-01-26T21:35:24.164" v="12383" actId="700"/>
          <ac:spMkLst>
            <pc:docMk/>
            <pc:sldMk cId="3091809792" sldId="419"/>
            <ac:spMk id="3" creationId="{598E87C7-FAF9-CD25-75B7-227476D7D43A}"/>
          </ac:spMkLst>
        </pc:spChg>
        <pc:spChg chg="del mod ord">
          <ac:chgData name="Zita Draper" userId="b063123c-f51f-481b-b99c-f574606c9ace" providerId="ADAL" clId="{03291BB3-2372-4128-B9B1-36421E2867A5}" dt="2024-01-26T21:35:52.516" v="12412" actId="478"/>
          <ac:spMkLst>
            <pc:docMk/>
            <pc:sldMk cId="3091809792" sldId="419"/>
            <ac:spMk id="4" creationId="{EBF1B62E-E658-6BB9-AF5F-1C0496ED619B}"/>
          </ac:spMkLst>
        </pc:spChg>
        <pc:spChg chg="mod ord">
          <ac:chgData name="Zita Draper" userId="b063123c-f51f-481b-b99c-f574606c9ace" providerId="ADAL" clId="{03291BB3-2372-4128-B9B1-36421E2867A5}" dt="2024-01-26T21:35:24.164" v="12383" actId="700"/>
          <ac:spMkLst>
            <pc:docMk/>
            <pc:sldMk cId="3091809792" sldId="419"/>
            <ac:spMk id="5" creationId="{D6624C65-3FAA-ABD3-C98A-A85D67D92BD2}"/>
          </ac:spMkLst>
        </pc:spChg>
        <pc:spChg chg="add mod ord">
          <ac:chgData name="Zita Draper" userId="b063123c-f51f-481b-b99c-f574606c9ace" providerId="ADAL" clId="{03291BB3-2372-4128-B9B1-36421E2867A5}" dt="2024-01-26T21:35:24.164" v="12383" actId="700"/>
          <ac:spMkLst>
            <pc:docMk/>
            <pc:sldMk cId="3091809792" sldId="419"/>
            <ac:spMk id="6" creationId="{8B578672-F89B-BCA5-996C-E7313E09AD38}"/>
          </ac:spMkLst>
        </pc:spChg>
        <pc:spChg chg="add mod ord">
          <ac:chgData name="Zita Draper" userId="b063123c-f51f-481b-b99c-f574606c9ace" providerId="ADAL" clId="{03291BB3-2372-4128-B9B1-36421E2867A5}" dt="2024-01-26T21:35:24.164" v="12383" actId="700"/>
          <ac:spMkLst>
            <pc:docMk/>
            <pc:sldMk cId="3091809792" sldId="419"/>
            <ac:spMk id="7" creationId="{F7A230A5-A5AD-6CF4-96F0-CE79A6FC594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F233FA-AD8F-48FE-B558-DBDD9D8869F3}" type="doc">
      <dgm:prSet loTypeId="urn:microsoft.com/office/officeart/2005/8/layout/matrix3" loCatId="matrix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0154CFD5-A980-4644-8D57-281600710006}">
      <dgm:prSet/>
      <dgm:spPr/>
      <dgm:t>
        <a:bodyPr/>
        <a:lstStyle/>
        <a:p>
          <a:r>
            <a:rPr lang="en-GB"/>
            <a:t>2 hours on a Monday. </a:t>
          </a:r>
          <a:endParaRPr lang="en-US"/>
        </a:p>
      </dgm:t>
    </dgm:pt>
    <dgm:pt modelId="{76C62433-3B9C-40B3-9F55-81AAD42BACDE}" type="parTrans" cxnId="{1449B270-AEBC-4FF0-BABE-020662B27B90}">
      <dgm:prSet/>
      <dgm:spPr/>
      <dgm:t>
        <a:bodyPr/>
        <a:lstStyle/>
        <a:p>
          <a:endParaRPr lang="en-US"/>
        </a:p>
      </dgm:t>
    </dgm:pt>
    <dgm:pt modelId="{A26320BB-1B86-4D53-A337-D05623AA995B}" type="sibTrans" cxnId="{1449B270-AEBC-4FF0-BABE-020662B27B90}">
      <dgm:prSet/>
      <dgm:spPr/>
      <dgm:t>
        <a:bodyPr/>
        <a:lstStyle/>
        <a:p>
          <a:endParaRPr lang="en-US"/>
        </a:p>
      </dgm:t>
    </dgm:pt>
    <dgm:pt modelId="{BE13E81F-87BD-4673-A0AD-F05CF6A92D6D}">
      <dgm:prSet/>
      <dgm:spPr/>
      <dgm:t>
        <a:bodyPr/>
        <a:lstStyle/>
        <a:p>
          <a:r>
            <a:rPr lang="en-GB"/>
            <a:t>2 hours on a Tuesday. </a:t>
          </a:r>
          <a:endParaRPr lang="en-US"/>
        </a:p>
      </dgm:t>
    </dgm:pt>
    <dgm:pt modelId="{073C13C3-3770-4385-8F1C-366EA7711032}" type="parTrans" cxnId="{AA1780FE-6F74-47CB-8DFC-86296EDFEB2B}">
      <dgm:prSet/>
      <dgm:spPr/>
      <dgm:t>
        <a:bodyPr/>
        <a:lstStyle/>
        <a:p>
          <a:endParaRPr lang="en-US"/>
        </a:p>
      </dgm:t>
    </dgm:pt>
    <dgm:pt modelId="{A025BDBA-CAE8-4B9A-B5FC-E28CBC4584FE}" type="sibTrans" cxnId="{AA1780FE-6F74-47CB-8DFC-86296EDFEB2B}">
      <dgm:prSet/>
      <dgm:spPr/>
      <dgm:t>
        <a:bodyPr/>
        <a:lstStyle/>
        <a:p>
          <a:endParaRPr lang="en-US"/>
        </a:p>
      </dgm:t>
    </dgm:pt>
    <dgm:pt modelId="{FB9E1F48-7C59-477E-AD69-A6C02BB61900}">
      <dgm:prSet/>
      <dgm:spPr/>
      <dgm:t>
        <a:bodyPr/>
        <a:lstStyle/>
        <a:p>
          <a:r>
            <a:rPr lang="en-GB"/>
            <a:t>A mix of lectures and activities. </a:t>
          </a:r>
          <a:endParaRPr lang="en-US"/>
        </a:p>
      </dgm:t>
    </dgm:pt>
    <dgm:pt modelId="{A7864F28-CC00-4616-AD05-9D9F8BE42294}" type="parTrans" cxnId="{15D1F15A-12DC-4BCD-993C-AE38FB8C6447}">
      <dgm:prSet/>
      <dgm:spPr/>
      <dgm:t>
        <a:bodyPr/>
        <a:lstStyle/>
        <a:p>
          <a:endParaRPr lang="en-US"/>
        </a:p>
      </dgm:t>
    </dgm:pt>
    <dgm:pt modelId="{B53BBBB0-4A75-4A19-9283-A781A1CE2689}" type="sibTrans" cxnId="{15D1F15A-12DC-4BCD-993C-AE38FB8C6447}">
      <dgm:prSet/>
      <dgm:spPr/>
      <dgm:t>
        <a:bodyPr/>
        <a:lstStyle/>
        <a:p>
          <a:endParaRPr lang="en-US"/>
        </a:p>
      </dgm:t>
    </dgm:pt>
    <dgm:pt modelId="{C4DDF93A-6F96-4800-928C-53EBBF14A00E}">
      <dgm:prSet/>
      <dgm:spPr/>
      <dgm:t>
        <a:bodyPr/>
        <a:lstStyle/>
        <a:p>
          <a:r>
            <a:rPr lang="en-GB"/>
            <a:t>Session will last for around 1 hour 45 minutes, with the final 15 mins being left for any questions or queries. </a:t>
          </a:r>
          <a:endParaRPr lang="en-US"/>
        </a:p>
      </dgm:t>
    </dgm:pt>
    <dgm:pt modelId="{484CEB3B-E03E-4B27-AD64-939BAF9AD479}" type="parTrans" cxnId="{620088C6-DC53-43E4-AEA8-EC145EA82F39}">
      <dgm:prSet/>
      <dgm:spPr/>
      <dgm:t>
        <a:bodyPr/>
        <a:lstStyle/>
        <a:p>
          <a:endParaRPr lang="en-US"/>
        </a:p>
      </dgm:t>
    </dgm:pt>
    <dgm:pt modelId="{826016F5-CFEF-449E-B402-157B839867C2}" type="sibTrans" cxnId="{620088C6-DC53-43E4-AEA8-EC145EA82F39}">
      <dgm:prSet/>
      <dgm:spPr/>
      <dgm:t>
        <a:bodyPr/>
        <a:lstStyle/>
        <a:p>
          <a:endParaRPr lang="en-US"/>
        </a:p>
      </dgm:t>
    </dgm:pt>
    <dgm:pt modelId="{C79B8206-B898-40E4-8719-05665709272D}" type="pres">
      <dgm:prSet presAssocID="{D2F233FA-AD8F-48FE-B558-DBDD9D8869F3}" presName="matrix" presStyleCnt="0">
        <dgm:presLayoutVars>
          <dgm:chMax val="1"/>
          <dgm:dir/>
          <dgm:resizeHandles val="exact"/>
        </dgm:presLayoutVars>
      </dgm:prSet>
      <dgm:spPr/>
    </dgm:pt>
    <dgm:pt modelId="{6A173675-2104-4083-B468-6C2016E51518}" type="pres">
      <dgm:prSet presAssocID="{D2F233FA-AD8F-48FE-B558-DBDD9D8869F3}" presName="diamond" presStyleLbl="bgShp" presStyleIdx="0" presStyleCnt="1"/>
      <dgm:spPr/>
    </dgm:pt>
    <dgm:pt modelId="{DE619745-7671-4687-8AFB-2D5CEA0BA087}" type="pres">
      <dgm:prSet presAssocID="{D2F233FA-AD8F-48FE-B558-DBDD9D8869F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6F7294B-0116-479B-B6C7-0120C1321BB0}" type="pres">
      <dgm:prSet presAssocID="{D2F233FA-AD8F-48FE-B558-DBDD9D8869F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79C14B8-4658-4200-8934-00CCA1BA844C}" type="pres">
      <dgm:prSet presAssocID="{D2F233FA-AD8F-48FE-B558-DBDD9D8869F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ADD454D-4330-4D54-A4B9-1A0C309A3F9C}" type="pres">
      <dgm:prSet presAssocID="{D2F233FA-AD8F-48FE-B558-DBDD9D8869F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62FD206-8D1D-4EE4-8DA1-3523D094CDBD}" type="presOf" srcId="{FB9E1F48-7C59-477E-AD69-A6C02BB61900}" destId="{B79C14B8-4658-4200-8934-00CCA1BA844C}" srcOrd="0" destOrd="0" presId="urn:microsoft.com/office/officeart/2005/8/layout/matrix3"/>
    <dgm:cxn modelId="{1449B270-AEBC-4FF0-BABE-020662B27B90}" srcId="{D2F233FA-AD8F-48FE-B558-DBDD9D8869F3}" destId="{0154CFD5-A980-4644-8D57-281600710006}" srcOrd="0" destOrd="0" parTransId="{76C62433-3B9C-40B3-9F55-81AAD42BACDE}" sibTransId="{A26320BB-1B86-4D53-A337-D05623AA995B}"/>
    <dgm:cxn modelId="{15D1F15A-12DC-4BCD-993C-AE38FB8C6447}" srcId="{D2F233FA-AD8F-48FE-B558-DBDD9D8869F3}" destId="{FB9E1F48-7C59-477E-AD69-A6C02BB61900}" srcOrd="2" destOrd="0" parTransId="{A7864F28-CC00-4616-AD05-9D9F8BE42294}" sibTransId="{B53BBBB0-4A75-4A19-9283-A781A1CE2689}"/>
    <dgm:cxn modelId="{544FA7A5-0558-4D75-AD43-A3E7B72CA5B2}" type="presOf" srcId="{C4DDF93A-6F96-4800-928C-53EBBF14A00E}" destId="{9ADD454D-4330-4D54-A4B9-1A0C309A3F9C}" srcOrd="0" destOrd="0" presId="urn:microsoft.com/office/officeart/2005/8/layout/matrix3"/>
    <dgm:cxn modelId="{28C8A6AB-54E9-4E95-A660-4EFED35CD299}" type="presOf" srcId="{BE13E81F-87BD-4673-A0AD-F05CF6A92D6D}" destId="{36F7294B-0116-479B-B6C7-0120C1321BB0}" srcOrd="0" destOrd="0" presId="urn:microsoft.com/office/officeart/2005/8/layout/matrix3"/>
    <dgm:cxn modelId="{620088C6-DC53-43E4-AEA8-EC145EA82F39}" srcId="{D2F233FA-AD8F-48FE-B558-DBDD9D8869F3}" destId="{C4DDF93A-6F96-4800-928C-53EBBF14A00E}" srcOrd="3" destOrd="0" parTransId="{484CEB3B-E03E-4B27-AD64-939BAF9AD479}" sibTransId="{826016F5-CFEF-449E-B402-157B839867C2}"/>
    <dgm:cxn modelId="{6F69BBD0-B4CA-426D-A635-87A192BC6DCD}" type="presOf" srcId="{0154CFD5-A980-4644-8D57-281600710006}" destId="{DE619745-7671-4687-8AFB-2D5CEA0BA087}" srcOrd="0" destOrd="0" presId="urn:microsoft.com/office/officeart/2005/8/layout/matrix3"/>
    <dgm:cxn modelId="{565855F8-9678-411E-A65C-2A9A1D5A2E72}" type="presOf" srcId="{D2F233FA-AD8F-48FE-B558-DBDD9D8869F3}" destId="{C79B8206-B898-40E4-8719-05665709272D}" srcOrd="0" destOrd="0" presId="urn:microsoft.com/office/officeart/2005/8/layout/matrix3"/>
    <dgm:cxn modelId="{AA1780FE-6F74-47CB-8DFC-86296EDFEB2B}" srcId="{D2F233FA-AD8F-48FE-B558-DBDD9D8869F3}" destId="{BE13E81F-87BD-4673-A0AD-F05CF6A92D6D}" srcOrd="1" destOrd="0" parTransId="{073C13C3-3770-4385-8F1C-366EA7711032}" sibTransId="{A025BDBA-CAE8-4B9A-B5FC-E28CBC4584FE}"/>
    <dgm:cxn modelId="{D4382973-280A-4AF1-BA8A-2D0F5B67C0FD}" type="presParOf" srcId="{C79B8206-B898-40E4-8719-05665709272D}" destId="{6A173675-2104-4083-B468-6C2016E51518}" srcOrd="0" destOrd="0" presId="urn:microsoft.com/office/officeart/2005/8/layout/matrix3"/>
    <dgm:cxn modelId="{563079A9-6443-42A6-88B9-3F4B37297831}" type="presParOf" srcId="{C79B8206-B898-40E4-8719-05665709272D}" destId="{DE619745-7671-4687-8AFB-2D5CEA0BA087}" srcOrd="1" destOrd="0" presId="urn:microsoft.com/office/officeart/2005/8/layout/matrix3"/>
    <dgm:cxn modelId="{DA25E11F-A47E-4CE7-A967-A246FD45569B}" type="presParOf" srcId="{C79B8206-B898-40E4-8719-05665709272D}" destId="{36F7294B-0116-479B-B6C7-0120C1321BB0}" srcOrd="2" destOrd="0" presId="urn:microsoft.com/office/officeart/2005/8/layout/matrix3"/>
    <dgm:cxn modelId="{6C4FBD1A-8667-4105-BCEB-8E741E4962B7}" type="presParOf" srcId="{C79B8206-B898-40E4-8719-05665709272D}" destId="{B79C14B8-4658-4200-8934-00CCA1BA844C}" srcOrd="3" destOrd="0" presId="urn:microsoft.com/office/officeart/2005/8/layout/matrix3"/>
    <dgm:cxn modelId="{857A58FA-16BE-4C52-858D-34E58A8F4FC2}" type="presParOf" srcId="{C79B8206-B898-40E4-8719-05665709272D}" destId="{9ADD454D-4330-4D54-A4B9-1A0C309A3F9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173675-2104-4083-B468-6C2016E51518}">
      <dsp:nvSpPr>
        <dsp:cNvPr id="0" name=""/>
        <dsp:cNvSpPr/>
      </dsp:nvSpPr>
      <dsp:spPr>
        <a:xfrm>
          <a:off x="2368829" y="0"/>
          <a:ext cx="5697777" cy="5697777"/>
        </a:xfrm>
        <a:prstGeom prst="diamond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E619745-7671-4687-8AFB-2D5CEA0BA087}">
      <dsp:nvSpPr>
        <dsp:cNvPr id="0" name=""/>
        <dsp:cNvSpPr/>
      </dsp:nvSpPr>
      <dsp:spPr>
        <a:xfrm>
          <a:off x="2910117" y="541288"/>
          <a:ext cx="2222133" cy="2222133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 hours on a Monday. </a:t>
          </a:r>
          <a:endParaRPr lang="en-US" sz="1800" kern="1200"/>
        </a:p>
      </dsp:txBody>
      <dsp:txXfrm>
        <a:off x="3018593" y="649764"/>
        <a:ext cx="2005181" cy="2005181"/>
      </dsp:txXfrm>
    </dsp:sp>
    <dsp:sp modelId="{36F7294B-0116-479B-B6C7-0120C1321BB0}">
      <dsp:nvSpPr>
        <dsp:cNvPr id="0" name=""/>
        <dsp:cNvSpPr/>
      </dsp:nvSpPr>
      <dsp:spPr>
        <a:xfrm>
          <a:off x="5303184" y="541288"/>
          <a:ext cx="2222133" cy="2222133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 hours on a Tuesday. </a:t>
          </a:r>
          <a:endParaRPr lang="en-US" sz="1800" kern="1200"/>
        </a:p>
      </dsp:txBody>
      <dsp:txXfrm>
        <a:off x="5411660" y="649764"/>
        <a:ext cx="2005181" cy="2005181"/>
      </dsp:txXfrm>
    </dsp:sp>
    <dsp:sp modelId="{B79C14B8-4658-4200-8934-00CCA1BA844C}">
      <dsp:nvSpPr>
        <dsp:cNvPr id="0" name=""/>
        <dsp:cNvSpPr/>
      </dsp:nvSpPr>
      <dsp:spPr>
        <a:xfrm>
          <a:off x="2910117" y="2934355"/>
          <a:ext cx="2222133" cy="2222133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mix of lectures and activities. </a:t>
          </a:r>
          <a:endParaRPr lang="en-US" sz="1800" kern="1200"/>
        </a:p>
      </dsp:txBody>
      <dsp:txXfrm>
        <a:off x="3018593" y="3042831"/>
        <a:ext cx="2005181" cy="2005181"/>
      </dsp:txXfrm>
    </dsp:sp>
    <dsp:sp modelId="{9ADD454D-4330-4D54-A4B9-1A0C309A3F9C}">
      <dsp:nvSpPr>
        <dsp:cNvPr id="0" name=""/>
        <dsp:cNvSpPr/>
      </dsp:nvSpPr>
      <dsp:spPr>
        <a:xfrm>
          <a:off x="5303184" y="2934355"/>
          <a:ext cx="2222133" cy="2222133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Session will last for around 1 hour 45 minutes, with the final 15 mins being left for any questions or queries. </a:t>
          </a:r>
          <a:endParaRPr lang="en-US" sz="1800" kern="1200"/>
        </a:p>
      </dsp:txBody>
      <dsp:txXfrm>
        <a:off x="5411660" y="3042831"/>
        <a:ext cx="2005181" cy="20051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1703E-D67A-824B-83DA-F2C6174A6B11}" type="datetimeFigureOut">
              <a:rPr lang="en-US" smtClean="0"/>
              <a:t>1/26/2024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0D6F-BD72-CF40-A81C-37A07F86FA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67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 The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local courts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set up within the feudal structure and administered by the feudal lords.</a:t>
            </a:r>
          </a:p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Royal courts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(also known as the Courts of Common pleas) consisting of the King’s Bench, Court of Common Pleas and the Exchequer.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Issues with writ system – if you wanted to bring an action to the royal court you needed a writ and you needed to ask the chancellor for one. Could use old writs but was limited in using new ones. 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 writs meant new remedies which the kings council did not want. 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Provision of Oxford 1248 – explained no new writs without permission of king's council. 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Meant that a lot of cases where unsolved. 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9804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 Common law system was created by the king.</a:t>
            </a:r>
          </a:p>
          <a:p>
            <a:r>
              <a:rPr lang="en-GB" dirty="0"/>
              <a:t>- Common law deals with things such as contracts, if the decision in the common law was not the correct or just one/ the individual would need to petition the king for an outcome, the king would then decide the best outcome. </a:t>
            </a:r>
          </a:p>
          <a:p>
            <a:endParaRPr lang="en-GB" dirty="0"/>
          </a:p>
          <a:p>
            <a:r>
              <a:rPr lang="en-GB" dirty="0"/>
              <a:t>- This could cause a number of issues. </a:t>
            </a:r>
          </a:p>
          <a:p>
            <a:endParaRPr lang="en-GB" dirty="0"/>
          </a:p>
          <a:p>
            <a:r>
              <a:rPr lang="en-GB" dirty="0"/>
              <a:t>- Later on it became that an individual would also be able to petition the Lord Chancellor for a remedy. </a:t>
            </a:r>
          </a:p>
          <a:p>
            <a:endParaRPr lang="en-GB" dirty="0"/>
          </a:p>
          <a:p>
            <a:r>
              <a:rPr lang="en-GB" dirty="0"/>
              <a:t>- The ability to petition and the remedies put forward by the Lord Chancellor and the king became Equity.</a:t>
            </a:r>
          </a:p>
          <a:p>
            <a:endParaRPr lang="en-GB" dirty="0"/>
          </a:p>
          <a:p>
            <a:r>
              <a:rPr lang="en-GB" dirty="0"/>
              <a:t>- It is the beginning of the development of equity as we know it today. </a:t>
            </a:r>
          </a:p>
          <a:p>
            <a:endParaRPr lang="en-GB" dirty="0"/>
          </a:p>
          <a:p>
            <a:r>
              <a:rPr lang="en-GB" dirty="0"/>
              <a:t>- The Lord Chancellor would base his decision of the remedies on his conscience. </a:t>
            </a:r>
          </a:p>
          <a:p>
            <a:endParaRPr lang="en-GB" dirty="0"/>
          </a:p>
          <a:p>
            <a:r>
              <a:rPr lang="en-GB" dirty="0"/>
              <a:t>- Due to the build up of petitions the Lord Chancellor recognised the need for a court. </a:t>
            </a:r>
          </a:p>
          <a:p>
            <a:endParaRPr lang="en-GB" dirty="0"/>
          </a:p>
          <a:p>
            <a:r>
              <a:rPr lang="en-GB" dirty="0"/>
              <a:t>- This would be called the court of chancery. </a:t>
            </a:r>
          </a:p>
          <a:p>
            <a:r>
              <a:rPr lang="en-GB" dirty="0"/>
              <a:t>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502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During all of this there was still conflict as to what would happen if there was a conflict between common law and equity. </a:t>
            </a:r>
          </a:p>
          <a:p>
            <a:endParaRPr lang="en-GB" dirty="0"/>
          </a:p>
          <a:p>
            <a:r>
              <a:rPr lang="en-GB" dirty="0"/>
              <a:t>The Earl of Oxford Case established that if there was a conflict between common law and equity, equity would prevail. </a:t>
            </a:r>
          </a:p>
          <a:p>
            <a:endParaRPr lang="en-GB" dirty="0"/>
          </a:p>
          <a:p>
            <a:r>
              <a:rPr lang="en-GB" dirty="0"/>
              <a:t>The creation of elements continued – Lord Nottingham in the 18</a:t>
            </a:r>
            <a:r>
              <a:rPr lang="en-GB" baseline="30000" dirty="0"/>
              <a:t>th</a:t>
            </a:r>
            <a:r>
              <a:rPr lang="en-GB" dirty="0"/>
              <a:t> Century created the law of perpetuities ( Things that concerns money) and the amount of time) </a:t>
            </a:r>
          </a:p>
          <a:p>
            <a:endParaRPr lang="en-GB" dirty="0"/>
          </a:p>
          <a:p>
            <a:r>
              <a:rPr lang="en-GB" dirty="0"/>
              <a:t>In the 19</a:t>
            </a:r>
            <a:r>
              <a:rPr lang="en-GB" baseline="30000" dirty="0"/>
              <a:t>th</a:t>
            </a:r>
            <a:r>
              <a:rPr lang="en-GB" dirty="0"/>
              <a:t> Century it would be the individual's choice which court to go to. </a:t>
            </a:r>
          </a:p>
          <a:p>
            <a:endParaRPr lang="en-GB" dirty="0"/>
          </a:p>
          <a:p>
            <a:r>
              <a:rPr lang="en-GB" dirty="0"/>
              <a:t>But equity kept growing . </a:t>
            </a:r>
          </a:p>
          <a:p>
            <a:r>
              <a:rPr lang="en-GB" dirty="0"/>
              <a:t>- Both courts could not do each other's jobs.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406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During the </a:t>
            </a:r>
            <a:r>
              <a:rPr lang="en-GB" dirty="0" err="1"/>
              <a:t>tudor</a:t>
            </a:r>
            <a:r>
              <a:rPr lang="en-GB" dirty="0"/>
              <a:t> times Equity was classed as becoming too formal and started to form in the same as common law. There could be formal rules and precedent began to develop. </a:t>
            </a:r>
          </a:p>
          <a:p>
            <a:endParaRPr lang="en-GB" dirty="0"/>
          </a:p>
          <a:p>
            <a:r>
              <a:rPr lang="en-GB" dirty="0"/>
              <a:t>This caused concern. </a:t>
            </a:r>
          </a:p>
          <a:p>
            <a:endParaRPr lang="en-GB" dirty="0"/>
          </a:p>
          <a:p>
            <a:r>
              <a:rPr lang="en-GB" dirty="0"/>
              <a:t>But the Lord Chancellor agreed with the decisions of the courts. </a:t>
            </a:r>
          </a:p>
          <a:p>
            <a:endParaRPr lang="en-GB" dirty="0"/>
          </a:p>
          <a:p>
            <a:r>
              <a:rPr lang="en-GB" dirty="0"/>
              <a:t>Key case Cooke v Fountain [1676]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9321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 Common law procedures Act 1854- Common law courts could use equitable remedies. </a:t>
            </a:r>
          </a:p>
          <a:p>
            <a:r>
              <a:rPr lang="en-GB" dirty="0"/>
              <a:t>- Chancery </a:t>
            </a:r>
            <a:r>
              <a:rPr lang="en-GB" dirty="0" err="1"/>
              <a:t>Amemndment</a:t>
            </a:r>
            <a:r>
              <a:rPr lang="en-GB" dirty="0"/>
              <a:t> Act 1958 – The court of chancery could use common law remedies. </a:t>
            </a:r>
          </a:p>
          <a:p>
            <a:r>
              <a:rPr lang="en-GB" dirty="0"/>
              <a:t>- Lead to the creation of the JA 1873 AND 1875 – S.25. </a:t>
            </a:r>
          </a:p>
          <a:p>
            <a:endParaRPr lang="en-GB" dirty="0"/>
          </a:p>
          <a:p>
            <a:r>
              <a:rPr lang="en-GB" dirty="0"/>
              <a:t>Key case – Walsh v Lonsdale [1882]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2200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u="sng" dirty="0"/>
              <a:t>Equity will not suffer a wrong without a remedy- </a:t>
            </a:r>
            <a:r>
              <a:rPr lang="en-GB" dirty="0"/>
              <a:t>Used when common law does not allow someone to use their right due to a defect. </a:t>
            </a:r>
          </a:p>
          <a:p>
            <a:endParaRPr lang="en-GB" dirty="0"/>
          </a:p>
          <a:p>
            <a:r>
              <a:rPr lang="en-GB" b="1" u="sng" dirty="0">
                <a:solidFill>
                  <a:srgbClr val="FF0000"/>
                </a:solidFill>
                <a:highlight>
                  <a:srgbClr val="00FF00"/>
                </a:highlight>
              </a:rPr>
              <a:t>Equity follows the law- </a:t>
            </a:r>
            <a:r>
              <a:rPr lang="en-GB" dirty="0">
                <a:solidFill>
                  <a:srgbClr val="FF0000"/>
                </a:solidFill>
                <a:highlight>
                  <a:srgbClr val="00FF00"/>
                </a:highlight>
              </a:rPr>
              <a:t>Equity </a:t>
            </a:r>
            <a:r>
              <a:rPr lang="en-GB" dirty="0"/>
              <a:t>intervenes when common law disregards an important factor. Key case is Stack v Dowden. </a:t>
            </a:r>
          </a:p>
          <a:p>
            <a:endParaRPr lang="en-GB" dirty="0"/>
          </a:p>
          <a:p>
            <a:r>
              <a:rPr lang="en-GB" b="1" i="1" u="sng" dirty="0"/>
              <a:t>Equity act in personam </a:t>
            </a:r>
            <a:r>
              <a:rPr lang="en-GB" dirty="0"/>
              <a:t>– If a case is brought to an English or </a:t>
            </a:r>
            <a:r>
              <a:rPr lang="en-GB" dirty="0" err="1"/>
              <a:t>welsh</a:t>
            </a:r>
            <a:r>
              <a:rPr lang="en-GB" dirty="0"/>
              <a:t> court it does not matter if the </a:t>
            </a:r>
            <a:r>
              <a:rPr lang="en-GB" dirty="0" err="1"/>
              <a:t>assesst</a:t>
            </a:r>
            <a:r>
              <a:rPr lang="en-GB" dirty="0"/>
              <a:t> is in that country. </a:t>
            </a:r>
          </a:p>
          <a:p>
            <a:endParaRPr lang="en-GB" dirty="0"/>
          </a:p>
          <a:p>
            <a:r>
              <a:rPr lang="en-GB" b="1" i="1" u="sng" dirty="0"/>
              <a:t>He who come to equity must come with clean hands- </a:t>
            </a:r>
            <a:r>
              <a:rPr lang="en-GB" b="0" i="0" u="none" dirty="0"/>
              <a:t>Act conscionably (even if not conscionably does not mean all time no remedy )– lee v </a:t>
            </a:r>
            <a:r>
              <a:rPr lang="en-GB" b="0" i="0" u="none" dirty="0" err="1"/>
              <a:t>haley</a:t>
            </a:r>
            <a:r>
              <a:rPr lang="en-GB" b="0" i="0" u="none" dirty="0"/>
              <a:t> – coal </a:t>
            </a:r>
            <a:r>
              <a:rPr lang="en-GB" b="0" i="0" u="none" dirty="0" err="1"/>
              <a:t>merchaints</a:t>
            </a:r>
            <a:r>
              <a:rPr lang="en-GB" b="0" i="0" u="none" dirty="0"/>
              <a:t>- undercutting people / James v Williams – lied about date of marriage.</a:t>
            </a:r>
          </a:p>
          <a:p>
            <a:endParaRPr lang="en-GB" dirty="0"/>
          </a:p>
          <a:p>
            <a:r>
              <a:rPr lang="en-GB" b="1" i="1" u="sng" dirty="0"/>
              <a:t>Delay defeats equity- </a:t>
            </a:r>
            <a:r>
              <a:rPr lang="en-GB" dirty="0"/>
              <a:t>Need to bring a claim as soon as possible. </a:t>
            </a:r>
          </a:p>
          <a:p>
            <a:endParaRPr lang="en-GB" dirty="0"/>
          </a:p>
          <a:p>
            <a:r>
              <a:rPr lang="en-GB" b="1" i="1" u="sng" dirty="0"/>
              <a:t>He who seeks equity must do equity- </a:t>
            </a:r>
            <a:r>
              <a:rPr lang="en-GB" dirty="0"/>
              <a:t>O'Sullivan v management agency ltd 1985 QB 428 – Whoever wants fairness must be fair. </a:t>
            </a:r>
          </a:p>
          <a:p>
            <a:endParaRPr lang="en-GB" b="1" i="1" u="sng" dirty="0"/>
          </a:p>
          <a:p>
            <a:r>
              <a:rPr lang="en-GB" b="1" i="1" u="sng" dirty="0"/>
              <a:t>Equity is Equality- </a:t>
            </a:r>
            <a:r>
              <a:rPr lang="en-GB" b="0" i="0" u="none" dirty="0"/>
              <a:t>Fair – assumption – </a:t>
            </a:r>
            <a:r>
              <a:rPr lang="en-GB" b="0" i="0" u="none" dirty="0" err="1"/>
              <a:t>burrough</a:t>
            </a:r>
            <a:r>
              <a:rPr lang="en-GB" b="0" i="0" u="none" dirty="0"/>
              <a:t> v </a:t>
            </a:r>
            <a:r>
              <a:rPr lang="en-GB" b="0" i="0" u="none" dirty="0" err="1"/>
              <a:t>philcox</a:t>
            </a:r>
            <a:r>
              <a:rPr lang="en-GB" b="0" i="0" u="none" dirty="0"/>
              <a:t> [1840] -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 example, in the case of beneficial shares under a fixed trust where the shares have not been agreed in advance, equity will presume that each beneficiary will take an equal share</a:t>
            </a:r>
            <a:endParaRPr lang="en-GB" b="1" i="1" u="sng" dirty="0"/>
          </a:p>
          <a:p>
            <a:endParaRPr lang="en-GB" dirty="0"/>
          </a:p>
          <a:p>
            <a:r>
              <a:rPr lang="en-GB" b="1" i="1" u="sng" dirty="0"/>
              <a:t>Equity looks at substance not form- </a:t>
            </a:r>
            <a:r>
              <a:rPr lang="en-GB" dirty="0"/>
              <a:t>Concerns intention – conversations can be used a intention – Paul v Constance 1977. </a:t>
            </a:r>
          </a:p>
          <a:p>
            <a:endParaRPr lang="en-GB" dirty="0"/>
          </a:p>
          <a:p>
            <a:r>
              <a:rPr lang="en-GB" b="1" i="1" u="sng" dirty="0"/>
              <a:t>Equity will not permit a statute to be used as an instrument of fraud- </a:t>
            </a:r>
            <a:r>
              <a:rPr lang="en-GB" b="0" i="0" u="none" dirty="0"/>
              <a:t>‘’ Stops d from relying in bad faith on absence of statutory formality in order to defeat a claim.</a:t>
            </a:r>
          </a:p>
          <a:p>
            <a:endParaRPr lang="en-GB" dirty="0"/>
          </a:p>
          <a:p>
            <a:r>
              <a:rPr lang="en-GB" b="1" i="1" u="sng" dirty="0"/>
              <a:t>Those who come to equity must do equity- </a:t>
            </a:r>
            <a:r>
              <a:rPr lang="en-GB" b="0" i="0" u="none" dirty="0"/>
              <a:t>The courts will do everything fairly in the case – O’Sullivan v Management agency LTD [ 1985] QB 428</a:t>
            </a:r>
          </a:p>
          <a:p>
            <a:endParaRPr lang="en-GB" b="1" i="1" u="sng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4766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b="1" i="1" u="sng" dirty="0"/>
              <a:t>Where the equity are equal, the first in line prevails-</a:t>
            </a:r>
            <a:r>
              <a:rPr lang="en-GB" dirty="0"/>
              <a:t> Whoever was first is a priority. 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b="1" i="1" u="sng" dirty="0"/>
              <a:t>Where the equities are equal, the law prevails- </a:t>
            </a:r>
            <a:r>
              <a:rPr lang="en-GB" dirty="0"/>
              <a:t>Deals with priority when considering claims.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b="1" i="1" u="sng" dirty="0"/>
              <a:t>Where equity and law conflicts, equity shall prevail- </a:t>
            </a:r>
            <a:r>
              <a:rPr lang="en-GB" dirty="0"/>
              <a:t>S.49 of the Senior Courts Act 1981.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b="1" i="1" u="sng" dirty="0"/>
              <a:t>Equity sees as done that which ought to be done- </a:t>
            </a:r>
            <a:r>
              <a:rPr lang="en-GB" b="0" i="0" u="none" dirty="0"/>
              <a:t>In law and not moral. Walsh v Lonsdale.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b="1" i="1" u="sng" dirty="0"/>
              <a:t>Equity imputes an intention to fulfil an obligation-  </a:t>
            </a:r>
            <a:r>
              <a:rPr lang="en-GB" b="0" i="0" u="none" dirty="0"/>
              <a:t>Legal obligation not a moral obligation.</a:t>
            </a:r>
          </a:p>
          <a:p>
            <a:pPr>
              <a:lnSpc>
                <a:spcPct val="150000"/>
              </a:lnSpc>
            </a:pPr>
            <a:endParaRPr lang="en-GB" b="0" i="0" u="none" dirty="0"/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1" u="sng" dirty="0"/>
              <a:t>Equity will not assist a volunteer- </a:t>
            </a:r>
            <a:r>
              <a:rPr lang="en-GB" dirty="0"/>
              <a:t>Someone who has not paid for something.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Equity is quite strict and will not normally enforce a trust if the process of transferring legal ownership to the trustee is incomplete.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b="1" i="1" u="sng" dirty="0"/>
              <a:t>There is no equity to perfect an imperfect gift </a:t>
            </a:r>
            <a:r>
              <a:rPr lang="en-GB" dirty="0"/>
              <a:t>– Concerns trust and we will revisit these when we discuss trusts. 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b="1" i="1" u="sng" dirty="0"/>
              <a:t>Equity abhors a vacuum in ownership- </a:t>
            </a:r>
            <a:r>
              <a:rPr lang="en-GB" dirty="0"/>
              <a:t>Concerns trusts and we will revisit these when we discuss trusts.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0319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995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0984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5212080"/>
            <a:ext cx="10058400" cy="68580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D273939-81E3-E3E1-9F21-F2D2ABD3F6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23944" y="1005840"/>
            <a:ext cx="3941064" cy="39410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44184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Freeform 9">
            <a:extLst>
              <a:ext uri="{FF2B5EF4-FFF2-40B4-BE49-F238E27FC236}">
                <a16:creationId xmlns:a16="http://schemas.microsoft.com/office/drawing/2014/main" id="{A0672F17-EEFD-D734-0254-5B9F6EF8C41F}"/>
              </a:ext>
            </a:extLst>
          </p:cNvPr>
          <p:cNvSpPr/>
          <p:nvPr userDrawn="1"/>
        </p:nvSpPr>
        <p:spPr>
          <a:xfrm>
            <a:off x="3784786" y="702649"/>
            <a:ext cx="4603362" cy="3661222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6BCB80F8-76C5-7477-4C73-77682F26129F}"/>
              </a:ext>
            </a:extLst>
          </p:cNvPr>
          <p:cNvSpPr/>
          <p:nvPr userDrawn="1"/>
        </p:nvSpPr>
        <p:spPr>
          <a:xfrm>
            <a:off x="9908952" y="2239509"/>
            <a:ext cx="337051" cy="336855"/>
          </a:xfrm>
          <a:custGeom>
            <a:avLst/>
            <a:gdLst>
              <a:gd name="connsiteX0" fmla="*/ 196508 w 337051"/>
              <a:gd name="connsiteY0" fmla="*/ 108569 h 336855"/>
              <a:gd name="connsiteX1" fmla="*/ 170052 w 337051"/>
              <a:gd name="connsiteY1" fmla="*/ 0 h 336855"/>
              <a:gd name="connsiteX2" fmla="*/ 141880 w 337051"/>
              <a:gd name="connsiteY2" fmla="*/ 108169 h 336855"/>
              <a:gd name="connsiteX3" fmla="*/ 108747 w 337051"/>
              <a:gd name="connsiteY3" fmla="*/ 140640 h 336855"/>
              <a:gd name="connsiteX4" fmla="*/ 0 w 337051"/>
              <a:gd name="connsiteY4" fmla="*/ 166934 h 336855"/>
              <a:gd name="connsiteX5" fmla="*/ 108238 w 337051"/>
              <a:gd name="connsiteY5" fmla="*/ 195122 h 336855"/>
              <a:gd name="connsiteX6" fmla="*/ 140735 w 337051"/>
              <a:gd name="connsiteY6" fmla="*/ 228191 h 336855"/>
              <a:gd name="connsiteX7" fmla="*/ 167063 w 337051"/>
              <a:gd name="connsiteY7" fmla="*/ 336855 h 336855"/>
              <a:gd name="connsiteX8" fmla="*/ 195299 w 337051"/>
              <a:gd name="connsiteY8" fmla="*/ 228686 h 336855"/>
              <a:gd name="connsiteX9" fmla="*/ 228369 w 337051"/>
              <a:gd name="connsiteY9" fmla="*/ 196215 h 336855"/>
              <a:gd name="connsiteX10" fmla="*/ 337052 w 337051"/>
              <a:gd name="connsiteY10" fmla="*/ 169921 h 336855"/>
              <a:gd name="connsiteX11" fmla="*/ 228813 w 337051"/>
              <a:gd name="connsiteY11" fmla="*/ 141733 h 336855"/>
              <a:gd name="connsiteX12" fmla="*/ 196508 w 337051"/>
              <a:gd name="connsiteY12" fmla="*/ 108569 h 336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7051" h="336855">
                <a:moveTo>
                  <a:pt x="196508" y="108569"/>
                </a:moveTo>
                <a:lnTo>
                  <a:pt x="170052" y="0"/>
                </a:lnTo>
                <a:lnTo>
                  <a:pt x="141880" y="108169"/>
                </a:lnTo>
                <a:cubicBezTo>
                  <a:pt x="137683" y="124306"/>
                  <a:pt x="124900" y="136757"/>
                  <a:pt x="108747" y="140640"/>
                </a:cubicBezTo>
                <a:lnTo>
                  <a:pt x="0" y="166934"/>
                </a:lnTo>
                <a:lnTo>
                  <a:pt x="108238" y="195122"/>
                </a:lnTo>
                <a:cubicBezTo>
                  <a:pt x="124392" y="199304"/>
                  <a:pt x="136856" y="212054"/>
                  <a:pt x="140735" y="228191"/>
                </a:cubicBezTo>
                <a:lnTo>
                  <a:pt x="167063" y="336855"/>
                </a:lnTo>
                <a:lnTo>
                  <a:pt x="195299" y="228686"/>
                </a:lnTo>
                <a:cubicBezTo>
                  <a:pt x="199496" y="212549"/>
                  <a:pt x="212215" y="200098"/>
                  <a:pt x="228369" y="196215"/>
                </a:cubicBezTo>
                <a:lnTo>
                  <a:pt x="337052" y="169921"/>
                </a:lnTo>
                <a:lnTo>
                  <a:pt x="228813" y="141733"/>
                </a:lnTo>
                <a:cubicBezTo>
                  <a:pt x="212915" y="137450"/>
                  <a:pt x="200387" y="124700"/>
                  <a:pt x="196508" y="108569"/>
                </a:cubicBez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7" name="Freeform 12">
            <a:extLst>
              <a:ext uri="{FF2B5EF4-FFF2-40B4-BE49-F238E27FC236}">
                <a16:creationId xmlns:a16="http://schemas.microsoft.com/office/drawing/2014/main" id="{C327C148-E35A-0DCB-85FB-6E0AE4BE1C42}"/>
              </a:ext>
            </a:extLst>
          </p:cNvPr>
          <p:cNvSpPr/>
          <p:nvPr userDrawn="1"/>
        </p:nvSpPr>
        <p:spPr>
          <a:xfrm>
            <a:off x="2690520" y="2201374"/>
            <a:ext cx="763135" cy="749979"/>
          </a:xfrm>
          <a:custGeom>
            <a:avLst/>
            <a:gdLst>
              <a:gd name="connsiteX0" fmla="*/ 763136 w 763135"/>
              <a:gd name="connsiteY0" fmla="*/ 459146 h 749979"/>
              <a:gd name="connsiteX1" fmla="*/ 487307 w 763135"/>
              <a:gd name="connsiteY1" fmla="*/ 341018 h 749979"/>
              <a:gd name="connsiteX2" fmla="*/ 644621 w 763135"/>
              <a:gd name="connsiteY2" fmla="*/ 84073 h 749979"/>
              <a:gd name="connsiteX3" fmla="*/ 405333 w 763135"/>
              <a:gd name="connsiteY3" fmla="*/ 265741 h 749979"/>
              <a:gd name="connsiteX4" fmla="*/ 263053 w 763135"/>
              <a:gd name="connsiteY4" fmla="*/ 0 h 749979"/>
              <a:gd name="connsiteX5" fmla="*/ 299594 w 763135"/>
              <a:gd name="connsiteY5" fmla="*/ 299636 h 749979"/>
              <a:gd name="connsiteX6" fmla="*/ 0 w 763135"/>
              <a:gd name="connsiteY6" fmla="*/ 290998 h 749979"/>
              <a:gd name="connsiteX7" fmla="*/ 275829 w 763135"/>
              <a:gd name="connsiteY7" fmla="*/ 408961 h 749979"/>
              <a:gd name="connsiteX8" fmla="*/ 118515 w 763135"/>
              <a:gd name="connsiteY8" fmla="*/ 666071 h 749979"/>
              <a:gd name="connsiteX9" fmla="*/ 357803 w 763135"/>
              <a:gd name="connsiteY9" fmla="*/ 484239 h 749979"/>
              <a:gd name="connsiteX10" fmla="*/ 500083 w 763135"/>
              <a:gd name="connsiteY10" fmla="*/ 749980 h 749979"/>
              <a:gd name="connsiteX11" fmla="*/ 463700 w 763135"/>
              <a:gd name="connsiteY11" fmla="*/ 450344 h 749979"/>
              <a:gd name="connsiteX12" fmla="*/ 763136 w 763135"/>
              <a:gd name="connsiteY12" fmla="*/ 459146 h 749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3135" h="749979">
                <a:moveTo>
                  <a:pt x="763136" y="459146"/>
                </a:moveTo>
                <a:lnTo>
                  <a:pt x="487307" y="341018"/>
                </a:lnTo>
                <a:lnTo>
                  <a:pt x="644621" y="84073"/>
                </a:lnTo>
                <a:lnTo>
                  <a:pt x="405333" y="265741"/>
                </a:lnTo>
                <a:lnTo>
                  <a:pt x="263053" y="0"/>
                </a:lnTo>
                <a:lnTo>
                  <a:pt x="299594" y="299636"/>
                </a:lnTo>
                <a:lnTo>
                  <a:pt x="0" y="290998"/>
                </a:lnTo>
                <a:lnTo>
                  <a:pt x="275829" y="408961"/>
                </a:lnTo>
                <a:lnTo>
                  <a:pt x="118515" y="666071"/>
                </a:lnTo>
                <a:lnTo>
                  <a:pt x="357803" y="484239"/>
                </a:lnTo>
                <a:lnTo>
                  <a:pt x="500083" y="749980"/>
                </a:lnTo>
                <a:lnTo>
                  <a:pt x="463700" y="450344"/>
                </a:lnTo>
                <a:lnTo>
                  <a:pt x="763136" y="459146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9" name="Freeform 15">
            <a:extLst>
              <a:ext uri="{FF2B5EF4-FFF2-40B4-BE49-F238E27FC236}">
                <a16:creationId xmlns:a16="http://schemas.microsoft.com/office/drawing/2014/main" id="{094CD60E-C387-2567-79C1-04FB31B14A3D}"/>
              </a:ext>
            </a:extLst>
          </p:cNvPr>
          <p:cNvSpPr/>
          <p:nvPr userDrawn="1"/>
        </p:nvSpPr>
        <p:spPr>
          <a:xfrm>
            <a:off x="10450578" y="3040271"/>
            <a:ext cx="432443" cy="413124"/>
          </a:xfrm>
          <a:custGeom>
            <a:avLst/>
            <a:gdLst>
              <a:gd name="connsiteX0" fmla="*/ 265826 w 432443"/>
              <a:gd name="connsiteY0" fmla="*/ 168421 h 413124"/>
              <a:gd name="connsiteX1" fmla="*/ 302457 w 432443"/>
              <a:gd name="connsiteY1" fmla="*/ 0 h 413124"/>
              <a:gd name="connsiteX2" fmla="*/ 209099 w 432443"/>
              <a:gd name="connsiteY2" fmla="*/ 143043 h 413124"/>
              <a:gd name="connsiteX3" fmla="*/ 86044 w 432443"/>
              <a:gd name="connsiteY3" fmla="*/ 26300 h 413124"/>
              <a:gd name="connsiteX4" fmla="*/ 159495 w 432443"/>
              <a:gd name="connsiteY4" fmla="*/ 181336 h 413124"/>
              <a:gd name="connsiteX5" fmla="*/ 0 w 432443"/>
              <a:gd name="connsiteY5" fmla="*/ 232862 h 413124"/>
              <a:gd name="connsiteX6" fmla="*/ 166618 w 432443"/>
              <a:gd name="connsiteY6" fmla="*/ 244703 h 413124"/>
              <a:gd name="connsiteX7" fmla="*/ 130178 w 432443"/>
              <a:gd name="connsiteY7" fmla="*/ 413124 h 413124"/>
              <a:gd name="connsiteX8" fmla="*/ 223535 w 432443"/>
              <a:gd name="connsiteY8" fmla="*/ 270082 h 413124"/>
              <a:gd name="connsiteX9" fmla="*/ 346400 w 432443"/>
              <a:gd name="connsiteY9" fmla="*/ 386824 h 413124"/>
              <a:gd name="connsiteX10" fmla="*/ 273075 w 432443"/>
              <a:gd name="connsiteY10" fmla="*/ 231788 h 413124"/>
              <a:gd name="connsiteX11" fmla="*/ 432444 w 432443"/>
              <a:gd name="connsiteY11" fmla="*/ 180262 h 413124"/>
              <a:gd name="connsiteX12" fmla="*/ 265826 w 432443"/>
              <a:gd name="connsiteY12" fmla="*/ 168421 h 413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2443" h="413124">
                <a:moveTo>
                  <a:pt x="265826" y="168421"/>
                </a:moveTo>
                <a:lnTo>
                  <a:pt x="302457" y="0"/>
                </a:lnTo>
                <a:lnTo>
                  <a:pt x="209099" y="143043"/>
                </a:lnTo>
                <a:lnTo>
                  <a:pt x="86044" y="26300"/>
                </a:lnTo>
                <a:lnTo>
                  <a:pt x="159495" y="181336"/>
                </a:lnTo>
                <a:lnTo>
                  <a:pt x="0" y="232862"/>
                </a:lnTo>
                <a:lnTo>
                  <a:pt x="166618" y="244703"/>
                </a:lnTo>
                <a:lnTo>
                  <a:pt x="130178" y="413124"/>
                </a:lnTo>
                <a:lnTo>
                  <a:pt x="223535" y="270082"/>
                </a:lnTo>
                <a:lnTo>
                  <a:pt x="346400" y="386824"/>
                </a:lnTo>
                <a:lnTo>
                  <a:pt x="273075" y="231788"/>
                </a:lnTo>
                <a:lnTo>
                  <a:pt x="432444" y="180262"/>
                </a:lnTo>
                <a:lnTo>
                  <a:pt x="265826" y="16842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118CEC94-78DB-19AB-77DD-495E94E7DE55}"/>
              </a:ext>
            </a:extLst>
          </p:cNvPr>
          <p:cNvSpPr/>
          <p:nvPr userDrawn="1"/>
        </p:nvSpPr>
        <p:spPr>
          <a:xfrm>
            <a:off x="1399094" y="1739838"/>
            <a:ext cx="279816" cy="260586"/>
          </a:xfrm>
          <a:custGeom>
            <a:avLst/>
            <a:gdLst>
              <a:gd name="connsiteX0" fmla="*/ 171992 w 279816"/>
              <a:gd name="connsiteY0" fmla="*/ 106230 h 260586"/>
              <a:gd name="connsiteX1" fmla="*/ 195700 w 279816"/>
              <a:gd name="connsiteY1" fmla="*/ 0 h 260586"/>
              <a:gd name="connsiteX2" fmla="*/ 135285 w 279816"/>
              <a:gd name="connsiteY2" fmla="*/ 90226 h 260586"/>
              <a:gd name="connsiteX3" fmla="*/ 55696 w 279816"/>
              <a:gd name="connsiteY3" fmla="*/ 16588 h 260586"/>
              <a:gd name="connsiteX4" fmla="*/ 103195 w 279816"/>
              <a:gd name="connsiteY4" fmla="*/ 114385 h 260586"/>
              <a:gd name="connsiteX5" fmla="*/ 0 w 279816"/>
              <a:gd name="connsiteY5" fmla="*/ 146882 h 260586"/>
              <a:gd name="connsiteX6" fmla="*/ 107825 w 279816"/>
              <a:gd name="connsiteY6" fmla="*/ 154356 h 260586"/>
              <a:gd name="connsiteX7" fmla="*/ 84212 w 279816"/>
              <a:gd name="connsiteY7" fmla="*/ 260586 h 260586"/>
              <a:gd name="connsiteX8" fmla="*/ 144627 w 279816"/>
              <a:gd name="connsiteY8" fmla="*/ 170360 h 260586"/>
              <a:gd name="connsiteX9" fmla="*/ 224120 w 279816"/>
              <a:gd name="connsiteY9" fmla="*/ 243998 h 260586"/>
              <a:gd name="connsiteX10" fmla="*/ 176717 w 279816"/>
              <a:gd name="connsiteY10" fmla="*/ 146201 h 260586"/>
              <a:gd name="connsiteX11" fmla="*/ 279816 w 279816"/>
              <a:gd name="connsiteY11" fmla="*/ 113705 h 260586"/>
              <a:gd name="connsiteX12" fmla="*/ 171992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1992" y="106230"/>
                </a:moveTo>
                <a:lnTo>
                  <a:pt x="195700" y="0"/>
                </a:lnTo>
                <a:lnTo>
                  <a:pt x="135285" y="90226"/>
                </a:lnTo>
                <a:lnTo>
                  <a:pt x="55696" y="16588"/>
                </a:lnTo>
                <a:lnTo>
                  <a:pt x="103195" y="114385"/>
                </a:lnTo>
                <a:lnTo>
                  <a:pt x="0" y="146882"/>
                </a:lnTo>
                <a:lnTo>
                  <a:pt x="107825" y="154356"/>
                </a:lnTo>
                <a:lnTo>
                  <a:pt x="84212" y="260586"/>
                </a:lnTo>
                <a:lnTo>
                  <a:pt x="144627" y="170360"/>
                </a:lnTo>
                <a:lnTo>
                  <a:pt x="224120" y="243998"/>
                </a:lnTo>
                <a:lnTo>
                  <a:pt x="176717" y="146201"/>
                </a:lnTo>
                <a:lnTo>
                  <a:pt x="279816" y="113705"/>
                </a:lnTo>
                <a:lnTo>
                  <a:pt x="171992" y="106230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77881F6D-6DC8-2386-9620-B36874FBE270}"/>
              </a:ext>
            </a:extLst>
          </p:cNvPr>
          <p:cNvSpPr/>
          <p:nvPr userDrawn="1"/>
        </p:nvSpPr>
        <p:spPr>
          <a:xfrm>
            <a:off x="9011376" y="2589040"/>
            <a:ext cx="279816" cy="260586"/>
          </a:xfrm>
          <a:custGeom>
            <a:avLst/>
            <a:gdLst>
              <a:gd name="connsiteX0" fmla="*/ 172024 w 279816"/>
              <a:gd name="connsiteY0" fmla="*/ 106230 h 260586"/>
              <a:gd name="connsiteX1" fmla="*/ 195681 w 279816"/>
              <a:gd name="connsiteY1" fmla="*/ 0 h 260586"/>
              <a:gd name="connsiteX2" fmla="*/ 135266 w 279816"/>
              <a:gd name="connsiteY2" fmla="*/ 90226 h 260586"/>
              <a:gd name="connsiteX3" fmla="*/ 55709 w 279816"/>
              <a:gd name="connsiteY3" fmla="*/ 16588 h 260586"/>
              <a:gd name="connsiteX4" fmla="*/ 103214 w 279816"/>
              <a:gd name="connsiteY4" fmla="*/ 114385 h 260586"/>
              <a:gd name="connsiteX5" fmla="*/ 0 w 279816"/>
              <a:gd name="connsiteY5" fmla="*/ 146882 h 260586"/>
              <a:gd name="connsiteX6" fmla="*/ 107793 w 279816"/>
              <a:gd name="connsiteY6" fmla="*/ 154356 h 260586"/>
              <a:gd name="connsiteX7" fmla="*/ 84199 w 279816"/>
              <a:gd name="connsiteY7" fmla="*/ 260586 h 260586"/>
              <a:gd name="connsiteX8" fmla="*/ 144614 w 279816"/>
              <a:gd name="connsiteY8" fmla="*/ 170360 h 260586"/>
              <a:gd name="connsiteX9" fmla="*/ 224108 w 279816"/>
              <a:gd name="connsiteY9" fmla="*/ 243998 h 260586"/>
              <a:gd name="connsiteX10" fmla="*/ 176730 w 279816"/>
              <a:gd name="connsiteY10" fmla="*/ 146201 h 260586"/>
              <a:gd name="connsiteX11" fmla="*/ 279816 w 279816"/>
              <a:gd name="connsiteY11" fmla="*/ 113705 h 260586"/>
              <a:gd name="connsiteX12" fmla="*/ 172024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2024" y="106230"/>
                </a:moveTo>
                <a:lnTo>
                  <a:pt x="195681" y="0"/>
                </a:lnTo>
                <a:lnTo>
                  <a:pt x="135266" y="90226"/>
                </a:lnTo>
                <a:lnTo>
                  <a:pt x="55709" y="16588"/>
                </a:lnTo>
                <a:lnTo>
                  <a:pt x="103214" y="114385"/>
                </a:lnTo>
                <a:lnTo>
                  <a:pt x="0" y="146882"/>
                </a:lnTo>
                <a:lnTo>
                  <a:pt x="107793" y="154356"/>
                </a:lnTo>
                <a:lnTo>
                  <a:pt x="84199" y="260586"/>
                </a:lnTo>
                <a:lnTo>
                  <a:pt x="144614" y="170360"/>
                </a:lnTo>
                <a:lnTo>
                  <a:pt x="224108" y="243998"/>
                </a:lnTo>
                <a:lnTo>
                  <a:pt x="176730" y="146201"/>
                </a:lnTo>
                <a:lnTo>
                  <a:pt x="279816" y="113705"/>
                </a:lnTo>
                <a:lnTo>
                  <a:pt x="172024" y="106230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2" name="Freeform 33">
            <a:extLst>
              <a:ext uri="{FF2B5EF4-FFF2-40B4-BE49-F238E27FC236}">
                <a16:creationId xmlns:a16="http://schemas.microsoft.com/office/drawing/2014/main" id="{6BECF6E6-E7EC-0752-CFA9-0A14648606A2}"/>
              </a:ext>
            </a:extLst>
          </p:cNvPr>
          <p:cNvSpPr/>
          <p:nvPr userDrawn="1"/>
        </p:nvSpPr>
        <p:spPr>
          <a:xfrm>
            <a:off x="2405637" y="1349627"/>
            <a:ext cx="381644" cy="381421"/>
          </a:xfrm>
          <a:custGeom>
            <a:avLst/>
            <a:gdLst>
              <a:gd name="connsiteX0" fmla="*/ 258805 w 381644"/>
              <a:gd name="connsiteY0" fmla="*/ 222000 h 381421"/>
              <a:gd name="connsiteX1" fmla="*/ 381644 w 381644"/>
              <a:gd name="connsiteY1" fmla="*/ 191474 h 381421"/>
              <a:gd name="connsiteX2" fmla="*/ 258938 w 381644"/>
              <a:gd name="connsiteY2" fmla="*/ 160178 h 381421"/>
              <a:gd name="connsiteX3" fmla="*/ 221958 w 381644"/>
              <a:gd name="connsiteY3" fmla="*/ 122920 h 381421"/>
              <a:gd name="connsiteX4" fmla="*/ 191528 w 381644"/>
              <a:gd name="connsiteY4" fmla="*/ 0 h 381421"/>
              <a:gd name="connsiteX5" fmla="*/ 160227 w 381644"/>
              <a:gd name="connsiteY5" fmla="*/ 122672 h 381421"/>
              <a:gd name="connsiteX6" fmla="*/ 122954 w 381644"/>
              <a:gd name="connsiteY6" fmla="*/ 159644 h 381421"/>
              <a:gd name="connsiteX7" fmla="*/ 0 w 381644"/>
              <a:gd name="connsiteY7" fmla="*/ 190063 h 381421"/>
              <a:gd name="connsiteX8" fmla="*/ 122712 w 381644"/>
              <a:gd name="connsiteY8" fmla="*/ 221352 h 381421"/>
              <a:gd name="connsiteX9" fmla="*/ 159693 w 381644"/>
              <a:gd name="connsiteY9" fmla="*/ 258616 h 381421"/>
              <a:gd name="connsiteX10" fmla="*/ 190116 w 381644"/>
              <a:gd name="connsiteY10" fmla="*/ 381422 h 381421"/>
              <a:gd name="connsiteX11" fmla="*/ 221418 w 381644"/>
              <a:gd name="connsiteY11" fmla="*/ 258749 h 381421"/>
              <a:gd name="connsiteX12" fmla="*/ 258805 w 381644"/>
              <a:gd name="connsiteY12" fmla="*/ 222000 h 381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81644" h="381421">
                <a:moveTo>
                  <a:pt x="258805" y="222000"/>
                </a:moveTo>
                <a:lnTo>
                  <a:pt x="381644" y="191474"/>
                </a:lnTo>
                <a:lnTo>
                  <a:pt x="258938" y="160178"/>
                </a:lnTo>
                <a:cubicBezTo>
                  <a:pt x="240630" y="155538"/>
                  <a:pt x="226448" y="141168"/>
                  <a:pt x="221958" y="122920"/>
                </a:cubicBezTo>
                <a:lnTo>
                  <a:pt x="191528" y="0"/>
                </a:lnTo>
                <a:lnTo>
                  <a:pt x="160227" y="122672"/>
                </a:lnTo>
                <a:cubicBezTo>
                  <a:pt x="155584" y="140971"/>
                  <a:pt x="141212" y="155150"/>
                  <a:pt x="122954" y="159644"/>
                </a:cubicBezTo>
                <a:lnTo>
                  <a:pt x="0" y="190063"/>
                </a:lnTo>
                <a:lnTo>
                  <a:pt x="122712" y="221352"/>
                </a:lnTo>
                <a:cubicBezTo>
                  <a:pt x="141015" y="225998"/>
                  <a:pt x="155197" y="240362"/>
                  <a:pt x="159693" y="258616"/>
                </a:cubicBezTo>
                <a:lnTo>
                  <a:pt x="190116" y="381422"/>
                </a:lnTo>
                <a:lnTo>
                  <a:pt x="221418" y="258749"/>
                </a:lnTo>
                <a:cubicBezTo>
                  <a:pt x="226174" y="240788"/>
                  <a:pt x="240547" y="226494"/>
                  <a:pt x="258805" y="22200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3" name="Freeform 55">
            <a:extLst>
              <a:ext uri="{FF2B5EF4-FFF2-40B4-BE49-F238E27FC236}">
                <a16:creationId xmlns:a16="http://schemas.microsoft.com/office/drawing/2014/main" id="{969407E6-6166-2B8B-2BD5-E64949BF930C}"/>
              </a:ext>
            </a:extLst>
          </p:cNvPr>
          <p:cNvSpPr/>
          <p:nvPr userDrawn="1"/>
        </p:nvSpPr>
        <p:spPr>
          <a:xfrm>
            <a:off x="10633932" y="1457748"/>
            <a:ext cx="1558068" cy="1391878"/>
          </a:xfrm>
          <a:custGeom>
            <a:avLst/>
            <a:gdLst>
              <a:gd name="connsiteX0" fmla="*/ 569234 w 1558068"/>
              <a:gd name="connsiteY0" fmla="*/ 938505 h 1391878"/>
              <a:gd name="connsiteX1" fmla="*/ 596770 w 1558068"/>
              <a:gd name="connsiteY1" fmla="*/ 964075 h 1391878"/>
              <a:gd name="connsiteX2" fmla="*/ 1237422 w 1558068"/>
              <a:gd name="connsiteY2" fmla="*/ 1373831 h 1391878"/>
              <a:gd name="connsiteX3" fmla="*/ 1272590 w 1558068"/>
              <a:gd name="connsiteY3" fmla="*/ 1389955 h 1391878"/>
              <a:gd name="connsiteX4" fmla="*/ 1124478 w 1558068"/>
              <a:gd name="connsiteY4" fmla="*/ 1382188 h 1391878"/>
              <a:gd name="connsiteX5" fmla="*/ 611397 w 1558068"/>
              <a:gd name="connsiteY5" fmla="*/ 1030550 h 1391878"/>
              <a:gd name="connsiteX6" fmla="*/ 569234 w 1558068"/>
              <a:gd name="connsiteY6" fmla="*/ 938505 h 1391878"/>
              <a:gd name="connsiteX7" fmla="*/ 524526 w 1558068"/>
              <a:gd name="connsiteY7" fmla="*/ 735452 h 1391878"/>
              <a:gd name="connsiteX8" fmla="*/ 799065 w 1558068"/>
              <a:gd name="connsiteY8" fmla="*/ 986199 h 1391878"/>
              <a:gd name="connsiteX9" fmla="*/ 1302162 w 1558068"/>
              <a:gd name="connsiteY9" fmla="*/ 1248260 h 1391878"/>
              <a:gd name="connsiteX10" fmla="*/ 1519783 w 1558068"/>
              <a:gd name="connsiteY10" fmla="*/ 1337253 h 1391878"/>
              <a:gd name="connsiteX11" fmla="*/ 1493201 w 1558068"/>
              <a:gd name="connsiteY11" fmla="*/ 1347677 h 1391878"/>
              <a:gd name="connsiteX12" fmla="*/ 1328045 w 1558068"/>
              <a:gd name="connsiteY12" fmla="*/ 1384254 h 1391878"/>
              <a:gd name="connsiteX13" fmla="*/ 884472 w 1558068"/>
              <a:gd name="connsiteY13" fmla="*/ 1171165 h 1391878"/>
              <a:gd name="connsiteX14" fmla="*/ 545067 w 1558068"/>
              <a:gd name="connsiteY14" fmla="*/ 866921 h 1391878"/>
              <a:gd name="connsiteX15" fmla="*/ 524526 w 1558068"/>
              <a:gd name="connsiteY15" fmla="*/ 735452 h 1391878"/>
              <a:gd name="connsiteX16" fmla="*/ 606372 w 1558068"/>
              <a:gd name="connsiteY16" fmla="*/ 372894 h 1391878"/>
              <a:gd name="connsiteX17" fmla="*/ 634417 w 1558068"/>
              <a:gd name="connsiteY17" fmla="*/ 431208 h 1391878"/>
              <a:gd name="connsiteX18" fmla="*/ 566498 w 1558068"/>
              <a:gd name="connsiteY18" fmla="*/ 449595 h 1391878"/>
              <a:gd name="connsiteX19" fmla="*/ 606372 w 1558068"/>
              <a:gd name="connsiteY19" fmla="*/ 372894 h 1391878"/>
              <a:gd name="connsiteX20" fmla="*/ 709142 w 1558068"/>
              <a:gd name="connsiteY20" fmla="*/ 224418 h 1391878"/>
              <a:gd name="connsiteX21" fmla="*/ 728284 w 1558068"/>
              <a:gd name="connsiteY21" fmla="*/ 252637 h 1391878"/>
              <a:gd name="connsiteX22" fmla="*/ 864440 w 1558068"/>
              <a:gd name="connsiteY22" fmla="*/ 443406 h 1391878"/>
              <a:gd name="connsiteX23" fmla="*/ 1494663 w 1558068"/>
              <a:gd name="connsiteY23" fmla="*/ 886790 h 1391878"/>
              <a:gd name="connsiteX24" fmla="*/ 1558068 w 1558068"/>
              <a:gd name="connsiteY24" fmla="*/ 910396 h 1391878"/>
              <a:gd name="connsiteX25" fmla="*/ 1558068 w 1558068"/>
              <a:gd name="connsiteY25" fmla="*/ 1084542 h 1391878"/>
              <a:gd name="connsiteX26" fmla="*/ 1547828 w 1558068"/>
              <a:gd name="connsiteY26" fmla="*/ 1081784 h 1391878"/>
              <a:gd name="connsiteX27" fmla="*/ 896364 w 1558068"/>
              <a:gd name="connsiteY27" fmla="*/ 703890 h 1391878"/>
              <a:gd name="connsiteX28" fmla="*/ 706980 w 1558068"/>
              <a:gd name="connsiteY28" fmla="*/ 525312 h 1391878"/>
              <a:gd name="connsiteX29" fmla="*/ 611524 w 1558068"/>
              <a:gd name="connsiteY29" fmla="*/ 353033 h 1391878"/>
              <a:gd name="connsiteX30" fmla="*/ 632764 w 1558068"/>
              <a:gd name="connsiteY30" fmla="*/ 319602 h 1391878"/>
              <a:gd name="connsiteX31" fmla="*/ 709142 w 1558068"/>
              <a:gd name="connsiteY31" fmla="*/ 224418 h 1391878"/>
              <a:gd name="connsiteX32" fmla="*/ 263637 w 1558068"/>
              <a:gd name="connsiteY32" fmla="*/ 195688 h 1391878"/>
              <a:gd name="connsiteX33" fmla="*/ 332343 w 1558068"/>
              <a:gd name="connsiteY33" fmla="*/ 202388 h 1391878"/>
              <a:gd name="connsiteX34" fmla="*/ 609171 w 1558068"/>
              <a:gd name="connsiteY34" fmla="*/ 298653 h 1391878"/>
              <a:gd name="connsiteX35" fmla="*/ 582524 w 1558068"/>
              <a:gd name="connsiteY35" fmla="*/ 348215 h 1391878"/>
              <a:gd name="connsiteX36" fmla="*/ 355746 w 1558068"/>
              <a:gd name="connsiteY36" fmla="*/ 283710 h 1391878"/>
              <a:gd name="connsiteX37" fmla="*/ 362742 w 1558068"/>
              <a:gd name="connsiteY37" fmla="*/ 308784 h 1391878"/>
              <a:gd name="connsiteX38" fmla="*/ 1496825 w 1558068"/>
              <a:gd name="connsiteY38" fmla="*/ 1090726 h 1391878"/>
              <a:gd name="connsiteX39" fmla="*/ 1558068 w 1558068"/>
              <a:gd name="connsiteY39" fmla="*/ 1121028 h 1391878"/>
              <a:gd name="connsiteX40" fmla="*/ 1558068 w 1558068"/>
              <a:gd name="connsiteY40" fmla="*/ 1200719 h 1391878"/>
              <a:gd name="connsiteX41" fmla="*/ 1476874 w 1558068"/>
              <a:gd name="connsiteY41" fmla="*/ 1162995 h 1391878"/>
              <a:gd name="connsiteX42" fmla="*/ 263343 w 1558068"/>
              <a:gd name="connsiteY42" fmla="*/ 295017 h 1391878"/>
              <a:gd name="connsiteX43" fmla="*/ 232182 w 1558068"/>
              <a:gd name="connsiteY43" fmla="*/ 210447 h 1391878"/>
              <a:gd name="connsiteX44" fmla="*/ 263637 w 1558068"/>
              <a:gd name="connsiteY44" fmla="*/ 195688 h 1391878"/>
              <a:gd name="connsiteX45" fmla="*/ 846290 w 1558068"/>
              <a:gd name="connsiteY45" fmla="*/ 112167 h 1391878"/>
              <a:gd name="connsiteX46" fmla="*/ 874996 w 1558068"/>
              <a:gd name="connsiteY46" fmla="*/ 144373 h 1391878"/>
              <a:gd name="connsiteX47" fmla="*/ 1383499 w 1558068"/>
              <a:gd name="connsiteY47" fmla="*/ 608896 h 1391878"/>
              <a:gd name="connsiteX48" fmla="*/ 1512416 w 1558068"/>
              <a:gd name="connsiteY48" fmla="*/ 684951 h 1391878"/>
              <a:gd name="connsiteX49" fmla="*/ 1558068 w 1558068"/>
              <a:gd name="connsiteY49" fmla="*/ 707429 h 1391878"/>
              <a:gd name="connsiteX50" fmla="*/ 1558068 w 1558068"/>
              <a:gd name="connsiteY50" fmla="*/ 857156 h 1391878"/>
              <a:gd name="connsiteX51" fmla="*/ 1460665 w 1558068"/>
              <a:gd name="connsiteY51" fmla="*/ 814757 h 1391878"/>
              <a:gd name="connsiteX52" fmla="*/ 1054206 w 1558068"/>
              <a:gd name="connsiteY52" fmla="*/ 568976 h 1391878"/>
              <a:gd name="connsiteX53" fmla="*/ 733880 w 1558068"/>
              <a:gd name="connsiteY53" fmla="*/ 219206 h 1391878"/>
              <a:gd name="connsiteX54" fmla="*/ 747426 w 1558068"/>
              <a:gd name="connsiteY54" fmla="*/ 185870 h 1391878"/>
              <a:gd name="connsiteX55" fmla="*/ 838875 w 1558068"/>
              <a:gd name="connsiteY55" fmla="*/ 115365 h 1391878"/>
              <a:gd name="connsiteX56" fmla="*/ 846290 w 1558068"/>
              <a:gd name="connsiteY56" fmla="*/ 112167 h 1391878"/>
              <a:gd name="connsiteX57" fmla="*/ 926715 w 1558068"/>
              <a:gd name="connsiteY57" fmla="*/ 68442 h 1391878"/>
              <a:gd name="connsiteX58" fmla="*/ 933631 w 1558068"/>
              <a:gd name="connsiteY58" fmla="*/ 76125 h 1391878"/>
              <a:gd name="connsiteX59" fmla="*/ 1043395 w 1558068"/>
              <a:gd name="connsiteY59" fmla="*/ 224709 h 1391878"/>
              <a:gd name="connsiteX60" fmla="*/ 1382482 w 1558068"/>
              <a:gd name="connsiteY60" fmla="*/ 506041 h 1391878"/>
              <a:gd name="connsiteX61" fmla="*/ 1500733 w 1558068"/>
              <a:gd name="connsiteY61" fmla="*/ 574764 h 1391878"/>
              <a:gd name="connsiteX62" fmla="*/ 1558068 w 1558068"/>
              <a:gd name="connsiteY62" fmla="*/ 603739 h 1391878"/>
              <a:gd name="connsiteX63" fmla="*/ 1558068 w 1558068"/>
              <a:gd name="connsiteY63" fmla="*/ 674283 h 1391878"/>
              <a:gd name="connsiteX64" fmla="*/ 1526389 w 1558068"/>
              <a:gd name="connsiteY64" fmla="*/ 658850 h 1391878"/>
              <a:gd name="connsiteX65" fmla="*/ 1120154 w 1558068"/>
              <a:gd name="connsiteY65" fmla="*/ 369551 h 1391878"/>
              <a:gd name="connsiteX66" fmla="*/ 879448 w 1558068"/>
              <a:gd name="connsiteY66" fmla="*/ 93037 h 1391878"/>
              <a:gd name="connsiteX67" fmla="*/ 905967 w 1558068"/>
              <a:gd name="connsiteY67" fmla="*/ 77205 h 1391878"/>
              <a:gd name="connsiteX68" fmla="*/ 926715 w 1558068"/>
              <a:gd name="connsiteY68" fmla="*/ 68442 h 1391878"/>
              <a:gd name="connsiteX69" fmla="*/ 97215 w 1558068"/>
              <a:gd name="connsiteY69" fmla="*/ 53884 h 1391878"/>
              <a:gd name="connsiteX70" fmla="*/ 501823 w 1558068"/>
              <a:gd name="connsiteY70" fmla="*/ 170330 h 1391878"/>
              <a:gd name="connsiteX71" fmla="*/ 651207 w 1558068"/>
              <a:gd name="connsiteY71" fmla="*/ 238082 h 1391878"/>
              <a:gd name="connsiteX72" fmla="*/ 627994 w 1558068"/>
              <a:gd name="connsiteY72" fmla="*/ 274958 h 1391878"/>
              <a:gd name="connsiteX73" fmla="*/ 213993 w 1558068"/>
              <a:gd name="connsiteY73" fmla="*/ 174264 h 1391878"/>
              <a:gd name="connsiteX74" fmla="*/ 1528161 w 1558068"/>
              <a:gd name="connsiteY74" fmla="*/ 1235727 h 1391878"/>
              <a:gd name="connsiteX75" fmla="*/ 1558068 w 1558068"/>
              <a:gd name="connsiteY75" fmla="*/ 1248786 h 1391878"/>
              <a:gd name="connsiteX76" fmla="*/ 1558068 w 1558068"/>
              <a:gd name="connsiteY76" fmla="*/ 1339724 h 1391878"/>
              <a:gd name="connsiteX77" fmla="*/ 1508165 w 1558068"/>
              <a:gd name="connsiteY77" fmla="*/ 1315065 h 1391878"/>
              <a:gd name="connsiteX78" fmla="*/ 834232 w 1558068"/>
              <a:gd name="connsiteY78" fmla="*/ 912257 h 1391878"/>
              <a:gd name="connsiteX79" fmla="*/ 376605 w 1558068"/>
              <a:gd name="connsiteY79" fmla="*/ 572808 h 1391878"/>
              <a:gd name="connsiteX80" fmla="*/ 10427 w 1558068"/>
              <a:gd name="connsiteY80" fmla="*/ 177016 h 1391878"/>
              <a:gd name="connsiteX81" fmla="*/ 8201 w 1558068"/>
              <a:gd name="connsiteY81" fmla="*/ 88124 h 1391878"/>
              <a:gd name="connsiteX82" fmla="*/ 97215 w 1558068"/>
              <a:gd name="connsiteY82" fmla="*/ 53884 h 1391878"/>
              <a:gd name="connsiteX83" fmla="*/ 1077419 w 1558068"/>
              <a:gd name="connsiteY83" fmla="*/ 16050 h 1391878"/>
              <a:gd name="connsiteX84" fmla="*/ 1107308 w 1558068"/>
              <a:gd name="connsiteY84" fmla="*/ 59708 h 1391878"/>
              <a:gd name="connsiteX85" fmla="*/ 1327473 w 1558068"/>
              <a:gd name="connsiteY85" fmla="*/ 286659 h 1391878"/>
              <a:gd name="connsiteX86" fmla="*/ 1446986 w 1558068"/>
              <a:gd name="connsiteY86" fmla="*/ 369325 h 1391878"/>
              <a:gd name="connsiteX87" fmla="*/ 1558068 w 1558068"/>
              <a:gd name="connsiteY87" fmla="*/ 432683 h 1391878"/>
              <a:gd name="connsiteX88" fmla="*/ 1558068 w 1558068"/>
              <a:gd name="connsiteY88" fmla="*/ 561497 h 1391878"/>
              <a:gd name="connsiteX89" fmla="*/ 1450809 w 1558068"/>
              <a:gd name="connsiteY89" fmla="*/ 502745 h 1391878"/>
              <a:gd name="connsiteX90" fmla="*/ 1033538 w 1558068"/>
              <a:gd name="connsiteY90" fmla="*/ 178986 h 1391878"/>
              <a:gd name="connsiteX91" fmla="*/ 949021 w 1558068"/>
              <a:gd name="connsiteY91" fmla="*/ 58329 h 1391878"/>
              <a:gd name="connsiteX92" fmla="*/ 1044858 w 1558068"/>
              <a:gd name="connsiteY92" fmla="*/ 24408 h 1391878"/>
              <a:gd name="connsiteX93" fmla="*/ 1243592 w 1558068"/>
              <a:gd name="connsiteY93" fmla="*/ 15 h 1391878"/>
              <a:gd name="connsiteX94" fmla="*/ 1538552 w 1558068"/>
              <a:gd name="connsiteY94" fmla="*/ 66791 h 1391878"/>
              <a:gd name="connsiteX95" fmla="*/ 1558068 w 1558068"/>
              <a:gd name="connsiteY95" fmla="*/ 77449 h 1391878"/>
              <a:gd name="connsiteX96" fmla="*/ 1558068 w 1558068"/>
              <a:gd name="connsiteY96" fmla="*/ 413690 h 1391878"/>
              <a:gd name="connsiteX97" fmla="*/ 1554585 w 1558068"/>
              <a:gd name="connsiteY97" fmla="*/ 411862 h 1391878"/>
              <a:gd name="connsiteX98" fmla="*/ 1215101 w 1558068"/>
              <a:gd name="connsiteY98" fmla="*/ 161184 h 1391878"/>
              <a:gd name="connsiteX99" fmla="*/ 1105527 w 1558068"/>
              <a:gd name="connsiteY99" fmla="*/ 18701 h 1391878"/>
              <a:gd name="connsiteX100" fmla="*/ 1243592 w 1558068"/>
              <a:gd name="connsiteY100" fmla="*/ 15 h 1391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558068" h="1391878">
                <a:moveTo>
                  <a:pt x="569234" y="938505"/>
                </a:moveTo>
                <a:cubicBezTo>
                  <a:pt x="571014" y="938213"/>
                  <a:pt x="596198" y="964170"/>
                  <a:pt x="596770" y="964075"/>
                </a:cubicBezTo>
                <a:cubicBezTo>
                  <a:pt x="758237" y="1123967"/>
                  <a:pt x="1024254" y="1294078"/>
                  <a:pt x="1237422" y="1373831"/>
                </a:cubicBezTo>
                <a:cubicBezTo>
                  <a:pt x="1257455" y="1381305"/>
                  <a:pt x="1273481" y="1388678"/>
                  <a:pt x="1272590" y="1389955"/>
                </a:cubicBezTo>
                <a:cubicBezTo>
                  <a:pt x="1268966" y="1394874"/>
                  <a:pt x="1171157" y="1389663"/>
                  <a:pt x="1124478" y="1382188"/>
                </a:cubicBezTo>
                <a:cubicBezTo>
                  <a:pt x="920148" y="1349246"/>
                  <a:pt x="723959" y="1225837"/>
                  <a:pt x="611397" y="1030550"/>
                </a:cubicBezTo>
                <a:cubicBezTo>
                  <a:pt x="596452" y="1004586"/>
                  <a:pt x="566372" y="938900"/>
                  <a:pt x="569234" y="938505"/>
                </a:cubicBezTo>
                <a:close/>
                <a:moveTo>
                  <a:pt x="524526" y="735452"/>
                </a:moveTo>
                <a:cubicBezTo>
                  <a:pt x="537691" y="734371"/>
                  <a:pt x="593781" y="833394"/>
                  <a:pt x="799065" y="986199"/>
                </a:cubicBezTo>
                <a:cubicBezTo>
                  <a:pt x="962185" y="1107645"/>
                  <a:pt x="1117038" y="1188274"/>
                  <a:pt x="1302162" y="1248260"/>
                </a:cubicBezTo>
                <a:cubicBezTo>
                  <a:pt x="1407093" y="1282187"/>
                  <a:pt x="1396345" y="1286121"/>
                  <a:pt x="1519783" y="1337253"/>
                </a:cubicBezTo>
                <a:lnTo>
                  <a:pt x="1493201" y="1347677"/>
                </a:lnTo>
                <a:cubicBezTo>
                  <a:pt x="1454916" y="1362619"/>
                  <a:pt x="1349985" y="1385830"/>
                  <a:pt x="1328045" y="1384254"/>
                </a:cubicBezTo>
                <a:cubicBezTo>
                  <a:pt x="1263242" y="1379436"/>
                  <a:pt x="1044285" y="1274223"/>
                  <a:pt x="884472" y="1171165"/>
                </a:cubicBezTo>
                <a:cubicBezTo>
                  <a:pt x="730319" y="1071754"/>
                  <a:pt x="562428" y="921300"/>
                  <a:pt x="545067" y="866921"/>
                </a:cubicBezTo>
                <a:cubicBezTo>
                  <a:pt x="535338" y="836636"/>
                  <a:pt x="519566" y="735744"/>
                  <a:pt x="524526" y="735452"/>
                </a:cubicBezTo>
                <a:close/>
                <a:moveTo>
                  <a:pt x="606372" y="372894"/>
                </a:moveTo>
                <a:cubicBezTo>
                  <a:pt x="608089" y="374960"/>
                  <a:pt x="620553" y="401018"/>
                  <a:pt x="634417" y="431208"/>
                </a:cubicBezTo>
                <a:cubicBezTo>
                  <a:pt x="698521" y="571136"/>
                  <a:pt x="824883" y="674583"/>
                  <a:pt x="566498" y="449595"/>
                </a:cubicBezTo>
                <a:cubicBezTo>
                  <a:pt x="570504" y="439566"/>
                  <a:pt x="595879" y="374470"/>
                  <a:pt x="606372" y="372894"/>
                </a:cubicBezTo>
                <a:close/>
                <a:moveTo>
                  <a:pt x="709142" y="224418"/>
                </a:moveTo>
                <a:cubicBezTo>
                  <a:pt x="712385" y="221856"/>
                  <a:pt x="719253" y="231886"/>
                  <a:pt x="728284" y="252637"/>
                </a:cubicBezTo>
                <a:cubicBezTo>
                  <a:pt x="724849" y="253127"/>
                  <a:pt x="779477" y="349792"/>
                  <a:pt x="864440" y="443406"/>
                </a:cubicBezTo>
                <a:cubicBezTo>
                  <a:pt x="1029150" y="625320"/>
                  <a:pt x="1265850" y="791797"/>
                  <a:pt x="1494663" y="886790"/>
                </a:cubicBezTo>
                <a:lnTo>
                  <a:pt x="1558068" y="910396"/>
                </a:lnTo>
                <a:lnTo>
                  <a:pt x="1558068" y="1084542"/>
                </a:lnTo>
                <a:lnTo>
                  <a:pt x="1547828" y="1081784"/>
                </a:lnTo>
                <a:cubicBezTo>
                  <a:pt x="1436474" y="1047266"/>
                  <a:pt x="1199584" y="909899"/>
                  <a:pt x="896364" y="703890"/>
                </a:cubicBezTo>
                <a:cubicBezTo>
                  <a:pt x="795313" y="635254"/>
                  <a:pt x="766631" y="608210"/>
                  <a:pt x="706980" y="525312"/>
                </a:cubicBezTo>
                <a:cubicBezTo>
                  <a:pt x="667932" y="471136"/>
                  <a:pt x="634100" y="399055"/>
                  <a:pt x="611524" y="353033"/>
                </a:cubicBezTo>
                <a:lnTo>
                  <a:pt x="632764" y="319602"/>
                </a:lnTo>
                <a:cubicBezTo>
                  <a:pt x="651843" y="289609"/>
                  <a:pt x="695278" y="235426"/>
                  <a:pt x="709142" y="224418"/>
                </a:cubicBezTo>
                <a:close/>
                <a:moveTo>
                  <a:pt x="263637" y="195688"/>
                </a:moveTo>
                <a:cubicBezTo>
                  <a:pt x="279242" y="194423"/>
                  <a:pt x="301055" y="196735"/>
                  <a:pt x="332343" y="202388"/>
                </a:cubicBezTo>
                <a:cubicBezTo>
                  <a:pt x="413935" y="217038"/>
                  <a:pt x="607581" y="284498"/>
                  <a:pt x="609171" y="298653"/>
                </a:cubicBezTo>
                <a:cubicBezTo>
                  <a:pt x="609998" y="306623"/>
                  <a:pt x="582016" y="348901"/>
                  <a:pt x="582524" y="348215"/>
                </a:cubicBezTo>
                <a:cubicBezTo>
                  <a:pt x="552444" y="336412"/>
                  <a:pt x="379340" y="263842"/>
                  <a:pt x="355746" y="283710"/>
                </a:cubicBezTo>
                <a:cubicBezTo>
                  <a:pt x="351040" y="287644"/>
                  <a:pt x="352503" y="292856"/>
                  <a:pt x="362742" y="308784"/>
                </a:cubicBezTo>
                <a:cubicBezTo>
                  <a:pt x="453745" y="450479"/>
                  <a:pt x="1030994" y="848439"/>
                  <a:pt x="1496825" y="1090726"/>
                </a:cubicBezTo>
                <a:lnTo>
                  <a:pt x="1558068" y="1121028"/>
                </a:lnTo>
                <a:lnTo>
                  <a:pt x="1558068" y="1200719"/>
                </a:lnTo>
                <a:lnTo>
                  <a:pt x="1476874" y="1162995"/>
                </a:lnTo>
                <a:cubicBezTo>
                  <a:pt x="1001881" y="923122"/>
                  <a:pt x="406351" y="499450"/>
                  <a:pt x="263343" y="295017"/>
                </a:cubicBezTo>
                <a:cubicBezTo>
                  <a:pt x="225822" y="241622"/>
                  <a:pt x="220289" y="226578"/>
                  <a:pt x="232182" y="210447"/>
                </a:cubicBezTo>
                <a:cubicBezTo>
                  <a:pt x="238637" y="201794"/>
                  <a:pt x="248033" y="196953"/>
                  <a:pt x="263637" y="195688"/>
                </a:cubicBezTo>
                <a:close/>
                <a:moveTo>
                  <a:pt x="846290" y="112167"/>
                </a:moveTo>
                <a:cubicBezTo>
                  <a:pt x="852675" y="111203"/>
                  <a:pt x="857540" y="118189"/>
                  <a:pt x="874996" y="144373"/>
                </a:cubicBezTo>
                <a:cubicBezTo>
                  <a:pt x="867365" y="145453"/>
                  <a:pt x="1058912" y="404266"/>
                  <a:pt x="1383499" y="608896"/>
                </a:cubicBezTo>
                <a:cubicBezTo>
                  <a:pt x="1428874" y="637488"/>
                  <a:pt x="1471482" y="662680"/>
                  <a:pt x="1512416" y="684951"/>
                </a:cubicBezTo>
                <a:lnTo>
                  <a:pt x="1558068" y="707429"/>
                </a:lnTo>
                <a:lnTo>
                  <a:pt x="1558068" y="857156"/>
                </a:lnTo>
                <a:lnTo>
                  <a:pt x="1460665" y="814757"/>
                </a:lnTo>
                <a:cubicBezTo>
                  <a:pt x="1320779" y="748151"/>
                  <a:pt x="1185703" y="666472"/>
                  <a:pt x="1054206" y="568976"/>
                </a:cubicBezTo>
                <a:cubicBezTo>
                  <a:pt x="877095" y="437602"/>
                  <a:pt x="773117" y="324025"/>
                  <a:pt x="733880" y="219206"/>
                </a:cubicBezTo>
                <a:cubicBezTo>
                  <a:pt x="728538" y="205140"/>
                  <a:pt x="729873" y="201994"/>
                  <a:pt x="747426" y="185870"/>
                </a:cubicBezTo>
                <a:cubicBezTo>
                  <a:pt x="771337" y="163841"/>
                  <a:pt x="822022" y="124804"/>
                  <a:pt x="838875" y="115365"/>
                </a:cubicBezTo>
                <a:cubicBezTo>
                  <a:pt x="841864" y="113693"/>
                  <a:pt x="844161" y="112489"/>
                  <a:pt x="846290" y="112167"/>
                </a:cubicBezTo>
                <a:close/>
                <a:moveTo>
                  <a:pt x="926715" y="68442"/>
                </a:moveTo>
                <a:cubicBezTo>
                  <a:pt x="930213" y="68307"/>
                  <a:pt x="931405" y="70913"/>
                  <a:pt x="933631" y="76125"/>
                </a:cubicBezTo>
                <a:cubicBezTo>
                  <a:pt x="929306" y="76811"/>
                  <a:pt x="998942" y="175738"/>
                  <a:pt x="1043395" y="224709"/>
                </a:cubicBezTo>
                <a:cubicBezTo>
                  <a:pt x="1128548" y="318616"/>
                  <a:pt x="1264832" y="431799"/>
                  <a:pt x="1382482" y="506041"/>
                </a:cubicBezTo>
                <a:cubicBezTo>
                  <a:pt x="1418333" y="528682"/>
                  <a:pt x="1458394" y="551894"/>
                  <a:pt x="1500733" y="574764"/>
                </a:cubicBezTo>
                <a:lnTo>
                  <a:pt x="1558068" y="603739"/>
                </a:lnTo>
                <a:lnTo>
                  <a:pt x="1558068" y="674283"/>
                </a:lnTo>
                <a:lnTo>
                  <a:pt x="1526389" y="658850"/>
                </a:lnTo>
                <a:cubicBezTo>
                  <a:pt x="1380872" y="579150"/>
                  <a:pt x="1224274" y="468820"/>
                  <a:pt x="1120154" y="369551"/>
                </a:cubicBezTo>
                <a:cubicBezTo>
                  <a:pt x="1032902" y="286265"/>
                  <a:pt x="872262" y="101694"/>
                  <a:pt x="879448" y="93037"/>
                </a:cubicBezTo>
                <a:cubicBezTo>
                  <a:pt x="881419" y="90679"/>
                  <a:pt x="893184" y="83694"/>
                  <a:pt x="905967" y="77205"/>
                </a:cubicBezTo>
                <a:cubicBezTo>
                  <a:pt x="917414" y="71453"/>
                  <a:pt x="923217" y="68577"/>
                  <a:pt x="926715" y="68442"/>
                </a:cubicBezTo>
                <a:close/>
                <a:moveTo>
                  <a:pt x="97215" y="53884"/>
                </a:moveTo>
                <a:cubicBezTo>
                  <a:pt x="220190" y="52737"/>
                  <a:pt x="422553" y="136037"/>
                  <a:pt x="501823" y="170330"/>
                </a:cubicBezTo>
                <a:cubicBezTo>
                  <a:pt x="570823" y="200221"/>
                  <a:pt x="642049" y="232476"/>
                  <a:pt x="651207" y="238082"/>
                </a:cubicBezTo>
                <a:cubicBezTo>
                  <a:pt x="654958" y="240345"/>
                  <a:pt x="627550" y="275645"/>
                  <a:pt x="627994" y="274958"/>
                </a:cubicBezTo>
                <a:cubicBezTo>
                  <a:pt x="547230" y="239067"/>
                  <a:pt x="296666" y="125884"/>
                  <a:pt x="213993" y="174264"/>
                </a:cubicBezTo>
                <a:cubicBezTo>
                  <a:pt x="12947" y="291969"/>
                  <a:pt x="889889" y="938938"/>
                  <a:pt x="1528161" y="1235727"/>
                </a:cubicBezTo>
                <a:lnTo>
                  <a:pt x="1558068" y="1248786"/>
                </a:lnTo>
                <a:lnTo>
                  <a:pt x="1558068" y="1339724"/>
                </a:lnTo>
                <a:lnTo>
                  <a:pt x="1508165" y="1315065"/>
                </a:lnTo>
                <a:cubicBezTo>
                  <a:pt x="1298925" y="1205931"/>
                  <a:pt x="1066583" y="1068089"/>
                  <a:pt x="834232" y="912257"/>
                </a:cubicBezTo>
                <a:cubicBezTo>
                  <a:pt x="709014" y="828278"/>
                  <a:pt x="470279" y="651181"/>
                  <a:pt x="376605" y="572808"/>
                </a:cubicBezTo>
                <a:cubicBezTo>
                  <a:pt x="177617" y="406230"/>
                  <a:pt x="44069" y="261878"/>
                  <a:pt x="10427" y="177016"/>
                </a:cubicBezTo>
                <a:cubicBezTo>
                  <a:pt x="-2610" y="144074"/>
                  <a:pt x="-3501" y="106022"/>
                  <a:pt x="8201" y="88124"/>
                </a:cubicBezTo>
                <a:cubicBezTo>
                  <a:pt x="24052" y="64032"/>
                  <a:pt x="56223" y="54267"/>
                  <a:pt x="97215" y="53884"/>
                </a:cubicBezTo>
                <a:close/>
                <a:moveTo>
                  <a:pt x="1077419" y="16050"/>
                </a:moveTo>
                <a:lnTo>
                  <a:pt x="1107308" y="59708"/>
                </a:lnTo>
                <a:cubicBezTo>
                  <a:pt x="1106672" y="59803"/>
                  <a:pt x="1171157" y="163154"/>
                  <a:pt x="1327473" y="286659"/>
                </a:cubicBezTo>
                <a:cubicBezTo>
                  <a:pt x="1360844" y="313037"/>
                  <a:pt x="1401696" y="341124"/>
                  <a:pt x="1446986" y="369325"/>
                </a:cubicBezTo>
                <a:lnTo>
                  <a:pt x="1558068" y="432683"/>
                </a:lnTo>
                <a:lnTo>
                  <a:pt x="1558068" y="561497"/>
                </a:lnTo>
                <a:lnTo>
                  <a:pt x="1450809" y="502745"/>
                </a:lnTo>
                <a:cubicBezTo>
                  <a:pt x="1299109" y="413787"/>
                  <a:pt x="1143644" y="303107"/>
                  <a:pt x="1033538" y="178986"/>
                </a:cubicBezTo>
                <a:cubicBezTo>
                  <a:pt x="997416" y="138278"/>
                  <a:pt x="945205" y="63642"/>
                  <a:pt x="949021" y="58329"/>
                </a:cubicBezTo>
                <a:cubicBezTo>
                  <a:pt x="952646" y="53416"/>
                  <a:pt x="1007910" y="33941"/>
                  <a:pt x="1044858" y="24408"/>
                </a:cubicBezTo>
                <a:close/>
                <a:moveTo>
                  <a:pt x="1243592" y="15"/>
                </a:moveTo>
                <a:cubicBezTo>
                  <a:pt x="1344660" y="1011"/>
                  <a:pt x="1445701" y="24147"/>
                  <a:pt x="1538552" y="66791"/>
                </a:cubicBezTo>
                <a:lnTo>
                  <a:pt x="1558068" y="77449"/>
                </a:lnTo>
                <a:lnTo>
                  <a:pt x="1558068" y="413690"/>
                </a:lnTo>
                <a:lnTo>
                  <a:pt x="1554585" y="411862"/>
                </a:lnTo>
                <a:cubicBezTo>
                  <a:pt x="1435591" y="344941"/>
                  <a:pt x="1310827" y="260046"/>
                  <a:pt x="1215101" y="161184"/>
                </a:cubicBezTo>
                <a:cubicBezTo>
                  <a:pt x="1179107" y="124016"/>
                  <a:pt x="1107308" y="30599"/>
                  <a:pt x="1105527" y="18701"/>
                </a:cubicBezTo>
                <a:cubicBezTo>
                  <a:pt x="1104446" y="11131"/>
                  <a:pt x="1190236" y="-474"/>
                  <a:pt x="1243592" y="15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58">
            <a:extLst>
              <a:ext uri="{FF2B5EF4-FFF2-40B4-BE49-F238E27FC236}">
                <a16:creationId xmlns:a16="http://schemas.microsoft.com/office/drawing/2014/main" id="{2D181D92-6F48-962E-5E01-FA6F75F201B8}"/>
              </a:ext>
            </a:extLst>
          </p:cNvPr>
          <p:cNvSpPr/>
          <p:nvPr userDrawn="1"/>
        </p:nvSpPr>
        <p:spPr>
          <a:xfrm>
            <a:off x="299799" y="1"/>
            <a:ext cx="1647054" cy="1455263"/>
          </a:xfrm>
          <a:custGeom>
            <a:avLst/>
            <a:gdLst>
              <a:gd name="connsiteX0" fmla="*/ 1426798 w 1647054"/>
              <a:gd name="connsiteY0" fmla="*/ 1259713 h 1455263"/>
              <a:gd name="connsiteX1" fmla="*/ 1411879 w 1647054"/>
              <a:gd name="connsiteY1" fmla="*/ 1275043 h 1455263"/>
              <a:gd name="connsiteX2" fmla="*/ 1378549 w 1647054"/>
              <a:gd name="connsiteY2" fmla="*/ 1308004 h 1455263"/>
              <a:gd name="connsiteX3" fmla="*/ 1345499 w 1647054"/>
              <a:gd name="connsiteY3" fmla="*/ 1369604 h 1455263"/>
              <a:gd name="connsiteX4" fmla="*/ 1405742 w 1647054"/>
              <a:gd name="connsiteY4" fmla="*/ 1355316 h 1455263"/>
              <a:gd name="connsiteX5" fmla="*/ 1428471 w 1647054"/>
              <a:gd name="connsiteY5" fmla="*/ 1293926 h 1455263"/>
              <a:gd name="connsiteX6" fmla="*/ 1426798 w 1647054"/>
              <a:gd name="connsiteY6" fmla="*/ 1259713 h 1455263"/>
              <a:gd name="connsiteX7" fmla="*/ 1350231 w 1647054"/>
              <a:gd name="connsiteY7" fmla="*/ 1161117 h 1455263"/>
              <a:gd name="connsiteX8" fmla="*/ 1340271 w 1647054"/>
              <a:gd name="connsiteY8" fmla="*/ 1170026 h 1455263"/>
              <a:gd name="connsiteX9" fmla="*/ 1297179 w 1647054"/>
              <a:gd name="connsiteY9" fmla="*/ 1211841 h 1455263"/>
              <a:gd name="connsiteX10" fmla="*/ 1248370 w 1647054"/>
              <a:gd name="connsiteY10" fmla="*/ 1326397 h 1455263"/>
              <a:gd name="connsiteX11" fmla="*/ 1281421 w 1647054"/>
              <a:gd name="connsiteY11" fmla="*/ 1323753 h 1455263"/>
              <a:gd name="connsiteX12" fmla="*/ 1312169 w 1647054"/>
              <a:gd name="connsiteY12" fmla="*/ 1307724 h 1455263"/>
              <a:gd name="connsiteX13" fmla="*/ 1387961 w 1647054"/>
              <a:gd name="connsiteY13" fmla="*/ 1254348 h 1455263"/>
              <a:gd name="connsiteX14" fmla="*/ 1416896 w 1647054"/>
              <a:gd name="connsiteY14" fmla="*/ 1228633 h 1455263"/>
              <a:gd name="connsiteX15" fmla="*/ 1408114 w 1647054"/>
              <a:gd name="connsiteY15" fmla="*/ 1211561 h 1455263"/>
              <a:gd name="connsiteX16" fmla="*/ 1361607 w 1647054"/>
              <a:gd name="connsiteY16" fmla="*/ 1165431 h 1455263"/>
              <a:gd name="connsiteX17" fmla="*/ 1350231 w 1647054"/>
              <a:gd name="connsiteY17" fmla="*/ 1161117 h 1455263"/>
              <a:gd name="connsiteX18" fmla="*/ 1303939 w 1647054"/>
              <a:gd name="connsiteY18" fmla="*/ 1148773 h 1455263"/>
              <a:gd name="connsiteX19" fmla="*/ 1234221 w 1647054"/>
              <a:gd name="connsiteY19" fmla="*/ 1184594 h 1455263"/>
              <a:gd name="connsiteX20" fmla="*/ 1218812 w 1647054"/>
              <a:gd name="connsiteY20" fmla="*/ 1231976 h 1455263"/>
              <a:gd name="connsiteX21" fmla="*/ 1238958 w 1647054"/>
              <a:gd name="connsiteY21" fmla="*/ 1224451 h 1455263"/>
              <a:gd name="connsiteX22" fmla="*/ 1289160 w 1647054"/>
              <a:gd name="connsiteY22" fmla="*/ 1182922 h 1455263"/>
              <a:gd name="connsiteX23" fmla="*/ 1320608 w 1647054"/>
              <a:gd name="connsiteY23" fmla="*/ 1149472 h 1455263"/>
              <a:gd name="connsiteX24" fmla="*/ 1303939 w 1647054"/>
              <a:gd name="connsiteY24" fmla="*/ 1148773 h 1455263"/>
              <a:gd name="connsiteX25" fmla="*/ 312323 w 1647054"/>
              <a:gd name="connsiteY25" fmla="*/ 754487 h 1455263"/>
              <a:gd name="connsiteX26" fmla="*/ 298169 w 1647054"/>
              <a:gd name="connsiteY26" fmla="*/ 759800 h 1455263"/>
              <a:gd name="connsiteX27" fmla="*/ 192536 w 1647054"/>
              <a:gd name="connsiteY27" fmla="*/ 797775 h 1455263"/>
              <a:gd name="connsiteX28" fmla="*/ 202507 w 1647054"/>
              <a:gd name="connsiteY28" fmla="*/ 811923 h 1455263"/>
              <a:gd name="connsiteX29" fmla="*/ 242878 w 1647054"/>
              <a:gd name="connsiteY29" fmla="*/ 819728 h 1455263"/>
              <a:gd name="connsiteX30" fmla="*/ 283527 w 1647054"/>
              <a:gd name="connsiteY30" fmla="*/ 806489 h 1455263"/>
              <a:gd name="connsiteX31" fmla="*/ 312881 w 1647054"/>
              <a:gd name="connsiteY31" fmla="*/ 761821 h 1455263"/>
              <a:gd name="connsiteX32" fmla="*/ 312323 w 1647054"/>
              <a:gd name="connsiteY32" fmla="*/ 754487 h 1455263"/>
              <a:gd name="connsiteX33" fmla="*/ 285906 w 1647054"/>
              <a:gd name="connsiteY33" fmla="*/ 668269 h 1455263"/>
              <a:gd name="connsiteX34" fmla="*/ 276206 w 1647054"/>
              <a:gd name="connsiteY34" fmla="*/ 672135 h 1455263"/>
              <a:gd name="connsiteX35" fmla="*/ 257171 w 1647054"/>
              <a:gd name="connsiteY35" fmla="*/ 677715 h 1455263"/>
              <a:gd name="connsiteX36" fmla="*/ 177755 w 1647054"/>
              <a:gd name="connsiteY36" fmla="*/ 699941 h 1455263"/>
              <a:gd name="connsiteX37" fmla="*/ 155373 w 1647054"/>
              <a:gd name="connsiteY37" fmla="*/ 708305 h 1455263"/>
              <a:gd name="connsiteX38" fmla="*/ 146030 w 1647054"/>
              <a:gd name="connsiteY38" fmla="*/ 732133 h 1455263"/>
              <a:gd name="connsiteX39" fmla="*/ 153909 w 1647054"/>
              <a:gd name="connsiteY39" fmla="*/ 768234 h 1455263"/>
              <a:gd name="connsiteX40" fmla="*/ 198672 w 1647054"/>
              <a:gd name="connsiteY40" fmla="*/ 757778 h 1455263"/>
              <a:gd name="connsiteX41" fmla="*/ 238485 w 1647054"/>
              <a:gd name="connsiteY41" fmla="*/ 755408 h 1455263"/>
              <a:gd name="connsiteX42" fmla="*/ 303398 w 1647054"/>
              <a:gd name="connsiteY42" fmla="*/ 734504 h 1455263"/>
              <a:gd name="connsiteX43" fmla="*/ 312742 w 1647054"/>
              <a:gd name="connsiteY43" fmla="*/ 717572 h 1455263"/>
              <a:gd name="connsiteX44" fmla="*/ 292730 w 1647054"/>
              <a:gd name="connsiteY44" fmla="*/ 672554 h 1455263"/>
              <a:gd name="connsiteX45" fmla="*/ 285906 w 1647054"/>
              <a:gd name="connsiteY45" fmla="*/ 668269 h 1455263"/>
              <a:gd name="connsiteX46" fmla="*/ 226492 w 1647054"/>
              <a:gd name="connsiteY46" fmla="*/ 633323 h 1455263"/>
              <a:gd name="connsiteX47" fmla="*/ 170852 w 1647054"/>
              <a:gd name="connsiteY47" fmla="*/ 662378 h 1455263"/>
              <a:gd name="connsiteX48" fmla="*/ 161230 w 1647054"/>
              <a:gd name="connsiteY48" fmla="*/ 682730 h 1455263"/>
              <a:gd name="connsiteX49" fmla="*/ 178173 w 1647054"/>
              <a:gd name="connsiteY49" fmla="*/ 679107 h 1455263"/>
              <a:gd name="connsiteX50" fmla="*/ 241971 w 1647054"/>
              <a:gd name="connsiteY50" fmla="*/ 659944 h 1455263"/>
              <a:gd name="connsiteX51" fmla="*/ 268954 w 1647054"/>
              <a:gd name="connsiteY51" fmla="*/ 648654 h 1455263"/>
              <a:gd name="connsiteX52" fmla="*/ 252081 w 1647054"/>
              <a:gd name="connsiteY52" fmla="*/ 640501 h 1455263"/>
              <a:gd name="connsiteX53" fmla="*/ 226492 w 1647054"/>
              <a:gd name="connsiteY53" fmla="*/ 633323 h 1455263"/>
              <a:gd name="connsiteX54" fmla="*/ 773477 w 1647054"/>
              <a:gd name="connsiteY54" fmla="*/ 30838 h 1455263"/>
              <a:gd name="connsiteX55" fmla="*/ 662899 w 1647054"/>
              <a:gd name="connsiteY55" fmla="*/ 50976 h 1455263"/>
              <a:gd name="connsiteX56" fmla="*/ 208504 w 1647054"/>
              <a:gd name="connsiteY56" fmla="*/ 567402 h 1455263"/>
              <a:gd name="connsiteX57" fmla="*/ 206690 w 1647054"/>
              <a:gd name="connsiteY57" fmla="*/ 608307 h 1455263"/>
              <a:gd name="connsiteX58" fmla="*/ 229072 w 1647054"/>
              <a:gd name="connsiteY58" fmla="*/ 614230 h 1455263"/>
              <a:gd name="connsiteX59" fmla="*/ 323200 w 1647054"/>
              <a:gd name="connsiteY59" fmla="*/ 682310 h 1455263"/>
              <a:gd name="connsiteX60" fmla="*/ 333171 w 1647054"/>
              <a:gd name="connsiteY60" fmla="*/ 740777 h 1455263"/>
              <a:gd name="connsiteX61" fmla="*/ 322990 w 1647054"/>
              <a:gd name="connsiteY61" fmla="*/ 797496 h 1455263"/>
              <a:gd name="connsiteX62" fmla="*/ 276764 w 1647054"/>
              <a:gd name="connsiteY62" fmla="*/ 850318 h 1455263"/>
              <a:gd name="connsiteX63" fmla="*/ 264632 w 1647054"/>
              <a:gd name="connsiteY63" fmla="*/ 859305 h 1455263"/>
              <a:gd name="connsiteX64" fmla="*/ 279901 w 1647054"/>
              <a:gd name="connsiteY64" fmla="*/ 887811 h 1455263"/>
              <a:gd name="connsiteX65" fmla="*/ 676979 w 1647054"/>
              <a:gd name="connsiteY65" fmla="*/ 1173509 h 1455263"/>
              <a:gd name="connsiteX66" fmla="*/ 818871 w 1647054"/>
              <a:gd name="connsiteY66" fmla="*/ 1187936 h 1455263"/>
              <a:gd name="connsiteX67" fmla="*/ 1439695 w 1647054"/>
              <a:gd name="connsiteY67" fmla="*/ 623777 h 1455263"/>
              <a:gd name="connsiteX68" fmla="*/ 773477 w 1647054"/>
              <a:gd name="connsiteY68" fmla="*/ 30838 h 1455263"/>
              <a:gd name="connsiteX69" fmla="*/ 838402 w 1647054"/>
              <a:gd name="connsiteY69" fmla="*/ 9222 h 1455263"/>
              <a:gd name="connsiteX70" fmla="*/ 1048543 w 1647054"/>
              <a:gd name="connsiteY70" fmla="*/ 45959 h 1455263"/>
              <a:gd name="connsiteX71" fmla="*/ 1444579 w 1647054"/>
              <a:gd name="connsiteY71" fmla="*/ 468870 h 1455263"/>
              <a:gd name="connsiteX72" fmla="*/ 1454131 w 1647054"/>
              <a:gd name="connsiteY72" fmla="*/ 688164 h 1455263"/>
              <a:gd name="connsiteX73" fmla="*/ 246573 w 1647054"/>
              <a:gd name="connsiteY73" fmla="*/ 869131 h 1455263"/>
              <a:gd name="connsiteX74" fmla="*/ 161161 w 1647054"/>
              <a:gd name="connsiteY74" fmla="*/ 859655 h 1455263"/>
              <a:gd name="connsiteX75" fmla="*/ 169388 w 1647054"/>
              <a:gd name="connsiteY75" fmla="*/ 622035 h 1455263"/>
              <a:gd name="connsiteX76" fmla="*/ 185494 w 1647054"/>
              <a:gd name="connsiteY76" fmla="*/ 609213 h 1455263"/>
              <a:gd name="connsiteX77" fmla="*/ 197347 w 1647054"/>
              <a:gd name="connsiteY77" fmla="*/ 504826 h 1455263"/>
              <a:gd name="connsiteX78" fmla="*/ 770622 w 1647054"/>
              <a:gd name="connsiteY78" fmla="*/ 11396 h 1455263"/>
              <a:gd name="connsiteX79" fmla="*/ 838402 w 1647054"/>
              <a:gd name="connsiteY79" fmla="*/ 9222 h 1455263"/>
              <a:gd name="connsiteX80" fmla="*/ 338789 w 1647054"/>
              <a:gd name="connsiteY80" fmla="*/ 0 h 1455263"/>
              <a:gd name="connsiteX81" fmla="*/ 373122 w 1647054"/>
              <a:gd name="connsiteY81" fmla="*/ 0 h 1455263"/>
              <a:gd name="connsiteX82" fmla="*/ 280049 w 1647054"/>
              <a:gd name="connsiteY82" fmla="*/ 71857 h 1455263"/>
              <a:gd name="connsiteX83" fmla="*/ 25337 w 1647054"/>
              <a:gd name="connsiteY83" fmla="*/ 548032 h 1455263"/>
              <a:gd name="connsiteX84" fmla="*/ 25547 w 1647054"/>
              <a:gd name="connsiteY84" fmla="*/ 761192 h 1455263"/>
              <a:gd name="connsiteX85" fmla="*/ 63964 w 1647054"/>
              <a:gd name="connsiteY85" fmla="*/ 913521 h 1455263"/>
              <a:gd name="connsiteX86" fmla="*/ 187307 w 1647054"/>
              <a:gd name="connsiteY86" fmla="*/ 1131078 h 1455263"/>
              <a:gd name="connsiteX87" fmla="*/ 302492 w 1647054"/>
              <a:gd name="connsiteY87" fmla="*/ 1246124 h 1455263"/>
              <a:gd name="connsiteX88" fmla="*/ 1077759 w 1647054"/>
              <a:gd name="connsiteY88" fmla="*/ 1377059 h 1455263"/>
              <a:gd name="connsiteX89" fmla="*/ 1137792 w 1647054"/>
              <a:gd name="connsiteY89" fmla="*/ 1348070 h 1455263"/>
              <a:gd name="connsiteX90" fmla="*/ 1131865 w 1647054"/>
              <a:gd name="connsiteY90" fmla="*/ 1246613 h 1455263"/>
              <a:gd name="connsiteX91" fmla="*/ 1255900 w 1647054"/>
              <a:gd name="connsiteY91" fmla="*/ 1128218 h 1455263"/>
              <a:gd name="connsiteX92" fmla="*/ 1394861 w 1647054"/>
              <a:gd name="connsiteY92" fmla="*/ 1161389 h 1455263"/>
              <a:gd name="connsiteX93" fmla="*/ 1406295 w 1647054"/>
              <a:gd name="connsiteY93" fmla="*/ 1170306 h 1455263"/>
              <a:gd name="connsiteX94" fmla="*/ 1420451 w 1647054"/>
              <a:gd name="connsiteY94" fmla="*/ 1154487 h 1455263"/>
              <a:gd name="connsiteX95" fmla="*/ 1625302 w 1647054"/>
              <a:gd name="connsiteY95" fmla="*/ 711509 h 1455263"/>
              <a:gd name="connsiteX96" fmla="*/ 1625162 w 1647054"/>
              <a:gd name="connsiteY96" fmla="*/ 536046 h 1455263"/>
              <a:gd name="connsiteX97" fmla="*/ 1321098 w 1647054"/>
              <a:gd name="connsiteY97" fmla="*/ 13415 h 1455263"/>
              <a:gd name="connsiteX98" fmla="*/ 1299637 w 1647054"/>
              <a:gd name="connsiteY98" fmla="*/ 0 h 1455263"/>
              <a:gd name="connsiteX99" fmla="*/ 1333984 w 1647054"/>
              <a:gd name="connsiteY99" fmla="*/ 0 h 1455263"/>
              <a:gd name="connsiteX100" fmla="*/ 1412496 w 1647054"/>
              <a:gd name="connsiteY100" fmla="*/ 64732 h 1455263"/>
              <a:gd name="connsiteX101" fmla="*/ 1642873 w 1647054"/>
              <a:gd name="connsiteY101" fmla="*/ 518556 h 1455263"/>
              <a:gd name="connsiteX102" fmla="*/ 1641201 w 1647054"/>
              <a:gd name="connsiteY102" fmla="*/ 737784 h 1455263"/>
              <a:gd name="connsiteX103" fmla="*/ 1485782 w 1647054"/>
              <a:gd name="connsiteY103" fmla="*/ 1106202 h 1455263"/>
              <a:gd name="connsiteX104" fmla="*/ 1419408 w 1647054"/>
              <a:gd name="connsiteY104" fmla="*/ 1183685 h 1455263"/>
              <a:gd name="connsiteX105" fmla="*/ 1426518 w 1647054"/>
              <a:gd name="connsiteY105" fmla="*/ 1193022 h 1455263"/>
              <a:gd name="connsiteX106" fmla="*/ 1458315 w 1647054"/>
              <a:gd name="connsiteY106" fmla="*/ 1291835 h 1455263"/>
              <a:gd name="connsiteX107" fmla="*/ 1442900 w 1647054"/>
              <a:gd name="connsiteY107" fmla="*/ 1364030 h 1455263"/>
              <a:gd name="connsiteX108" fmla="*/ 1351286 w 1647054"/>
              <a:gd name="connsiteY108" fmla="*/ 1447093 h 1455263"/>
              <a:gd name="connsiteX109" fmla="*/ 1261477 w 1647054"/>
              <a:gd name="connsiteY109" fmla="*/ 1452877 h 1455263"/>
              <a:gd name="connsiteX110" fmla="*/ 1156686 w 1647054"/>
              <a:gd name="connsiteY110" fmla="*/ 1383682 h 1455263"/>
              <a:gd name="connsiteX111" fmla="*/ 1148247 w 1647054"/>
              <a:gd name="connsiteY111" fmla="*/ 1371415 h 1455263"/>
              <a:gd name="connsiteX112" fmla="*/ 1121054 w 1647054"/>
              <a:gd name="connsiteY112" fmla="*/ 1382563 h 1455263"/>
              <a:gd name="connsiteX113" fmla="*/ 925621 w 1647054"/>
              <a:gd name="connsiteY113" fmla="*/ 1434197 h 1455263"/>
              <a:gd name="connsiteX114" fmla="*/ 701806 w 1647054"/>
              <a:gd name="connsiteY114" fmla="*/ 1435735 h 1455263"/>
              <a:gd name="connsiteX115" fmla="*/ 221402 w 1647054"/>
              <a:gd name="connsiteY115" fmla="*/ 1198602 h 1455263"/>
              <a:gd name="connsiteX116" fmla="*/ 5187 w 1647054"/>
              <a:gd name="connsiteY116" fmla="*/ 755339 h 1455263"/>
              <a:gd name="connsiteX117" fmla="*/ 5326 w 1647054"/>
              <a:gd name="connsiteY117" fmla="*/ 553607 h 1455263"/>
              <a:gd name="connsiteX118" fmla="*/ 162973 w 1647054"/>
              <a:gd name="connsiteY118" fmla="*/ 171183 h 1455263"/>
              <a:gd name="connsiteX119" fmla="*/ 283621 w 1647054"/>
              <a:gd name="connsiteY119" fmla="*/ 42634 h 1455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1647054" h="1455263">
                <a:moveTo>
                  <a:pt x="1426798" y="1259713"/>
                </a:moveTo>
                <a:cubicBezTo>
                  <a:pt x="1425335" y="1259713"/>
                  <a:pt x="1418709" y="1266609"/>
                  <a:pt x="1411879" y="1275043"/>
                </a:cubicBezTo>
                <a:cubicBezTo>
                  <a:pt x="1405042" y="1283617"/>
                  <a:pt x="1390263" y="1298248"/>
                  <a:pt x="1378549" y="1308004"/>
                </a:cubicBezTo>
                <a:cubicBezTo>
                  <a:pt x="1343756" y="1337132"/>
                  <a:pt x="1328557" y="1365352"/>
                  <a:pt x="1345499" y="1369604"/>
                </a:cubicBezTo>
                <a:cubicBezTo>
                  <a:pt x="1355610" y="1372114"/>
                  <a:pt x="1394307" y="1362981"/>
                  <a:pt x="1405742" y="1355316"/>
                </a:cubicBezTo>
                <a:cubicBezTo>
                  <a:pt x="1423243" y="1343609"/>
                  <a:pt x="1427358" y="1332531"/>
                  <a:pt x="1428471" y="1293926"/>
                </a:cubicBezTo>
                <a:cubicBezTo>
                  <a:pt x="1428820" y="1293926"/>
                  <a:pt x="1429170" y="1259713"/>
                  <a:pt x="1426798" y="1259713"/>
                </a:cubicBezTo>
                <a:close/>
                <a:moveTo>
                  <a:pt x="1350231" y="1161117"/>
                </a:moveTo>
                <a:cubicBezTo>
                  <a:pt x="1347189" y="1161770"/>
                  <a:pt x="1344383" y="1164627"/>
                  <a:pt x="1340271" y="1170026"/>
                </a:cubicBezTo>
                <a:cubicBezTo>
                  <a:pt x="1336226" y="1175327"/>
                  <a:pt x="1316773" y="1194140"/>
                  <a:pt x="1297179" y="1211841"/>
                </a:cubicBezTo>
                <a:cubicBezTo>
                  <a:pt x="1230799" y="1271700"/>
                  <a:pt x="1220414" y="1295947"/>
                  <a:pt x="1248370" y="1326397"/>
                </a:cubicBezTo>
                <a:cubicBezTo>
                  <a:pt x="1255347" y="1333922"/>
                  <a:pt x="1265942" y="1333090"/>
                  <a:pt x="1281421" y="1323753"/>
                </a:cubicBezTo>
                <a:cubicBezTo>
                  <a:pt x="1286235" y="1320893"/>
                  <a:pt x="1300105" y="1313578"/>
                  <a:pt x="1312169" y="1307724"/>
                </a:cubicBezTo>
                <a:cubicBezTo>
                  <a:pt x="1342014" y="1293023"/>
                  <a:pt x="1355470" y="1283547"/>
                  <a:pt x="1387961" y="1254348"/>
                </a:cubicBezTo>
                <a:cubicBezTo>
                  <a:pt x="1403160" y="1240690"/>
                  <a:pt x="1416267" y="1229052"/>
                  <a:pt x="1416896" y="1228633"/>
                </a:cubicBezTo>
                <a:cubicBezTo>
                  <a:pt x="1417526" y="1228283"/>
                  <a:pt x="1413621" y="1220618"/>
                  <a:pt x="1408114" y="1211561"/>
                </a:cubicBezTo>
                <a:cubicBezTo>
                  <a:pt x="1394238" y="1188636"/>
                  <a:pt x="1363210" y="1165431"/>
                  <a:pt x="1361607" y="1165431"/>
                </a:cubicBezTo>
                <a:cubicBezTo>
                  <a:pt x="1356552" y="1162015"/>
                  <a:pt x="1353273" y="1160464"/>
                  <a:pt x="1350231" y="1161117"/>
                </a:cubicBezTo>
                <a:close/>
                <a:moveTo>
                  <a:pt x="1303939" y="1148773"/>
                </a:moveTo>
                <a:cubicBezTo>
                  <a:pt x="1271449" y="1149052"/>
                  <a:pt x="1251022" y="1159578"/>
                  <a:pt x="1234221" y="1184594"/>
                </a:cubicBezTo>
                <a:cubicBezTo>
                  <a:pt x="1225152" y="1198043"/>
                  <a:pt x="1215250" y="1228493"/>
                  <a:pt x="1218812" y="1231976"/>
                </a:cubicBezTo>
                <a:cubicBezTo>
                  <a:pt x="1219575" y="1232745"/>
                  <a:pt x="1228777" y="1229402"/>
                  <a:pt x="1238958" y="1224451"/>
                </a:cubicBezTo>
                <a:cubicBezTo>
                  <a:pt x="1253948" y="1217345"/>
                  <a:pt x="1264059" y="1208911"/>
                  <a:pt x="1289160" y="1182922"/>
                </a:cubicBezTo>
                <a:cubicBezTo>
                  <a:pt x="1306382" y="1165082"/>
                  <a:pt x="1320608" y="1149961"/>
                  <a:pt x="1320608" y="1149472"/>
                </a:cubicBezTo>
                <a:cubicBezTo>
                  <a:pt x="1321027" y="1149472"/>
                  <a:pt x="1319215" y="1148639"/>
                  <a:pt x="1303939" y="1148773"/>
                </a:cubicBezTo>
                <a:close/>
                <a:moveTo>
                  <a:pt x="312323" y="754487"/>
                </a:moveTo>
                <a:cubicBezTo>
                  <a:pt x="310336" y="754208"/>
                  <a:pt x="306083" y="756037"/>
                  <a:pt x="298169" y="759800"/>
                </a:cubicBezTo>
                <a:cubicBezTo>
                  <a:pt x="261285" y="777221"/>
                  <a:pt x="204250" y="797775"/>
                  <a:pt x="192536" y="797775"/>
                </a:cubicBezTo>
                <a:cubicBezTo>
                  <a:pt x="180823" y="797775"/>
                  <a:pt x="184937" y="803699"/>
                  <a:pt x="202507" y="811923"/>
                </a:cubicBezTo>
                <a:cubicBezTo>
                  <a:pt x="216312" y="818406"/>
                  <a:pt x="223285" y="819728"/>
                  <a:pt x="242878" y="819728"/>
                </a:cubicBezTo>
                <a:cubicBezTo>
                  <a:pt x="266584" y="819728"/>
                  <a:pt x="266584" y="819728"/>
                  <a:pt x="283527" y="806489"/>
                </a:cubicBezTo>
                <a:cubicBezTo>
                  <a:pt x="300051" y="793733"/>
                  <a:pt x="307931" y="781682"/>
                  <a:pt x="312881" y="761821"/>
                </a:cubicBezTo>
                <a:cubicBezTo>
                  <a:pt x="314032" y="757153"/>
                  <a:pt x="314310" y="754766"/>
                  <a:pt x="312323" y="754487"/>
                </a:cubicBezTo>
                <a:close/>
                <a:moveTo>
                  <a:pt x="285906" y="668269"/>
                </a:moveTo>
                <a:cubicBezTo>
                  <a:pt x="283788" y="668216"/>
                  <a:pt x="281191" y="669523"/>
                  <a:pt x="276206" y="672135"/>
                </a:cubicBezTo>
                <a:cubicBezTo>
                  <a:pt x="270628" y="675065"/>
                  <a:pt x="261912" y="677645"/>
                  <a:pt x="257171" y="677715"/>
                </a:cubicBezTo>
                <a:cubicBezTo>
                  <a:pt x="244690" y="677918"/>
                  <a:pt x="196441" y="697221"/>
                  <a:pt x="177755" y="699941"/>
                </a:cubicBezTo>
                <a:cubicBezTo>
                  <a:pt x="170713" y="700983"/>
                  <a:pt x="160394" y="704816"/>
                  <a:pt x="155373" y="708305"/>
                </a:cubicBezTo>
                <a:cubicBezTo>
                  <a:pt x="146588" y="714369"/>
                  <a:pt x="146030" y="715761"/>
                  <a:pt x="146030" y="732133"/>
                </a:cubicBezTo>
                <a:cubicBezTo>
                  <a:pt x="146030" y="751925"/>
                  <a:pt x="150353" y="759800"/>
                  <a:pt x="153909" y="768234"/>
                </a:cubicBezTo>
                <a:cubicBezTo>
                  <a:pt x="164786" y="762520"/>
                  <a:pt x="168342" y="758687"/>
                  <a:pt x="198672" y="757778"/>
                </a:cubicBezTo>
                <a:cubicBezTo>
                  <a:pt x="213315" y="757359"/>
                  <a:pt x="231024" y="756317"/>
                  <a:pt x="238485" y="755408"/>
                </a:cubicBezTo>
                <a:cubicBezTo>
                  <a:pt x="253406" y="753596"/>
                  <a:pt x="286107" y="743078"/>
                  <a:pt x="303398" y="734504"/>
                </a:cubicBezTo>
                <a:cubicBezTo>
                  <a:pt x="313926" y="729279"/>
                  <a:pt x="314415" y="728370"/>
                  <a:pt x="312742" y="717572"/>
                </a:cubicBezTo>
                <a:cubicBezTo>
                  <a:pt x="310859" y="705026"/>
                  <a:pt x="302004" y="681198"/>
                  <a:pt x="292730" y="672554"/>
                </a:cubicBezTo>
                <a:cubicBezTo>
                  <a:pt x="289663" y="669732"/>
                  <a:pt x="288024" y="668321"/>
                  <a:pt x="285906" y="668269"/>
                </a:cubicBezTo>
                <a:close/>
                <a:moveTo>
                  <a:pt x="226492" y="633323"/>
                </a:moveTo>
                <a:cubicBezTo>
                  <a:pt x="211153" y="630954"/>
                  <a:pt x="188981" y="642522"/>
                  <a:pt x="170852" y="662378"/>
                </a:cubicBezTo>
                <a:cubicBezTo>
                  <a:pt x="155373" y="679386"/>
                  <a:pt x="152584" y="685310"/>
                  <a:pt x="161230" y="682730"/>
                </a:cubicBezTo>
                <a:cubicBezTo>
                  <a:pt x="164089" y="681891"/>
                  <a:pt x="171759" y="680219"/>
                  <a:pt x="178173" y="679107"/>
                </a:cubicBezTo>
                <a:cubicBezTo>
                  <a:pt x="196302" y="675897"/>
                  <a:pt x="216312" y="663986"/>
                  <a:pt x="241971" y="659944"/>
                </a:cubicBezTo>
                <a:cubicBezTo>
                  <a:pt x="261285" y="656874"/>
                  <a:pt x="271325" y="652692"/>
                  <a:pt x="268954" y="648654"/>
                </a:cubicBezTo>
                <a:cubicBezTo>
                  <a:pt x="268118" y="647260"/>
                  <a:pt x="260588" y="643567"/>
                  <a:pt x="252081" y="640501"/>
                </a:cubicBezTo>
                <a:cubicBezTo>
                  <a:pt x="253057" y="640501"/>
                  <a:pt x="233953" y="634508"/>
                  <a:pt x="226492" y="633323"/>
                </a:cubicBezTo>
                <a:close/>
                <a:moveTo>
                  <a:pt x="773477" y="30838"/>
                </a:moveTo>
                <a:cubicBezTo>
                  <a:pt x="746774" y="32719"/>
                  <a:pt x="700897" y="41081"/>
                  <a:pt x="662899" y="50976"/>
                </a:cubicBezTo>
                <a:cubicBezTo>
                  <a:pt x="412168" y="116061"/>
                  <a:pt x="231652" y="321210"/>
                  <a:pt x="208504" y="567402"/>
                </a:cubicBezTo>
                <a:cubicBezTo>
                  <a:pt x="206621" y="587541"/>
                  <a:pt x="205784" y="605868"/>
                  <a:pt x="206690" y="608307"/>
                </a:cubicBezTo>
                <a:cubicBezTo>
                  <a:pt x="207876" y="611443"/>
                  <a:pt x="214151" y="613115"/>
                  <a:pt x="229072" y="614230"/>
                </a:cubicBezTo>
                <a:cubicBezTo>
                  <a:pt x="268676" y="617157"/>
                  <a:pt x="303817" y="642522"/>
                  <a:pt x="323200" y="682310"/>
                </a:cubicBezTo>
                <a:cubicBezTo>
                  <a:pt x="333031" y="702452"/>
                  <a:pt x="333171" y="703354"/>
                  <a:pt x="333171" y="740777"/>
                </a:cubicBezTo>
                <a:cubicBezTo>
                  <a:pt x="333171" y="778473"/>
                  <a:pt x="333101" y="778962"/>
                  <a:pt x="322990" y="797496"/>
                </a:cubicBezTo>
                <a:cubicBezTo>
                  <a:pt x="310928" y="819728"/>
                  <a:pt x="292800" y="840422"/>
                  <a:pt x="276764" y="850318"/>
                </a:cubicBezTo>
                <a:cubicBezTo>
                  <a:pt x="270070" y="854430"/>
                  <a:pt x="264702" y="858403"/>
                  <a:pt x="264632" y="859305"/>
                </a:cubicBezTo>
                <a:cubicBezTo>
                  <a:pt x="264562" y="860214"/>
                  <a:pt x="271325" y="872894"/>
                  <a:pt x="279901" y="887811"/>
                </a:cubicBezTo>
                <a:cubicBezTo>
                  <a:pt x="361897" y="1030936"/>
                  <a:pt x="507900" y="1135953"/>
                  <a:pt x="676979" y="1173509"/>
                </a:cubicBezTo>
                <a:cubicBezTo>
                  <a:pt x="729482" y="1185146"/>
                  <a:pt x="757725" y="1188006"/>
                  <a:pt x="818871" y="1187936"/>
                </a:cubicBezTo>
                <a:cubicBezTo>
                  <a:pt x="1153201" y="1187447"/>
                  <a:pt x="1427497" y="938606"/>
                  <a:pt x="1439695" y="623777"/>
                </a:cubicBezTo>
                <a:cubicBezTo>
                  <a:pt x="1452528" y="293127"/>
                  <a:pt x="1160521" y="2895"/>
                  <a:pt x="773477" y="30838"/>
                </a:cubicBezTo>
                <a:close/>
                <a:moveTo>
                  <a:pt x="838402" y="9222"/>
                </a:moveTo>
                <a:cubicBezTo>
                  <a:pt x="908762" y="10904"/>
                  <a:pt x="984850" y="23905"/>
                  <a:pt x="1048543" y="45959"/>
                </a:cubicBezTo>
                <a:cubicBezTo>
                  <a:pt x="1251995" y="116479"/>
                  <a:pt x="1397582" y="279190"/>
                  <a:pt x="1444579" y="468870"/>
                </a:cubicBezTo>
                <a:cubicBezTo>
                  <a:pt x="1460058" y="531445"/>
                  <a:pt x="1464172" y="625936"/>
                  <a:pt x="1454131" y="688164"/>
                </a:cubicBezTo>
                <a:cubicBezTo>
                  <a:pt x="1360278" y="1268629"/>
                  <a:pt x="533070" y="1411691"/>
                  <a:pt x="246573" y="869131"/>
                </a:cubicBezTo>
                <a:cubicBezTo>
                  <a:pt x="181938" y="869411"/>
                  <a:pt x="184030" y="870873"/>
                  <a:pt x="161161" y="859655"/>
                </a:cubicBezTo>
                <a:cubicBezTo>
                  <a:pt x="61245" y="810671"/>
                  <a:pt x="70519" y="663008"/>
                  <a:pt x="169388" y="622035"/>
                </a:cubicBezTo>
                <a:cubicBezTo>
                  <a:pt x="181380" y="617017"/>
                  <a:pt x="185494" y="613812"/>
                  <a:pt x="185494" y="609213"/>
                </a:cubicBezTo>
                <a:cubicBezTo>
                  <a:pt x="185634" y="590189"/>
                  <a:pt x="192258" y="531724"/>
                  <a:pt x="197347" y="504826"/>
                </a:cubicBezTo>
                <a:cubicBezTo>
                  <a:pt x="243923" y="258703"/>
                  <a:pt x="462021" y="40663"/>
                  <a:pt x="770622" y="11396"/>
                </a:cubicBezTo>
                <a:cubicBezTo>
                  <a:pt x="792131" y="9358"/>
                  <a:pt x="814948" y="8661"/>
                  <a:pt x="838402" y="9222"/>
                </a:cubicBezTo>
                <a:close/>
                <a:moveTo>
                  <a:pt x="338789" y="0"/>
                </a:moveTo>
                <a:lnTo>
                  <a:pt x="373122" y="0"/>
                </a:lnTo>
                <a:lnTo>
                  <a:pt x="280049" y="71857"/>
                </a:lnTo>
                <a:cubicBezTo>
                  <a:pt x="149970" y="190206"/>
                  <a:pt x="56748" y="352500"/>
                  <a:pt x="25337" y="548032"/>
                </a:cubicBezTo>
                <a:cubicBezTo>
                  <a:pt x="18016" y="593884"/>
                  <a:pt x="18086" y="712348"/>
                  <a:pt x="25547" y="761192"/>
                </a:cubicBezTo>
                <a:cubicBezTo>
                  <a:pt x="32310" y="805371"/>
                  <a:pt x="49950" y="875545"/>
                  <a:pt x="63964" y="913521"/>
                </a:cubicBezTo>
                <a:cubicBezTo>
                  <a:pt x="90111" y="984604"/>
                  <a:pt x="138151" y="1069339"/>
                  <a:pt x="187307" y="1131078"/>
                </a:cubicBezTo>
                <a:cubicBezTo>
                  <a:pt x="212478" y="1162711"/>
                  <a:pt x="270279" y="1220478"/>
                  <a:pt x="302492" y="1246124"/>
                </a:cubicBezTo>
                <a:cubicBezTo>
                  <a:pt x="516894" y="1417126"/>
                  <a:pt x="809179" y="1469739"/>
                  <a:pt x="1077759" y="1377059"/>
                </a:cubicBezTo>
                <a:cubicBezTo>
                  <a:pt x="1130123" y="1359009"/>
                  <a:pt x="1140158" y="1354134"/>
                  <a:pt x="1137792" y="1348070"/>
                </a:cubicBezTo>
                <a:cubicBezTo>
                  <a:pt x="1126841" y="1319991"/>
                  <a:pt x="1124265" y="1275882"/>
                  <a:pt x="1131865" y="1246613"/>
                </a:cubicBezTo>
                <a:cubicBezTo>
                  <a:pt x="1146854" y="1189056"/>
                  <a:pt x="1199428" y="1138813"/>
                  <a:pt x="1255900" y="1128218"/>
                </a:cubicBezTo>
                <a:cubicBezTo>
                  <a:pt x="1305339" y="1118952"/>
                  <a:pt x="1356030" y="1131008"/>
                  <a:pt x="1394861" y="1161389"/>
                </a:cubicBezTo>
                <a:lnTo>
                  <a:pt x="1406295" y="1170306"/>
                </a:lnTo>
                <a:lnTo>
                  <a:pt x="1420451" y="1154487"/>
                </a:lnTo>
                <a:cubicBezTo>
                  <a:pt x="1536193" y="1025020"/>
                  <a:pt x="1603826" y="878748"/>
                  <a:pt x="1625302" y="711509"/>
                </a:cubicBezTo>
                <a:cubicBezTo>
                  <a:pt x="1630180" y="673813"/>
                  <a:pt x="1630180" y="573815"/>
                  <a:pt x="1625162" y="536046"/>
                </a:cubicBezTo>
                <a:cubicBezTo>
                  <a:pt x="1597928" y="323947"/>
                  <a:pt x="1488112" y="137652"/>
                  <a:pt x="1321098" y="13415"/>
                </a:cubicBezTo>
                <a:lnTo>
                  <a:pt x="1299637" y="0"/>
                </a:lnTo>
                <a:lnTo>
                  <a:pt x="1333984" y="0"/>
                </a:lnTo>
                <a:lnTo>
                  <a:pt x="1412496" y="64732"/>
                </a:lnTo>
                <a:cubicBezTo>
                  <a:pt x="1533669" y="182350"/>
                  <a:pt x="1615995" y="338668"/>
                  <a:pt x="1642873" y="518556"/>
                </a:cubicBezTo>
                <a:cubicBezTo>
                  <a:pt x="1649150" y="560157"/>
                  <a:pt x="1648171" y="693669"/>
                  <a:pt x="1641201" y="737784"/>
                </a:cubicBezTo>
                <a:cubicBezTo>
                  <a:pt x="1620145" y="873734"/>
                  <a:pt x="1569034" y="994982"/>
                  <a:pt x="1485782" y="1106202"/>
                </a:cubicBezTo>
                <a:cubicBezTo>
                  <a:pt x="1458176" y="1143129"/>
                  <a:pt x="1438022" y="1163830"/>
                  <a:pt x="1419408" y="1183685"/>
                </a:cubicBezTo>
                <a:lnTo>
                  <a:pt x="1426518" y="1193022"/>
                </a:lnTo>
                <a:cubicBezTo>
                  <a:pt x="1446875" y="1219786"/>
                  <a:pt x="1457966" y="1254418"/>
                  <a:pt x="1458315" y="1291835"/>
                </a:cubicBezTo>
                <a:cubicBezTo>
                  <a:pt x="1458519" y="1320753"/>
                  <a:pt x="1454684" y="1338804"/>
                  <a:pt x="1442900" y="1364030"/>
                </a:cubicBezTo>
                <a:cubicBezTo>
                  <a:pt x="1425539" y="1401243"/>
                  <a:pt x="1389913" y="1433504"/>
                  <a:pt x="1351286" y="1447093"/>
                </a:cubicBezTo>
                <a:cubicBezTo>
                  <a:pt x="1329040" y="1454968"/>
                  <a:pt x="1286375" y="1457682"/>
                  <a:pt x="1261477" y="1452877"/>
                </a:cubicBezTo>
                <a:cubicBezTo>
                  <a:pt x="1222856" y="1445421"/>
                  <a:pt x="1179275" y="1416643"/>
                  <a:pt x="1156686" y="1383682"/>
                </a:cubicBezTo>
                <a:lnTo>
                  <a:pt x="1148247" y="1371415"/>
                </a:lnTo>
                <a:lnTo>
                  <a:pt x="1121054" y="1382563"/>
                </a:lnTo>
                <a:cubicBezTo>
                  <a:pt x="1069040" y="1403887"/>
                  <a:pt x="995550" y="1423259"/>
                  <a:pt x="925621" y="1434197"/>
                </a:cubicBezTo>
                <a:cubicBezTo>
                  <a:pt x="883502" y="1440750"/>
                  <a:pt x="743359" y="1441729"/>
                  <a:pt x="701806" y="1435735"/>
                </a:cubicBezTo>
                <a:cubicBezTo>
                  <a:pt x="509294" y="1407929"/>
                  <a:pt x="350462" y="1329537"/>
                  <a:pt x="221402" y="1198602"/>
                </a:cubicBezTo>
                <a:cubicBezTo>
                  <a:pt x="103568" y="1079095"/>
                  <a:pt x="30427" y="928991"/>
                  <a:pt x="5187" y="755339"/>
                </a:cubicBezTo>
                <a:cubicBezTo>
                  <a:pt x="-1785" y="707048"/>
                  <a:pt x="-1716" y="602455"/>
                  <a:pt x="5326" y="553607"/>
                </a:cubicBezTo>
                <a:cubicBezTo>
                  <a:pt x="26383" y="408038"/>
                  <a:pt x="76933" y="285394"/>
                  <a:pt x="162973" y="171183"/>
                </a:cubicBezTo>
                <a:cubicBezTo>
                  <a:pt x="198515" y="123990"/>
                  <a:pt x="239051" y="80964"/>
                  <a:pt x="283621" y="4263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6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796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58575DF9-03C3-5E1E-B835-D5F8AE49D0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80744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4544568 w 4544568"/>
              <a:gd name="connsiteY1" fmla="*/ 2272284 h 3813049"/>
              <a:gd name="connsiteX2" fmla="*/ 4025689 w 4544568"/>
              <a:gd name="connsiteY2" fmla="*/ 3717668 h 3813049"/>
              <a:gd name="connsiteX3" fmla="*/ 3939001 w 4544568"/>
              <a:gd name="connsiteY3" fmla="*/ 3813049 h 3813049"/>
              <a:gd name="connsiteX4" fmla="*/ 605568 w 4544568"/>
              <a:gd name="connsiteY4" fmla="*/ 3813049 h 3813049"/>
              <a:gd name="connsiteX5" fmla="*/ 518879 w 4544568"/>
              <a:gd name="connsiteY5" fmla="*/ 3717668 h 3813049"/>
              <a:gd name="connsiteX6" fmla="*/ 0 w 4544568"/>
              <a:gd name="connsiteY6" fmla="*/ 2272284 h 3813049"/>
              <a:gd name="connsiteX7" fmla="*/ 2272284 w 4544568"/>
              <a:gd name="connsiteY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3527232" y="0"/>
                  <a:pt x="4544568" y="1017336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37960" y="2066544"/>
            <a:ext cx="4572000" cy="3959352"/>
          </a:xfrm>
        </p:spPr>
        <p:txBody>
          <a:bodyPr/>
          <a:lstStyle>
            <a:lvl1pPr>
              <a:lnSpc>
                <a:spcPct val="200000"/>
              </a:lnSpc>
              <a:defRPr sz="2000" cap="all" spc="30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 50">
            <a:extLst>
              <a:ext uri="{FF2B5EF4-FFF2-40B4-BE49-F238E27FC236}">
                <a16:creationId xmlns:a16="http://schemas.microsoft.com/office/drawing/2014/main" id="{E3D2FCE2-369F-46E7-F0E8-B409D2669A9D}"/>
              </a:ext>
            </a:extLst>
          </p:cNvPr>
          <p:cNvSpPr>
            <a:spLocks noChangeAspect="1"/>
          </p:cNvSpPr>
          <p:nvPr userDrawn="1"/>
        </p:nvSpPr>
        <p:spPr>
          <a:xfrm>
            <a:off x="4964733" y="568588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51">
            <a:extLst>
              <a:ext uri="{FF2B5EF4-FFF2-40B4-BE49-F238E27FC236}">
                <a16:creationId xmlns:a16="http://schemas.microsoft.com/office/drawing/2014/main" id="{02A36FAF-72C2-DC0D-A5A4-E8B43FB1BF21}"/>
              </a:ext>
            </a:extLst>
          </p:cNvPr>
          <p:cNvSpPr/>
          <p:nvPr userDrawn="1"/>
        </p:nvSpPr>
        <p:spPr>
          <a:xfrm>
            <a:off x="4791761" y="22449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55">
            <a:extLst>
              <a:ext uri="{FF2B5EF4-FFF2-40B4-BE49-F238E27FC236}">
                <a16:creationId xmlns:a16="http://schemas.microsoft.com/office/drawing/2014/main" id="{29E32D86-D7AB-D8A9-3880-A6FDBA130CC8}"/>
              </a:ext>
            </a:extLst>
          </p:cNvPr>
          <p:cNvSpPr/>
          <p:nvPr userDrawn="1"/>
        </p:nvSpPr>
        <p:spPr>
          <a:xfrm>
            <a:off x="3751548" y="1040078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reeform 3">
            <a:extLst>
              <a:ext uri="{FF2B5EF4-FFF2-40B4-BE49-F238E27FC236}">
                <a16:creationId xmlns:a16="http://schemas.microsoft.com/office/drawing/2014/main" id="{CBDE6F34-C937-CC77-07CF-A74672402BB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32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45720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6FA7CB5-9351-0CD6-F7A8-7D6AA160E0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5160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3879032 w 4544568"/>
              <a:gd name="connsiteY1" fmla="*/ 665537 h 3813049"/>
              <a:gd name="connsiteX2" fmla="*/ 3943078 w 4544568"/>
              <a:gd name="connsiteY2" fmla="*/ 736006 h 3813049"/>
              <a:gd name="connsiteX3" fmla="*/ 3809359 w 4544568"/>
              <a:gd name="connsiteY3" fmla="*/ 854318 h 3813049"/>
              <a:gd name="connsiteX4" fmla="*/ 3979816 w 4544568"/>
              <a:gd name="connsiteY4" fmla="*/ 776427 h 3813049"/>
              <a:gd name="connsiteX5" fmla="*/ 4025689 w 4544568"/>
              <a:gd name="connsiteY5" fmla="*/ 826900 h 3813049"/>
              <a:gd name="connsiteX6" fmla="*/ 4156498 w 4544568"/>
              <a:gd name="connsiteY6" fmla="*/ 1001828 h 3813049"/>
              <a:gd name="connsiteX7" fmla="*/ 4159992 w 4544568"/>
              <a:gd name="connsiteY7" fmla="*/ 1007580 h 3813049"/>
              <a:gd name="connsiteX8" fmla="*/ 4181885 w 4544568"/>
              <a:gd name="connsiteY8" fmla="*/ 1307477 h 3813049"/>
              <a:gd name="connsiteX9" fmla="*/ 4199083 w 4544568"/>
              <a:gd name="connsiteY9" fmla="*/ 1071926 h 3813049"/>
              <a:gd name="connsiteX10" fmla="*/ 4270316 w 4544568"/>
              <a:gd name="connsiteY10" fmla="*/ 1189179 h 3813049"/>
              <a:gd name="connsiteX11" fmla="*/ 4544568 w 4544568"/>
              <a:gd name="connsiteY11" fmla="*/ 2272284 h 3813049"/>
              <a:gd name="connsiteX12" fmla="*/ 4025689 w 4544568"/>
              <a:gd name="connsiteY12" fmla="*/ 3717668 h 3813049"/>
              <a:gd name="connsiteX13" fmla="*/ 3939001 w 4544568"/>
              <a:gd name="connsiteY13" fmla="*/ 3813049 h 3813049"/>
              <a:gd name="connsiteX14" fmla="*/ 605568 w 4544568"/>
              <a:gd name="connsiteY14" fmla="*/ 3813049 h 3813049"/>
              <a:gd name="connsiteX15" fmla="*/ 518879 w 4544568"/>
              <a:gd name="connsiteY15" fmla="*/ 3717668 h 3813049"/>
              <a:gd name="connsiteX16" fmla="*/ 0 w 4544568"/>
              <a:gd name="connsiteY16" fmla="*/ 2272284 h 3813049"/>
              <a:gd name="connsiteX17" fmla="*/ 2272284 w 4544568"/>
              <a:gd name="connsiteY1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2899758" y="0"/>
                  <a:pt x="3467829" y="254334"/>
                  <a:pt x="3879032" y="665537"/>
                </a:cubicBezTo>
                <a:lnTo>
                  <a:pt x="3943078" y="736006"/>
                </a:lnTo>
                <a:lnTo>
                  <a:pt x="3809359" y="854318"/>
                </a:lnTo>
                <a:lnTo>
                  <a:pt x="3979816" y="776427"/>
                </a:lnTo>
                <a:lnTo>
                  <a:pt x="4025689" y="826900"/>
                </a:lnTo>
                <a:cubicBezTo>
                  <a:pt x="4071997" y="883013"/>
                  <a:pt x="4115663" y="941385"/>
                  <a:pt x="4156498" y="1001828"/>
                </a:cubicBezTo>
                <a:lnTo>
                  <a:pt x="4159992" y="1007580"/>
                </a:lnTo>
                <a:lnTo>
                  <a:pt x="4181885" y="1307477"/>
                </a:lnTo>
                <a:lnTo>
                  <a:pt x="4199083" y="1071926"/>
                </a:lnTo>
                <a:lnTo>
                  <a:pt x="4270316" y="1189179"/>
                </a:lnTo>
                <a:cubicBezTo>
                  <a:pt x="4445219" y="1511146"/>
                  <a:pt x="4544568" y="1880113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7B188D-65A8-0616-1CFD-BFC314E9822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76493D-EC78-6572-D58F-3B187C6DE9C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F94B93A-ED8E-FD70-C9F9-E2C1420737F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B999D5-C194-01D7-7210-9071F6C8398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26">
            <a:extLst>
              <a:ext uri="{FF2B5EF4-FFF2-40B4-BE49-F238E27FC236}">
                <a16:creationId xmlns:a16="http://schemas.microsoft.com/office/drawing/2014/main" id="{0CF99E9A-5BA8-D6F9-F005-1A2D4DCE7535}"/>
              </a:ext>
            </a:extLst>
          </p:cNvPr>
          <p:cNvSpPr/>
          <p:nvPr userDrawn="1"/>
        </p:nvSpPr>
        <p:spPr>
          <a:xfrm>
            <a:off x="8133441" y="2438477"/>
            <a:ext cx="258737" cy="258614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28">
            <a:extLst>
              <a:ext uri="{FF2B5EF4-FFF2-40B4-BE49-F238E27FC236}">
                <a16:creationId xmlns:a16="http://schemas.microsoft.com/office/drawing/2014/main" id="{CE0946D2-D472-88CF-2F64-219E548CBAA3}"/>
              </a:ext>
            </a:extLst>
          </p:cNvPr>
          <p:cNvSpPr/>
          <p:nvPr userDrawn="1"/>
        </p:nvSpPr>
        <p:spPr>
          <a:xfrm>
            <a:off x="10131627" y="2509237"/>
            <a:ext cx="258739" cy="258621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30">
            <a:extLst>
              <a:ext uri="{FF2B5EF4-FFF2-40B4-BE49-F238E27FC236}">
                <a16:creationId xmlns:a16="http://schemas.microsoft.com/office/drawing/2014/main" id="{B658F16C-67FC-1237-D82F-D99B1032A0CE}"/>
              </a:ext>
            </a:extLst>
          </p:cNvPr>
          <p:cNvSpPr/>
          <p:nvPr userDrawn="1"/>
        </p:nvSpPr>
        <p:spPr>
          <a:xfrm>
            <a:off x="6993159" y="1060859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B162B385-4117-8EB7-4935-290280410424}"/>
              </a:ext>
            </a:extLst>
          </p:cNvPr>
          <p:cNvSpPr/>
          <p:nvPr userDrawn="1"/>
        </p:nvSpPr>
        <p:spPr>
          <a:xfrm>
            <a:off x="8207778" y="970556"/>
            <a:ext cx="540952" cy="5260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/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29">
            <a:extLst>
              <a:ext uri="{FF2B5EF4-FFF2-40B4-BE49-F238E27FC236}">
                <a16:creationId xmlns:a16="http://schemas.microsoft.com/office/drawing/2014/main" id="{B29DBADE-FD45-707E-85C9-8259E6D98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804519" y="2912429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C0695C3B-7553-4072-8A02-26398AABFC07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828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73168" y="1280160"/>
            <a:ext cx="2651760" cy="26517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80760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763E27D3-521B-C0C7-CE5F-C421D6FD6725}"/>
              </a:ext>
            </a:extLst>
          </p:cNvPr>
          <p:cNvSpPr>
            <a:spLocks noChangeAspect="1"/>
          </p:cNvSpPr>
          <p:nvPr userDrawn="1"/>
        </p:nvSpPr>
        <p:spPr>
          <a:xfrm>
            <a:off x="8557206" y="2558312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 26">
            <a:extLst>
              <a:ext uri="{FF2B5EF4-FFF2-40B4-BE49-F238E27FC236}">
                <a16:creationId xmlns:a16="http://schemas.microsoft.com/office/drawing/2014/main" id="{59B70685-054C-0DCA-68DB-74AB260C820A}"/>
              </a:ext>
            </a:extLst>
          </p:cNvPr>
          <p:cNvSpPr/>
          <p:nvPr userDrawn="1"/>
        </p:nvSpPr>
        <p:spPr>
          <a:xfrm>
            <a:off x="2935084" y="2573592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648E1FD5-F8DE-BEF2-C00D-9C97C34B272F}"/>
              </a:ext>
            </a:extLst>
          </p:cNvPr>
          <p:cNvSpPr/>
          <p:nvPr userDrawn="1"/>
        </p:nvSpPr>
        <p:spPr>
          <a:xfrm>
            <a:off x="4570914" y="1070440"/>
            <a:ext cx="3050172" cy="2425913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27">
            <a:extLst>
              <a:ext uri="{FF2B5EF4-FFF2-40B4-BE49-F238E27FC236}">
                <a16:creationId xmlns:a16="http://schemas.microsoft.com/office/drawing/2014/main" id="{F24D35B9-4A4E-9D61-411E-B480A54B0420}"/>
              </a:ext>
            </a:extLst>
          </p:cNvPr>
          <p:cNvSpPr/>
          <p:nvPr userDrawn="1"/>
        </p:nvSpPr>
        <p:spPr>
          <a:xfrm>
            <a:off x="1426482" y="1039405"/>
            <a:ext cx="838993" cy="1636599"/>
          </a:xfrm>
          <a:custGeom>
            <a:avLst/>
            <a:gdLst>
              <a:gd name="connsiteX0" fmla="*/ 454129 w 732902"/>
              <a:gd name="connsiteY0" fmla="*/ 730811 h 1429651"/>
              <a:gd name="connsiteX1" fmla="*/ 732903 w 732902"/>
              <a:gd name="connsiteY1" fmla="*/ 481881 h 1429651"/>
              <a:gd name="connsiteX2" fmla="*/ 412011 w 732902"/>
              <a:gd name="connsiteY2" fmla="*/ 629862 h 1429651"/>
              <a:gd name="connsiteX3" fmla="*/ 366451 w 732902"/>
              <a:gd name="connsiteY3" fmla="*/ 0 h 1429651"/>
              <a:gd name="connsiteX4" fmla="*/ 320892 w 732902"/>
              <a:gd name="connsiteY4" fmla="*/ 629862 h 1429651"/>
              <a:gd name="connsiteX5" fmla="*/ 0 w 732902"/>
              <a:gd name="connsiteY5" fmla="*/ 481881 h 1429651"/>
              <a:gd name="connsiteX6" fmla="*/ 278767 w 732902"/>
              <a:gd name="connsiteY6" fmla="*/ 730811 h 1429651"/>
              <a:gd name="connsiteX7" fmla="*/ 0 w 732902"/>
              <a:gd name="connsiteY7" fmla="*/ 979747 h 1429651"/>
              <a:gd name="connsiteX8" fmla="*/ 323124 w 732902"/>
              <a:gd name="connsiteY8" fmla="*/ 830723 h 1429651"/>
              <a:gd name="connsiteX9" fmla="*/ 366451 w 732902"/>
              <a:gd name="connsiteY9" fmla="*/ 1429652 h 1429651"/>
              <a:gd name="connsiteX10" fmla="*/ 409772 w 732902"/>
              <a:gd name="connsiteY10" fmla="*/ 830723 h 1429651"/>
              <a:gd name="connsiteX11" fmla="*/ 732903 w 732902"/>
              <a:gd name="connsiteY11" fmla="*/ 979747 h 1429651"/>
              <a:gd name="connsiteX12" fmla="*/ 454129 w 732902"/>
              <a:gd name="connsiteY12" fmla="*/ 730811 h 142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2902" h="1429651">
                <a:moveTo>
                  <a:pt x="454129" y="730811"/>
                </a:moveTo>
                <a:lnTo>
                  <a:pt x="732903" y="481881"/>
                </a:lnTo>
                <a:lnTo>
                  <a:pt x="412011" y="629862"/>
                </a:lnTo>
                <a:lnTo>
                  <a:pt x="366451" y="0"/>
                </a:lnTo>
                <a:lnTo>
                  <a:pt x="320892" y="629862"/>
                </a:lnTo>
                <a:lnTo>
                  <a:pt x="0" y="481881"/>
                </a:lnTo>
                <a:lnTo>
                  <a:pt x="278767" y="730811"/>
                </a:lnTo>
                <a:lnTo>
                  <a:pt x="0" y="979747"/>
                </a:lnTo>
                <a:lnTo>
                  <a:pt x="323124" y="830723"/>
                </a:lnTo>
                <a:lnTo>
                  <a:pt x="366451" y="1429652"/>
                </a:lnTo>
                <a:lnTo>
                  <a:pt x="409772" y="830723"/>
                </a:lnTo>
                <a:lnTo>
                  <a:pt x="732903" y="979747"/>
                </a:lnTo>
                <a:lnTo>
                  <a:pt x="454129" y="73081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01C92667-0292-BC5B-4596-E7D815848FE2}"/>
              </a:ext>
            </a:extLst>
          </p:cNvPr>
          <p:cNvSpPr>
            <a:spLocks noChangeAspect="1"/>
          </p:cNvSpPr>
          <p:nvPr userDrawn="1"/>
        </p:nvSpPr>
        <p:spPr>
          <a:xfrm>
            <a:off x="130423" y="2174379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696BEB0-F99C-E39D-247D-FF94104E7036}"/>
              </a:ext>
            </a:extLst>
          </p:cNvPr>
          <p:cNvSpPr>
            <a:spLocks noChangeAspect="1"/>
          </p:cNvSpPr>
          <p:nvPr userDrawn="1"/>
        </p:nvSpPr>
        <p:spPr>
          <a:xfrm>
            <a:off x="11355683" y="1086633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CDA1B441-426A-068F-B073-0D7225DC7B51}"/>
              </a:ext>
            </a:extLst>
          </p:cNvPr>
          <p:cNvSpPr/>
          <p:nvPr userDrawn="1"/>
        </p:nvSpPr>
        <p:spPr>
          <a:xfrm>
            <a:off x="10064880" y="108663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3964DD4-0C06-C903-37A4-EC88E3A02489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066800" y="1719072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2450592"/>
            <a:ext cx="10067544" cy="4096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02967-798B-0CA5-0436-CC72CB95F89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D41267-21CD-C659-FAA2-49D23C67C59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21">
            <a:extLst>
              <a:ext uri="{FF2B5EF4-FFF2-40B4-BE49-F238E27FC236}">
                <a16:creationId xmlns:a16="http://schemas.microsoft.com/office/drawing/2014/main" id="{B1D0FE39-5077-AACB-B1F5-F85FE6A7D4F1}"/>
              </a:ext>
            </a:extLst>
          </p:cNvPr>
          <p:cNvSpPr/>
          <p:nvPr userDrawn="1"/>
        </p:nvSpPr>
        <p:spPr>
          <a:xfrm>
            <a:off x="11295990" y="899199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3">
            <a:extLst>
              <a:ext uri="{FF2B5EF4-FFF2-40B4-BE49-F238E27FC236}">
                <a16:creationId xmlns:a16="http://schemas.microsoft.com/office/drawing/2014/main" id="{E5263E7A-1534-EF0F-F9A4-FBAD1AE780E9}"/>
              </a:ext>
            </a:extLst>
          </p:cNvPr>
          <p:cNvSpPr/>
          <p:nvPr userDrawn="1"/>
        </p:nvSpPr>
        <p:spPr>
          <a:xfrm>
            <a:off x="10995354" y="420317"/>
            <a:ext cx="259692" cy="259574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85F23A-BDA2-35F4-C2E0-D1BBFDB5B0C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1D06B6-63EA-9DBA-6D06-9E64DEC00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0FFDAE0D-776E-7EDC-96D0-E868621E52B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91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371600"/>
          </a:xfrm>
          <a:prstGeom prst="rect">
            <a:avLst/>
          </a:prstGeom>
        </p:spPr>
        <p:txBody>
          <a:bodyPr lIns="0" tIns="0" rIns="0" bIns="0"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048" y="2752344"/>
            <a:ext cx="9144000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789C09-C70E-B5F2-4D0A-0DCECA0FF16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B93134-465D-EF76-C20B-E5E073BD69B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745DD7C-B9A3-FD32-977E-394A706A3D0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8DA132F-FA1E-8549-9579-AA28795AF9C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4">
            <a:extLst>
              <a:ext uri="{FF2B5EF4-FFF2-40B4-BE49-F238E27FC236}">
                <a16:creationId xmlns:a16="http://schemas.microsoft.com/office/drawing/2014/main" id="{D4181F34-90E5-1588-6229-1EBF94065AC1}"/>
              </a:ext>
            </a:extLst>
          </p:cNvPr>
          <p:cNvSpPr>
            <a:spLocks noChangeAspect="1"/>
          </p:cNvSpPr>
          <p:nvPr userDrawn="1"/>
        </p:nvSpPr>
        <p:spPr>
          <a:xfrm>
            <a:off x="11417305" y="5515367"/>
            <a:ext cx="553487" cy="1080000"/>
          </a:xfrm>
          <a:custGeom>
            <a:avLst/>
            <a:gdLst>
              <a:gd name="connsiteX0" fmla="*/ 459609 w 741746"/>
              <a:gd name="connsiteY0" fmla="*/ 739851 h 1447342"/>
              <a:gd name="connsiteX1" fmla="*/ 741746 w 741746"/>
              <a:gd name="connsiteY1" fmla="*/ 487842 h 1447342"/>
              <a:gd name="connsiteX2" fmla="*/ 416982 w 741746"/>
              <a:gd name="connsiteY2" fmla="*/ 637654 h 1447342"/>
              <a:gd name="connsiteX3" fmla="*/ 370873 w 741746"/>
              <a:gd name="connsiteY3" fmla="*/ 0 h 1447342"/>
              <a:gd name="connsiteX4" fmla="*/ 324764 w 741746"/>
              <a:gd name="connsiteY4" fmla="*/ 637654 h 1447342"/>
              <a:gd name="connsiteX5" fmla="*/ 0 w 741746"/>
              <a:gd name="connsiteY5" fmla="*/ 487842 h 1447342"/>
              <a:gd name="connsiteX6" fmla="*/ 282131 w 741746"/>
              <a:gd name="connsiteY6" fmla="*/ 739851 h 1447342"/>
              <a:gd name="connsiteX7" fmla="*/ 0 w 741746"/>
              <a:gd name="connsiteY7" fmla="*/ 991866 h 1447342"/>
              <a:gd name="connsiteX8" fmla="*/ 327023 w 741746"/>
              <a:gd name="connsiteY8" fmla="*/ 840999 h 1447342"/>
              <a:gd name="connsiteX9" fmla="*/ 370873 w 741746"/>
              <a:gd name="connsiteY9" fmla="*/ 1447343 h 1447342"/>
              <a:gd name="connsiteX10" fmla="*/ 414717 w 741746"/>
              <a:gd name="connsiteY10" fmla="*/ 840999 h 1447342"/>
              <a:gd name="connsiteX11" fmla="*/ 741746 w 741746"/>
              <a:gd name="connsiteY11" fmla="*/ 991866 h 1447342"/>
              <a:gd name="connsiteX12" fmla="*/ 459609 w 741746"/>
              <a:gd name="connsiteY12" fmla="*/ 739851 h 1447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1746" h="1447342">
                <a:moveTo>
                  <a:pt x="459609" y="739851"/>
                </a:moveTo>
                <a:lnTo>
                  <a:pt x="741746" y="487842"/>
                </a:lnTo>
                <a:lnTo>
                  <a:pt x="416982" y="637654"/>
                </a:lnTo>
                <a:lnTo>
                  <a:pt x="370873" y="0"/>
                </a:lnTo>
                <a:lnTo>
                  <a:pt x="324764" y="637654"/>
                </a:lnTo>
                <a:lnTo>
                  <a:pt x="0" y="487842"/>
                </a:lnTo>
                <a:lnTo>
                  <a:pt x="282131" y="739851"/>
                </a:lnTo>
                <a:lnTo>
                  <a:pt x="0" y="991866"/>
                </a:lnTo>
                <a:lnTo>
                  <a:pt x="327023" y="840999"/>
                </a:lnTo>
                <a:lnTo>
                  <a:pt x="370873" y="1447343"/>
                </a:lnTo>
                <a:lnTo>
                  <a:pt x="414717" y="840999"/>
                </a:lnTo>
                <a:lnTo>
                  <a:pt x="741746" y="991866"/>
                </a:lnTo>
                <a:lnTo>
                  <a:pt x="459609" y="73985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43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4EB360-01D2-69A2-8D31-6E58B06B078C}"/>
              </a:ext>
            </a:extLst>
          </p:cNvPr>
          <p:cNvSpPr>
            <a:spLocks noChangeAspect="1"/>
          </p:cNvSpPr>
          <p:nvPr userDrawn="1"/>
        </p:nvSpPr>
        <p:spPr>
          <a:xfrm>
            <a:off x="10963629" y="5251102"/>
            <a:ext cx="453676" cy="453238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3B1C89-899B-7F8A-F34C-6FB0A08AE0FC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451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ts val="4800"/>
              </a:lnSpc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B5B79E-1F93-566B-BF66-0DC88165968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924EFD0-6CF5-ED36-5623-37C65BDF48D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144FA2C-B106-97E1-1C43-B019F6DC95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6C6339-66EC-920B-9D52-F3C1AF4A88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37226DC-9A54-25E1-1AF3-F1A6658C3B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DCDEDC2-7DF6-9125-3319-AD43866C50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54400DDE-8AFC-12C6-4EA7-AB7848741ECB}"/>
              </a:ext>
            </a:extLst>
          </p:cNvPr>
          <p:cNvSpPr>
            <a:spLocks noChangeAspect="1"/>
          </p:cNvSpPr>
          <p:nvPr userDrawn="1"/>
        </p:nvSpPr>
        <p:spPr>
          <a:xfrm>
            <a:off x="1627207" y="280951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6">
            <a:extLst>
              <a:ext uri="{FF2B5EF4-FFF2-40B4-BE49-F238E27FC236}">
                <a16:creationId xmlns:a16="http://schemas.microsoft.com/office/drawing/2014/main" id="{4A644B62-208A-A28F-F463-5C9AC7CB9847}"/>
              </a:ext>
            </a:extLst>
          </p:cNvPr>
          <p:cNvSpPr/>
          <p:nvPr userDrawn="1"/>
        </p:nvSpPr>
        <p:spPr>
          <a:xfrm>
            <a:off x="2579260" y="1130383"/>
            <a:ext cx="849609" cy="802741"/>
          </a:xfrm>
          <a:custGeom>
            <a:avLst/>
            <a:gdLst>
              <a:gd name="connsiteX0" fmla="*/ 849609 w 849609"/>
              <a:gd name="connsiteY0" fmla="*/ 333444 h 802741"/>
              <a:gd name="connsiteX1" fmla="*/ 519619 w 849609"/>
              <a:gd name="connsiteY1" fmla="*/ 324278 h 802741"/>
              <a:gd name="connsiteX2" fmla="*/ 578284 w 849609"/>
              <a:gd name="connsiteY2" fmla="*/ 0 h 802741"/>
              <a:gd name="connsiteX3" fmla="*/ 405509 w 849609"/>
              <a:gd name="connsiteY3" fmla="*/ 280740 h 802741"/>
              <a:gd name="connsiteX4" fmla="*/ 153483 w 849609"/>
              <a:gd name="connsiteY4" fmla="*/ 67927 h 802741"/>
              <a:gd name="connsiteX5" fmla="*/ 310627 w 849609"/>
              <a:gd name="connsiteY5" fmla="*/ 357667 h 802741"/>
              <a:gd name="connsiteX6" fmla="*/ 0 w 849609"/>
              <a:gd name="connsiteY6" fmla="*/ 469298 h 802741"/>
              <a:gd name="connsiteX7" fmla="*/ 329926 w 849609"/>
              <a:gd name="connsiteY7" fmla="*/ 478297 h 802741"/>
              <a:gd name="connsiteX8" fmla="*/ 271325 w 849609"/>
              <a:gd name="connsiteY8" fmla="*/ 802742 h 802741"/>
              <a:gd name="connsiteX9" fmla="*/ 444043 w 849609"/>
              <a:gd name="connsiteY9" fmla="*/ 521835 h 802741"/>
              <a:gd name="connsiteX10" fmla="*/ 696069 w 849609"/>
              <a:gd name="connsiteY10" fmla="*/ 734648 h 802741"/>
              <a:gd name="connsiteX11" fmla="*/ 539085 w 849609"/>
              <a:gd name="connsiteY11" fmla="*/ 444845 h 802741"/>
              <a:gd name="connsiteX12" fmla="*/ 849609 w 849609"/>
              <a:gd name="connsiteY12" fmla="*/ 333444 h 80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609" h="802741">
                <a:moveTo>
                  <a:pt x="849609" y="333444"/>
                </a:moveTo>
                <a:lnTo>
                  <a:pt x="519619" y="324278"/>
                </a:lnTo>
                <a:lnTo>
                  <a:pt x="578284" y="0"/>
                </a:lnTo>
                <a:lnTo>
                  <a:pt x="405509" y="280740"/>
                </a:lnTo>
                <a:lnTo>
                  <a:pt x="153483" y="67927"/>
                </a:lnTo>
                <a:lnTo>
                  <a:pt x="310627" y="357667"/>
                </a:lnTo>
                <a:lnTo>
                  <a:pt x="0" y="469298"/>
                </a:lnTo>
                <a:lnTo>
                  <a:pt x="329926" y="478297"/>
                </a:lnTo>
                <a:lnTo>
                  <a:pt x="271325" y="802742"/>
                </a:lnTo>
                <a:lnTo>
                  <a:pt x="444043" y="521835"/>
                </a:lnTo>
                <a:lnTo>
                  <a:pt x="696069" y="734648"/>
                </a:lnTo>
                <a:lnTo>
                  <a:pt x="539085" y="444845"/>
                </a:lnTo>
                <a:lnTo>
                  <a:pt x="849609" y="333444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272C3C-C70B-C51E-38E0-A8A761BCA429}"/>
              </a:ext>
            </a:extLst>
          </p:cNvPr>
          <p:cNvSpPr/>
          <p:nvPr userDrawn="1"/>
        </p:nvSpPr>
        <p:spPr>
          <a:xfrm>
            <a:off x="8959437" y="5012532"/>
            <a:ext cx="805973" cy="805450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4">
            <a:extLst>
              <a:ext uri="{FF2B5EF4-FFF2-40B4-BE49-F238E27FC236}">
                <a16:creationId xmlns:a16="http://schemas.microsoft.com/office/drawing/2014/main" id="{27ABE1F8-E64E-7E81-98BF-20CAE0A209C9}"/>
              </a:ext>
            </a:extLst>
          </p:cNvPr>
          <p:cNvSpPr>
            <a:spLocks noChangeAspect="1"/>
          </p:cNvSpPr>
          <p:nvPr userDrawn="1"/>
        </p:nvSpPr>
        <p:spPr>
          <a:xfrm>
            <a:off x="10631418" y="5319008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10">
            <a:extLst>
              <a:ext uri="{FF2B5EF4-FFF2-40B4-BE49-F238E27FC236}">
                <a16:creationId xmlns:a16="http://schemas.microsoft.com/office/drawing/2014/main" id="{429B9465-4CCB-3479-5372-0E584CE66730}"/>
              </a:ext>
            </a:extLst>
          </p:cNvPr>
          <p:cNvSpPr/>
          <p:nvPr userDrawn="1"/>
        </p:nvSpPr>
        <p:spPr>
          <a:xfrm>
            <a:off x="10631418" y="5116807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BCEE9C77-F46D-09C5-83DD-FACBE4585E28}"/>
              </a:ext>
            </a:extLst>
          </p:cNvPr>
          <p:cNvSpPr/>
          <p:nvPr userDrawn="1"/>
        </p:nvSpPr>
        <p:spPr>
          <a:xfrm>
            <a:off x="1319872" y="1336714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EC6C042A-0D70-B962-10C2-865932ED039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30219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3884998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467805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05061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9844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9844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8620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8620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6480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6480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5256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5256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CBE1B9-233D-0CEB-8E47-5F2E13EAF1F0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sp>
        <p:nvSpPr>
          <p:cNvPr id="35" name="Freeform 21">
            <a:extLst>
              <a:ext uri="{FF2B5EF4-FFF2-40B4-BE49-F238E27FC236}">
                <a16:creationId xmlns:a16="http://schemas.microsoft.com/office/drawing/2014/main" id="{67CB728D-3FA2-4211-A25D-184886633432}"/>
              </a:ext>
            </a:extLst>
          </p:cNvPr>
          <p:cNvSpPr/>
          <p:nvPr userDrawn="1"/>
        </p:nvSpPr>
        <p:spPr>
          <a:xfrm>
            <a:off x="114906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22">
            <a:extLst>
              <a:ext uri="{FF2B5EF4-FFF2-40B4-BE49-F238E27FC236}">
                <a16:creationId xmlns:a16="http://schemas.microsoft.com/office/drawing/2014/main" id="{E63C4DB6-5B7B-92F8-877C-CCA970F8F47A}"/>
              </a:ext>
            </a:extLst>
          </p:cNvPr>
          <p:cNvSpPr/>
          <p:nvPr userDrawn="1"/>
        </p:nvSpPr>
        <p:spPr>
          <a:xfrm>
            <a:off x="6314677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23">
            <a:extLst>
              <a:ext uri="{FF2B5EF4-FFF2-40B4-BE49-F238E27FC236}">
                <a16:creationId xmlns:a16="http://schemas.microsoft.com/office/drawing/2014/main" id="{0476EFD3-F6E0-EE88-DE9E-3E541D924F4D}"/>
              </a:ext>
            </a:extLst>
          </p:cNvPr>
          <p:cNvSpPr/>
          <p:nvPr userDrawn="1"/>
        </p:nvSpPr>
        <p:spPr>
          <a:xfrm>
            <a:off x="3731870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25">
            <a:extLst>
              <a:ext uri="{FF2B5EF4-FFF2-40B4-BE49-F238E27FC236}">
                <a16:creationId xmlns:a16="http://schemas.microsoft.com/office/drawing/2014/main" id="{E706C84B-CAD0-AC50-155B-2167716F2248}"/>
              </a:ext>
            </a:extLst>
          </p:cNvPr>
          <p:cNvSpPr/>
          <p:nvPr userDrawn="1"/>
        </p:nvSpPr>
        <p:spPr>
          <a:xfrm>
            <a:off x="889748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690" y="12769"/>
                  <a:pt x="12777" y="484395"/>
                  <a:pt x="12777" y="1066175"/>
                </a:cubicBezTo>
                <a:cubicBezTo>
                  <a:pt x="12777" y="1647956"/>
                  <a:pt x="484690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63" y="0"/>
                  <a:pt x="0" y="477340"/>
                  <a:pt x="0" y="1066175"/>
                </a:cubicBezTo>
                <a:cubicBezTo>
                  <a:pt x="0" y="1655011"/>
                  <a:pt x="47766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28">
            <a:extLst>
              <a:ext uri="{FF2B5EF4-FFF2-40B4-BE49-F238E27FC236}">
                <a16:creationId xmlns:a16="http://schemas.microsoft.com/office/drawing/2014/main" id="{7D65AD9B-ECA1-DE6B-E49B-25CB3DCF87EA}"/>
              </a:ext>
            </a:extLst>
          </p:cNvPr>
          <p:cNvSpPr/>
          <p:nvPr userDrawn="1"/>
        </p:nvSpPr>
        <p:spPr>
          <a:xfrm>
            <a:off x="737065" y="5909040"/>
            <a:ext cx="421636" cy="421362"/>
          </a:xfrm>
          <a:custGeom>
            <a:avLst/>
            <a:gdLst>
              <a:gd name="connsiteX0" fmla="*/ 245801 w 421636"/>
              <a:gd name="connsiteY0" fmla="*/ 135800 h 421362"/>
              <a:gd name="connsiteX1" fmla="*/ 212754 w 421636"/>
              <a:gd name="connsiteY1" fmla="*/ 0 h 421362"/>
              <a:gd name="connsiteX2" fmla="*/ 177458 w 421636"/>
              <a:gd name="connsiteY2" fmla="*/ 135302 h 421362"/>
              <a:gd name="connsiteX3" fmla="*/ 136054 w 421636"/>
              <a:gd name="connsiteY3" fmla="*/ 175919 h 421362"/>
              <a:gd name="connsiteX4" fmla="*/ 0 w 421636"/>
              <a:gd name="connsiteY4" fmla="*/ 208811 h 421362"/>
              <a:gd name="connsiteX5" fmla="*/ 135435 w 421636"/>
              <a:gd name="connsiteY5" fmla="*/ 244071 h 421362"/>
              <a:gd name="connsiteX6" fmla="*/ 176084 w 421636"/>
              <a:gd name="connsiteY6" fmla="*/ 285435 h 421362"/>
              <a:gd name="connsiteX7" fmla="*/ 209010 w 421636"/>
              <a:gd name="connsiteY7" fmla="*/ 421363 h 421362"/>
              <a:gd name="connsiteX8" fmla="*/ 244300 w 421636"/>
              <a:gd name="connsiteY8" fmla="*/ 286061 h 421362"/>
              <a:gd name="connsiteX9" fmla="*/ 285703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01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01" y="135800"/>
                </a:moveTo>
                <a:lnTo>
                  <a:pt x="212754" y="0"/>
                </a:lnTo>
                <a:lnTo>
                  <a:pt x="177458" y="135302"/>
                </a:lnTo>
                <a:cubicBezTo>
                  <a:pt x="172219" y="155489"/>
                  <a:pt x="156261" y="171061"/>
                  <a:pt x="136054" y="175919"/>
                </a:cubicBezTo>
                <a:lnTo>
                  <a:pt x="0" y="208811"/>
                </a:lnTo>
                <a:lnTo>
                  <a:pt x="135435" y="244071"/>
                </a:lnTo>
                <a:cubicBezTo>
                  <a:pt x="155635" y="249306"/>
                  <a:pt x="171223" y="265254"/>
                  <a:pt x="176084" y="285435"/>
                </a:cubicBezTo>
                <a:lnTo>
                  <a:pt x="209010" y="421363"/>
                </a:lnTo>
                <a:lnTo>
                  <a:pt x="244300" y="286061"/>
                </a:lnTo>
                <a:cubicBezTo>
                  <a:pt x="249538" y="265874"/>
                  <a:pt x="265503" y="250302"/>
                  <a:pt x="285703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78" y="171935"/>
                  <a:pt x="250663" y="155987"/>
                  <a:pt x="245801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31">
            <a:extLst>
              <a:ext uri="{FF2B5EF4-FFF2-40B4-BE49-F238E27FC236}">
                <a16:creationId xmlns:a16="http://schemas.microsoft.com/office/drawing/2014/main" id="{529C9EF3-A4AB-9CB6-4DFA-E742D3803DD0}"/>
              </a:ext>
            </a:extLst>
          </p:cNvPr>
          <p:cNvSpPr/>
          <p:nvPr userDrawn="1"/>
        </p:nvSpPr>
        <p:spPr>
          <a:xfrm>
            <a:off x="11214213" y="749254"/>
            <a:ext cx="606901" cy="606507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34">
            <a:extLst>
              <a:ext uri="{FF2B5EF4-FFF2-40B4-BE49-F238E27FC236}">
                <a16:creationId xmlns:a16="http://schemas.microsoft.com/office/drawing/2014/main" id="{7A6D34C4-9D0B-0318-4A9D-37F42B8ED1A7}"/>
              </a:ext>
            </a:extLst>
          </p:cNvPr>
          <p:cNvSpPr/>
          <p:nvPr userDrawn="1"/>
        </p:nvSpPr>
        <p:spPr>
          <a:xfrm>
            <a:off x="11686477" y="1401897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29">
            <a:extLst>
              <a:ext uri="{FF2B5EF4-FFF2-40B4-BE49-F238E27FC236}">
                <a16:creationId xmlns:a16="http://schemas.microsoft.com/office/drawing/2014/main" id="{4D22F0D1-0ED3-E3E0-834B-AA673D71A2C8}"/>
              </a:ext>
            </a:extLst>
          </p:cNvPr>
          <p:cNvSpPr/>
          <p:nvPr userDrawn="1"/>
        </p:nvSpPr>
        <p:spPr>
          <a:xfrm>
            <a:off x="1455763" y="6248365"/>
            <a:ext cx="549405" cy="609635"/>
          </a:xfrm>
          <a:custGeom>
            <a:avLst/>
            <a:gdLst>
              <a:gd name="connsiteX0" fmla="*/ 274702 w 549405"/>
              <a:gd name="connsiteY0" fmla="*/ 0 h 609635"/>
              <a:gd name="connsiteX1" fmla="*/ 308855 w 549405"/>
              <a:gd name="connsiteY1" fmla="*/ 469730 h 609635"/>
              <a:gd name="connsiteX2" fmla="*/ 549405 w 549405"/>
              <a:gd name="connsiteY2" fmla="*/ 359371 h 609635"/>
              <a:gd name="connsiteX3" fmla="*/ 340433 w 549405"/>
              <a:gd name="connsiteY3" fmla="*/ 545007 h 609635"/>
              <a:gd name="connsiteX4" fmla="*/ 413180 w 549405"/>
              <a:gd name="connsiteY4" fmla="*/ 609635 h 609635"/>
              <a:gd name="connsiteX5" fmla="*/ 136225 w 549405"/>
              <a:gd name="connsiteY5" fmla="*/ 609635 h 609635"/>
              <a:gd name="connsiteX6" fmla="*/ 208972 w 549405"/>
              <a:gd name="connsiteY6" fmla="*/ 545007 h 609635"/>
              <a:gd name="connsiteX7" fmla="*/ 0 w 549405"/>
              <a:gd name="connsiteY7" fmla="*/ 359371 h 609635"/>
              <a:gd name="connsiteX8" fmla="*/ 240550 w 549405"/>
              <a:gd name="connsiteY8" fmla="*/ 469730 h 609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9405" h="609635">
                <a:moveTo>
                  <a:pt x="274702" y="0"/>
                </a:moveTo>
                <a:lnTo>
                  <a:pt x="308855" y="469730"/>
                </a:lnTo>
                <a:lnTo>
                  <a:pt x="549405" y="359371"/>
                </a:lnTo>
                <a:lnTo>
                  <a:pt x="340433" y="545007"/>
                </a:lnTo>
                <a:lnTo>
                  <a:pt x="413180" y="609635"/>
                </a:lnTo>
                <a:lnTo>
                  <a:pt x="136225" y="609635"/>
                </a:lnTo>
                <a:lnTo>
                  <a:pt x="208972" y="545007"/>
                </a:lnTo>
                <a:lnTo>
                  <a:pt x="0" y="359371"/>
                </a:lnTo>
                <a:lnTo>
                  <a:pt x="240550" y="469730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 w="638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EABA34D-D729-7CA6-72BE-CBC786A8787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A6BA7D3-CE1E-A4B8-AEEB-03DC173A5DD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EADE0A5-4CF2-694F-D0F8-1827355B023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55ECBA9-D408-F2B5-60BD-2CD6B227656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C8FB73A1-D96D-0F88-6A42-D5B849293E2F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658168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238870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819572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400275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316736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316736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9534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9534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73952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73952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6170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6170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Picture Placeholder 23">
            <a:extLst>
              <a:ext uri="{FF2B5EF4-FFF2-40B4-BE49-F238E27FC236}">
                <a16:creationId xmlns:a16="http://schemas.microsoft.com/office/drawing/2014/main" id="{142DCAB8-65B6-7173-CA13-B2BC69DEBBCB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658168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E047ED2A-81B6-0D81-03B3-D2E0F2F47CFD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238870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D13A21E4-1860-783B-9EDA-BA73EAC7EE5A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6819572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23">
            <a:extLst>
              <a:ext uri="{FF2B5EF4-FFF2-40B4-BE49-F238E27FC236}">
                <a16:creationId xmlns:a16="http://schemas.microsoft.com/office/drawing/2014/main" id="{864AB137-7A13-2024-806B-832E1EE2248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9400275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8">
            <a:extLst>
              <a:ext uri="{FF2B5EF4-FFF2-40B4-BE49-F238E27FC236}">
                <a16:creationId xmlns:a16="http://schemas.microsoft.com/office/drawing/2014/main" id="{FE7C75A6-E498-E882-50B9-3B2D6BC0308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316736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2" name="Text Placeholder 28">
            <a:extLst>
              <a:ext uri="{FF2B5EF4-FFF2-40B4-BE49-F238E27FC236}">
                <a16:creationId xmlns:a16="http://schemas.microsoft.com/office/drawing/2014/main" id="{ABB6097C-91E2-A9BA-27D7-A436BE5C85C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316736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Text Placeholder 28">
            <a:extLst>
              <a:ext uri="{FF2B5EF4-FFF2-40B4-BE49-F238E27FC236}">
                <a16:creationId xmlns:a16="http://schemas.microsoft.com/office/drawing/2014/main" id="{78FC5CF0-D167-C7B4-1028-C1A4A9C03EC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9534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4" name="Text Placeholder 28">
            <a:extLst>
              <a:ext uri="{FF2B5EF4-FFF2-40B4-BE49-F238E27FC236}">
                <a16:creationId xmlns:a16="http://schemas.microsoft.com/office/drawing/2014/main" id="{D55C22DA-5353-B8BF-C4FF-91A8B8B6446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9534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Text Placeholder 28">
            <a:extLst>
              <a:ext uri="{FF2B5EF4-FFF2-40B4-BE49-F238E27FC236}">
                <a16:creationId xmlns:a16="http://schemas.microsoft.com/office/drawing/2014/main" id="{9F59F81C-A663-51B7-2FF3-E8D3462315F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73952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6" name="Text Placeholder 28">
            <a:extLst>
              <a:ext uri="{FF2B5EF4-FFF2-40B4-BE49-F238E27FC236}">
                <a16:creationId xmlns:a16="http://schemas.microsoft.com/office/drawing/2014/main" id="{8F6AC0DB-5305-0EF0-76E1-B8577DCB8CF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73952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Text Placeholder 28">
            <a:extLst>
              <a:ext uri="{FF2B5EF4-FFF2-40B4-BE49-F238E27FC236}">
                <a16:creationId xmlns:a16="http://schemas.microsoft.com/office/drawing/2014/main" id="{C7766778-EADE-E830-94ED-B5548837EA9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6170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E29FCF55-ECB6-6BB4-69CE-6677F4932C0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6170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Footer Placeholder 28">
            <a:extLst>
              <a:ext uri="{FF2B5EF4-FFF2-40B4-BE49-F238E27FC236}">
                <a16:creationId xmlns:a16="http://schemas.microsoft.com/office/drawing/2014/main" id="{E50B0175-9BBD-26B5-48D1-23C14CD585BE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E09E0A9-2459-5903-A74B-7F3F6F82FB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6B47BC0-FA5D-EA74-4832-84BBDC63054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AD3FDDC-AE8B-916E-2FB3-18E7CBBC7A5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F4F2EEB-CE87-7F98-716D-ED8DEDF4E6F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 42">
            <a:extLst>
              <a:ext uri="{FF2B5EF4-FFF2-40B4-BE49-F238E27FC236}">
                <a16:creationId xmlns:a16="http://schemas.microsoft.com/office/drawing/2014/main" id="{C29E57C3-BF26-FFED-0E5E-D1D7503CC145}"/>
              </a:ext>
            </a:extLst>
          </p:cNvPr>
          <p:cNvSpPr/>
          <p:nvPr userDrawn="1"/>
        </p:nvSpPr>
        <p:spPr>
          <a:xfrm>
            <a:off x="11169550" y="1625301"/>
            <a:ext cx="421636" cy="421362"/>
          </a:xfrm>
          <a:custGeom>
            <a:avLst/>
            <a:gdLst>
              <a:gd name="connsiteX0" fmla="*/ 245827 w 421636"/>
              <a:gd name="connsiteY0" fmla="*/ 135800 h 421362"/>
              <a:gd name="connsiteX1" fmla="*/ 212735 w 421636"/>
              <a:gd name="connsiteY1" fmla="*/ 0 h 421362"/>
              <a:gd name="connsiteX2" fmla="*/ 177471 w 421636"/>
              <a:gd name="connsiteY2" fmla="*/ 135302 h 421362"/>
              <a:gd name="connsiteX3" fmla="*/ 136074 w 421636"/>
              <a:gd name="connsiteY3" fmla="*/ 175919 h 421362"/>
              <a:gd name="connsiteX4" fmla="*/ 0 w 421636"/>
              <a:gd name="connsiteY4" fmla="*/ 208811 h 421362"/>
              <a:gd name="connsiteX5" fmla="*/ 135434 w 421636"/>
              <a:gd name="connsiteY5" fmla="*/ 244071 h 421362"/>
              <a:gd name="connsiteX6" fmla="*/ 176065 w 421636"/>
              <a:gd name="connsiteY6" fmla="*/ 285435 h 421362"/>
              <a:gd name="connsiteX7" fmla="*/ 209029 w 421636"/>
              <a:gd name="connsiteY7" fmla="*/ 421363 h 421362"/>
              <a:gd name="connsiteX8" fmla="*/ 244293 w 421636"/>
              <a:gd name="connsiteY8" fmla="*/ 286061 h 421362"/>
              <a:gd name="connsiteX9" fmla="*/ 285690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27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27" y="135800"/>
                </a:moveTo>
                <a:lnTo>
                  <a:pt x="212735" y="0"/>
                </a:lnTo>
                <a:lnTo>
                  <a:pt x="177471" y="135302"/>
                </a:lnTo>
                <a:cubicBezTo>
                  <a:pt x="172232" y="155489"/>
                  <a:pt x="156261" y="171061"/>
                  <a:pt x="136074" y="175919"/>
                </a:cubicBezTo>
                <a:lnTo>
                  <a:pt x="0" y="208811"/>
                </a:lnTo>
                <a:lnTo>
                  <a:pt x="135434" y="244071"/>
                </a:lnTo>
                <a:cubicBezTo>
                  <a:pt x="155622" y="249306"/>
                  <a:pt x="171210" y="265254"/>
                  <a:pt x="176065" y="285435"/>
                </a:cubicBezTo>
                <a:lnTo>
                  <a:pt x="209029" y="421363"/>
                </a:lnTo>
                <a:lnTo>
                  <a:pt x="244293" y="286061"/>
                </a:lnTo>
                <a:cubicBezTo>
                  <a:pt x="249532" y="265874"/>
                  <a:pt x="265503" y="250302"/>
                  <a:pt x="285690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97" y="171935"/>
                  <a:pt x="250682" y="155987"/>
                  <a:pt x="245827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5" name="Freeform 44">
            <a:extLst>
              <a:ext uri="{FF2B5EF4-FFF2-40B4-BE49-F238E27FC236}">
                <a16:creationId xmlns:a16="http://schemas.microsoft.com/office/drawing/2014/main" id="{C22B1F65-D475-A98E-EA7F-55FD41B5C38A}"/>
              </a:ext>
            </a:extLst>
          </p:cNvPr>
          <p:cNvSpPr/>
          <p:nvPr userDrawn="1"/>
        </p:nvSpPr>
        <p:spPr>
          <a:xfrm>
            <a:off x="11226099" y="624429"/>
            <a:ext cx="766611" cy="753345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53">
            <a:extLst>
              <a:ext uri="{FF2B5EF4-FFF2-40B4-BE49-F238E27FC236}">
                <a16:creationId xmlns:a16="http://schemas.microsoft.com/office/drawing/2014/main" id="{A2942759-5FC1-A116-374B-028C8EFD6AA8}"/>
              </a:ext>
            </a:extLst>
          </p:cNvPr>
          <p:cNvSpPr/>
          <p:nvPr userDrawn="1"/>
        </p:nvSpPr>
        <p:spPr>
          <a:xfrm>
            <a:off x="11628104" y="2658690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57">
            <a:extLst>
              <a:ext uri="{FF2B5EF4-FFF2-40B4-BE49-F238E27FC236}">
                <a16:creationId xmlns:a16="http://schemas.microsoft.com/office/drawing/2014/main" id="{6DBBCC02-F430-7C2E-F156-67C1A83C2A24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58">
            <a:extLst>
              <a:ext uri="{FF2B5EF4-FFF2-40B4-BE49-F238E27FC236}">
                <a16:creationId xmlns:a16="http://schemas.microsoft.com/office/drawing/2014/main" id="{179957A1-7302-4BBF-780A-0D81913AE10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59">
            <a:extLst>
              <a:ext uri="{FF2B5EF4-FFF2-40B4-BE49-F238E27FC236}">
                <a16:creationId xmlns:a16="http://schemas.microsoft.com/office/drawing/2014/main" id="{3961B42C-5BF6-F087-D3BA-97C8CA8DBC0C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60">
            <a:extLst>
              <a:ext uri="{FF2B5EF4-FFF2-40B4-BE49-F238E27FC236}">
                <a16:creationId xmlns:a16="http://schemas.microsoft.com/office/drawing/2014/main" id="{F322CB43-A3A7-A788-26DD-81960035FAA0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61">
            <a:extLst>
              <a:ext uri="{FF2B5EF4-FFF2-40B4-BE49-F238E27FC236}">
                <a16:creationId xmlns:a16="http://schemas.microsoft.com/office/drawing/2014/main" id="{4BB225F0-6CCF-C3D8-6427-2BD0833C8757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62">
            <a:extLst>
              <a:ext uri="{FF2B5EF4-FFF2-40B4-BE49-F238E27FC236}">
                <a16:creationId xmlns:a16="http://schemas.microsoft.com/office/drawing/2014/main" id="{F91B4146-B9B3-B7ED-3E4F-1109E04059D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" name="Freeform 63">
            <a:extLst>
              <a:ext uri="{FF2B5EF4-FFF2-40B4-BE49-F238E27FC236}">
                <a16:creationId xmlns:a16="http://schemas.microsoft.com/office/drawing/2014/main" id="{C931CB60-C1AA-2940-EFA6-0D00E5274A26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4" name="Freeform 64">
            <a:extLst>
              <a:ext uri="{FF2B5EF4-FFF2-40B4-BE49-F238E27FC236}">
                <a16:creationId xmlns:a16="http://schemas.microsoft.com/office/drawing/2014/main" id="{5282E883-EB52-CBDC-0D67-7FDB27153D1B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5" name="Freeform 3">
            <a:extLst>
              <a:ext uri="{FF2B5EF4-FFF2-40B4-BE49-F238E27FC236}">
                <a16:creationId xmlns:a16="http://schemas.microsoft.com/office/drawing/2014/main" id="{B0933FA1-C477-5619-B99B-F5A0BD96C4AB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062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08176"/>
            <a:ext cx="10213848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4" name="Freeform 46">
            <a:extLst>
              <a:ext uri="{FF2B5EF4-FFF2-40B4-BE49-F238E27FC236}">
                <a16:creationId xmlns:a16="http://schemas.microsoft.com/office/drawing/2014/main" id="{045C25C3-199E-3126-8079-A8255966DD3D}"/>
              </a:ext>
            </a:extLst>
          </p:cNvPr>
          <p:cNvSpPr/>
          <p:nvPr userDrawn="1"/>
        </p:nvSpPr>
        <p:spPr>
          <a:xfrm>
            <a:off x="980573" y="6047648"/>
            <a:ext cx="408948" cy="408682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 50">
            <a:extLst>
              <a:ext uri="{FF2B5EF4-FFF2-40B4-BE49-F238E27FC236}">
                <a16:creationId xmlns:a16="http://schemas.microsoft.com/office/drawing/2014/main" id="{D7D39036-111B-CEED-189C-B14911867D90}"/>
              </a:ext>
            </a:extLst>
          </p:cNvPr>
          <p:cNvSpPr/>
          <p:nvPr userDrawn="1"/>
        </p:nvSpPr>
        <p:spPr>
          <a:xfrm>
            <a:off x="1575124" y="5096959"/>
            <a:ext cx="784618" cy="771041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BD3F5A-ACA1-B405-D6E5-37192DAF342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56A08D-1515-AC6D-487D-FF05098404B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 11">
            <a:extLst>
              <a:ext uri="{FF2B5EF4-FFF2-40B4-BE49-F238E27FC236}">
                <a16:creationId xmlns:a16="http://schemas.microsoft.com/office/drawing/2014/main" id="{00F7C404-3682-BE0D-7B78-EEC527C409BE}"/>
              </a:ext>
            </a:extLst>
          </p:cNvPr>
          <p:cNvSpPr/>
          <p:nvPr userDrawn="1"/>
        </p:nvSpPr>
        <p:spPr>
          <a:xfrm>
            <a:off x="10397613" y="4952686"/>
            <a:ext cx="1794387" cy="1905314"/>
          </a:xfrm>
          <a:custGeom>
            <a:avLst/>
            <a:gdLst>
              <a:gd name="connsiteX0" fmla="*/ 2268387 w 2268387"/>
              <a:gd name="connsiteY0" fmla="*/ 2107997 h 2408616"/>
              <a:gd name="connsiteX1" fmla="*/ 2268387 w 2268387"/>
              <a:gd name="connsiteY1" fmla="*/ 2117965 h 2408616"/>
              <a:gd name="connsiteX2" fmla="*/ 2227606 w 2268387"/>
              <a:gd name="connsiteY2" fmla="*/ 2175439 h 2408616"/>
              <a:gd name="connsiteX3" fmla="*/ 1996806 w 2268387"/>
              <a:gd name="connsiteY3" fmla="*/ 2385223 h 2408616"/>
              <a:gd name="connsiteX4" fmla="*/ 1960052 w 2268387"/>
              <a:gd name="connsiteY4" fmla="*/ 2408616 h 2408616"/>
              <a:gd name="connsiteX5" fmla="*/ 1949262 w 2268387"/>
              <a:gd name="connsiteY5" fmla="*/ 2408616 h 2408616"/>
              <a:gd name="connsiteX6" fmla="*/ 1994057 w 2268387"/>
              <a:gd name="connsiteY6" fmla="*/ 2380069 h 2408616"/>
              <a:gd name="connsiteX7" fmla="*/ 2223788 w 2268387"/>
              <a:gd name="connsiteY7" fmla="*/ 2170966 h 2408616"/>
              <a:gd name="connsiteX8" fmla="*/ 2268387 w 2268387"/>
              <a:gd name="connsiteY8" fmla="*/ 1844513 h 2408616"/>
              <a:gd name="connsiteX9" fmla="*/ 2268387 w 2268387"/>
              <a:gd name="connsiteY9" fmla="*/ 1856929 h 2408616"/>
              <a:gd name="connsiteX10" fmla="*/ 2229989 w 2268387"/>
              <a:gd name="connsiteY10" fmla="*/ 1930467 h 2408616"/>
              <a:gd name="connsiteX11" fmla="*/ 1702109 w 2268387"/>
              <a:gd name="connsiteY11" fmla="*/ 2376439 h 2408616"/>
              <a:gd name="connsiteX12" fmla="*/ 1618124 w 2268387"/>
              <a:gd name="connsiteY12" fmla="*/ 2408616 h 2408616"/>
              <a:gd name="connsiteX13" fmla="*/ 1601964 w 2268387"/>
              <a:gd name="connsiteY13" fmla="*/ 2408616 h 2408616"/>
              <a:gd name="connsiteX14" fmla="*/ 1699787 w 2268387"/>
              <a:gd name="connsiteY14" fmla="*/ 2371139 h 2408616"/>
              <a:gd name="connsiteX15" fmla="*/ 2225160 w 2268387"/>
              <a:gd name="connsiteY15" fmla="*/ 1927299 h 2408616"/>
              <a:gd name="connsiteX16" fmla="*/ 1671375 w 2268387"/>
              <a:gd name="connsiteY16" fmla="*/ 1188350 h 2408616"/>
              <a:gd name="connsiteX17" fmla="*/ 1882377 w 2268387"/>
              <a:gd name="connsiteY17" fmla="*/ 1674828 h 2408616"/>
              <a:gd name="connsiteX18" fmla="*/ 1325700 w 2268387"/>
              <a:gd name="connsiteY18" fmla="*/ 2059795 h 2408616"/>
              <a:gd name="connsiteX19" fmla="*/ 1026772 w 2268387"/>
              <a:gd name="connsiteY19" fmla="*/ 1874736 h 2408616"/>
              <a:gd name="connsiteX20" fmla="*/ 1201639 w 2268387"/>
              <a:gd name="connsiteY20" fmla="*/ 1943642 h 2408616"/>
              <a:gd name="connsiteX21" fmla="*/ 1758317 w 2268387"/>
              <a:gd name="connsiteY21" fmla="*/ 1558680 h 2408616"/>
              <a:gd name="connsiteX22" fmla="*/ 1671375 w 2268387"/>
              <a:gd name="connsiteY22" fmla="*/ 1188350 h 2408616"/>
              <a:gd name="connsiteX23" fmla="*/ 1374983 w 2268387"/>
              <a:gd name="connsiteY23" fmla="*/ 1001331 h 2408616"/>
              <a:gd name="connsiteX24" fmla="*/ 819424 w 2268387"/>
              <a:gd name="connsiteY24" fmla="*/ 1475529 h 2408616"/>
              <a:gd name="connsiteX25" fmla="*/ 1285448 w 2268387"/>
              <a:gd name="connsiteY25" fmla="*/ 2146372 h 2408616"/>
              <a:gd name="connsiteX26" fmla="*/ 1957834 w 2268387"/>
              <a:gd name="connsiteY26" fmla="*/ 1681384 h 2408616"/>
              <a:gd name="connsiteX27" fmla="*/ 1491809 w 2268387"/>
              <a:gd name="connsiteY27" fmla="*/ 1010535 h 2408616"/>
              <a:gd name="connsiteX28" fmla="*/ 1374983 w 2268387"/>
              <a:gd name="connsiteY28" fmla="*/ 1001331 h 2408616"/>
              <a:gd name="connsiteX29" fmla="*/ 1374860 w 2268387"/>
              <a:gd name="connsiteY29" fmla="*/ 995548 h 2408616"/>
              <a:gd name="connsiteX30" fmla="*/ 1492854 w 2268387"/>
              <a:gd name="connsiteY30" fmla="*/ 1004847 h 2408616"/>
              <a:gd name="connsiteX31" fmla="*/ 1963575 w 2268387"/>
              <a:gd name="connsiteY31" fmla="*/ 1682414 h 2408616"/>
              <a:gd name="connsiteX32" fmla="*/ 1284405 w 2268387"/>
              <a:gd name="connsiteY32" fmla="*/ 2152067 h 2408616"/>
              <a:gd name="connsiteX33" fmla="*/ 813684 w 2268387"/>
              <a:gd name="connsiteY33" fmla="*/ 1474498 h 2408616"/>
              <a:gd name="connsiteX34" fmla="*/ 1374860 w 2268387"/>
              <a:gd name="connsiteY34" fmla="*/ 995548 h 2408616"/>
              <a:gd name="connsiteX35" fmla="*/ 1374404 w 2268387"/>
              <a:gd name="connsiteY35" fmla="*/ 976397 h 2408616"/>
              <a:gd name="connsiteX36" fmla="*/ 794775 w 2268387"/>
              <a:gd name="connsiteY36" fmla="*/ 1471080 h 2408616"/>
              <a:gd name="connsiteX37" fmla="*/ 1280983 w 2268387"/>
              <a:gd name="connsiteY37" fmla="*/ 2170912 h 2408616"/>
              <a:gd name="connsiteX38" fmla="*/ 1982483 w 2268387"/>
              <a:gd name="connsiteY38" fmla="*/ 1685829 h 2408616"/>
              <a:gd name="connsiteX39" fmla="*/ 1496275 w 2268387"/>
              <a:gd name="connsiteY39" fmla="*/ 986001 h 2408616"/>
              <a:gd name="connsiteX40" fmla="*/ 1374404 w 2268387"/>
              <a:gd name="connsiteY40" fmla="*/ 976397 h 2408616"/>
              <a:gd name="connsiteX41" fmla="*/ 1374228 w 2268387"/>
              <a:gd name="connsiteY41" fmla="*/ 970610 h 2408616"/>
              <a:gd name="connsiteX42" fmla="*/ 1497262 w 2268387"/>
              <a:gd name="connsiteY42" fmla="*/ 980306 h 2408616"/>
              <a:gd name="connsiteX43" fmla="*/ 1988166 w 2268387"/>
              <a:gd name="connsiteY43" fmla="*/ 1686859 h 2408616"/>
              <a:gd name="connsiteX44" fmla="*/ 1279996 w 2268387"/>
              <a:gd name="connsiteY44" fmla="*/ 2176607 h 2408616"/>
              <a:gd name="connsiteX45" fmla="*/ 789091 w 2268387"/>
              <a:gd name="connsiteY45" fmla="*/ 1470049 h 2408616"/>
              <a:gd name="connsiteX46" fmla="*/ 1374228 w 2268387"/>
              <a:gd name="connsiteY46" fmla="*/ 970610 h 2408616"/>
              <a:gd name="connsiteX47" fmla="*/ 1373788 w 2268387"/>
              <a:gd name="connsiteY47" fmla="*/ 951459 h 2408616"/>
              <a:gd name="connsiteX48" fmla="*/ 770184 w 2268387"/>
              <a:gd name="connsiteY48" fmla="*/ 1466635 h 2408616"/>
              <a:gd name="connsiteX49" fmla="*/ 1276575 w 2268387"/>
              <a:gd name="connsiteY49" fmla="*/ 2195454 h 2408616"/>
              <a:gd name="connsiteX50" fmla="*/ 2007075 w 2268387"/>
              <a:gd name="connsiteY50" fmla="*/ 1690278 h 2408616"/>
              <a:gd name="connsiteX51" fmla="*/ 1500684 w 2268387"/>
              <a:gd name="connsiteY51" fmla="*/ 961460 h 2408616"/>
              <a:gd name="connsiteX52" fmla="*/ 1373788 w 2268387"/>
              <a:gd name="connsiteY52" fmla="*/ 951459 h 2408616"/>
              <a:gd name="connsiteX53" fmla="*/ 1373648 w 2268387"/>
              <a:gd name="connsiteY53" fmla="*/ 945673 h 2408616"/>
              <a:gd name="connsiteX54" fmla="*/ 1501727 w 2268387"/>
              <a:gd name="connsiteY54" fmla="*/ 955766 h 2408616"/>
              <a:gd name="connsiteX55" fmla="*/ 2012759 w 2268387"/>
              <a:gd name="connsiteY55" fmla="*/ 1691308 h 2408616"/>
              <a:gd name="connsiteX56" fmla="*/ 1275531 w 2268387"/>
              <a:gd name="connsiteY56" fmla="*/ 2201148 h 2408616"/>
              <a:gd name="connsiteX57" fmla="*/ 764499 w 2268387"/>
              <a:gd name="connsiteY57" fmla="*/ 1465604 h 2408616"/>
              <a:gd name="connsiteX58" fmla="*/ 1373648 w 2268387"/>
              <a:gd name="connsiteY58" fmla="*/ 945673 h 2408616"/>
              <a:gd name="connsiteX59" fmla="*/ 1369642 w 2268387"/>
              <a:gd name="connsiteY59" fmla="*/ 932149 h 2408616"/>
              <a:gd name="connsiteX60" fmla="*/ 745070 w 2268387"/>
              <a:gd name="connsiteY60" fmla="*/ 1465252 h 2408616"/>
              <a:gd name="connsiteX61" fmla="*/ 1269035 w 2268387"/>
              <a:gd name="connsiteY61" fmla="*/ 2219439 h 2408616"/>
              <a:gd name="connsiteX62" fmla="*/ 2024938 w 2268387"/>
              <a:gd name="connsiteY62" fmla="*/ 1696678 h 2408616"/>
              <a:gd name="connsiteX63" fmla="*/ 1500974 w 2268387"/>
              <a:gd name="connsiteY63" fmla="*/ 942498 h 2408616"/>
              <a:gd name="connsiteX64" fmla="*/ 1369642 w 2268387"/>
              <a:gd name="connsiteY64" fmla="*/ 932149 h 2408616"/>
              <a:gd name="connsiteX65" fmla="*/ 1369518 w 2268387"/>
              <a:gd name="connsiteY65" fmla="*/ 926363 h 2408616"/>
              <a:gd name="connsiteX66" fmla="*/ 1502017 w 2268387"/>
              <a:gd name="connsiteY66" fmla="*/ 936803 h 2408616"/>
              <a:gd name="connsiteX67" fmla="*/ 2030622 w 2268387"/>
              <a:gd name="connsiteY67" fmla="*/ 1697714 h 2408616"/>
              <a:gd name="connsiteX68" fmla="*/ 1267990 w 2268387"/>
              <a:gd name="connsiteY68" fmla="*/ 2225127 h 2408616"/>
              <a:gd name="connsiteX69" fmla="*/ 739328 w 2268387"/>
              <a:gd name="connsiteY69" fmla="*/ 1464222 h 2408616"/>
              <a:gd name="connsiteX70" fmla="*/ 1369518 w 2268387"/>
              <a:gd name="connsiteY70" fmla="*/ 926363 h 2408616"/>
              <a:gd name="connsiteX71" fmla="*/ 1369062 w 2268387"/>
              <a:gd name="connsiteY71" fmla="*/ 907211 h 2408616"/>
              <a:gd name="connsiteX72" fmla="*/ 720478 w 2268387"/>
              <a:gd name="connsiteY72" fmla="*/ 1460808 h 2408616"/>
              <a:gd name="connsiteX73" fmla="*/ 1264570 w 2268387"/>
              <a:gd name="connsiteY73" fmla="*/ 2243973 h 2408616"/>
              <a:gd name="connsiteX74" fmla="*/ 2049530 w 2268387"/>
              <a:gd name="connsiteY74" fmla="*/ 1701128 h 2408616"/>
              <a:gd name="connsiteX75" fmla="*/ 1505440 w 2268387"/>
              <a:gd name="connsiteY75" fmla="*/ 917957 h 2408616"/>
              <a:gd name="connsiteX76" fmla="*/ 1369062 w 2268387"/>
              <a:gd name="connsiteY76" fmla="*/ 907211 h 2408616"/>
              <a:gd name="connsiteX77" fmla="*/ 1368925 w 2268387"/>
              <a:gd name="connsiteY77" fmla="*/ 901424 h 2408616"/>
              <a:gd name="connsiteX78" fmla="*/ 1506483 w 2268387"/>
              <a:gd name="connsiteY78" fmla="*/ 912262 h 2408616"/>
              <a:gd name="connsiteX79" fmla="*/ 2055272 w 2268387"/>
              <a:gd name="connsiteY79" fmla="*/ 1702158 h 2408616"/>
              <a:gd name="connsiteX80" fmla="*/ 1263525 w 2268387"/>
              <a:gd name="connsiteY80" fmla="*/ 2249667 h 2408616"/>
              <a:gd name="connsiteX81" fmla="*/ 714736 w 2268387"/>
              <a:gd name="connsiteY81" fmla="*/ 1459772 h 2408616"/>
              <a:gd name="connsiteX82" fmla="*/ 1368925 w 2268387"/>
              <a:gd name="connsiteY82" fmla="*/ 901424 h 2408616"/>
              <a:gd name="connsiteX83" fmla="*/ 359897 w 2268387"/>
              <a:gd name="connsiteY83" fmla="*/ 415377 h 2408616"/>
              <a:gd name="connsiteX84" fmla="*/ 25358 w 2268387"/>
              <a:gd name="connsiteY84" fmla="*/ 1052829 h 2408616"/>
              <a:gd name="connsiteX85" fmla="*/ 210433 w 2268387"/>
              <a:gd name="connsiteY85" fmla="*/ 1938503 h 2408616"/>
              <a:gd name="connsiteX86" fmla="*/ 216059 w 2268387"/>
              <a:gd name="connsiteY86" fmla="*/ 1935974 h 2408616"/>
              <a:gd name="connsiteX87" fmla="*/ 106789 w 2268387"/>
              <a:gd name="connsiteY87" fmla="*/ 1177181 h 2408616"/>
              <a:gd name="connsiteX88" fmla="*/ 439762 w 2268387"/>
              <a:gd name="connsiteY88" fmla="*/ 539761 h 2408616"/>
              <a:gd name="connsiteX89" fmla="*/ 359897 w 2268387"/>
              <a:gd name="connsiteY89" fmla="*/ 415377 h 2408616"/>
              <a:gd name="connsiteX90" fmla="*/ 1174373 w 2268387"/>
              <a:gd name="connsiteY90" fmla="*/ 63048 h 2408616"/>
              <a:gd name="connsiteX91" fmla="*/ 928811 w 2268387"/>
              <a:gd name="connsiteY91" fmla="*/ 96393 h 2408616"/>
              <a:gd name="connsiteX92" fmla="*/ 928232 w 2268387"/>
              <a:gd name="connsiteY92" fmla="*/ 133483 h 2408616"/>
              <a:gd name="connsiteX93" fmla="*/ 796226 w 2268387"/>
              <a:gd name="connsiteY93" fmla="*/ 224736 h 2408616"/>
              <a:gd name="connsiteX94" fmla="*/ 717636 w 2268387"/>
              <a:gd name="connsiteY94" fmla="*/ 168943 h 2408616"/>
              <a:gd name="connsiteX95" fmla="*/ 617298 w 2268387"/>
              <a:gd name="connsiteY95" fmla="*/ 219861 h 2408616"/>
              <a:gd name="connsiteX96" fmla="*/ 716824 w 2268387"/>
              <a:gd name="connsiteY96" fmla="*/ 331698 h 2408616"/>
              <a:gd name="connsiteX97" fmla="*/ 1517445 w 2268387"/>
              <a:gd name="connsiteY97" fmla="*/ 201655 h 2408616"/>
              <a:gd name="connsiteX98" fmla="*/ 2223528 w 2268387"/>
              <a:gd name="connsiteY98" fmla="*/ 606253 h 2408616"/>
              <a:gd name="connsiteX99" fmla="*/ 1429287 w 2268387"/>
              <a:gd name="connsiteY99" fmla="*/ 81969 h 2408616"/>
              <a:gd name="connsiteX100" fmla="*/ 1174373 w 2268387"/>
              <a:gd name="connsiteY100" fmla="*/ 63048 h 2408616"/>
              <a:gd name="connsiteX101" fmla="*/ 836766 w 2268387"/>
              <a:gd name="connsiteY101" fmla="*/ 1834 h 2408616"/>
              <a:gd name="connsiteX102" fmla="*/ 927766 w 2268387"/>
              <a:gd name="connsiteY102" fmla="*/ 90684 h 2408616"/>
              <a:gd name="connsiteX103" fmla="*/ 1430331 w 2268387"/>
              <a:gd name="connsiteY103" fmla="*/ 76276 h 2408616"/>
              <a:gd name="connsiteX104" fmla="*/ 2252932 w 2268387"/>
              <a:gd name="connsiteY104" fmla="*/ 641991 h 2408616"/>
              <a:gd name="connsiteX105" fmla="*/ 2268387 w 2268387"/>
              <a:gd name="connsiteY105" fmla="*/ 663717 h 2408616"/>
              <a:gd name="connsiteX106" fmla="*/ 2268387 w 2268387"/>
              <a:gd name="connsiteY106" fmla="*/ 686485 h 2408616"/>
              <a:gd name="connsiteX107" fmla="*/ 2248177 w 2268387"/>
              <a:gd name="connsiteY107" fmla="*/ 645296 h 2408616"/>
              <a:gd name="connsiteX108" fmla="*/ 1516401 w 2268387"/>
              <a:gd name="connsiteY108" fmla="*/ 207349 h 2408616"/>
              <a:gd name="connsiteX109" fmla="*/ 1304834 w 2268387"/>
              <a:gd name="connsiteY109" fmla="*/ 187836 h 2408616"/>
              <a:gd name="connsiteX110" fmla="*/ 718507 w 2268387"/>
              <a:gd name="connsiteY110" fmla="*/ 337369 h 2408616"/>
              <a:gd name="connsiteX111" fmla="*/ 722393 w 2268387"/>
              <a:gd name="connsiteY111" fmla="*/ 419674 h 2408616"/>
              <a:gd name="connsiteX112" fmla="*/ 508723 w 2268387"/>
              <a:gd name="connsiteY112" fmla="*/ 567415 h 2408616"/>
              <a:gd name="connsiteX113" fmla="*/ 444808 w 2268387"/>
              <a:gd name="connsiteY113" fmla="*/ 542961 h 2408616"/>
              <a:gd name="connsiteX114" fmla="*/ 112473 w 2268387"/>
              <a:gd name="connsiteY114" fmla="*/ 1178211 h 2408616"/>
              <a:gd name="connsiteX115" fmla="*/ 221510 w 2268387"/>
              <a:gd name="connsiteY115" fmla="*/ 1933972 h 2408616"/>
              <a:gd name="connsiteX116" fmla="*/ 260950 w 2268387"/>
              <a:gd name="connsiteY116" fmla="*/ 1931356 h 2408616"/>
              <a:gd name="connsiteX117" fmla="*/ 326315 w 2268387"/>
              <a:gd name="connsiteY117" fmla="*/ 2025388 h 2408616"/>
              <a:gd name="connsiteX118" fmla="*/ 307466 w 2268387"/>
              <a:gd name="connsiteY118" fmla="*/ 2064320 h 2408616"/>
              <a:gd name="connsiteX119" fmla="*/ 797389 w 2268387"/>
              <a:gd name="connsiteY119" fmla="*/ 2399114 h 2408616"/>
              <a:gd name="connsiteX120" fmla="*/ 827329 w 2268387"/>
              <a:gd name="connsiteY120" fmla="*/ 2408616 h 2408616"/>
              <a:gd name="connsiteX121" fmla="*/ 808204 w 2268387"/>
              <a:gd name="connsiteY121" fmla="*/ 2408616 h 2408616"/>
              <a:gd name="connsiteX122" fmla="*/ 795523 w 2268387"/>
              <a:gd name="connsiteY122" fmla="*/ 2404594 h 2408616"/>
              <a:gd name="connsiteX123" fmla="*/ 303464 w 2268387"/>
              <a:gd name="connsiteY123" fmla="*/ 2068549 h 2408616"/>
              <a:gd name="connsiteX124" fmla="*/ 301783 w 2268387"/>
              <a:gd name="connsiteY124" fmla="*/ 2070170 h 2408616"/>
              <a:gd name="connsiteX125" fmla="*/ 635046 w 2268387"/>
              <a:gd name="connsiteY125" fmla="*/ 2398850 h 2408616"/>
              <a:gd name="connsiteX126" fmla="*/ 651585 w 2268387"/>
              <a:gd name="connsiteY126" fmla="*/ 2408616 h 2408616"/>
              <a:gd name="connsiteX127" fmla="*/ 640173 w 2268387"/>
              <a:gd name="connsiteY127" fmla="*/ 2408616 h 2408616"/>
              <a:gd name="connsiteX128" fmla="*/ 632123 w 2268387"/>
              <a:gd name="connsiteY128" fmla="*/ 2403866 h 2408616"/>
              <a:gd name="connsiteX129" fmla="*/ 297374 w 2268387"/>
              <a:gd name="connsiteY129" fmla="*/ 2073983 h 2408616"/>
              <a:gd name="connsiteX130" fmla="*/ 232067 w 2268387"/>
              <a:gd name="connsiteY130" fmla="*/ 2090567 h 2408616"/>
              <a:gd name="connsiteX131" fmla="*/ 166702 w 2268387"/>
              <a:gd name="connsiteY131" fmla="*/ 1996536 h 2408616"/>
              <a:gd name="connsiteX132" fmla="*/ 205330 w 2268387"/>
              <a:gd name="connsiteY132" fmla="*/ 1941280 h 2408616"/>
              <a:gd name="connsiteX133" fmla="*/ 19674 w 2268387"/>
              <a:gd name="connsiteY133" fmla="*/ 1051798 h 2408616"/>
              <a:gd name="connsiteX134" fmla="*/ 358912 w 2268387"/>
              <a:gd name="connsiteY134" fmla="*/ 408191 h 2408616"/>
              <a:gd name="connsiteX135" fmla="*/ 360651 w 2268387"/>
              <a:gd name="connsiteY135" fmla="*/ 354269 h 2408616"/>
              <a:gd name="connsiteX136" fmla="*/ 574320 w 2268387"/>
              <a:gd name="connsiteY136" fmla="*/ 206528 h 2408616"/>
              <a:gd name="connsiteX137" fmla="*/ 610628 w 2268387"/>
              <a:gd name="connsiteY137" fmla="*/ 217007 h 2408616"/>
              <a:gd name="connsiteX138" fmla="*/ 714910 w 2268387"/>
              <a:gd name="connsiteY138" fmla="*/ 163823 h 2408616"/>
              <a:gd name="connsiteX139" fmla="*/ 704818 w 2268387"/>
              <a:gd name="connsiteY139" fmla="*/ 93087 h 2408616"/>
              <a:gd name="connsiteX140" fmla="*/ 836766 w 2268387"/>
              <a:gd name="connsiteY140" fmla="*/ 1834 h 2408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2268387" h="2408616">
                <a:moveTo>
                  <a:pt x="2268387" y="2107997"/>
                </a:moveTo>
                <a:lnTo>
                  <a:pt x="2268387" y="2117965"/>
                </a:lnTo>
                <a:lnTo>
                  <a:pt x="2227606" y="2175439"/>
                </a:lnTo>
                <a:cubicBezTo>
                  <a:pt x="2159820" y="2255209"/>
                  <a:pt x="2082127" y="2325663"/>
                  <a:pt x="1996806" y="2385223"/>
                </a:cubicBezTo>
                <a:lnTo>
                  <a:pt x="1960052" y="2408616"/>
                </a:lnTo>
                <a:lnTo>
                  <a:pt x="1949262" y="2408616"/>
                </a:lnTo>
                <a:lnTo>
                  <a:pt x="1994057" y="2380069"/>
                </a:lnTo>
                <a:cubicBezTo>
                  <a:pt x="2078999" y="2320698"/>
                  <a:pt x="2156334" y="2250473"/>
                  <a:pt x="2223788" y="2170966"/>
                </a:cubicBezTo>
                <a:close/>
                <a:moveTo>
                  <a:pt x="2268387" y="1844513"/>
                </a:moveTo>
                <a:lnTo>
                  <a:pt x="2268387" y="1856929"/>
                </a:lnTo>
                <a:lnTo>
                  <a:pt x="2229989" y="1930467"/>
                </a:lnTo>
                <a:cubicBezTo>
                  <a:pt x="2100504" y="2127893"/>
                  <a:pt x="1916036" y="2282434"/>
                  <a:pt x="1702109" y="2376439"/>
                </a:cubicBezTo>
                <a:lnTo>
                  <a:pt x="1618124" y="2408616"/>
                </a:lnTo>
                <a:lnTo>
                  <a:pt x="1601964" y="2408616"/>
                </a:lnTo>
                <a:lnTo>
                  <a:pt x="1699787" y="2371139"/>
                </a:lnTo>
                <a:cubicBezTo>
                  <a:pt x="1912703" y="2277583"/>
                  <a:pt x="2096294" y="2123781"/>
                  <a:pt x="2225160" y="1927299"/>
                </a:cubicBezTo>
                <a:close/>
                <a:moveTo>
                  <a:pt x="1671375" y="1188350"/>
                </a:moveTo>
                <a:cubicBezTo>
                  <a:pt x="1828727" y="1290024"/>
                  <a:pt x="1917872" y="1479302"/>
                  <a:pt x="1882377" y="1674828"/>
                </a:cubicBezTo>
                <a:cubicBezTo>
                  <a:pt x="1835222" y="1934499"/>
                  <a:pt x="1585999" y="2106856"/>
                  <a:pt x="1325700" y="2059795"/>
                </a:cubicBezTo>
                <a:cubicBezTo>
                  <a:pt x="1201233" y="2037284"/>
                  <a:pt x="1096719" y="1968644"/>
                  <a:pt x="1026772" y="1874736"/>
                </a:cubicBezTo>
                <a:cubicBezTo>
                  <a:pt x="1078391" y="1908095"/>
                  <a:pt x="1137317" y="1932017"/>
                  <a:pt x="1201639" y="1943642"/>
                </a:cubicBezTo>
                <a:cubicBezTo>
                  <a:pt x="1461940" y="1990703"/>
                  <a:pt x="1711162" y="1818351"/>
                  <a:pt x="1758317" y="1558680"/>
                </a:cubicBezTo>
                <a:cubicBezTo>
                  <a:pt x="1782907" y="1423219"/>
                  <a:pt x="1747702" y="1290759"/>
                  <a:pt x="1671375" y="1188350"/>
                </a:cubicBezTo>
                <a:close/>
                <a:moveTo>
                  <a:pt x="1374983" y="1001331"/>
                </a:moveTo>
                <a:cubicBezTo>
                  <a:pt x="1105956" y="1007388"/>
                  <a:pt x="869261" y="1201083"/>
                  <a:pt x="819424" y="1475529"/>
                </a:cubicBezTo>
                <a:cubicBezTo>
                  <a:pt x="762411" y="1789182"/>
                  <a:pt x="971093" y="2089525"/>
                  <a:pt x="1285448" y="2146372"/>
                </a:cubicBezTo>
                <a:cubicBezTo>
                  <a:pt x="1599861" y="2203219"/>
                  <a:pt x="1900877" y="1995031"/>
                  <a:pt x="1957834" y="1681384"/>
                </a:cubicBezTo>
                <a:cubicBezTo>
                  <a:pt x="2014847" y="1367731"/>
                  <a:pt x="1806165" y="1067382"/>
                  <a:pt x="1491809" y="1010535"/>
                </a:cubicBezTo>
                <a:cubicBezTo>
                  <a:pt x="1452507" y="1003430"/>
                  <a:pt x="1413415" y="1000466"/>
                  <a:pt x="1374983" y="1001331"/>
                </a:cubicBezTo>
                <a:close/>
                <a:moveTo>
                  <a:pt x="1374860" y="995548"/>
                </a:moveTo>
                <a:cubicBezTo>
                  <a:pt x="1413677" y="994674"/>
                  <a:pt x="1453161" y="997669"/>
                  <a:pt x="1492854" y="1004847"/>
                </a:cubicBezTo>
                <a:cubicBezTo>
                  <a:pt x="1810342" y="1062261"/>
                  <a:pt x="2021110" y="1365620"/>
                  <a:pt x="1963575" y="1682414"/>
                </a:cubicBezTo>
                <a:cubicBezTo>
                  <a:pt x="1906040" y="1999209"/>
                  <a:pt x="1601950" y="2209480"/>
                  <a:pt x="1284405" y="2152067"/>
                </a:cubicBezTo>
                <a:cubicBezTo>
                  <a:pt x="966916" y="2094651"/>
                  <a:pt x="756147" y="1791293"/>
                  <a:pt x="813684" y="1474498"/>
                </a:cubicBezTo>
                <a:cubicBezTo>
                  <a:pt x="864026" y="1197299"/>
                  <a:pt x="1103137" y="1001660"/>
                  <a:pt x="1374860" y="995548"/>
                </a:cubicBezTo>
                <a:close/>
                <a:moveTo>
                  <a:pt x="1374404" y="976397"/>
                </a:moveTo>
                <a:cubicBezTo>
                  <a:pt x="1093751" y="982712"/>
                  <a:pt x="846793" y="1184774"/>
                  <a:pt x="794775" y="1471080"/>
                </a:cubicBezTo>
                <a:cubicBezTo>
                  <a:pt x="735384" y="1798284"/>
                  <a:pt x="953054" y="2111613"/>
                  <a:pt x="1280983" y="2170912"/>
                </a:cubicBezTo>
                <a:cubicBezTo>
                  <a:pt x="1608969" y="2230213"/>
                  <a:pt x="1923034" y="2013033"/>
                  <a:pt x="1982483" y="1685829"/>
                </a:cubicBezTo>
                <a:cubicBezTo>
                  <a:pt x="2041875" y="1358623"/>
                  <a:pt x="1824203" y="1045301"/>
                  <a:pt x="1496275" y="986001"/>
                </a:cubicBezTo>
                <a:cubicBezTo>
                  <a:pt x="1455277" y="978588"/>
                  <a:pt x="1414497" y="975496"/>
                  <a:pt x="1374404" y="976397"/>
                </a:cubicBezTo>
                <a:close/>
                <a:moveTo>
                  <a:pt x="1374228" y="970610"/>
                </a:moveTo>
                <a:cubicBezTo>
                  <a:pt x="1414703" y="969699"/>
                  <a:pt x="1455873" y="972822"/>
                  <a:pt x="1497262" y="980306"/>
                </a:cubicBezTo>
                <a:cubicBezTo>
                  <a:pt x="1828379" y="1040174"/>
                  <a:pt x="2048196" y="1356512"/>
                  <a:pt x="1988166" y="1686859"/>
                </a:cubicBezTo>
                <a:cubicBezTo>
                  <a:pt x="1928137" y="2017211"/>
                  <a:pt x="1611056" y="2236474"/>
                  <a:pt x="1279996" y="2176607"/>
                </a:cubicBezTo>
                <a:cubicBezTo>
                  <a:pt x="948879" y="2116734"/>
                  <a:pt x="729061" y="1800401"/>
                  <a:pt x="789091" y="1470049"/>
                </a:cubicBezTo>
                <a:cubicBezTo>
                  <a:pt x="841617" y="1180996"/>
                  <a:pt x="1090905" y="976986"/>
                  <a:pt x="1374228" y="970610"/>
                </a:cubicBezTo>
                <a:close/>
                <a:moveTo>
                  <a:pt x="1373788" y="951459"/>
                </a:moveTo>
                <a:cubicBezTo>
                  <a:pt x="1081561" y="958035"/>
                  <a:pt x="824384" y="1168473"/>
                  <a:pt x="770184" y="1466635"/>
                </a:cubicBezTo>
                <a:cubicBezTo>
                  <a:pt x="708298" y="1807392"/>
                  <a:pt x="935017" y="2133694"/>
                  <a:pt x="1276575" y="2195454"/>
                </a:cubicBezTo>
                <a:cubicBezTo>
                  <a:pt x="1618074" y="2257208"/>
                  <a:pt x="1945132" y="2031035"/>
                  <a:pt x="2007075" y="1690278"/>
                </a:cubicBezTo>
                <a:cubicBezTo>
                  <a:pt x="2068959" y="1349521"/>
                  <a:pt x="1842240" y="1023220"/>
                  <a:pt x="1500684" y="961460"/>
                </a:cubicBezTo>
                <a:cubicBezTo>
                  <a:pt x="1457996" y="953740"/>
                  <a:pt x="1415535" y="950519"/>
                  <a:pt x="1373788" y="951459"/>
                </a:cubicBezTo>
                <a:close/>
                <a:moveTo>
                  <a:pt x="1373648" y="945673"/>
                </a:moveTo>
                <a:cubicBezTo>
                  <a:pt x="1415783" y="944725"/>
                  <a:pt x="1458642" y="947975"/>
                  <a:pt x="1501727" y="955766"/>
                </a:cubicBezTo>
                <a:cubicBezTo>
                  <a:pt x="1846417" y="1018092"/>
                  <a:pt x="2075223" y="1347409"/>
                  <a:pt x="2012759" y="1691308"/>
                </a:cubicBezTo>
                <a:cubicBezTo>
                  <a:pt x="1950293" y="2035213"/>
                  <a:pt x="1620220" y="2263474"/>
                  <a:pt x="1275531" y="2201148"/>
                </a:cubicBezTo>
                <a:cubicBezTo>
                  <a:pt x="930841" y="2138821"/>
                  <a:pt x="702034" y="1809504"/>
                  <a:pt x="764499" y="1465604"/>
                </a:cubicBezTo>
                <a:cubicBezTo>
                  <a:pt x="819156" y="1164688"/>
                  <a:pt x="1078701" y="952312"/>
                  <a:pt x="1373648" y="945673"/>
                </a:cubicBezTo>
                <a:close/>
                <a:moveTo>
                  <a:pt x="1369642" y="932149"/>
                </a:moveTo>
                <a:cubicBezTo>
                  <a:pt x="1067207" y="938955"/>
                  <a:pt x="801097" y="1156716"/>
                  <a:pt x="745070" y="1465252"/>
                </a:cubicBezTo>
                <a:cubicBezTo>
                  <a:pt x="680981" y="1817871"/>
                  <a:pt x="915587" y="2155526"/>
                  <a:pt x="1269035" y="2219439"/>
                </a:cubicBezTo>
                <a:cubicBezTo>
                  <a:pt x="1622424" y="2283345"/>
                  <a:pt x="1960907" y="2049297"/>
                  <a:pt x="2024938" y="1696678"/>
                </a:cubicBezTo>
                <a:cubicBezTo>
                  <a:pt x="2088970" y="1344065"/>
                  <a:pt x="1854420" y="1006403"/>
                  <a:pt x="1500974" y="942498"/>
                </a:cubicBezTo>
                <a:cubicBezTo>
                  <a:pt x="1456793" y="934509"/>
                  <a:pt x="1412847" y="931177"/>
                  <a:pt x="1369642" y="932149"/>
                </a:cubicBezTo>
                <a:close/>
                <a:moveTo>
                  <a:pt x="1369518" y="926363"/>
                </a:moveTo>
                <a:cubicBezTo>
                  <a:pt x="1413108" y="925382"/>
                  <a:pt x="1457445" y="928744"/>
                  <a:pt x="1502017" y="936803"/>
                </a:cubicBezTo>
                <a:cubicBezTo>
                  <a:pt x="1858596" y="1001283"/>
                  <a:pt x="2095291" y="1341953"/>
                  <a:pt x="2030622" y="1697714"/>
                </a:cubicBezTo>
                <a:cubicBezTo>
                  <a:pt x="1966011" y="2053475"/>
                  <a:pt x="1624569" y="2289606"/>
                  <a:pt x="1267990" y="2225127"/>
                </a:cubicBezTo>
                <a:cubicBezTo>
                  <a:pt x="911412" y="2160654"/>
                  <a:pt x="674717" y="1819984"/>
                  <a:pt x="739328" y="1464222"/>
                </a:cubicBezTo>
                <a:cubicBezTo>
                  <a:pt x="795863" y="1152931"/>
                  <a:pt x="1064389" y="933231"/>
                  <a:pt x="1369518" y="926363"/>
                </a:cubicBezTo>
                <a:close/>
                <a:moveTo>
                  <a:pt x="1369062" y="907211"/>
                </a:moveTo>
                <a:cubicBezTo>
                  <a:pt x="1055005" y="914281"/>
                  <a:pt x="778637" y="1140408"/>
                  <a:pt x="720478" y="1460808"/>
                </a:cubicBezTo>
                <a:cubicBezTo>
                  <a:pt x="653954" y="1826973"/>
                  <a:pt x="897550" y="2177613"/>
                  <a:pt x="1264570" y="2243973"/>
                </a:cubicBezTo>
                <a:cubicBezTo>
                  <a:pt x="1631588" y="2310340"/>
                  <a:pt x="1983005" y="2067299"/>
                  <a:pt x="2049530" y="1701128"/>
                </a:cubicBezTo>
                <a:cubicBezTo>
                  <a:pt x="2116055" y="1334957"/>
                  <a:pt x="1872458" y="984322"/>
                  <a:pt x="1505440" y="917957"/>
                </a:cubicBezTo>
                <a:cubicBezTo>
                  <a:pt x="1459563" y="909662"/>
                  <a:pt x="1413927" y="906201"/>
                  <a:pt x="1369062" y="907211"/>
                </a:cubicBezTo>
                <a:close/>
                <a:moveTo>
                  <a:pt x="1368925" y="901424"/>
                </a:moveTo>
                <a:cubicBezTo>
                  <a:pt x="1414178" y="900406"/>
                  <a:pt x="1460207" y="903896"/>
                  <a:pt x="1506483" y="912262"/>
                </a:cubicBezTo>
                <a:cubicBezTo>
                  <a:pt x="1876634" y="979196"/>
                  <a:pt x="2122319" y="1332845"/>
                  <a:pt x="2055272" y="1702158"/>
                </a:cubicBezTo>
                <a:cubicBezTo>
                  <a:pt x="1988166" y="2071472"/>
                  <a:pt x="1633676" y="2316600"/>
                  <a:pt x="1263525" y="2249667"/>
                </a:cubicBezTo>
                <a:cubicBezTo>
                  <a:pt x="893374" y="2182734"/>
                  <a:pt x="647632" y="1829092"/>
                  <a:pt x="714736" y="1459772"/>
                </a:cubicBezTo>
                <a:cubicBezTo>
                  <a:pt x="773453" y="1136623"/>
                  <a:pt x="1052156" y="908553"/>
                  <a:pt x="1368925" y="901424"/>
                </a:cubicBezTo>
                <a:close/>
                <a:moveTo>
                  <a:pt x="359897" y="415377"/>
                </a:moveTo>
                <a:cubicBezTo>
                  <a:pt x="191584" y="582957"/>
                  <a:pt x="71003" y="801700"/>
                  <a:pt x="25358" y="1052829"/>
                </a:cubicBezTo>
                <a:cubicBezTo>
                  <a:pt x="-32874" y="1373530"/>
                  <a:pt x="41887" y="1687570"/>
                  <a:pt x="210433" y="1938503"/>
                </a:cubicBezTo>
                <a:cubicBezTo>
                  <a:pt x="212289" y="1937589"/>
                  <a:pt x="214145" y="1936744"/>
                  <a:pt x="216059" y="1935974"/>
                </a:cubicBezTo>
                <a:cubicBezTo>
                  <a:pt x="102032" y="1709565"/>
                  <a:pt x="58011" y="1445699"/>
                  <a:pt x="106789" y="1177181"/>
                </a:cubicBezTo>
                <a:cubicBezTo>
                  <a:pt x="152318" y="926388"/>
                  <a:pt x="272261" y="707738"/>
                  <a:pt x="439762" y="539761"/>
                </a:cubicBezTo>
                <a:cubicBezTo>
                  <a:pt x="397132" y="511453"/>
                  <a:pt x="367843" y="466220"/>
                  <a:pt x="359897" y="415377"/>
                </a:cubicBezTo>
                <a:close/>
                <a:moveTo>
                  <a:pt x="1174373" y="63048"/>
                </a:moveTo>
                <a:cubicBezTo>
                  <a:pt x="1090600" y="65700"/>
                  <a:pt x="1008386" y="77063"/>
                  <a:pt x="928811" y="96393"/>
                </a:cubicBezTo>
                <a:cubicBezTo>
                  <a:pt x="930609" y="108390"/>
                  <a:pt x="930494" y="120882"/>
                  <a:pt x="928232" y="133483"/>
                </a:cubicBezTo>
                <a:cubicBezTo>
                  <a:pt x="917037" y="195036"/>
                  <a:pt x="857936" y="235891"/>
                  <a:pt x="796226" y="224736"/>
                </a:cubicBezTo>
                <a:cubicBezTo>
                  <a:pt x="761715" y="218486"/>
                  <a:pt x="733644" y="197242"/>
                  <a:pt x="717636" y="168943"/>
                </a:cubicBezTo>
                <a:cubicBezTo>
                  <a:pt x="683358" y="184376"/>
                  <a:pt x="649894" y="201373"/>
                  <a:pt x="617298" y="219861"/>
                </a:cubicBezTo>
                <a:cubicBezTo>
                  <a:pt x="665379" y="241512"/>
                  <a:pt x="701223" y="282693"/>
                  <a:pt x="716824" y="331698"/>
                </a:cubicBezTo>
                <a:cubicBezTo>
                  <a:pt x="952358" y="202461"/>
                  <a:pt x="1232320" y="150098"/>
                  <a:pt x="1517445" y="201655"/>
                </a:cubicBezTo>
                <a:cubicBezTo>
                  <a:pt x="1803730" y="253424"/>
                  <a:pt x="2048253" y="401458"/>
                  <a:pt x="2223528" y="606253"/>
                </a:cubicBezTo>
                <a:cubicBezTo>
                  <a:pt x="2048253" y="340063"/>
                  <a:pt x="1768175" y="143249"/>
                  <a:pt x="1429287" y="81969"/>
                </a:cubicBezTo>
                <a:cubicBezTo>
                  <a:pt x="1343477" y="66455"/>
                  <a:pt x="1258145" y="60396"/>
                  <a:pt x="1174373" y="63048"/>
                </a:cubicBezTo>
                <a:close/>
                <a:moveTo>
                  <a:pt x="836766" y="1834"/>
                </a:moveTo>
                <a:cubicBezTo>
                  <a:pt x="883804" y="10341"/>
                  <a:pt x="918777" y="46634"/>
                  <a:pt x="927766" y="90684"/>
                </a:cubicBezTo>
                <a:cubicBezTo>
                  <a:pt x="1087613" y="51912"/>
                  <a:pt x="1258015" y="45120"/>
                  <a:pt x="1430331" y="76276"/>
                </a:cubicBezTo>
                <a:cubicBezTo>
                  <a:pt x="1787199" y="140799"/>
                  <a:pt x="2079109" y="354868"/>
                  <a:pt x="2252932" y="641991"/>
                </a:cubicBezTo>
                <a:lnTo>
                  <a:pt x="2268387" y="663717"/>
                </a:lnTo>
                <a:lnTo>
                  <a:pt x="2268387" y="686485"/>
                </a:lnTo>
                <a:lnTo>
                  <a:pt x="2248177" y="645296"/>
                </a:lnTo>
                <a:cubicBezTo>
                  <a:pt x="2072207" y="423249"/>
                  <a:pt x="1817533" y="261798"/>
                  <a:pt x="1516401" y="207349"/>
                </a:cubicBezTo>
                <a:cubicBezTo>
                  <a:pt x="1445352" y="194501"/>
                  <a:pt x="1374625" y="188138"/>
                  <a:pt x="1304834" y="187836"/>
                </a:cubicBezTo>
                <a:cubicBezTo>
                  <a:pt x="1095461" y="186930"/>
                  <a:pt x="894504" y="240577"/>
                  <a:pt x="718507" y="337369"/>
                </a:cubicBezTo>
                <a:cubicBezTo>
                  <a:pt x="725872" y="363341"/>
                  <a:pt x="727554" y="391337"/>
                  <a:pt x="722393" y="419674"/>
                </a:cubicBezTo>
                <a:cubicBezTo>
                  <a:pt x="704296" y="519329"/>
                  <a:pt x="608655" y="585474"/>
                  <a:pt x="508723" y="567415"/>
                </a:cubicBezTo>
                <a:cubicBezTo>
                  <a:pt x="485350" y="563191"/>
                  <a:pt x="463832" y="554725"/>
                  <a:pt x="444808" y="542961"/>
                </a:cubicBezTo>
                <a:cubicBezTo>
                  <a:pt x="277596" y="710249"/>
                  <a:pt x="157886" y="928181"/>
                  <a:pt x="112473" y="1178211"/>
                </a:cubicBezTo>
                <a:cubicBezTo>
                  <a:pt x="63927" y="1445681"/>
                  <a:pt x="107833" y="1708518"/>
                  <a:pt x="221510" y="1933972"/>
                </a:cubicBezTo>
                <a:cubicBezTo>
                  <a:pt x="233865" y="1929979"/>
                  <a:pt x="247320" y="1928885"/>
                  <a:pt x="260950" y="1931356"/>
                </a:cubicBezTo>
                <a:cubicBezTo>
                  <a:pt x="305029" y="1939325"/>
                  <a:pt x="334320" y="1981422"/>
                  <a:pt x="326315" y="2025388"/>
                </a:cubicBezTo>
                <a:cubicBezTo>
                  <a:pt x="323590" y="2040381"/>
                  <a:pt x="316862" y="2053655"/>
                  <a:pt x="307466" y="2064320"/>
                </a:cubicBezTo>
                <a:cubicBezTo>
                  <a:pt x="437659" y="2211937"/>
                  <a:pt x="604556" y="2328704"/>
                  <a:pt x="797389" y="2399114"/>
                </a:cubicBezTo>
                <a:lnTo>
                  <a:pt x="827329" y="2408616"/>
                </a:lnTo>
                <a:lnTo>
                  <a:pt x="808204" y="2408616"/>
                </a:lnTo>
                <a:lnTo>
                  <a:pt x="795523" y="2404594"/>
                </a:lnTo>
                <a:cubicBezTo>
                  <a:pt x="601848" y="2333913"/>
                  <a:pt x="434223" y="2216713"/>
                  <a:pt x="303464" y="2068549"/>
                </a:cubicBezTo>
                <a:cubicBezTo>
                  <a:pt x="302942" y="2069093"/>
                  <a:pt x="302362" y="2069636"/>
                  <a:pt x="301783" y="2070170"/>
                </a:cubicBezTo>
                <a:cubicBezTo>
                  <a:pt x="389710" y="2199311"/>
                  <a:pt x="502605" y="2311468"/>
                  <a:pt x="635046" y="2398850"/>
                </a:cubicBezTo>
                <a:lnTo>
                  <a:pt x="651585" y="2408616"/>
                </a:lnTo>
                <a:lnTo>
                  <a:pt x="640173" y="2408616"/>
                </a:lnTo>
                <a:lnTo>
                  <a:pt x="632123" y="2403866"/>
                </a:lnTo>
                <a:cubicBezTo>
                  <a:pt x="499124" y="2316163"/>
                  <a:pt x="385735" y="2203598"/>
                  <a:pt x="297374" y="2073983"/>
                </a:cubicBezTo>
                <a:cubicBezTo>
                  <a:pt x="279684" y="2088177"/>
                  <a:pt x="256137" y="2094924"/>
                  <a:pt x="232067" y="2090567"/>
                </a:cubicBezTo>
                <a:cubicBezTo>
                  <a:pt x="187988" y="2082599"/>
                  <a:pt x="158756" y="2040502"/>
                  <a:pt x="166702" y="1996536"/>
                </a:cubicBezTo>
                <a:cubicBezTo>
                  <a:pt x="171110" y="1972458"/>
                  <a:pt x="185726" y="1952813"/>
                  <a:pt x="205330" y="1941280"/>
                </a:cubicBezTo>
                <a:cubicBezTo>
                  <a:pt x="36146" y="1689214"/>
                  <a:pt x="-38847" y="1373848"/>
                  <a:pt x="19674" y="1051798"/>
                </a:cubicBezTo>
                <a:cubicBezTo>
                  <a:pt x="65783" y="797916"/>
                  <a:pt x="188161" y="576968"/>
                  <a:pt x="358912" y="408191"/>
                </a:cubicBezTo>
                <a:cubicBezTo>
                  <a:pt x="356881" y="390659"/>
                  <a:pt x="357345" y="372535"/>
                  <a:pt x="360651" y="354269"/>
                </a:cubicBezTo>
                <a:cubicBezTo>
                  <a:pt x="378748" y="254613"/>
                  <a:pt x="474387" y="188467"/>
                  <a:pt x="574320" y="206528"/>
                </a:cubicBezTo>
                <a:cubicBezTo>
                  <a:pt x="586963" y="208822"/>
                  <a:pt x="599144" y="212366"/>
                  <a:pt x="610628" y="217007"/>
                </a:cubicBezTo>
                <a:cubicBezTo>
                  <a:pt x="644442" y="197648"/>
                  <a:pt x="679241" y="179892"/>
                  <a:pt x="714910" y="163823"/>
                </a:cubicBezTo>
                <a:cubicBezTo>
                  <a:pt x="704296" y="142698"/>
                  <a:pt x="700236" y="118109"/>
                  <a:pt x="704818" y="93087"/>
                </a:cubicBezTo>
                <a:cubicBezTo>
                  <a:pt x="715954" y="31534"/>
                  <a:pt x="775056" y="-9321"/>
                  <a:pt x="836766" y="1834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2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 2">
            <a:extLst>
              <a:ext uri="{FF2B5EF4-FFF2-40B4-BE49-F238E27FC236}">
                <a16:creationId xmlns:a16="http://schemas.microsoft.com/office/drawing/2014/main" id="{B9033387-5B5C-9993-A2CA-D2E71AF30D5D}"/>
              </a:ext>
            </a:extLst>
          </p:cNvPr>
          <p:cNvSpPr/>
          <p:nvPr userDrawn="1"/>
        </p:nvSpPr>
        <p:spPr>
          <a:xfrm>
            <a:off x="3197647" y="6199597"/>
            <a:ext cx="219008" cy="203943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937292-C463-4632-8C63-105DDCEBBC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D0ACAEC-9FA3-2580-52F0-EA5675C8F5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A04D0CA5-5859-1218-849E-FC43EB45821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54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152" y="1984248"/>
            <a:ext cx="9765792" cy="38313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8DBFA3-8A12-7821-68BE-5F0F10BC7EB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F1D7B21-48E6-01A7-A79C-1FAC9FC3267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7">
            <a:extLst>
              <a:ext uri="{FF2B5EF4-FFF2-40B4-BE49-F238E27FC236}">
                <a16:creationId xmlns:a16="http://schemas.microsoft.com/office/drawing/2014/main" id="{9EA555D2-8699-70E2-2E2E-09D0478DC916}"/>
              </a:ext>
            </a:extLst>
          </p:cNvPr>
          <p:cNvSpPr/>
          <p:nvPr userDrawn="1"/>
        </p:nvSpPr>
        <p:spPr>
          <a:xfrm>
            <a:off x="10494806" y="5593230"/>
            <a:ext cx="363411" cy="335487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/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19">
            <a:extLst>
              <a:ext uri="{FF2B5EF4-FFF2-40B4-BE49-F238E27FC236}">
                <a16:creationId xmlns:a16="http://schemas.microsoft.com/office/drawing/2014/main" id="{F3100461-E3C6-DA41-2D43-739EFFBF737C}"/>
              </a:ext>
            </a:extLst>
          </p:cNvPr>
          <p:cNvSpPr>
            <a:spLocks noChangeAspect="1"/>
          </p:cNvSpPr>
          <p:nvPr userDrawn="1"/>
        </p:nvSpPr>
        <p:spPr>
          <a:xfrm>
            <a:off x="10858217" y="6041524"/>
            <a:ext cx="675070" cy="674419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A106E5BE-39E0-2BB6-394A-1EBC94832916}"/>
              </a:ext>
            </a:extLst>
          </p:cNvPr>
          <p:cNvSpPr>
            <a:spLocks noChangeAspect="1"/>
          </p:cNvSpPr>
          <p:nvPr userDrawn="1"/>
        </p:nvSpPr>
        <p:spPr>
          <a:xfrm>
            <a:off x="11689723" y="4097737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24E81C-DE31-2E70-7F5E-E5202B5902A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9B88E4-A5C7-A585-1A64-F8450245142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90A1EFD3-4624-91D6-F129-B804E5622B0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4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199632" cy="18288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09C5713-A2F7-C87D-939F-FA4F0C1961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53896" y="2953512"/>
            <a:ext cx="4663440" cy="3904488"/>
          </a:xfrm>
          <a:custGeom>
            <a:avLst/>
            <a:gdLst>
              <a:gd name="connsiteX0" fmla="*/ 2331720 w 4663440"/>
              <a:gd name="connsiteY0" fmla="*/ 0 h 3904488"/>
              <a:gd name="connsiteX1" fmla="*/ 4663440 w 4663440"/>
              <a:gd name="connsiteY1" fmla="*/ 2331720 h 3904488"/>
              <a:gd name="connsiteX2" fmla="*/ 4130989 w 4663440"/>
              <a:gd name="connsiteY2" fmla="*/ 3814911 h 3904488"/>
              <a:gd name="connsiteX3" fmla="*/ 4049575 w 4663440"/>
              <a:gd name="connsiteY3" fmla="*/ 3904488 h 3904488"/>
              <a:gd name="connsiteX4" fmla="*/ 613866 w 4663440"/>
              <a:gd name="connsiteY4" fmla="*/ 3904488 h 3904488"/>
              <a:gd name="connsiteX5" fmla="*/ 532452 w 4663440"/>
              <a:gd name="connsiteY5" fmla="*/ 3814911 h 3904488"/>
              <a:gd name="connsiteX6" fmla="*/ 0 w 4663440"/>
              <a:gd name="connsiteY6" fmla="*/ 2331720 h 3904488"/>
              <a:gd name="connsiteX7" fmla="*/ 2331720 w 4663440"/>
              <a:gd name="connsiteY7" fmla="*/ 0 h 3904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63440" h="3904488">
                <a:moveTo>
                  <a:pt x="2331720" y="0"/>
                </a:moveTo>
                <a:cubicBezTo>
                  <a:pt x="3619493" y="0"/>
                  <a:pt x="4663440" y="1043947"/>
                  <a:pt x="4663440" y="2331720"/>
                </a:cubicBezTo>
                <a:cubicBezTo>
                  <a:pt x="4663440" y="2895121"/>
                  <a:pt x="4463622" y="3411852"/>
                  <a:pt x="4130989" y="3814911"/>
                </a:cubicBezTo>
                <a:lnTo>
                  <a:pt x="4049575" y="3904488"/>
                </a:lnTo>
                <a:lnTo>
                  <a:pt x="613866" y="3904488"/>
                </a:lnTo>
                <a:lnTo>
                  <a:pt x="532452" y="3814911"/>
                </a:lnTo>
                <a:cubicBezTo>
                  <a:pt x="199818" y="3411852"/>
                  <a:pt x="0" y="2895121"/>
                  <a:pt x="0" y="2331720"/>
                </a:cubicBezTo>
                <a:cubicBezTo>
                  <a:pt x="0" y="1043947"/>
                  <a:pt x="1043947" y="0"/>
                  <a:pt x="233172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0688" y="2953512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068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790688" y="4910328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90688" y="525780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Freeform 60">
            <a:extLst>
              <a:ext uri="{FF2B5EF4-FFF2-40B4-BE49-F238E27FC236}">
                <a16:creationId xmlns:a16="http://schemas.microsoft.com/office/drawing/2014/main" id="{F4EDAD11-B12A-61FB-7762-03CD9091E681}"/>
              </a:ext>
            </a:extLst>
          </p:cNvPr>
          <p:cNvSpPr/>
          <p:nvPr userDrawn="1"/>
        </p:nvSpPr>
        <p:spPr>
          <a:xfrm>
            <a:off x="6374996" y="6066611"/>
            <a:ext cx="388498" cy="388246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C9FC0B3C-D444-459C-4DAC-16A85D143375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499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400800" cy="22860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74EEE57-1DD6-8C1D-B9AA-D98CD7B878C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1600" y="3904488"/>
            <a:ext cx="3529584" cy="2953512"/>
          </a:xfrm>
          <a:custGeom>
            <a:avLst/>
            <a:gdLst>
              <a:gd name="connsiteX0" fmla="*/ 1764792 w 3529584"/>
              <a:gd name="connsiteY0" fmla="*/ 0 h 2953512"/>
              <a:gd name="connsiteX1" fmla="*/ 3390898 w 3529584"/>
              <a:gd name="connsiteY1" fmla="*/ 1077855 h 2953512"/>
              <a:gd name="connsiteX2" fmla="*/ 3412080 w 3529584"/>
              <a:gd name="connsiteY2" fmla="*/ 1135728 h 2953512"/>
              <a:gd name="connsiteX3" fmla="*/ 3174188 w 3529584"/>
              <a:gd name="connsiteY3" fmla="*/ 1027147 h 2953512"/>
              <a:gd name="connsiteX4" fmla="*/ 3457880 w 3529584"/>
              <a:gd name="connsiteY4" fmla="*/ 1277875 h 2953512"/>
              <a:gd name="connsiteX5" fmla="*/ 3174188 w 3529584"/>
              <a:gd name="connsiteY5" fmla="*/ 1528615 h 2953512"/>
              <a:gd name="connsiteX6" fmla="*/ 3487662 w 3529584"/>
              <a:gd name="connsiteY6" fmla="*/ 1385524 h 2953512"/>
              <a:gd name="connsiteX7" fmla="*/ 3493730 w 3529584"/>
              <a:gd name="connsiteY7" fmla="*/ 1409125 h 2953512"/>
              <a:gd name="connsiteX8" fmla="*/ 3515849 w 3529584"/>
              <a:gd name="connsiteY8" fmla="*/ 1554054 h 2953512"/>
              <a:gd name="connsiteX9" fmla="*/ 3525860 w 3529584"/>
              <a:gd name="connsiteY9" fmla="*/ 1691042 h 2953512"/>
              <a:gd name="connsiteX10" fmla="*/ 3529584 w 3529584"/>
              <a:gd name="connsiteY10" fmla="*/ 1764792 h 2953512"/>
              <a:gd name="connsiteX11" fmla="*/ 3126592 w 3529584"/>
              <a:gd name="connsiteY11" fmla="*/ 2887364 h 2953512"/>
              <a:gd name="connsiteX12" fmla="*/ 3066472 w 3529584"/>
              <a:gd name="connsiteY12" fmla="*/ 2953512 h 2953512"/>
              <a:gd name="connsiteX13" fmla="*/ 463112 w 3529584"/>
              <a:gd name="connsiteY13" fmla="*/ 2953512 h 2953512"/>
              <a:gd name="connsiteX14" fmla="*/ 402993 w 3529584"/>
              <a:gd name="connsiteY14" fmla="*/ 2887364 h 2953512"/>
              <a:gd name="connsiteX15" fmla="*/ 0 w 3529584"/>
              <a:gd name="connsiteY15" fmla="*/ 1764792 h 2953512"/>
              <a:gd name="connsiteX16" fmla="*/ 1764792 w 3529584"/>
              <a:gd name="connsiteY16" fmla="*/ 0 h 2953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29584" h="2953512">
                <a:moveTo>
                  <a:pt x="1764792" y="0"/>
                </a:moveTo>
                <a:cubicBezTo>
                  <a:pt x="2495793" y="0"/>
                  <a:pt x="3122988" y="444445"/>
                  <a:pt x="3390898" y="1077855"/>
                </a:cubicBezTo>
                <a:lnTo>
                  <a:pt x="3412080" y="1135728"/>
                </a:lnTo>
                <a:lnTo>
                  <a:pt x="3174188" y="1027147"/>
                </a:lnTo>
                <a:lnTo>
                  <a:pt x="3457880" y="1277875"/>
                </a:lnTo>
                <a:lnTo>
                  <a:pt x="3174188" y="1528615"/>
                </a:lnTo>
                <a:lnTo>
                  <a:pt x="3487662" y="1385524"/>
                </a:lnTo>
                <a:lnTo>
                  <a:pt x="3493730" y="1409125"/>
                </a:lnTo>
                <a:lnTo>
                  <a:pt x="3515849" y="1554054"/>
                </a:lnTo>
                <a:lnTo>
                  <a:pt x="3525860" y="1691042"/>
                </a:lnTo>
                <a:lnTo>
                  <a:pt x="3529584" y="1764792"/>
                </a:lnTo>
                <a:cubicBezTo>
                  <a:pt x="3529584" y="2191210"/>
                  <a:pt x="3378350" y="2582304"/>
                  <a:pt x="3126592" y="2887364"/>
                </a:cubicBezTo>
                <a:lnTo>
                  <a:pt x="3066472" y="2953512"/>
                </a:lnTo>
                <a:lnTo>
                  <a:pt x="463112" y="2953512"/>
                </a:lnTo>
                <a:lnTo>
                  <a:pt x="402993" y="2887364"/>
                </a:lnTo>
                <a:cubicBezTo>
                  <a:pt x="151235" y="2582304"/>
                  <a:pt x="0" y="2191210"/>
                  <a:pt x="0" y="1764792"/>
                </a:cubicBezTo>
                <a:cubicBezTo>
                  <a:pt x="0" y="790124"/>
                  <a:pt x="790124" y="0"/>
                  <a:pt x="176479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5048" y="295351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504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5048" y="4910328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385048" y="5266944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reeform 18">
            <a:extLst>
              <a:ext uri="{FF2B5EF4-FFF2-40B4-BE49-F238E27FC236}">
                <a16:creationId xmlns:a16="http://schemas.microsoft.com/office/drawing/2014/main" id="{A830F86E-1388-EEAD-FC67-A809646274EA}"/>
              </a:ext>
            </a:extLst>
          </p:cNvPr>
          <p:cNvSpPr/>
          <p:nvPr userDrawn="1"/>
        </p:nvSpPr>
        <p:spPr>
          <a:xfrm>
            <a:off x="5291625" y="36882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20">
            <a:extLst>
              <a:ext uri="{FF2B5EF4-FFF2-40B4-BE49-F238E27FC236}">
                <a16:creationId xmlns:a16="http://schemas.microsoft.com/office/drawing/2014/main" id="{6D5DA098-79B0-3BFD-6CD4-810E3FC3CDB4}"/>
              </a:ext>
            </a:extLst>
          </p:cNvPr>
          <p:cNvSpPr/>
          <p:nvPr userDrawn="1"/>
        </p:nvSpPr>
        <p:spPr>
          <a:xfrm>
            <a:off x="5992956" y="4402932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08519F52-B550-2575-D4FF-6C8DA8A40111}"/>
              </a:ext>
            </a:extLst>
          </p:cNvPr>
          <p:cNvSpPr>
            <a:spLocks noChangeAspect="1"/>
          </p:cNvSpPr>
          <p:nvPr userDrawn="1"/>
        </p:nvSpPr>
        <p:spPr>
          <a:xfrm>
            <a:off x="4545788" y="4446262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A9D48083-EE32-4556-82EC-A26A3AD3A78F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8385048" y="98755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40AC23EA-1747-DDEE-571E-63DAD9660F5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385048" y="132588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DBAE159-8E53-2763-DB19-DF122667E6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8B1D44-9CB0-7DD5-CB65-40EF9D2E462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6C629D9-32B3-1917-DE3E-6BFA1E16363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381DEFC-FD4E-CF9A-3224-7989755689A8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3">
            <a:extLst>
              <a:ext uri="{FF2B5EF4-FFF2-40B4-BE49-F238E27FC236}">
                <a16:creationId xmlns:a16="http://schemas.microsoft.com/office/drawing/2014/main" id="{869EA4A1-F714-22A1-3E1D-07E3597FAC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06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6294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66294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2A0BD288-550C-EE69-8398-53B6EE5D291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06256" y="1207008"/>
            <a:ext cx="3285744" cy="4389120"/>
          </a:xfrm>
          <a:custGeom>
            <a:avLst/>
            <a:gdLst>
              <a:gd name="connsiteX0" fmla="*/ 2194560 w 3285744"/>
              <a:gd name="connsiteY0" fmla="*/ 0 h 4389120"/>
              <a:gd name="connsiteX1" fmla="*/ 3240618 w 3285744"/>
              <a:gd name="connsiteY1" fmla="*/ 264872 h 4389120"/>
              <a:gd name="connsiteX2" fmla="*/ 3285744 w 3285744"/>
              <a:gd name="connsiteY2" fmla="*/ 292287 h 4389120"/>
              <a:gd name="connsiteX3" fmla="*/ 3285744 w 3285744"/>
              <a:gd name="connsiteY3" fmla="*/ 4096834 h 4389120"/>
              <a:gd name="connsiteX4" fmla="*/ 3240618 w 3285744"/>
              <a:gd name="connsiteY4" fmla="*/ 4124249 h 4389120"/>
              <a:gd name="connsiteX5" fmla="*/ 2194560 w 3285744"/>
              <a:gd name="connsiteY5" fmla="*/ 4389120 h 4389120"/>
              <a:gd name="connsiteX6" fmla="*/ 0 w 3285744"/>
              <a:gd name="connsiteY6" fmla="*/ 2194560 h 4389120"/>
              <a:gd name="connsiteX7" fmla="*/ 2194560 w 3285744"/>
              <a:gd name="connsiteY7" fmla="*/ 0 h 4389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85744" h="4389120">
                <a:moveTo>
                  <a:pt x="2194560" y="0"/>
                </a:moveTo>
                <a:cubicBezTo>
                  <a:pt x="2573317" y="0"/>
                  <a:pt x="2929663" y="95951"/>
                  <a:pt x="3240618" y="264872"/>
                </a:cubicBezTo>
                <a:lnTo>
                  <a:pt x="3285744" y="292287"/>
                </a:lnTo>
                <a:lnTo>
                  <a:pt x="3285744" y="4096834"/>
                </a:lnTo>
                <a:lnTo>
                  <a:pt x="3240618" y="4124249"/>
                </a:lnTo>
                <a:cubicBezTo>
                  <a:pt x="2929663" y="4293169"/>
                  <a:pt x="2573317" y="4389120"/>
                  <a:pt x="2194560" y="4389120"/>
                </a:cubicBezTo>
                <a:cubicBezTo>
                  <a:pt x="982538" y="4389120"/>
                  <a:pt x="0" y="3406582"/>
                  <a:pt x="0" y="2194560"/>
                </a:cubicBezTo>
                <a:cubicBezTo>
                  <a:pt x="0" y="982538"/>
                  <a:pt x="982538" y="0"/>
                  <a:pt x="219456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reeform 25">
            <a:extLst>
              <a:ext uri="{FF2B5EF4-FFF2-40B4-BE49-F238E27FC236}">
                <a16:creationId xmlns:a16="http://schemas.microsoft.com/office/drawing/2014/main" id="{5CD3D703-1155-2416-0A09-961055D1467F}"/>
              </a:ext>
            </a:extLst>
          </p:cNvPr>
          <p:cNvSpPr/>
          <p:nvPr userDrawn="1"/>
        </p:nvSpPr>
        <p:spPr>
          <a:xfrm>
            <a:off x="9264092" y="5903997"/>
            <a:ext cx="356666" cy="356496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 31">
            <a:extLst>
              <a:ext uri="{FF2B5EF4-FFF2-40B4-BE49-F238E27FC236}">
                <a16:creationId xmlns:a16="http://schemas.microsoft.com/office/drawing/2014/main" id="{9771A880-CDD8-B775-23B3-CD38F09BF455}"/>
              </a:ext>
            </a:extLst>
          </p:cNvPr>
          <p:cNvSpPr/>
          <p:nvPr userDrawn="1"/>
        </p:nvSpPr>
        <p:spPr>
          <a:xfrm>
            <a:off x="7963189" y="532735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A747B8-56F9-CEF5-09E8-8C110F5CF3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69200" y="5529872"/>
            <a:ext cx="2921880" cy="132812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C47133-1D93-932D-A698-F9C1A2E5E30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B22F37-36A2-218F-EA9C-8E98C832AF2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D6C2974-EBC0-872F-5E27-6E1DE4027DB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14008D9-4C09-85CE-EB6E-33640F74153E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7BB952F0-2ECF-DCE8-74BA-BF1316D754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870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1144" y="850392"/>
            <a:ext cx="3026664" cy="30266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5989320"/>
            <a:ext cx="10058400" cy="228600"/>
          </a:xfrm>
        </p:spPr>
        <p:txBody>
          <a:bodyPr lIns="91440" tIns="45720" rIns="91440" bIns="4572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9" name="Freeform 14">
            <a:extLst>
              <a:ext uri="{FF2B5EF4-FFF2-40B4-BE49-F238E27FC236}">
                <a16:creationId xmlns:a16="http://schemas.microsoft.com/office/drawing/2014/main" id="{0362CD22-E2FC-53A3-52BD-BDB46C1A930A}"/>
              </a:ext>
            </a:extLst>
          </p:cNvPr>
          <p:cNvSpPr/>
          <p:nvPr userDrawn="1"/>
        </p:nvSpPr>
        <p:spPr>
          <a:xfrm>
            <a:off x="8933791" y="1106260"/>
            <a:ext cx="912393" cy="898852"/>
          </a:xfrm>
          <a:custGeom>
            <a:avLst/>
            <a:gdLst>
              <a:gd name="connsiteX0" fmla="*/ 912393 w 912393"/>
              <a:gd name="connsiteY0" fmla="*/ 550288 h 898852"/>
              <a:gd name="connsiteX1" fmla="*/ 582601 w 912393"/>
              <a:gd name="connsiteY1" fmla="*/ 408712 h 898852"/>
              <a:gd name="connsiteX2" fmla="*/ 770719 w 912393"/>
              <a:gd name="connsiteY2" fmla="*/ 100760 h 898852"/>
              <a:gd name="connsiteX3" fmla="*/ 484582 w 912393"/>
              <a:gd name="connsiteY3" fmla="*/ 318491 h 898852"/>
              <a:gd name="connsiteX4" fmla="*/ 314522 w 912393"/>
              <a:gd name="connsiteY4" fmla="*/ 0 h 898852"/>
              <a:gd name="connsiteX5" fmla="*/ 358178 w 912393"/>
              <a:gd name="connsiteY5" fmla="*/ 359111 h 898852"/>
              <a:gd name="connsiteX6" fmla="*/ 0 w 912393"/>
              <a:gd name="connsiteY6" fmla="*/ 348761 h 898852"/>
              <a:gd name="connsiteX7" fmla="*/ 329792 w 912393"/>
              <a:gd name="connsiteY7" fmla="*/ 490141 h 898852"/>
              <a:gd name="connsiteX8" fmla="*/ 141674 w 912393"/>
              <a:gd name="connsiteY8" fmla="*/ 798289 h 898852"/>
              <a:gd name="connsiteX9" fmla="*/ 427811 w 912393"/>
              <a:gd name="connsiteY9" fmla="*/ 580361 h 898852"/>
              <a:gd name="connsiteX10" fmla="*/ 597871 w 912393"/>
              <a:gd name="connsiteY10" fmla="*/ 898852 h 898852"/>
              <a:gd name="connsiteX11" fmla="*/ 554406 w 912393"/>
              <a:gd name="connsiteY11" fmla="*/ 539742 h 898852"/>
              <a:gd name="connsiteX12" fmla="*/ 912393 w 912393"/>
              <a:gd name="connsiteY12" fmla="*/ 550288 h 898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2393" h="898852">
                <a:moveTo>
                  <a:pt x="912393" y="550288"/>
                </a:moveTo>
                <a:lnTo>
                  <a:pt x="582601" y="408712"/>
                </a:lnTo>
                <a:lnTo>
                  <a:pt x="770719" y="100760"/>
                </a:lnTo>
                <a:lnTo>
                  <a:pt x="484582" y="318491"/>
                </a:lnTo>
                <a:lnTo>
                  <a:pt x="314522" y="0"/>
                </a:lnTo>
                <a:lnTo>
                  <a:pt x="358178" y="359111"/>
                </a:lnTo>
                <a:lnTo>
                  <a:pt x="0" y="348761"/>
                </a:lnTo>
                <a:lnTo>
                  <a:pt x="329792" y="490141"/>
                </a:lnTo>
                <a:lnTo>
                  <a:pt x="141674" y="798289"/>
                </a:lnTo>
                <a:lnTo>
                  <a:pt x="427811" y="580361"/>
                </a:lnTo>
                <a:lnTo>
                  <a:pt x="597871" y="898852"/>
                </a:lnTo>
                <a:lnTo>
                  <a:pt x="554406" y="539742"/>
                </a:lnTo>
                <a:lnTo>
                  <a:pt x="912393" y="550288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8E16870B-03F1-A530-65FC-443A2FE978EF}"/>
              </a:ext>
            </a:extLst>
          </p:cNvPr>
          <p:cNvSpPr/>
          <p:nvPr userDrawn="1"/>
        </p:nvSpPr>
        <p:spPr>
          <a:xfrm>
            <a:off x="8278420" y="935826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19">
            <a:extLst>
              <a:ext uri="{FF2B5EF4-FFF2-40B4-BE49-F238E27FC236}">
                <a16:creationId xmlns:a16="http://schemas.microsoft.com/office/drawing/2014/main" id="{679E00C2-01F4-D45D-977A-FBD12D585895}"/>
              </a:ext>
            </a:extLst>
          </p:cNvPr>
          <p:cNvSpPr/>
          <p:nvPr userDrawn="1"/>
        </p:nvSpPr>
        <p:spPr>
          <a:xfrm>
            <a:off x="2686045" y="1923510"/>
            <a:ext cx="500548" cy="462086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5">
            <a:extLst>
              <a:ext uri="{FF2B5EF4-FFF2-40B4-BE49-F238E27FC236}">
                <a16:creationId xmlns:a16="http://schemas.microsoft.com/office/drawing/2014/main" id="{C41A8C89-09F6-04A4-73E5-83ED0A3AA9EE}"/>
              </a:ext>
            </a:extLst>
          </p:cNvPr>
          <p:cNvSpPr/>
          <p:nvPr userDrawn="1"/>
        </p:nvSpPr>
        <p:spPr>
          <a:xfrm>
            <a:off x="4356963" y="638640"/>
            <a:ext cx="3478075" cy="2766240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27">
            <a:extLst>
              <a:ext uri="{FF2B5EF4-FFF2-40B4-BE49-F238E27FC236}">
                <a16:creationId xmlns:a16="http://schemas.microsoft.com/office/drawing/2014/main" id="{9583E0D1-023B-39F3-B124-287969DDC550}"/>
              </a:ext>
            </a:extLst>
          </p:cNvPr>
          <p:cNvSpPr/>
          <p:nvPr userDrawn="1"/>
        </p:nvSpPr>
        <p:spPr>
          <a:xfrm>
            <a:off x="11244659" y="616164"/>
            <a:ext cx="502682" cy="980191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90EA8969-DFE1-D18C-5372-653405CDCEE7}"/>
              </a:ext>
            </a:extLst>
          </p:cNvPr>
          <p:cNvSpPr/>
          <p:nvPr userDrawn="1"/>
        </p:nvSpPr>
        <p:spPr>
          <a:xfrm>
            <a:off x="3594033" y="2486580"/>
            <a:ext cx="494212" cy="493735"/>
          </a:xfrm>
          <a:custGeom>
            <a:avLst/>
            <a:gdLst>
              <a:gd name="connsiteX0" fmla="*/ 287848 w 494212"/>
              <a:gd name="connsiteY0" fmla="*/ 159205 h 493735"/>
              <a:gd name="connsiteX1" fmla="*/ 249134 w 494212"/>
              <a:gd name="connsiteY1" fmla="*/ 0 h 493735"/>
              <a:gd name="connsiteX2" fmla="*/ 207823 w 494212"/>
              <a:gd name="connsiteY2" fmla="*/ 158527 h 493735"/>
              <a:gd name="connsiteX3" fmla="*/ 159352 w 494212"/>
              <a:gd name="connsiteY3" fmla="*/ 206192 h 493735"/>
              <a:gd name="connsiteX4" fmla="*/ 0 w 494212"/>
              <a:gd name="connsiteY4" fmla="*/ 244830 h 493735"/>
              <a:gd name="connsiteX5" fmla="*/ 158655 w 494212"/>
              <a:gd name="connsiteY5" fmla="*/ 286088 h 493735"/>
              <a:gd name="connsiteX6" fmla="*/ 206365 w 494212"/>
              <a:gd name="connsiteY6" fmla="*/ 334531 h 493735"/>
              <a:gd name="connsiteX7" fmla="*/ 245079 w 494212"/>
              <a:gd name="connsiteY7" fmla="*/ 493736 h 493735"/>
              <a:gd name="connsiteX8" fmla="*/ 286390 w 494212"/>
              <a:gd name="connsiteY8" fmla="*/ 335209 h 493735"/>
              <a:gd name="connsiteX9" fmla="*/ 334861 w 494212"/>
              <a:gd name="connsiteY9" fmla="*/ 287544 h 493735"/>
              <a:gd name="connsiteX10" fmla="*/ 494213 w 494212"/>
              <a:gd name="connsiteY10" fmla="*/ 248906 h 493735"/>
              <a:gd name="connsiteX11" fmla="*/ 335558 w 494212"/>
              <a:gd name="connsiteY11" fmla="*/ 207648 h 493735"/>
              <a:gd name="connsiteX12" fmla="*/ 287848 w 494212"/>
              <a:gd name="connsiteY12" fmla="*/ 159205 h 493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212" h="493735">
                <a:moveTo>
                  <a:pt x="287848" y="159205"/>
                </a:moveTo>
                <a:lnTo>
                  <a:pt x="249134" y="0"/>
                </a:lnTo>
                <a:lnTo>
                  <a:pt x="207823" y="158527"/>
                </a:lnTo>
                <a:cubicBezTo>
                  <a:pt x="201740" y="182119"/>
                  <a:pt x="183049" y="200368"/>
                  <a:pt x="159352" y="206192"/>
                </a:cubicBezTo>
                <a:lnTo>
                  <a:pt x="0" y="244830"/>
                </a:lnTo>
                <a:lnTo>
                  <a:pt x="158655" y="286088"/>
                </a:lnTo>
                <a:cubicBezTo>
                  <a:pt x="182289" y="292203"/>
                  <a:pt x="200537" y="310845"/>
                  <a:pt x="206365" y="334531"/>
                </a:cubicBezTo>
                <a:lnTo>
                  <a:pt x="245079" y="493736"/>
                </a:lnTo>
                <a:lnTo>
                  <a:pt x="286390" y="335209"/>
                </a:lnTo>
                <a:cubicBezTo>
                  <a:pt x="292473" y="311617"/>
                  <a:pt x="311164" y="293368"/>
                  <a:pt x="334861" y="287544"/>
                </a:cubicBezTo>
                <a:lnTo>
                  <a:pt x="494213" y="248906"/>
                </a:lnTo>
                <a:lnTo>
                  <a:pt x="335558" y="207648"/>
                </a:lnTo>
                <a:cubicBezTo>
                  <a:pt x="311797" y="201533"/>
                  <a:pt x="293550" y="182891"/>
                  <a:pt x="287848" y="159205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4">
            <a:extLst>
              <a:ext uri="{FF2B5EF4-FFF2-40B4-BE49-F238E27FC236}">
                <a16:creationId xmlns:a16="http://schemas.microsoft.com/office/drawing/2014/main" id="{0A5CB5E5-615C-34C8-3C87-778BAB0AD0EA}"/>
              </a:ext>
            </a:extLst>
          </p:cNvPr>
          <p:cNvSpPr>
            <a:spLocks noChangeAspect="1"/>
          </p:cNvSpPr>
          <p:nvPr userDrawn="1"/>
        </p:nvSpPr>
        <p:spPr>
          <a:xfrm>
            <a:off x="1066106" y="2154553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881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381000"/>
            <a:ext cx="10647218" cy="1325563"/>
          </a:xfrm>
          <a:prstGeom prst="rect">
            <a:avLst/>
          </a:prstGeom>
        </p:spPr>
        <p:txBody>
          <a:bodyPr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51EFA8-3A48-D46E-46C4-6E38B372F04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1F66FE5-F9FB-9CF2-4D3D-786DC871D33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BECE77E-3C85-B944-9F7A-B6DEFCA9823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C93AC2D-BF9F-D291-A625-CE2DA04416F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4D465AF-93FE-4A83-BF65-08800406E53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013FD941-B26A-EAEC-D4BB-254847515FB9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1057893"/>
            <a:ext cx="10058400" cy="548640"/>
          </a:xfrm>
          <a:prstGeom prst="rect">
            <a:avLst/>
          </a:prstGeom>
        </p:spPr>
        <p:txBody>
          <a:bodyPr anchor="t" anchorCtr="0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A1245C-B893-2506-FA77-66156BF65CF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19DF69A-87D6-B14E-BA95-3BB324C9D352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AA216D4-1B64-8692-E499-A4B660EE22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BCA3438-542D-6157-6220-147B3BE1366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BEE817E-3020-2A62-DF93-30CD0DC3C57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3">
            <a:extLst>
              <a:ext uri="{FF2B5EF4-FFF2-40B4-BE49-F238E27FC236}">
                <a16:creationId xmlns:a16="http://schemas.microsoft.com/office/drawing/2014/main" id="{13BCCD59-F2DB-DFDA-1435-55161A033FB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DAA0D4-1BAA-82ED-3486-7C2DCFF78AE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0EB2D52-FB7A-17AD-D512-A266DB200CD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C9E01F0-E929-8550-96C5-B1AAE50286F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979DA80-4DC3-BC11-7BC5-9852C9F5CB3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BA811F6-4BF7-1472-A3FE-0577622EA91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3">
            <a:extLst>
              <a:ext uri="{FF2B5EF4-FFF2-40B4-BE49-F238E27FC236}">
                <a16:creationId xmlns:a16="http://schemas.microsoft.com/office/drawing/2014/main" id="{EED89ADC-6331-B261-75B3-24B89ED0A82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69CEF-18B4-268B-F50A-D73E322F015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9FDAA84-6833-5FF4-9AC6-1C9C7939484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045959-B362-9CD3-6C82-A299C6497C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A57F353-D4DB-15F1-24B1-D4B55F4597B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AF31EBE-3F4C-4F70-2D5F-9733BB45C29B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64CE5991-1F94-8632-03EE-3601100FEF86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ACC93-7B28-DA21-60EF-D3BF370C66C9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A9F2960-D6BD-BE41-1FA4-5B0D9A59405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6437A7C-2D52-8234-3031-778F1F074B5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68BC25-2115-9B77-0C51-B8BF71780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3E7FFE5-261E-6374-2273-5EB3BAA87B69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AF695A3E-F9B5-A2F3-6C73-3F0D776136C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3782" y="1825625"/>
            <a:ext cx="10647218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4943" y="6296643"/>
            <a:ext cx="36576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E8937C63-F38E-27BD-9286-26AFB29A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B394E6A8-AE9D-E16B-06DD-39CD026F29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941832" y="3310128"/>
            <a:ext cx="256032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 cap="all" spc="300" baseline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Fine Jewelry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51" r:id="rId4"/>
    <p:sldLayoutId id="2147483664" r:id="rId5"/>
    <p:sldLayoutId id="2147483665" r:id="rId6"/>
    <p:sldLayoutId id="2147483666" r:id="rId7"/>
    <p:sldLayoutId id="2147483658" r:id="rId8"/>
    <p:sldLayoutId id="2147483659" r:id="rId9"/>
    <p:sldLayoutId id="2147483667" r:id="rId10"/>
    <p:sldLayoutId id="2147483668" r:id="rId11"/>
    <p:sldLayoutId id="2147483669" r:id="rId12"/>
    <p:sldLayoutId id="2147483670" r:id="rId13"/>
    <p:sldLayoutId id="2147483671" r:id="rId14"/>
    <p:sldLayoutId id="2147483661" r:id="rId15"/>
    <p:sldLayoutId id="2147483652" r:id="rId16"/>
    <p:sldLayoutId id="2147483654" r:id="rId17"/>
    <p:sldLayoutId id="2147483655" r:id="rId18"/>
    <p:sldLayoutId id="2147483656" r:id="rId19"/>
    <p:sldLayoutId id="2147483657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F38-83BD-F30E-AD1E-3BAB92C42E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Equity and the law of trusts!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0C119-FB45-EFBF-6277-C107C026F6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Zita Draper </a:t>
            </a:r>
          </a:p>
          <a:p>
            <a:endParaRPr lang="en-US" dirty="0"/>
          </a:p>
        </p:txBody>
      </p:sp>
      <p:pic>
        <p:nvPicPr>
          <p:cNvPr id="7" name="Graphic 6" descr="Gavel with solid fill">
            <a:extLst>
              <a:ext uri="{FF2B5EF4-FFF2-40B4-BE49-F238E27FC236}">
                <a16:creationId xmlns:a16="http://schemas.microsoft.com/office/drawing/2014/main" id="{94402ED3-8DB6-BE5B-D860-3845469BFD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12204" y="1273428"/>
            <a:ext cx="2668870" cy="2668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426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151BFE1-201E-1CA0-7987-2701D7707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Content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3C05904-72C2-6297-4367-12851101D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0215" y="1928879"/>
            <a:ext cx="10067544" cy="4096512"/>
          </a:xfrm>
        </p:spPr>
        <p:txBody>
          <a:bodyPr/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Scheme of work. </a:t>
            </a:r>
          </a:p>
          <a:p>
            <a:r>
              <a:rPr lang="en-GB" dirty="0"/>
              <a:t>Assignments. </a:t>
            </a:r>
          </a:p>
          <a:p>
            <a:r>
              <a:rPr lang="en-GB" dirty="0"/>
              <a:t>Assignment 1. </a:t>
            </a:r>
          </a:p>
          <a:p>
            <a:r>
              <a:rPr lang="en-GB" dirty="0"/>
              <a:t>How will these sessions run? </a:t>
            </a:r>
          </a:p>
          <a:p>
            <a:r>
              <a:rPr lang="en-GB" dirty="0"/>
              <a:t>An introduction to Equity and the Law of Trusts.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CD29B1-6F94-3842-41AA-B6D4D25FF8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1" name="Graphic 10" descr="Books outline">
            <a:extLst>
              <a:ext uri="{FF2B5EF4-FFF2-40B4-BE49-F238E27FC236}">
                <a16:creationId xmlns:a16="http://schemas.microsoft.com/office/drawing/2014/main" id="{CF10F3E6-53A5-1BF1-8281-A29B29000C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69803" y="2713748"/>
            <a:ext cx="3522029" cy="3522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558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24E54-0F0C-9A4D-DD47-FF509D6AE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217106"/>
          </a:xfrm>
        </p:spPr>
        <p:txBody>
          <a:bodyPr/>
          <a:lstStyle/>
          <a:p>
            <a:r>
              <a:rPr lang="en-GB" b="1" i="1" u="sng" dirty="0"/>
              <a:t>Aims and learning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083020-DC7A-30F7-F4F2-289EB00C1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introduce students to the module, along with their first assignment.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their first assignment and equity and the law of trusts.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AF3CF-A5D3-C253-F75A-E11243C411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8" name="Graphic 7" descr="Bullseye outline">
            <a:extLst>
              <a:ext uri="{FF2B5EF4-FFF2-40B4-BE49-F238E27FC236}">
                <a16:creationId xmlns:a16="http://schemas.microsoft.com/office/drawing/2014/main" id="{E2B5ECFF-F397-AC4C-8027-7B4D212211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07925" y="5152393"/>
            <a:ext cx="1640645" cy="1640645"/>
          </a:xfrm>
          <a:prstGeom prst="rect">
            <a:avLst/>
          </a:prstGeom>
        </p:spPr>
      </p:pic>
      <p:pic>
        <p:nvPicPr>
          <p:cNvPr id="9" name="Graphic 8" descr="Bullseye outline">
            <a:extLst>
              <a:ext uri="{FF2B5EF4-FFF2-40B4-BE49-F238E27FC236}">
                <a16:creationId xmlns:a16="http://schemas.microsoft.com/office/drawing/2014/main" id="{A15E56B0-9D06-F5FD-154F-19714047BE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8225" y="222963"/>
            <a:ext cx="1617057" cy="1617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943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19D6B-61FD-5A51-F8DE-402CA5D52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1"/>
            <a:ext cx="10058400" cy="1177837"/>
          </a:xfrm>
        </p:spPr>
        <p:txBody>
          <a:bodyPr/>
          <a:lstStyle/>
          <a:p>
            <a:r>
              <a:rPr lang="en-GB" sz="6000" b="1" i="1" u="sng" dirty="0"/>
              <a:t>Scheme of work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00363-CBB7-473E-9694-C575301A21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A4F5C53-01C3-D1BA-B9C7-628575B86D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293730"/>
              </p:ext>
            </p:extLst>
          </p:nvPr>
        </p:nvGraphicFramePr>
        <p:xfrm>
          <a:off x="444708" y="1963436"/>
          <a:ext cx="11246148" cy="47833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623074">
                  <a:extLst>
                    <a:ext uri="{9D8B030D-6E8A-4147-A177-3AD203B41FA5}">
                      <a16:colId xmlns:a16="http://schemas.microsoft.com/office/drawing/2014/main" val="706033292"/>
                    </a:ext>
                  </a:extLst>
                </a:gridCol>
                <a:gridCol w="5623074">
                  <a:extLst>
                    <a:ext uri="{9D8B030D-6E8A-4147-A177-3AD203B41FA5}">
                      <a16:colId xmlns:a16="http://schemas.microsoft.com/office/drawing/2014/main" val="1695895663"/>
                    </a:ext>
                  </a:extLst>
                </a:gridCol>
              </a:tblGrid>
              <a:tr h="35749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u="sng" kern="100" dirty="0">
                          <a:effectLst/>
                        </a:rPr>
                        <a:t>Date 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u="sng" kern="100" dirty="0">
                          <a:effectLst/>
                        </a:rPr>
                        <a:t>Topic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6059413"/>
                  </a:ext>
                </a:extLst>
              </a:tr>
              <a:tr h="57264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30/01/2024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An introduction to Equity and the law of trusts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16418425"/>
                  </a:ext>
                </a:extLst>
              </a:tr>
              <a:tr h="2808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06/02/2024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Equity 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56630700"/>
                  </a:ext>
                </a:extLst>
              </a:tr>
              <a:tr h="2808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13/02/2024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Equitable remedies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9530038"/>
                  </a:ext>
                </a:extLst>
              </a:tr>
              <a:tr h="57264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20/02/2024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Nature and classification of trusts 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76798191"/>
                  </a:ext>
                </a:extLst>
              </a:tr>
              <a:tr h="2808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27/02/2024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3 Certainties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71917095"/>
                  </a:ext>
                </a:extLst>
              </a:tr>
              <a:tr h="2808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05/03/2024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Formalities and constitution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73294921"/>
                  </a:ext>
                </a:extLst>
              </a:tr>
              <a:tr h="73791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12/03/2024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Secret Trusts &amp; 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Draft session 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07051079"/>
                  </a:ext>
                </a:extLst>
              </a:tr>
              <a:tr h="2808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18/03/2024 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Employability week 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52162186"/>
                  </a:ext>
                </a:extLst>
              </a:tr>
              <a:tr h="2808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25/03/2024- 15/04/2024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</a:rPr>
                        <a:t>Easter break</a:t>
                      </a:r>
                      <a:endParaRPr lang="en-GB" sz="16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95084107"/>
                  </a:ext>
                </a:extLst>
              </a:tr>
              <a:tr h="2808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16/04/2024 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Trusts of the family home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7299613"/>
                  </a:ext>
                </a:extLst>
              </a:tr>
              <a:tr h="2808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23/04/2024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Charitable and purpose trusts 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09094715"/>
                  </a:ext>
                </a:extLst>
              </a:tr>
              <a:tr h="2808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30/04/2024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Draft session 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42654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9555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3A452-9168-41CA-406E-F3A1C6918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1"/>
            <a:ext cx="10058400" cy="942225"/>
          </a:xfrm>
        </p:spPr>
        <p:txBody>
          <a:bodyPr/>
          <a:lstStyle/>
          <a:p>
            <a:r>
              <a:rPr lang="en-GB" b="1" i="1" u="sng" dirty="0"/>
              <a:t>Assignments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34CE67-D318-E7E5-2E2E-6FAC60F2A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 assignments. </a:t>
            </a:r>
          </a:p>
          <a:p>
            <a:endParaRPr lang="en-GB" dirty="0"/>
          </a:p>
          <a:p>
            <a:r>
              <a:rPr lang="en-GB" dirty="0"/>
              <a:t>Due at different submission dates. </a:t>
            </a:r>
          </a:p>
          <a:p>
            <a:endParaRPr lang="en-GB" dirty="0"/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one you will be introduced to today.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8B274-5D63-0A1A-35CC-D8877FA7F9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8" name="Graphic 7" descr="Signature with solid fill">
            <a:extLst>
              <a:ext uri="{FF2B5EF4-FFF2-40B4-BE49-F238E27FC236}">
                <a16:creationId xmlns:a16="http://schemas.microsoft.com/office/drawing/2014/main" id="{718D8870-C739-9E4E-2279-2313C5A521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46613" y="1890041"/>
            <a:ext cx="4733749" cy="4733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2316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DFDC4-C4C1-68FD-83DF-EDB374D77F6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b="1" i="1" u="sng" dirty="0"/>
              <a:t>Assignment 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930F9F-F75C-7BC5-7D9A-29D7E5A027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1800" b="1" i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Critically evaluate the role of Equity in the laws of England and Wales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BE8C5-7409-408F-941A-7B23C7F20B5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184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AF0D5-0009-8CA8-B487-FE90418DB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360" y="533157"/>
            <a:ext cx="10058400" cy="685800"/>
          </a:xfrm>
        </p:spPr>
        <p:txBody>
          <a:bodyPr/>
          <a:lstStyle/>
          <a:p>
            <a:r>
              <a:rPr lang="en-GB" sz="6000" b="1" i="1" u="sng" dirty="0"/>
              <a:t>Guidance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329C67-E3F9-DCB8-6834-3598641FC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1773936"/>
            <a:ext cx="10067544" cy="4096512"/>
          </a:xfrm>
        </p:spPr>
        <p:txBody>
          <a:bodyPr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Within your answer you may wish to include;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i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Common law.-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What was the position in common law? What remedies were provided by common law? What issues did common law cause?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i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Equity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What is Equity? How did equity develop? Court of Chancery, Judicature Act 1873 and 1875.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i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Equity in the modern day –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Trusts and how equity applies today.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 may wish to include the following cases;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Cook v Fountain [1676]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Earl of Oxford’s Case [1615]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Walsh v Lonsdale[1882]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Frederic E rose (London) LTD v William H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pim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Junior and Co LTD 1953 2 [QB] 450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However, please note that you are expected to carry out further independent research.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25884-299B-1D99-3A42-2E4D9C4DE2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74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8B9F6-7CCB-38A4-CF44-06D1DDE9E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5400000">
            <a:off x="-2668431" y="3086100"/>
            <a:ext cx="6858000" cy="685800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800" b="1" i="1" u="sng" dirty="0"/>
              <a:t>How will these sessions run?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A5E6B-2EAE-7D0E-3225-5DD1EDF5CD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54943" y="6296643"/>
            <a:ext cx="365760" cy="1828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94A09A9-5501-47C1-A89A-A340965A2BE2}" type="slidenum">
              <a:rPr lang="en-US" sz="600" smtClean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sz="600"/>
          </a:p>
        </p:txBody>
      </p:sp>
      <p:graphicFrame>
        <p:nvGraphicFramePr>
          <p:cNvPr id="18" name="Content Placeholder 3">
            <a:extLst>
              <a:ext uri="{FF2B5EF4-FFF2-40B4-BE49-F238E27FC236}">
                <a16:creationId xmlns:a16="http://schemas.microsoft.com/office/drawing/2014/main" id="{7DAE8D2D-134C-1792-15A5-4D1BEDA501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4445106"/>
              </p:ext>
            </p:extLst>
          </p:nvPr>
        </p:nvGraphicFramePr>
        <p:xfrm>
          <a:off x="337823" y="690305"/>
          <a:ext cx="10435436" cy="5697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4550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AB70936-D200-A90A-3291-8EC670FF66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Let’s start with the common law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5514AE-C5B4-2B87-01E9-F782FCEFBA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689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56D08A9-7C43-3217-EBD2-0257E8890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68382"/>
            <a:ext cx="10058400" cy="685800"/>
          </a:xfrm>
        </p:spPr>
        <p:txBody>
          <a:bodyPr/>
          <a:lstStyle/>
          <a:p>
            <a:r>
              <a:rPr lang="en-GB" b="1" i="1" u="sng" dirty="0"/>
              <a:t>Common law - history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35574B5-E8E0-643E-E5A9-D385195D3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076" y="1960518"/>
            <a:ext cx="10213848" cy="3886200"/>
          </a:xfrm>
        </p:spPr>
        <p:txBody>
          <a:bodyPr/>
          <a:lstStyle/>
          <a:p>
            <a:r>
              <a:rPr lang="en-GB" dirty="0"/>
              <a:t>Begins in 1066 – Normal Conquest. </a:t>
            </a:r>
          </a:p>
          <a:p>
            <a:r>
              <a:rPr lang="en-GB" dirty="0"/>
              <a:t>13</a:t>
            </a:r>
            <a:r>
              <a:rPr lang="en-GB" baseline="30000" dirty="0"/>
              <a:t>th</a:t>
            </a:r>
            <a:r>
              <a:rPr lang="en-GB" dirty="0"/>
              <a:t> Century – 2 courts – royal courts/ local courts.</a:t>
            </a:r>
          </a:p>
          <a:p>
            <a:r>
              <a:rPr lang="en-GB" dirty="0"/>
              <a:t>Could also petition the king for a hearing in the royal court if felt justice was not done.  </a:t>
            </a:r>
          </a:p>
          <a:p>
            <a:r>
              <a:rPr lang="en-GB" dirty="0"/>
              <a:t>Writ system in place. </a:t>
            </a:r>
          </a:p>
          <a:p>
            <a:r>
              <a:rPr lang="en-GB" dirty="0"/>
              <a:t>Laws were formed from tradition- common law- from common people (Precedent) </a:t>
            </a:r>
          </a:p>
          <a:p>
            <a:r>
              <a:rPr lang="en-GB" dirty="0"/>
              <a:t>Laws were formed from statute.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9E053B-0D61-887A-3EB0-E317F5197E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721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A31DF9F-FD72-06D4-2971-B1428E7D3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45946"/>
            <a:ext cx="10058400" cy="685800"/>
          </a:xfrm>
        </p:spPr>
        <p:txBody>
          <a:bodyPr/>
          <a:lstStyle/>
          <a:p>
            <a:r>
              <a:rPr lang="en-GB" b="1" i="1" u="sng" dirty="0"/>
              <a:t>Continued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CE9441-1C9A-EE94-868A-79D39EC8B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076" y="1268267"/>
            <a:ext cx="10213848" cy="3886200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Lord Chancellor did starts providing equitable relief to a degree. </a:t>
            </a:r>
          </a:p>
          <a:p>
            <a:pPr>
              <a:lnSpc>
                <a:spcPct val="200000"/>
              </a:lnSpc>
            </a:pPr>
            <a:r>
              <a:rPr lang="en-GB" dirty="0"/>
              <a:t>Could ask the other party to go before him and </a:t>
            </a:r>
            <a:r>
              <a:rPr lang="en-GB"/>
              <a:t>answer or be </a:t>
            </a:r>
            <a:r>
              <a:rPr lang="en-GB" dirty="0"/>
              <a:t>fined. </a:t>
            </a:r>
          </a:p>
          <a:p>
            <a:pPr>
              <a:lnSpc>
                <a:spcPct val="200000"/>
              </a:lnSpc>
            </a:pPr>
            <a:r>
              <a:rPr lang="en-GB" dirty="0"/>
              <a:t>Issue a subpoena. </a:t>
            </a:r>
          </a:p>
          <a:p>
            <a:pPr>
              <a:lnSpc>
                <a:spcPct val="200000"/>
              </a:lnSpc>
            </a:pPr>
            <a:r>
              <a:rPr lang="en-GB" dirty="0"/>
              <a:t>For early disputes – Land and mortgages.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0B47E1-603D-3A18-1505-9E931A02E1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789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83B665D-86C3-8954-7D8F-1D0D3F521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Equity?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279D9-CD63-D637-FD2D-ECBDD398AD5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6296025"/>
            <a:ext cx="365125" cy="184150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9" name="Graphic 8" descr="Board Of Directors outline">
            <a:extLst>
              <a:ext uri="{FF2B5EF4-FFF2-40B4-BE49-F238E27FC236}">
                <a16:creationId xmlns:a16="http://schemas.microsoft.com/office/drawing/2014/main" id="{8EF57D4D-0B29-37FC-4B65-5783948DAF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49769" y="1436112"/>
            <a:ext cx="2092462" cy="209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868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CD82E-EF03-EE55-205F-82C5E392C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What is Equity?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32E110-2F56-363A-3605-1B8DCB86A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076" y="2350626"/>
            <a:ext cx="10213848" cy="2064300"/>
          </a:xfrm>
        </p:spPr>
        <p:txBody>
          <a:bodyPr/>
          <a:lstStyle/>
          <a:p>
            <a:r>
              <a:rPr lang="en-GB" dirty="0"/>
              <a:t>Equity mean fairness. </a:t>
            </a:r>
          </a:p>
          <a:p>
            <a:r>
              <a:rPr lang="en-GB" dirty="0"/>
              <a:t>Justice needs to be fair. </a:t>
            </a:r>
          </a:p>
          <a:p>
            <a:r>
              <a:rPr lang="en-GB" dirty="0"/>
              <a:t>Set of rules in law. </a:t>
            </a:r>
          </a:p>
          <a:p>
            <a:r>
              <a:rPr lang="en-GB" dirty="0"/>
              <a:t>It was created to put right incorrect decisions of common law.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BABE96-A609-CFBF-211B-7749EE925F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5981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204DB01-6233-D8DC-A6E1-67E24799C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32670"/>
            <a:ext cx="10058400" cy="685800"/>
          </a:xfrm>
        </p:spPr>
        <p:txBody>
          <a:bodyPr/>
          <a:lstStyle/>
          <a:p>
            <a:r>
              <a:rPr lang="en-GB" b="1" i="1" u="sng" dirty="0"/>
              <a:t>Why was Equity needed?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643F33-704B-22E3-A524-57D1F6F08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554031"/>
            <a:ext cx="10213848" cy="3886200"/>
          </a:xfrm>
        </p:spPr>
        <p:txBody>
          <a:bodyPr/>
          <a:lstStyle/>
          <a:p>
            <a:r>
              <a:rPr lang="en-GB" dirty="0"/>
              <a:t>In the past under the common law only damages were available. </a:t>
            </a:r>
          </a:p>
          <a:p>
            <a:endParaRPr lang="en-GB" dirty="0"/>
          </a:p>
          <a:p>
            <a:r>
              <a:rPr lang="en-GB" dirty="0"/>
              <a:t>Equity came with a number of different remedies such as specific performance and injunctions. </a:t>
            </a:r>
          </a:p>
          <a:p>
            <a:endParaRPr lang="en-GB" dirty="0"/>
          </a:p>
          <a:p>
            <a:r>
              <a:rPr lang="en-GB" dirty="0"/>
              <a:t>However, equity also created other elements such as trusts/ trustees and beneficiaries.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A6327-A8DE-1BAF-4478-5EA7F39BCE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31527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0FD0CD0-A1C6-BA5F-3A18-38B57A129E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Let’s take a look at the History of Equity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0C0A1-E314-06D4-A7B6-426B0DEA797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150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054E9-4045-B884-63CC-650FE3911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642646"/>
            <a:ext cx="10058400" cy="685800"/>
          </a:xfrm>
        </p:spPr>
        <p:txBody>
          <a:bodyPr/>
          <a:lstStyle/>
          <a:p>
            <a:r>
              <a:rPr lang="en-GB" b="1" i="1" u="sng" dirty="0"/>
              <a:t>The 14</a:t>
            </a:r>
            <a:r>
              <a:rPr lang="en-GB" b="1" i="1" u="sng" baseline="30000" dirty="0"/>
              <a:t>th</a:t>
            </a:r>
            <a:r>
              <a:rPr lang="en-GB" b="1" i="1" u="sng" dirty="0"/>
              <a:t> Century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B80176-F386-7840-D4F0-0F4AA453F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3752" y="1256257"/>
            <a:ext cx="10067544" cy="409651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Started in the 14</a:t>
            </a:r>
            <a:r>
              <a:rPr lang="en-GB" baseline="30000" dirty="0"/>
              <a:t>th</a:t>
            </a:r>
            <a:r>
              <a:rPr lang="en-GB" dirty="0"/>
              <a:t> Century with the court of chancery.</a:t>
            </a:r>
          </a:p>
          <a:p>
            <a:pPr>
              <a:lnSpc>
                <a:spcPct val="200000"/>
              </a:lnSpc>
            </a:pPr>
            <a:r>
              <a:rPr lang="en-GB" dirty="0"/>
              <a:t>Known as the court of the chancellor. </a:t>
            </a:r>
          </a:p>
          <a:p>
            <a:pPr>
              <a:lnSpc>
                <a:spcPct val="200000"/>
              </a:lnSpc>
            </a:pPr>
            <a:r>
              <a:rPr lang="en-GB" dirty="0"/>
              <a:t>The chancellor was the ‘’ most senior royal official’’. </a:t>
            </a:r>
          </a:p>
          <a:p>
            <a:pPr>
              <a:lnSpc>
                <a:spcPct val="200000"/>
              </a:lnSpc>
            </a:pPr>
            <a:r>
              <a:rPr lang="en-GB" dirty="0"/>
              <a:t>Royal courts – Chancellor would issue writs- bring court cases. </a:t>
            </a:r>
          </a:p>
          <a:p>
            <a:pPr>
              <a:lnSpc>
                <a:spcPct val="200000"/>
              </a:lnSpc>
            </a:pPr>
            <a:r>
              <a:rPr lang="en-GB" dirty="0"/>
              <a:t>Number of existing writs and if your issue fall outside them, you could not bring a claim.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30321-D903-A39D-EFA9-68F639A658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9899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D8B2D-049D-A74A-9FFE-066827530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777203-C18A-70BF-9A72-27D5B6D82A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rules were created for this court; </a:t>
            </a:r>
          </a:p>
          <a:p>
            <a:endParaRPr lang="en-GB" dirty="0"/>
          </a:p>
          <a:p>
            <a:r>
              <a:rPr lang="en-GB" dirty="0"/>
              <a:t>1. The defendant could be integrated. </a:t>
            </a:r>
          </a:p>
          <a:p>
            <a:r>
              <a:rPr lang="en-GB" dirty="0"/>
              <a:t>2. Only remedy was an injunction. </a:t>
            </a:r>
          </a:p>
          <a:p>
            <a:endParaRPr lang="en-GB" dirty="0"/>
          </a:p>
          <a:p>
            <a:r>
              <a:rPr lang="en-GB" dirty="0"/>
              <a:t>Consequences for not following the outcome of a case would be imprisonment.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F62D0-532D-D2E1-A8D8-0520CEA7D0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098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95506-7B7F-ED68-5438-BC5459EB1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AFC0D1-382A-98EE-AF58-F01BC6C37A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</a:t>
            </a:r>
            <a:r>
              <a:rPr lang="en-GB" baseline="30000" dirty="0"/>
              <a:t>th</a:t>
            </a:r>
            <a:r>
              <a:rPr lang="en-GB" dirty="0"/>
              <a:t> Century – 2 different courts- one for common law and one for equity. </a:t>
            </a:r>
          </a:p>
          <a:p>
            <a:endParaRPr lang="en-GB" dirty="0"/>
          </a:p>
          <a:p>
            <a:r>
              <a:rPr lang="en-GB" dirty="0"/>
              <a:t>However, these courts caused a number of issues. </a:t>
            </a:r>
          </a:p>
          <a:p>
            <a:endParaRPr lang="en-GB" dirty="0"/>
          </a:p>
          <a:p>
            <a:r>
              <a:rPr lang="en-GB" dirty="0"/>
              <a:t>Could be described as causing more trouble than they are worth. </a:t>
            </a:r>
          </a:p>
          <a:p>
            <a:endParaRPr lang="en-GB" dirty="0"/>
          </a:p>
          <a:p>
            <a:r>
              <a:rPr lang="en-GB" dirty="0"/>
              <a:t>The system was not ideal.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FB268-5DCF-951C-85E2-E3363E2652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615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3FB22-E051-8B91-B00B-D7F42E501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2B4346-7FA8-7C6C-7C40-FC12DD0E5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 to the creation of the Judicature Acts of 1873 and 1875. </a:t>
            </a:r>
          </a:p>
          <a:p>
            <a:endParaRPr lang="en-GB" dirty="0"/>
          </a:p>
          <a:p>
            <a:r>
              <a:rPr lang="en-GB" dirty="0"/>
              <a:t>It explained that were there is a conflict equity will prevail. </a:t>
            </a:r>
          </a:p>
          <a:p>
            <a:endParaRPr lang="en-GB" dirty="0"/>
          </a:p>
          <a:p>
            <a:r>
              <a:rPr lang="en-GB" dirty="0"/>
              <a:t>Created what know now as the High court. </a:t>
            </a:r>
          </a:p>
          <a:p>
            <a:endParaRPr lang="en-GB" dirty="0"/>
          </a:p>
          <a:p>
            <a:r>
              <a:rPr lang="en-GB" dirty="0"/>
              <a:t>Where it does not matter which court you go to because the outcomes can be the same.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6257B6-BE8A-5073-8BA7-BA6A0E863B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82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7448130-93AA-01AD-6FA9-FEF792EDC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874168"/>
            <a:ext cx="10058400" cy="827452"/>
          </a:xfrm>
        </p:spPr>
        <p:txBody>
          <a:bodyPr/>
          <a:lstStyle/>
          <a:p>
            <a:r>
              <a:rPr lang="en-GB" b="1" i="1" u="sng" dirty="0"/>
              <a:t>Create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191675A-67D1-E27A-F853-0854CAF6E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906156"/>
            <a:ext cx="10058400" cy="365760"/>
          </a:xfrm>
        </p:spPr>
        <p:txBody>
          <a:bodyPr/>
          <a:lstStyle/>
          <a:p>
            <a:r>
              <a:rPr lang="en-GB" dirty="0"/>
              <a:t>Create a timeline of the History of the law relating to Equity!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8F7FE4-9DFD-226E-B0FB-7343CDE630B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6296025"/>
            <a:ext cx="365125" cy="184150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11" name="Graphic 10" descr="Pencil outline">
            <a:extLst>
              <a:ext uri="{FF2B5EF4-FFF2-40B4-BE49-F238E27FC236}">
                <a16:creationId xmlns:a16="http://schemas.microsoft.com/office/drawing/2014/main" id="{F4291519-14C3-2FCA-60D3-33C2EB68ED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08357" y="1572127"/>
            <a:ext cx="2097505" cy="2097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2978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128FB4-4F9E-2B53-FD42-A96E03E9C1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026" name="Picture 2" descr="Picture This: Timeline Graphic Tools for Communication - North Carolina Bar  Association">
            <a:extLst>
              <a:ext uri="{FF2B5EF4-FFF2-40B4-BE49-F238E27FC236}">
                <a16:creationId xmlns:a16="http://schemas.microsoft.com/office/drawing/2014/main" id="{64EC600C-FDD9-ED73-FED0-9FD6EA2A5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01"/>
            <a:ext cx="5369074" cy="2716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to Create a Timeline Infographic - Venngage">
            <a:extLst>
              <a:ext uri="{FF2B5EF4-FFF2-40B4-BE49-F238E27FC236}">
                <a16:creationId xmlns:a16="http://schemas.microsoft.com/office/drawing/2014/main" id="{1945E55C-1FAE-7FB0-DA37-48F1CC1C04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238" y="2704132"/>
            <a:ext cx="5353075" cy="413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imeline - What is a Timeline? Definition, Types, Uses">
            <a:extLst>
              <a:ext uri="{FF2B5EF4-FFF2-40B4-BE49-F238E27FC236}">
                <a16:creationId xmlns:a16="http://schemas.microsoft.com/office/drawing/2014/main" id="{154AC33D-760C-4C3E-BAE8-26A22734D5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1495" y="2673416"/>
            <a:ext cx="3240505" cy="419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imelines and Art Notebooks for History | This Adventure Life">
            <a:extLst>
              <a:ext uri="{FF2B5EF4-FFF2-40B4-BE49-F238E27FC236}">
                <a16:creationId xmlns:a16="http://schemas.microsoft.com/office/drawing/2014/main" id="{3C9E23C4-32DD-C7D5-E40D-DF5237FFA3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438" y="-1"/>
            <a:ext cx="6822562" cy="27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CD0974AA-50F5-B137-0BEA-B03580A13E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4612" y="2719136"/>
            <a:ext cx="2669009" cy="874295"/>
          </a:xfrm>
        </p:spPr>
        <p:txBody>
          <a:bodyPr/>
          <a:lstStyle/>
          <a:p>
            <a:pPr algn="l"/>
            <a:r>
              <a:rPr lang="en-GB" sz="3200" b="1" i="1" u="sng" dirty="0">
                <a:solidFill>
                  <a:schemeClr val="tx1"/>
                </a:solidFill>
              </a:rPr>
              <a:t>Examples</a:t>
            </a:r>
          </a:p>
        </p:txBody>
      </p:sp>
      <p:pic>
        <p:nvPicPr>
          <p:cNvPr id="1034" name="Picture 10" descr="Design online this Geometric Colorful Business Road History Timeline layout">
            <a:extLst>
              <a:ext uri="{FF2B5EF4-FFF2-40B4-BE49-F238E27FC236}">
                <a16:creationId xmlns:a16="http://schemas.microsoft.com/office/drawing/2014/main" id="{2A89DDEB-0F06-8AC0-FD4A-25B611EA5D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5201"/>
            <a:ext cx="3625516" cy="333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6C1D290-6BFF-6CAC-92FA-776EF6A6A367}"/>
              </a:ext>
            </a:extLst>
          </p:cNvPr>
          <p:cNvSpPr/>
          <p:nvPr/>
        </p:nvSpPr>
        <p:spPr>
          <a:xfrm rot="5400000">
            <a:off x="1406086" y="1313051"/>
            <a:ext cx="786063" cy="3598237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5401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D4160C1-3E2C-DDF2-2865-867766D023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Choose two groups to present!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78BE2BF1-40F3-FFFB-7C32-728B2BE063A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Now I will choose two groups to present their timeline.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E3E19F-A21B-1ACE-AA46-BAC355C13A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9175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751F41B-2050-9112-B8AD-0BBDB25F8C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Let’s take a break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A7738415-360D-687B-46E8-B22E464A34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10 minutes and then we will return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304CF9-7046-24EE-A997-83CB843041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7946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3AA1118-8082-1DB5-349F-F1B53E7CD6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536" y="3273552"/>
            <a:ext cx="9144000" cy="1828800"/>
          </a:xfrm>
        </p:spPr>
        <p:txBody>
          <a:bodyPr/>
          <a:lstStyle/>
          <a:p>
            <a:r>
              <a:rPr lang="en-GB" sz="6600" b="1" i="1" u="sng" dirty="0"/>
              <a:t>Equitable maxims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675A2F9B-BB8B-4411-12F0-CF477189D8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Maxims (Not rules)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A152F-47D2-BF6C-5A1C-BAE539A129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210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960DB-6D0F-2033-E6D1-E29F4B167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207563"/>
            <a:ext cx="10058400" cy="1465789"/>
          </a:xfrm>
        </p:spPr>
        <p:txBody>
          <a:bodyPr/>
          <a:lstStyle/>
          <a:p>
            <a:r>
              <a:rPr lang="en-GB" b="1" i="1" u="sng" dirty="0"/>
              <a:t>Equitable maxim’s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B1AEA6-4AC7-6BB2-9EAD-7E98F4C57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908790"/>
            <a:ext cx="10067544" cy="5638314"/>
          </a:xfrm>
        </p:spPr>
        <p:txBody>
          <a:bodyPr/>
          <a:lstStyle/>
          <a:p>
            <a:r>
              <a:rPr lang="en-GB" dirty="0"/>
              <a:t>Equity will not suffer a wrong without a remedy. </a:t>
            </a:r>
          </a:p>
          <a:p>
            <a:r>
              <a:rPr lang="en-GB" dirty="0"/>
              <a:t>Equity follows the law. </a:t>
            </a:r>
          </a:p>
          <a:p>
            <a:r>
              <a:rPr lang="en-GB" dirty="0"/>
              <a:t>Equity act in personam </a:t>
            </a:r>
          </a:p>
          <a:p>
            <a:r>
              <a:rPr lang="en-GB" dirty="0"/>
              <a:t>He who come to equity must come with clean hands. </a:t>
            </a:r>
          </a:p>
          <a:p>
            <a:r>
              <a:rPr lang="en-GB" dirty="0"/>
              <a:t>Delay defeats equity. </a:t>
            </a:r>
          </a:p>
          <a:p>
            <a:r>
              <a:rPr lang="en-GB" dirty="0"/>
              <a:t>He who seeks equity must do equity. </a:t>
            </a:r>
          </a:p>
          <a:p>
            <a:r>
              <a:rPr lang="en-GB" dirty="0"/>
              <a:t>Equity is Equality. </a:t>
            </a:r>
          </a:p>
          <a:p>
            <a:r>
              <a:rPr lang="en-GB" dirty="0"/>
              <a:t>Equity sees as done that ought to be done. </a:t>
            </a:r>
          </a:p>
          <a:p>
            <a:r>
              <a:rPr lang="en-GB" dirty="0"/>
              <a:t>Equity looks at substance not form. </a:t>
            </a:r>
          </a:p>
          <a:p>
            <a:r>
              <a:rPr lang="en-GB" dirty="0"/>
              <a:t>Equity will not permit a statute to be used as an instrument of fraud. </a:t>
            </a:r>
          </a:p>
          <a:p>
            <a:r>
              <a:rPr lang="en-GB" dirty="0"/>
              <a:t>Those who come to equity must do equity.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55921-6EB6-9B4E-06F2-E096EA66AA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1330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578BEF-F059-3CFF-95F8-189DC7773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2228" y="347809"/>
            <a:ext cx="10067544" cy="410638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Where the equity are equal, the first in time prevails. </a:t>
            </a:r>
          </a:p>
          <a:p>
            <a:pPr>
              <a:lnSpc>
                <a:spcPct val="150000"/>
              </a:lnSpc>
            </a:pPr>
            <a:r>
              <a:rPr lang="en-GB" dirty="0"/>
              <a:t>Where the equities are equal, the law prevails. </a:t>
            </a:r>
          </a:p>
          <a:p>
            <a:pPr>
              <a:lnSpc>
                <a:spcPct val="150000"/>
              </a:lnSpc>
            </a:pPr>
            <a:r>
              <a:rPr lang="en-GB" dirty="0"/>
              <a:t>Where equity and law conflicts, equity shall prevail.</a:t>
            </a:r>
          </a:p>
          <a:p>
            <a:pPr>
              <a:lnSpc>
                <a:spcPct val="150000"/>
              </a:lnSpc>
            </a:pPr>
            <a:r>
              <a:rPr lang="en-GB" dirty="0"/>
              <a:t>Equity imputes an intention to fulfil an obligation. </a:t>
            </a:r>
          </a:p>
          <a:p>
            <a:pPr>
              <a:lnSpc>
                <a:spcPct val="150000"/>
              </a:lnSpc>
            </a:pPr>
            <a:r>
              <a:rPr lang="en-GB" dirty="0"/>
              <a:t>Equity will not assist a volunteer. </a:t>
            </a:r>
          </a:p>
          <a:p>
            <a:pPr>
              <a:lnSpc>
                <a:spcPct val="150000"/>
              </a:lnSpc>
            </a:pPr>
            <a:r>
              <a:rPr lang="en-GB" dirty="0"/>
              <a:t>There is no equity to perfect an imperfect gift. </a:t>
            </a:r>
          </a:p>
          <a:p>
            <a:pPr>
              <a:lnSpc>
                <a:spcPct val="150000"/>
              </a:lnSpc>
            </a:pPr>
            <a:r>
              <a:rPr lang="en-GB" dirty="0"/>
              <a:t>Equity abhors a vacuum in ownership.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855E61-D07E-9284-8F2F-0C841B2B55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0503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1982053-0CEE-8599-1E4E-A10A0C34EC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Let’s take a break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52C60-CAA5-D5FA-BAD5-4A659CA761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5086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0CEFC-1D40-4D69-1083-ADD076B58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Equitable remedies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DD7A0E-FD2C-2700-6CEE-76824F4E9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Specific performance </a:t>
            </a:r>
          </a:p>
          <a:p>
            <a:r>
              <a:rPr lang="en-GB" dirty="0"/>
              <a:t>Injunction</a:t>
            </a:r>
          </a:p>
          <a:p>
            <a:r>
              <a:rPr lang="en-GB" dirty="0"/>
              <a:t>Recission </a:t>
            </a:r>
          </a:p>
          <a:p>
            <a:r>
              <a:rPr lang="en-GB" dirty="0"/>
              <a:t>Rectification </a:t>
            </a:r>
          </a:p>
          <a:p>
            <a:r>
              <a:rPr lang="en-GB" dirty="0"/>
              <a:t>Account</a:t>
            </a:r>
          </a:p>
          <a:p>
            <a:r>
              <a:rPr lang="en-GB" dirty="0"/>
              <a:t>The appointment of a receiver. </a:t>
            </a:r>
          </a:p>
          <a:p>
            <a:r>
              <a:rPr lang="en-GB" dirty="0"/>
              <a:t>Restitution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46CE98-B032-F8C1-9DA8-6FF56CA1FE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3084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36992-FC0A-172B-D3C5-02EF9ED14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Specific Performance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0299CC-4481-4B84-DC76-2B92A41A6C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order from the court to uphold the agreement. </a:t>
            </a:r>
          </a:p>
          <a:p>
            <a:endParaRPr lang="en-GB" dirty="0"/>
          </a:p>
          <a:p>
            <a:r>
              <a:rPr lang="en-GB" dirty="0"/>
              <a:t>In common law you can decide that you do not want to carry out your duty and pay damages. </a:t>
            </a:r>
          </a:p>
          <a:p>
            <a:endParaRPr lang="en-GB" dirty="0"/>
          </a:p>
          <a:p>
            <a:r>
              <a:rPr lang="en-GB" dirty="0"/>
              <a:t>Equity is different unless the claimant has not upheld their side of the agreement.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3F0EB-9E6B-38EA-2EA8-C74AD5366E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9970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6ED7E-2DD4-50EC-EB29-51D61340F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Injunction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B09FE5-FDBC-CA19-0480-6A11C951A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Mandatory (To do) or prohibitory (to not do). </a:t>
            </a:r>
          </a:p>
          <a:p>
            <a:endParaRPr lang="en-GB" dirty="0"/>
          </a:p>
          <a:p>
            <a:r>
              <a:rPr lang="en-GB" dirty="0"/>
              <a:t>Exceptionally – to stop someone from doing something wrong. </a:t>
            </a:r>
          </a:p>
          <a:p>
            <a:endParaRPr lang="en-GB" dirty="0"/>
          </a:p>
          <a:p>
            <a:r>
              <a:rPr lang="en-GB" dirty="0"/>
              <a:t>Only if they have a legal right to protect.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1D7ECA-749C-9252-F905-F7AD0BAF92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1373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2852C-7172-9ED7-4EA9-09617C4D1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Recission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861BCA-1850-00AE-C53C-773DC140EF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a contract is no longer enforceable by law. </a:t>
            </a:r>
          </a:p>
          <a:p>
            <a:endParaRPr lang="en-GB" dirty="0"/>
          </a:p>
          <a:p>
            <a:r>
              <a:rPr lang="en-GB" dirty="0"/>
              <a:t>Includes a number of elements. </a:t>
            </a:r>
          </a:p>
          <a:p>
            <a:endParaRPr lang="en-GB" dirty="0"/>
          </a:p>
          <a:p>
            <a:r>
              <a:rPr lang="en-GB" dirty="0"/>
              <a:t>Of which we will look at over the next few weeks.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68DD8-F64E-9332-832B-82115CB460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0620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A52B5-C4A7-E368-82C7-42A2BFA88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Rectification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E0B47B-BCA6-5A0D-1613-193A1DBD1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correcting of a contract. </a:t>
            </a:r>
          </a:p>
          <a:p>
            <a:endParaRPr lang="en-GB" dirty="0"/>
          </a:p>
          <a:p>
            <a:r>
              <a:rPr lang="en-GB" dirty="0"/>
              <a:t>However, there is a criteria that must be met. </a:t>
            </a:r>
          </a:p>
          <a:p>
            <a:endParaRPr lang="en-GB" dirty="0"/>
          </a:p>
          <a:p>
            <a:r>
              <a:rPr lang="en-GB" dirty="0"/>
              <a:t>1. Evidence of intention (Trustee)</a:t>
            </a:r>
          </a:p>
          <a:p>
            <a:r>
              <a:rPr lang="en-GB" dirty="0"/>
              <a:t>2. Problem. </a:t>
            </a:r>
          </a:p>
          <a:p>
            <a:r>
              <a:rPr lang="en-GB" dirty="0"/>
              <a:t>3. ‘’ Specific intention to achieve something different’’ </a:t>
            </a:r>
          </a:p>
          <a:p>
            <a:r>
              <a:rPr lang="en-GB" dirty="0"/>
              <a:t>4. ‘’ An issues capable of being contested’’.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599D7-28C9-D7B6-F8C2-D5401DC44BA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6990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3D451-5195-4055-5A6E-D8E776DE4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Others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13776-5986-E91C-95B9-1DC8DC305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Account</a:t>
            </a:r>
            <a:r>
              <a:rPr lang="en-GB" dirty="0"/>
              <a:t> - 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the process whereby the sums due from one party to another resulting from transactions between them are investigated. </a:t>
            </a:r>
          </a:p>
          <a:p>
            <a:endParaRPr lang="en-GB" sz="24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The appointment of a receiver – the appointment of a person in order to preserve endangered property for the benefit of those who are entitled to it. </a:t>
            </a:r>
          </a:p>
          <a:p>
            <a:endParaRPr lang="en-GB" sz="24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Restitution – not a remedy as such but an area of the law that is concerned with reversing a defendant’s unjust enrichment at the claimant’s expense.  Some analyses of equitable remedies place emphasis on the role of a </a:t>
            </a:r>
            <a:r>
              <a:rPr lang="en-GB" sz="24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restitutionary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approach</a:t>
            </a:r>
          </a:p>
          <a:p>
            <a:endParaRPr lang="en-GB" sz="24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24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82B4B-510F-3D57-691A-3B74727B41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8680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89387D8-CD1C-B463-61EC-9706268801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7200" b="1" i="1" u="sng" dirty="0"/>
              <a:t>Quiz time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C9F9AC02-5386-955D-CEED-8668B8DB85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Now I will ask you a series of question!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1707D-1DD3-8A0C-6113-45B230EFFA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0440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EF089F8-FD29-E42E-4F60-5FC9379F12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 which century was the court of Chancery created?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78C55C3D-577B-336A-7E30-0CE304B0CC9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14th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F6BA4-92A8-6458-9EFF-3443A4CD35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56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1B244F7-87A3-885C-0003-56991F6688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13990"/>
            <a:ext cx="9144000" cy="1828800"/>
          </a:xfrm>
        </p:spPr>
        <p:txBody>
          <a:bodyPr/>
          <a:lstStyle/>
          <a:p>
            <a:r>
              <a:rPr lang="en-GB" b="1" i="1" u="sng" dirty="0"/>
              <a:t>What is the name of the piece of law which combined Equity and common law?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2CB00F94-7FBE-8D56-30F9-02BA6A7A29F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Judicature Acts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EA93D-2319-7005-5DAF-8AAC6FACFE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2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43887F3-BF1C-D5F8-DC34-C45DAA2A137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Name 2 remedies created by Equity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671AD4-3FF1-0AFE-F137-F346C27ED20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8242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0886563-20C2-E70F-DCDB-574DADDD50C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What was the only remedy provided by the common law?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EF80511-EB57-C154-1A06-AE79843B3E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Damages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670FF8-AD2B-AA92-7EA5-2343C4A91A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754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DDFA52D-BEB6-0411-8E7B-99A14D3F69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What was the role of the lord Chancellor?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84C48-F564-B54D-3105-1CCDD842DA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05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28F9A2E-6454-651D-D98D-09DE83BFAF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4851" y="2795708"/>
            <a:ext cx="9776731" cy="2763620"/>
          </a:xfrm>
        </p:spPr>
        <p:txBody>
          <a:bodyPr/>
          <a:lstStyle/>
          <a:p>
            <a:r>
              <a:rPr lang="en-GB" b="1" i="1" u="sng" dirty="0"/>
              <a:t>Name 3 Equitable maxims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556503-9DCF-EDB7-6BD6-5E0E966A86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33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B560131-3451-0814-10F7-5320ADA2C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2410" y="3311810"/>
            <a:ext cx="9144000" cy="985308"/>
          </a:xfrm>
        </p:spPr>
        <p:txBody>
          <a:bodyPr/>
          <a:lstStyle/>
          <a:p>
            <a:r>
              <a:rPr lang="en-GB" sz="6600" b="1" i="1" u="sng" dirty="0"/>
              <a:t>Activity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FDCD5-5361-E382-63FC-850287E513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043966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3DE7DD7-9FFB-DA77-6420-114595DF7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76" y="471449"/>
            <a:ext cx="10058400" cy="685800"/>
          </a:xfrm>
        </p:spPr>
        <p:txBody>
          <a:bodyPr/>
          <a:lstStyle/>
          <a:p>
            <a:r>
              <a:rPr lang="en-GB" b="1" i="1" u="sng" dirty="0"/>
              <a:t>Task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5CE1BB0-ACEF-D853-9EC1-37EE4F09F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2014036"/>
            <a:ext cx="10213848" cy="3886200"/>
          </a:xfrm>
        </p:spPr>
        <p:txBody>
          <a:bodyPr/>
          <a:lstStyle/>
          <a:p>
            <a:r>
              <a:rPr lang="en-GB" dirty="0"/>
              <a:t>Please see the task on the paper in front of you. </a:t>
            </a:r>
          </a:p>
          <a:p>
            <a:endParaRPr lang="en-GB" dirty="0"/>
          </a:p>
          <a:p>
            <a:r>
              <a:rPr lang="en-GB" dirty="0"/>
              <a:t>Work in pairs to work out the answers.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31101C-EDA3-C994-DED5-A54EFE9381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99052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532C913-1413-08EB-EE5E-DDC0DCD325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Equity and trusts continued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9EA5F6-902B-172D-A86C-079B3E3275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3859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4447E8D-1CA3-1D87-5224-17E3AEC674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772" y="3119772"/>
            <a:ext cx="9144000" cy="1828800"/>
          </a:xfrm>
        </p:spPr>
        <p:txBody>
          <a:bodyPr/>
          <a:lstStyle/>
          <a:p>
            <a:r>
              <a:rPr lang="en-GB" sz="6000" b="1" i="1" u="sng" dirty="0"/>
              <a:t>Trusts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32E9EE-144F-3DF1-AFB8-0FA514073F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1992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7BCCD-3D20-CF6C-ECD5-68BDF47B5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Trusts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365098-D419-4D76-C2EE-37646F9E7D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Result of equity.</a:t>
            </a:r>
          </a:p>
          <a:p>
            <a:pPr>
              <a:lnSpc>
                <a:spcPct val="200000"/>
              </a:lnSpc>
            </a:pPr>
            <a:r>
              <a:rPr lang="en-GB" dirty="0"/>
              <a:t>Still used in the modern day. </a:t>
            </a:r>
          </a:p>
          <a:p>
            <a:pPr>
              <a:lnSpc>
                <a:spcPct val="200000"/>
              </a:lnSpc>
            </a:pPr>
            <a:r>
              <a:rPr lang="en-GB" dirty="0"/>
              <a:t>History spans back to the 13</a:t>
            </a:r>
            <a:r>
              <a:rPr lang="en-GB" baseline="30000" dirty="0"/>
              <a:t>th</a:t>
            </a:r>
            <a:r>
              <a:rPr lang="en-GB" dirty="0"/>
              <a:t> Century which a concept called use. </a:t>
            </a:r>
          </a:p>
          <a:p>
            <a:pPr>
              <a:lnSpc>
                <a:spcPct val="200000"/>
              </a:lnSpc>
            </a:pPr>
            <a:r>
              <a:rPr lang="en-GB" dirty="0"/>
              <a:t>Let’s take a look.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0EBE0-E081-221D-48E6-46D7498E138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23427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2DACD-7DE6-66AC-641A-95B4AAE3A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History of trusts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DF5151-CE0A-2B32-0323-A8C3D6FDC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727" y="2119613"/>
            <a:ext cx="10067544" cy="409651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sz="2400" dirty="0"/>
              <a:t>13</a:t>
            </a:r>
            <a:r>
              <a:rPr lang="en-GB" sz="2400" baseline="30000" dirty="0"/>
              <a:t>th</a:t>
            </a:r>
            <a:r>
              <a:rPr lang="en-GB" sz="2400" dirty="0"/>
              <a:t> Century – use to be called ‘’ use’’. </a:t>
            </a:r>
          </a:p>
          <a:p>
            <a:pPr>
              <a:lnSpc>
                <a:spcPct val="200000"/>
              </a:lnSpc>
            </a:pPr>
            <a:r>
              <a:rPr lang="en-GB" sz="2400" dirty="0" err="1"/>
              <a:t>Guille</a:t>
            </a:r>
            <a:r>
              <a:rPr lang="en-GB" sz="2400" dirty="0"/>
              <a:t> de pends – ‘’left land to a trusted friend for the use of </a:t>
            </a:r>
            <a:r>
              <a:rPr lang="en-GB" sz="2400" dirty="0" err="1"/>
              <a:t>Guille</a:t>
            </a:r>
            <a:r>
              <a:rPr lang="en-GB" sz="2400" dirty="0"/>
              <a:t> family’’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However, issues arouse including people;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Employed users – separate benefit from the legal title.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Did this so they did not have to pay the fees for the legal title.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4C03D-7833-0744-B91C-D9E88F1707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40910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56CDA-004F-0699-F8AB-9C3432D09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0F1217-FB02-19DF-CE0E-B4D67FDEB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Henry </a:t>
            </a:r>
            <a:r>
              <a:rPr lang="en-GB" dirty="0" err="1"/>
              <a:t>Vlll</a:t>
            </a:r>
            <a:r>
              <a:rPr lang="en-GB" dirty="0"/>
              <a:t> created statue uses to bring an end to the concept of use. </a:t>
            </a:r>
          </a:p>
          <a:p>
            <a:endParaRPr lang="en-GB" dirty="0"/>
          </a:p>
          <a:p>
            <a:r>
              <a:rPr lang="en-GB" dirty="0"/>
              <a:t>This would mean that if you were the beneficiary, you also need to hold the legal title. </a:t>
            </a:r>
          </a:p>
          <a:p>
            <a:endParaRPr lang="en-GB" dirty="0"/>
          </a:p>
          <a:p>
            <a:r>
              <a:rPr lang="en-GB" dirty="0"/>
              <a:t>However, this only applied where there was one beneficiary. </a:t>
            </a:r>
          </a:p>
          <a:p>
            <a:endParaRPr lang="en-GB" dirty="0"/>
          </a:p>
          <a:p>
            <a:r>
              <a:rPr lang="en-GB" dirty="0"/>
              <a:t>Loophole;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8307C-BCD3-52FD-90A1-F969E1C105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63802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F9726C6-2874-759B-BD66-C84F299A4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Loophole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6A5FDC-BCA2-9BB5-340E-809E60F2D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076" y="1832783"/>
            <a:ext cx="10213848" cy="3886200"/>
          </a:xfrm>
        </p:spPr>
        <p:txBody>
          <a:bodyPr/>
          <a:lstStyle/>
          <a:p>
            <a:r>
              <a:rPr lang="en-GB" dirty="0"/>
              <a:t>Using use upon use; </a:t>
            </a:r>
          </a:p>
          <a:p>
            <a:r>
              <a:rPr lang="en-GB" dirty="0"/>
              <a:t>R to the use of S (Legal Title) to the use of T.</a:t>
            </a:r>
          </a:p>
          <a:p>
            <a:r>
              <a:rPr lang="en-GB" dirty="0"/>
              <a:t>This became known as a trust. </a:t>
            </a:r>
          </a:p>
          <a:p>
            <a:r>
              <a:rPr lang="en-GB" dirty="0"/>
              <a:t>It bound the land and not the person. </a:t>
            </a:r>
          </a:p>
          <a:p>
            <a:r>
              <a:rPr lang="en-GB" dirty="0"/>
              <a:t>Not in personam </a:t>
            </a:r>
          </a:p>
          <a:p>
            <a:r>
              <a:rPr lang="en-GB" dirty="0"/>
              <a:t>Bona Fide Purchaser – different.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99961-F1E5-FF43-4A2D-7C229F25FA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57023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FAB10B6-83E2-26CE-AFF9-175E059D7A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Continue our discussion of trusts next week!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61E9B-EE81-2DE9-7934-E1306716F14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44474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3ED038C-F60A-FBC1-CE1B-08242FBE0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 check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2505E9EC-49BF-BDB0-0F9A-CD3C1B8A37F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Now I will ask the class a number of questions regarding the content from today's lesson.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78AB53-A34C-7608-96E0-936CA87DFA7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6296025"/>
            <a:ext cx="365125" cy="184150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50</a:t>
            </a:fld>
            <a:endParaRPr lang="en-US" dirty="0"/>
          </a:p>
        </p:txBody>
      </p:sp>
      <p:pic>
        <p:nvPicPr>
          <p:cNvPr id="11" name="Graphic 10" descr="Right Brain with solid fill">
            <a:extLst>
              <a:ext uri="{FF2B5EF4-FFF2-40B4-BE49-F238E27FC236}">
                <a16:creationId xmlns:a16="http://schemas.microsoft.com/office/drawing/2014/main" id="{CE3E2C73-8FFE-C011-B016-744E361EAD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46839" y="1329060"/>
            <a:ext cx="2541713" cy="2541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04940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4CEB-0B57-4045-A360-E1615B539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13A03C-3055-A535-F023-9D2C75A7E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6580" y="1868182"/>
            <a:ext cx="5452517" cy="1750150"/>
          </a:xfrm>
        </p:spPr>
        <p:txBody>
          <a:bodyPr/>
          <a:lstStyle/>
          <a:p>
            <a:r>
              <a:rPr lang="en-GB" dirty="0"/>
              <a:t>Assignment 1 introduction. </a:t>
            </a:r>
          </a:p>
          <a:p>
            <a:r>
              <a:rPr lang="en-GB" dirty="0"/>
              <a:t>Scheme of work. </a:t>
            </a:r>
          </a:p>
          <a:p>
            <a:r>
              <a:rPr lang="en-GB" dirty="0"/>
              <a:t>Equity overview </a:t>
            </a:r>
          </a:p>
          <a:p>
            <a:r>
              <a:rPr lang="en-GB" dirty="0"/>
              <a:t>Equitable maxims. </a:t>
            </a:r>
          </a:p>
          <a:p>
            <a:r>
              <a:rPr lang="en-GB" dirty="0"/>
              <a:t>Equitable remedies. </a:t>
            </a:r>
          </a:p>
          <a:p>
            <a:r>
              <a:rPr lang="en-GB" dirty="0"/>
              <a:t>Trusts.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8855DC-977F-991F-7B3D-C5AF7F45D1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82116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D696E90-872A-53B5-558A-158308A33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</p:spPr>
        <p:txBody>
          <a:bodyPr anchor="b">
            <a:normAutofit/>
          </a:bodyPr>
          <a:lstStyle/>
          <a:p>
            <a:r>
              <a:rPr lang="en-GB" dirty="0"/>
              <a:t>Thank you!</a:t>
            </a:r>
          </a:p>
        </p:txBody>
      </p:sp>
      <p:pic>
        <p:nvPicPr>
          <p:cNvPr id="11" name="Graphic 10" descr="Thumbs up sign with solid fill">
            <a:extLst>
              <a:ext uri="{FF2B5EF4-FFF2-40B4-BE49-F238E27FC236}">
                <a16:creationId xmlns:a16="http://schemas.microsoft.com/office/drawing/2014/main" id="{DBD123E1-29BA-905B-62D7-B2D9DC33D4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73168" y="1280160"/>
            <a:ext cx="2651760" cy="2651760"/>
          </a:xfrm>
          <a:prstGeom prst="ellipse">
            <a:avLst/>
          </a:prstGeom>
        </p:spPr>
      </p:pic>
      <p:sp>
        <p:nvSpPr>
          <p:cNvPr id="8" name="Subtitle 7">
            <a:extLst>
              <a:ext uri="{FF2B5EF4-FFF2-40B4-BE49-F238E27FC236}">
                <a16:creationId xmlns:a16="http://schemas.microsoft.com/office/drawing/2014/main" id="{54C7A064-6FA7-D0D1-A1ED-A08D10AF33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80760"/>
            <a:ext cx="10058400" cy="36576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Any Questions?</a:t>
            </a:r>
            <a:endParaRPr lang="en-GB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A67A5656-6849-52D8-EA80-784C1C4CCBD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6296025"/>
            <a:ext cx="365125" cy="184150"/>
          </a:xfrm>
        </p:spPr>
        <p:txBody>
          <a:bodyPr/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0331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elestial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D19726"/>
      </a:accent1>
      <a:accent2>
        <a:srgbClr val="531F14"/>
      </a:accent2>
      <a:accent3>
        <a:srgbClr val="47383A"/>
      </a:accent3>
      <a:accent4>
        <a:srgbClr val="6D595C"/>
      </a:accent4>
      <a:accent5>
        <a:srgbClr val="222A34"/>
      </a:accent5>
      <a:accent6>
        <a:srgbClr val="EFE9E3"/>
      </a:accent6>
      <a:hlink>
        <a:srgbClr val="2CA7A3"/>
      </a:hlink>
      <a:folHlink>
        <a:srgbClr val="954F72"/>
      </a:folHlink>
    </a:clrScheme>
    <a:fontScheme name="Custom 37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_Win32_EF_v14" id="{49C53B4D-6C95-4255-8F4E-2C424B2C6A98}" vid="{5D0D74F6-EEA1-4B6D-86D1-60011094E0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487C0FC-E89B-4CF2-954B-87EE5F19B5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BCF513-745B-4AD7-97C8-7C8887B0C82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34E70734-8287-49EC-B776-716BC48B1B0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Celestial design</Template>
  <TotalTime>0</TotalTime>
  <Words>2614</Words>
  <Application>Microsoft Office PowerPoint</Application>
  <PresentationFormat>Widescreen</PresentationFormat>
  <Paragraphs>408</Paragraphs>
  <Slides>52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Arial</vt:lpstr>
      <vt:lpstr>Baskerville Old Face</vt:lpstr>
      <vt:lpstr>Calibri</vt:lpstr>
      <vt:lpstr>Gill Sans Nova Light</vt:lpstr>
      <vt:lpstr>Times New Roman</vt:lpstr>
      <vt:lpstr>Office Theme</vt:lpstr>
      <vt:lpstr>Equity and the law of trusts!</vt:lpstr>
      <vt:lpstr>Content</vt:lpstr>
      <vt:lpstr>Aims and learning Objectives</vt:lpstr>
      <vt:lpstr>Scheme of work</vt:lpstr>
      <vt:lpstr>Assignments</vt:lpstr>
      <vt:lpstr>Assignment 1</vt:lpstr>
      <vt:lpstr>Guidance</vt:lpstr>
      <vt:lpstr>How will these sessions run?</vt:lpstr>
      <vt:lpstr>Let’s start with the common law </vt:lpstr>
      <vt:lpstr>Common law - history</vt:lpstr>
      <vt:lpstr>Continued</vt:lpstr>
      <vt:lpstr>What is Equity?</vt:lpstr>
      <vt:lpstr>What is Equity?</vt:lpstr>
      <vt:lpstr>Why was Equity needed?</vt:lpstr>
      <vt:lpstr>Let’s take a look at the History of Equity</vt:lpstr>
      <vt:lpstr>The 14th Century</vt:lpstr>
      <vt:lpstr>Continued </vt:lpstr>
      <vt:lpstr>Continued</vt:lpstr>
      <vt:lpstr>Continued</vt:lpstr>
      <vt:lpstr>Create</vt:lpstr>
      <vt:lpstr>Examples</vt:lpstr>
      <vt:lpstr>Choose two groups to present!</vt:lpstr>
      <vt:lpstr>Let’s take a break</vt:lpstr>
      <vt:lpstr>Equitable maxims</vt:lpstr>
      <vt:lpstr>Equitable maxim’s</vt:lpstr>
      <vt:lpstr>PowerPoint Presentation</vt:lpstr>
      <vt:lpstr>Let’s take a break</vt:lpstr>
      <vt:lpstr>Equitable remedies</vt:lpstr>
      <vt:lpstr>Specific Performance </vt:lpstr>
      <vt:lpstr>Injunction</vt:lpstr>
      <vt:lpstr>Recission </vt:lpstr>
      <vt:lpstr>Rectification</vt:lpstr>
      <vt:lpstr>Others</vt:lpstr>
      <vt:lpstr>Quiz time</vt:lpstr>
      <vt:lpstr>In which century was the court of Chancery created?</vt:lpstr>
      <vt:lpstr>What is the name of the piece of law which combined Equity and common law?</vt:lpstr>
      <vt:lpstr>Name 2 remedies created by Equity</vt:lpstr>
      <vt:lpstr>What was the only remedy provided by the common law?</vt:lpstr>
      <vt:lpstr>What was the role of the lord Chancellor?</vt:lpstr>
      <vt:lpstr>Name 3 Equitable maxims</vt:lpstr>
      <vt:lpstr>Activity</vt:lpstr>
      <vt:lpstr>Task</vt:lpstr>
      <vt:lpstr>Equity and trusts continued</vt:lpstr>
      <vt:lpstr>Trusts</vt:lpstr>
      <vt:lpstr>Trusts</vt:lpstr>
      <vt:lpstr>History of trusts</vt:lpstr>
      <vt:lpstr>Continued</vt:lpstr>
      <vt:lpstr>Loophole</vt:lpstr>
      <vt:lpstr>Continue our discussion of trusts next week!</vt:lpstr>
      <vt:lpstr>Knowledge check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Equity and the law of trusts!</dc:title>
  <dc:creator>Zita Draper</dc:creator>
  <cp:lastModifiedBy>Zita Draper</cp:lastModifiedBy>
  <cp:revision>1</cp:revision>
  <dcterms:created xsi:type="dcterms:W3CDTF">2023-07-27T17:43:04Z</dcterms:created>
  <dcterms:modified xsi:type="dcterms:W3CDTF">2024-01-26T22:19:41Z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