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slideLayouts/slideLayout9.xml" ContentType="application/vnd.openxmlformats-officedocument.presentationml.slideLayout+xml"/>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35.xml" ContentType="application/vnd.openxmlformats-officedocument.presentationml.slideLayout+xml"/>
  <Override PartName="/ppt/slideLayouts/slideLayout5.xml" ContentType="application/vnd.openxmlformats-officedocument.presentationml.slideLayout+xml"/>
  <Override PartName="/ppt/slideLayouts/slideLayout36.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31.xml.rels" ContentType="application/vnd.openxmlformats-package.relationships+xml"/>
  <Override PartName="/ppt/slideLayouts/_rels/slideLayout32.xml.rels" ContentType="application/vnd.openxmlformats-package.relationships+xml"/>
  <Override PartName="/ppt/slideLayouts/_rels/slideLayout33.xml.rels" ContentType="application/vnd.openxmlformats-package.relationships+xml"/>
  <Override PartName="/ppt/slideLayouts/_rels/slideLayout34.xml.rels" ContentType="application/vnd.openxmlformats-package.relationships+xml"/>
  <Override PartName="/ppt/slideLayouts/_rels/slideLayout35.xml.rels" ContentType="application/vnd.openxmlformats-package.relationships+xml"/>
  <Override PartName="/ppt/slideLayouts/_rels/slideLayout36.xml.rels" ContentType="application/vnd.openxmlformats-package.relationships+xml"/>
  <Override PartName="/ppt/_rels/presentation.xml.rels" ContentType="application/vnd.openxmlformats-package.relationships+xml"/>
  <Override PartName="/ppt/slides/slide9.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9.xml.rels" ContentType="application/vnd.openxmlformats-package.relationships+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0.xml.rels" ContentType="application/vnd.openxmlformats-package.relationships+xml"/>
  <Override PartName="/ppt/slides/_rels/slide21.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Lst>
  <p:sldSz cx="12192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33"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34" name="PlaceHolder 2"/>
          <p:cNvSpPr>
            <a:spLocks noGrp="1"/>
          </p:cNvSpPr>
          <p:nvPr>
            <p:ph type="subTitle"/>
          </p:nvPr>
        </p:nvSpPr>
        <p:spPr>
          <a:xfrm>
            <a:off x="2589120" y="2133720"/>
            <a:ext cx="4313520" cy="377712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36" name="PlaceHolder 2"/>
          <p:cNvSpPr>
            <a:spLocks noGrp="1"/>
          </p:cNvSpPr>
          <p:nvPr>
            <p:ph type="body"/>
          </p:nvPr>
        </p:nvSpPr>
        <p:spPr>
          <a:xfrm>
            <a:off x="2589120" y="2133720"/>
            <a:ext cx="4313520" cy="377712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37"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38" name="PlaceHolder 2"/>
          <p:cNvSpPr>
            <a:spLocks noGrp="1"/>
          </p:cNvSpPr>
          <p:nvPr>
            <p:ph type="body"/>
          </p:nvPr>
        </p:nvSpPr>
        <p:spPr>
          <a:xfrm>
            <a:off x="2589120" y="2133720"/>
            <a:ext cx="2104920" cy="377712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39" name="PlaceHolder 3"/>
          <p:cNvSpPr>
            <a:spLocks noGrp="1"/>
          </p:cNvSpPr>
          <p:nvPr>
            <p:ph type="body"/>
          </p:nvPr>
        </p:nvSpPr>
        <p:spPr>
          <a:xfrm>
            <a:off x="4799520" y="2133720"/>
            <a:ext cx="2104920" cy="377712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0"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1" name="PlaceHolder 1"/>
          <p:cNvSpPr>
            <a:spLocks noGrp="1"/>
          </p:cNvSpPr>
          <p:nvPr>
            <p:ph type="subTitle"/>
          </p:nvPr>
        </p:nvSpPr>
        <p:spPr>
          <a:xfrm>
            <a:off x="2593080" y="624240"/>
            <a:ext cx="8911440" cy="593712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43" name="PlaceHolder 2"/>
          <p:cNvSpPr>
            <a:spLocks noGrp="1"/>
          </p:cNvSpPr>
          <p:nvPr>
            <p:ph type="body"/>
          </p:nvPr>
        </p:nvSpPr>
        <p:spPr>
          <a:xfrm>
            <a:off x="25891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44" name="PlaceHolder 3"/>
          <p:cNvSpPr>
            <a:spLocks noGrp="1"/>
          </p:cNvSpPr>
          <p:nvPr>
            <p:ph type="body"/>
          </p:nvPr>
        </p:nvSpPr>
        <p:spPr>
          <a:xfrm>
            <a:off x="4799520" y="2133720"/>
            <a:ext cx="2104920" cy="377712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45" name="PlaceHolder 4"/>
          <p:cNvSpPr>
            <a:spLocks noGrp="1"/>
          </p:cNvSpPr>
          <p:nvPr>
            <p:ph type="body"/>
          </p:nvPr>
        </p:nvSpPr>
        <p:spPr>
          <a:xfrm>
            <a:off x="2589120" y="41065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47" name="PlaceHolder 2"/>
          <p:cNvSpPr>
            <a:spLocks noGrp="1"/>
          </p:cNvSpPr>
          <p:nvPr>
            <p:ph type="body"/>
          </p:nvPr>
        </p:nvSpPr>
        <p:spPr>
          <a:xfrm>
            <a:off x="2589120" y="2133720"/>
            <a:ext cx="2104920" cy="377712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48" name="PlaceHolder 3"/>
          <p:cNvSpPr>
            <a:spLocks noGrp="1"/>
          </p:cNvSpPr>
          <p:nvPr>
            <p:ph type="body"/>
          </p:nvPr>
        </p:nvSpPr>
        <p:spPr>
          <a:xfrm>
            <a:off x="47995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49" name="PlaceHolder 4"/>
          <p:cNvSpPr>
            <a:spLocks noGrp="1"/>
          </p:cNvSpPr>
          <p:nvPr>
            <p:ph type="body"/>
          </p:nvPr>
        </p:nvSpPr>
        <p:spPr>
          <a:xfrm>
            <a:off x="4799520" y="41065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51" name="PlaceHolder 2"/>
          <p:cNvSpPr>
            <a:spLocks noGrp="1"/>
          </p:cNvSpPr>
          <p:nvPr>
            <p:ph type="body"/>
          </p:nvPr>
        </p:nvSpPr>
        <p:spPr>
          <a:xfrm>
            <a:off x="25891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52" name="PlaceHolder 3"/>
          <p:cNvSpPr>
            <a:spLocks noGrp="1"/>
          </p:cNvSpPr>
          <p:nvPr>
            <p:ph type="body"/>
          </p:nvPr>
        </p:nvSpPr>
        <p:spPr>
          <a:xfrm>
            <a:off x="47995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53" name="PlaceHolder 4"/>
          <p:cNvSpPr>
            <a:spLocks noGrp="1"/>
          </p:cNvSpPr>
          <p:nvPr>
            <p:ph type="body"/>
          </p:nvPr>
        </p:nvSpPr>
        <p:spPr>
          <a:xfrm>
            <a:off x="2589120" y="4106520"/>
            <a:ext cx="43135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54"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55" name="PlaceHolder 2"/>
          <p:cNvSpPr>
            <a:spLocks noGrp="1"/>
          </p:cNvSpPr>
          <p:nvPr>
            <p:ph type="body"/>
          </p:nvPr>
        </p:nvSpPr>
        <p:spPr>
          <a:xfrm>
            <a:off x="2589120" y="2133720"/>
            <a:ext cx="43135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56" name="PlaceHolder 3"/>
          <p:cNvSpPr>
            <a:spLocks noGrp="1"/>
          </p:cNvSpPr>
          <p:nvPr>
            <p:ph type="body"/>
          </p:nvPr>
        </p:nvSpPr>
        <p:spPr>
          <a:xfrm>
            <a:off x="2589120" y="4106520"/>
            <a:ext cx="43135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58" name="PlaceHolder 2"/>
          <p:cNvSpPr>
            <a:spLocks noGrp="1"/>
          </p:cNvSpPr>
          <p:nvPr>
            <p:ph type="body"/>
          </p:nvPr>
        </p:nvSpPr>
        <p:spPr>
          <a:xfrm>
            <a:off x="25891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59" name="PlaceHolder 3"/>
          <p:cNvSpPr>
            <a:spLocks noGrp="1"/>
          </p:cNvSpPr>
          <p:nvPr>
            <p:ph type="body"/>
          </p:nvPr>
        </p:nvSpPr>
        <p:spPr>
          <a:xfrm>
            <a:off x="47995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60" name="PlaceHolder 4"/>
          <p:cNvSpPr>
            <a:spLocks noGrp="1"/>
          </p:cNvSpPr>
          <p:nvPr>
            <p:ph type="body"/>
          </p:nvPr>
        </p:nvSpPr>
        <p:spPr>
          <a:xfrm>
            <a:off x="2589120" y="41065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61" name="PlaceHolder 5"/>
          <p:cNvSpPr>
            <a:spLocks noGrp="1"/>
          </p:cNvSpPr>
          <p:nvPr>
            <p:ph type="body"/>
          </p:nvPr>
        </p:nvSpPr>
        <p:spPr>
          <a:xfrm>
            <a:off x="4799520" y="41065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63" name="PlaceHolder 2"/>
          <p:cNvSpPr>
            <a:spLocks noGrp="1"/>
          </p:cNvSpPr>
          <p:nvPr>
            <p:ph type="body"/>
          </p:nvPr>
        </p:nvSpPr>
        <p:spPr>
          <a:xfrm>
            <a:off x="2589120" y="21337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64" name="PlaceHolder 3"/>
          <p:cNvSpPr>
            <a:spLocks noGrp="1"/>
          </p:cNvSpPr>
          <p:nvPr>
            <p:ph type="body"/>
          </p:nvPr>
        </p:nvSpPr>
        <p:spPr>
          <a:xfrm>
            <a:off x="4047840" y="21337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65" name="PlaceHolder 4"/>
          <p:cNvSpPr>
            <a:spLocks noGrp="1"/>
          </p:cNvSpPr>
          <p:nvPr>
            <p:ph type="body"/>
          </p:nvPr>
        </p:nvSpPr>
        <p:spPr>
          <a:xfrm>
            <a:off x="5506560" y="21337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66" name="PlaceHolder 5"/>
          <p:cNvSpPr>
            <a:spLocks noGrp="1"/>
          </p:cNvSpPr>
          <p:nvPr>
            <p:ph type="body"/>
          </p:nvPr>
        </p:nvSpPr>
        <p:spPr>
          <a:xfrm>
            <a:off x="2589120" y="41065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67" name="PlaceHolder 6"/>
          <p:cNvSpPr>
            <a:spLocks noGrp="1"/>
          </p:cNvSpPr>
          <p:nvPr>
            <p:ph type="body"/>
          </p:nvPr>
        </p:nvSpPr>
        <p:spPr>
          <a:xfrm>
            <a:off x="4047840" y="41065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68" name="PlaceHolder 7"/>
          <p:cNvSpPr>
            <a:spLocks noGrp="1"/>
          </p:cNvSpPr>
          <p:nvPr>
            <p:ph type="body"/>
          </p:nvPr>
        </p:nvSpPr>
        <p:spPr>
          <a:xfrm>
            <a:off x="5506560" y="41065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02"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03" name="PlaceHolder 2"/>
          <p:cNvSpPr>
            <a:spLocks noGrp="1"/>
          </p:cNvSpPr>
          <p:nvPr>
            <p:ph type="subTitle"/>
          </p:nvPr>
        </p:nvSpPr>
        <p:spPr>
          <a:xfrm>
            <a:off x="2589120" y="2133720"/>
            <a:ext cx="4313520" cy="377712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05" name="PlaceHolder 2"/>
          <p:cNvSpPr>
            <a:spLocks noGrp="1"/>
          </p:cNvSpPr>
          <p:nvPr>
            <p:ph type="body"/>
          </p:nvPr>
        </p:nvSpPr>
        <p:spPr>
          <a:xfrm>
            <a:off x="2589120" y="2133720"/>
            <a:ext cx="4313520" cy="377712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6"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07" name="PlaceHolder 2"/>
          <p:cNvSpPr>
            <a:spLocks noGrp="1"/>
          </p:cNvSpPr>
          <p:nvPr>
            <p:ph type="body"/>
          </p:nvPr>
        </p:nvSpPr>
        <p:spPr>
          <a:xfrm>
            <a:off x="2589120" y="2133720"/>
            <a:ext cx="2104920" cy="377712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08" name="PlaceHolder 3"/>
          <p:cNvSpPr>
            <a:spLocks noGrp="1"/>
          </p:cNvSpPr>
          <p:nvPr>
            <p:ph type="body"/>
          </p:nvPr>
        </p:nvSpPr>
        <p:spPr>
          <a:xfrm>
            <a:off x="4799520" y="2133720"/>
            <a:ext cx="2104920" cy="377712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09"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10" name="PlaceHolder 1"/>
          <p:cNvSpPr>
            <a:spLocks noGrp="1"/>
          </p:cNvSpPr>
          <p:nvPr>
            <p:ph type="subTitle"/>
          </p:nvPr>
        </p:nvSpPr>
        <p:spPr>
          <a:xfrm>
            <a:off x="2593080" y="624240"/>
            <a:ext cx="8911440" cy="593712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1"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12" name="PlaceHolder 2"/>
          <p:cNvSpPr>
            <a:spLocks noGrp="1"/>
          </p:cNvSpPr>
          <p:nvPr>
            <p:ph type="body"/>
          </p:nvPr>
        </p:nvSpPr>
        <p:spPr>
          <a:xfrm>
            <a:off x="25891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13" name="PlaceHolder 3"/>
          <p:cNvSpPr>
            <a:spLocks noGrp="1"/>
          </p:cNvSpPr>
          <p:nvPr>
            <p:ph type="body"/>
          </p:nvPr>
        </p:nvSpPr>
        <p:spPr>
          <a:xfrm>
            <a:off x="4799520" y="2133720"/>
            <a:ext cx="2104920" cy="377712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14" name="PlaceHolder 4"/>
          <p:cNvSpPr>
            <a:spLocks noGrp="1"/>
          </p:cNvSpPr>
          <p:nvPr>
            <p:ph type="body"/>
          </p:nvPr>
        </p:nvSpPr>
        <p:spPr>
          <a:xfrm>
            <a:off x="2589120" y="41065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15"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16" name="PlaceHolder 2"/>
          <p:cNvSpPr>
            <a:spLocks noGrp="1"/>
          </p:cNvSpPr>
          <p:nvPr>
            <p:ph type="body"/>
          </p:nvPr>
        </p:nvSpPr>
        <p:spPr>
          <a:xfrm>
            <a:off x="2589120" y="2133720"/>
            <a:ext cx="2104920" cy="377712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17" name="PlaceHolder 3"/>
          <p:cNvSpPr>
            <a:spLocks noGrp="1"/>
          </p:cNvSpPr>
          <p:nvPr>
            <p:ph type="body"/>
          </p:nvPr>
        </p:nvSpPr>
        <p:spPr>
          <a:xfrm>
            <a:off x="47995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18" name="PlaceHolder 4"/>
          <p:cNvSpPr>
            <a:spLocks noGrp="1"/>
          </p:cNvSpPr>
          <p:nvPr>
            <p:ph type="body"/>
          </p:nvPr>
        </p:nvSpPr>
        <p:spPr>
          <a:xfrm>
            <a:off x="4799520" y="41065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20" name="PlaceHolder 2"/>
          <p:cNvSpPr>
            <a:spLocks noGrp="1"/>
          </p:cNvSpPr>
          <p:nvPr>
            <p:ph type="body"/>
          </p:nvPr>
        </p:nvSpPr>
        <p:spPr>
          <a:xfrm>
            <a:off x="25891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21" name="PlaceHolder 3"/>
          <p:cNvSpPr>
            <a:spLocks noGrp="1"/>
          </p:cNvSpPr>
          <p:nvPr>
            <p:ph type="body"/>
          </p:nvPr>
        </p:nvSpPr>
        <p:spPr>
          <a:xfrm>
            <a:off x="47995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22" name="PlaceHolder 4"/>
          <p:cNvSpPr>
            <a:spLocks noGrp="1"/>
          </p:cNvSpPr>
          <p:nvPr>
            <p:ph type="body"/>
          </p:nvPr>
        </p:nvSpPr>
        <p:spPr>
          <a:xfrm>
            <a:off x="2589120" y="4106520"/>
            <a:ext cx="43135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23"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24" name="PlaceHolder 2"/>
          <p:cNvSpPr>
            <a:spLocks noGrp="1"/>
          </p:cNvSpPr>
          <p:nvPr>
            <p:ph type="body"/>
          </p:nvPr>
        </p:nvSpPr>
        <p:spPr>
          <a:xfrm>
            <a:off x="2589120" y="2133720"/>
            <a:ext cx="43135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25" name="PlaceHolder 3"/>
          <p:cNvSpPr>
            <a:spLocks noGrp="1"/>
          </p:cNvSpPr>
          <p:nvPr>
            <p:ph type="body"/>
          </p:nvPr>
        </p:nvSpPr>
        <p:spPr>
          <a:xfrm>
            <a:off x="2589120" y="4106520"/>
            <a:ext cx="43135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26"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27" name="PlaceHolder 2"/>
          <p:cNvSpPr>
            <a:spLocks noGrp="1"/>
          </p:cNvSpPr>
          <p:nvPr>
            <p:ph type="body"/>
          </p:nvPr>
        </p:nvSpPr>
        <p:spPr>
          <a:xfrm>
            <a:off x="25891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28" name="PlaceHolder 3"/>
          <p:cNvSpPr>
            <a:spLocks noGrp="1"/>
          </p:cNvSpPr>
          <p:nvPr>
            <p:ph type="body"/>
          </p:nvPr>
        </p:nvSpPr>
        <p:spPr>
          <a:xfrm>
            <a:off x="47995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29" name="PlaceHolder 4"/>
          <p:cNvSpPr>
            <a:spLocks noGrp="1"/>
          </p:cNvSpPr>
          <p:nvPr>
            <p:ph type="body"/>
          </p:nvPr>
        </p:nvSpPr>
        <p:spPr>
          <a:xfrm>
            <a:off x="2589120" y="41065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30" name="PlaceHolder 5"/>
          <p:cNvSpPr>
            <a:spLocks noGrp="1"/>
          </p:cNvSpPr>
          <p:nvPr>
            <p:ph type="body"/>
          </p:nvPr>
        </p:nvSpPr>
        <p:spPr>
          <a:xfrm>
            <a:off x="4799520" y="41065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31"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32" name="PlaceHolder 2"/>
          <p:cNvSpPr>
            <a:spLocks noGrp="1"/>
          </p:cNvSpPr>
          <p:nvPr>
            <p:ph type="body"/>
          </p:nvPr>
        </p:nvSpPr>
        <p:spPr>
          <a:xfrm>
            <a:off x="2589120" y="21337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33" name="PlaceHolder 3"/>
          <p:cNvSpPr>
            <a:spLocks noGrp="1"/>
          </p:cNvSpPr>
          <p:nvPr>
            <p:ph type="body"/>
          </p:nvPr>
        </p:nvSpPr>
        <p:spPr>
          <a:xfrm>
            <a:off x="4047840" y="21337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34" name="PlaceHolder 4"/>
          <p:cNvSpPr>
            <a:spLocks noGrp="1"/>
          </p:cNvSpPr>
          <p:nvPr>
            <p:ph type="body"/>
          </p:nvPr>
        </p:nvSpPr>
        <p:spPr>
          <a:xfrm>
            <a:off x="5506560" y="21337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35" name="PlaceHolder 5"/>
          <p:cNvSpPr>
            <a:spLocks noGrp="1"/>
          </p:cNvSpPr>
          <p:nvPr>
            <p:ph type="body"/>
          </p:nvPr>
        </p:nvSpPr>
        <p:spPr>
          <a:xfrm>
            <a:off x="2589120" y="41065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36" name="PlaceHolder 6"/>
          <p:cNvSpPr>
            <a:spLocks noGrp="1"/>
          </p:cNvSpPr>
          <p:nvPr>
            <p:ph type="body"/>
          </p:nvPr>
        </p:nvSpPr>
        <p:spPr>
          <a:xfrm>
            <a:off x="4047840" y="41065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37" name="PlaceHolder 7"/>
          <p:cNvSpPr>
            <a:spLocks noGrp="1"/>
          </p:cNvSpPr>
          <p:nvPr>
            <p:ph type="body"/>
          </p:nvPr>
        </p:nvSpPr>
        <p:spPr>
          <a:xfrm>
            <a:off x="5506560" y="41065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72"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73" name="PlaceHolder 2"/>
          <p:cNvSpPr>
            <a:spLocks noGrp="1"/>
          </p:cNvSpPr>
          <p:nvPr>
            <p:ph type="subTitle"/>
          </p:nvPr>
        </p:nvSpPr>
        <p:spPr>
          <a:xfrm>
            <a:off x="2589120" y="2133720"/>
            <a:ext cx="4313520" cy="377712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74"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75" name="PlaceHolder 2"/>
          <p:cNvSpPr>
            <a:spLocks noGrp="1"/>
          </p:cNvSpPr>
          <p:nvPr>
            <p:ph type="body"/>
          </p:nvPr>
        </p:nvSpPr>
        <p:spPr>
          <a:xfrm>
            <a:off x="2589120" y="2133720"/>
            <a:ext cx="4313520" cy="377712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76"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77" name="PlaceHolder 2"/>
          <p:cNvSpPr>
            <a:spLocks noGrp="1"/>
          </p:cNvSpPr>
          <p:nvPr>
            <p:ph type="body"/>
          </p:nvPr>
        </p:nvSpPr>
        <p:spPr>
          <a:xfrm>
            <a:off x="2589120" y="2133720"/>
            <a:ext cx="2104920" cy="377712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78" name="PlaceHolder 3"/>
          <p:cNvSpPr>
            <a:spLocks noGrp="1"/>
          </p:cNvSpPr>
          <p:nvPr>
            <p:ph type="body"/>
          </p:nvPr>
        </p:nvSpPr>
        <p:spPr>
          <a:xfrm>
            <a:off x="4799520" y="2133720"/>
            <a:ext cx="2104920" cy="377712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79"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80" name="PlaceHolder 1"/>
          <p:cNvSpPr>
            <a:spLocks noGrp="1"/>
          </p:cNvSpPr>
          <p:nvPr>
            <p:ph type="subTitle"/>
          </p:nvPr>
        </p:nvSpPr>
        <p:spPr>
          <a:xfrm>
            <a:off x="2593080" y="624240"/>
            <a:ext cx="8911440" cy="593712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81"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82" name="PlaceHolder 2"/>
          <p:cNvSpPr>
            <a:spLocks noGrp="1"/>
          </p:cNvSpPr>
          <p:nvPr>
            <p:ph type="body"/>
          </p:nvPr>
        </p:nvSpPr>
        <p:spPr>
          <a:xfrm>
            <a:off x="25891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83" name="PlaceHolder 3"/>
          <p:cNvSpPr>
            <a:spLocks noGrp="1"/>
          </p:cNvSpPr>
          <p:nvPr>
            <p:ph type="body"/>
          </p:nvPr>
        </p:nvSpPr>
        <p:spPr>
          <a:xfrm>
            <a:off x="4799520" y="2133720"/>
            <a:ext cx="2104920" cy="377712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84" name="PlaceHolder 4"/>
          <p:cNvSpPr>
            <a:spLocks noGrp="1"/>
          </p:cNvSpPr>
          <p:nvPr>
            <p:ph type="body"/>
          </p:nvPr>
        </p:nvSpPr>
        <p:spPr>
          <a:xfrm>
            <a:off x="2589120" y="41065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5"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86" name="PlaceHolder 2"/>
          <p:cNvSpPr>
            <a:spLocks noGrp="1"/>
          </p:cNvSpPr>
          <p:nvPr>
            <p:ph type="body"/>
          </p:nvPr>
        </p:nvSpPr>
        <p:spPr>
          <a:xfrm>
            <a:off x="2589120" y="2133720"/>
            <a:ext cx="2104920" cy="377712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87" name="PlaceHolder 3"/>
          <p:cNvSpPr>
            <a:spLocks noGrp="1"/>
          </p:cNvSpPr>
          <p:nvPr>
            <p:ph type="body"/>
          </p:nvPr>
        </p:nvSpPr>
        <p:spPr>
          <a:xfrm>
            <a:off x="47995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88" name="PlaceHolder 4"/>
          <p:cNvSpPr>
            <a:spLocks noGrp="1"/>
          </p:cNvSpPr>
          <p:nvPr>
            <p:ph type="body"/>
          </p:nvPr>
        </p:nvSpPr>
        <p:spPr>
          <a:xfrm>
            <a:off x="4799520" y="41065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89"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90" name="PlaceHolder 2"/>
          <p:cNvSpPr>
            <a:spLocks noGrp="1"/>
          </p:cNvSpPr>
          <p:nvPr>
            <p:ph type="body"/>
          </p:nvPr>
        </p:nvSpPr>
        <p:spPr>
          <a:xfrm>
            <a:off x="25891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91" name="PlaceHolder 3"/>
          <p:cNvSpPr>
            <a:spLocks noGrp="1"/>
          </p:cNvSpPr>
          <p:nvPr>
            <p:ph type="body"/>
          </p:nvPr>
        </p:nvSpPr>
        <p:spPr>
          <a:xfrm>
            <a:off x="47995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92" name="PlaceHolder 4"/>
          <p:cNvSpPr>
            <a:spLocks noGrp="1"/>
          </p:cNvSpPr>
          <p:nvPr>
            <p:ph type="body"/>
          </p:nvPr>
        </p:nvSpPr>
        <p:spPr>
          <a:xfrm>
            <a:off x="2589120" y="4106520"/>
            <a:ext cx="43135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93"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94" name="PlaceHolder 2"/>
          <p:cNvSpPr>
            <a:spLocks noGrp="1"/>
          </p:cNvSpPr>
          <p:nvPr>
            <p:ph type="body"/>
          </p:nvPr>
        </p:nvSpPr>
        <p:spPr>
          <a:xfrm>
            <a:off x="2589120" y="2133720"/>
            <a:ext cx="43135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95" name="PlaceHolder 3"/>
          <p:cNvSpPr>
            <a:spLocks noGrp="1"/>
          </p:cNvSpPr>
          <p:nvPr>
            <p:ph type="body"/>
          </p:nvPr>
        </p:nvSpPr>
        <p:spPr>
          <a:xfrm>
            <a:off x="2589120" y="4106520"/>
            <a:ext cx="43135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96"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197" name="PlaceHolder 2"/>
          <p:cNvSpPr>
            <a:spLocks noGrp="1"/>
          </p:cNvSpPr>
          <p:nvPr>
            <p:ph type="body"/>
          </p:nvPr>
        </p:nvSpPr>
        <p:spPr>
          <a:xfrm>
            <a:off x="25891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98" name="PlaceHolder 3"/>
          <p:cNvSpPr>
            <a:spLocks noGrp="1"/>
          </p:cNvSpPr>
          <p:nvPr>
            <p:ph type="body"/>
          </p:nvPr>
        </p:nvSpPr>
        <p:spPr>
          <a:xfrm>
            <a:off x="4799520" y="21337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199" name="PlaceHolder 4"/>
          <p:cNvSpPr>
            <a:spLocks noGrp="1"/>
          </p:cNvSpPr>
          <p:nvPr>
            <p:ph type="body"/>
          </p:nvPr>
        </p:nvSpPr>
        <p:spPr>
          <a:xfrm>
            <a:off x="2589120" y="41065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200" name="PlaceHolder 5"/>
          <p:cNvSpPr>
            <a:spLocks noGrp="1"/>
          </p:cNvSpPr>
          <p:nvPr>
            <p:ph type="body"/>
          </p:nvPr>
        </p:nvSpPr>
        <p:spPr>
          <a:xfrm>
            <a:off x="4799520" y="4106520"/>
            <a:ext cx="210492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01" name="PlaceHolder 1"/>
          <p:cNvSpPr>
            <a:spLocks noGrp="1"/>
          </p:cNvSpPr>
          <p:nvPr>
            <p:ph type="title"/>
          </p:nvPr>
        </p:nvSpPr>
        <p:spPr>
          <a:xfrm>
            <a:off x="2593080" y="624240"/>
            <a:ext cx="8911440" cy="1280520"/>
          </a:xfrm>
          <a:prstGeom prst="rect">
            <a:avLst/>
          </a:prstGeom>
        </p:spPr>
        <p:txBody>
          <a:bodyPr lIns="0" rIns="0" tIns="0" bIns="0" anchor="ctr"/>
          <a:p>
            <a:endParaRPr b="0" lang="en-US" sz="1800" spc="-1" strike="noStrike">
              <a:solidFill>
                <a:srgbClr val="000000"/>
              </a:solidFill>
              <a:latin typeface="Century Gothic"/>
            </a:endParaRPr>
          </a:p>
        </p:txBody>
      </p:sp>
      <p:sp>
        <p:nvSpPr>
          <p:cNvPr id="202" name="PlaceHolder 2"/>
          <p:cNvSpPr>
            <a:spLocks noGrp="1"/>
          </p:cNvSpPr>
          <p:nvPr>
            <p:ph type="body"/>
          </p:nvPr>
        </p:nvSpPr>
        <p:spPr>
          <a:xfrm>
            <a:off x="2589120" y="21337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203" name="PlaceHolder 3"/>
          <p:cNvSpPr>
            <a:spLocks noGrp="1"/>
          </p:cNvSpPr>
          <p:nvPr>
            <p:ph type="body"/>
          </p:nvPr>
        </p:nvSpPr>
        <p:spPr>
          <a:xfrm>
            <a:off x="4047840" y="21337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204" name="PlaceHolder 4"/>
          <p:cNvSpPr>
            <a:spLocks noGrp="1"/>
          </p:cNvSpPr>
          <p:nvPr>
            <p:ph type="body"/>
          </p:nvPr>
        </p:nvSpPr>
        <p:spPr>
          <a:xfrm>
            <a:off x="5506560" y="21337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205" name="PlaceHolder 5"/>
          <p:cNvSpPr>
            <a:spLocks noGrp="1"/>
          </p:cNvSpPr>
          <p:nvPr>
            <p:ph type="body"/>
          </p:nvPr>
        </p:nvSpPr>
        <p:spPr>
          <a:xfrm>
            <a:off x="2589120" y="41065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206" name="PlaceHolder 6"/>
          <p:cNvSpPr>
            <a:spLocks noGrp="1"/>
          </p:cNvSpPr>
          <p:nvPr>
            <p:ph type="body"/>
          </p:nvPr>
        </p:nvSpPr>
        <p:spPr>
          <a:xfrm>
            <a:off x="4047840" y="41065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
        <p:nvSpPr>
          <p:cNvPr id="207" name="PlaceHolder 7"/>
          <p:cNvSpPr>
            <a:spLocks noGrp="1"/>
          </p:cNvSpPr>
          <p:nvPr>
            <p:ph type="body"/>
          </p:nvPr>
        </p:nvSpPr>
        <p:spPr>
          <a:xfrm>
            <a:off x="5506560" y="4106520"/>
            <a:ext cx="1388880" cy="1801440"/>
          </a:xfrm>
          <a:prstGeom prst="rect">
            <a:avLst/>
          </a:prstGeom>
        </p:spPr>
        <p:txBody>
          <a:bodyPr lIns="0" rIns="0" tIns="0" bIns="0">
            <a:normAutofit/>
          </a:bodyPr>
          <a:p>
            <a:endParaRPr b="0" lang="en-US" sz="1800" spc="-1" strike="noStrike">
              <a:solidFill>
                <a:srgbClr val="404040"/>
              </a:solidFill>
              <a:latin typeface="Century Gothic"/>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0" name="Group 1"/>
          <p:cNvGrpSpPr/>
          <p:nvPr/>
        </p:nvGrpSpPr>
        <p:grpSpPr>
          <a:xfrm>
            <a:off x="0" y="228600"/>
            <a:ext cx="2851200" cy="6638400"/>
            <a:chOff x="0" y="228600"/>
            <a:chExt cx="2851200" cy="6638400"/>
          </a:xfrm>
        </p:grpSpPr>
        <p:sp>
          <p:nvSpPr>
            <p:cNvPr id="1" name="CustomShape 2"/>
            <p:cNvSpPr/>
            <p:nvPr/>
          </p:nvSpPr>
          <p:spPr>
            <a:xfrm>
              <a:off x="0" y="2575080"/>
              <a:ext cx="100440" cy="625680"/>
            </a:xfrm>
            <a:custGeom>
              <a:avLst/>
              <a:gdLst/>
              <a:ahLst/>
              <a:rect l="l" t="t"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rgbClr val="632e62">
                <a:alpha val="20000"/>
              </a:srgbClr>
            </a:solidFill>
            <a:ln>
              <a:noFill/>
            </a:ln>
          </p:spPr>
          <p:style>
            <a:lnRef idx="0"/>
            <a:fillRef idx="0"/>
            <a:effectRef idx="0"/>
            <a:fontRef idx="minor"/>
          </p:style>
        </p:sp>
        <p:sp>
          <p:nvSpPr>
            <p:cNvPr id="2" name="CustomShape 3"/>
            <p:cNvSpPr/>
            <p:nvPr/>
          </p:nvSpPr>
          <p:spPr>
            <a:xfrm>
              <a:off x="128520" y="3156480"/>
              <a:ext cx="646200" cy="2322000"/>
            </a:xfrm>
            <a:custGeom>
              <a:avLst/>
              <a:gdLst/>
              <a:ahLst/>
              <a:rect l="l" t="t"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rgbClr val="632e62">
                <a:alpha val="20000"/>
              </a:srgbClr>
            </a:solidFill>
            <a:ln>
              <a:noFill/>
            </a:ln>
          </p:spPr>
          <p:style>
            <a:lnRef idx="0"/>
            <a:fillRef idx="0"/>
            <a:effectRef idx="0"/>
            <a:fontRef idx="minor"/>
          </p:style>
        </p:sp>
        <p:sp>
          <p:nvSpPr>
            <p:cNvPr id="3" name="CustomShape 4"/>
            <p:cNvSpPr/>
            <p:nvPr/>
          </p:nvSpPr>
          <p:spPr>
            <a:xfrm>
              <a:off x="807120" y="5447160"/>
              <a:ext cx="609120" cy="1419840"/>
            </a:xfrm>
            <a:custGeom>
              <a:avLst/>
              <a:gdLst/>
              <a:ahLst/>
              <a:rect l="l" t="t"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rgbClr val="632e62">
                <a:alpha val="20000"/>
              </a:srgbClr>
            </a:solidFill>
            <a:ln>
              <a:noFill/>
            </a:ln>
          </p:spPr>
          <p:style>
            <a:lnRef idx="0"/>
            <a:fillRef idx="0"/>
            <a:effectRef idx="0"/>
            <a:fontRef idx="minor"/>
          </p:style>
        </p:sp>
        <p:sp>
          <p:nvSpPr>
            <p:cNvPr id="4" name="CustomShape 5"/>
            <p:cNvSpPr/>
            <p:nvPr/>
          </p:nvSpPr>
          <p:spPr>
            <a:xfrm>
              <a:off x="959760" y="6503760"/>
              <a:ext cx="171000" cy="363240"/>
            </a:xfrm>
            <a:custGeom>
              <a:avLst/>
              <a:gdLst/>
              <a:ahLst/>
              <a:rect l="l" t="t"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rgbClr val="632e62">
                <a:alpha val="20000"/>
              </a:srgbClr>
            </a:solidFill>
            <a:ln>
              <a:noFill/>
            </a:ln>
          </p:spPr>
          <p:style>
            <a:lnRef idx="0"/>
            <a:fillRef idx="0"/>
            <a:effectRef idx="0"/>
            <a:fontRef idx="minor"/>
          </p:style>
        </p:sp>
        <p:sp>
          <p:nvSpPr>
            <p:cNvPr id="5" name="CustomShape 6"/>
            <p:cNvSpPr/>
            <p:nvPr/>
          </p:nvSpPr>
          <p:spPr>
            <a:xfrm>
              <a:off x="100800" y="3201120"/>
              <a:ext cx="821520" cy="3328200"/>
            </a:xfrm>
            <a:custGeom>
              <a:avLst/>
              <a:gdLst/>
              <a:ahLst/>
              <a:rect l="l" t="t"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rgbClr val="632e62">
                <a:alpha val="20000"/>
              </a:srgbClr>
            </a:solidFill>
            <a:ln>
              <a:noFill/>
            </a:ln>
          </p:spPr>
          <p:style>
            <a:lnRef idx="0"/>
            <a:fillRef idx="0"/>
            <a:effectRef idx="0"/>
            <a:fontRef idx="minor"/>
          </p:style>
        </p:sp>
        <p:sp>
          <p:nvSpPr>
            <p:cNvPr id="6" name="CustomShape 7"/>
            <p:cNvSpPr/>
            <p:nvPr/>
          </p:nvSpPr>
          <p:spPr>
            <a:xfrm>
              <a:off x="22320" y="228600"/>
              <a:ext cx="105840" cy="2927520"/>
            </a:xfrm>
            <a:custGeom>
              <a:avLst/>
              <a:gdLst/>
              <a:ahLst/>
              <a:rect l="l" t="t"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rgbClr val="632e62">
                <a:alpha val="20000"/>
              </a:srgbClr>
            </a:solidFill>
            <a:ln>
              <a:noFill/>
            </a:ln>
          </p:spPr>
          <p:style>
            <a:lnRef idx="0"/>
            <a:fillRef idx="0"/>
            <a:effectRef idx="0"/>
            <a:fontRef idx="minor"/>
          </p:style>
        </p:sp>
        <p:sp>
          <p:nvSpPr>
            <p:cNvPr id="7" name="CustomShape 8"/>
            <p:cNvSpPr/>
            <p:nvPr/>
          </p:nvSpPr>
          <p:spPr>
            <a:xfrm>
              <a:off x="78120" y="2944080"/>
              <a:ext cx="77760" cy="493560"/>
            </a:xfrm>
            <a:custGeom>
              <a:avLst/>
              <a:gdLst/>
              <a:ahLst/>
              <a:rect l="l" t="t"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rgbClr val="632e62">
                <a:alpha val="20000"/>
              </a:srgbClr>
            </a:solidFill>
            <a:ln>
              <a:noFill/>
            </a:ln>
          </p:spPr>
          <p:style>
            <a:lnRef idx="0"/>
            <a:fillRef idx="0"/>
            <a:effectRef idx="0"/>
            <a:fontRef idx="minor"/>
          </p:style>
        </p:sp>
        <p:sp>
          <p:nvSpPr>
            <p:cNvPr id="8" name="CustomShape 9"/>
            <p:cNvSpPr/>
            <p:nvPr/>
          </p:nvSpPr>
          <p:spPr>
            <a:xfrm>
              <a:off x="769680" y="5478840"/>
              <a:ext cx="189720" cy="1024560"/>
            </a:xfrm>
            <a:custGeom>
              <a:avLst/>
              <a:gdLst/>
              <a:ahLst/>
              <a:rect l="l" t="t"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rgbClr val="632e62">
                <a:alpha val="20000"/>
              </a:srgbClr>
            </a:solidFill>
            <a:ln>
              <a:noFill/>
            </a:ln>
          </p:spPr>
          <p:style>
            <a:lnRef idx="0"/>
            <a:fillRef idx="0"/>
            <a:effectRef idx="0"/>
            <a:fontRef idx="minor"/>
          </p:style>
        </p:sp>
        <p:sp>
          <p:nvSpPr>
            <p:cNvPr id="9" name="CustomShape 10"/>
            <p:cNvSpPr/>
            <p:nvPr/>
          </p:nvSpPr>
          <p:spPr>
            <a:xfrm>
              <a:off x="775440" y="1398960"/>
              <a:ext cx="2075760" cy="4047840"/>
            </a:xfrm>
            <a:custGeom>
              <a:avLst/>
              <a:gdLst/>
              <a:ahLst/>
              <a:rect l="l" t="t"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rgbClr val="632e62">
                <a:alpha val="20000"/>
              </a:srgbClr>
            </a:solidFill>
            <a:ln>
              <a:noFill/>
            </a:ln>
          </p:spPr>
          <p:style>
            <a:lnRef idx="0"/>
            <a:fillRef idx="0"/>
            <a:effectRef idx="0"/>
            <a:fontRef idx="minor"/>
          </p:style>
        </p:sp>
        <p:sp>
          <p:nvSpPr>
            <p:cNvPr id="10" name="CustomShape 11"/>
            <p:cNvSpPr/>
            <p:nvPr/>
          </p:nvSpPr>
          <p:spPr>
            <a:xfrm>
              <a:off x="922680" y="6530040"/>
              <a:ext cx="161640" cy="336960"/>
            </a:xfrm>
            <a:custGeom>
              <a:avLst/>
              <a:gdLst/>
              <a:ahLst/>
              <a:rect l="l" t="t" r="r" b="b"/>
              <a:pathLst>
                <a:path w="35" h="73">
                  <a:moveTo>
                    <a:pt x="0" y="0"/>
                  </a:moveTo>
                  <a:cubicBezTo>
                    <a:pt x="7" y="24"/>
                    <a:pt x="16" y="49"/>
                    <a:pt x="26" y="73"/>
                  </a:cubicBezTo>
                  <a:cubicBezTo>
                    <a:pt x="35" y="73"/>
                    <a:pt x="35" y="73"/>
                    <a:pt x="35" y="73"/>
                  </a:cubicBezTo>
                  <a:cubicBezTo>
                    <a:pt x="23" y="49"/>
                    <a:pt x="11" y="24"/>
                    <a:pt x="0" y="0"/>
                  </a:cubicBezTo>
                  <a:close/>
                </a:path>
              </a:pathLst>
            </a:custGeom>
            <a:solidFill>
              <a:srgbClr val="632e62">
                <a:alpha val="20000"/>
              </a:srgbClr>
            </a:solidFill>
            <a:ln>
              <a:noFill/>
            </a:ln>
          </p:spPr>
          <p:style>
            <a:lnRef idx="0"/>
            <a:fillRef idx="0"/>
            <a:effectRef idx="0"/>
            <a:fontRef idx="minor"/>
          </p:style>
        </p:sp>
        <p:sp>
          <p:nvSpPr>
            <p:cNvPr id="11" name="CustomShape 12"/>
            <p:cNvSpPr/>
            <p:nvPr/>
          </p:nvSpPr>
          <p:spPr>
            <a:xfrm>
              <a:off x="769680" y="5359320"/>
              <a:ext cx="37080" cy="221400"/>
            </a:xfrm>
            <a:custGeom>
              <a:avLst/>
              <a:gdLst/>
              <a:ahLst/>
              <a:rect l="l" t="t"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rgbClr val="632e62">
                <a:alpha val="20000"/>
              </a:srgbClr>
            </a:solidFill>
            <a:ln>
              <a:noFill/>
            </a:ln>
          </p:spPr>
          <p:style>
            <a:lnRef idx="0"/>
            <a:fillRef idx="0"/>
            <a:effectRef idx="0"/>
            <a:fontRef idx="minor"/>
          </p:style>
        </p:sp>
        <p:sp>
          <p:nvSpPr>
            <p:cNvPr id="12" name="CustomShape 13"/>
            <p:cNvSpPr/>
            <p:nvPr/>
          </p:nvSpPr>
          <p:spPr>
            <a:xfrm>
              <a:off x="849960" y="6244560"/>
              <a:ext cx="238320" cy="622080"/>
            </a:xfrm>
            <a:custGeom>
              <a:avLst/>
              <a:gdLst/>
              <a:ahLst/>
              <a:rect l="l" t="t"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rgbClr val="632e62">
                <a:alpha val="20000"/>
              </a:srgbClr>
            </a:solidFill>
            <a:ln>
              <a:noFill/>
            </a:ln>
          </p:spPr>
          <p:style>
            <a:lnRef idx="0"/>
            <a:fillRef idx="0"/>
            <a:effectRef idx="0"/>
            <a:fontRef idx="minor"/>
          </p:style>
        </p:sp>
      </p:grpSp>
      <p:grpSp>
        <p:nvGrpSpPr>
          <p:cNvPr id="13" name="Group 14"/>
          <p:cNvGrpSpPr/>
          <p:nvPr/>
        </p:nvGrpSpPr>
        <p:grpSpPr>
          <a:xfrm>
            <a:off x="27360" y="-720"/>
            <a:ext cx="2356200" cy="6853680"/>
            <a:chOff x="27360" y="-720"/>
            <a:chExt cx="2356200" cy="6853680"/>
          </a:xfrm>
        </p:grpSpPr>
        <p:sp>
          <p:nvSpPr>
            <p:cNvPr id="14" name="CustomShape 15"/>
            <p:cNvSpPr/>
            <p:nvPr/>
          </p:nvSpPr>
          <p:spPr>
            <a:xfrm>
              <a:off x="27360" y="-720"/>
              <a:ext cx="493920" cy="4400640"/>
            </a:xfrm>
            <a:custGeom>
              <a:avLst/>
              <a:gdLst/>
              <a:ahLst/>
              <a:rect l="l" t="t"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rgbClr val="632e62"/>
            </a:solidFill>
            <a:ln>
              <a:noFill/>
            </a:ln>
          </p:spPr>
          <p:style>
            <a:lnRef idx="0"/>
            <a:fillRef idx="0"/>
            <a:effectRef idx="0"/>
            <a:fontRef idx="minor"/>
          </p:style>
        </p:sp>
        <p:sp>
          <p:nvSpPr>
            <p:cNvPr id="15" name="CustomShape 16"/>
            <p:cNvSpPr/>
            <p:nvPr/>
          </p:nvSpPr>
          <p:spPr>
            <a:xfrm>
              <a:off x="550440" y="4316400"/>
              <a:ext cx="423000" cy="1580400"/>
            </a:xfrm>
            <a:custGeom>
              <a:avLst/>
              <a:gdLst/>
              <a:ahLst/>
              <a:rect l="l" t="t"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rgbClr val="632e62"/>
            </a:solidFill>
            <a:ln>
              <a:noFill/>
            </a:ln>
          </p:spPr>
          <p:style>
            <a:lnRef idx="0"/>
            <a:fillRef idx="0"/>
            <a:effectRef idx="0"/>
            <a:fontRef idx="minor"/>
          </p:style>
        </p:sp>
        <p:sp>
          <p:nvSpPr>
            <p:cNvPr id="16" name="CustomShape 17"/>
            <p:cNvSpPr/>
            <p:nvPr/>
          </p:nvSpPr>
          <p:spPr>
            <a:xfrm>
              <a:off x="1006200" y="5862600"/>
              <a:ext cx="430560" cy="990360"/>
            </a:xfrm>
            <a:custGeom>
              <a:avLst/>
              <a:gdLst/>
              <a:ahLst/>
              <a:rect l="l" t="t"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rgbClr val="632e62"/>
            </a:solidFill>
            <a:ln>
              <a:noFill/>
            </a:ln>
          </p:spPr>
          <p:style>
            <a:lnRef idx="0"/>
            <a:fillRef idx="0"/>
            <a:effectRef idx="0"/>
            <a:fontRef idx="minor"/>
          </p:style>
        </p:sp>
        <p:sp>
          <p:nvSpPr>
            <p:cNvPr id="17" name="CustomShape 18"/>
            <p:cNvSpPr/>
            <p:nvPr/>
          </p:nvSpPr>
          <p:spPr>
            <a:xfrm>
              <a:off x="521640" y="4364280"/>
              <a:ext cx="551520" cy="2235600"/>
            </a:xfrm>
            <a:custGeom>
              <a:avLst/>
              <a:gdLst/>
              <a:ahLst/>
              <a:rect l="l" t="t"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rgbClr val="632e62"/>
            </a:solidFill>
            <a:ln>
              <a:noFill/>
            </a:ln>
          </p:spPr>
          <p:style>
            <a:lnRef idx="0"/>
            <a:fillRef idx="0"/>
            <a:effectRef idx="0"/>
            <a:fontRef idx="minor"/>
          </p:style>
        </p:sp>
        <p:sp>
          <p:nvSpPr>
            <p:cNvPr id="18" name="CustomShape 19"/>
            <p:cNvSpPr/>
            <p:nvPr/>
          </p:nvSpPr>
          <p:spPr>
            <a:xfrm>
              <a:off x="468000" y="1289160"/>
              <a:ext cx="173880" cy="3026880"/>
            </a:xfrm>
            <a:custGeom>
              <a:avLst/>
              <a:gdLst/>
              <a:ahLst/>
              <a:rect l="l" t="t"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rgbClr val="632e62"/>
            </a:solidFill>
            <a:ln>
              <a:noFill/>
            </a:ln>
          </p:spPr>
          <p:style>
            <a:lnRef idx="0"/>
            <a:fillRef idx="0"/>
            <a:effectRef idx="0"/>
            <a:fontRef idx="minor"/>
          </p:style>
        </p:sp>
        <p:sp>
          <p:nvSpPr>
            <p:cNvPr id="19" name="CustomShape 20"/>
            <p:cNvSpPr/>
            <p:nvPr/>
          </p:nvSpPr>
          <p:spPr>
            <a:xfrm>
              <a:off x="1111680" y="6571440"/>
              <a:ext cx="133920" cy="281160"/>
            </a:xfrm>
            <a:custGeom>
              <a:avLst/>
              <a:gdLst/>
              <a:ahLst/>
              <a:rect l="l" t="t" r="r" b="b"/>
              <a:pathLst>
                <a:path w="28" h="59">
                  <a:moveTo>
                    <a:pt x="22" y="59"/>
                  </a:moveTo>
                  <a:cubicBezTo>
                    <a:pt x="28" y="59"/>
                    <a:pt x="28" y="59"/>
                    <a:pt x="28" y="59"/>
                  </a:cubicBezTo>
                  <a:cubicBezTo>
                    <a:pt x="18" y="40"/>
                    <a:pt x="9" y="20"/>
                    <a:pt x="0" y="0"/>
                  </a:cubicBezTo>
                  <a:cubicBezTo>
                    <a:pt x="6" y="20"/>
                    <a:pt x="13" y="40"/>
                    <a:pt x="22" y="59"/>
                  </a:cubicBezTo>
                  <a:close/>
                </a:path>
              </a:pathLst>
            </a:custGeom>
            <a:solidFill>
              <a:srgbClr val="632e62"/>
            </a:solidFill>
            <a:ln>
              <a:noFill/>
            </a:ln>
          </p:spPr>
          <p:style>
            <a:lnRef idx="0"/>
            <a:fillRef idx="0"/>
            <a:effectRef idx="0"/>
            <a:fontRef idx="minor"/>
          </p:style>
        </p:sp>
        <p:sp>
          <p:nvSpPr>
            <p:cNvPr id="20" name="CustomShape 21"/>
            <p:cNvSpPr/>
            <p:nvPr/>
          </p:nvSpPr>
          <p:spPr>
            <a:xfrm>
              <a:off x="502560" y="4107600"/>
              <a:ext cx="82080" cy="511200"/>
            </a:xfrm>
            <a:custGeom>
              <a:avLst/>
              <a:gdLst/>
              <a:ahLst/>
              <a:rect l="l" t="t"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rgbClr val="632e62"/>
            </a:solidFill>
            <a:ln>
              <a:noFill/>
            </a:ln>
          </p:spPr>
          <p:style>
            <a:lnRef idx="0"/>
            <a:fillRef idx="0"/>
            <a:effectRef idx="0"/>
            <a:fontRef idx="minor"/>
          </p:style>
        </p:sp>
        <p:sp>
          <p:nvSpPr>
            <p:cNvPr id="21" name="CustomShape 22"/>
            <p:cNvSpPr/>
            <p:nvPr/>
          </p:nvSpPr>
          <p:spPr>
            <a:xfrm>
              <a:off x="973800" y="3145680"/>
              <a:ext cx="1409760" cy="2716560"/>
            </a:xfrm>
            <a:custGeom>
              <a:avLst/>
              <a:gdLst/>
              <a:ahLst/>
              <a:rect l="l" t="t"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rgbClr val="632e62"/>
            </a:solidFill>
            <a:ln>
              <a:noFill/>
            </a:ln>
          </p:spPr>
          <p:style>
            <a:lnRef idx="0"/>
            <a:fillRef idx="0"/>
            <a:effectRef idx="0"/>
            <a:fontRef idx="minor"/>
          </p:style>
        </p:sp>
        <p:sp>
          <p:nvSpPr>
            <p:cNvPr id="22" name="CustomShape 23"/>
            <p:cNvSpPr/>
            <p:nvPr/>
          </p:nvSpPr>
          <p:spPr>
            <a:xfrm>
              <a:off x="1073520" y="6600240"/>
              <a:ext cx="120240" cy="252720"/>
            </a:xfrm>
            <a:custGeom>
              <a:avLst/>
              <a:gdLst/>
              <a:ahLst/>
              <a:rect l="l" t="t" r="r" b="b"/>
              <a:pathLst>
                <a:path w="25" h="53">
                  <a:moveTo>
                    <a:pt x="0" y="0"/>
                  </a:moveTo>
                  <a:cubicBezTo>
                    <a:pt x="5" y="18"/>
                    <a:pt x="12" y="36"/>
                    <a:pt x="19" y="53"/>
                  </a:cubicBezTo>
                  <a:cubicBezTo>
                    <a:pt x="25" y="53"/>
                    <a:pt x="25" y="53"/>
                    <a:pt x="25" y="53"/>
                  </a:cubicBezTo>
                  <a:cubicBezTo>
                    <a:pt x="16" y="36"/>
                    <a:pt x="8" y="18"/>
                    <a:pt x="0" y="0"/>
                  </a:cubicBezTo>
                  <a:close/>
                </a:path>
              </a:pathLst>
            </a:custGeom>
            <a:solidFill>
              <a:srgbClr val="632e62"/>
            </a:solidFill>
            <a:ln>
              <a:noFill/>
            </a:ln>
          </p:spPr>
          <p:style>
            <a:lnRef idx="0"/>
            <a:fillRef idx="0"/>
            <a:effectRef idx="0"/>
            <a:fontRef idx="minor"/>
          </p:style>
        </p:sp>
        <p:sp>
          <p:nvSpPr>
            <p:cNvPr id="23" name="CustomShape 24"/>
            <p:cNvSpPr/>
            <p:nvPr/>
          </p:nvSpPr>
          <p:spPr>
            <a:xfrm>
              <a:off x="973800" y="5897160"/>
              <a:ext cx="137520" cy="673920"/>
            </a:xfrm>
            <a:custGeom>
              <a:avLst/>
              <a:gdLst/>
              <a:ahLst/>
              <a:rect l="l" t="t"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rgbClr val="632e62"/>
            </a:solidFill>
            <a:ln>
              <a:noFill/>
            </a:ln>
          </p:spPr>
          <p:style>
            <a:lnRef idx="0"/>
            <a:fillRef idx="0"/>
            <a:effectRef idx="0"/>
            <a:fontRef idx="minor"/>
          </p:style>
        </p:sp>
        <p:sp>
          <p:nvSpPr>
            <p:cNvPr id="24" name="CustomShape 25"/>
            <p:cNvSpPr/>
            <p:nvPr/>
          </p:nvSpPr>
          <p:spPr>
            <a:xfrm>
              <a:off x="973800" y="5772600"/>
              <a:ext cx="37800" cy="227520"/>
            </a:xfrm>
            <a:custGeom>
              <a:avLst/>
              <a:gdLst/>
              <a:ahLst/>
              <a:rect l="l" t="t"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rgbClr val="632e62"/>
            </a:solidFill>
            <a:ln>
              <a:noFill/>
            </a:ln>
          </p:spPr>
          <p:style>
            <a:lnRef idx="0"/>
            <a:fillRef idx="0"/>
            <a:effectRef idx="0"/>
            <a:fontRef idx="minor"/>
          </p:style>
        </p:sp>
        <p:sp>
          <p:nvSpPr>
            <p:cNvPr id="25" name="CustomShape 26"/>
            <p:cNvSpPr/>
            <p:nvPr/>
          </p:nvSpPr>
          <p:spPr>
            <a:xfrm>
              <a:off x="1006200" y="6322680"/>
              <a:ext cx="210240" cy="530280"/>
            </a:xfrm>
            <a:custGeom>
              <a:avLst/>
              <a:gdLst/>
              <a:ahLst/>
              <a:rect l="l" t="t"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rgbClr val="632e62"/>
            </a:solidFill>
            <a:ln>
              <a:noFill/>
            </a:ln>
          </p:spPr>
          <p:style>
            <a:lnRef idx="0"/>
            <a:fillRef idx="0"/>
            <a:effectRef idx="0"/>
            <a:fontRef idx="minor"/>
          </p:style>
        </p:sp>
      </p:grpSp>
      <p:sp>
        <p:nvSpPr>
          <p:cNvPr id="26" name="CustomShape 27"/>
          <p:cNvSpPr/>
          <p:nvPr/>
        </p:nvSpPr>
        <p:spPr>
          <a:xfrm>
            <a:off x="0" y="0"/>
            <a:ext cx="182520" cy="6857640"/>
          </a:xfrm>
          <a:prstGeom prst="rect">
            <a:avLst/>
          </a:prstGeom>
          <a:solidFill>
            <a:srgbClr val="632e62"/>
          </a:solidFill>
          <a:ln w="9360">
            <a:noFill/>
          </a:ln>
          <a:effectLst>
            <a:outerShdw dist="23040" dir="5400000">
              <a:srgbClr val="000000">
                <a:alpha val="35000"/>
              </a:srgbClr>
            </a:outerShdw>
          </a:effectLst>
        </p:spPr>
        <p:style>
          <a:lnRef idx="0"/>
          <a:fillRef idx="0"/>
          <a:effectRef idx="0"/>
          <a:fontRef idx="minor"/>
        </p:style>
      </p:sp>
      <p:sp>
        <p:nvSpPr>
          <p:cNvPr id="27" name="PlaceHolder 28"/>
          <p:cNvSpPr>
            <a:spLocks noGrp="1"/>
          </p:cNvSpPr>
          <p:nvPr>
            <p:ph type="title"/>
          </p:nvPr>
        </p:nvSpPr>
        <p:spPr>
          <a:xfrm>
            <a:off x="2589120" y="2514600"/>
            <a:ext cx="8915040" cy="2262600"/>
          </a:xfrm>
          <a:prstGeom prst="rect">
            <a:avLst/>
          </a:prstGeom>
        </p:spPr>
        <p:txBody>
          <a:bodyPr anchor="b">
            <a:normAutofit/>
          </a:bodyPr>
          <a:p>
            <a:pPr>
              <a:lnSpc>
                <a:spcPct val="100000"/>
              </a:lnSpc>
            </a:pPr>
            <a:r>
              <a:rPr b="0" lang="en-US" sz="5400" spc="-1" strike="noStrike">
                <a:solidFill>
                  <a:srgbClr val="262626"/>
                </a:solidFill>
                <a:latin typeface="Century Gothic"/>
              </a:rPr>
              <a:t>Click to edit Master title style</a:t>
            </a:r>
            <a:endParaRPr b="0" lang="en-US" sz="5400" spc="-1" strike="noStrike">
              <a:solidFill>
                <a:srgbClr val="000000"/>
              </a:solidFill>
              <a:latin typeface="Century Gothic"/>
            </a:endParaRPr>
          </a:p>
        </p:txBody>
      </p:sp>
      <p:sp>
        <p:nvSpPr>
          <p:cNvPr id="28" name="PlaceHolder 29"/>
          <p:cNvSpPr>
            <a:spLocks noGrp="1"/>
          </p:cNvSpPr>
          <p:nvPr>
            <p:ph type="dt"/>
          </p:nvPr>
        </p:nvSpPr>
        <p:spPr>
          <a:xfrm>
            <a:off x="10361520" y="6130440"/>
            <a:ext cx="1145880" cy="370080"/>
          </a:xfrm>
          <a:prstGeom prst="rect">
            <a:avLst/>
          </a:prstGeom>
        </p:spPr>
        <p:txBody>
          <a:bodyPr anchor="ctr"/>
          <a:p>
            <a:pPr algn="r">
              <a:lnSpc>
                <a:spcPct val="100000"/>
              </a:lnSpc>
            </a:pPr>
            <a:fld id="{0B97A53C-6372-4421-B8AE-80C7E49F9703}" type="datetime">
              <a:rPr b="0" lang="en-GB" sz="900" spc="-1" strike="noStrike">
                <a:solidFill>
                  <a:srgbClr val="8b8b8b"/>
                </a:solidFill>
                <a:latin typeface="Century Gothic"/>
              </a:rPr>
              <a:t>17/06/19</a:t>
            </a:fld>
            <a:endParaRPr b="0" lang="en-GB" sz="900" spc="-1" strike="noStrike">
              <a:latin typeface="Times New Roman"/>
            </a:endParaRPr>
          </a:p>
        </p:txBody>
      </p:sp>
      <p:sp>
        <p:nvSpPr>
          <p:cNvPr id="29" name="PlaceHolder 30"/>
          <p:cNvSpPr>
            <a:spLocks noGrp="1"/>
          </p:cNvSpPr>
          <p:nvPr>
            <p:ph type="ftr"/>
          </p:nvPr>
        </p:nvSpPr>
        <p:spPr>
          <a:xfrm>
            <a:off x="2589120" y="6135840"/>
            <a:ext cx="7619760" cy="364680"/>
          </a:xfrm>
          <a:prstGeom prst="rect">
            <a:avLst/>
          </a:prstGeom>
        </p:spPr>
        <p:txBody>
          <a:bodyPr anchor="ctr"/>
          <a:p>
            <a:endParaRPr b="0" lang="en-GB" sz="2400" spc="-1" strike="noStrike">
              <a:latin typeface="Times New Roman"/>
            </a:endParaRPr>
          </a:p>
        </p:txBody>
      </p:sp>
      <p:sp>
        <p:nvSpPr>
          <p:cNvPr id="30" name="CustomShape 31"/>
          <p:cNvSpPr/>
          <p:nvPr/>
        </p:nvSpPr>
        <p:spPr>
          <a:xfrm>
            <a:off x="0" y="4323960"/>
            <a:ext cx="1744200" cy="778320"/>
          </a:xfrm>
          <a:custGeom>
            <a:avLst/>
            <a:gdLst/>
            <a:ahLst/>
            <a:rect l="l" t="t"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rgbClr val="92278f"/>
          </a:solidFill>
          <a:ln>
            <a:noFill/>
          </a:ln>
        </p:spPr>
        <p:style>
          <a:lnRef idx="0"/>
          <a:fillRef idx="0"/>
          <a:effectRef idx="0"/>
          <a:fontRef idx="minor"/>
        </p:style>
      </p:sp>
      <p:sp>
        <p:nvSpPr>
          <p:cNvPr id="31" name="PlaceHolder 32"/>
          <p:cNvSpPr>
            <a:spLocks noGrp="1"/>
          </p:cNvSpPr>
          <p:nvPr>
            <p:ph type="sldNum"/>
          </p:nvPr>
        </p:nvSpPr>
        <p:spPr>
          <a:xfrm>
            <a:off x="531720" y="4529520"/>
            <a:ext cx="779400" cy="364680"/>
          </a:xfrm>
          <a:prstGeom prst="rect">
            <a:avLst/>
          </a:prstGeom>
        </p:spPr>
        <p:txBody>
          <a:bodyPr anchor="ctr"/>
          <a:p>
            <a:pPr algn="r">
              <a:lnSpc>
                <a:spcPct val="100000"/>
              </a:lnSpc>
            </a:pPr>
            <a:fld id="{323857D5-9221-4026-A5A5-AEDA54986BDF}" type="slidenum">
              <a:rPr b="0" lang="en-GB" sz="2000" spc="-1" strike="noStrike">
                <a:solidFill>
                  <a:srgbClr val="feffff"/>
                </a:solidFill>
                <a:latin typeface="Century Gothic"/>
              </a:rPr>
              <a:t>&lt;number&gt;</a:t>
            </a:fld>
            <a:endParaRPr b="0" lang="en-GB" sz="2000" spc="-1" strike="noStrike">
              <a:latin typeface="Times New Roman"/>
            </a:endParaRPr>
          </a:p>
        </p:txBody>
      </p:sp>
      <p:sp>
        <p:nvSpPr>
          <p:cNvPr id="32" name="PlaceHolder 33"/>
          <p:cNvSpPr>
            <a:spLocks noGrp="1"/>
          </p:cNvSpPr>
          <p:nvPr>
            <p:ph type="body"/>
          </p:nvPr>
        </p:nvSpPr>
        <p:spPr>
          <a:xfrm>
            <a:off x="609480" y="1604520"/>
            <a:ext cx="109724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1800" spc="-1" strike="noStrike">
                <a:solidFill>
                  <a:srgbClr val="404040"/>
                </a:solidFill>
                <a:latin typeface="Century Gothic"/>
              </a:rPr>
              <a:t>Click to edit the outline text format</a:t>
            </a:r>
            <a:endParaRPr b="0" lang="en-US" sz="1800" spc="-1" strike="noStrike">
              <a:solidFill>
                <a:srgbClr val="404040"/>
              </a:solidFill>
              <a:latin typeface="Century Gothic"/>
            </a:endParaRPr>
          </a:p>
          <a:p>
            <a:pPr lvl="1" marL="864000" indent="-324000">
              <a:spcBef>
                <a:spcPts val="1134"/>
              </a:spcBef>
              <a:buClr>
                <a:srgbClr val="000000"/>
              </a:buClr>
              <a:buSzPct val="75000"/>
              <a:buFont typeface="Symbol" charset="2"/>
              <a:buChar char=""/>
            </a:pPr>
            <a:r>
              <a:rPr b="0" lang="en-US" sz="1400" spc="-1" strike="noStrike">
                <a:solidFill>
                  <a:srgbClr val="404040"/>
                </a:solidFill>
                <a:latin typeface="Century Gothic"/>
              </a:rPr>
              <a:t>Second Outline Level</a:t>
            </a:r>
            <a:endParaRPr b="0" lang="en-US" sz="1400" spc="-1" strike="noStrike">
              <a:solidFill>
                <a:srgbClr val="404040"/>
              </a:solidFill>
              <a:latin typeface="Century Gothic"/>
            </a:endParaRPr>
          </a:p>
          <a:p>
            <a:pPr lvl="2" marL="1296000" indent="-288000">
              <a:spcBef>
                <a:spcPts val="850"/>
              </a:spcBef>
              <a:buClr>
                <a:srgbClr val="000000"/>
              </a:buClr>
              <a:buSzPct val="45000"/>
              <a:buFont typeface="Wingdings" charset="2"/>
              <a:buChar char=""/>
            </a:pPr>
            <a:r>
              <a:rPr b="0" lang="en-US" sz="1200" spc="-1" strike="noStrike">
                <a:solidFill>
                  <a:srgbClr val="404040"/>
                </a:solidFill>
                <a:latin typeface="Century Gothic"/>
              </a:rPr>
              <a:t>Third Outline Level</a:t>
            </a:r>
            <a:endParaRPr b="0" lang="en-US" sz="1200" spc="-1" strike="noStrike">
              <a:solidFill>
                <a:srgbClr val="404040"/>
              </a:solidFill>
              <a:latin typeface="Century Gothic"/>
            </a:endParaRPr>
          </a:p>
          <a:p>
            <a:pPr lvl="3" marL="1728000" indent="-216000">
              <a:spcBef>
                <a:spcPts val="567"/>
              </a:spcBef>
              <a:buClr>
                <a:srgbClr val="000000"/>
              </a:buClr>
              <a:buSzPct val="75000"/>
              <a:buFont typeface="Symbol" charset="2"/>
              <a:buChar char=""/>
            </a:pPr>
            <a:r>
              <a:rPr b="0" lang="en-US" sz="1200" spc="-1" strike="noStrike">
                <a:solidFill>
                  <a:srgbClr val="404040"/>
                </a:solidFill>
                <a:latin typeface="Century Gothic"/>
              </a:rPr>
              <a:t>Fourth Outline Level</a:t>
            </a:r>
            <a:endParaRPr b="0" lang="en-US" sz="1200" spc="-1" strike="noStrike">
              <a:solidFill>
                <a:srgbClr val="404040"/>
              </a:solidFill>
              <a:latin typeface="Century Gothic"/>
            </a:endParaRPr>
          </a:p>
          <a:p>
            <a:pPr lvl="4" marL="2160000" indent="-216000">
              <a:spcBef>
                <a:spcPts val="283"/>
              </a:spcBef>
              <a:buClr>
                <a:srgbClr val="000000"/>
              </a:buClr>
              <a:buSzPct val="45000"/>
              <a:buFont typeface="Wingdings" charset="2"/>
              <a:buChar char=""/>
            </a:pPr>
            <a:r>
              <a:rPr b="0" lang="en-US" sz="2000" spc="-1" strike="noStrike">
                <a:solidFill>
                  <a:srgbClr val="404040"/>
                </a:solidFill>
                <a:latin typeface="Century Gothic"/>
              </a:rPr>
              <a:t>Fifth Outline Level</a:t>
            </a:r>
            <a:endParaRPr b="0" lang="en-US" sz="2000" spc="-1" strike="noStrike">
              <a:solidFill>
                <a:srgbClr val="404040"/>
              </a:solidFill>
              <a:latin typeface="Century Gothic"/>
            </a:endParaRPr>
          </a:p>
          <a:p>
            <a:pPr lvl="5" marL="2592000" indent="-216000">
              <a:spcBef>
                <a:spcPts val="283"/>
              </a:spcBef>
              <a:buClr>
                <a:srgbClr val="000000"/>
              </a:buClr>
              <a:buSzPct val="45000"/>
              <a:buFont typeface="Wingdings" charset="2"/>
              <a:buChar char=""/>
            </a:pPr>
            <a:r>
              <a:rPr b="0" lang="en-US" sz="2000" spc="-1" strike="noStrike">
                <a:solidFill>
                  <a:srgbClr val="404040"/>
                </a:solidFill>
                <a:latin typeface="Century Gothic"/>
              </a:rPr>
              <a:t>Sixth Outline Level</a:t>
            </a:r>
            <a:endParaRPr b="0" lang="en-US" sz="2000" spc="-1" strike="noStrike">
              <a:solidFill>
                <a:srgbClr val="404040"/>
              </a:solidFill>
              <a:latin typeface="Century Gothic"/>
            </a:endParaRPr>
          </a:p>
          <a:p>
            <a:pPr lvl="6" marL="3024000" indent="-216000">
              <a:spcBef>
                <a:spcPts val="283"/>
              </a:spcBef>
              <a:buClr>
                <a:srgbClr val="000000"/>
              </a:buClr>
              <a:buSzPct val="45000"/>
              <a:buFont typeface="Wingdings" charset="2"/>
              <a:buChar char=""/>
            </a:pPr>
            <a:r>
              <a:rPr b="0" lang="en-US" sz="2000" spc="-1" strike="noStrike">
                <a:solidFill>
                  <a:srgbClr val="404040"/>
                </a:solidFill>
                <a:latin typeface="Century Gothic"/>
              </a:rPr>
              <a:t>Seventh Outline Level</a:t>
            </a:r>
            <a:endParaRPr b="0" lang="en-US" sz="2000" spc="-1" strike="noStrike">
              <a:solidFill>
                <a:srgbClr val="404040"/>
              </a:solidFill>
              <a:latin typeface="Century Gothic"/>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69" name="Group 1"/>
          <p:cNvGrpSpPr/>
          <p:nvPr/>
        </p:nvGrpSpPr>
        <p:grpSpPr>
          <a:xfrm>
            <a:off x="0" y="228600"/>
            <a:ext cx="2851200" cy="6638400"/>
            <a:chOff x="0" y="228600"/>
            <a:chExt cx="2851200" cy="6638400"/>
          </a:xfrm>
        </p:grpSpPr>
        <p:sp>
          <p:nvSpPr>
            <p:cNvPr id="70" name="CustomShape 2"/>
            <p:cNvSpPr/>
            <p:nvPr/>
          </p:nvSpPr>
          <p:spPr>
            <a:xfrm>
              <a:off x="0" y="2575080"/>
              <a:ext cx="100440" cy="625680"/>
            </a:xfrm>
            <a:custGeom>
              <a:avLst/>
              <a:gdLst/>
              <a:ahLst/>
              <a:rect l="l" t="t"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rgbClr val="632e62">
                <a:alpha val="20000"/>
              </a:srgbClr>
            </a:solidFill>
            <a:ln>
              <a:noFill/>
            </a:ln>
          </p:spPr>
          <p:style>
            <a:lnRef idx="0"/>
            <a:fillRef idx="0"/>
            <a:effectRef idx="0"/>
            <a:fontRef idx="minor"/>
          </p:style>
        </p:sp>
        <p:sp>
          <p:nvSpPr>
            <p:cNvPr id="71" name="CustomShape 3"/>
            <p:cNvSpPr/>
            <p:nvPr/>
          </p:nvSpPr>
          <p:spPr>
            <a:xfrm>
              <a:off x="128520" y="3156480"/>
              <a:ext cx="646200" cy="2322000"/>
            </a:xfrm>
            <a:custGeom>
              <a:avLst/>
              <a:gdLst/>
              <a:ahLst/>
              <a:rect l="l" t="t"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rgbClr val="632e62">
                <a:alpha val="20000"/>
              </a:srgbClr>
            </a:solidFill>
            <a:ln>
              <a:noFill/>
            </a:ln>
          </p:spPr>
          <p:style>
            <a:lnRef idx="0"/>
            <a:fillRef idx="0"/>
            <a:effectRef idx="0"/>
            <a:fontRef idx="minor"/>
          </p:style>
        </p:sp>
        <p:sp>
          <p:nvSpPr>
            <p:cNvPr id="72" name="CustomShape 4"/>
            <p:cNvSpPr/>
            <p:nvPr/>
          </p:nvSpPr>
          <p:spPr>
            <a:xfrm>
              <a:off x="807120" y="5447160"/>
              <a:ext cx="609120" cy="1419840"/>
            </a:xfrm>
            <a:custGeom>
              <a:avLst/>
              <a:gdLst/>
              <a:ahLst/>
              <a:rect l="l" t="t"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rgbClr val="632e62">
                <a:alpha val="20000"/>
              </a:srgbClr>
            </a:solidFill>
            <a:ln>
              <a:noFill/>
            </a:ln>
          </p:spPr>
          <p:style>
            <a:lnRef idx="0"/>
            <a:fillRef idx="0"/>
            <a:effectRef idx="0"/>
            <a:fontRef idx="minor"/>
          </p:style>
        </p:sp>
        <p:sp>
          <p:nvSpPr>
            <p:cNvPr id="73" name="CustomShape 5"/>
            <p:cNvSpPr/>
            <p:nvPr/>
          </p:nvSpPr>
          <p:spPr>
            <a:xfrm>
              <a:off x="959760" y="6503760"/>
              <a:ext cx="171000" cy="363240"/>
            </a:xfrm>
            <a:custGeom>
              <a:avLst/>
              <a:gdLst/>
              <a:ahLst/>
              <a:rect l="l" t="t"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rgbClr val="632e62">
                <a:alpha val="20000"/>
              </a:srgbClr>
            </a:solidFill>
            <a:ln>
              <a:noFill/>
            </a:ln>
          </p:spPr>
          <p:style>
            <a:lnRef idx="0"/>
            <a:fillRef idx="0"/>
            <a:effectRef idx="0"/>
            <a:fontRef idx="minor"/>
          </p:style>
        </p:sp>
        <p:sp>
          <p:nvSpPr>
            <p:cNvPr id="74" name="CustomShape 6"/>
            <p:cNvSpPr/>
            <p:nvPr/>
          </p:nvSpPr>
          <p:spPr>
            <a:xfrm>
              <a:off x="100800" y="3201120"/>
              <a:ext cx="821520" cy="3328200"/>
            </a:xfrm>
            <a:custGeom>
              <a:avLst/>
              <a:gdLst/>
              <a:ahLst/>
              <a:rect l="l" t="t"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rgbClr val="632e62">
                <a:alpha val="20000"/>
              </a:srgbClr>
            </a:solidFill>
            <a:ln>
              <a:noFill/>
            </a:ln>
          </p:spPr>
          <p:style>
            <a:lnRef idx="0"/>
            <a:fillRef idx="0"/>
            <a:effectRef idx="0"/>
            <a:fontRef idx="minor"/>
          </p:style>
        </p:sp>
        <p:sp>
          <p:nvSpPr>
            <p:cNvPr id="75" name="CustomShape 7"/>
            <p:cNvSpPr/>
            <p:nvPr/>
          </p:nvSpPr>
          <p:spPr>
            <a:xfrm>
              <a:off x="22320" y="228600"/>
              <a:ext cx="105840" cy="2927520"/>
            </a:xfrm>
            <a:custGeom>
              <a:avLst/>
              <a:gdLst/>
              <a:ahLst/>
              <a:rect l="l" t="t"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rgbClr val="632e62">
                <a:alpha val="20000"/>
              </a:srgbClr>
            </a:solidFill>
            <a:ln>
              <a:noFill/>
            </a:ln>
          </p:spPr>
          <p:style>
            <a:lnRef idx="0"/>
            <a:fillRef idx="0"/>
            <a:effectRef idx="0"/>
            <a:fontRef idx="minor"/>
          </p:style>
        </p:sp>
        <p:sp>
          <p:nvSpPr>
            <p:cNvPr id="76" name="CustomShape 8"/>
            <p:cNvSpPr/>
            <p:nvPr/>
          </p:nvSpPr>
          <p:spPr>
            <a:xfrm>
              <a:off x="78120" y="2944080"/>
              <a:ext cx="77760" cy="493560"/>
            </a:xfrm>
            <a:custGeom>
              <a:avLst/>
              <a:gdLst/>
              <a:ahLst/>
              <a:rect l="l" t="t"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rgbClr val="632e62">
                <a:alpha val="20000"/>
              </a:srgbClr>
            </a:solidFill>
            <a:ln>
              <a:noFill/>
            </a:ln>
          </p:spPr>
          <p:style>
            <a:lnRef idx="0"/>
            <a:fillRef idx="0"/>
            <a:effectRef idx="0"/>
            <a:fontRef idx="minor"/>
          </p:style>
        </p:sp>
        <p:sp>
          <p:nvSpPr>
            <p:cNvPr id="77" name="CustomShape 9"/>
            <p:cNvSpPr/>
            <p:nvPr/>
          </p:nvSpPr>
          <p:spPr>
            <a:xfrm>
              <a:off x="769680" y="5478840"/>
              <a:ext cx="189720" cy="1024560"/>
            </a:xfrm>
            <a:custGeom>
              <a:avLst/>
              <a:gdLst/>
              <a:ahLst/>
              <a:rect l="l" t="t"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rgbClr val="632e62">
                <a:alpha val="20000"/>
              </a:srgbClr>
            </a:solidFill>
            <a:ln>
              <a:noFill/>
            </a:ln>
          </p:spPr>
          <p:style>
            <a:lnRef idx="0"/>
            <a:fillRef idx="0"/>
            <a:effectRef idx="0"/>
            <a:fontRef idx="minor"/>
          </p:style>
        </p:sp>
        <p:sp>
          <p:nvSpPr>
            <p:cNvPr id="78" name="CustomShape 10"/>
            <p:cNvSpPr/>
            <p:nvPr/>
          </p:nvSpPr>
          <p:spPr>
            <a:xfrm>
              <a:off x="775440" y="1398960"/>
              <a:ext cx="2075760" cy="4047840"/>
            </a:xfrm>
            <a:custGeom>
              <a:avLst/>
              <a:gdLst/>
              <a:ahLst/>
              <a:rect l="l" t="t"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rgbClr val="632e62">
                <a:alpha val="20000"/>
              </a:srgbClr>
            </a:solidFill>
            <a:ln>
              <a:noFill/>
            </a:ln>
          </p:spPr>
          <p:style>
            <a:lnRef idx="0"/>
            <a:fillRef idx="0"/>
            <a:effectRef idx="0"/>
            <a:fontRef idx="minor"/>
          </p:style>
        </p:sp>
        <p:sp>
          <p:nvSpPr>
            <p:cNvPr id="79" name="CustomShape 11"/>
            <p:cNvSpPr/>
            <p:nvPr/>
          </p:nvSpPr>
          <p:spPr>
            <a:xfrm>
              <a:off x="922680" y="6530040"/>
              <a:ext cx="161640" cy="336960"/>
            </a:xfrm>
            <a:custGeom>
              <a:avLst/>
              <a:gdLst/>
              <a:ahLst/>
              <a:rect l="l" t="t" r="r" b="b"/>
              <a:pathLst>
                <a:path w="35" h="73">
                  <a:moveTo>
                    <a:pt x="0" y="0"/>
                  </a:moveTo>
                  <a:cubicBezTo>
                    <a:pt x="7" y="24"/>
                    <a:pt x="16" y="49"/>
                    <a:pt x="26" y="73"/>
                  </a:cubicBezTo>
                  <a:cubicBezTo>
                    <a:pt x="35" y="73"/>
                    <a:pt x="35" y="73"/>
                    <a:pt x="35" y="73"/>
                  </a:cubicBezTo>
                  <a:cubicBezTo>
                    <a:pt x="23" y="49"/>
                    <a:pt x="11" y="24"/>
                    <a:pt x="0" y="0"/>
                  </a:cubicBezTo>
                  <a:close/>
                </a:path>
              </a:pathLst>
            </a:custGeom>
            <a:solidFill>
              <a:srgbClr val="632e62">
                <a:alpha val="20000"/>
              </a:srgbClr>
            </a:solidFill>
            <a:ln>
              <a:noFill/>
            </a:ln>
          </p:spPr>
          <p:style>
            <a:lnRef idx="0"/>
            <a:fillRef idx="0"/>
            <a:effectRef idx="0"/>
            <a:fontRef idx="minor"/>
          </p:style>
        </p:sp>
        <p:sp>
          <p:nvSpPr>
            <p:cNvPr id="80" name="CustomShape 12"/>
            <p:cNvSpPr/>
            <p:nvPr/>
          </p:nvSpPr>
          <p:spPr>
            <a:xfrm>
              <a:off x="769680" y="5359320"/>
              <a:ext cx="37080" cy="221400"/>
            </a:xfrm>
            <a:custGeom>
              <a:avLst/>
              <a:gdLst/>
              <a:ahLst/>
              <a:rect l="l" t="t"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rgbClr val="632e62">
                <a:alpha val="20000"/>
              </a:srgbClr>
            </a:solidFill>
            <a:ln>
              <a:noFill/>
            </a:ln>
          </p:spPr>
          <p:style>
            <a:lnRef idx="0"/>
            <a:fillRef idx="0"/>
            <a:effectRef idx="0"/>
            <a:fontRef idx="minor"/>
          </p:style>
        </p:sp>
        <p:sp>
          <p:nvSpPr>
            <p:cNvPr id="81" name="CustomShape 13"/>
            <p:cNvSpPr/>
            <p:nvPr/>
          </p:nvSpPr>
          <p:spPr>
            <a:xfrm>
              <a:off x="849960" y="6244560"/>
              <a:ext cx="238320" cy="622080"/>
            </a:xfrm>
            <a:custGeom>
              <a:avLst/>
              <a:gdLst/>
              <a:ahLst/>
              <a:rect l="l" t="t"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rgbClr val="632e62">
                <a:alpha val="20000"/>
              </a:srgbClr>
            </a:solidFill>
            <a:ln>
              <a:noFill/>
            </a:ln>
          </p:spPr>
          <p:style>
            <a:lnRef idx="0"/>
            <a:fillRef idx="0"/>
            <a:effectRef idx="0"/>
            <a:fontRef idx="minor"/>
          </p:style>
        </p:sp>
      </p:grpSp>
      <p:grpSp>
        <p:nvGrpSpPr>
          <p:cNvPr id="82" name="Group 14"/>
          <p:cNvGrpSpPr/>
          <p:nvPr/>
        </p:nvGrpSpPr>
        <p:grpSpPr>
          <a:xfrm>
            <a:off x="27360" y="-720"/>
            <a:ext cx="2356200" cy="6853680"/>
            <a:chOff x="27360" y="-720"/>
            <a:chExt cx="2356200" cy="6853680"/>
          </a:xfrm>
        </p:grpSpPr>
        <p:sp>
          <p:nvSpPr>
            <p:cNvPr id="83" name="CustomShape 15"/>
            <p:cNvSpPr/>
            <p:nvPr/>
          </p:nvSpPr>
          <p:spPr>
            <a:xfrm>
              <a:off x="27360" y="-720"/>
              <a:ext cx="493920" cy="4400640"/>
            </a:xfrm>
            <a:custGeom>
              <a:avLst/>
              <a:gdLst/>
              <a:ahLst/>
              <a:rect l="l" t="t"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rgbClr val="632e62"/>
            </a:solidFill>
            <a:ln>
              <a:noFill/>
            </a:ln>
          </p:spPr>
          <p:style>
            <a:lnRef idx="0"/>
            <a:fillRef idx="0"/>
            <a:effectRef idx="0"/>
            <a:fontRef idx="minor"/>
          </p:style>
        </p:sp>
        <p:sp>
          <p:nvSpPr>
            <p:cNvPr id="84" name="CustomShape 16"/>
            <p:cNvSpPr/>
            <p:nvPr/>
          </p:nvSpPr>
          <p:spPr>
            <a:xfrm>
              <a:off x="550440" y="4316400"/>
              <a:ext cx="423000" cy="1580400"/>
            </a:xfrm>
            <a:custGeom>
              <a:avLst/>
              <a:gdLst/>
              <a:ahLst/>
              <a:rect l="l" t="t"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rgbClr val="632e62"/>
            </a:solidFill>
            <a:ln>
              <a:noFill/>
            </a:ln>
          </p:spPr>
          <p:style>
            <a:lnRef idx="0"/>
            <a:fillRef idx="0"/>
            <a:effectRef idx="0"/>
            <a:fontRef idx="minor"/>
          </p:style>
        </p:sp>
        <p:sp>
          <p:nvSpPr>
            <p:cNvPr id="85" name="CustomShape 17"/>
            <p:cNvSpPr/>
            <p:nvPr/>
          </p:nvSpPr>
          <p:spPr>
            <a:xfrm>
              <a:off x="1006200" y="5862600"/>
              <a:ext cx="430560" cy="990360"/>
            </a:xfrm>
            <a:custGeom>
              <a:avLst/>
              <a:gdLst/>
              <a:ahLst/>
              <a:rect l="l" t="t"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rgbClr val="632e62"/>
            </a:solidFill>
            <a:ln>
              <a:noFill/>
            </a:ln>
          </p:spPr>
          <p:style>
            <a:lnRef idx="0"/>
            <a:fillRef idx="0"/>
            <a:effectRef idx="0"/>
            <a:fontRef idx="minor"/>
          </p:style>
        </p:sp>
        <p:sp>
          <p:nvSpPr>
            <p:cNvPr id="86" name="CustomShape 18"/>
            <p:cNvSpPr/>
            <p:nvPr/>
          </p:nvSpPr>
          <p:spPr>
            <a:xfrm>
              <a:off x="521640" y="4364280"/>
              <a:ext cx="551520" cy="2235600"/>
            </a:xfrm>
            <a:custGeom>
              <a:avLst/>
              <a:gdLst/>
              <a:ahLst/>
              <a:rect l="l" t="t"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rgbClr val="632e62"/>
            </a:solidFill>
            <a:ln>
              <a:noFill/>
            </a:ln>
          </p:spPr>
          <p:style>
            <a:lnRef idx="0"/>
            <a:fillRef idx="0"/>
            <a:effectRef idx="0"/>
            <a:fontRef idx="minor"/>
          </p:style>
        </p:sp>
        <p:sp>
          <p:nvSpPr>
            <p:cNvPr id="87" name="CustomShape 19"/>
            <p:cNvSpPr/>
            <p:nvPr/>
          </p:nvSpPr>
          <p:spPr>
            <a:xfrm>
              <a:off x="468000" y="1289160"/>
              <a:ext cx="173880" cy="3026880"/>
            </a:xfrm>
            <a:custGeom>
              <a:avLst/>
              <a:gdLst/>
              <a:ahLst/>
              <a:rect l="l" t="t"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rgbClr val="632e62"/>
            </a:solidFill>
            <a:ln>
              <a:noFill/>
            </a:ln>
          </p:spPr>
          <p:style>
            <a:lnRef idx="0"/>
            <a:fillRef idx="0"/>
            <a:effectRef idx="0"/>
            <a:fontRef idx="minor"/>
          </p:style>
        </p:sp>
        <p:sp>
          <p:nvSpPr>
            <p:cNvPr id="88" name="CustomShape 20"/>
            <p:cNvSpPr/>
            <p:nvPr/>
          </p:nvSpPr>
          <p:spPr>
            <a:xfrm>
              <a:off x="1111680" y="6571440"/>
              <a:ext cx="133920" cy="281160"/>
            </a:xfrm>
            <a:custGeom>
              <a:avLst/>
              <a:gdLst/>
              <a:ahLst/>
              <a:rect l="l" t="t" r="r" b="b"/>
              <a:pathLst>
                <a:path w="28" h="59">
                  <a:moveTo>
                    <a:pt x="22" y="59"/>
                  </a:moveTo>
                  <a:cubicBezTo>
                    <a:pt x="28" y="59"/>
                    <a:pt x="28" y="59"/>
                    <a:pt x="28" y="59"/>
                  </a:cubicBezTo>
                  <a:cubicBezTo>
                    <a:pt x="18" y="40"/>
                    <a:pt x="9" y="20"/>
                    <a:pt x="0" y="0"/>
                  </a:cubicBezTo>
                  <a:cubicBezTo>
                    <a:pt x="6" y="20"/>
                    <a:pt x="13" y="40"/>
                    <a:pt x="22" y="59"/>
                  </a:cubicBezTo>
                  <a:close/>
                </a:path>
              </a:pathLst>
            </a:custGeom>
            <a:solidFill>
              <a:srgbClr val="632e62"/>
            </a:solidFill>
            <a:ln>
              <a:noFill/>
            </a:ln>
          </p:spPr>
          <p:style>
            <a:lnRef idx="0"/>
            <a:fillRef idx="0"/>
            <a:effectRef idx="0"/>
            <a:fontRef idx="minor"/>
          </p:style>
        </p:sp>
        <p:sp>
          <p:nvSpPr>
            <p:cNvPr id="89" name="CustomShape 21"/>
            <p:cNvSpPr/>
            <p:nvPr/>
          </p:nvSpPr>
          <p:spPr>
            <a:xfrm>
              <a:off x="502560" y="4107600"/>
              <a:ext cx="82080" cy="511200"/>
            </a:xfrm>
            <a:custGeom>
              <a:avLst/>
              <a:gdLst/>
              <a:ahLst/>
              <a:rect l="l" t="t"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rgbClr val="632e62"/>
            </a:solidFill>
            <a:ln>
              <a:noFill/>
            </a:ln>
          </p:spPr>
          <p:style>
            <a:lnRef idx="0"/>
            <a:fillRef idx="0"/>
            <a:effectRef idx="0"/>
            <a:fontRef idx="minor"/>
          </p:style>
        </p:sp>
        <p:sp>
          <p:nvSpPr>
            <p:cNvPr id="90" name="CustomShape 22"/>
            <p:cNvSpPr/>
            <p:nvPr/>
          </p:nvSpPr>
          <p:spPr>
            <a:xfrm>
              <a:off x="973800" y="3145680"/>
              <a:ext cx="1409760" cy="2716560"/>
            </a:xfrm>
            <a:custGeom>
              <a:avLst/>
              <a:gdLst/>
              <a:ahLst/>
              <a:rect l="l" t="t"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rgbClr val="632e62"/>
            </a:solidFill>
            <a:ln>
              <a:noFill/>
            </a:ln>
          </p:spPr>
          <p:style>
            <a:lnRef idx="0"/>
            <a:fillRef idx="0"/>
            <a:effectRef idx="0"/>
            <a:fontRef idx="minor"/>
          </p:style>
        </p:sp>
        <p:sp>
          <p:nvSpPr>
            <p:cNvPr id="91" name="CustomShape 23"/>
            <p:cNvSpPr/>
            <p:nvPr/>
          </p:nvSpPr>
          <p:spPr>
            <a:xfrm>
              <a:off x="1073520" y="6600240"/>
              <a:ext cx="120240" cy="252720"/>
            </a:xfrm>
            <a:custGeom>
              <a:avLst/>
              <a:gdLst/>
              <a:ahLst/>
              <a:rect l="l" t="t" r="r" b="b"/>
              <a:pathLst>
                <a:path w="25" h="53">
                  <a:moveTo>
                    <a:pt x="0" y="0"/>
                  </a:moveTo>
                  <a:cubicBezTo>
                    <a:pt x="5" y="18"/>
                    <a:pt x="12" y="36"/>
                    <a:pt x="19" y="53"/>
                  </a:cubicBezTo>
                  <a:cubicBezTo>
                    <a:pt x="25" y="53"/>
                    <a:pt x="25" y="53"/>
                    <a:pt x="25" y="53"/>
                  </a:cubicBezTo>
                  <a:cubicBezTo>
                    <a:pt x="16" y="36"/>
                    <a:pt x="8" y="18"/>
                    <a:pt x="0" y="0"/>
                  </a:cubicBezTo>
                  <a:close/>
                </a:path>
              </a:pathLst>
            </a:custGeom>
            <a:solidFill>
              <a:srgbClr val="632e62"/>
            </a:solidFill>
            <a:ln>
              <a:noFill/>
            </a:ln>
          </p:spPr>
          <p:style>
            <a:lnRef idx="0"/>
            <a:fillRef idx="0"/>
            <a:effectRef idx="0"/>
            <a:fontRef idx="minor"/>
          </p:style>
        </p:sp>
        <p:sp>
          <p:nvSpPr>
            <p:cNvPr id="92" name="CustomShape 24"/>
            <p:cNvSpPr/>
            <p:nvPr/>
          </p:nvSpPr>
          <p:spPr>
            <a:xfrm>
              <a:off x="973800" y="5897160"/>
              <a:ext cx="137520" cy="673920"/>
            </a:xfrm>
            <a:custGeom>
              <a:avLst/>
              <a:gdLst/>
              <a:ahLst/>
              <a:rect l="l" t="t"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rgbClr val="632e62"/>
            </a:solidFill>
            <a:ln>
              <a:noFill/>
            </a:ln>
          </p:spPr>
          <p:style>
            <a:lnRef idx="0"/>
            <a:fillRef idx="0"/>
            <a:effectRef idx="0"/>
            <a:fontRef idx="minor"/>
          </p:style>
        </p:sp>
        <p:sp>
          <p:nvSpPr>
            <p:cNvPr id="93" name="CustomShape 25"/>
            <p:cNvSpPr/>
            <p:nvPr/>
          </p:nvSpPr>
          <p:spPr>
            <a:xfrm>
              <a:off x="973800" y="5772600"/>
              <a:ext cx="37800" cy="227520"/>
            </a:xfrm>
            <a:custGeom>
              <a:avLst/>
              <a:gdLst/>
              <a:ahLst/>
              <a:rect l="l" t="t"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rgbClr val="632e62"/>
            </a:solidFill>
            <a:ln>
              <a:noFill/>
            </a:ln>
          </p:spPr>
          <p:style>
            <a:lnRef idx="0"/>
            <a:fillRef idx="0"/>
            <a:effectRef idx="0"/>
            <a:fontRef idx="minor"/>
          </p:style>
        </p:sp>
        <p:sp>
          <p:nvSpPr>
            <p:cNvPr id="94" name="CustomShape 26"/>
            <p:cNvSpPr/>
            <p:nvPr/>
          </p:nvSpPr>
          <p:spPr>
            <a:xfrm>
              <a:off x="1006200" y="6322680"/>
              <a:ext cx="210240" cy="530280"/>
            </a:xfrm>
            <a:custGeom>
              <a:avLst/>
              <a:gdLst/>
              <a:ahLst/>
              <a:rect l="l" t="t"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rgbClr val="632e62"/>
            </a:solidFill>
            <a:ln>
              <a:noFill/>
            </a:ln>
          </p:spPr>
          <p:style>
            <a:lnRef idx="0"/>
            <a:fillRef idx="0"/>
            <a:effectRef idx="0"/>
            <a:fontRef idx="minor"/>
          </p:style>
        </p:sp>
      </p:grpSp>
      <p:sp>
        <p:nvSpPr>
          <p:cNvPr id="95" name="CustomShape 27"/>
          <p:cNvSpPr/>
          <p:nvPr/>
        </p:nvSpPr>
        <p:spPr>
          <a:xfrm>
            <a:off x="0" y="0"/>
            <a:ext cx="182520" cy="6857640"/>
          </a:xfrm>
          <a:prstGeom prst="rect">
            <a:avLst/>
          </a:prstGeom>
          <a:solidFill>
            <a:srgbClr val="632e62"/>
          </a:solidFill>
          <a:ln w="9360">
            <a:noFill/>
          </a:ln>
          <a:effectLst>
            <a:outerShdw dist="23040" dir="5400000">
              <a:srgbClr val="000000">
                <a:alpha val="35000"/>
              </a:srgbClr>
            </a:outerShdw>
          </a:effectLst>
        </p:spPr>
        <p:style>
          <a:lnRef idx="0"/>
          <a:fillRef idx="0"/>
          <a:effectRef idx="0"/>
          <a:fontRef idx="minor"/>
        </p:style>
      </p:sp>
      <p:sp>
        <p:nvSpPr>
          <p:cNvPr id="96" name="PlaceHolder 28"/>
          <p:cNvSpPr>
            <a:spLocks noGrp="1"/>
          </p:cNvSpPr>
          <p:nvPr>
            <p:ph type="title"/>
          </p:nvPr>
        </p:nvSpPr>
        <p:spPr>
          <a:xfrm>
            <a:off x="2593080" y="624240"/>
            <a:ext cx="8911440" cy="1280520"/>
          </a:xfrm>
          <a:prstGeom prst="rect">
            <a:avLst/>
          </a:prstGeom>
        </p:spPr>
        <p:txBody>
          <a:bodyPr/>
          <a:p>
            <a:pPr>
              <a:lnSpc>
                <a:spcPct val="100000"/>
              </a:lnSpc>
            </a:pPr>
            <a:r>
              <a:rPr b="0" lang="en-US" sz="3600" spc="-1" strike="noStrike">
                <a:solidFill>
                  <a:srgbClr val="262626"/>
                </a:solidFill>
                <a:latin typeface="Century Gothic"/>
              </a:rPr>
              <a:t>Click to edit Master title style</a:t>
            </a:r>
            <a:endParaRPr b="0" lang="en-US" sz="3600" spc="-1" strike="noStrike">
              <a:solidFill>
                <a:srgbClr val="000000"/>
              </a:solidFill>
              <a:latin typeface="Century Gothic"/>
            </a:endParaRPr>
          </a:p>
        </p:txBody>
      </p:sp>
      <p:sp>
        <p:nvSpPr>
          <p:cNvPr id="97" name="PlaceHolder 29"/>
          <p:cNvSpPr>
            <a:spLocks noGrp="1"/>
          </p:cNvSpPr>
          <p:nvPr>
            <p:ph type="body"/>
          </p:nvPr>
        </p:nvSpPr>
        <p:spPr>
          <a:xfrm>
            <a:off x="2589120" y="2133720"/>
            <a:ext cx="8915040" cy="3777120"/>
          </a:xfrm>
          <a:prstGeom prst="rect">
            <a:avLst/>
          </a:prstGeom>
        </p:spPr>
        <p:txBody>
          <a:bodyPr/>
          <a:p>
            <a:pPr marL="432000" indent="-324000">
              <a:lnSpc>
                <a:spcPct val="100000"/>
              </a:lnSpc>
              <a:spcBef>
                <a:spcPts val="1001"/>
              </a:spcBef>
              <a:buClr>
                <a:srgbClr val="000000"/>
              </a:buClr>
              <a:buSzPct val="45000"/>
              <a:buFont typeface="Wingdings" charset="2"/>
              <a:buChar char=""/>
            </a:pPr>
            <a:r>
              <a:rPr b="0" lang="en-US" sz="1800" spc="-1" strike="noStrike">
                <a:solidFill>
                  <a:srgbClr val="404040"/>
                </a:solidFill>
                <a:latin typeface="Century Gothic"/>
              </a:rPr>
              <a:t>Click to edit Master text styles</a:t>
            </a:r>
            <a:endParaRPr b="0" lang="en-US" sz="1800" spc="-1" strike="noStrike">
              <a:solidFill>
                <a:srgbClr val="404040"/>
              </a:solidFill>
              <a:latin typeface="Century Gothic"/>
            </a:endParaRPr>
          </a:p>
          <a:p>
            <a:pPr lvl="1" marL="864000" indent="-324000">
              <a:lnSpc>
                <a:spcPct val="100000"/>
              </a:lnSpc>
              <a:spcBef>
                <a:spcPts val="1001"/>
              </a:spcBef>
              <a:buClr>
                <a:srgbClr val="000000"/>
              </a:buClr>
              <a:buSzPct val="75000"/>
              <a:buFont typeface="Symbol" charset="2"/>
              <a:buChar char=""/>
            </a:pPr>
            <a:r>
              <a:rPr b="0" lang="en-US" sz="1600" spc="-1" strike="noStrike">
                <a:solidFill>
                  <a:srgbClr val="404040"/>
                </a:solidFill>
                <a:latin typeface="Century Gothic"/>
              </a:rPr>
              <a:t>Second level</a:t>
            </a:r>
            <a:endParaRPr b="0" lang="en-US" sz="1600" spc="-1" strike="noStrike">
              <a:solidFill>
                <a:srgbClr val="404040"/>
              </a:solidFill>
              <a:latin typeface="Century Gothic"/>
            </a:endParaRPr>
          </a:p>
          <a:p>
            <a:pPr lvl="2" marL="1296000" indent="-288000">
              <a:lnSpc>
                <a:spcPct val="100000"/>
              </a:lnSpc>
              <a:spcBef>
                <a:spcPts val="1001"/>
              </a:spcBef>
              <a:buClr>
                <a:srgbClr val="000000"/>
              </a:buClr>
              <a:buSzPct val="45000"/>
              <a:buFont typeface="Wingdings" charset="2"/>
              <a:buChar char=""/>
            </a:pPr>
            <a:r>
              <a:rPr b="0" lang="en-US" sz="1400" spc="-1" strike="noStrike">
                <a:solidFill>
                  <a:srgbClr val="404040"/>
                </a:solidFill>
                <a:latin typeface="Century Gothic"/>
              </a:rPr>
              <a:t>Third level</a:t>
            </a:r>
            <a:endParaRPr b="0" lang="en-US" sz="1400" spc="-1" strike="noStrike">
              <a:solidFill>
                <a:srgbClr val="404040"/>
              </a:solidFill>
              <a:latin typeface="Century Gothic"/>
            </a:endParaRPr>
          </a:p>
          <a:p>
            <a:pPr lvl="3" marL="1728000" indent="-216000">
              <a:lnSpc>
                <a:spcPct val="100000"/>
              </a:lnSpc>
              <a:spcBef>
                <a:spcPts val="1001"/>
              </a:spcBef>
              <a:buClr>
                <a:srgbClr val="000000"/>
              </a:buClr>
              <a:buSzPct val="75000"/>
              <a:buFont typeface="Symbol" charset="2"/>
              <a:buChar char=""/>
            </a:pPr>
            <a:r>
              <a:rPr b="0" lang="en-US" sz="1200" spc="-1" strike="noStrike">
                <a:solidFill>
                  <a:srgbClr val="404040"/>
                </a:solidFill>
                <a:latin typeface="Century Gothic"/>
              </a:rPr>
              <a:t>Fourth level</a:t>
            </a:r>
            <a:endParaRPr b="0" lang="en-US" sz="1200" spc="-1" strike="noStrike">
              <a:solidFill>
                <a:srgbClr val="404040"/>
              </a:solidFill>
              <a:latin typeface="Century Gothic"/>
            </a:endParaRPr>
          </a:p>
          <a:p>
            <a:pPr lvl="4" marL="2160000" indent="-216000">
              <a:lnSpc>
                <a:spcPct val="100000"/>
              </a:lnSpc>
              <a:spcBef>
                <a:spcPts val="1001"/>
              </a:spcBef>
              <a:buClr>
                <a:srgbClr val="000000"/>
              </a:buClr>
              <a:buSzPct val="45000"/>
              <a:buFont typeface="Wingdings" charset="2"/>
              <a:buChar char=""/>
            </a:pPr>
            <a:r>
              <a:rPr b="0" lang="en-US" sz="1200" spc="-1" strike="noStrike">
                <a:solidFill>
                  <a:srgbClr val="404040"/>
                </a:solidFill>
                <a:latin typeface="Century Gothic"/>
              </a:rPr>
              <a:t>Fifth level</a:t>
            </a:r>
            <a:endParaRPr b="0" lang="en-US" sz="1200" spc="-1" strike="noStrike">
              <a:solidFill>
                <a:srgbClr val="404040"/>
              </a:solidFill>
              <a:latin typeface="Century Gothic"/>
            </a:endParaRPr>
          </a:p>
        </p:txBody>
      </p:sp>
      <p:sp>
        <p:nvSpPr>
          <p:cNvPr id="98" name="PlaceHolder 30"/>
          <p:cNvSpPr>
            <a:spLocks noGrp="1"/>
          </p:cNvSpPr>
          <p:nvPr>
            <p:ph type="dt"/>
          </p:nvPr>
        </p:nvSpPr>
        <p:spPr>
          <a:xfrm>
            <a:off x="10361520" y="6130440"/>
            <a:ext cx="1145880" cy="370080"/>
          </a:xfrm>
          <a:prstGeom prst="rect">
            <a:avLst/>
          </a:prstGeom>
        </p:spPr>
        <p:txBody>
          <a:bodyPr anchor="ctr"/>
          <a:p>
            <a:pPr algn="r">
              <a:lnSpc>
                <a:spcPct val="100000"/>
              </a:lnSpc>
            </a:pPr>
            <a:fld id="{EEB7016B-9FB5-435A-8A3E-881A6F9002F7}" type="datetime">
              <a:rPr b="0" lang="en-GB" sz="900" spc="-1" strike="noStrike">
                <a:solidFill>
                  <a:srgbClr val="8b8b8b"/>
                </a:solidFill>
                <a:latin typeface="Century Gothic"/>
              </a:rPr>
              <a:t>17/06/19</a:t>
            </a:fld>
            <a:endParaRPr b="0" lang="en-GB" sz="900" spc="-1" strike="noStrike">
              <a:latin typeface="Times New Roman"/>
            </a:endParaRPr>
          </a:p>
        </p:txBody>
      </p:sp>
      <p:sp>
        <p:nvSpPr>
          <p:cNvPr id="99" name="PlaceHolder 31"/>
          <p:cNvSpPr>
            <a:spLocks noGrp="1"/>
          </p:cNvSpPr>
          <p:nvPr>
            <p:ph type="ftr"/>
          </p:nvPr>
        </p:nvSpPr>
        <p:spPr>
          <a:xfrm>
            <a:off x="2589120" y="6135840"/>
            <a:ext cx="7619760" cy="364680"/>
          </a:xfrm>
          <a:prstGeom prst="rect">
            <a:avLst/>
          </a:prstGeom>
        </p:spPr>
        <p:txBody>
          <a:bodyPr anchor="ctr"/>
          <a:p>
            <a:pPr>
              <a:lnSpc>
                <a:spcPct val="100000"/>
              </a:lnSpc>
            </a:pPr>
            <a:r>
              <a:rPr b="0" lang="en-GB" sz="900" spc="-1" strike="noStrike">
                <a:solidFill>
                  <a:srgbClr val="8b8b8b"/>
                </a:solidFill>
                <a:latin typeface="Century Gothic"/>
              </a:rPr>
              <a:t>Add a footer</a:t>
            </a:r>
            <a:endParaRPr b="0" lang="en-GB" sz="900" spc="-1" strike="noStrike">
              <a:latin typeface="Times New Roman"/>
            </a:endParaRPr>
          </a:p>
        </p:txBody>
      </p:sp>
      <p:sp>
        <p:nvSpPr>
          <p:cNvPr id="100" name="CustomShape 32"/>
          <p:cNvSpPr/>
          <p:nvPr/>
        </p:nvSpPr>
        <p:spPr>
          <a:xfrm flipV="1">
            <a:off x="-4320" y="714240"/>
            <a:ext cx="1588320" cy="506880"/>
          </a:xfrm>
          <a:custGeom>
            <a:avLst/>
            <a:gd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rgbClr val="92278f"/>
          </a:solidFill>
          <a:ln>
            <a:noFill/>
          </a:ln>
        </p:spPr>
        <p:style>
          <a:lnRef idx="0"/>
          <a:fillRef idx="0"/>
          <a:effectRef idx="0"/>
          <a:fontRef idx="minor"/>
        </p:style>
      </p:sp>
      <p:sp>
        <p:nvSpPr>
          <p:cNvPr id="101" name="PlaceHolder 33"/>
          <p:cNvSpPr>
            <a:spLocks noGrp="1"/>
          </p:cNvSpPr>
          <p:nvPr>
            <p:ph type="sldNum"/>
          </p:nvPr>
        </p:nvSpPr>
        <p:spPr>
          <a:xfrm>
            <a:off x="531720" y="787680"/>
            <a:ext cx="779400" cy="364680"/>
          </a:xfrm>
          <a:prstGeom prst="rect">
            <a:avLst/>
          </a:prstGeom>
        </p:spPr>
        <p:txBody>
          <a:bodyPr anchor="ctr"/>
          <a:p>
            <a:pPr algn="r">
              <a:lnSpc>
                <a:spcPct val="100000"/>
              </a:lnSpc>
            </a:pPr>
            <a:fld id="{8F7177E0-1419-422B-9C90-E3B58C9CED4A}" type="slidenum">
              <a:rPr b="0" lang="en-GB" sz="2000" spc="-1" strike="noStrike">
                <a:solidFill>
                  <a:srgbClr val="feffff"/>
                </a:solidFill>
                <a:latin typeface="Century Gothic"/>
              </a:rPr>
              <a:t>&lt;number&gt;</a:t>
            </a:fld>
            <a:endParaRPr b="0" lang="en-GB" sz="20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138" name="Group 1"/>
          <p:cNvGrpSpPr/>
          <p:nvPr/>
        </p:nvGrpSpPr>
        <p:grpSpPr>
          <a:xfrm>
            <a:off x="0" y="228600"/>
            <a:ext cx="2851200" cy="6638400"/>
            <a:chOff x="0" y="228600"/>
            <a:chExt cx="2851200" cy="6638400"/>
          </a:xfrm>
        </p:grpSpPr>
        <p:sp>
          <p:nvSpPr>
            <p:cNvPr id="139" name="CustomShape 2"/>
            <p:cNvSpPr/>
            <p:nvPr/>
          </p:nvSpPr>
          <p:spPr>
            <a:xfrm>
              <a:off x="0" y="2575080"/>
              <a:ext cx="100440" cy="625680"/>
            </a:xfrm>
            <a:custGeom>
              <a:avLst/>
              <a:gdLst/>
              <a:ahLst/>
              <a:rect l="l" t="t"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rgbClr val="632e62">
                <a:alpha val="20000"/>
              </a:srgbClr>
            </a:solidFill>
            <a:ln>
              <a:noFill/>
            </a:ln>
          </p:spPr>
          <p:style>
            <a:lnRef idx="0"/>
            <a:fillRef idx="0"/>
            <a:effectRef idx="0"/>
            <a:fontRef idx="minor"/>
          </p:style>
        </p:sp>
        <p:sp>
          <p:nvSpPr>
            <p:cNvPr id="140" name="CustomShape 3"/>
            <p:cNvSpPr/>
            <p:nvPr/>
          </p:nvSpPr>
          <p:spPr>
            <a:xfrm>
              <a:off x="128520" y="3156480"/>
              <a:ext cx="646200" cy="2322000"/>
            </a:xfrm>
            <a:custGeom>
              <a:avLst/>
              <a:gdLst/>
              <a:ahLst/>
              <a:rect l="l" t="t"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rgbClr val="632e62">
                <a:alpha val="20000"/>
              </a:srgbClr>
            </a:solidFill>
            <a:ln>
              <a:noFill/>
            </a:ln>
          </p:spPr>
          <p:style>
            <a:lnRef idx="0"/>
            <a:fillRef idx="0"/>
            <a:effectRef idx="0"/>
            <a:fontRef idx="minor"/>
          </p:style>
        </p:sp>
        <p:sp>
          <p:nvSpPr>
            <p:cNvPr id="141" name="CustomShape 4"/>
            <p:cNvSpPr/>
            <p:nvPr/>
          </p:nvSpPr>
          <p:spPr>
            <a:xfrm>
              <a:off x="807120" y="5447160"/>
              <a:ext cx="609120" cy="1419840"/>
            </a:xfrm>
            <a:custGeom>
              <a:avLst/>
              <a:gdLst/>
              <a:ahLst/>
              <a:rect l="l" t="t"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rgbClr val="632e62">
                <a:alpha val="20000"/>
              </a:srgbClr>
            </a:solidFill>
            <a:ln>
              <a:noFill/>
            </a:ln>
          </p:spPr>
          <p:style>
            <a:lnRef idx="0"/>
            <a:fillRef idx="0"/>
            <a:effectRef idx="0"/>
            <a:fontRef idx="minor"/>
          </p:style>
        </p:sp>
        <p:sp>
          <p:nvSpPr>
            <p:cNvPr id="142" name="CustomShape 5"/>
            <p:cNvSpPr/>
            <p:nvPr/>
          </p:nvSpPr>
          <p:spPr>
            <a:xfrm>
              <a:off x="959760" y="6503760"/>
              <a:ext cx="171000" cy="363240"/>
            </a:xfrm>
            <a:custGeom>
              <a:avLst/>
              <a:gdLst/>
              <a:ahLst/>
              <a:rect l="l" t="t"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rgbClr val="632e62">
                <a:alpha val="20000"/>
              </a:srgbClr>
            </a:solidFill>
            <a:ln>
              <a:noFill/>
            </a:ln>
          </p:spPr>
          <p:style>
            <a:lnRef idx="0"/>
            <a:fillRef idx="0"/>
            <a:effectRef idx="0"/>
            <a:fontRef idx="minor"/>
          </p:style>
        </p:sp>
        <p:sp>
          <p:nvSpPr>
            <p:cNvPr id="143" name="CustomShape 6"/>
            <p:cNvSpPr/>
            <p:nvPr/>
          </p:nvSpPr>
          <p:spPr>
            <a:xfrm>
              <a:off x="100800" y="3201120"/>
              <a:ext cx="821520" cy="3328200"/>
            </a:xfrm>
            <a:custGeom>
              <a:avLst/>
              <a:gdLst/>
              <a:ahLst/>
              <a:rect l="l" t="t"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rgbClr val="632e62">
                <a:alpha val="20000"/>
              </a:srgbClr>
            </a:solidFill>
            <a:ln>
              <a:noFill/>
            </a:ln>
          </p:spPr>
          <p:style>
            <a:lnRef idx="0"/>
            <a:fillRef idx="0"/>
            <a:effectRef idx="0"/>
            <a:fontRef idx="minor"/>
          </p:style>
        </p:sp>
        <p:sp>
          <p:nvSpPr>
            <p:cNvPr id="144" name="CustomShape 7"/>
            <p:cNvSpPr/>
            <p:nvPr/>
          </p:nvSpPr>
          <p:spPr>
            <a:xfrm>
              <a:off x="22320" y="228600"/>
              <a:ext cx="105840" cy="2927520"/>
            </a:xfrm>
            <a:custGeom>
              <a:avLst/>
              <a:gdLst/>
              <a:ahLst/>
              <a:rect l="l" t="t"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rgbClr val="632e62">
                <a:alpha val="20000"/>
              </a:srgbClr>
            </a:solidFill>
            <a:ln>
              <a:noFill/>
            </a:ln>
          </p:spPr>
          <p:style>
            <a:lnRef idx="0"/>
            <a:fillRef idx="0"/>
            <a:effectRef idx="0"/>
            <a:fontRef idx="minor"/>
          </p:style>
        </p:sp>
        <p:sp>
          <p:nvSpPr>
            <p:cNvPr id="145" name="CustomShape 8"/>
            <p:cNvSpPr/>
            <p:nvPr/>
          </p:nvSpPr>
          <p:spPr>
            <a:xfrm>
              <a:off x="78120" y="2944080"/>
              <a:ext cx="77760" cy="493560"/>
            </a:xfrm>
            <a:custGeom>
              <a:avLst/>
              <a:gdLst/>
              <a:ahLst/>
              <a:rect l="l" t="t"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rgbClr val="632e62">
                <a:alpha val="20000"/>
              </a:srgbClr>
            </a:solidFill>
            <a:ln>
              <a:noFill/>
            </a:ln>
          </p:spPr>
          <p:style>
            <a:lnRef idx="0"/>
            <a:fillRef idx="0"/>
            <a:effectRef idx="0"/>
            <a:fontRef idx="minor"/>
          </p:style>
        </p:sp>
        <p:sp>
          <p:nvSpPr>
            <p:cNvPr id="146" name="CustomShape 9"/>
            <p:cNvSpPr/>
            <p:nvPr/>
          </p:nvSpPr>
          <p:spPr>
            <a:xfrm>
              <a:off x="769680" y="5478840"/>
              <a:ext cx="189720" cy="1024560"/>
            </a:xfrm>
            <a:custGeom>
              <a:avLst/>
              <a:gdLst/>
              <a:ahLst/>
              <a:rect l="l" t="t"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rgbClr val="632e62">
                <a:alpha val="20000"/>
              </a:srgbClr>
            </a:solidFill>
            <a:ln>
              <a:noFill/>
            </a:ln>
          </p:spPr>
          <p:style>
            <a:lnRef idx="0"/>
            <a:fillRef idx="0"/>
            <a:effectRef idx="0"/>
            <a:fontRef idx="minor"/>
          </p:style>
        </p:sp>
        <p:sp>
          <p:nvSpPr>
            <p:cNvPr id="147" name="CustomShape 10"/>
            <p:cNvSpPr/>
            <p:nvPr/>
          </p:nvSpPr>
          <p:spPr>
            <a:xfrm>
              <a:off x="775440" y="1398960"/>
              <a:ext cx="2075760" cy="4047840"/>
            </a:xfrm>
            <a:custGeom>
              <a:avLst/>
              <a:gdLst/>
              <a:ahLst/>
              <a:rect l="l" t="t"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rgbClr val="632e62">
                <a:alpha val="20000"/>
              </a:srgbClr>
            </a:solidFill>
            <a:ln>
              <a:noFill/>
            </a:ln>
          </p:spPr>
          <p:style>
            <a:lnRef idx="0"/>
            <a:fillRef idx="0"/>
            <a:effectRef idx="0"/>
            <a:fontRef idx="minor"/>
          </p:style>
        </p:sp>
        <p:sp>
          <p:nvSpPr>
            <p:cNvPr id="148" name="CustomShape 11"/>
            <p:cNvSpPr/>
            <p:nvPr/>
          </p:nvSpPr>
          <p:spPr>
            <a:xfrm>
              <a:off x="922680" y="6530040"/>
              <a:ext cx="161640" cy="336960"/>
            </a:xfrm>
            <a:custGeom>
              <a:avLst/>
              <a:gdLst/>
              <a:ahLst/>
              <a:rect l="l" t="t" r="r" b="b"/>
              <a:pathLst>
                <a:path w="35" h="73">
                  <a:moveTo>
                    <a:pt x="0" y="0"/>
                  </a:moveTo>
                  <a:cubicBezTo>
                    <a:pt x="7" y="24"/>
                    <a:pt x="16" y="49"/>
                    <a:pt x="26" y="73"/>
                  </a:cubicBezTo>
                  <a:cubicBezTo>
                    <a:pt x="35" y="73"/>
                    <a:pt x="35" y="73"/>
                    <a:pt x="35" y="73"/>
                  </a:cubicBezTo>
                  <a:cubicBezTo>
                    <a:pt x="23" y="49"/>
                    <a:pt x="11" y="24"/>
                    <a:pt x="0" y="0"/>
                  </a:cubicBezTo>
                  <a:close/>
                </a:path>
              </a:pathLst>
            </a:custGeom>
            <a:solidFill>
              <a:srgbClr val="632e62">
                <a:alpha val="20000"/>
              </a:srgbClr>
            </a:solidFill>
            <a:ln>
              <a:noFill/>
            </a:ln>
          </p:spPr>
          <p:style>
            <a:lnRef idx="0"/>
            <a:fillRef idx="0"/>
            <a:effectRef idx="0"/>
            <a:fontRef idx="minor"/>
          </p:style>
        </p:sp>
        <p:sp>
          <p:nvSpPr>
            <p:cNvPr id="149" name="CustomShape 12"/>
            <p:cNvSpPr/>
            <p:nvPr/>
          </p:nvSpPr>
          <p:spPr>
            <a:xfrm>
              <a:off x="769680" y="5359320"/>
              <a:ext cx="37080" cy="221400"/>
            </a:xfrm>
            <a:custGeom>
              <a:avLst/>
              <a:gdLst/>
              <a:ahLst/>
              <a:rect l="l" t="t"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rgbClr val="632e62">
                <a:alpha val="20000"/>
              </a:srgbClr>
            </a:solidFill>
            <a:ln>
              <a:noFill/>
            </a:ln>
          </p:spPr>
          <p:style>
            <a:lnRef idx="0"/>
            <a:fillRef idx="0"/>
            <a:effectRef idx="0"/>
            <a:fontRef idx="minor"/>
          </p:style>
        </p:sp>
        <p:sp>
          <p:nvSpPr>
            <p:cNvPr id="150" name="CustomShape 13"/>
            <p:cNvSpPr/>
            <p:nvPr/>
          </p:nvSpPr>
          <p:spPr>
            <a:xfrm>
              <a:off x="849960" y="6244560"/>
              <a:ext cx="238320" cy="622080"/>
            </a:xfrm>
            <a:custGeom>
              <a:avLst/>
              <a:gdLst/>
              <a:ahLst/>
              <a:rect l="l" t="t"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rgbClr val="632e62">
                <a:alpha val="20000"/>
              </a:srgbClr>
            </a:solidFill>
            <a:ln>
              <a:noFill/>
            </a:ln>
          </p:spPr>
          <p:style>
            <a:lnRef idx="0"/>
            <a:fillRef idx="0"/>
            <a:effectRef idx="0"/>
            <a:fontRef idx="minor"/>
          </p:style>
        </p:sp>
      </p:grpSp>
      <p:grpSp>
        <p:nvGrpSpPr>
          <p:cNvPr id="151" name="Group 14"/>
          <p:cNvGrpSpPr/>
          <p:nvPr/>
        </p:nvGrpSpPr>
        <p:grpSpPr>
          <a:xfrm>
            <a:off x="27360" y="-720"/>
            <a:ext cx="2356200" cy="6853680"/>
            <a:chOff x="27360" y="-720"/>
            <a:chExt cx="2356200" cy="6853680"/>
          </a:xfrm>
        </p:grpSpPr>
        <p:sp>
          <p:nvSpPr>
            <p:cNvPr id="152" name="CustomShape 15"/>
            <p:cNvSpPr/>
            <p:nvPr/>
          </p:nvSpPr>
          <p:spPr>
            <a:xfrm>
              <a:off x="27360" y="-720"/>
              <a:ext cx="493920" cy="4400640"/>
            </a:xfrm>
            <a:custGeom>
              <a:avLst/>
              <a:gdLst/>
              <a:ahLst/>
              <a:rect l="l" t="t"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rgbClr val="632e62"/>
            </a:solidFill>
            <a:ln>
              <a:noFill/>
            </a:ln>
          </p:spPr>
          <p:style>
            <a:lnRef idx="0"/>
            <a:fillRef idx="0"/>
            <a:effectRef idx="0"/>
            <a:fontRef idx="minor"/>
          </p:style>
        </p:sp>
        <p:sp>
          <p:nvSpPr>
            <p:cNvPr id="153" name="CustomShape 16"/>
            <p:cNvSpPr/>
            <p:nvPr/>
          </p:nvSpPr>
          <p:spPr>
            <a:xfrm>
              <a:off x="550440" y="4316400"/>
              <a:ext cx="423000" cy="1580400"/>
            </a:xfrm>
            <a:custGeom>
              <a:avLst/>
              <a:gdLst/>
              <a:ahLst/>
              <a:rect l="l" t="t"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rgbClr val="632e62"/>
            </a:solidFill>
            <a:ln>
              <a:noFill/>
            </a:ln>
          </p:spPr>
          <p:style>
            <a:lnRef idx="0"/>
            <a:fillRef idx="0"/>
            <a:effectRef idx="0"/>
            <a:fontRef idx="minor"/>
          </p:style>
        </p:sp>
        <p:sp>
          <p:nvSpPr>
            <p:cNvPr id="154" name="CustomShape 17"/>
            <p:cNvSpPr/>
            <p:nvPr/>
          </p:nvSpPr>
          <p:spPr>
            <a:xfrm>
              <a:off x="1006200" y="5862600"/>
              <a:ext cx="430560" cy="990360"/>
            </a:xfrm>
            <a:custGeom>
              <a:avLst/>
              <a:gdLst/>
              <a:ahLst/>
              <a:rect l="l" t="t"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rgbClr val="632e62"/>
            </a:solidFill>
            <a:ln>
              <a:noFill/>
            </a:ln>
          </p:spPr>
          <p:style>
            <a:lnRef idx="0"/>
            <a:fillRef idx="0"/>
            <a:effectRef idx="0"/>
            <a:fontRef idx="minor"/>
          </p:style>
        </p:sp>
        <p:sp>
          <p:nvSpPr>
            <p:cNvPr id="155" name="CustomShape 18"/>
            <p:cNvSpPr/>
            <p:nvPr/>
          </p:nvSpPr>
          <p:spPr>
            <a:xfrm>
              <a:off x="521640" y="4364280"/>
              <a:ext cx="551520" cy="2235600"/>
            </a:xfrm>
            <a:custGeom>
              <a:avLst/>
              <a:gdLst/>
              <a:ahLst/>
              <a:rect l="l" t="t"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rgbClr val="632e62"/>
            </a:solidFill>
            <a:ln>
              <a:noFill/>
            </a:ln>
          </p:spPr>
          <p:style>
            <a:lnRef idx="0"/>
            <a:fillRef idx="0"/>
            <a:effectRef idx="0"/>
            <a:fontRef idx="minor"/>
          </p:style>
        </p:sp>
        <p:sp>
          <p:nvSpPr>
            <p:cNvPr id="156" name="CustomShape 19"/>
            <p:cNvSpPr/>
            <p:nvPr/>
          </p:nvSpPr>
          <p:spPr>
            <a:xfrm>
              <a:off x="468000" y="1289160"/>
              <a:ext cx="173880" cy="3026880"/>
            </a:xfrm>
            <a:custGeom>
              <a:avLst/>
              <a:gdLst/>
              <a:ahLst/>
              <a:rect l="l" t="t"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rgbClr val="632e62"/>
            </a:solidFill>
            <a:ln>
              <a:noFill/>
            </a:ln>
          </p:spPr>
          <p:style>
            <a:lnRef idx="0"/>
            <a:fillRef idx="0"/>
            <a:effectRef idx="0"/>
            <a:fontRef idx="minor"/>
          </p:style>
        </p:sp>
        <p:sp>
          <p:nvSpPr>
            <p:cNvPr id="157" name="CustomShape 20"/>
            <p:cNvSpPr/>
            <p:nvPr/>
          </p:nvSpPr>
          <p:spPr>
            <a:xfrm>
              <a:off x="1111680" y="6571440"/>
              <a:ext cx="133920" cy="281160"/>
            </a:xfrm>
            <a:custGeom>
              <a:avLst/>
              <a:gdLst/>
              <a:ahLst/>
              <a:rect l="l" t="t" r="r" b="b"/>
              <a:pathLst>
                <a:path w="28" h="59">
                  <a:moveTo>
                    <a:pt x="22" y="59"/>
                  </a:moveTo>
                  <a:cubicBezTo>
                    <a:pt x="28" y="59"/>
                    <a:pt x="28" y="59"/>
                    <a:pt x="28" y="59"/>
                  </a:cubicBezTo>
                  <a:cubicBezTo>
                    <a:pt x="18" y="40"/>
                    <a:pt x="9" y="20"/>
                    <a:pt x="0" y="0"/>
                  </a:cubicBezTo>
                  <a:cubicBezTo>
                    <a:pt x="6" y="20"/>
                    <a:pt x="13" y="40"/>
                    <a:pt x="22" y="59"/>
                  </a:cubicBezTo>
                  <a:close/>
                </a:path>
              </a:pathLst>
            </a:custGeom>
            <a:solidFill>
              <a:srgbClr val="632e62"/>
            </a:solidFill>
            <a:ln>
              <a:noFill/>
            </a:ln>
          </p:spPr>
          <p:style>
            <a:lnRef idx="0"/>
            <a:fillRef idx="0"/>
            <a:effectRef idx="0"/>
            <a:fontRef idx="minor"/>
          </p:style>
        </p:sp>
        <p:sp>
          <p:nvSpPr>
            <p:cNvPr id="158" name="CustomShape 21"/>
            <p:cNvSpPr/>
            <p:nvPr/>
          </p:nvSpPr>
          <p:spPr>
            <a:xfrm>
              <a:off x="502560" y="4107600"/>
              <a:ext cx="82080" cy="511200"/>
            </a:xfrm>
            <a:custGeom>
              <a:avLst/>
              <a:gdLst/>
              <a:ahLst/>
              <a:rect l="l" t="t"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rgbClr val="632e62"/>
            </a:solidFill>
            <a:ln>
              <a:noFill/>
            </a:ln>
          </p:spPr>
          <p:style>
            <a:lnRef idx="0"/>
            <a:fillRef idx="0"/>
            <a:effectRef idx="0"/>
            <a:fontRef idx="minor"/>
          </p:style>
        </p:sp>
        <p:sp>
          <p:nvSpPr>
            <p:cNvPr id="159" name="CustomShape 22"/>
            <p:cNvSpPr/>
            <p:nvPr/>
          </p:nvSpPr>
          <p:spPr>
            <a:xfrm>
              <a:off x="973800" y="3145680"/>
              <a:ext cx="1409760" cy="2716560"/>
            </a:xfrm>
            <a:custGeom>
              <a:avLst/>
              <a:gdLst/>
              <a:ahLst/>
              <a:rect l="l" t="t"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rgbClr val="632e62"/>
            </a:solidFill>
            <a:ln>
              <a:noFill/>
            </a:ln>
          </p:spPr>
          <p:style>
            <a:lnRef idx="0"/>
            <a:fillRef idx="0"/>
            <a:effectRef idx="0"/>
            <a:fontRef idx="minor"/>
          </p:style>
        </p:sp>
        <p:sp>
          <p:nvSpPr>
            <p:cNvPr id="160" name="CustomShape 23"/>
            <p:cNvSpPr/>
            <p:nvPr/>
          </p:nvSpPr>
          <p:spPr>
            <a:xfrm>
              <a:off x="1073520" y="6600240"/>
              <a:ext cx="120240" cy="252720"/>
            </a:xfrm>
            <a:custGeom>
              <a:avLst/>
              <a:gdLst/>
              <a:ahLst/>
              <a:rect l="l" t="t" r="r" b="b"/>
              <a:pathLst>
                <a:path w="25" h="53">
                  <a:moveTo>
                    <a:pt x="0" y="0"/>
                  </a:moveTo>
                  <a:cubicBezTo>
                    <a:pt x="5" y="18"/>
                    <a:pt x="12" y="36"/>
                    <a:pt x="19" y="53"/>
                  </a:cubicBezTo>
                  <a:cubicBezTo>
                    <a:pt x="25" y="53"/>
                    <a:pt x="25" y="53"/>
                    <a:pt x="25" y="53"/>
                  </a:cubicBezTo>
                  <a:cubicBezTo>
                    <a:pt x="16" y="36"/>
                    <a:pt x="8" y="18"/>
                    <a:pt x="0" y="0"/>
                  </a:cubicBezTo>
                  <a:close/>
                </a:path>
              </a:pathLst>
            </a:custGeom>
            <a:solidFill>
              <a:srgbClr val="632e62"/>
            </a:solidFill>
            <a:ln>
              <a:noFill/>
            </a:ln>
          </p:spPr>
          <p:style>
            <a:lnRef idx="0"/>
            <a:fillRef idx="0"/>
            <a:effectRef idx="0"/>
            <a:fontRef idx="minor"/>
          </p:style>
        </p:sp>
        <p:sp>
          <p:nvSpPr>
            <p:cNvPr id="161" name="CustomShape 24"/>
            <p:cNvSpPr/>
            <p:nvPr/>
          </p:nvSpPr>
          <p:spPr>
            <a:xfrm>
              <a:off x="973800" y="5897160"/>
              <a:ext cx="137520" cy="673920"/>
            </a:xfrm>
            <a:custGeom>
              <a:avLst/>
              <a:gdLst/>
              <a:ahLst/>
              <a:rect l="l" t="t"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rgbClr val="632e62"/>
            </a:solidFill>
            <a:ln>
              <a:noFill/>
            </a:ln>
          </p:spPr>
          <p:style>
            <a:lnRef idx="0"/>
            <a:fillRef idx="0"/>
            <a:effectRef idx="0"/>
            <a:fontRef idx="minor"/>
          </p:style>
        </p:sp>
        <p:sp>
          <p:nvSpPr>
            <p:cNvPr id="162" name="CustomShape 25"/>
            <p:cNvSpPr/>
            <p:nvPr/>
          </p:nvSpPr>
          <p:spPr>
            <a:xfrm>
              <a:off x="973800" y="5772600"/>
              <a:ext cx="37800" cy="227520"/>
            </a:xfrm>
            <a:custGeom>
              <a:avLst/>
              <a:gdLst/>
              <a:ahLst/>
              <a:rect l="l" t="t"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rgbClr val="632e62"/>
            </a:solidFill>
            <a:ln>
              <a:noFill/>
            </a:ln>
          </p:spPr>
          <p:style>
            <a:lnRef idx="0"/>
            <a:fillRef idx="0"/>
            <a:effectRef idx="0"/>
            <a:fontRef idx="minor"/>
          </p:style>
        </p:sp>
        <p:sp>
          <p:nvSpPr>
            <p:cNvPr id="163" name="CustomShape 26"/>
            <p:cNvSpPr/>
            <p:nvPr/>
          </p:nvSpPr>
          <p:spPr>
            <a:xfrm>
              <a:off x="1006200" y="6322680"/>
              <a:ext cx="210240" cy="530280"/>
            </a:xfrm>
            <a:custGeom>
              <a:avLst/>
              <a:gdLst/>
              <a:ahLst/>
              <a:rect l="l" t="t"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rgbClr val="632e62"/>
            </a:solidFill>
            <a:ln>
              <a:noFill/>
            </a:ln>
          </p:spPr>
          <p:style>
            <a:lnRef idx="0"/>
            <a:fillRef idx="0"/>
            <a:effectRef idx="0"/>
            <a:fontRef idx="minor"/>
          </p:style>
        </p:sp>
      </p:grpSp>
      <p:sp>
        <p:nvSpPr>
          <p:cNvPr id="164" name="CustomShape 27"/>
          <p:cNvSpPr/>
          <p:nvPr/>
        </p:nvSpPr>
        <p:spPr>
          <a:xfrm>
            <a:off x="0" y="0"/>
            <a:ext cx="182520" cy="6857640"/>
          </a:xfrm>
          <a:prstGeom prst="rect">
            <a:avLst/>
          </a:prstGeom>
          <a:solidFill>
            <a:srgbClr val="632e62"/>
          </a:solidFill>
          <a:ln w="9360">
            <a:noFill/>
          </a:ln>
          <a:effectLst>
            <a:outerShdw dist="23040" dir="5400000">
              <a:srgbClr val="000000">
                <a:alpha val="35000"/>
              </a:srgbClr>
            </a:outerShdw>
          </a:effectLst>
        </p:spPr>
        <p:style>
          <a:lnRef idx="0"/>
          <a:fillRef idx="0"/>
          <a:effectRef idx="0"/>
          <a:fontRef idx="minor"/>
        </p:style>
      </p:sp>
      <p:sp>
        <p:nvSpPr>
          <p:cNvPr id="165" name="PlaceHolder 28"/>
          <p:cNvSpPr>
            <a:spLocks noGrp="1"/>
          </p:cNvSpPr>
          <p:nvPr>
            <p:ph type="title"/>
          </p:nvPr>
        </p:nvSpPr>
        <p:spPr>
          <a:xfrm>
            <a:off x="2593080" y="624240"/>
            <a:ext cx="8911440" cy="1280520"/>
          </a:xfrm>
          <a:prstGeom prst="rect">
            <a:avLst/>
          </a:prstGeom>
        </p:spPr>
        <p:txBody>
          <a:bodyPr/>
          <a:p>
            <a:pPr>
              <a:lnSpc>
                <a:spcPct val="100000"/>
              </a:lnSpc>
            </a:pPr>
            <a:r>
              <a:rPr b="0" lang="en-US" sz="3600" spc="-1" strike="noStrike">
                <a:solidFill>
                  <a:srgbClr val="262626"/>
                </a:solidFill>
                <a:latin typeface="Century Gothic"/>
              </a:rPr>
              <a:t>Click to edit Master title style</a:t>
            </a:r>
            <a:endParaRPr b="0" lang="en-US" sz="3600" spc="-1" strike="noStrike">
              <a:solidFill>
                <a:srgbClr val="000000"/>
              </a:solidFill>
              <a:latin typeface="Century Gothic"/>
            </a:endParaRPr>
          </a:p>
        </p:txBody>
      </p:sp>
      <p:sp>
        <p:nvSpPr>
          <p:cNvPr id="166" name="PlaceHolder 29"/>
          <p:cNvSpPr>
            <a:spLocks noGrp="1"/>
          </p:cNvSpPr>
          <p:nvPr>
            <p:ph type="body"/>
          </p:nvPr>
        </p:nvSpPr>
        <p:spPr>
          <a:xfrm>
            <a:off x="2589120" y="2133720"/>
            <a:ext cx="4313520" cy="3777120"/>
          </a:xfrm>
          <a:prstGeom prst="rect">
            <a:avLst/>
          </a:prstGeom>
        </p:spPr>
        <p:txBody>
          <a:bodyPr>
            <a:normAutofit/>
          </a:bodyPr>
          <a:p>
            <a:pPr marL="432000" indent="-324000">
              <a:lnSpc>
                <a:spcPct val="100000"/>
              </a:lnSpc>
              <a:spcBef>
                <a:spcPts val="1001"/>
              </a:spcBef>
              <a:buClr>
                <a:srgbClr val="000000"/>
              </a:buClr>
              <a:buSzPct val="45000"/>
              <a:buFont typeface="Wingdings" charset="2"/>
              <a:buChar char=""/>
            </a:pPr>
            <a:r>
              <a:rPr b="0" lang="en-US" sz="1800" spc="-1" strike="noStrike">
                <a:solidFill>
                  <a:srgbClr val="404040"/>
                </a:solidFill>
                <a:latin typeface="Century Gothic"/>
              </a:rPr>
              <a:t>Click to edit Master text styles</a:t>
            </a:r>
            <a:endParaRPr b="0" lang="en-US" sz="1800" spc="-1" strike="noStrike">
              <a:solidFill>
                <a:srgbClr val="404040"/>
              </a:solidFill>
              <a:latin typeface="Century Gothic"/>
            </a:endParaRPr>
          </a:p>
          <a:p>
            <a:pPr lvl="1" marL="864000" indent="-324000">
              <a:lnSpc>
                <a:spcPct val="100000"/>
              </a:lnSpc>
              <a:spcBef>
                <a:spcPts val="1001"/>
              </a:spcBef>
              <a:buClr>
                <a:srgbClr val="000000"/>
              </a:buClr>
              <a:buSzPct val="75000"/>
              <a:buFont typeface="Symbol" charset="2"/>
              <a:buChar char=""/>
            </a:pPr>
            <a:r>
              <a:rPr b="0" lang="en-US" sz="1600" spc="-1" strike="noStrike">
                <a:solidFill>
                  <a:srgbClr val="404040"/>
                </a:solidFill>
                <a:latin typeface="Century Gothic"/>
              </a:rPr>
              <a:t>Second level</a:t>
            </a:r>
            <a:endParaRPr b="0" lang="en-US" sz="1600" spc="-1" strike="noStrike">
              <a:solidFill>
                <a:srgbClr val="404040"/>
              </a:solidFill>
              <a:latin typeface="Century Gothic"/>
            </a:endParaRPr>
          </a:p>
          <a:p>
            <a:pPr lvl="2" marL="1296000" indent="-288000">
              <a:lnSpc>
                <a:spcPct val="100000"/>
              </a:lnSpc>
              <a:spcBef>
                <a:spcPts val="1001"/>
              </a:spcBef>
              <a:buClr>
                <a:srgbClr val="000000"/>
              </a:buClr>
              <a:buSzPct val="45000"/>
              <a:buFont typeface="Wingdings" charset="2"/>
              <a:buChar char=""/>
            </a:pPr>
            <a:r>
              <a:rPr b="0" lang="en-US" sz="1400" spc="-1" strike="noStrike">
                <a:solidFill>
                  <a:srgbClr val="404040"/>
                </a:solidFill>
                <a:latin typeface="Century Gothic"/>
              </a:rPr>
              <a:t>Third level</a:t>
            </a:r>
            <a:endParaRPr b="0" lang="en-US" sz="1400" spc="-1" strike="noStrike">
              <a:solidFill>
                <a:srgbClr val="404040"/>
              </a:solidFill>
              <a:latin typeface="Century Gothic"/>
            </a:endParaRPr>
          </a:p>
          <a:p>
            <a:pPr lvl="3" marL="1728000" indent="-216000">
              <a:lnSpc>
                <a:spcPct val="100000"/>
              </a:lnSpc>
              <a:spcBef>
                <a:spcPts val="1001"/>
              </a:spcBef>
              <a:buClr>
                <a:srgbClr val="000000"/>
              </a:buClr>
              <a:buSzPct val="75000"/>
              <a:buFont typeface="Symbol" charset="2"/>
              <a:buChar char=""/>
            </a:pPr>
            <a:r>
              <a:rPr b="0" lang="en-US" sz="1200" spc="-1" strike="noStrike">
                <a:solidFill>
                  <a:srgbClr val="404040"/>
                </a:solidFill>
                <a:latin typeface="Century Gothic"/>
              </a:rPr>
              <a:t>Fourth level</a:t>
            </a:r>
            <a:endParaRPr b="0" lang="en-US" sz="1200" spc="-1" strike="noStrike">
              <a:solidFill>
                <a:srgbClr val="404040"/>
              </a:solidFill>
              <a:latin typeface="Century Gothic"/>
            </a:endParaRPr>
          </a:p>
          <a:p>
            <a:pPr lvl="4" marL="2160000" indent="-216000">
              <a:lnSpc>
                <a:spcPct val="100000"/>
              </a:lnSpc>
              <a:spcBef>
                <a:spcPts val="1001"/>
              </a:spcBef>
              <a:buClr>
                <a:srgbClr val="000000"/>
              </a:buClr>
              <a:buSzPct val="45000"/>
              <a:buFont typeface="Wingdings" charset="2"/>
              <a:buChar char=""/>
            </a:pPr>
            <a:r>
              <a:rPr b="0" lang="en-US" sz="1200" spc="-1" strike="noStrike">
                <a:solidFill>
                  <a:srgbClr val="404040"/>
                </a:solidFill>
                <a:latin typeface="Century Gothic"/>
              </a:rPr>
              <a:t>Fifth level</a:t>
            </a:r>
            <a:endParaRPr b="0" lang="en-US" sz="1200" spc="-1" strike="noStrike">
              <a:solidFill>
                <a:srgbClr val="404040"/>
              </a:solidFill>
              <a:latin typeface="Century Gothic"/>
            </a:endParaRPr>
          </a:p>
        </p:txBody>
      </p:sp>
      <p:sp>
        <p:nvSpPr>
          <p:cNvPr id="167" name="PlaceHolder 30"/>
          <p:cNvSpPr>
            <a:spLocks noGrp="1"/>
          </p:cNvSpPr>
          <p:nvPr>
            <p:ph type="body"/>
          </p:nvPr>
        </p:nvSpPr>
        <p:spPr>
          <a:xfrm>
            <a:off x="7190640" y="2126160"/>
            <a:ext cx="4313520" cy="3777120"/>
          </a:xfrm>
          <a:prstGeom prst="rect">
            <a:avLst/>
          </a:prstGeom>
        </p:spPr>
        <p:txBody>
          <a:bodyPr>
            <a:normAutofit/>
          </a:bodyPr>
          <a:p>
            <a:pPr marL="343080" indent="-342720">
              <a:lnSpc>
                <a:spcPct val="100000"/>
              </a:lnSpc>
              <a:spcBef>
                <a:spcPts val="1001"/>
              </a:spcBef>
              <a:buClr>
                <a:srgbClr val="92278f"/>
              </a:buClr>
              <a:buFont typeface="Wingdings 3" charset="2"/>
              <a:buChar char=""/>
            </a:pPr>
            <a:r>
              <a:rPr b="0" lang="en-US" sz="1800" spc="-1" strike="noStrike">
                <a:solidFill>
                  <a:srgbClr val="404040"/>
                </a:solidFill>
                <a:latin typeface="Century Gothic"/>
              </a:rPr>
              <a:t>Click to edit Master text styles</a:t>
            </a:r>
            <a:endParaRPr b="0" lang="en-US" sz="1800" spc="-1" strike="noStrike">
              <a:solidFill>
                <a:srgbClr val="404040"/>
              </a:solidFill>
              <a:latin typeface="Century Gothic"/>
            </a:endParaRPr>
          </a:p>
          <a:p>
            <a:pPr lvl="1" marL="743040" indent="-285480">
              <a:lnSpc>
                <a:spcPct val="100000"/>
              </a:lnSpc>
              <a:spcBef>
                <a:spcPts val="1001"/>
              </a:spcBef>
              <a:buClr>
                <a:srgbClr val="92278f"/>
              </a:buClr>
              <a:buFont typeface="Wingdings 3" charset="2"/>
              <a:buChar char=""/>
            </a:pPr>
            <a:r>
              <a:rPr b="0" lang="en-US" sz="1600" spc="-1" strike="noStrike">
                <a:solidFill>
                  <a:srgbClr val="404040"/>
                </a:solidFill>
                <a:latin typeface="Century Gothic"/>
              </a:rPr>
              <a:t>Second level</a:t>
            </a:r>
            <a:endParaRPr b="0" lang="en-US" sz="1600" spc="-1" strike="noStrike">
              <a:solidFill>
                <a:srgbClr val="404040"/>
              </a:solidFill>
              <a:latin typeface="Century Gothic"/>
            </a:endParaRPr>
          </a:p>
          <a:p>
            <a:pPr lvl="2" marL="1143000" indent="-228240">
              <a:lnSpc>
                <a:spcPct val="100000"/>
              </a:lnSpc>
              <a:spcBef>
                <a:spcPts val="1001"/>
              </a:spcBef>
              <a:buClr>
                <a:srgbClr val="92278f"/>
              </a:buClr>
              <a:buFont typeface="Wingdings 3" charset="2"/>
              <a:buChar char=""/>
            </a:pPr>
            <a:r>
              <a:rPr b="0" lang="en-US" sz="1400" spc="-1" strike="noStrike">
                <a:solidFill>
                  <a:srgbClr val="404040"/>
                </a:solidFill>
                <a:latin typeface="Century Gothic"/>
              </a:rPr>
              <a:t>Third level</a:t>
            </a:r>
            <a:endParaRPr b="0" lang="en-US" sz="1400" spc="-1" strike="noStrike">
              <a:solidFill>
                <a:srgbClr val="404040"/>
              </a:solidFill>
              <a:latin typeface="Century Gothic"/>
            </a:endParaRPr>
          </a:p>
          <a:p>
            <a:pPr lvl="3" marL="1600200" indent="-228240">
              <a:lnSpc>
                <a:spcPct val="100000"/>
              </a:lnSpc>
              <a:spcBef>
                <a:spcPts val="1001"/>
              </a:spcBef>
              <a:buClr>
                <a:srgbClr val="92278f"/>
              </a:buClr>
              <a:buFont typeface="Wingdings 3" charset="2"/>
              <a:buChar char=""/>
            </a:pPr>
            <a:r>
              <a:rPr b="0" lang="en-US" sz="1200" spc="-1" strike="noStrike">
                <a:solidFill>
                  <a:srgbClr val="404040"/>
                </a:solidFill>
                <a:latin typeface="Century Gothic"/>
              </a:rPr>
              <a:t>Fourth level</a:t>
            </a:r>
            <a:endParaRPr b="0" lang="en-US" sz="1200" spc="-1" strike="noStrike">
              <a:solidFill>
                <a:srgbClr val="404040"/>
              </a:solidFill>
              <a:latin typeface="Century Gothic"/>
            </a:endParaRPr>
          </a:p>
          <a:p>
            <a:pPr lvl="4" marL="2057400" indent="-228240">
              <a:lnSpc>
                <a:spcPct val="100000"/>
              </a:lnSpc>
              <a:spcBef>
                <a:spcPts val="1001"/>
              </a:spcBef>
              <a:buClr>
                <a:srgbClr val="92278f"/>
              </a:buClr>
              <a:buFont typeface="Wingdings 3" charset="2"/>
              <a:buChar char=""/>
            </a:pPr>
            <a:r>
              <a:rPr b="0" lang="en-US" sz="1200" spc="-1" strike="noStrike">
                <a:solidFill>
                  <a:srgbClr val="404040"/>
                </a:solidFill>
                <a:latin typeface="Century Gothic"/>
              </a:rPr>
              <a:t>Fifth level</a:t>
            </a:r>
            <a:endParaRPr b="0" lang="en-US" sz="1200" spc="-1" strike="noStrike">
              <a:solidFill>
                <a:srgbClr val="404040"/>
              </a:solidFill>
              <a:latin typeface="Century Gothic"/>
            </a:endParaRPr>
          </a:p>
        </p:txBody>
      </p:sp>
      <p:sp>
        <p:nvSpPr>
          <p:cNvPr id="168" name="PlaceHolder 31"/>
          <p:cNvSpPr>
            <a:spLocks noGrp="1"/>
          </p:cNvSpPr>
          <p:nvPr>
            <p:ph type="dt"/>
          </p:nvPr>
        </p:nvSpPr>
        <p:spPr>
          <a:xfrm>
            <a:off x="10361520" y="6130440"/>
            <a:ext cx="1145880" cy="370080"/>
          </a:xfrm>
          <a:prstGeom prst="rect">
            <a:avLst/>
          </a:prstGeom>
        </p:spPr>
        <p:txBody>
          <a:bodyPr anchor="ctr"/>
          <a:p>
            <a:pPr algn="r">
              <a:lnSpc>
                <a:spcPct val="100000"/>
              </a:lnSpc>
            </a:pPr>
            <a:fld id="{556E896A-5513-4287-AF78-815C7DE52F0C}" type="datetime1">
              <a:rPr b="0" lang="en-GB" sz="900" spc="-1" strike="noStrike">
                <a:solidFill>
                  <a:srgbClr val="8b8b8b"/>
                </a:solidFill>
                <a:latin typeface="Century Gothic"/>
              </a:rPr>
              <a:t>17/06/2019</a:t>
            </a:fld>
            <a:endParaRPr b="0" lang="en-GB" sz="900" spc="-1" strike="noStrike">
              <a:latin typeface="Times New Roman"/>
            </a:endParaRPr>
          </a:p>
        </p:txBody>
      </p:sp>
      <p:sp>
        <p:nvSpPr>
          <p:cNvPr id="169" name="PlaceHolder 32"/>
          <p:cNvSpPr>
            <a:spLocks noGrp="1"/>
          </p:cNvSpPr>
          <p:nvPr>
            <p:ph type="ftr"/>
          </p:nvPr>
        </p:nvSpPr>
        <p:spPr>
          <a:xfrm>
            <a:off x="2589120" y="6135840"/>
            <a:ext cx="7619760" cy="364680"/>
          </a:xfrm>
          <a:prstGeom prst="rect">
            <a:avLst/>
          </a:prstGeom>
        </p:spPr>
        <p:txBody>
          <a:bodyPr anchor="ctr"/>
          <a:p>
            <a:pPr>
              <a:lnSpc>
                <a:spcPct val="100000"/>
              </a:lnSpc>
            </a:pPr>
            <a:r>
              <a:rPr b="0" lang="en-GB" sz="900" spc="-1" strike="noStrike">
                <a:solidFill>
                  <a:srgbClr val="8b8b8b"/>
                </a:solidFill>
                <a:latin typeface="Century Gothic"/>
              </a:rPr>
              <a:t>Add a footer</a:t>
            </a:r>
            <a:endParaRPr b="0" lang="en-GB" sz="900" spc="-1" strike="noStrike">
              <a:latin typeface="Times New Roman"/>
            </a:endParaRPr>
          </a:p>
        </p:txBody>
      </p:sp>
      <p:sp>
        <p:nvSpPr>
          <p:cNvPr id="170" name="CustomShape 33"/>
          <p:cNvSpPr/>
          <p:nvPr/>
        </p:nvSpPr>
        <p:spPr>
          <a:xfrm flipV="1">
            <a:off x="-4320" y="714240"/>
            <a:ext cx="1588320" cy="506880"/>
          </a:xfrm>
          <a:custGeom>
            <a:avLst/>
            <a:gd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rgbClr val="92278f"/>
          </a:solidFill>
          <a:ln>
            <a:noFill/>
          </a:ln>
        </p:spPr>
        <p:style>
          <a:lnRef idx="0"/>
          <a:fillRef idx="0"/>
          <a:effectRef idx="0"/>
          <a:fontRef idx="minor"/>
        </p:style>
      </p:sp>
      <p:sp>
        <p:nvSpPr>
          <p:cNvPr id="171" name="PlaceHolder 34"/>
          <p:cNvSpPr>
            <a:spLocks noGrp="1"/>
          </p:cNvSpPr>
          <p:nvPr>
            <p:ph type="sldNum"/>
          </p:nvPr>
        </p:nvSpPr>
        <p:spPr>
          <a:xfrm>
            <a:off x="531720" y="787680"/>
            <a:ext cx="779400" cy="364680"/>
          </a:xfrm>
          <a:prstGeom prst="rect">
            <a:avLst/>
          </a:prstGeom>
        </p:spPr>
        <p:txBody>
          <a:bodyPr anchor="ctr"/>
          <a:p>
            <a:pPr algn="r">
              <a:lnSpc>
                <a:spcPct val="100000"/>
              </a:lnSpc>
            </a:pPr>
            <a:fld id="{E9D384C5-0708-4BD7-B654-52200727295E}" type="slidenum">
              <a:rPr b="0" lang="en-GB" sz="2000" spc="-1" strike="noStrike">
                <a:solidFill>
                  <a:srgbClr val="feffff"/>
                </a:solidFill>
                <a:latin typeface="Century Gothic"/>
              </a:rPr>
              <a:t>&lt;number&gt;</a:t>
            </a:fld>
            <a:endParaRPr b="0" lang="en-GB" sz="20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20.xml.rels><?xml version="1.0" encoding="UTF-8"?>
<Relationships xmlns="http://schemas.openxmlformats.org/package/2006/relationships"><Relationship Id="rId1" Type="http://schemas.openxmlformats.org/officeDocument/2006/relationships/hyperlink" Target="https://libguides.nyit.edu/c.php?g=61862&amp;p=398416" TargetMode="External"/><Relationship Id="rId2" Type="http://schemas.openxmlformats.org/officeDocument/2006/relationships/hyperlink" Target="https://www.ukessays.com/essays/marketing/a-hotel-must-consider-internal-and-external-factors-marketing-essay.php?vref=1" TargetMode="External"/><Relationship Id="rId3" Type="http://schemas.openxmlformats.org/officeDocument/2006/relationships/hyperlink" Target="https://www.ibisworld.com/industry-trends/market-research-reports/accommodation-food-services/" TargetMode="External"/><Relationship Id="rId4" Type="http://schemas.openxmlformats.org/officeDocument/2006/relationships/hyperlink" Target="https://www.growthink.com/businessplan/help-center/how-to-start-a-hotel" TargetMode="External"/><Relationship Id="rId5" Type="http://schemas.openxmlformats.org/officeDocument/2006/relationships/hyperlink" Target="https://www.growthink.com/businessplan/help-center/how-to-start-a-hotel" TargetMode="External"/><Relationship Id="rId6" Type="http://schemas.openxmlformats.org/officeDocument/2006/relationships/hyperlink" Target="https://www.ukessays.com/essays/tourism/pestel-analysis-of-tune-hotels-uk-expansion-tourism-essay.php?vref=1" TargetMode="External"/><Relationship Id="rId7" Type="http://schemas.openxmlformats.org/officeDocument/2006/relationships/slideLayout" Target="../slideLayouts/slideLayout28.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28.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TextShape 1"/>
          <p:cNvSpPr txBox="1"/>
          <p:nvPr/>
        </p:nvSpPr>
        <p:spPr>
          <a:xfrm>
            <a:off x="2459160" y="646200"/>
            <a:ext cx="9360000" cy="2262960"/>
          </a:xfrm>
          <a:prstGeom prst="rect">
            <a:avLst/>
          </a:prstGeom>
          <a:noFill/>
          <a:ln>
            <a:noFill/>
          </a:ln>
        </p:spPr>
        <p:txBody>
          <a:bodyPr anchor="b">
            <a:normAutofit fontScale="51000"/>
          </a:bodyPr>
          <a:p>
            <a:pPr>
              <a:lnSpc>
                <a:spcPct val="100000"/>
              </a:lnSpc>
            </a:pPr>
            <a:r>
              <a:rPr b="1" lang="en-US" sz="5400" spc="-1" strike="noStrike">
                <a:solidFill>
                  <a:srgbClr val="262626"/>
                </a:solidFill>
                <a:latin typeface="Century Gothic"/>
              </a:rPr>
              <a:t>Hospitality and Tourism Industry</a:t>
            </a:r>
            <a:br/>
            <a:r>
              <a:rPr b="0" lang="en-US" sz="5400" spc="-1" strike="noStrike">
                <a:solidFill>
                  <a:srgbClr val="262626"/>
                </a:solidFill>
                <a:latin typeface="Century Gothic"/>
              </a:rPr>
              <a:t>Catalin’s  Inn</a:t>
            </a:r>
            <a:br/>
            <a:endParaRPr b="0" lang="en-US" sz="5400" spc="-1" strike="noStrike">
              <a:solidFill>
                <a:srgbClr val="00000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1" dur="indefinite" restart="never" nodeType="tmRoot">
          <p:childTnLst>
            <p:seq>
              <p:cTn id="2" dur="indefinite" nodeType="mainSeq"/>
              <p:prevCondLst>
                <p:cond delay="0" evt="onPrev">
                  <p:tgtEl>
                    <p:sldTgt/>
                  </p:tgtEl>
                </p:cond>
              </p:prevCondLst>
              <p:nextCondLst>
                <p:cond delay="0" evt="onNext">
                  <p:tgtEl>
                    <p:sldTgt/>
                  </p:tgtEl>
                </p:cond>
              </p:nextCondLst>
            </p:seq>
          </p:childTnLst>
        </p:cTn>
      </p:par>
    </p:tnLst>
  </p:timing>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9" name="TextShape 1"/>
          <p:cNvSpPr txBox="1"/>
          <p:nvPr/>
        </p:nvSpPr>
        <p:spPr>
          <a:xfrm>
            <a:off x="2593080" y="624240"/>
            <a:ext cx="8911440" cy="1280520"/>
          </a:xfrm>
          <a:prstGeom prst="rect">
            <a:avLst/>
          </a:prstGeom>
          <a:noFill/>
          <a:ln>
            <a:noFill/>
          </a:ln>
        </p:spPr>
        <p:txBody>
          <a:bodyPr/>
          <a:p>
            <a:pPr>
              <a:lnSpc>
                <a:spcPct val="100000"/>
              </a:lnSpc>
            </a:pPr>
            <a:r>
              <a:rPr b="0" lang="en-US" sz="3600" spc="-1" strike="noStrike">
                <a:solidFill>
                  <a:srgbClr val="262626"/>
                </a:solidFill>
                <a:latin typeface="Century Gothic"/>
              </a:rPr>
              <a:t>Title and Content Layout with List</a:t>
            </a:r>
            <a:endParaRPr b="0" lang="en-US" sz="3600" spc="-1" strike="noStrike">
              <a:solidFill>
                <a:srgbClr val="000000"/>
              </a:solidFill>
              <a:latin typeface="Century Gothic"/>
            </a:endParaRPr>
          </a:p>
        </p:txBody>
      </p:sp>
      <p:sp>
        <p:nvSpPr>
          <p:cNvPr id="210" name="TextShape 2"/>
          <p:cNvSpPr txBox="1"/>
          <p:nvPr/>
        </p:nvSpPr>
        <p:spPr>
          <a:xfrm>
            <a:off x="2589120" y="2133720"/>
            <a:ext cx="8915040" cy="3777120"/>
          </a:xfrm>
          <a:prstGeom prst="rect">
            <a:avLst/>
          </a:prstGeom>
          <a:noFill/>
          <a:ln>
            <a:noFill/>
          </a:ln>
        </p:spPr>
        <p:txBody>
          <a:bodyPr/>
          <a:p>
            <a:pPr marL="343080" indent="-342720">
              <a:lnSpc>
                <a:spcPct val="100000"/>
              </a:lnSpc>
              <a:spcBef>
                <a:spcPts val="1001"/>
              </a:spcBef>
              <a:buClr>
                <a:srgbClr val="92278f"/>
              </a:buClr>
              <a:buFont typeface="Wingdings 3" charset="2"/>
              <a:buChar char=""/>
            </a:pPr>
            <a:r>
              <a:rPr b="0" lang="en-US" sz="1800" spc="-1" strike="noStrike">
                <a:solidFill>
                  <a:srgbClr val="404040"/>
                </a:solidFill>
                <a:latin typeface="Century Gothic"/>
              </a:rPr>
              <a:t>CATALIN’S INN</a:t>
            </a:r>
            <a:endParaRPr b="0" lang="en-US" sz="1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1800" spc="-1" strike="noStrike">
                <a:solidFill>
                  <a:srgbClr val="404040"/>
                </a:solidFill>
                <a:latin typeface="Century Gothic"/>
              </a:rPr>
              <a:t>Catalin Caramet </a:t>
            </a:r>
            <a:endParaRPr b="0" lang="en-US" sz="1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1800" spc="-1" strike="noStrike">
                <a:solidFill>
                  <a:srgbClr val="404040"/>
                </a:solidFill>
                <a:latin typeface="Century Gothic"/>
              </a:rPr>
              <a:t>Matei Cristina Gabriela</a:t>
            </a:r>
            <a:endParaRPr b="0" lang="en-US" sz="1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1800" spc="-1" strike="noStrike">
                <a:solidFill>
                  <a:srgbClr val="404040"/>
                </a:solidFill>
                <a:latin typeface="Century Gothic"/>
              </a:rPr>
              <a:t>Giuroiu Radu Claudiu</a:t>
            </a:r>
            <a:endParaRPr b="0" lang="en-US" sz="1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1800" spc="-1" strike="noStrike">
                <a:solidFill>
                  <a:srgbClr val="404040"/>
                </a:solidFill>
                <a:latin typeface="Century Gothic"/>
              </a:rPr>
              <a:t>Georgel Valentin Ivan</a:t>
            </a:r>
            <a:endParaRPr b="0" lang="en-US" sz="18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3" dur="indefinite" restart="never" nodeType="tmRoot">
          <p:childTnLst>
            <p:seq>
              <p:cTn id="4" dur="indefinite" nodeType="mainSeq"/>
              <p:prevCondLst>
                <p:cond delay="0" evt="onPrev">
                  <p:tgtEl>
                    <p:sldTgt/>
                  </p:tgtEl>
                </p:cond>
              </p:prevCondLst>
              <p:nextCondLst>
                <p:cond delay="0"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1" name="TextShape 1"/>
          <p:cNvSpPr txBox="1"/>
          <p:nvPr/>
        </p:nvSpPr>
        <p:spPr>
          <a:xfrm>
            <a:off x="1523880" y="78840"/>
            <a:ext cx="9133200" cy="907560"/>
          </a:xfrm>
          <a:prstGeom prst="rect">
            <a:avLst/>
          </a:prstGeom>
          <a:noFill/>
          <a:ln>
            <a:noFill/>
          </a:ln>
        </p:spPr>
        <p:txBody>
          <a:bodyPr>
            <a:normAutofit fontScale="94000"/>
          </a:bodyPr>
          <a:p>
            <a:pPr>
              <a:lnSpc>
                <a:spcPct val="100000"/>
              </a:lnSpc>
            </a:pPr>
            <a:r>
              <a:rPr b="1" lang="en-US" sz="3600" spc="-1" strike="noStrike">
                <a:solidFill>
                  <a:srgbClr val="262626"/>
                </a:solidFill>
                <a:latin typeface="Century Gothic"/>
              </a:rPr>
              <a:t>	</a:t>
            </a:r>
            <a:r>
              <a:rPr b="1" lang="en-US" sz="3600" spc="-1" strike="noStrike">
                <a:solidFill>
                  <a:srgbClr val="262626"/>
                </a:solidFill>
                <a:latin typeface="Century Gothic"/>
              </a:rPr>
              <a:t>	</a:t>
            </a:r>
            <a:r>
              <a:rPr b="1" lang="en-US" sz="3600" spc="-1" strike="noStrike">
                <a:solidFill>
                  <a:srgbClr val="262626"/>
                </a:solidFill>
                <a:latin typeface="Century Gothic"/>
              </a:rPr>
              <a:t>	</a:t>
            </a:r>
            <a:r>
              <a:rPr b="1" lang="en-US" sz="5400" spc="-1" strike="noStrike">
                <a:solidFill>
                  <a:srgbClr val="0d568c"/>
                </a:solidFill>
                <a:latin typeface="Century Gothic"/>
              </a:rPr>
              <a:t>Introduction</a:t>
            </a:r>
            <a:endParaRPr b="0" lang="en-US" sz="5400" spc="-1" strike="noStrike">
              <a:solidFill>
                <a:srgbClr val="000000"/>
              </a:solidFill>
              <a:latin typeface="Century Gothic"/>
            </a:endParaRPr>
          </a:p>
        </p:txBody>
      </p:sp>
      <p:sp>
        <p:nvSpPr>
          <p:cNvPr id="212" name="TextShape 2"/>
          <p:cNvSpPr txBox="1"/>
          <p:nvPr/>
        </p:nvSpPr>
        <p:spPr>
          <a:xfrm>
            <a:off x="1001520" y="987120"/>
            <a:ext cx="10493640" cy="5747400"/>
          </a:xfrm>
          <a:prstGeom prst="rect">
            <a:avLst/>
          </a:prstGeom>
          <a:noFill/>
          <a:ln>
            <a:noFill/>
          </a:ln>
        </p:spPr>
        <p:txBody>
          <a:bodyPr/>
          <a:p>
            <a:pPr marL="45720">
              <a:lnSpc>
                <a:spcPct val="100000"/>
              </a:lnSpc>
              <a:spcBef>
                <a:spcPts val="1001"/>
              </a:spcBef>
            </a:pPr>
            <a:r>
              <a:rPr b="1" lang="en-US" sz="3200" spc="-1" strike="noStrike">
                <a:solidFill>
                  <a:srgbClr val="404040"/>
                </a:solidFill>
                <a:latin typeface="Century Gothic"/>
              </a:rPr>
              <a:t>Hotel Business </a:t>
            </a:r>
            <a:endParaRPr b="0" lang="en-US" sz="3200" spc="-1" strike="noStrike">
              <a:solidFill>
                <a:srgbClr val="404040"/>
              </a:solidFill>
              <a:latin typeface="Century Gothic"/>
            </a:endParaRPr>
          </a:p>
          <a:p>
            <a:pPr marL="45720" algn="just">
              <a:lnSpc>
                <a:spcPct val="100000"/>
              </a:lnSpc>
              <a:spcBef>
                <a:spcPts val="1001"/>
              </a:spcBef>
            </a:pPr>
            <a:r>
              <a:rPr b="0" lang="en-US" sz="2400" spc="-1" strike="noStrike">
                <a:solidFill>
                  <a:srgbClr val="404040"/>
                </a:solidFill>
                <a:latin typeface="Century Gothic"/>
              </a:rPr>
              <a:t>The Hotel and Lodging business is a dynamic business in the hospitality and tourism industry. As reported by the Bureau of Labor Statistics, this segment of the Hospitality and tourism industry includes any form of lodging ranging from motels to five star hotels and reservation parks.</a:t>
            </a:r>
            <a:endParaRPr b="0" lang="en-US" sz="2400" spc="-1" strike="noStrike">
              <a:solidFill>
                <a:srgbClr val="404040"/>
              </a:solidFill>
              <a:latin typeface="Century Gothic"/>
            </a:endParaRPr>
          </a:p>
          <a:p>
            <a:pPr marL="45720">
              <a:lnSpc>
                <a:spcPct val="100000"/>
              </a:lnSpc>
              <a:spcBef>
                <a:spcPts val="1001"/>
              </a:spcBef>
            </a:pPr>
            <a:endParaRPr b="0" lang="en-US" sz="2400" spc="-1" strike="noStrike">
              <a:solidFill>
                <a:srgbClr val="404040"/>
              </a:solidFill>
              <a:latin typeface="Century Gothic"/>
            </a:endParaRPr>
          </a:p>
          <a:p>
            <a:pPr marL="45720">
              <a:lnSpc>
                <a:spcPct val="100000"/>
              </a:lnSpc>
              <a:spcBef>
                <a:spcPts val="1001"/>
              </a:spcBef>
            </a:pPr>
            <a:endParaRPr b="0" lang="en-US" sz="2400" spc="-1" strike="noStrike">
              <a:solidFill>
                <a:srgbClr val="404040"/>
              </a:solidFill>
              <a:latin typeface="Century Gothic"/>
            </a:endParaRPr>
          </a:p>
          <a:p>
            <a:pPr marL="45720" algn="just">
              <a:lnSpc>
                <a:spcPct val="100000"/>
              </a:lnSpc>
              <a:spcBef>
                <a:spcPts val="1001"/>
              </a:spcBef>
            </a:pPr>
            <a:r>
              <a:rPr b="0" lang="en-US" sz="2400" spc="-1" strike="noStrike">
                <a:solidFill>
                  <a:srgbClr val="404040"/>
                </a:solidFill>
                <a:latin typeface="Century Gothic"/>
              </a:rPr>
              <a:t>Reports by IbisWorld (2018) indicated that $166.5 billion in revenue was generated from the hotel sector in the United State alone in 2017. This implies a growth rate of 4.7% over the past 5 years, the trend is expected to continue even in the future</a:t>
            </a:r>
            <a:endParaRPr b="0" lang="en-US" sz="24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5" dur="indefinite" restart="never" nodeType="tmRoot">
          <p:childTnLst>
            <p:seq>
              <p:cTn id="6" dur="indefinite" nodeType="mainSeq"/>
              <p:prevCondLst>
                <p:cond delay="0" evt="onPrev">
                  <p:tgtEl>
                    <p:sldTgt/>
                  </p:tgtEl>
                </p:cond>
              </p:prevCondLst>
              <p:nextCondLst>
                <p:cond delay="0"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3" name="TextShape 1"/>
          <p:cNvSpPr txBox="1"/>
          <p:nvPr/>
        </p:nvSpPr>
        <p:spPr>
          <a:xfrm>
            <a:off x="2593080" y="624240"/>
            <a:ext cx="8911440" cy="1280520"/>
          </a:xfrm>
          <a:prstGeom prst="rect">
            <a:avLst/>
          </a:prstGeom>
          <a:noFill/>
          <a:ln>
            <a:noFill/>
          </a:ln>
        </p:spPr>
        <p:txBody>
          <a:bodyPr/>
          <a:p>
            <a:pPr>
              <a:lnSpc>
                <a:spcPct val="100000"/>
              </a:lnSpc>
            </a:pPr>
            <a:r>
              <a:rPr b="0" lang="en-US" sz="3600" spc="-1" strike="noStrike">
                <a:solidFill>
                  <a:srgbClr val="262626"/>
                </a:solidFill>
                <a:latin typeface="Century Gothic"/>
              </a:rPr>
              <a:t>                 </a:t>
            </a:r>
            <a:r>
              <a:rPr b="0" lang="en-US" sz="4000" spc="-1" strike="noStrike">
                <a:solidFill>
                  <a:srgbClr val="262626"/>
                </a:solidFill>
                <a:latin typeface="Century Gothic"/>
              </a:rPr>
              <a:t>Intro cont’d</a:t>
            </a:r>
            <a:endParaRPr b="0" lang="en-US" sz="4000" spc="-1" strike="noStrike">
              <a:solidFill>
                <a:srgbClr val="000000"/>
              </a:solidFill>
              <a:latin typeface="Century Gothic"/>
            </a:endParaRPr>
          </a:p>
        </p:txBody>
      </p:sp>
      <p:sp>
        <p:nvSpPr>
          <p:cNvPr id="214" name="TextShape 2"/>
          <p:cNvSpPr txBox="1"/>
          <p:nvPr/>
        </p:nvSpPr>
        <p:spPr>
          <a:xfrm>
            <a:off x="313560" y="1486080"/>
            <a:ext cx="11782800" cy="4947840"/>
          </a:xfrm>
          <a:prstGeom prst="rect">
            <a:avLst/>
          </a:prstGeom>
          <a:noFill/>
          <a:ln>
            <a:noFill/>
          </a:ln>
        </p:spPr>
        <p:txBody>
          <a:bodyPr/>
          <a:p>
            <a:pPr marL="45720" algn="just">
              <a:lnSpc>
                <a:spcPct val="107000"/>
              </a:lnSpc>
              <a:spcBef>
                <a:spcPts val="1001"/>
              </a:spcBef>
              <a:spcAft>
                <a:spcPts val="799"/>
              </a:spcAft>
            </a:pPr>
            <a:r>
              <a:rPr b="0" lang="en-US" sz="3200" spc="-1" strike="noStrike">
                <a:solidFill>
                  <a:srgbClr val="0d568c"/>
                </a:solidFill>
                <a:latin typeface="Times New Roman"/>
                <a:ea typeface="Calibri"/>
              </a:rPr>
              <a:t>Sales from the hotel sectors account for 87.4% of industry revenue and 82.0% of industry employment, though they account for only 44.0% of industry establishments. This reports suggested around $26.0 billion as profit with another $42.7 billion as wages paid to hotels workers in the US in the same year </a:t>
            </a:r>
            <a:r>
              <a:rPr b="0" lang="en-US" sz="3200" spc="-1" strike="noStrike">
                <a:solidFill>
                  <a:srgbClr val="0d568c"/>
                </a:solidFill>
                <a:latin typeface="Century Gothic"/>
                <a:ea typeface="Calibri"/>
              </a:rPr>
              <a:t>(Growthink, n.a).</a:t>
            </a:r>
            <a:endParaRPr b="0" lang="en-US" sz="3200" spc="-1" strike="noStrike">
              <a:solidFill>
                <a:srgbClr val="404040"/>
              </a:solidFill>
              <a:latin typeface="Century Gothic"/>
            </a:endParaRPr>
          </a:p>
          <a:p>
            <a:pPr marL="45720" algn="just">
              <a:lnSpc>
                <a:spcPct val="107000"/>
              </a:lnSpc>
              <a:spcBef>
                <a:spcPts val="1001"/>
              </a:spcBef>
              <a:spcAft>
                <a:spcPts val="799"/>
              </a:spcAft>
            </a:pPr>
            <a:endParaRPr b="0" lang="en-US" sz="3200" spc="-1" strike="noStrike">
              <a:solidFill>
                <a:srgbClr val="404040"/>
              </a:solidFill>
              <a:latin typeface="Century Gothic"/>
            </a:endParaRPr>
          </a:p>
          <a:p>
            <a:pPr marL="45720" algn="just">
              <a:lnSpc>
                <a:spcPct val="107000"/>
              </a:lnSpc>
              <a:spcBef>
                <a:spcPts val="1001"/>
              </a:spcBef>
              <a:spcAft>
                <a:spcPts val="799"/>
              </a:spcAft>
            </a:pPr>
            <a:endParaRPr b="0" lang="en-US" sz="3200" spc="-1" strike="noStrike">
              <a:solidFill>
                <a:srgbClr val="404040"/>
              </a:solidFill>
              <a:latin typeface="Century Gothic"/>
            </a:endParaRPr>
          </a:p>
          <a:p>
            <a:pPr marL="45720" algn="just">
              <a:lnSpc>
                <a:spcPct val="107000"/>
              </a:lnSpc>
              <a:spcBef>
                <a:spcPts val="1001"/>
              </a:spcBef>
              <a:spcAft>
                <a:spcPts val="799"/>
              </a:spcAft>
            </a:pPr>
            <a:endParaRPr b="0" lang="en-US" sz="32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7" dur="indefinite" restart="never" nodeType="tmRoot">
          <p:childTnLst>
            <p:seq>
              <p:cTn id="8" dur="indefinite" nodeType="mainSeq"/>
              <p:prevCondLst>
                <p:cond delay="0" evt="onPrev">
                  <p:tgtEl>
                    <p:sldTgt/>
                  </p:tgtEl>
                </p:cond>
              </p:prevCondLst>
              <p:nextCondLst>
                <p:cond delay="0"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5" name="TextShape 1"/>
          <p:cNvSpPr txBox="1"/>
          <p:nvPr/>
        </p:nvSpPr>
        <p:spPr>
          <a:xfrm>
            <a:off x="1051560" y="624240"/>
            <a:ext cx="8911440" cy="1280520"/>
          </a:xfrm>
          <a:prstGeom prst="rect">
            <a:avLst/>
          </a:prstGeom>
          <a:noFill/>
          <a:ln>
            <a:noFill/>
          </a:ln>
        </p:spPr>
        <p:txBody>
          <a:bodyPr>
            <a:normAutofit/>
          </a:bodyPr>
          <a:p>
            <a:pPr>
              <a:lnSpc>
                <a:spcPct val="100000"/>
              </a:lnSpc>
            </a:pPr>
            <a:r>
              <a:rPr b="0" lang="en-US" sz="4000" spc="-1" strike="noStrike">
                <a:solidFill>
                  <a:srgbClr val="262626"/>
                </a:solidFill>
                <a:latin typeface="Century Gothic"/>
              </a:rPr>
              <a:t>                        </a:t>
            </a:r>
            <a:r>
              <a:rPr b="0" lang="en-US" sz="4000" spc="-1" strike="noStrike">
                <a:solidFill>
                  <a:srgbClr val="262626"/>
                </a:solidFill>
                <a:latin typeface="Century Gothic"/>
              </a:rPr>
              <a:t>Catalin Inn</a:t>
            </a:r>
            <a:endParaRPr b="0" lang="en-US" sz="4000" spc="-1" strike="noStrike">
              <a:solidFill>
                <a:srgbClr val="000000"/>
              </a:solidFill>
              <a:latin typeface="Century Gothic"/>
            </a:endParaRPr>
          </a:p>
        </p:txBody>
      </p:sp>
      <p:sp>
        <p:nvSpPr>
          <p:cNvPr id="216" name="TextShape 2"/>
          <p:cNvSpPr txBox="1"/>
          <p:nvPr/>
        </p:nvSpPr>
        <p:spPr>
          <a:xfrm>
            <a:off x="378720" y="1312200"/>
            <a:ext cx="11481840" cy="5440680"/>
          </a:xfrm>
          <a:prstGeom prst="rect">
            <a:avLst/>
          </a:prstGeom>
          <a:noFill/>
          <a:ln>
            <a:noFill/>
          </a:ln>
        </p:spPr>
        <p:txBody>
          <a:bodyPr>
            <a:normAutofit/>
          </a:bodyPr>
          <a:p>
            <a:pPr marL="45720" algn="just">
              <a:lnSpc>
                <a:spcPct val="100000"/>
              </a:lnSpc>
              <a:spcBef>
                <a:spcPts val="1001"/>
              </a:spcBef>
            </a:pPr>
            <a:r>
              <a:rPr b="0" lang="en-US" sz="2400" spc="-1" strike="noStrike">
                <a:solidFill>
                  <a:srgbClr val="404040"/>
                </a:solidFill>
                <a:latin typeface="Century Gothic"/>
              </a:rPr>
              <a:t> </a:t>
            </a:r>
            <a:endParaRPr b="0" lang="en-US" sz="2400" spc="-1" strike="noStrike">
              <a:solidFill>
                <a:srgbClr val="404040"/>
              </a:solidFill>
              <a:latin typeface="Century Gothic"/>
            </a:endParaRPr>
          </a:p>
          <a:p>
            <a:pPr marL="45720" algn="just">
              <a:lnSpc>
                <a:spcPct val="100000"/>
              </a:lnSpc>
              <a:spcBef>
                <a:spcPts val="1001"/>
              </a:spcBef>
            </a:pPr>
            <a:r>
              <a:rPr b="0" lang="en-US" sz="2400" spc="-1" strike="noStrike">
                <a:solidFill>
                  <a:srgbClr val="404040"/>
                </a:solidFill>
                <a:latin typeface="Century Gothic"/>
              </a:rPr>
              <a:t>In view of the above analysis, it is clear that the ever growing hotel business will ever be expanding even in UK, and small scale business that is newly starting up like ‘Catalin Inn’ will be able to stand and make huge success’.</a:t>
            </a:r>
            <a:endParaRPr b="0" lang="en-US" sz="2400" spc="-1" strike="noStrike">
              <a:solidFill>
                <a:srgbClr val="404040"/>
              </a:solidFill>
              <a:latin typeface="Century Gothic"/>
            </a:endParaRPr>
          </a:p>
          <a:p>
            <a:pPr marL="45720" algn="just">
              <a:lnSpc>
                <a:spcPct val="100000"/>
              </a:lnSpc>
              <a:spcBef>
                <a:spcPts val="1001"/>
              </a:spcBef>
            </a:pPr>
            <a:endParaRPr b="0" lang="en-US" sz="2400" spc="-1" strike="noStrike">
              <a:solidFill>
                <a:srgbClr val="404040"/>
              </a:solidFill>
              <a:latin typeface="Century Gothic"/>
            </a:endParaRPr>
          </a:p>
          <a:p>
            <a:pPr marL="45720" algn="just">
              <a:lnSpc>
                <a:spcPct val="100000"/>
              </a:lnSpc>
              <a:spcBef>
                <a:spcPts val="1001"/>
              </a:spcBef>
            </a:pPr>
            <a:r>
              <a:rPr b="0" lang="en-US" sz="2400" spc="-1" strike="noStrike">
                <a:solidFill>
                  <a:srgbClr val="404040"/>
                </a:solidFill>
                <a:latin typeface="Century Gothic"/>
              </a:rPr>
              <a:t>The speed with which the industry is growing provides the avenue for young entrepreneur to craft out a niche for themselves and make huge success. Catalin inn will be modelled to consist of three segments, which are: hotel, restaurants and coffee shops to optimize all the sources of revenue available to a hotel. </a:t>
            </a:r>
            <a:endParaRPr b="0" lang="en-US" sz="24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9" dur="indefinite" restart="never" nodeType="tmRoot">
          <p:childTnLst>
            <p:seq>
              <p:cTn id="10" dur="indefinite" nodeType="mainSeq"/>
              <p:prevCondLst>
                <p:cond delay="0" evt="onPrev">
                  <p:tgtEl>
                    <p:sldTgt/>
                  </p:tgtEl>
                </p:cond>
              </p:prevCondLst>
              <p:nextCondLst>
                <p:cond delay="0"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7" name="TextShape 1"/>
          <p:cNvSpPr txBox="1"/>
          <p:nvPr/>
        </p:nvSpPr>
        <p:spPr>
          <a:xfrm>
            <a:off x="927360" y="78840"/>
            <a:ext cx="10815840" cy="1233000"/>
          </a:xfrm>
          <a:prstGeom prst="rect">
            <a:avLst/>
          </a:prstGeom>
          <a:noFill/>
          <a:ln>
            <a:noFill/>
          </a:ln>
        </p:spPr>
        <p:txBody>
          <a:bodyPr>
            <a:normAutofit/>
          </a:bodyPr>
          <a:p>
            <a:pPr>
              <a:lnSpc>
                <a:spcPct val="100000"/>
              </a:lnSpc>
            </a:pPr>
            <a:r>
              <a:rPr b="1" lang="en-US" sz="4000" spc="-1" strike="noStrike">
                <a:solidFill>
                  <a:srgbClr val="262626"/>
                </a:solidFill>
                <a:latin typeface="Century Gothic"/>
              </a:rPr>
              <a:t>External factors affecting the hotel Business</a:t>
            </a:r>
            <a:endParaRPr b="0" lang="en-US" sz="4000" spc="-1" strike="noStrike">
              <a:solidFill>
                <a:srgbClr val="000000"/>
              </a:solidFill>
              <a:latin typeface="Century Gothic"/>
            </a:endParaRPr>
          </a:p>
        </p:txBody>
      </p:sp>
      <p:sp>
        <p:nvSpPr>
          <p:cNvPr id="218" name="TextShape 2"/>
          <p:cNvSpPr txBox="1"/>
          <p:nvPr/>
        </p:nvSpPr>
        <p:spPr>
          <a:xfrm>
            <a:off x="378720" y="1312200"/>
            <a:ext cx="11481840" cy="5440680"/>
          </a:xfrm>
          <a:prstGeom prst="rect">
            <a:avLst/>
          </a:prstGeom>
          <a:noFill/>
          <a:ln>
            <a:noFill/>
          </a:ln>
        </p:spPr>
        <p:txBody>
          <a:bodyPr>
            <a:normAutofit/>
          </a:bodyPr>
          <a:p>
            <a:pPr marL="45720">
              <a:lnSpc>
                <a:spcPct val="100000"/>
              </a:lnSpc>
              <a:spcBef>
                <a:spcPts val="1001"/>
              </a:spcBef>
            </a:pPr>
            <a:r>
              <a:rPr b="0" lang="en-US" sz="2400" spc="-1" strike="noStrike">
                <a:solidFill>
                  <a:srgbClr val="404040"/>
                </a:solidFill>
                <a:latin typeface="Century Gothic"/>
              </a:rPr>
              <a:t>External factors which might impact the performances of Catalin Inn business in the United Kingdom are:</a:t>
            </a:r>
            <a:endParaRPr b="0" lang="en-US" sz="2400" spc="-1" strike="noStrike">
              <a:solidFill>
                <a:srgbClr val="404040"/>
              </a:solidFill>
              <a:latin typeface="Century Gothic"/>
            </a:endParaRPr>
          </a:p>
          <a:p>
            <a:pPr marL="45720">
              <a:lnSpc>
                <a:spcPct val="100000"/>
              </a:lnSpc>
              <a:spcBef>
                <a:spcPts val="1001"/>
              </a:spcBef>
            </a:pPr>
            <a:r>
              <a:rPr b="1" lang="en-US" sz="2400" spc="-1" strike="noStrike">
                <a:solidFill>
                  <a:srgbClr val="404040"/>
                </a:solidFill>
                <a:latin typeface="Century Gothic"/>
              </a:rPr>
              <a:t>Domestic trips by UK residents:</a:t>
            </a:r>
            <a:r>
              <a:rPr b="0" lang="en-US" sz="2400" spc="-1" strike="noStrike">
                <a:solidFill>
                  <a:srgbClr val="404040"/>
                </a:solidFill>
                <a:latin typeface="Century Gothic"/>
              </a:rPr>
              <a:t> the performances of the hotel industry is directly influenced by the trends in the travels and tourism industry, especially business and tourism travel. The number of nights spent away from home impact the demand for accommodation.  Thus increase in trips by the UK citizens will lead to increase in demand for hotels. </a:t>
            </a:r>
            <a:endParaRPr b="0" lang="en-US" sz="2400" spc="-1" strike="noStrike">
              <a:solidFill>
                <a:srgbClr val="404040"/>
              </a:solidFill>
              <a:latin typeface="Century Gothic"/>
            </a:endParaRPr>
          </a:p>
          <a:p>
            <a:pPr marL="45720">
              <a:lnSpc>
                <a:spcPct val="100000"/>
              </a:lnSpc>
              <a:spcBef>
                <a:spcPts val="1001"/>
              </a:spcBef>
            </a:pPr>
            <a:r>
              <a:rPr b="1" lang="en-US" sz="2400" spc="-1" strike="noStrike">
                <a:solidFill>
                  <a:srgbClr val="404040"/>
                </a:solidFill>
                <a:latin typeface="Century Gothic"/>
              </a:rPr>
              <a:t>Consumer Confidence index: </a:t>
            </a:r>
            <a:endParaRPr b="0" lang="en-US" sz="2400" spc="-1" strike="noStrike">
              <a:solidFill>
                <a:srgbClr val="404040"/>
              </a:solidFill>
              <a:latin typeface="Century Gothic"/>
            </a:endParaRPr>
          </a:p>
          <a:p>
            <a:pPr marL="45720">
              <a:lnSpc>
                <a:spcPct val="100000"/>
              </a:lnSpc>
              <a:spcBef>
                <a:spcPts val="1001"/>
              </a:spcBef>
            </a:pPr>
            <a:r>
              <a:rPr b="0" lang="en-US" sz="2400" spc="-1" strike="noStrike">
                <a:solidFill>
                  <a:srgbClr val="404040"/>
                </a:solidFill>
                <a:latin typeface="Century Gothic"/>
              </a:rPr>
              <a:t>The confidence index of consumer also impact the decision by consumers as people minimize their expenses on traveling and entertainment especially during recession.</a:t>
            </a:r>
            <a:endParaRPr b="0" lang="en-US" sz="24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11" dur="indefinite" restart="never" nodeType="tmRoot">
          <p:childTnLst>
            <p:seq>
              <p:cTn id="12" dur="indefinite" nodeType="mainSeq"/>
              <p:prevCondLst>
                <p:cond delay="0" evt="onPrev">
                  <p:tgtEl>
                    <p:sldTgt/>
                  </p:tgtEl>
                </p:cond>
              </p:prevCondLst>
              <p:nextCondLst>
                <p:cond delay="0"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9" name="TextShape 1"/>
          <p:cNvSpPr txBox="1"/>
          <p:nvPr/>
        </p:nvSpPr>
        <p:spPr>
          <a:xfrm>
            <a:off x="927360" y="78840"/>
            <a:ext cx="10815840" cy="1233000"/>
          </a:xfrm>
          <a:prstGeom prst="rect">
            <a:avLst/>
          </a:prstGeom>
          <a:noFill/>
          <a:ln>
            <a:noFill/>
          </a:ln>
        </p:spPr>
        <p:txBody>
          <a:bodyPr>
            <a:normAutofit fontScale="87000"/>
          </a:bodyPr>
          <a:p>
            <a:pPr>
              <a:lnSpc>
                <a:spcPct val="100000"/>
              </a:lnSpc>
            </a:pPr>
            <a:r>
              <a:rPr b="1" lang="en-US" sz="4000" spc="-1" strike="noStrike">
                <a:solidFill>
                  <a:srgbClr val="262626"/>
                </a:solidFill>
                <a:latin typeface="Century Gothic"/>
              </a:rPr>
              <a:t>External factors affecting the hotel Business cont’d</a:t>
            </a:r>
            <a:endParaRPr b="0" lang="en-US" sz="4000" spc="-1" strike="noStrike">
              <a:solidFill>
                <a:srgbClr val="000000"/>
              </a:solidFill>
              <a:latin typeface="Century Gothic"/>
            </a:endParaRPr>
          </a:p>
        </p:txBody>
      </p:sp>
      <p:sp>
        <p:nvSpPr>
          <p:cNvPr id="220" name="TextShape 2"/>
          <p:cNvSpPr txBox="1"/>
          <p:nvPr/>
        </p:nvSpPr>
        <p:spPr>
          <a:xfrm>
            <a:off x="378720" y="1312200"/>
            <a:ext cx="11481840" cy="5440680"/>
          </a:xfrm>
          <a:prstGeom prst="rect">
            <a:avLst/>
          </a:prstGeom>
          <a:noFill/>
          <a:ln>
            <a:noFill/>
          </a:ln>
        </p:spPr>
        <p:txBody>
          <a:bodyPr>
            <a:normAutofit/>
          </a:bodyPr>
          <a:p>
            <a:pPr marL="45720">
              <a:lnSpc>
                <a:spcPct val="100000"/>
              </a:lnSpc>
              <a:spcBef>
                <a:spcPts val="1001"/>
              </a:spcBef>
            </a:pPr>
            <a:r>
              <a:rPr b="1" lang="en-US" sz="2400" spc="-1" strike="noStrike">
                <a:solidFill>
                  <a:srgbClr val="404040"/>
                </a:solidFill>
                <a:latin typeface="Century Gothic"/>
              </a:rPr>
              <a:t>International travels to the United Kingdom:</a:t>
            </a:r>
            <a:endParaRPr b="0" lang="en-US" sz="24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400" spc="-1" strike="noStrike">
                <a:solidFill>
                  <a:srgbClr val="404040"/>
                </a:solidFill>
                <a:latin typeface="Century Gothic"/>
              </a:rPr>
              <a:t>International travels to UK and the duration of stay of such travelers has a direct influence on the demand for hotels and accommodation. Increase in international travels to the United Kingdom will leads to increase in the demand for accommodation and hotels.</a:t>
            </a:r>
            <a:endParaRPr b="0" lang="en-US" sz="2400" spc="-1" strike="noStrike">
              <a:solidFill>
                <a:srgbClr val="404040"/>
              </a:solidFill>
              <a:latin typeface="Century Gothic"/>
            </a:endParaRPr>
          </a:p>
          <a:p>
            <a:pPr marL="45720">
              <a:lnSpc>
                <a:spcPct val="100000"/>
              </a:lnSpc>
              <a:spcBef>
                <a:spcPts val="1001"/>
              </a:spcBef>
            </a:pPr>
            <a:endParaRPr b="0" lang="en-US" sz="24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400" spc="-1" strike="noStrike">
                <a:solidFill>
                  <a:srgbClr val="404040"/>
                </a:solidFill>
                <a:latin typeface="Century Gothic"/>
              </a:rPr>
              <a:t>Other </a:t>
            </a:r>
            <a:r>
              <a:rPr b="1" lang="en-US" sz="2400" spc="-1" strike="noStrike">
                <a:solidFill>
                  <a:srgbClr val="404040"/>
                </a:solidFill>
                <a:latin typeface="Century Gothic"/>
              </a:rPr>
              <a:t>environmental factors:</a:t>
            </a:r>
            <a:r>
              <a:rPr b="0" lang="en-US" sz="2400" spc="-1" strike="noStrike">
                <a:solidFill>
                  <a:srgbClr val="404040"/>
                </a:solidFill>
                <a:latin typeface="Century Gothic"/>
              </a:rPr>
              <a:t> economic factors such as inflation, boom or recession and interest rates affect pricing decisions. Meeting new government regulations can cause costs to increase or governments can streamline processes, reducing costs (Essays, 2018).</a:t>
            </a:r>
            <a:endParaRPr b="0" lang="en-US" sz="24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13" dur="indefinite" restart="never" nodeType="tmRoot">
          <p:childTnLst>
            <p:seq>
              <p:cTn id="14" dur="indefinite" nodeType="mainSeq"/>
              <p:prevCondLst>
                <p:cond delay="0" evt="onPrev">
                  <p:tgtEl>
                    <p:sldTgt/>
                  </p:tgtEl>
                </p:cond>
              </p:prevCondLst>
              <p:nextCondLst>
                <p:cond delay="0"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1" name="TextShape 1"/>
          <p:cNvSpPr txBox="1"/>
          <p:nvPr/>
        </p:nvSpPr>
        <p:spPr>
          <a:xfrm>
            <a:off x="927360" y="78840"/>
            <a:ext cx="10815840" cy="1233000"/>
          </a:xfrm>
          <a:prstGeom prst="rect">
            <a:avLst/>
          </a:prstGeom>
          <a:noFill/>
          <a:ln>
            <a:noFill/>
          </a:ln>
        </p:spPr>
        <p:txBody>
          <a:bodyPr>
            <a:normAutofit/>
          </a:bodyPr>
          <a:p>
            <a:pPr>
              <a:lnSpc>
                <a:spcPct val="100000"/>
              </a:lnSpc>
            </a:pPr>
            <a:r>
              <a:rPr b="1" lang="en-US" sz="4000" spc="-1" strike="noStrike">
                <a:solidFill>
                  <a:srgbClr val="262626"/>
                </a:solidFill>
                <a:latin typeface="Century Gothic"/>
              </a:rPr>
              <a:t>Internal factors affecting the hotel Business </a:t>
            </a:r>
            <a:endParaRPr b="0" lang="en-US" sz="4000" spc="-1" strike="noStrike">
              <a:solidFill>
                <a:srgbClr val="000000"/>
              </a:solidFill>
              <a:latin typeface="Century Gothic"/>
            </a:endParaRPr>
          </a:p>
        </p:txBody>
      </p:sp>
      <p:sp>
        <p:nvSpPr>
          <p:cNvPr id="222" name="TextShape 2"/>
          <p:cNvSpPr txBox="1"/>
          <p:nvPr/>
        </p:nvSpPr>
        <p:spPr>
          <a:xfrm>
            <a:off x="378720" y="1312200"/>
            <a:ext cx="11481840" cy="5440680"/>
          </a:xfrm>
          <a:prstGeom prst="rect">
            <a:avLst/>
          </a:prstGeom>
          <a:noFill/>
          <a:ln>
            <a:noFill/>
          </a:ln>
        </p:spPr>
        <p:txBody>
          <a:bodyPr>
            <a:normAutofit/>
          </a:bodyPr>
          <a:p>
            <a:pPr marL="45720">
              <a:lnSpc>
                <a:spcPct val="100000"/>
              </a:lnSpc>
              <a:spcBef>
                <a:spcPts val="1001"/>
              </a:spcBef>
            </a:pPr>
            <a:r>
              <a:rPr b="1" lang="en-US" sz="2400" spc="-1" strike="noStrike">
                <a:solidFill>
                  <a:srgbClr val="404040"/>
                </a:solidFill>
                <a:latin typeface="Century Gothic"/>
              </a:rPr>
              <a:t>Physical and Capital investment </a:t>
            </a:r>
            <a:endParaRPr b="0" lang="en-US" sz="2400" spc="-1" strike="noStrike">
              <a:solidFill>
                <a:srgbClr val="404040"/>
              </a:solidFill>
              <a:latin typeface="Century Gothic"/>
            </a:endParaRPr>
          </a:p>
          <a:p>
            <a:pPr marL="45720">
              <a:lnSpc>
                <a:spcPct val="100000"/>
              </a:lnSpc>
              <a:spcBef>
                <a:spcPts val="1001"/>
              </a:spcBef>
            </a:pPr>
            <a:r>
              <a:rPr b="0" lang="en-US" sz="2400" spc="-1" strike="noStrike">
                <a:solidFill>
                  <a:srgbClr val="404040"/>
                </a:solidFill>
                <a:latin typeface="Century Gothic"/>
              </a:rPr>
              <a:t>Physical and infrastructural capital plays important role in enhancing the productivity, performances and competitiveness of hotels and accommodation businesses as they provide infrastructure and equipment. It also facilitate the introduction of new technology.</a:t>
            </a:r>
            <a:endParaRPr b="0" lang="en-US" sz="2400" spc="-1" strike="noStrike">
              <a:solidFill>
                <a:srgbClr val="404040"/>
              </a:solidFill>
              <a:latin typeface="Century Gothic"/>
            </a:endParaRPr>
          </a:p>
          <a:p>
            <a:pPr marL="45720">
              <a:lnSpc>
                <a:spcPct val="100000"/>
              </a:lnSpc>
              <a:spcBef>
                <a:spcPts val="1001"/>
              </a:spcBef>
            </a:pPr>
            <a:r>
              <a:rPr b="1" lang="en-US" sz="2400" spc="-1" strike="noStrike">
                <a:solidFill>
                  <a:srgbClr val="404040"/>
                </a:solidFill>
                <a:latin typeface="Century Gothic"/>
              </a:rPr>
              <a:t>Human Capital:</a:t>
            </a:r>
            <a:endParaRPr b="0" lang="en-US" sz="24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400" spc="-1" strike="noStrike">
                <a:solidFill>
                  <a:srgbClr val="404040"/>
                </a:solidFill>
                <a:latin typeface="Century Gothic"/>
              </a:rPr>
              <a:t>The productivity of hotel staff and management is to a large extent determined by the amount of capital invested in training, and development of skills by these workforce (Essays, 2018).</a:t>
            </a:r>
            <a:endParaRPr b="0" lang="en-US" sz="2400" spc="-1" strike="noStrike">
              <a:solidFill>
                <a:srgbClr val="404040"/>
              </a:solidFill>
              <a:latin typeface="Century Gothic"/>
            </a:endParaRPr>
          </a:p>
          <a:p>
            <a:pPr marL="45720">
              <a:lnSpc>
                <a:spcPct val="100000"/>
              </a:lnSpc>
              <a:spcBef>
                <a:spcPts val="1001"/>
              </a:spcBef>
            </a:pPr>
            <a:endParaRPr b="0" lang="en-US" sz="2400" spc="-1" strike="noStrike">
              <a:solidFill>
                <a:srgbClr val="404040"/>
              </a:solidFill>
              <a:latin typeface="Century Gothic"/>
            </a:endParaRPr>
          </a:p>
          <a:p>
            <a:pPr marL="45720">
              <a:lnSpc>
                <a:spcPct val="100000"/>
              </a:lnSpc>
              <a:spcBef>
                <a:spcPts val="1001"/>
              </a:spcBef>
            </a:pPr>
            <a:endParaRPr b="0" lang="en-US" sz="24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15" dur="indefinite" restart="never" nodeType="tmRoot">
          <p:childTnLst>
            <p:seq>
              <p:cTn id="16" dur="indefinite" nodeType="mainSeq"/>
              <p:prevCondLst>
                <p:cond delay="0" evt="onPrev">
                  <p:tgtEl>
                    <p:sldTgt/>
                  </p:tgtEl>
                </p:cond>
              </p:prevCondLst>
              <p:nextCondLst>
                <p:cond delay="0"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3" name="TextShape 1"/>
          <p:cNvSpPr txBox="1"/>
          <p:nvPr/>
        </p:nvSpPr>
        <p:spPr>
          <a:xfrm>
            <a:off x="927360" y="78840"/>
            <a:ext cx="10815840" cy="1233000"/>
          </a:xfrm>
          <a:prstGeom prst="rect">
            <a:avLst/>
          </a:prstGeom>
          <a:noFill/>
          <a:ln>
            <a:noFill/>
          </a:ln>
        </p:spPr>
        <p:txBody>
          <a:bodyPr>
            <a:normAutofit/>
          </a:bodyPr>
          <a:p>
            <a:pPr>
              <a:lnSpc>
                <a:spcPct val="100000"/>
              </a:lnSpc>
            </a:pPr>
            <a:r>
              <a:rPr b="1" lang="en-US" sz="4000" spc="-1" strike="noStrike">
                <a:solidFill>
                  <a:srgbClr val="262626"/>
                </a:solidFill>
                <a:latin typeface="Century Gothic"/>
              </a:rPr>
              <a:t>           </a:t>
            </a:r>
            <a:r>
              <a:rPr b="1" lang="en-US" sz="4000" spc="-1" strike="noStrike">
                <a:solidFill>
                  <a:srgbClr val="262626"/>
                </a:solidFill>
                <a:latin typeface="Century Gothic"/>
              </a:rPr>
              <a:t>SWOT analysis of Catalin Inn, UK</a:t>
            </a:r>
            <a:endParaRPr b="0" lang="en-US" sz="4000" spc="-1" strike="noStrike">
              <a:solidFill>
                <a:srgbClr val="000000"/>
              </a:solidFill>
              <a:latin typeface="Century Gothic"/>
            </a:endParaRPr>
          </a:p>
        </p:txBody>
      </p:sp>
      <p:sp>
        <p:nvSpPr>
          <p:cNvPr id="224" name="TextShape 2"/>
          <p:cNvSpPr txBox="1"/>
          <p:nvPr/>
        </p:nvSpPr>
        <p:spPr>
          <a:xfrm>
            <a:off x="378720" y="1312200"/>
            <a:ext cx="11481840" cy="5440680"/>
          </a:xfrm>
          <a:prstGeom prst="rect">
            <a:avLst/>
          </a:prstGeom>
          <a:noFill/>
          <a:ln>
            <a:noFill/>
          </a:ln>
        </p:spPr>
        <p:txBody>
          <a:bodyPr>
            <a:normAutofit fontScale="83000"/>
          </a:bodyPr>
          <a:p>
            <a:pPr marL="45720" algn="just">
              <a:lnSpc>
                <a:spcPct val="100000"/>
              </a:lnSpc>
              <a:spcBef>
                <a:spcPts val="1001"/>
              </a:spcBef>
            </a:pPr>
            <a:r>
              <a:rPr b="1" lang="en-US" sz="2400" spc="-1" strike="noStrike">
                <a:solidFill>
                  <a:srgbClr val="404040"/>
                </a:solidFill>
                <a:latin typeface="Century Gothic"/>
              </a:rPr>
              <a:t>STRENGTHS </a:t>
            </a:r>
            <a:endParaRPr b="0" lang="en-US" sz="2400" spc="-1" strike="noStrike">
              <a:solidFill>
                <a:srgbClr val="404040"/>
              </a:solidFill>
              <a:latin typeface="Century Gothic"/>
            </a:endParaRPr>
          </a:p>
          <a:p>
            <a:pPr marL="343080" indent="-342720" algn="just">
              <a:lnSpc>
                <a:spcPct val="100000"/>
              </a:lnSpc>
              <a:spcBef>
                <a:spcPts val="1001"/>
              </a:spcBef>
              <a:buClr>
                <a:srgbClr val="92278f"/>
              </a:buClr>
              <a:buFont typeface="Wingdings 3" charset="2"/>
              <a:buChar char=""/>
            </a:pPr>
            <a:r>
              <a:rPr b="0" lang="en-US" sz="2400" spc="-1" strike="noStrike">
                <a:solidFill>
                  <a:srgbClr val="404040"/>
                </a:solidFill>
                <a:latin typeface="Century Gothic"/>
              </a:rPr>
              <a:t>Catalin inn have decided to choose a good location for our business in UK, the site at which Catalin inn will be located physically is that which will give ease of accessibility and vast array of land for future expansion. Also paramount experience which cannot be discarded will be the platform on which Catalin inn will run as the management team are well experienced individuals in the hotel and accommodation industry, this will help to build a strong business model to boost our reputation as a growing and leading hotel. </a:t>
            </a:r>
            <a:endParaRPr b="0" lang="en-US" sz="2400" spc="-1" strike="noStrike">
              <a:solidFill>
                <a:srgbClr val="404040"/>
              </a:solidFill>
              <a:latin typeface="Century Gothic"/>
            </a:endParaRPr>
          </a:p>
          <a:p>
            <a:pPr algn="just">
              <a:lnSpc>
                <a:spcPct val="100000"/>
              </a:lnSpc>
              <a:spcBef>
                <a:spcPts val="1001"/>
              </a:spcBef>
            </a:pPr>
            <a:endParaRPr b="0" lang="en-US" sz="2400" spc="-1" strike="noStrike">
              <a:solidFill>
                <a:srgbClr val="404040"/>
              </a:solidFill>
              <a:latin typeface="Century Gothic"/>
            </a:endParaRPr>
          </a:p>
          <a:p>
            <a:pPr marL="343080" indent="-342720" algn="just">
              <a:lnSpc>
                <a:spcPct val="100000"/>
              </a:lnSpc>
              <a:spcBef>
                <a:spcPts val="1001"/>
              </a:spcBef>
              <a:buClr>
                <a:srgbClr val="92278f"/>
              </a:buClr>
              <a:buFont typeface="Wingdings 3" charset="2"/>
              <a:buChar char=""/>
            </a:pPr>
            <a:r>
              <a:rPr b="0" lang="en-US" sz="2400" spc="-1" strike="noStrike">
                <a:solidFill>
                  <a:srgbClr val="404040"/>
                </a:solidFill>
                <a:latin typeface="Century Gothic"/>
              </a:rPr>
              <a:t>Another major strength that Catalin inn seek to dwell on is the style and model of services we will be offering, Hotel, restaurants and coffee shops to optimize all the sources of revenue available to a hotel. This model of business will be dynamic and able to offer product and services that other fast food outlet could offer.</a:t>
            </a:r>
            <a:endParaRPr b="0" lang="en-US" sz="24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17" dur="indefinite" restart="never" nodeType="tmRoot">
          <p:childTnLst>
            <p:seq>
              <p:cTn id="18" dur="indefinite" nodeType="mainSeq"/>
              <p:prevCondLst>
                <p:cond delay="0" evt="onPrev">
                  <p:tgtEl>
                    <p:sldTgt/>
                  </p:tgtEl>
                </p:cond>
              </p:prevCondLst>
              <p:nextCondLst>
                <p:cond delay="0" evt="onNext">
                  <p:tgtEl>
                    <p:sldTgt/>
                  </p:tgtEl>
                </p:cond>
              </p:nextCondLst>
            </p:seq>
          </p:childTnLst>
        </p:cTn>
      </p:par>
    </p:tnLst>
  </p:timing>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5" name="TextShape 1"/>
          <p:cNvSpPr txBox="1"/>
          <p:nvPr/>
        </p:nvSpPr>
        <p:spPr>
          <a:xfrm>
            <a:off x="927360" y="78840"/>
            <a:ext cx="10815840" cy="1233000"/>
          </a:xfrm>
          <a:prstGeom prst="rect">
            <a:avLst/>
          </a:prstGeom>
          <a:noFill/>
          <a:ln>
            <a:noFill/>
          </a:ln>
        </p:spPr>
        <p:txBody>
          <a:bodyPr>
            <a:normAutofit/>
          </a:bodyPr>
          <a:p>
            <a:pPr>
              <a:lnSpc>
                <a:spcPct val="100000"/>
              </a:lnSpc>
            </a:pPr>
            <a:r>
              <a:rPr b="1" lang="en-US" sz="4000" spc="-1" strike="noStrike">
                <a:solidFill>
                  <a:srgbClr val="262626"/>
                </a:solidFill>
                <a:latin typeface="Century Gothic"/>
              </a:rPr>
              <a:t>           </a:t>
            </a:r>
            <a:r>
              <a:rPr b="1" lang="en-US" sz="4000" spc="-1" strike="noStrike">
                <a:solidFill>
                  <a:srgbClr val="262626"/>
                </a:solidFill>
                <a:latin typeface="Century Gothic"/>
              </a:rPr>
              <a:t>SWOT analysis of Catalin Inn, UK</a:t>
            </a:r>
            <a:endParaRPr b="0" lang="en-US" sz="4000" spc="-1" strike="noStrike">
              <a:solidFill>
                <a:srgbClr val="000000"/>
              </a:solidFill>
              <a:latin typeface="Century Gothic"/>
            </a:endParaRPr>
          </a:p>
        </p:txBody>
      </p:sp>
      <p:sp>
        <p:nvSpPr>
          <p:cNvPr id="226" name="TextShape 2"/>
          <p:cNvSpPr txBox="1"/>
          <p:nvPr/>
        </p:nvSpPr>
        <p:spPr>
          <a:xfrm>
            <a:off x="378720" y="1312200"/>
            <a:ext cx="11481840" cy="5440680"/>
          </a:xfrm>
          <a:prstGeom prst="rect">
            <a:avLst/>
          </a:prstGeom>
          <a:noFill/>
          <a:ln>
            <a:noFill/>
          </a:ln>
        </p:spPr>
        <p:txBody>
          <a:bodyPr>
            <a:normAutofit/>
          </a:bodyPr>
          <a:p>
            <a:pPr marL="45720" algn="just">
              <a:lnSpc>
                <a:spcPct val="100000"/>
              </a:lnSpc>
              <a:spcBef>
                <a:spcPts val="1001"/>
              </a:spcBef>
            </a:pPr>
            <a:r>
              <a:rPr b="0" lang="en-US" sz="2400" spc="-1" strike="noStrike">
                <a:solidFill>
                  <a:srgbClr val="404040"/>
                </a:solidFill>
                <a:latin typeface="Century Gothic"/>
              </a:rPr>
              <a:t> </a:t>
            </a:r>
            <a:r>
              <a:rPr b="1" lang="en-US" sz="2400" spc="-1" strike="noStrike">
                <a:solidFill>
                  <a:srgbClr val="404040"/>
                </a:solidFill>
                <a:latin typeface="Century Gothic"/>
              </a:rPr>
              <a:t>WEAKNESS:</a:t>
            </a:r>
            <a:endParaRPr b="0" lang="en-US" sz="2400" spc="-1" strike="noStrike">
              <a:solidFill>
                <a:srgbClr val="404040"/>
              </a:solidFill>
              <a:latin typeface="Century Gothic"/>
            </a:endParaRPr>
          </a:p>
          <a:p>
            <a:pPr marL="343080" indent="-342720" algn="just">
              <a:lnSpc>
                <a:spcPct val="100000"/>
              </a:lnSpc>
              <a:spcBef>
                <a:spcPts val="1001"/>
              </a:spcBef>
              <a:buClr>
                <a:srgbClr val="92278f"/>
              </a:buClr>
              <a:buFont typeface="Wingdings 3" charset="2"/>
              <a:buChar char=""/>
            </a:pPr>
            <a:r>
              <a:rPr b="0" lang="en-US" sz="2400" spc="-1" strike="noStrike">
                <a:solidFill>
                  <a:srgbClr val="404040"/>
                </a:solidFill>
                <a:latin typeface="Century Gothic"/>
              </a:rPr>
              <a:t>All new business require solid financial backing in order to be able to compete with some mutl-million dollars hotels and brothel’s in the country, as a new baby still searching for her feet in the hotel industry, this is a major weakness, as these multi-million dollars company can easily outcompete us due to their ability to sell at considerable lower price and their ability to influence market price as the major player in the hotel industry.</a:t>
            </a:r>
            <a:endParaRPr b="0" lang="en-US" sz="24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19" dur="indefinite" restart="never" nodeType="tmRoot">
          <p:childTnLst>
            <p:seq>
              <p:cTn id="20" dur="indefinite" nodeType="mainSeq"/>
              <p:prevCondLst>
                <p:cond delay="0" evt="onPrev">
                  <p:tgtEl>
                    <p:sldTgt/>
                  </p:tgtEl>
                </p:cond>
              </p:prevCondLst>
              <p:nextCondLst>
                <p:cond delay="0"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7" name="TextShape 1"/>
          <p:cNvSpPr txBox="1"/>
          <p:nvPr/>
        </p:nvSpPr>
        <p:spPr>
          <a:xfrm>
            <a:off x="927360" y="78840"/>
            <a:ext cx="10815840" cy="1233000"/>
          </a:xfrm>
          <a:prstGeom prst="rect">
            <a:avLst/>
          </a:prstGeom>
          <a:noFill/>
          <a:ln>
            <a:noFill/>
          </a:ln>
        </p:spPr>
        <p:txBody>
          <a:bodyPr>
            <a:normAutofit fontScale="87000"/>
          </a:bodyPr>
          <a:p>
            <a:pPr>
              <a:lnSpc>
                <a:spcPct val="100000"/>
              </a:lnSpc>
            </a:pPr>
            <a:r>
              <a:rPr b="1" lang="en-US" sz="4000" spc="-1" strike="noStrike">
                <a:solidFill>
                  <a:srgbClr val="262626"/>
                </a:solidFill>
                <a:latin typeface="Century Gothic"/>
              </a:rPr>
              <a:t>           </a:t>
            </a:r>
            <a:r>
              <a:rPr b="1" lang="en-US" sz="4000" spc="-1" strike="noStrike">
                <a:solidFill>
                  <a:srgbClr val="262626"/>
                </a:solidFill>
                <a:latin typeface="Century Gothic"/>
              </a:rPr>
              <a:t>SWOT analysis of Catalin Inn, UK Cont’d</a:t>
            </a:r>
            <a:endParaRPr b="0" lang="en-US" sz="4000" spc="-1" strike="noStrike">
              <a:solidFill>
                <a:srgbClr val="000000"/>
              </a:solidFill>
              <a:latin typeface="Century Gothic"/>
            </a:endParaRPr>
          </a:p>
        </p:txBody>
      </p:sp>
      <p:sp>
        <p:nvSpPr>
          <p:cNvPr id="228" name="TextShape 2"/>
          <p:cNvSpPr txBox="1"/>
          <p:nvPr/>
        </p:nvSpPr>
        <p:spPr>
          <a:xfrm>
            <a:off x="378720" y="1312200"/>
            <a:ext cx="11481840" cy="5440680"/>
          </a:xfrm>
          <a:prstGeom prst="rect">
            <a:avLst/>
          </a:prstGeom>
          <a:noFill/>
          <a:ln>
            <a:noFill/>
          </a:ln>
        </p:spPr>
        <p:txBody>
          <a:bodyPr>
            <a:normAutofit/>
          </a:bodyPr>
          <a:p>
            <a:pPr marL="45720">
              <a:lnSpc>
                <a:spcPct val="100000"/>
              </a:lnSpc>
              <a:spcBef>
                <a:spcPts val="1001"/>
              </a:spcBef>
            </a:pPr>
            <a:r>
              <a:rPr b="1" lang="en-US" sz="2800" spc="-1" strike="noStrike">
                <a:solidFill>
                  <a:srgbClr val="404040"/>
                </a:solidFill>
                <a:latin typeface="Century Gothic"/>
              </a:rPr>
              <a:t>Opportunities.</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The building next door has become available so expansion may be an option. Our model comprising Hotel, Coffee shop and restaurant will greatly benefit from the vast array of vacancy that will be generated.</a:t>
            </a:r>
            <a:endParaRPr b="0" lang="en-US" sz="2800" spc="-1" strike="noStrike">
              <a:solidFill>
                <a:srgbClr val="404040"/>
              </a:solidFill>
              <a:latin typeface="Century Gothic"/>
            </a:endParaRPr>
          </a:p>
          <a:p>
            <a:pPr marL="45720">
              <a:lnSpc>
                <a:spcPct val="100000"/>
              </a:lnSpc>
              <a:spcBef>
                <a:spcPts val="1001"/>
              </a:spcBef>
            </a:pPr>
            <a:r>
              <a:rPr b="1" lang="en-US" sz="2800" spc="-1" strike="noStrike">
                <a:solidFill>
                  <a:srgbClr val="404040"/>
                </a:solidFill>
                <a:latin typeface="Century Gothic"/>
              </a:rPr>
              <a:t>THREAT</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Income inequality, tight purse strings, and economic meltdown are the significant threat to Catlin Inn in UK</a:t>
            </a:r>
            <a:endParaRPr b="0" lang="en-US" sz="2800" spc="-1" strike="noStrike">
              <a:solidFill>
                <a:srgbClr val="404040"/>
              </a:solidFill>
              <a:latin typeface="Century Gothic"/>
            </a:endParaRPr>
          </a:p>
          <a:p>
            <a:pPr>
              <a:lnSpc>
                <a:spcPct val="100000"/>
              </a:lnSpc>
              <a:spcBef>
                <a:spcPts val="1001"/>
              </a:spcBef>
            </a:pPr>
            <a:endParaRPr b="0" lang="en-US" sz="2800" spc="-1" strike="noStrike">
              <a:solidFill>
                <a:srgbClr val="404040"/>
              </a:solidFill>
              <a:latin typeface="Century Gothic"/>
            </a:endParaRPr>
          </a:p>
          <a:p>
            <a:pPr>
              <a:lnSpc>
                <a:spcPct val="100000"/>
              </a:lnSpc>
              <a:spcBef>
                <a:spcPts val="1001"/>
              </a:spcBef>
            </a:pPr>
            <a:endParaRPr b="0" lang="en-US" sz="28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21" dur="indefinite" restart="never" nodeType="tmRoot">
          <p:childTnLst>
            <p:seq>
              <p:cTn id="22" dur="indefinite" nodeType="mainSeq"/>
              <p:prevCondLst>
                <p:cond delay="0" evt="onPrev">
                  <p:tgtEl>
                    <p:sldTgt/>
                  </p:tgtEl>
                </p:cond>
              </p:prevCondLst>
              <p:nextCondLst>
                <p:cond delay="0" evt="onNext">
                  <p:tgtEl>
                    <p:sldTgt/>
                  </p:tgtEl>
                </p:cond>
              </p:nextCondLst>
            </p:seq>
          </p:childTnLst>
        </p:cTn>
      </p:par>
    </p:tnLst>
  </p:timing>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9" name="TextShape 1"/>
          <p:cNvSpPr txBox="1"/>
          <p:nvPr/>
        </p:nvSpPr>
        <p:spPr>
          <a:xfrm>
            <a:off x="927360" y="78840"/>
            <a:ext cx="10815840" cy="1233000"/>
          </a:xfrm>
          <a:prstGeom prst="rect">
            <a:avLst/>
          </a:prstGeom>
          <a:noFill/>
          <a:ln>
            <a:noFill/>
          </a:ln>
        </p:spPr>
        <p:txBody>
          <a:bodyPr>
            <a:normAutofit/>
          </a:bodyPr>
          <a:p>
            <a:pPr>
              <a:lnSpc>
                <a:spcPct val="100000"/>
              </a:lnSpc>
            </a:pPr>
            <a:r>
              <a:rPr b="1" lang="en-US" sz="4000" spc="-1" strike="noStrike">
                <a:solidFill>
                  <a:srgbClr val="262626"/>
                </a:solidFill>
                <a:latin typeface="Century Gothic"/>
              </a:rPr>
              <a:t>    </a:t>
            </a:r>
            <a:r>
              <a:rPr b="1" lang="en-US" sz="4000" spc="-1" strike="noStrike">
                <a:solidFill>
                  <a:srgbClr val="262626"/>
                </a:solidFill>
                <a:latin typeface="Century Gothic"/>
              </a:rPr>
              <a:t>PESTLE Analysis of Catalin Inn, UK Cont’d</a:t>
            </a:r>
            <a:endParaRPr b="0" lang="en-US" sz="4000" spc="-1" strike="noStrike">
              <a:solidFill>
                <a:srgbClr val="000000"/>
              </a:solidFill>
              <a:latin typeface="Century Gothic"/>
            </a:endParaRPr>
          </a:p>
        </p:txBody>
      </p:sp>
      <p:sp>
        <p:nvSpPr>
          <p:cNvPr id="230" name="TextShape 2"/>
          <p:cNvSpPr txBox="1"/>
          <p:nvPr/>
        </p:nvSpPr>
        <p:spPr>
          <a:xfrm>
            <a:off x="378720" y="1312200"/>
            <a:ext cx="11481840" cy="5440680"/>
          </a:xfrm>
          <a:prstGeom prst="rect">
            <a:avLst/>
          </a:prstGeom>
          <a:noFill/>
          <a:ln>
            <a:noFill/>
          </a:ln>
        </p:spPr>
        <p:txBody>
          <a:bodyPr>
            <a:normAutofit/>
          </a:bodyPr>
          <a:p>
            <a:pPr marL="45720">
              <a:lnSpc>
                <a:spcPct val="100000"/>
              </a:lnSpc>
              <a:spcBef>
                <a:spcPts val="1001"/>
              </a:spcBef>
            </a:pPr>
            <a:r>
              <a:rPr b="1" lang="en-US" sz="2800" spc="-1" strike="noStrike">
                <a:solidFill>
                  <a:srgbClr val="404040"/>
                </a:solidFill>
                <a:latin typeface="Century Gothic"/>
              </a:rPr>
              <a:t>Political Environment</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The tourism industry is greatly affected by various governmental policies and intervention (Essay, 2018). The high level of tax on luxury and star categories of hotels is a factor that Catalin Inn will have to cope with. Also, governmental intervention such as the ‘Digital Economy Act 2010’ also threatens to limit the creation and usage of free Wi-Fi in our hotel.</a:t>
            </a:r>
            <a:endParaRPr b="0" lang="en-US" sz="28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23" dur="indefinite" restart="never" nodeType="tmRoot">
          <p:childTnLst>
            <p:seq>
              <p:cTn id="24" dur="indefinite" nodeType="mainSeq"/>
              <p:prevCondLst>
                <p:cond delay="0" evt="onPrev">
                  <p:tgtEl>
                    <p:sldTgt/>
                  </p:tgtEl>
                </p:cond>
              </p:prevCondLst>
              <p:nextCondLst>
                <p:cond delay="0" evt="onNext">
                  <p:tgtEl>
                    <p:sldTgt/>
                  </p:tgtEl>
                </p:cond>
              </p:nextCondLst>
            </p:seq>
          </p:childTnLst>
        </p:cTn>
      </p:par>
    </p:tnLst>
  </p:timing>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TextShape 1"/>
          <p:cNvSpPr txBox="1"/>
          <p:nvPr/>
        </p:nvSpPr>
        <p:spPr>
          <a:xfrm>
            <a:off x="927360" y="78840"/>
            <a:ext cx="10815840" cy="1233000"/>
          </a:xfrm>
          <a:prstGeom prst="rect">
            <a:avLst/>
          </a:prstGeom>
          <a:noFill/>
          <a:ln>
            <a:noFill/>
          </a:ln>
        </p:spPr>
        <p:txBody>
          <a:bodyPr>
            <a:normAutofit/>
          </a:bodyPr>
          <a:p>
            <a:pPr>
              <a:lnSpc>
                <a:spcPct val="100000"/>
              </a:lnSpc>
            </a:pPr>
            <a:r>
              <a:rPr b="1" lang="en-US" sz="4000" spc="-1" strike="noStrike">
                <a:solidFill>
                  <a:srgbClr val="262626"/>
                </a:solidFill>
                <a:latin typeface="Century Gothic"/>
              </a:rPr>
              <a:t>    </a:t>
            </a:r>
            <a:r>
              <a:rPr b="1" lang="en-US" sz="4000" spc="-1" strike="noStrike">
                <a:solidFill>
                  <a:srgbClr val="262626"/>
                </a:solidFill>
                <a:latin typeface="Century Gothic"/>
              </a:rPr>
              <a:t>PESTLE Analysis of Catalin Inn, UK Cont’d</a:t>
            </a:r>
            <a:endParaRPr b="0" lang="en-US" sz="4000" spc="-1" strike="noStrike">
              <a:solidFill>
                <a:srgbClr val="000000"/>
              </a:solidFill>
              <a:latin typeface="Century Gothic"/>
            </a:endParaRPr>
          </a:p>
        </p:txBody>
      </p:sp>
      <p:sp>
        <p:nvSpPr>
          <p:cNvPr id="232" name="TextShape 2"/>
          <p:cNvSpPr txBox="1"/>
          <p:nvPr/>
        </p:nvSpPr>
        <p:spPr>
          <a:xfrm>
            <a:off x="378720" y="1312200"/>
            <a:ext cx="11481840" cy="5440680"/>
          </a:xfrm>
          <a:prstGeom prst="rect">
            <a:avLst/>
          </a:prstGeom>
          <a:noFill/>
          <a:ln>
            <a:noFill/>
          </a:ln>
        </p:spPr>
        <p:txBody>
          <a:bodyPr>
            <a:normAutofit/>
          </a:bodyPr>
          <a:p>
            <a:pPr marL="45720">
              <a:lnSpc>
                <a:spcPct val="100000"/>
              </a:lnSpc>
              <a:spcBef>
                <a:spcPts val="1001"/>
              </a:spcBef>
            </a:pPr>
            <a:r>
              <a:rPr b="1" lang="en-US" sz="2800" spc="-1" strike="noStrike">
                <a:solidFill>
                  <a:srgbClr val="404040"/>
                </a:solidFill>
                <a:latin typeface="Century Gothic"/>
              </a:rPr>
              <a:t>Economic Factors:</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This include taxation policies, VAT, Economic growth and exchange rates.</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The increase in the numbers of tourist to UK has helped the cause of the Hotel industry as more tourist gained will lead to more accommodation needs. An increase in VAT will lead to customers looking for cheaper accommodations at low prices such as that of Catlin Inn.</a:t>
            </a:r>
            <a:endParaRPr b="0" lang="en-US" sz="28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25" dur="indefinite" restart="never" nodeType="tmRoot">
          <p:childTnLst>
            <p:seq>
              <p:cTn id="26" dur="indefinite" nodeType="mainSeq"/>
              <p:prevCondLst>
                <p:cond delay="0" evt="onPrev">
                  <p:tgtEl>
                    <p:sldTgt/>
                  </p:tgtEl>
                </p:cond>
              </p:prevCondLst>
              <p:nextCondLst>
                <p:cond delay="0" evt="onNext">
                  <p:tgtEl>
                    <p:sldTgt/>
                  </p:tgtEl>
                </p:cond>
              </p:nextCondLst>
            </p:seq>
          </p:childTnLst>
        </p:cTn>
      </p:par>
    </p:tnLst>
  </p:timing>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3" name="TextShape 1"/>
          <p:cNvSpPr txBox="1"/>
          <p:nvPr/>
        </p:nvSpPr>
        <p:spPr>
          <a:xfrm>
            <a:off x="927360" y="78840"/>
            <a:ext cx="10815840" cy="1233000"/>
          </a:xfrm>
          <a:prstGeom prst="rect">
            <a:avLst/>
          </a:prstGeom>
          <a:noFill/>
          <a:ln>
            <a:noFill/>
          </a:ln>
        </p:spPr>
        <p:txBody>
          <a:bodyPr>
            <a:normAutofit/>
          </a:bodyPr>
          <a:p>
            <a:pPr>
              <a:lnSpc>
                <a:spcPct val="100000"/>
              </a:lnSpc>
            </a:pPr>
            <a:r>
              <a:rPr b="1" lang="en-US" sz="4000" spc="-1" strike="noStrike">
                <a:solidFill>
                  <a:srgbClr val="262626"/>
                </a:solidFill>
                <a:latin typeface="Century Gothic"/>
              </a:rPr>
              <a:t>    </a:t>
            </a:r>
            <a:r>
              <a:rPr b="1" lang="en-US" sz="4000" spc="-1" strike="noStrike">
                <a:solidFill>
                  <a:srgbClr val="262626"/>
                </a:solidFill>
                <a:latin typeface="Century Gothic"/>
              </a:rPr>
              <a:t>PESTLE Analysis of Catalin Inn, UK Cont’d</a:t>
            </a:r>
            <a:endParaRPr b="0" lang="en-US" sz="4000" spc="-1" strike="noStrike">
              <a:solidFill>
                <a:srgbClr val="000000"/>
              </a:solidFill>
              <a:latin typeface="Century Gothic"/>
            </a:endParaRPr>
          </a:p>
        </p:txBody>
      </p:sp>
      <p:sp>
        <p:nvSpPr>
          <p:cNvPr id="234" name="TextShape 2"/>
          <p:cNvSpPr txBox="1"/>
          <p:nvPr/>
        </p:nvSpPr>
        <p:spPr>
          <a:xfrm>
            <a:off x="378720" y="1312200"/>
            <a:ext cx="11481840" cy="5440680"/>
          </a:xfrm>
          <a:prstGeom prst="rect">
            <a:avLst/>
          </a:prstGeom>
          <a:noFill/>
          <a:ln>
            <a:noFill/>
          </a:ln>
        </p:spPr>
        <p:txBody>
          <a:bodyPr>
            <a:normAutofit fontScale="85000"/>
          </a:bodyPr>
          <a:p>
            <a:pPr marL="45720">
              <a:lnSpc>
                <a:spcPct val="100000"/>
              </a:lnSpc>
              <a:spcBef>
                <a:spcPts val="1001"/>
              </a:spcBef>
            </a:pPr>
            <a:r>
              <a:rPr b="1" lang="en-US" sz="2800" spc="-1" strike="noStrike">
                <a:solidFill>
                  <a:srgbClr val="404040"/>
                </a:solidFill>
                <a:latin typeface="Century Gothic"/>
              </a:rPr>
              <a:t>Socio-Demographic Environment</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Tourist who are visiting  London for a couple of days will be more than happy with the service that Catilin Inn provide as a comfortable bed and a hot shower is all that most people require during a short hotel stay. On the other hand, long-stay visitors will be put off by the inability to budget under the ‘pay-as-you-use’ system operated by Catilin Inn.</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Also, the structure within the hotels makes provision for all classes of potential customers. The presence of single and twin bedrooms proves to be perfect for businessmen and women and other categories of visitors. Hotels often welcomes 15% different sect of guest and having available rooms for various categories is a plus for Catilin Inn</a:t>
            </a:r>
            <a:endParaRPr b="0" lang="en-US" sz="2800" spc="-1" strike="noStrike">
              <a:solidFill>
                <a:srgbClr val="404040"/>
              </a:solidFill>
              <a:latin typeface="Century Gothic"/>
            </a:endParaRPr>
          </a:p>
          <a:p>
            <a:pPr marL="45720">
              <a:lnSpc>
                <a:spcPct val="100000"/>
              </a:lnSpc>
              <a:spcBef>
                <a:spcPts val="1001"/>
              </a:spcBef>
            </a:pPr>
            <a:endParaRPr b="0" lang="en-US" sz="28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27" dur="indefinite" restart="never" nodeType="tmRoot">
          <p:childTnLst>
            <p:seq>
              <p:cTn id="28" dur="indefinite" nodeType="mainSeq"/>
              <p:prevCondLst>
                <p:cond delay="0" evt="onPrev">
                  <p:tgtEl>
                    <p:sldTgt/>
                  </p:tgtEl>
                </p:cond>
              </p:prevCondLst>
              <p:nextCondLst>
                <p:cond delay="0" evt="onNext">
                  <p:tgtEl>
                    <p:sldTgt/>
                  </p:tgtEl>
                </p:cond>
              </p:nextCondLst>
            </p:seq>
          </p:childTnLst>
        </p:cTn>
      </p:par>
    </p:tnLst>
  </p:timing>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5" name="TextShape 1"/>
          <p:cNvSpPr txBox="1"/>
          <p:nvPr/>
        </p:nvSpPr>
        <p:spPr>
          <a:xfrm>
            <a:off x="927360" y="78840"/>
            <a:ext cx="10815840" cy="1233000"/>
          </a:xfrm>
          <a:prstGeom prst="rect">
            <a:avLst/>
          </a:prstGeom>
          <a:noFill/>
          <a:ln>
            <a:noFill/>
          </a:ln>
        </p:spPr>
        <p:txBody>
          <a:bodyPr>
            <a:normAutofit/>
          </a:bodyPr>
          <a:p>
            <a:pPr>
              <a:lnSpc>
                <a:spcPct val="100000"/>
              </a:lnSpc>
            </a:pPr>
            <a:r>
              <a:rPr b="1" lang="en-US" sz="4000" spc="-1" strike="noStrike">
                <a:solidFill>
                  <a:srgbClr val="262626"/>
                </a:solidFill>
                <a:latin typeface="Century Gothic"/>
              </a:rPr>
              <a:t>    </a:t>
            </a:r>
            <a:r>
              <a:rPr b="1" lang="en-US" sz="4000" spc="-1" strike="noStrike">
                <a:solidFill>
                  <a:srgbClr val="262626"/>
                </a:solidFill>
                <a:latin typeface="Century Gothic"/>
              </a:rPr>
              <a:t>PESTLE Analysis of Catalin Inn, UK Cont’d</a:t>
            </a:r>
            <a:endParaRPr b="0" lang="en-US" sz="4000" spc="-1" strike="noStrike">
              <a:solidFill>
                <a:srgbClr val="000000"/>
              </a:solidFill>
              <a:latin typeface="Century Gothic"/>
            </a:endParaRPr>
          </a:p>
        </p:txBody>
      </p:sp>
      <p:sp>
        <p:nvSpPr>
          <p:cNvPr id="236" name="TextShape 2"/>
          <p:cNvSpPr txBox="1"/>
          <p:nvPr/>
        </p:nvSpPr>
        <p:spPr>
          <a:xfrm>
            <a:off x="378720" y="1312200"/>
            <a:ext cx="11481840" cy="5440680"/>
          </a:xfrm>
          <a:prstGeom prst="rect">
            <a:avLst/>
          </a:prstGeom>
          <a:noFill/>
          <a:ln>
            <a:noFill/>
          </a:ln>
        </p:spPr>
        <p:txBody>
          <a:bodyPr>
            <a:normAutofit/>
          </a:bodyPr>
          <a:p>
            <a:pPr marL="343080" indent="-342720">
              <a:lnSpc>
                <a:spcPct val="100000"/>
              </a:lnSpc>
              <a:spcBef>
                <a:spcPts val="1001"/>
              </a:spcBef>
              <a:buClr>
                <a:srgbClr val="92278f"/>
              </a:buClr>
              <a:buFont typeface="Wingdings 3" charset="2"/>
              <a:buChar char=""/>
            </a:pPr>
            <a:r>
              <a:rPr b="1" lang="en-US" sz="2800" spc="-1" strike="noStrike">
                <a:solidFill>
                  <a:srgbClr val="404040"/>
                </a:solidFill>
                <a:latin typeface="Century Gothic"/>
              </a:rPr>
              <a:t>Technological factors</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Hotel management are run more efficiently with the use of defined technology. The software used by hotels help to meet the needs of the customers and those of the staff. Catilin Inn App is one of those app we are planning to bring a breakthrough to our business. The app will make it possible for anyone to check for available rooms, foods and drinks  and then make a reservation online  </a:t>
            </a:r>
            <a:endParaRPr b="0" lang="en-US" sz="28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29" dur="indefinite" restart="never" nodeType="tmRoot">
          <p:childTnLst>
            <p:seq>
              <p:cTn id="30" dur="indefinite" nodeType="mainSeq"/>
              <p:prevCondLst>
                <p:cond delay="0" evt="onPrev">
                  <p:tgtEl>
                    <p:sldTgt/>
                  </p:tgtEl>
                </p:cond>
              </p:prevCondLst>
              <p:nextCondLst>
                <p:cond delay="0" evt="onNext">
                  <p:tgtEl>
                    <p:sldTgt/>
                  </p:tgtEl>
                </p:cond>
              </p:nextCondLst>
            </p:seq>
          </p:childTnLst>
        </p:cTn>
      </p:par>
    </p:tnLst>
  </p:timing>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7" name="TextShape 1"/>
          <p:cNvSpPr txBox="1"/>
          <p:nvPr/>
        </p:nvSpPr>
        <p:spPr>
          <a:xfrm>
            <a:off x="927360" y="78840"/>
            <a:ext cx="10815840" cy="1233000"/>
          </a:xfrm>
          <a:prstGeom prst="rect">
            <a:avLst/>
          </a:prstGeom>
          <a:noFill/>
          <a:ln>
            <a:noFill/>
          </a:ln>
        </p:spPr>
        <p:txBody>
          <a:bodyPr>
            <a:normAutofit/>
          </a:bodyPr>
          <a:p>
            <a:pPr>
              <a:lnSpc>
                <a:spcPct val="100000"/>
              </a:lnSpc>
            </a:pPr>
            <a:r>
              <a:rPr b="1" lang="en-US" sz="4000" spc="-1" strike="noStrike">
                <a:solidFill>
                  <a:srgbClr val="262626"/>
                </a:solidFill>
                <a:latin typeface="Century Gothic"/>
              </a:rPr>
              <a:t>    </a:t>
            </a:r>
            <a:r>
              <a:rPr b="1" lang="en-US" sz="4000" spc="-1" strike="noStrike">
                <a:solidFill>
                  <a:srgbClr val="262626"/>
                </a:solidFill>
                <a:latin typeface="Century Gothic"/>
              </a:rPr>
              <a:t>PESTLE Analysis of Catalin Inn, UK Cont’d</a:t>
            </a:r>
            <a:endParaRPr b="0" lang="en-US" sz="4000" spc="-1" strike="noStrike">
              <a:solidFill>
                <a:srgbClr val="000000"/>
              </a:solidFill>
              <a:latin typeface="Century Gothic"/>
            </a:endParaRPr>
          </a:p>
        </p:txBody>
      </p:sp>
      <p:sp>
        <p:nvSpPr>
          <p:cNvPr id="238" name="TextShape 2"/>
          <p:cNvSpPr txBox="1"/>
          <p:nvPr/>
        </p:nvSpPr>
        <p:spPr>
          <a:xfrm>
            <a:off x="378720" y="1312200"/>
            <a:ext cx="11481840" cy="5440680"/>
          </a:xfrm>
          <a:prstGeom prst="rect">
            <a:avLst/>
          </a:prstGeom>
          <a:noFill/>
          <a:ln>
            <a:noFill/>
          </a:ln>
        </p:spPr>
        <p:txBody>
          <a:bodyPr>
            <a:normAutofit/>
          </a:bodyPr>
          <a:p>
            <a:pPr marL="45720">
              <a:lnSpc>
                <a:spcPct val="100000"/>
              </a:lnSpc>
              <a:spcBef>
                <a:spcPts val="1001"/>
              </a:spcBef>
            </a:pPr>
            <a:r>
              <a:rPr b="1" lang="en-US" sz="2800" spc="-1" strike="noStrike">
                <a:solidFill>
                  <a:srgbClr val="404040"/>
                </a:solidFill>
                <a:latin typeface="Century Gothic"/>
              </a:rPr>
              <a:t>Environmental Factors</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To combat extremes of weather conditions such as cold and snowy moments, our hotel has make provisions of facilities to enhance heat and warmth at affordable prices in our hotel.</a:t>
            </a:r>
            <a:endParaRPr b="0" lang="en-US" sz="2800" spc="-1" strike="noStrike">
              <a:solidFill>
                <a:srgbClr val="404040"/>
              </a:solidFill>
              <a:latin typeface="Century Gothic"/>
            </a:endParaRPr>
          </a:p>
          <a:p>
            <a:pPr marL="45720">
              <a:lnSpc>
                <a:spcPct val="100000"/>
              </a:lnSpc>
              <a:spcBef>
                <a:spcPts val="1001"/>
              </a:spcBef>
            </a:pPr>
            <a:r>
              <a:rPr b="1" lang="en-US" sz="2800" spc="-1" strike="noStrike">
                <a:solidFill>
                  <a:srgbClr val="404040"/>
                </a:solidFill>
                <a:latin typeface="Century Gothic"/>
              </a:rPr>
              <a:t>Legal Factors</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The legal environment is pertinent for the growth of the hotel industry. More legal matters we are looking forward to hiring an attorney general as our patron. the stability </a:t>
            </a:r>
            <a:endParaRPr b="0" lang="en-US" sz="28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31" dur="indefinite" restart="never" nodeType="tmRoot">
          <p:childTnLst>
            <p:seq>
              <p:cTn id="32" dur="indefinite" nodeType="mainSeq"/>
              <p:prevCondLst>
                <p:cond delay="0" evt="onPrev">
                  <p:tgtEl>
                    <p:sldTgt/>
                  </p:tgtEl>
                </p:cond>
              </p:prevCondLst>
              <p:nextCondLst>
                <p:cond delay="0" evt="onNext">
                  <p:tgtEl>
                    <p:sldTgt/>
                  </p:tgtEl>
                </p:cond>
              </p:nextCondLst>
            </p:seq>
          </p:childTnLst>
        </p:cTn>
      </p:par>
    </p:tnLst>
  </p:timing>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9" name="TextShape 1"/>
          <p:cNvSpPr txBox="1"/>
          <p:nvPr/>
        </p:nvSpPr>
        <p:spPr>
          <a:xfrm>
            <a:off x="927360" y="78840"/>
            <a:ext cx="10815840" cy="1233000"/>
          </a:xfrm>
          <a:prstGeom prst="rect">
            <a:avLst/>
          </a:prstGeom>
          <a:noFill/>
          <a:ln>
            <a:noFill/>
          </a:ln>
        </p:spPr>
        <p:txBody>
          <a:bodyPr>
            <a:normAutofit/>
          </a:bodyPr>
          <a:p>
            <a:pPr>
              <a:lnSpc>
                <a:spcPct val="100000"/>
              </a:lnSpc>
            </a:pPr>
            <a:r>
              <a:rPr b="1" lang="en-US" sz="4000" spc="-1" strike="noStrike">
                <a:solidFill>
                  <a:srgbClr val="262626"/>
                </a:solidFill>
                <a:latin typeface="Century Gothic"/>
              </a:rPr>
              <a:t>                       </a:t>
            </a:r>
            <a:r>
              <a:rPr b="1" lang="en-US" sz="4000" spc="-1" strike="noStrike">
                <a:solidFill>
                  <a:srgbClr val="262626"/>
                </a:solidFill>
                <a:latin typeface="Century Gothic"/>
              </a:rPr>
              <a:t>Our Target Market</a:t>
            </a:r>
            <a:endParaRPr b="0" lang="en-US" sz="4000" spc="-1" strike="noStrike">
              <a:solidFill>
                <a:srgbClr val="000000"/>
              </a:solidFill>
              <a:latin typeface="Century Gothic"/>
            </a:endParaRPr>
          </a:p>
        </p:txBody>
      </p:sp>
      <p:sp>
        <p:nvSpPr>
          <p:cNvPr id="240" name="TextShape 2"/>
          <p:cNvSpPr txBox="1"/>
          <p:nvPr/>
        </p:nvSpPr>
        <p:spPr>
          <a:xfrm>
            <a:off x="378720" y="1312200"/>
            <a:ext cx="11481840" cy="5440680"/>
          </a:xfrm>
          <a:prstGeom prst="rect">
            <a:avLst/>
          </a:prstGeom>
          <a:noFill/>
          <a:ln>
            <a:noFill/>
          </a:ln>
        </p:spPr>
        <p:txBody>
          <a:bodyPr>
            <a:normAutofit fontScale="94000"/>
          </a:bodyPr>
          <a:p>
            <a:pPr marL="45720">
              <a:lnSpc>
                <a:spcPct val="100000"/>
              </a:lnSpc>
              <a:spcBef>
                <a:spcPts val="1001"/>
              </a:spcBef>
            </a:pPr>
            <a:r>
              <a:rPr b="0" lang="en-US" sz="2800" spc="-1" strike="noStrike">
                <a:solidFill>
                  <a:srgbClr val="404040"/>
                </a:solidFill>
                <a:latin typeface="Century Gothic"/>
              </a:rPr>
              <a:t>Our business model engulfs hotel, restaurants and coffee shops thus our target market include:</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International travelers coming to the United Kingdom for tourism, </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Businesses men and women looking for venues for conferences and Meetings.</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UK citizens on domestic trips.</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Leisure travelers</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Long-stay travelers, budget travelers, and </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Special travelers like people working with the government, airlines, and military.</a:t>
            </a:r>
            <a:endParaRPr b="0" lang="en-US" sz="28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33" dur="indefinite" restart="never" nodeType="tmRoot">
          <p:childTnLst>
            <p:seq>
              <p:cTn id="34" dur="indefinite" nodeType="mainSeq"/>
              <p:prevCondLst>
                <p:cond delay="0" evt="onPrev">
                  <p:tgtEl>
                    <p:sldTgt/>
                  </p:tgtEl>
                </p:cond>
              </p:prevCondLst>
              <p:nextCondLst>
                <p:cond delay="0" evt="onNext">
                  <p:tgtEl>
                    <p:sldTgt/>
                  </p:tgtEl>
                </p:cond>
              </p:nextCondLst>
            </p:seq>
          </p:childTnLst>
        </p:cTn>
      </p:par>
    </p:tnLst>
  </p:timing>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1" name="TextShape 1"/>
          <p:cNvSpPr txBox="1"/>
          <p:nvPr/>
        </p:nvSpPr>
        <p:spPr>
          <a:xfrm>
            <a:off x="1045080" y="-616680"/>
            <a:ext cx="10815840" cy="1233000"/>
          </a:xfrm>
          <a:prstGeom prst="rect">
            <a:avLst/>
          </a:prstGeom>
          <a:noFill/>
          <a:ln>
            <a:noFill/>
          </a:ln>
        </p:spPr>
        <p:txBody>
          <a:bodyPr>
            <a:normAutofit/>
          </a:bodyPr>
          <a:p>
            <a:pPr marL="45720">
              <a:lnSpc>
                <a:spcPct val="100000"/>
              </a:lnSpc>
            </a:pPr>
            <a:r>
              <a:rPr b="1" lang="en-US" sz="3200" spc="-1" strike="noStrike">
                <a:solidFill>
                  <a:srgbClr val="262626"/>
                </a:solidFill>
                <a:latin typeface="Century Gothic"/>
              </a:rPr>
              <a:t>                </a:t>
            </a:r>
            <a:r>
              <a:rPr b="1" lang="en-US" sz="3200" spc="-1" strike="noStrike">
                <a:solidFill>
                  <a:srgbClr val="262626"/>
                </a:solidFill>
                <a:latin typeface="Century Gothic"/>
              </a:rPr>
              <a:t>Segment of the Market it fills</a:t>
            </a:r>
            <a:r>
              <a:rPr b="0" lang="en-US" sz="3200" spc="-1" strike="noStrike">
                <a:solidFill>
                  <a:srgbClr val="262626"/>
                </a:solidFill>
                <a:latin typeface="Century Gothic"/>
              </a:rPr>
              <a:t> </a:t>
            </a:r>
            <a:endParaRPr b="0" lang="en-US" sz="3200" spc="-1" strike="noStrike">
              <a:solidFill>
                <a:srgbClr val="000000"/>
              </a:solidFill>
              <a:latin typeface="Century Gothic"/>
            </a:endParaRPr>
          </a:p>
        </p:txBody>
      </p:sp>
      <p:sp>
        <p:nvSpPr>
          <p:cNvPr id="242" name="TextShape 2"/>
          <p:cNvSpPr txBox="1"/>
          <p:nvPr/>
        </p:nvSpPr>
        <p:spPr>
          <a:xfrm>
            <a:off x="378720" y="737640"/>
            <a:ext cx="11481840" cy="6120000"/>
          </a:xfrm>
          <a:prstGeom prst="rect">
            <a:avLst/>
          </a:prstGeom>
          <a:noFill/>
          <a:ln>
            <a:noFill/>
          </a:ln>
        </p:spPr>
        <p:txBody>
          <a:bodyPr>
            <a:normAutofit fontScale="51000"/>
          </a:bodyPr>
          <a:p>
            <a:pPr marL="343080" indent="-342720">
              <a:lnSpc>
                <a:spcPct val="100000"/>
              </a:lnSpc>
              <a:spcBef>
                <a:spcPts val="1001"/>
              </a:spcBef>
              <a:buClr>
                <a:srgbClr val="92278f"/>
              </a:buClr>
              <a:buFont typeface="Wingdings 3" charset="2"/>
              <a:buChar char=""/>
            </a:pPr>
            <a:r>
              <a:rPr b="1" lang="en-US" sz="2800" spc="-1" strike="noStrike">
                <a:solidFill>
                  <a:srgbClr val="404040"/>
                </a:solidFill>
                <a:latin typeface="Century Gothic"/>
              </a:rPr>
              <a:t>Lodging. </a:t>
            </a:r>
            <a:endParaRPr b="0" lang="en-US" sz="2800" spc="-1" strike="noStrike">
              <a:solidFill>
                <a:srgbClr val="404040"/>
              </a:solidFill>
              <a:latin typeface="Century Gothic"/>
            </a:endParaRPr>
          </a:p>
          <a:p>
            <a:pPr marL="45720">
              <a:lnSpc>
                <a:spcPct val="100000"/>
              </a:lnSpc>
              <a:spcBef>
                <a:spcPts val="1001"/>
              </a:spcBef>
            </a:pPr>
            <a:r>
              <a:rPr b="0" lang="en-US" sz="2800" spc="-1" strike="noStrike">
                <a:solidFill>
                  <a:srgbClr val="404040"/>
                </a:solidFill>
                <a:latin typeface="Century Gothic"/>
              </a:rPr>
              <a:t>                                                   </a:t>
            </a:r>
            <a:r>
              <a:rPr b="1" lang="en-US" sz="3600" spc="-1" strike="noStrike">
                <a:solidFill>
                  <a:srgbClr val="404040"/>
                </a:solidFill>
                <a:latin typeface="Century Gothic"/>
              </a:rPr>
              <a:t>Market mix</a:t>
            </a:r>
            <a:endParaRPr b="0" lang="en-US" sz="3600" spc="-1" strike="noStrike">
              <a:solidFill>
                <a:srgbClr val="404040"/>
              </a:solidFill>
              <a:latin typeface="Century Gothic"/>
            </a:endParaRPr>
          </a:p>
          <a:p>
            <a:pPr marL="45720">
              <a:lnSpc>
                <a:spcPct val="100000"/>
              </a:lnSpc>
              <a:spcBef>
                <a:spcPts val="1001"/>
              </a:spcBef>
            </a:pPr>
            <a:r>
              <a:rPr b="0" lang="en-US" sz="2800" spc="-1" strike="noStrike">
                <a:solidFill>
                  <a:srgbClr val="404040"/>
                </a:solidFill>
                <a:latin typeface="Century Gothic"/>
              </a:rPr>
              <a:t> </a:t>
            </a:r>
            <a:r>
              <a:rPr b="1" lang="en-US" sz="2800" spc="-1" strike="noStrike">
                <a:solidFill>
                  <a:srgbClr val="404040"/>
                </a:solidFill>
                <a:latin typeface="Century Gothic"/>
              </a:rPr>
              <a:t>1) Room Rate or Pricing:</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We intend to keep relatively fair prices to serve as incentives to potential customers while still being able to run the business with profits.</a:t>
            </a:r>
            <a:endParaRPr b="0" lang="en-US" sz="2800" spc="-1" strike="noStrike">
              <a:solidFill>
                <a:srgbClr val="404040"/>
              </a:solidFill>
              <a:latin typeface="Century Gothic"/>
            </a:endParaRPr>
          </a:p>
          <a:p>
            <a:pPr marL="45720">
              <a:lnSpc>
                <a:spcPct val="100000"/>
              </a:lnSpc>
              <a:spcBef>
                <a:spcPts val="1001"/>
              </a:spcBef>
            </a:pPr>
            <a:r>
              <a:rPr b="1" lang="en-US" sz="2800" spc="-1" strike="noStrike">
                <a:solidFill>
                  <a:srgbClr val="404040"/>
                </a:solidFill>
                <a:latin typeface="Century Gothic"/>
              </a:rPr>
              <a:t>2) Promotions and communications:</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Our promotion package include the use of coupons, flyers and brochures, we also intend to market our business using our website which is will be mobile and user friendly. The use of social media such as Facebook and Instagram is something we’ll try to maximize for marketing. As the business progress, we’ll also try to use Television and other media channels to reach our target customers.</a:t>
            </a:r>
            <a:endParaRPr b="0" lang="en-US" sz="2800" spc="-1" strike="noStrike">
              <a:solidFill>
                <a:srgbClr val="404040"/>
              </a:solidFill>
              <a:latin typeface="Century Gothic"/>
            </a:endParaRPr>
          </a:p>
          <a:p>
            <a:pPr marL="45720">
              <a:lnSpc>
                <a:spcPct val="100000"/>
              </a:lnSpc>
              <a:spcBef>
                <a:spcPts val="1001"/>
              </a:spcBef>
            </a:pPr>
            <a:r>
              <a:rPr b="0" lang="en-US" sz="2800" spc="-1" strike="noStrike">
                <a:solidFill>
                  <a:srgbClr val="404040"/>
                </a:solidFill>
                <a:latin typeface="Century Gothic"/>
              </a:rPr>
              <a:t>3) </a:t>
            </a:r>
            <a:r>
              <a:rPr b="1" lang="en-US" sz="2800" spc="-1" strike="noStrike">
                <a:solidFill>
                  <a:srgbClr val="404040"/>
                </a:solidFill>
                <a:latin typeface="Century Gothic"/>
              </a:rPr>
              <a:t>Service / Facilities:</a:t>
            </a:r>
            <a:endParaRPr b="0" lang="en-US" sz="2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2800" spc="-1" strike="noStrike">
                <a:solidFill>
                  <a:srgbClr val="404040"/>
                </a:solidFill>
                <a:latin typeface="Century Gothic"/>
              </a:rPr>
              <a:t>This is very pertinent to the growth of our business, as such we’ll make all effort to invest in human capital to get qualified staffs who will be able to translate their knowledge to work environment. </a:t>
            </a:r>
            <a:endParaRPr b="0" lang="en-US" sz="2800" spc="-1" strike="noStrike">
              <a:solidFill>
                <a:srgbClr val="404040"/>
              </a:solidFill>
              <a:latin typeface="Century Gothic"/>
            </a:endParaRPr>
          </a:p>
          <a:p>
            <a:pPr marL="45720">
              <a:lnSpc>
                <a:spcPct val="100000"/>
              </a:lnSpc>
              <a:spcBef>
                <a:spcPts val="1001"/>
              </a:spcBef>
            </a:pPr>
            <a:endParaRPr b="0" lang="en-US" sz="28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35" dur="indefinite" restart="never" nodeType="tmRoot">
          <p:childTnLst>
            <p:seq>
              <p:cTn id="36" dur="indefinite" nodeType="mainSeq"/>
              <p:prevCondLst>
                <p:cond delay="0" evt="onPrev">
                  <p:tgtEl>
                    <p:sldTgt/>
                  </p:tgtEl>
                </p:cond>
              </p:prevCondLst>
              <p:nextCondLst>
                <p:cond delay="0" evt="onNext">
                  <p:tgtEl>
                    <p:sldTgt/>
                  </p:tgtEl>
                </p:cond>
              </p:nextCondLst>
            </p:seq>
          </p:childTnLst>
        </p:cTn>
      </p:par>
    </p:tnLst>
  </p:timing>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3" name="TextShape 1"/>
          <p:cNvSpPr txBox="1"/>
          <p:nvPr/>
        </p:nvSpPr>
        <p:spPr>
          <a:xfrm>
            <a:off x="1045080" y="-616680"/>
            <a:ext cx="10815840" cy="1233000"/>
          </a:xfrm>
          <a:prstGeom prst="rect">
            <a:avLst/>
          </a:prstGeom>
          <a:noFill/>
          <a:ln>
            <a:noFill/>
          </a:ln>
        </p:spPr>
        <p:txBody>
          <a:bodyPr>
            <a:normAutofit/>
          </a:bodyPr>
          <a:p>
            <a:pPr marL="45720">
              <a:lnSpc>
                <a:spcPct val="100000"/>
              </a:lnSpc>
            </a:pPr>
            <a:r>
              <a:rPr b="1" lang="en-US" sz="3200" spc="-1" strike="noStrike">
                <a:solidFill>
                  <a:srgbClr val="262626"/>
                </a:solidFill>
                <a:latin typeface="Century Gothic"/>
              </a:rPr>
              <a:t>             </a:t>
            </a:r>
            <a:r>
              <a:rPr b="1" lang="en-US" sz="3200" spc="-1" strike="noStrike">
                <a:solidFill>
                  <a:srgbClr val="262626"/>
                </a:solidFill>
                <a:latin typeface="Century Gothic"/>
              </a:rPr>
              <a:t>Budget for the Communication Mix.</a:t>
            </a:r>
            <a:endParaRPr b="0" lang="en-US" sz="3200" spc="-1" strike="noStrike">
              <a:solidFill>
                <a:srgbClr val="000000"/>
              </a:solidFill>
              <a:latin typeface="Century Gothic"/>
            </a:endParaRPr>
          </a:p>
        </p:txBody>
      </p:sp>
      <p:sp>
        <p:nvSpPr>
          <p:cNvPr id="244" name="TextShape 2"/>
          <p:cNvSpPr txBox="1"/>
          <p:nvPr/>
        </p:nvSpPr>
        <p:spPr>
          <a:xfrm>
            <a:off x="378720" y="737640"/>
            <a:ext cx="11481840" cy="6120000"/>
          </a:xfrm>
          <a:prstGeom prst="rect">
            <a:avLst/>
          </a:prstGeom>
          <a:noFill/>
          <a:ln>
            <a:noFill/>
          </a:ln>
        </p:spPr>
        <p:txBody>
          <a:bodyPr>
            <a:normAutofit/>
          </a:bodyPr>
          <a:p>
            <a:pPr marL="343080" indent="-342720">
              <a:lnSpc>
                <a:spcPct val="100000"/>
              </a:lnSpc>
              <a:spcBef>
                <a:spcPts val="1001"/>
              </a:spcBef>
              <a:buClr>
                <a:srgbClr val="92278f"/>
              </a:buClr>
              <a:buFont typeface="Wingdings 3" charset="2"/>
              <a:buChar char=""/>
            </a:pPr>
            <a:r>
              <a:rPr b="0" lang="en-US" sz="1800" spc="-1" strike="noStrike">
                <a:solidFill>
                  <a:srgbClr val="404040"/>
                </a:solidFill>
                <a:latin typeface="Century Gothic"/>
              </a:rPr>
              <a:t>As Start Up business, we do not have enough budget for covered our preferred communication mix. However, while some of these channels might be a bit costly such as the website, Television and medial advertisement, others such as Facebook ads, Instagram Marketing, Google Ads are relatively cost effective and can also be used to create awareness about our business. </a:t>
            </a:r>
            <a:endParaRPr b="0" lang="en-US" sz="1800" spc="-1" strike="noStrike">
              <a:solidFill>
                <a:srgbClr val="404040"/>
              </a:solidFill>
              <a:latin typeface="Century Gothic"/>
            </a:endParaRPr>
          </a:p>
          <a:p>
            <a:pPr marL="45720">
              <a:lnSpc>
                <a:spcPct val="100000"/>
              </a:lnSpc>
              <a:spcBef>
                <a:spcPts val="1001"/>
              </a:spcBef>
            </a:pPr>
            <a:endParaRPr b="0" lang="en-US" sz="1800" spc="-1" strike="noStrike">
              <a:solidFill>
                <a:srgbClr val="404040"/>
              </a:solidFill>
              <a:latin typeface="Century Gothic"/>
            </a:endParaRPr>
          </a:p>
          <a:p>
            <a:pPr marL="45720">
              <a:lnSpc>
                <a:spcPct val="100000"/>
              </a:lnSpc>
              <a:spcBef>
                <a:spcPts val="1001"/>
              </a:spcBef>
            </a:pPr>
            <a:r>
              <a:rPr b="1" lang="en-US" sz="1800" spc="-1" strike="noStrike">
                <a:solidFill>
                  <a:srgbClr val="404040"/>
                </a:solidFill>
                <a:latin typeface="Century Gothic"/>
              </a:rPr>
              <a:t>                      </a:t>
            </a:r>
            <a:r>
              <a:rPr b="1" lang="en-US" sz="1800" spc="-1" strike="noStrike">
                <a:solidFill>
                  <a:srgbClr val="404040"/>
                </a:solidFill>
                <a:latin typeface="Century Gothic"/>
              </a:rPr>
              <a:t>	</a:t>
            </a:r>
            <a:r>
              <a:rPr b="1" lang="en-US" sz="1800" spc="-1" strike="noStrike">
                <a:solidFill>
                  <a:srgbClr val="404040"/>
                </a:solidFill>
                <a:latin typeface="Century Gothic"/>
              </a:rPr>
              <a:t>	</a:t>
            </a:r>
            <a:r>
              <a:rPr b="1" lang="en-US" sz="1800" spc="-1" strike="noStrike">
                <a:solidFill>
                  <a:srgbClr val="404040"/>
                </a:solidFill>
                <a:latin typeface="Century Gothic"/>
              </a:rPr>
              <a:t>	</a:t>
            </a:r>
            <a:r>
              <a:rPr b="1" lang="en-US" sz="2800" spc="-1" strike="noStrike">
                <a:solidFill>
                  <a:srgbClr val="404040"/>
                </a:solidFill>
                <a:latin typeface="Century Gothic"/>
              </a:rPr>
              <a:t>Summary</a:t>
            </a:r>
            <a:r>
              <a:rPr b="1" lang="en-US" sz="1800" spc="-1" strike="noStrike">
                <a:solidFill>
                  <a:srgbClr val="404040"/>
                </a:solidFill>
                <a:latin typeface="Century Gothic"/>
              </a:rPr>
              <a:t> </a:t>
            </a:r>
            <a:endParaRPr b="0" lang="en-US" sz="1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1800" spc="-1" strike="noStrike">
                <a:solidFill>
                  <a:srgbClr val="404040"/>
                </a:solidFill>
                <a:latin typeface="Century Gothic"/>
              </a:rPr>
              <a:t>The hotel business in UK is a lucrative and capital intensive niche which promises higher returns however, the competition in the niche is very high and before starting the business it must be well planned and the business plan must be well executed. </a:t>
            </a:r>
            <a:endParaRPr b="0" lang="en-US" sz="1800" spc="-1" strike="noStrike">
              <a:solidFill>
                <a:srgbClr val="404040"/>
              </a:solidFill>
              <a:latin typeface="Century Gothic"/>
            </a:endParaRPr>
          </a:p>
          <a:p>
            <a:pPr marL="343080" indent="-342720">
              <a:lnSpc>
                <a:spcPct val="100000"/>
              </a:lnSpc>
              <a:spcBef>
                <a:spcPts val="1001"/>
              </a:spcBef>
              <a:buClr>
                <a:srgbClr val="92278f"/>
              </a:buClr>
              <a:buFont typeface="Wingdings 3" charset="2"/>
              <a:buChar char=""/>
            </a:pPr>
            <a:r>
              <a:rPr b="0" lang="en-US" sz="1800" spc="-1" strike="noStrike">
                <a:solidFill>
                  <a:srgbClr val="404040"/>
                </a:solidFill>
                <a:latin typeface="Century Gothic"/>
              </a:rPr>
              <a:t>Quality services, Facilities, advertisement, fair prices and other incentives will also help in withstanding the competition in the niche.  </a:t>
            </a:r>
            <a:endParaRPr b="0" lang="en-US" sz="1800" spc="-1" strike="noStrike">
              <a:solidFill>
                <a:srgbClr val="404040"/>
              </a:solidFill>
              <a:latin typeface="Century Gothic"/>
            </a:endParaRPr>
          </a:p>
          <a:p>
            <a:pPr>
              <a:lnSpc>
                <a:spcPct val="100000"/>
              </a:lnSpc>
              <a:spcBef>
                <a:spcPts val="1001"/>
              </a:spcBef>
            </a:pPr>
            <a:endParaRPr b="0" lang="en-US" sz="18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37" dur="indefinite" restart="never" nodeType="tmRoot">
          <p:childTnLst>
            <p:seq>
              <p:cTn id="38" dur="indefinite" nodeType="mainSeq"/>
              <p:prevCondLst>
                <p:cond delay="0" evt="onPrev">
                  <p:tgtEl>
                    <p:sldTgt/>
                  </p:tgtEl>
                </p:cond>
              </p:prevCondLst>
              <p:nextCondLst>
                <p:cond delay="0" evt="onNext">
                  <p:tgtEl>
                    <p:sldTgt/>
                  </p:tgtEl>
                </p:cond>
              </p:nextCondLst>
            </p:seq>
          </p:childTnLst>
        </p:cTn>
      </p:par>
    </p:tnLst>
  </p:timing>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5" name="TextShape 1"/>
          <p:cNvSpPr txBox="1"/>
          <p:nvPr/>
        </p:nvSpPr>
        <p:spPr>
          <a:xfrm>
            <a:off x="1045080" y="-616680"/>
            <a:ext cx="10815840" cy="1233000"/>
          </a:xfrm>
          <a:prstGeom prst="rect">
            <a:avLst/>
          </a:prstGeom>
          <a:noFill/>
          <a:ln>
            <a:noFill/>
          </a:ln>
        </p:spPr>
        <p:txBody>
          <a:bodyPr>
            <a:normAutofit/>
          </a:bodyPr>
          <a:p>
            <a:pPr>
              <a:lnSpc>
                <a:spcPct val="100000"/>
              </a:lnSpc>
            </a:pPr>
            <a:r>
              <a:rPr b="1" lang="en-US" sz="3200" spc="-1" strike="noStrike">
                <a:solidFill>
                  <a:srgbClr val="262626"/>
                </a:solidFill>
                <a:latin typeface="Century Gothic"/>
              </a:rPr>
              <a:t>                                       </a:t>
            </a:r>
            <a:r>
              <a:rPr b="1" lang="en-US" sz="3200" spc="-1" strike="noStrike">
                <a:solidFill>
                  <a:srgbClr val="262626"/>
                </a:solidFill>
                <a:latin typeface="Century Gothic"/>
              </a:rPr>
              <a:t>References</a:t>
            </a:r>
            <a:endParaRPr b="0" lang="en-US" sz="3200" spc="-1" strike="noStrike">
              <a:solidFill>
                <a:srgbClr val="000000"/>
              </a:solidFill>
              <a:latin typeface="Century Gothic"/>
            </a:endParaRPr>
          </a:p>
        </p:txBody>
      </p:sp>
      <p:sp>
        <p:nvSpPr>
          <p:cNvPr id="246" name="TextShape 2"/>
          <p:cNvSpPr txBox="1"/>
          <p:nvPr/>
        </p:nvSpPr>
        <p:spPr>
          <a:xfrm>
            <a:off x="378720" y="737640"/>
            <a:ext cx="11481840" cy="6120000"/>
          </a:xfrm>
          <a:prstGeom prst="rect">
            <a:avLst/>
          </a:prstGeom>
          <a:noFill/>
          <a:ln>
            <a:noFill/>
          </a:ln>
        </p:spPr>
        <p:txBody>
          <a:bodyPr>
            <a:normAutofit/>
          </a:bodyPr>
          <a:p>
            <a:pPr marL="45720">
              <a:lnSpc>
                <a:spcPct val="100000"/>
              </a:lnSpc>
              <a:spcBef>
                <a:spcPts val="1001"/>
              </a:spcBef>
            </a:pPr>
            <a:r>
              <a:rPr b="0" lang="en-US" sz="2000" spc="-1" strike="noStrike">
                <a:solidFill>
                  <a:srgbClr val="404040"/>
                </a:solidFill>
                <a:latin typeface="Century Gothic"/>
              </a:rPr>
              <a:t>                                                           </a:t>
            </a:r>
            <a:r>
              <a:rPr b="1" lang="en-US" sz="2000" spc="-1" strike="noStrike">
                <a:solidFill>
                  <a:srgbClr val="404040"/>
                </a:solidFill>
                <a:latin typeface="Century Gothic"/>
              </a:rPr>
              <a:t>References</a:t>
            </a:r>
            <a:endParaRPr b="0" lang="en-US" sz="2000" spc="-1" strike="noStrike">
              <a:solidFill>
                <a:srgbClr val="404040"/>
              </a:solidFill>
              <a:latin typeface="Century Gothic"/>
            </a:endParaRPr>
          </a:p>
          <a:p>
            <a:pPr marL="45720">
              <a:lnSpc>
                <a:spcPct val="100000"/>
              </a:lnSpc>
              <a:spcBef>
                <a:spcPts val="1001"/>
              </a:spcBef>
            </a:pPr>
            <a:r>
              <a:rPr b="0" lang="en-US" sz="2000" spc="-1" strike="noStrike">
                <a:solidFill>
                  <a:srgbClr val="404040"/>
                </a:solidFill>
                <a:latin typeface="Century Gothic"/>
              </a:rPr>
              <a:t>Hospitality Industry: Hotel &amp; Lodging. Retrieved 15/06/2019 from </a:t>
            </a:r>
            <a:r>
              <a:rPr b="0" lang="en-US" sz="2000" spc="-1" strike="noStrike" u="sng">
                <a:solidFill>
                  <a:srgbClr val="408cff"/>
                </a:solidFill>
                <a:uFillTx/>
                <a:latin typeface="Century Gothic"/>
                <a:hlinkClick r:id="rId1"/>
              </a:rPr>
              <a:t>https://libguides.nyit.edu/c.php?g=61862&amp;p=398416</a:t>
            </a:r>
            <a:r>
              <a:rPr b="0" lang="en-US" sz="2000" spc="-1" strike="noStrike">
                <a:solidFill>
                  <a:srgbClr val="404040"/>
                </a:solidFill>
                <a:latin typeface="Century Gothic"/>
              </a:rPr>
              <a:t>  </a:t>
            </a:r>
            <a:endParaRPr b="0" lang="en-US" sz="2000" spc="-1" strike="noStrike">
              <a:solidFill>
                <a:srgbClr val="404040"/>
              </a:solidFill>
              <a:latin typeface="Century Gothic"/>
            </a:endParaRPr>
          </a:p>
          <a:p>
            <a:pPr marL="45720">
              <a:lnSpc>
                <a:spcPct val="100000"/>
              </a:lnSpc>
              <a:spcBef>
                <a:spcPts val="1001"/>
              </a:spcBef>
            </a:pPr>
            <a:r>
              <a:rPr b="0" lang="en-US" sz="2000" spc="-1" strike="noStrike">
                <a:solidFill>
                  <a:srgbClr val="404040"/>
                </a:solidFill>
                <a:latin typeface="Century Gothic"/>
              </a:rPr>
              <a:t>Essays, UK. (November 2018). External and Internal Impacts on a Hotel. Retrieved 15/06/2019 from </a:t>
            </a:r>
            <a:r>
              <a:rPr b="0" lang="en-US" sz="2000" spc="-1" strike="noStrike" u="sng">
                <a:solidFill>
                  <a:srgbClr val="408cff"/>
                </a:solidFill>
                <a:uFillTx/>
                <a:latin typeface="Century Gothic"/>
                <a:hlinkClick r:id="rId2"/>
              </a:rPr>
              <a:t>https://www.ukessays.com/essays/marketing/a-hotel-must-consider-internal-and-external-factors-marketing-essay.php?vref=1</a:t>
            </a:r>
            <a:endParaRPr b="0" lang="en-US" sz="2000" spc="-1" strike="noStrike">
              <a:solidFill>
                <a:srgbClr val="404040"/>
              </a:solidFill>
              <a:latin typeface="Century Gothic"/>
            </a:endParaRPr>
          </a:p>
          <a:p>
            <a:pPr marL="45720">
              <a:lnSpc>
                <a:spcPct val="100000"/>
              </a:lnSpc>
              <a:spcBef>
                <a:spcPts val="1001"/>
              </a:spcBef>
            </a:pPr>
            <a:r>
              <a:rPr b="0" lang="en-US" sz="2000" spc="-1" strike="noStrike">
                <a:solidFill>
                  <a:srgbClr val="404040"/>
                </a:solidFill>
                <a:latin typeface="Century Gothic"/>
              </a:rPr>
              <a:t>IbisWorld (2018) Retrieved 15/06/2019 from</a:t>
            </a:r>
            <a:r>
              <a:rPr b="0" lang="en-US" sz="2000" spc="-1" strike="noStrike" u="sng">
                <a:solidFill>
                  <a:srgbClr val="404040"/>
                </a:solidFill>
                <a:uFillTx/>
                <a:latin typeface="Century Gothic"/>
              </a:rPr>
              <a:t> </a:t>
            </a:r>
            <a:r>
              <a:rPr b="0" lang="en-US" sz="2000" spc="-1" strike="noStrike" u="sng">
                <a:solidFill>
                  <a:srgbClr val="408cff"/>
                </a:solidFill>
                <a:uFillTx/>
                <a:latin typeface="Century Gothic"/>
                <a:hlinkClick r:id="rId3"/>
              </a:rPr>
              <a:t>https://www.ibisworld.com/industry-trends/market-research-reports/accommodation-food-services/</a:t>
            </a:r>
            <a:r>
              <a:rPr b="0" lang="en-US" sz="2000" spc="-1" strike="noStrike">
                <a:solidFill>
                  <a:srgbClr val="404040"/>
                </a:solidFill>
                <a:latin typeface="Century Gothic"/>
              </a:rPr>
              <a:t>  </a:t>
            </a:r>
            <a:endParaRPr b="0" lang="en-US" sz="2000" spc="-1" strike="noStrike">
              <a:solidFill>
                <a:srgbClr val="404040"/>
              </a:solidFill>
              <a:latin typeface="Century Gothic"/>
            </a:endParaRPr>
          </a:p>
          <a:p>
            <a:pPr marL="45720">
              <a:lnSpc>
                <a:spcPct val="100000"/>
              </a:lnSpc>
              <a:spcBef>
                <a:spcPts val="1001"/>
              </a:spcBef>
            </a:pPr>
            <a:r>
              <a:rPr b="0" lang="en-US" sz="2000" spc="-1" strike="noStrike">
                <a:solidFill>
                  <a:srgbClr val="404040"/>
                </a:solidFill>
                <a:latin typeface="Century Gothic"/>
              </a:rPr>
              <a:t>Growthink (n.a). How to start a Hotel Business. Retrieved 15/6/2019 from </a:t>
            </a:r>
            <a:r>
              <a:rPr b="0" lang="en-US" sz="2000" spc="-1" strike="noStrike" u="sng">
                <a:solidFill>
                  <a:srgbClr val="408cff"/>
                </a:solidFill>
                <a:uFillTx/>
                <a:latin typeface="Century Gothic"/>
                <a:hlinkClick r:id="rId4"/>
              </a:rPr>
              <a:t>https://</a:t>
            </a:r>
            <a:r>
              <a:rPr b="0" lang="en-US" sz="2000" spc="-1" strike="noStrike" u="sng">
                <a:solidFill>
                  <a:srgbClr val="408cff"/>
                </a:solidFill>
                <a:uFillTx/>
                <a:latin typeface="Century Gothic"/>
                <a:hlinkClick r:id="rId5"/>
              </a:rPr>
              <a:t>www.growthink.com/businessplan/help-center/how-to-start-a-hotel</a:t>
            </a:r>
            <a:endParaRPr b="0" lang="en-US" sz="2000" spc="-1" strike="noStrike">
              <a:solidFill>
                <a:srgbClr val="404040"/>
              </a:solidFill>
              <a:latin typeface="Century Gothic"/>
            </a:endParaRPr>
          </a:p>
          <a:p>
            <a:pPr marL="45720">
              <a:lnSpc>
                <a:spcPct val="100000"/>
              </a:lnSpc>
              <a:spcBef>
                <a:spcPts val="1001"/>
              </a:spcBef>
            </a:pPr>
            <a:r>
              <a:rPr b="0" lang="en-US" sz="2000" spc="-1" strike="noStrike">
                <a:solidFill>
                  <a:srgbClr val="404040"/>
                </a:solidFill>
                <a:latin typeface="Century Gothic"/>
              </a:rPr>
              <a:t>Essays, UK. (November 2018). PESTEL Analysis Of Tune Hotels UK. Retrieved from </a:t>
            </a:r>
            <a:r>
              <a:rPr b="0" lang="en-US" sz="2000" spc="-1" strike="noStrike" u="sng">
                <a:solidFill>
                  <a:srgbClr val="408cff"/>
                </a:solidFill>
                <a:uFillTx/>
                <a:latin typeface="Century Gothic"/>
                <a:hlinkClick r:id="rId6"/>
              </a:rPr>
              <a:t>https://www.ukessays.com/essays/tourism/pestel-analysis-of-tune-hotels-uk-expansion-tourism-essay.php?vref=1</a:t>
            </a:r>
            <a:endParaRPr b="0" lang="en-US" sz="2000" spc="-1" strike="noStrike">
              <a:solidFill>
                <a:srgbClr val="404040"/>
              </a:solidFill>
              <a:latin typeface="Century Gothic"/>
            </a:endParaRPr>
          </a:p>
          <a:p>
            <a:pPr marL="45720">
              <a:lnSpc>
                <a:spcPct val="100000"/>
              </a:lnSpc>
              <a:spcBef>
                <a:spcPts val="1001"/>
              </a:spcBef>
            </a:pPr>
            <a:endParaRPr b="0" lang="en-US" sz="20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39" dur="indefinite" restart="never" nodeType="tmRoot">
          <p:childTnLst>
            <p:seq>
              <p:cTn id="40" dur="indefinite" nodeType="mainSeq"/>
              <p:prevCondLst>
                <p:cond delay="0" evt="onPrev">
                  <p:tgtEl>
                    <p:sldTgt/>
                  </p:tgtEl>
                </p:cond>
              </p:prevCondLst>
              <p:nextCondLst>
                <p:cond delay="0" evt="onNext">
                  <p:tgtEl>
                    <p:sldTgt/>
                  </p:tgtEl>
                </p:cond>
              </p:nextCondLst>
            </p:seq>
          </p:childTnLst>
        </p:cTn>
      </p:par>
    </p:tnLst>
  </p:timing>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7" name="TextShape 1"/>
          <p:cNvSpPr txBox="1"/>
          <p:nvPr/>
        </p:nvSpPr>
        <p:spPr>
          <a:xfrm>
            <a:off x="1045080" y="-616680"/>
            <a:ext cx="10815840" cy="1233000"/>
          </a:xfrm>
          <a:prstGeom prst="rect">
            <a:avLst/>
          </a:prstGeom>
          <a:noFill/>
          <a:ln>
            <a:noFill/>
          </a:ln>
        </p:spPr>
        <p:txBody>
          <a:bodyPr>
            <a:normAutofit/>
          </a:bodyPr>
          <a:p>
            <a:pPr>
              <a:lnSpc>
                <a:spcPct val="100000"/>
              </a:lnSpc>
            </a:pPr>
            <a:r>
              <a:rPr b="1" lang="en-US" sz="3200" spc="-1" strike="noStrike">
                <a:solidFill>
                  <a:srgbClr val="262626"/>
                </a:solidFill>
                <a:latin typeface="Century Gothic"/>
              </a:rPr>
              <a:t>                                       </a:t>
            </a:r>
            <a:r>
              <a:rPr b="1" lang="en-US" sz="3200" spc="-1" strike="noStrike">
                <a:solidFill>
                  <a:srgbClr val="262626"/>
                </a:solidFill>
                <a:latin typeface="Century Gothic"/>
              </a:rPr>
              <a:t>References</a:t>
            </a:r>
            <a:endParaRPr b="0" lang="en-US" sz="3200" spc="-1" strike="noStrike">
              <a:solidFill>
                <a:srgbClr val="000000"/>
              </a:solidFill>
              <a:latin typeface="Century Gothic"/>
            </a:endParaRPr>
          </a:p>
        </p:txBody>
      </p:sp>
      <p:sp>
        <p:nvSpPr>
          <p:cNvPr id="248" name="TextShape 2"/>
          <p:cNvSpPr txBox="1"/>
          <p:nvPr/>
        </p:nvSpPr>
        <p:spPr>
          <a:xfrm>
            <a:off x="378720" y="737640"/>
            <a:ext cx="11481840" cy="6120000"/>
          </a:xfrm>
          <a:prstGeom prst="rect">
            <a:avLst/>
          </a:prstGeom>
          <a:noFill/>
          <a:ln>
            <a:noFill/>
          </a:ln>
        </p:spPr>
        <p:txBody>
          <a:bodyPr>
            <a:normAutofit/>
          </a:bodyPr>
          <a:p>
            <a:pPr marL="45720">
              <a:lnSpc>
                <a:spcPct val="100000"/>
              </a:lnSpc>
              <a:spcBef>
                <a:spcPts val="1001"/>
              </a:spcBef>
            </a:pPr>
            <a:endParaRPr b="0" lang="en-US" sz="1800" spc="-1" strike="noStrike">
              <a:solidFill>
                <a:srgbClr val="404040"/>
              </a:solidFill>
              <a:latin typeface="Century Gothic"/>
            </a:endParaRPr>
          </a:p>
          <a:p>
            <a:pPr marL="45720">
              <a:lnSpc>
                <a:spcPct val="100000"/>
              </a:lnSpc>
              <a:spcBef>
                <a:spcPts val="1001"/>
              </a:spcBef>
            </a:pPr>
            <a:r>
              <a:rPr b="0" lang="en-US" sz="9600" spc="-1" strike="noStrike">
                <a:solidFill>
                  <a:srgbClr val="404040"/>
                </a:solidFill>
                <a:latin typeface="Century Gothic"/>
              </a:rPr>
              <a:t>        </a:t>
            </a:r>
            <a:r>
              <a:rPr b="0" lang="en-US" sz="9600" spc="-1" strike="noStrike">
                <a:solidFill>
                  <a:srgbClr val="404040"/>
                </a:solidFill>
                <a:latin typeface="Century Gothic"/>
              </a:rPr>
              <a:t>THANK YOU</a:t>
            </a:r>
            <a:endParaRPr b="0" lang="en-US" sz="9600" spc="-1" strike="noStrike">
              <a:solidFill>
                <a:srgbClr val="404040"/>
              </a:solidFill>
              <a:latin typeface="Century Gothic"/>
            </a:endParaRPr>
          </a:p>
        </p:txBody>
      </p:sp>
    </p:spTree>
  </p:cSld>
  <mc:AlternateContent>
    <mc:Choice Requires="p14">
      <p:transition spd="med" p14:dur="700">
        <p:fade/>
      </p:transition>
    </mc:Choice>
    <mc:Fallback>
      <p:transition spd="med">
        <p:fade/>
      </p:transition>
    </mc:Fallback>
  </mc:AlternateContent>
  <p:timing>
    <p:tnLst>
      <p:par>
        <p:cTn id="41" dur="indefinite" restart="never" nodeType="tmRoot">
          <p:childTnLst>
            <p:seq>
              <p:cTn id="42" dur="indefinite" nodeType="mainSeq"/>
              <p:prevCondLst>
                <p:cond delay="0" evt="onPrev">
                  <p:tgtEl>
                    <p:sldTgt/>
                  </p:tgtEl>
                </p:cond>
              </p:prevCondLst>
              <p:nextCondLst>
                <p:cond delay="0" evt="onNext">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Wisp</Template>
  <TotalTime>164</TotalTime>
  <Application>Trio_Office/6.1.3.2$Windows_x86 LibreOffice_project/</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2019-06-16T10:29:41Z</dcterms:created>
  <dc:creator>HP</dc:creator>
  <dc:description/>
  <dc:language>en-GB</dc:language>
  <cp:lastModifiedBy/>
  <dcterms:modified xsi:type="dcterms:W3CDTF">2019-06-16T14:49:30Z</dcterms:modified>
  <cp:revision>20</cp:revision>
  <dc:subject/>
  <dc:title>Hospitality and Tourism Industry</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15.0000</vt:lpwstr>
  </property>
  <property fmtid="{D5CDD505-2E9C-101B-9397-08002B2CF9AE}" pid="3" name="CampaignTags">
    <vt:lpwstr/>
  </property>
  <property fmtid="{D5CDD505-2E9C-101B-9397-08002B2CF9AE}" pid="4" name="ContentTypeId">
    <vt:lpwstr>0x010100AA3F7D94069FF64A86F7DFF56D60E3BE</vt:lpwstr>
  </property>
  <property fmtid="{D5CDD505-2E9C-101B-9397-08002B2CF9AE}" pid="5" name="FeatureTags">
    <vt:lpwstr/>
  </property>
  <property fmtid="{D5CDD505-2E9C-101B-9397-08002B2CF9AE}" pid="6" name="HiddenSlides">
    <vt:i4>0</vt:i4>
  </property>
  <property fmtid="{D5CDD505-2E9C-101B-9397-08002B2CF9AE}" pid="7" name="HyperlinksChanged">
    <vt:bool>0</vt:bool>
  </property>
  <property fmtid="{D5CDD505-2E9C-101B-9397-08002B2CF9AE}" pid="8" name="InternalTags">
    <vt:lpwstr/>
  </property>
  <property fmtid="{D5CDD505-2E9C-101B-9397-08002B2CF9AE}" pid="9" name="LinksUpToDate">
    <vt:bool>0</vt:bool>
  </property>
  <property fmtid="{D5CDD505-2E9C-101B-9397-08002B2CF9AE}" pid="10" name="LocalizationTags">
    <vt:lpwstr/>
  </property>
  <property fmtid="{D5CDD505-2E9C-101B-9397-08002B2CF9AE}" pid="11" name="MMClips">
    <vt:i4>0</vt:i4>
  </property>
  <property fmtid="{D5CDD505-2E9C-101B-9397-08002B2CF9AE}" pid="12" name="Notes">
    <vt:i4>0</vt:i4>
  </property>
  <property fmtid="{D5CDD505-2E9C-101B-9397-08002B2CF9AE}" pid="13" name="PresentationFormat">
    <vt:lpwstr>Widescreen</vt:lpwstr>
  </property>
  <property fmtid="{D5CDD505-2E9C-101B-9397-08002B2CF9AE}" pid="14" name="ScaleCrop">
    <vt:bool>0</vt:bool>
  </property>
  <property fmtid="{D5CDD505-2E9C-101B-9397-08002B2CF9AE}" pid="15" name="ScenarioTags">
    <vt:lpwstr/>
  </property>
  <property fmtid="{D5CDD505-2E9C-101B-9397-08002B2CF9AE}" pid="16" name="ShareDoc">
    <vt:bool>0</vt:bool>
  </property>
  <property fmtid="{D5CDD505-2E9C-101B-9397-08002B2CF9AE}" pid="17" name="Slides">
    <vt:i4>21</vt:i4>
  </property>
</Properties>
</file>