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4B6EB27-E2DF-4297-B29C-30CB42BDA629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4FCAD63-DA04-4A25-A2BD-090CAEAFE59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400" b="1" dirty="0" smtClean="0"/>
              <a:t>Team-working</a:t>
            </a:r>
            <a:r>
              <a:rPr lang="en-GB" sz="2400" b="1" dirty="0" smtClean="0"/>
              <a:t> Games:</a:t>
            </a:r>
            <a:endParaRPr lang="en-GB" sz="2400" b="1" dirty="0" smtClean="0"/>
          </a:p>
          <a:p>
            <a:pPr lvl="1" eaLnBrk="1" hangingPunct="1"/>
            <a:r>
              <a:rPr lang="en-GB" sz="2400" b="1" dirty="0" smtClean="0"/>
              <a:t>Bridge Building Game </a:t>
            </a:r>
            <a:r>
              <a:rPr lang="en-GB" sz="2400" dirty="0" smtClean="0"/>
              <a:t>(Paper and </a:t>
            </a:r>
            <a:r>
              <a:rPr lang="en-GB" sz="2400" dirty="0" err="1" smtClean="0"/>
              <a:t>sellotape</a:t>
            </a:r>
            <a:r>
              <a:rPr lang="en-GB" sz="2400" dirty="0" smtClean="0"/>
              <a:t>)</a:t>
            </a:r>
            <a:endParaRPr lang="en-GB" sz="2400" dirty="0" smtClean="0"/>
          </a:p>
          <a:p>
            <a:pPr lvl="1" eaLnBrk="1" hangingPunct="1"/>
            <a:r>
              <a:rPr lang="en-GB" sz="2400" b="1" dirty="0" smtClean="0"/>
              <a:t>Tallest Tower </a:t>
            </a:r>
            <a:r>
              <a:rPr lang="en-GB" sz="2400" b="1" dirty="0" smtClean="0"/>
              <a:t>Game </a:t>
            </a:r>
            <a:r>
              <a:rPr lang="en-GB" sz="2400" dirty="0" smtClean="0"/>
              <a:t>(Blue-</a:t>
            </a:r>
            <a:r>
              <a:rPr lang="en-GB" sz="2400" dirty="0" err="1" smtClean="0"/>
              <a:t>tak</a:t>
            </a:r>
            <a:r>
              <a:rPr lang="en-GB" sz="2400" dirty="0" smtClean="0"/>
              <a:t> and Spaghetti)</a:t>
            </a:r>
          </a:p>
          <a:p>
            <a:pPr lvl="1" eaLnBrk="1" hangingPunct="1"/>
            <a:endParaRPr lang="en-GB" sz="2400" dirty="0" smtClean="0"/>
          </a:p>
          <a:p>
            <a:r>
              <a:rPr lang="en-GB" sz="2400" dirty="0" smtClean="0"/>
              <a:t>In Teams of 2 or 3 you have 15mins to Build your allocated structure i.e. Either the Tallest tower or the Strongest Bridge, using only the resources provided.</a:t>
            </a:r>
          </a:p>
          <a:p>
            <a:pPr lvl="1" eaLnBrk="1" hangingPunct="1"/>
            <a:endParaRPr lang="en-GB" sz="2400" dirty="0" smtClean="0"/>
          </a:p>
          <a:p>
            <a:r>
              <a:rPr lang="en-GB" sz="2400" b="1" dirty="0" smtClean="0"/>
              <a:t>Individual </a:t>
            </a:r>
            <a:r>
              <a:rPr lang="en-GB" sz="2400" b="1" dirty="0" smtClean="0"/>
              <a:t>Game</a:t>
            </a:r>
            <a:r>
              <a:rPr lang="en-GB" sz="2400" dirty="0" smtClean="0"/>
              <a:t>: </a:t>
            </a:r>
            <a:r>
              <a:rPr lang="en-GB" sz="2400" dirty="0" smtClean="0"/>
              <a:t>After eight </a:t>
            </a:r>
            <a:r>
              <a:rPr lang="en-GB" sz="2400" dirty="0" smtClean="0"/>
              <a:t>game </a:t>
            </a:r>
            <a:r>
              <a:rPr lang="en-GB" sz="2400" dirty="0" smtClean="0">
                <a:sym typeface="Wingdings" pitchFamily="2" charset="2"/>
              </a:rPr>
              <a:t>.</a:t>
            </a:r>
            <a:endParaRPr lang="en-GB" sz="2400" dirty="0" smtClean="0"/>
          </a:p>
          <a:p>
            <a:pPr lvl="1" eaLnBrk="1" hangingPunct="1"/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Activity: Team Games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</TotalTime>
  <Words>62</Words>
  <Application>Microsoft Office PowerPoint</Application>
  <PresentationFormat>On-screen Show (4:3)</PresentationFormat>
  <Paragraphs>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Concourse</vt:lpstr>
      <vt:lpstr>Activity: Team Games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Activity: Games</dc:title>
  <dc:creator>Pamela</dc:creator>
  <cp:lastModifiedBy>Pamela</cp:lastModifiedBy>
  <cp:revision>3</cp:revision>
  <dcterms:created xsi:type="dcterms:W3CDTF">2014-03-14T10:49:22Z</dcterms:created>
  <dcterms:modified xsi:type="dcterms:W3CDTF">2014-03-23T11:27:39Z</dcterms:modified>
</cp:coreProperties>
</file>