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65" r:id="rId2"/>
    <p:sldId id="310" r:id="rId3"/>
    <p:sldId id="311" r:id="rId4"/>
    <p:sldId id="322" r:id="rId5"/>
    <p:sldId id="312" r:id="rId6"/>
    <p:sldId id="320" r:id="rId7"/>
    <p:sldId id="315" r:id="rId8"/>
    <p:sldId id="316" r:id="rId9"/>
    <p:sldId id="317" r:id="rId10"/>
    <p:sldId id="321" r:id="rId11"/>
    <p:sldId id="323" r:id="rId12"/>
    <p:sldId id="324" r:id="rId13"/>
  </p:sldIdLst>
  <p:sldSz cx="12188825"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29" autoAdjust="0"/>
  </p:normalViewPr>
  <p:slideViewPr>
    <p:cSldViewPr showGuides="1">
      <p:cViewPr>
        <p:scale>
          <a:sx n="72" d="100"/>
          <a:sy n="72" d="100"/>
        </p:scale>
        <p:origin x="576" y="66"/>
      </p:cViewPr>
      <p:guideLst>
        <p:guide pos="3839"/>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tags" Target="tags/tag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8E35D7-CF9B-460D-BD96-15A32C4B94B1}"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GB"/>
        </a:p>
      </dgm:t>
    </dgm:pt>
    <dgm:pt modelId="{4EE86804-9C80-4267-B8D9-ED7207FE6929}">
      <dgm:prSet phldrT="[Text]"/>
      <dgm:spPr>
        <a:solidFill>
          <a:schemeClr val="tx1">
            <a:lumMod val="65000"/>
          </a:schemeClr>
        </a:solidFill>
      </dgm:spPr>
      <dgm:t>
        <a:bodyPr/>
        <a:lstStyle/>
        <a:p>
          <a:r>
            <a:rPr lang="en-GB" dirty="0"/>
            <a:t>1</a:t>
          </a:r>
        </a:p>
      </dgm:t>
    </dgm:pt>
    <dgm:pt modelId="{22C46DD5-3442-4B42-9386-51EA8918EB80}" type="parTrans" cxnId="{4E56DFF5-97BB-4F8A-8C61-B4A64EE0E476}">
      <dgm:prSet/>
      <dgm:spPr/>
      <dgm:t>
        <a:bodyPr/>
        <a:lstStyle/>
        <a:p>
          <a:endParaRPr lang="en-GB"/>
        </a:p>
      </dgm:t>
    </dgm:pt>
    <dgm:pt modelId="{CF4EB980-9B62-45E6-BE9D-5596AF912B8C}" type="sibTrans" cxnId="{4E56DFF5-97BB-4F8A-8C61-B4A64EE0E476}">
      <dgm:prSet/>
      <dgm:spPr/>
      <dgm:t>
        <a:bodyPr/>
        <a:lstStyle/>
        <a:p>
          <a:endParaRPr lang="en-GB"/>
        </a:p>
      </dgm:t>
    </dgm:pt>
    <dgm:pt modelId="{F5058031-C52C-4260-9D6D-80985CE0CDC1}">
      <dgm:prSet phldrT="[Text]"/>
      <dgm:spPr/>
      <dgm:t>
        <a:bodyPr/>
        <a:lstStyle/>
        <a:p>
          <a:r>
            <a:rPr lang="en-GB" dirty="0"/>
            <a:t>Those who pass the ToM tasks will have higher levels of SC.</a:t>
          </a:r>
        </a:p>
      </dgm:t>
    </dgm:pt>
    <dgm:pt modelId="{66CA8F95-B324-4214-99B0-2A45F4C51E1B}" type="parTrans" cxnId="{08E3B2BB-ED3B-4D61-A20C-6C4CAF995FBC}">
      <dgm:prSet/>
      <dgm:spPr/>
      <dgm:t>
        <a:bodyPr/>
        <a:lstStyle/>
        <a:p>
          <a:endParaRPr lang="en-GB"/>
        </a:p>
      </dgm:t>
    </dgm:pt>
    <dgm:pt modelId="{655E9967-E4EE-41BB-BED8-C1AA1850DB7D}" type="sibTrans" cxnId="{08E3B2BB-ED3B-4D61-A20C-6C4CAF995FBC}">
      <dgm:prSet/>
      <dgm:spPr/>
      <dgm:t>
        <a:bodyPr/>
        <a:lstStyle/>
        <a:p>
          <a:endParaRPr lang="en-GB"/>
        </a:p>
      </dgm:t>
    </dgm:pt>
    <dgm:pt modelId="{21735FE9-3235-4E93-9043-8EA80BA6AF23}">
      <dgm:prSet phldrT="[Text]"/>
      <dgm:spPr/>
      <dgm:t>
        <a:bodyPr/>
        <a:lstStyle/>
        <a:p>
          <a:r>
            <a:rPr lang="en-GB" dirty="0"/>
            <a:t>2</a:t>
          </a:r>
        </a:p>
      </dgm:t>
    </dgm:pt>
    <dgm:pt modelId="{D41086A9-5929-4105-A1A1-8D58E4DDAAD4}" type="parTrans" cxnId="{394FA90F-03D3-453D-BE37-7C5C0FBFEB13}">
      <dgm:prSet/>
      <dgm:spPr/>
      <dgm:t>
        <a:bodyPr/>
        <a:lstStyle/>
        <a:p>
          <a:endParaRPr lang="en-GB"/>
        </a:p>
      </dgm:t>
    </dgm:pt>
    <dgm:pt modelId="{9331FF62-AEDE-4E18-A13F-DFF170C16F83}" type="sibTrans" cxnId="{394FA90F-03D3-453D-BE37-7C5C0FBFEB13}">
      <dgm:prSet/>
      <dgm:spPr/>
      <dgm:t>
        <a:bodyPr/>
        <a:lstStyle/>
        <a:p>
          <a:endParaRPr lang="en-GB"/>
        </a:p>
      </dgm:t>
    </dgm:pt>
    <dgm:pt modelId="{1022E0E1-21B3-424D-AE44-766B0B2AC870}">
      <dgm:prSet phldrT="[Text]"/>
      <dgm:spPr>
        <a:solidFill>
          <a:schemeClr val="tx1">
            <a:lumMod val="65000"/>
          </a:schemeClr>
        </a:solidFill>
      </dgm:spPr>
      <dgm:t>
        <a:bodyPr/>
        <a:lstStyle/>
        <a:p>
          <a:r>
            <a:rPr lang="en-GB" dirty="0"/>
            <a:t>3</a:t>
          </a:r>
        </a:p>
      </dgm:t>
    </dgm:pt>
    <dgm:pt modelId="{8E764C9B-804A-49F2-A0CF-9F1A47FC6916}" type="parTrans" cxnId="{3336400D-1531-4B20-B343-311633CE200B}">
      <dgm:prSet/>
      <dgm:spPr/>
      <dgm:t>
        <a:bodyPr/>
        <a:lstStyle/>
        <a:p>
          <a:endParaRPr lang="en-GB"/>
        </a:p>
      </dgm:t>
    </dgm:pt>
    <dgm:pt modelId="{52227F4A-4C6F-44F4-BA67-16921079ADC1}" type="sibTrans" cxnId="{3336400D-1531-4B20-B343-311633CE200B}">
      <dgm:prSet/>
      <dgm:spPr/>
      <dgm:t>
        <a:bodyPr/>
        <a:lstStyle/>
        <a:p>
          <a:endParaRPr lang="en-GB"/>
        </a:p>
      </dgm:t>
    </dgm:pt>
    <dgm:pt modelId="{AECA4E84-6B38-4F87-81C1-2ACE0E676B6D}">
      <dgm:prSet phldrT="[Text]"/>
      <dgm:spPr/>
      <dgm:t>
        <a:bodyPr/>
        <a:lstStyle/>
        <a:p>
          <a:r>
            <a:rPr lang="en-GB" dirty="0"/>
            <a:t>Children from high SES background will have higher pass rate for ToM tasks. </a:t>
          </a:r>
        </a:p>
      </dgm:t>
    </dgm:pt>
    <dgm:pt modelId="{FE2EECE9-9F08-4173-9DE0-B2B9362BB0E4}" type="parTrans" cxnId="{619BD313-913D-4474-A3B8-E1098937D8BB}">
      <dgm:prSet/>
      <dgm:spPr/>
      <dgm:t>
        <a:bodyPr/>
        <a:lstStyle/>
        <a:p>
          <a:endParaRPr lang="en-GB"/>
        </a:p>
      </dgm:t>
    </dgm:pt>
    <dgm:pt modelId="{2F71659F-2C78-4F78-9EF9-532916FD1D1D}" type="sibTrans" cxnId="{619BD313-913D-4474-A3B8-E1098937D8BB}">
      <dgm:prSet/>
      <dgm:spPr/>
      <dgm:t>
        <a:bodyPr/>
        <a:lstStyle/>
        <a:p>
          <a:endParaRPr lang="en-GB"/>
        </a:p>
      </dgm:t>
    </dgm:pt>
    <dgm:pt modelId="{BBEB98C9-49C7-4736-A2AB-24D81D1BE5D9}">
      <dgm:prSet phldrT="[Text]"/>
      <dgm:spPr/>
      <dgm:t>
        <a:bodyPr/>
        <a:lstStyle/>
        <a:p>
          <a:r>
            <a:rPr lang="en-GB" dirty="0"/>
            <a:t>4</a:t>
          </a:r>
        </a:p>
      </dgm:t>
    </dgm:pt>
    <dgm:pt modelId="{A97AEDC7-D803-4BB2-9A36-8AE4F606823F}" type="parTrans" cxnId="{B28653BF-66AC-4AA9-959E-36B51F772EA3}">
      <dgm:prSet/>
      <dgm:spPr/>
      <dgm:t>
        <a:bodyPr/>
        <a:lstStyle/>
        <a:p>
          <a:endParaRPr lang="en-GB"/>
        </a:p>
      </dgm:t>
    </dgm:pt>
    <dgm:pt modelId="{B6C2BC59-9BD5-40C6-9666-E004316D014B}" type="sibTrans" cxnId="{B28653BF-66AC-4AA9-959E-36B51F772EA3}">
      <dgm:prSet/>
      <dgm:spPr/>
      <dgm:t>
        <a:bodyPr/>
        <a:lstStyle/>
        <a:p>
          <a:endParaRPr lang="en-GB"/>
        </a:p>
      </dgm:t>
    </dgm:pt>
    <dgm:pt modelId="{AC13781B-F182-4BD0-9F3D-D527DFAFAF64}">
      <dgm:prSet phldrT="[Text]"/>
      <dgm:spPr/>
      <dgm:t>
        <a:bodyPr/>
        <a:lstStyle/>
        <a:p>
          <a:r>
            <a:rPr lang="en-GB" dirty="0"/>
            <a:t>All children in both age groups should pass the ToM tasks.</a:t>
          </a:r>
        </a:p>
      </dgm:t>
    </dgm:pt>
    <dgm:pt modelId="{82A072E9-9165-478D-B6A3-017FC9DDC114}" type="parTrans" cxnId="{09290B57-6F75-45AA-9EF6-4BBD51D1FF67}">
      <dgm:prSet/>
      <dgm:spPr/>
      <dgm:t>
        <a:bodyPr/>
        <a:lstStyle/>
        <a:p>
          <a:endParaRPr lang="en-GB"/>
        </a:p>
      </dgm:t>
    </dgm:pt>
    <dgm:pt modelId="{970DD800-4A15-4B92-8EB3-4CAF533D9A70}" type="sibTrans" cxnId="{09290B57-6F75-45AA-9EF6-4BBD51D1FF67}">
      <dgm:prSet/>
      <dgm:spPr/>
      <dgm:t>
        <a:bodyPr/>
        <a:lstStyle/>
        <a:p>
          <a:endParaRPr lang="en-GB"/>
        </a:p>
      </dgm:t>
    </dgm:pt>
    <dgm:pt modelId="{73A58CDD-64BC-4285-9136-EF4C7D698127}">
      <dgm:prSet phldrT="[Text]"/>
      <dgm:spPr/>
      <dgm:t>
        <a:bodyPr/>
        <a:lstStyle/>
        <a:p>
          <a:r>
            <a:rPr lang="en-GB" dirty="0"/>
            <a:t>More females will be socially competent than males. </a:t>
          </a:r>
        </a:p>
      </dgm:t>
    </dgm:pt>
    <dgm:pt modelId="{DD8813E4-436C-4DBB-8F54-7F1315AC2C3D}" type="sibTrans" cxnId="{D3721FC6-899E-4C64-8CC3-5C2AB6CAE2BF}">
      <dgm:prSet/>
      <dgm:spPr/>
      <dgm:t>
        <a:bodyPr/>
        <a:lstStyle/>
        <a:p>
          <a:endParaRPr lang="en-GB"/>
        </a:p>
      </dgm:t>
    </dgm:pt>
    <dgm:pt modelId="{9497BE6D-F0A8-49C5-989F-D63410481555}" type="parTrans" cxnId="{D3721FC6-899E-4C64-8CC3-5C2AB6CAE2BF}">
      <dgm:prSet/>
      <dgm:spPr/>
      <dgm:t>
        <a:bodyPr/>
        <a:lstStyle/>
        <a:p>
          <a:endParaRPr lang="en-GB"/>
        </a:p>
      </dgm:t>
    </dgm:pt>
    <dgm:pt modelId="{694301AA-04F0-4094-9E55-8D94B996E5DA}" type="pres">
      <dgm:prSet presAssocID="{598E35D7-CF9B-460D-BD96-15A32C4B94B1}" presName="cycleMatrixDiagram" presStyleCnt="0">
        <dgm:presLayoutVars>
          <dgm:chMax val="1"/>
          <dgm:dir/>
          <dgm:animLvl val="lvl"/>
          <dgm:resizeHandles val="exact"/>
        </dgm:presLayoutVars>
      </dgm:prSet>
      <dgm:spPr/>
    </dgm:pt>
    <dgm:pt modelId="{36C04D90-DE9A-4E57-8596-9619A87610CE}" type="pres">
      <dgm:prSet presAssocID="{598E35D7-CF9B-460D-BD96-15A32C4B94B1}" presName="children" presStyleCnt="0"/>
      <dgm:spPr/>
    </dgm:pt>
    <dgm:pt modelId="{3392F206-F210-4870-9125-FD0C2D8131E3}" type="pres">
      <dgm:prSet presAssocID="{598E35D7-CF9B-460D-BD96-15A32C4B94B1}" presName="child1group" presStyleCnt="0"/>
      <dgm:spPr/>
    </dgm:pt>
    <dgm:pt modelId="{33DE1637-8B02-460B-8D37-846685023AD5}" type="pres">
      <dgm:prSet presAssocID="{598E35D7-CF9B-460D-BD96-15A32C4B94B1}" presName="child1" presStyleLbl="bgAcc1" presStyleIdx="0" presStyleCnt="4"/>
      <dgm:spPr/>
    </dgm:pt>
    <dgm:pt modelId="{DA01FDA0-E9B5-4094-8B82-FDAC59BD86C5}" type="pres">
      <dgm:prSet presAssocID="{598E35D7-CF9B-460D-BD96-15A32C4B94B1}" presName="child1Text" presStyleLbl="bgAcc1" presStyleIdx="0" presStyleCnt="4">
        <dgm:presLayoutVars>
          <dgm:bulletEnabled val="1"/>
        </dgm:presLayoutVars>
      </dgm:prSet>
      <dgm:spPr/>
    </dgm:pt>
    <dgm:pt modelId="{E58F0459-3C59-4C48-8709-A75254E61DD2}" type="pres">
      <dgm:prSet presAssocID="{598E35D7-CF9B-460D-BD96-15A32C4B94B1}" presName="child2group" presStyleCnt="0"/>
      <dgm:spPr/>
    </dgm:pt>
    <dgm:pt modelId="{D8681B07-F425-4773-A567-C66BC5EA19CA}" type="pres">
      <dgm:prSet presAssocID="{598E35D7-CF9B-460D-BD96-15A32C4B94B1}" presName="child2" presStyleLbl="bgAcc1" presStyleIdx="1" presStyleCnt="4"/>
      <dgm:spPr/>
    </dgm:pt>
    <dgm:pt modelId="{FF5E4BBB-F1DB-48EA-B6FE-F277EFE741DC}" type="pres">
      <dgm:prSet presAssocID="{598E35D7-CF9B-460D-BD96-15A32C4B94B1}" presName="child2Text" presStyleLbl="bgAcc1" presStyleIdx="1" presStyleCnt="4">
        <dgm:presLayoutVars>
          <dgm:bulletEnabled val="1"/>
        </dgm:presLayoutVars>
      </dgm:prSet>
      <dgm:spPr/>
    </dgm:pt>
    <dgm:pt modelId="{00971D0E-962A-48A0-9D28-10598F967E5F}" type="pres">
      <dgm:prSet presAssocID="{598E35D7-CF9B-460D-BD96-15A32C4B94B1}" presName="child3group" presStyleCnt="0"/>
      <dgm:spPr/>
    </dgm:pt>
    <dgm:pt modelId="{E650B340-E4D4-464D-BB3B-F68793C998B1}" type="pres">
      <dgm:prSet presAssocID="{598E35D7-CF9B-460D-BD96-15A32C4B94B1}" presName="child3" presStyleLbl="bgAcc1" presStyleIdx="2" presStyleCnt="4" custLinFactNeighborX="4470" custLinFactNeighborY="-1823"/>
      <dgm:spPr/>
    </dgm:pt>
    <dgm:pt modelId="{8FA656D3-AF31-4096-88DB-87D97EE6A520}" type="pres">
      <dgm:prSet presAssocID="{598E35D7-CF9B-460D-BD96-15A32C4B94B1}" presName="child3Text" presStyleLbl="bgAcc1" presStyleIdx="2" presStyleCnt="4">
        <dgm:presLayoutVars>
          <dgm:bulletEnabled val="1"/>
        </dgm:presLayoutVars>
      </dgm:prSet>
      <dgm:spPr/>
    </dgm:pt>
    <dgm:pt modelId="{8CAAB9B5-63E6-4AD8-8B5F-D4D8CDC0BD93}" type="pres">
      <dgm:prSet presAssocID="{598E35D7-CF9B-460D-BD96-15A32C4B94B1}" presName="child4group" presStyleCnt="0"/>
      <dgm:spPr/>
    </dgm:pt>
    <dgm:pt modelId="{6CECA646-DD23-4F14-85F1-96B9C980CB8D}" type="pres">
      <dgm:prSet presAssocID="{598E35D7-CF9B-460D-BD96-15A32C4B94B1}" presName="child4" presStyleLbl="bgAcc1" presStyleIdx="3" presStyleCnt="4"/>
      <dgm:spPr/>
    </dgm:pt>
    <dgm:pt modelId="{D874C737-A2C8-4951-9255-3364A219DC8D}" type="pres">
      <dgm:prSet presAssocID="{598E35D7-CF9B-460D-BD96-15A32C4B94B1}" presName="child4Text" presStyleLbl="bgAcc1" presStyleIdx="3" presStyleCnt="4">
        <dgm:presLayoutVars>
          <dgm:bulletEnabled val="1"/>
        </dgm:presLayoutVars>
      </dgm:prSet>
      <dgm:spPr/>
    </dgm:pt>
    <dgm:pt modelId="{EB943E5C-1FFF-4747-95BC-CAF677C82521}" type="pres">
      <dgm:prSet presAssocID="{598E35D7-CF9B-460D-BD96-15A32C4B94B1}" presName="childPlaceholder" presStyleCnt="0"/>
      <dgm:spPr/>
    </dgm:pt>
    <dgm:pt modelId="{64B7FE9C-1653-42FE-ABA7-7C82200EDFE2}" type="pres">
      <dgm:prSet presAssocID="{598E35D7-CF9B-460D-BD96-15A32C4B94B1}" presName="circle" presStyleCnt="0"/>
      <dgm:spPr/>
    </dgm:pt>
    <dgm:pt modelId="{538A461D-3C06-4CC3-85D1-2182A27FEC66}" type="pres">
      <dgm:prSet presAssocID="{598E35D7-CF9B-460D-BD96-15A32C4B94B1}" presName="quadrant1" presStyleLbl="node1" presStyleIdx="0" presStyleCnt="4">
        <dgm:presLayoutVars>
          <dgm:chMax val="1"/>
          <dgm:bulletEnabled val="1"/>
        </dgm:presLayoutVars>
      </dgm:prSet>
      <dgm:spPr/>
    </dgm:pt>
    <dgm:pt modelId="{1797B1DC-5178-441F-8AAE-26B303FCB46B}" type="pres">
      <dgm:prSet presAssocID="{598E35D7-CF9B-460D-BD96-15A32C4B94B1}" presName="quadrant2" presStyleLbl="node1" presStyleIdx="1" presStyleCnt="4">
        <dgm:presLayoutVars>
          <dgm:chMax val="1"/>
          <dgm:bulletEnabled val="1"/>
        </dgm:presLayoutVars>
      </dgm:prSet>
      <dgm:spPr/>
    </dgm:pt>
    <dgm:pt modelId="{41BD66C0-5C91-4184-8930-6A8C69A3B1D0}" type="pres">
      <dgm:prSet presAssocID="{598E35D7-CF9B-460D-BD96-15A32C4B94B1}" presName="quadrant3" presStyleLbl="node1" presStyleIdx="2" presStyleCnt="4">
        <dgm:presLayoutVars>
          <dgm:chMax val="1"/>
          <dgm:bulletEnabled val="1"/>
        </dgm:presLayoutVars>
      </dgm:prSet>
      <dgm:spPr/>
    </dgm:pt>
    <dgm:pt modelId="{DF311BA4-ED68-4FCE-92E5-F31A56D9E05D}" type="pres">
      <dgm:prSet presAssocID="{598E35D7-CF9B-460D-BD96-15A32C4B94B1}" presName="quadrant4" presStyleLbl="node1" presStyleIdx="3" presStyleCnt="4">
        <dgm:presLayoutVars>
          <dgm:chMax val="1"/>
          <dgm:bulletEnabled val="1"/>
        </dgm:presLayoutVars>
      </dgm:prSet>
      <dgm:spPr/>
    </dgm:pt>
    <dgm:pt modelId="{F3931622-B11C-4FED-B17A-DA37860CA83D}" type="pres">
      <dgm:prSet presAssocID="{598E35D7-CF9B-460D-BD96-15A32C4B94B1}" presName="quadrantPlaceholder" presStyleCnt="0"/>
      <dgm:spPr/>
    </dgm:pt>
    <dgm:pt modelId="{376872EA-9724-468B-8294-5BA6B9CFC22D}" type="pres">
      <dgm:prSet presAssocID="{598E35D7-CF9B-460D-BD96-15A32C4B94B1}" presName="center1" presStyleLbl="fgShp" presStyleIdx="0" presStyleCnt="2"/>
      <dgm:spPr/>
    </dgm:pt>
    <dgm:pt modelId="{508DA390-9AEB-4D7F-BF29-2E9570077C29}" type="pres">
      <dgm:prSet presAssocID="{598E35D7-CF9B-460D-BD96-15A32C4B94B1}" presName="center2" presStyleLbl="fgShp" presStyleIdx="1" presStyleCnt="2"/>
      <dgm:spPr/>
    </dgm:pt>
  </dgm:ptLst>
  <dgm:cxnLst>
    <dgm:cxn modelId="{76C03605-8F61-4E71-B2C1-6086A864A892}" type="presOf" srcId="{AC13781B-F182-4BD0-9F3D-D527DFAFAF64}" destId="{6CECA646-DD23-4F14-85F1-96B9C980CB8D}" srcOrd="0" destOrd="0" presId="urn:microsoft.com/office/officeart/2005/8/layout/cycle4"/>
    <dgm:cxn modelId="{3336400D-1531-4B20-B343-311633CE200B}" srcId="{598E35D7-CF9B-460D-BD96-15A32C4B94B1}" destId="{1022E0E1-21B3-424D-AE44-766B0B2AC870}" srcOrd="2" destOrd="0" parTransId="{8E764C9B-804A-49F2-A0CF-9F1A47FC6916}" sibTransId="{52227F4A-4C6F-44F4-BA67-16921079ADC1}"/>
    <dgm:cxn modelId="{394FA90F-03D3-453D-BE37-7C5C0FBFEB13}" srcId="{598E35D7-CF9B-460D-BD96-15A32C4B94B1}" destId="{21735FE9-3235-4E93-9043-8EA80BA6AF23}" srcOrd="1" destOrd="0" parTransId="{D41086A9-5929-4105-A1A1-8D58E4DDAAD4}" sibTransId="{9331FF62-AEDE-4E18-A13F-DFF170C16F83}"/>
    <dgm:cxn modelId="{619BD313-913D-4474-A3B8-E1098937D8BB}" srcId="{1022E0E1-21B3-424D-AE44-766B0B2AC870}" destId="{AECA4E84-6B38-4F87-81C1-2ACE0E676B6D}" srcOrd="0" destOrd="0" parTransId="{FE2EECE9-9F08-4173-9DE0-B2B9362BB0E4}" sibTransId="{2F71659F-2C78-4F78-9EF9-532916FD1D1D}"/>
    <dgm:cxn modelId="{57E4B220-9E5E-48B9-8E48-8DFD71803215}" type="presOf" srcId="{73A58CDD-64BC-4285-9136-EF4C7D698127}" destId="{D8681B07-F425-4773-A567-C66BC5EA19CA}" srcOrd="0" destOrd="0" presId="urn:microsoft.com/office/officeart/2005/8/layout/cycle4"/>
    <dgm:cxn modelId="{77195A3F-8E8B-44F3-B1CD-1DE518295AA4}" type="presOf" srcId="{F5058031-C52C-4260-9D6D-80985CE0CDC1}" destId="{DA01FDA0-E9B5-4094-8B82-FDAC59BD86C5}" srcOrd="1" destOrd="0" presId="urn:microsoft.com/office/officeart/2005/8/layout/cycle4"/>
    <dgm:cxn modelId="{51870267-0DA9-4BEE-86A8-65D6911C1FA8}" type="presOf" srcId="{AECA4E84-6B38-4F87-81C1-2ACE0E676B6D}" destId="{8FA656D3-AF31-4096-88DB-87D97EE6A520}" srcOrd="1" destOrd="0" presId="urn:microsoft.com/office/officeart/2005/8/layout/cycle4"/>
    <dgm:cxn modelId="{F218A868-4C8A-4003-9AF5-D64B497A0578}" type="presOf" srcId="{598E35D7-CF9B-460D-BD96-15A32C4B94B1}" destId="{694301AA-04F0-4094-9E55-8D94B996E5DA}" srcOrd="0" destOrd="0" presId="urn:microsoft.com/office/officeart/2005/8/layout/cycle4"/>
    <dgm:cxn modelId="{09290B57-6F75-45AA-9EF6-4BBD51D1FF67}" srcId="{BBEB98C9-49C7-4736-A2AB-24D81D1BE5D9}" destId="{AC13781B-F182-4BD0-9F3D-D527DFAFAF64}" srcOrd="0" destOrd="0" parTransId="{82A072E9-9165-478D-B6A3-017FC9DDC114}" sibTransId="{970DD800-4A15-4B92-8EB3-4CAF533D9A70}"/>
    <dgm:cxn modelId="{5C007A77-93B2-427C-8674-37F163D83D2F}" type="presOf" srcId="{F5058031-C52C-4260-9D6D-80985CE0CDC1}" destId="{33DE1637-8B02-460B-8D37-846685023AD5}" srcOrd="0" destOrd="0" presId="urn:microsoft.com/office/officeart/2005/8/layout/cycle4"/>
    <dgm:cxn modelId="{44A21489-FA4B-4D2A-A553-1421BFE32613}" type="presOf" srcId="{4EE86804-9C80-4267-B8D9-ED7207FE6929}" destId="{538A461D-3C06-4CC3-85D1-2182A27FEC66}" srcOrd="0" destOrd="0" presId="urn:microsoft.com/office/officeart/2005/8/layout/cycle4"/>
    <dgm:cxn modelId="{65C1528D-F1AD-46B4-86BB-6B93180382C1}" type="presOf" srcId="{1022E0E1-21B3-424D-AE44-766B0B2AC870}" destId="{41BD66C0-5C91-4184-8930-6A8C69A3B1D0}" srcOrd="0" destOrd="0" presId="urn:microsoft.com/office/officeart/2005/8/layout/cycle4"/>
    <dgm:cxn modelId="{79A0EAA7-AE3B-4E15-A248-C24FC05A05A9}" type="presOf" srcId="{21735FE9-3235-4E93-9043-8EA80BA6AF23}" destId="{1797B1DC-5178-441F-8AAE-26B303FCB46B}" srcOrd="0" destOrd="0" presId="urn:microsoft.com/office/officeart/2005/8/layout/cycle4"/>
    <dgm:cxn modelId="{4C8A4BAC-AB25-4A3E-B4C1-0F389EF58065}" type="presOf" srcId="{AC13781B-F182-4BD0-9F3D-D527DFAFAF64}" destId="{D874C737-A2C8-4951-9255-3364A219DC8D}" srcOrd="1" destOrd="0" presId="urn:microsoft.com/office/officeart/2005/8/layout/cycle4"/>
    <dgm:cxn modelId="{08E3B2BB-ED3B-4D61-A20C-6C4CAF995FBC}" srcId="{4EE86804-9C80-4267-B8D9-ED7207FE6929}" destId="{F5058031-C52C-4260-9D6D-80985CE0CDC1}" srcOrd="0" destOrd="0" parTransId="{66CA8F95-B324-4214-99B0-2A45F4C51E1B}" sibTransId="{655E9967-E4EE-41BB-BED8-C1AA1850DB7D}"/>
    <dgm:cxn modelId="{B28653BF-66AC-4AA9-959E-36B51F772EA3}" srcId="{598E35D7-CF9B-460D-BD96-15A32C4B94B1}" destId="{BBEB98C9-49C7-4736-A2AB-24D81D1BE5D9}" srcOrd="3" destOrd="0" parTransId="{A97AEDC7-D803-4BB2-9A36-8AE4F606823F}" sibTransId="{B6C2BC59-9BD5-40C6-9666-E004316D014B}"/>
    <dgm:cxn modelId="{D3721FC6-899E-4C64-8CC3-5C2AB6CAE2BF}" srcId="{21735FE9-3235-4E93-9043-8EA80BA6AF23}" destId="{73A58CDD-64BC-4285-9136-EF4C7D698127}" srcOrd="0" destOrd="0" parTransId="{9497BE6D-F0A8-49C5-989F-D63410481555}" sibTransId="{DD8813E4-436C-4DBB-8F54-7F1315AC2C3D}"/>
    <dgm:cxn modelId="{4CF65EC7-82CD-475B-8F5B-E6337CDAC009}" type="presOf" srcId="{AECA4E84-6B38-4F87-81C1-2ACE0E676B6D}" destId="{E650B340-E4D4-464D-BB3B-F68793C998B1}" srcOrd="0" destOrd="0" presId="urn:microsoft.com/office/officeart/2005/8/layout/cycle4"/>
    <dgm:cxn modelId="{ED447ED9-7536-4F62-88A3-255CD602D5B5}" type="presOf" srcId="{73A58CDD-64BC-4285-9136-EF4C7D698127}" destId="{FF5E4BBB-F1DB-48EA-B6FE-F277EFE741DC}" srcOrd="1" destOrd="0" presId="urn:microsoft.com/office/officeart/2005/8/layout/cycle4"/>
    <dgm:cxn modelId="{4E56DFF5-97BB-4F8A-8C61-B4A64EE0E476}" srcId="{598E35D7-CF9B-460D-BD96-15A32C4B94B1}" destId="{4EE86804-9C80-4267-B8D9-ED7207FE6929}" srcOrd="0" destOrd="0" parTransId="{22C46DD5-3442-4B42-9386-51EA8918EB80}" sibTransId="{CF4EB980-9B62-45E6-BE9D-5596AF912B8C}"/>
    <dgm:cxn modelId="{3CB4C7F8-85C8-4E7A-A1BD-7744DBE7C0BC}" type="presOf" srcId="{BBEB98C9-49C7-4736-A2AB-24D81D1BE5D9}" destId="{DF311BA4-ED68-4FCE-92E5-F31A56D9E05D}" srcOrd="0" destOrd="0" presId="urn:microsoft.com/office/officeart/2005/8/layout/cycle4"/>
    <dgm:cxn modelId="{BB84A45A-069C-4D91-AA00-42546CDEEBBA}" type="presParOf" srcId="{694301AA-04F0-4094-9E55-8D94B996E5DA}" destId="{36C04D90-DE9A-4E57-8596-9619A87610CE}" srcOrd="0" destOrd="0" presId="urn:microsoft.com/office/officeart/2005/8/layout/cycle4"/>
    <dgm:cxn modelId="{171D24C3-20CC-4816-92A3-50762CB9ACA6}" type="presParOf" srcId="{36C04D90-DE9A-4E57-8596-9619A87610CE}" destId="{3392F206-F210-4870-9125-FD0C2D8131E3}" srcOrd="0" destOrd="0" presId="urn:microsoft.com/office/officeart/2005/8/layout/cycle4"/>
    <dgm:cxn modelId="{5268217C-16ED-4787-B930-FBD585CDE614}" type="presParOf" srcId="{3392F206-F210-4870-9125-FD0C2D8131E3}" destId="{33DE1637-8B02-460B-8D37-846685023AD5}" srcOrd="0" destOrd="0" presId="urn:microsoft.com/office/officeart/2005/8/layout/cycle4"/>
    <dgm:cxn modelId="{0DD84525-1A0F-488C-A98A-49FC24E4B7B8}" type="presParOf" srcId="{3392F206-F210-4870-9125-FD0C2D8131E3}" destId="{DA01FDA0-E9B5-4094-8B82-FDAC59BD86C5}" srcOrd="1" destOrd="0" presId="urn:microsoft.com/office/officeart/2005/8/layout/cycle4"/>
    <dgm:cxn modelId="{552AEDDE-0F89-4D14-801A-5233A862AE4F}" type="presParOf" srcId="{36C04D90-DE9A-4E57-8596-9619A87610CE}" destId="{E58F0459-3C59-4C48-8709-A75254E61DD2}" srcOrd="1" destOrd="0" presId="urn:microsoft.com/office/officeart/2005/8/layout/cycle4"/>
    <dgm:cxn modelId="{7D1C2AAA-2481-40D7-8A69-44CA0EC3EE9E}" type="presParOf" srcId="{E58F0459-3C59-4C48-8709-A75254E61DD2}" destId="{D8681B07-F425-4773-A567-C66BC5EA19CA}" srcOrd="0" destOrd="0" presId="urn:microsoft.com/office/officeart/2005/8/layout/cycle4"/>
    <dgm:cxn modelId="{1DBE20E0-3F32-4AB6-B5BF-2F13EF4EBB92}" type="presParOf" srcId="{E58F0459-3C59-4C48-8709-A75254E61DD2}" destId="{FF5E4BBB-F1DB-48EA-B6FE-F277EFE741DC}" srcOrd="1" destOrd="0" presId="urn:microsoft.com/office/officeart/2005/8/layout/cycle4"/>
    <dgm:cxn modelId="{8F0E2FBB-62CC-4599-82C9-2C722602C6B5}" type="presParOf" srcId="{36C04D90-DE9A-4E57-8596-9619A87610CE}" destId="{00971D0E-962A-48A0-9D28-10598F967E5F}" srcOrd="2" destOrd="0" presId="urn:microsoft.com/office/officeart/2005/8/layout/cycle4"/>
    <dgm:cxn modelId="{669339C1-E3D1-48A8-BA2C-5ADCABC2C9DA}" type="presParOf" srcId="{00971D0E-962A-48A0-9D28-10598F967E5F}" destId="{E650B340-E4D4-464D-BB3B-F68793C998B1}" srcOrd="0" destOrd="0" presId="urn:microsoft.com/office/officeart/2005/8/layout/cycle4"/>
    <dgm:cxn modelId="{E6C956E8-007D-42D6-9262-E923A270419A}" type="presParOf" srcId="{00971D0E-962A-48A0-9D28-10598F967E5F}" destId="{8FA656D3-AF31-4096-88DB-87D97EE6A520}" srcOrd="1" destOrd="0" presId="urn:microsoft.com/office/officeart/2005/8/layout/cycle4"/>
    <dgm:cxn modelId="{CF2331A7-A2AF-48D1-AA53-9683723549E4}" type="presParOf" srcId="{36C04D90-DE9A-4E57-8596-9619A87610CE}" destId="{8CAAB9B5-63E6-4AD8-8B5F-D4D8CDC0BD93}" srcOrd="3" destOrd="0" presId="urn:microsoft.com/office/officeart/2005/8/layout/cycle4"/>
    <dgm:cxn modelId="{78C37DFE-2B27-4EAE-9FB6-85AC0D9F7A79}" type="presParOf" srcId="{8CAAB9B5-63E6-4AD8-8B5F-D4D8CDC0BD93}" destId="{6CECA646-DD23-4F14-85F1-96B9C980CB8D}" srcOrd="0" destOrd="0" presId="urn:microsoft.com/office/officeart/2005/8/layout/cycle4"/>
    <dgm:cxn modelId="{F46FC973-3F72-4583-93CB-02B5F4527F83}" type="presParOf" srcId="{8CAAB9B5-63E6-4AD8-8B5F-D4D8CDC0BD93}" destId="{D874C737-A2C8-4951-9255-3364A219DC8D}" srcOrd="1" destOrd="0" presId="urn:microsoft.com/office/officeart/2005/8/layout/cycle4"/>
    <dgm:cxn modelId="{6DC05578-E477-47A2-B164-46289D3A8CF9}" type="presParOf" srcId="{36C04D90-DE9A-4E57-8596-9619A87610CE}" destId="{EB943E5C-1FFF-4747-95BC-CAF677C82521}" srcOrd="4" destOrd="0" presId="urn:microsoft.com/office/officeart/2005/8/layout/cycle4"/>
    <dgm:cxn modelId="{FA28ABC3-BBAF-4F93-A310-0F2B48091EC0}" type="presParOf" srcId="{694301AA-04F0-4094-9E55-8D94B996E5DA}" destId="{64B7FE9C-1653-42FE-ABA7-7C82200EDFE2}" srcOrd="1" destOrd="0" presId="urn:microsoft.com/office/officeart/2005/8/layout/cycle4"/>
    <dgm:cxn modelId="{C06C7D50-5D87-4AC3-AC44-139C1D601AF4}" type="presParOf" srcId="{64B7FE9C-1653-42FE-ABA7-7C82200EDFE2}" destId="{538A461D-3C06-4CC3-85D1-2182A27FEC66}" srcOrd="0" destOrd="0" presId="urn:microsoft.com/office/officeart/2005/8/layout/cycle4"/>
    <dgm:cxn modelId="{845D4D60-705E-4EC0-B3C9-3D199718A80E}" type="presParOf" srcId="{64B7FE9C-1653-42FE-ABA7-7C82200EDFE2}" destId="{1797B1DC-5178-441F-8AAE-26B303FCB46B}" srcOrd="1" destOrd="0" presId="urn:microsoft.com/office/officeart/2005/8/layout/cycle4"/>
    <dgm:cxn modelId="{1203FAD5-0724-4785-939F-7D67B5ED414F}" type="presParOf" srcId="{64B7FE9C-1653-42FE-ABA7-7C82200EDFE2}" destId="{41BD66C0-5C91-4184-8930-6A8C69A3B1D0}" srcOrd="2" destOrd="0" presId="urn:microsoft.com/office/officeart/2005/8/layout/cycle4"/>
    <dgm:cxn modelId="{851A530C-4D8E-48DA-9B96-621030C36540}" type="presParOf" srcId="{64B7FE9C-1653-42FE-ABA7-7C82200EDFE2}" destId="{DF311BA4-ED68-4FCE-92E5-F31A56D9E05D}" srcOrd="3" destOrd="0" presId="urn:microsoft.com/office/officeart/2005/8/layout/cycle4"/>
    <dgm:cxn modelId="{BF1217C9-FC13-46E5-8D1C-529B33F72AD2}" type="presParOf" srcId="{64B7FE9C-1653-42FE-ABA7-7C82200EDFE2}" destId="{F3931622-B11C-4FED-B17A-DA37860CA83D}" srcOrd="4" destOrd="0" presId="urn:microsoft.com/office/officeart/2005/8/layout/cycle4"/>
    <dgm:cxn modelId="{3B9B3152-8556-4B98-80B9-24D9900F6B55}" type="presParOf" srcId="{694301AA-04F0-4094-9E55-8D94B996E5DA}" destId="{376872EA-9724-468B-8294-5BA6B9CFC22D}" srcOrd="2" destOrd="0" presId="urn:microsoft.com/office/officeart/2005/8/layout/cycle4"/>
    <dgm:cxn modelId="{9706166A-AE6E-4175-9730-BB0811CC78CD}" type="presParOf" srcId="{694301AA-04F0-4094-9E55-8D94B996E5DA}" destId="{508DA390-9AEB-4D7F-BF29-2E9570077C29}"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9DE493-19D7-4EC9-97C9-5F26233F1106}" type="doc">
      <dgm:prSet loTypeId="urn:microsoft.com/office/officeart/2005/8/layout/hProcess4" loCatId="process" qsTypeId="urn:microsoft.com/office/officeart/2005/8/quickstyle/simple2" qsCatId="simple" csTypeId="urn:microsoft.com/office/officeart/2005/8/colors/accent0_3" csCatId="mainScheme" phldr="1"/>
      <dgm:spPr/>
      <dgm:t>
        <a:bodyPr/>
        <a:lstStyle/>
        <a:p>
          <a:endParaRPr lang="en-US"/>
        </a:p>
      </dgm:t>
    </dgm:pt>
    <dgm:pt modelId="{FB986F71-3126-4196-BD30-74AEDC39A1CA}">
      <dgm:prSet phldrT="[Text]"/>
      <dgm:spPr/>
      <dgm:t>
        <a:bodyPr/>
        <a:lstStyle/>
        <a:p>
          <a:r>
            <a:rPr lang="en-US" dirty="0"/>
            <a:t>Design</a:t>
          </a:r>
        </a:p>
      </dgm:t>
    </dgm:pt>
    <dgm:pt modelId="{9B3CE34A-9B3E-4D5F-94E0-DFBB94FF5A03}" type="parTrans" cxnId="{1423FC72-83C7-4510-8021-28EAEA493E68}">
      <dgm:prSet/>
      <dgm:spPr/>
      <dgm:t>
        <a:bodyPr/>
        <a:lstStyle/>
        <a:p>
          <a:endParaRPr lang="en-US"/>
        </a:p>
      </dgm:t>
    </dgm:pt>
    <dgm:pt modelId="{D0B150DF-3AA4-454C-8652-25880449C422}" type="sibTrans" cxnId="{1423FC72-83C7-4510-8021-28EAEA493E68}">
      <dgm:prSet/>
      <dgm:spPr>
        <a:solidFill>
          <a:schemeClr val="bg2">
            <a:lumMod val="10000"/>
            <a:lumOff val="90000"/>
            <a:alpha val="0"/>
          </a:schemeClr>
        </a:solidFill>
        <a:ln>
          <a:noFill/>
        </a:ln>
      </dgm:spPr>
      <dgm:t>
        <a:bodyPr/>
        <a:lstStyle/>
        <a:p>
          <a:endParaRPr lang="en-US"/>
        </a:p>
      </dgm:t>
    </dgm:pt>
    <dgm:pt modelId="{F6D27D1B-CDCB-481F-B8FA-AB31B2A119DE}">
      <dgm:prSet phldrT="[Text]"/>
      <dgm:spPr/>
      <dgm:t>
        <a:bodyPr/>
        <a:lstStyle/>
        <a:p>
          <a:r>
            <a:rPr lang="en-US" dirty="0"/>
            <a:t>Participants</a:t>
          </a:r>
        </a:p>
      </dgm:t>
    </dgm:pt>
    <dgm:pt modelId="{8A7BF306-8E53-4B16-9E7E-A79AE3DF6BE2}" type="parTrans" cxnId="{A63D53AC-541A-4D09-9620-8B1C8D7B91DE}">
      <dgm:prSet/>
      <dgm:spPr/>
      <dgm:t>
        <a:bodyPr/>
        <a:lstStyle/>
        <a:p>
          <a:endParaRPr lang="en-US"/>
        </a:p>
      </dgm:t>
    </dgm:pt>
    <dgm:pt modelId="{7AEB6639-3258-49E8-8B1F-B4A9C61922BE}" type="sibTrans" cxnId="{A63D53AC-541A-4D09-9620-8B1C8D7B91DE}">
      <dgm:prSet/>
      <dgm:spPr>
        <a:solidFill>
          <a:schemeClr val="dk2">
            <a:tint val="60000"/>
            <a:hueOff val="0"/>
            <a:satOff val="0"/>
            <a:lumOff val="0"/>
            <a:alpha val="0"/>
          </a:schemeClr>
        </a:solidFill>
        <a:ln w="0">
          <a:noFill/>
          <a:round/>
        </a:ln>
      </dgm:spPr>
      <dgm:t>
        <a:bodyPr/>
        <a:lstStyle/>
        <a:p>
          <a:endParaRPr lang="en-US"/>
        </a:p>
      </dgm:t>
    </dgm:pt>
    <dgm:pt modelId="{0B00F5A8-A0EF-4111-9D86-004317B4F49E}">
      <dgm:prSet phldrT="[Text]" custT="1"/>
      <dgm:spPr/>
      <dgm:t>
        <a:bodyPr/>
        <a:lstStyle/>
        <a:p>
          <a:r>
            <a:rPr lang="en-US" sz="2000" dirty="0"/>
            <a:t>105 children</a:t>
          </a:r>
        </a:p>
      </dgm:t>
    </dgm:pt>
    <dgm:pt modelId="{EC916B99-8D26-4265-B7BE-BB461C68DA5C}" type="parTrans" cxnId="{86F910E7-C9D0-48E5-A3A3-C70127E96FC1}">
      <dgm:prSet/>
      <dgm:spPr/>
      <dgm:t>
        <a:bodyPr/>
        <a:lstStyle/>
        <a:p>
          <a:endParaRPr lang="en-US"/>
        </a:p>
      </dgm:t>
    </dgm:pt>
    <dgm:pt modelId="{CE48C676-980A-4BAC-A3C8-9ABC315DAE51}" type="sibTrans" cxnId="{86F910E7-C9D0-48E5-A3A3-C70127E96FC1}">
      <dgm:prSet/>
      <dgm:spPr/>
      <dgm:t>
        <a:bodyPr/>
        <a:lstStyle/>
        <a:p>
          <a:endParaRPr lang="en-US"/>
        </a:p>
      </dgm:t>
    </dgm:pt>
    <dgm:pt modelId="{58828492-5CEF-4AFE-95CB-5D7E6A18158B}">
      <dgm:prSet phldrT="[Text]"/>
      <dgm:spPr/>
      <dgm:t>
        <a:bodyPr/>
        <a:lstStyle/>
        <a:p>
          <a:r>
            <a:rPr lang="en-US" dirty="0"/>
            <a:t>Materials</a:t>
          </a:r>
        </a:p>
      </dgm:t>
    </dgm:pt>
    <dgm:pt modelId="{F664BA43-1B81-496F-A04E-CE4B4A525697}" type="parTrans" cxnId="{ECE9152A-59A8-4A3A-9D34-DB38A074F636}">
      <dgm:prSet/>
      <dgm:spPr/>
      <dgm:t>
        <a:bodyPr/>
        <a:lstStyle/>
        <a:p>
          <a:endParaRPr lang="en-US"/>
        </a:p>
      </dgm:t>
    </dgm:pt>
    <dgm:pt modelId="{2D386477-EC66-449A-8D41-5F8A212C3D8E}" type="sibTrans" cxnId="{ECE9152A-59A8-4A3A-9D34-DB38A074F636}">
      <dgm:prSet/>
      <dgm:spPr/>
      <dgm:t>
        <a:bodyPr/>
        <a:lstStyle/>
        <a:p>
          <a:endParaRPr lang="en-US"/>
        </a:p>
      </dgm:t>
    </dgm:pt>
    <dgm:pt modelId="{C7E4B04A-C4DD-4EB1-B73C-B8AB40953A68}">
      <dgm:prSet phldrT="[Text]" custT="1"/>
      <dgm:spPr/>
      <dgm:t>
        <a:bodyPr/>
        <a:lstStyle/>
        <a:p>
          <a:r>
            <a:rPr lang="en-US" sz="4700" dirty="0"/>
            <a:t>U</a:t>
          </a:r>
        </a:p>
      </dgm:t>
    </dgm:pt>
    <dgm:pt modelId="{25D6AC55-72B0-455E-8B54-7B7405B60904}" type="parTrans" cxnId="{ECA5F79D-2BDB-483E-A1D2-485ADDDD54CA}">
      <dgm:prSet/>
      <dgm:spPr/>
      <dgm:t>
        <a:bodyPr/>
        <a:lstStyle/>
        <a:p>
          <a:endParaRPr lang="en-GB"/>
        </a:p>
      </dgm:t>
    </dgm:pt>
    <dgm:pt modelId="{A96B2BE3-4F30-4C02-80DE-1BAF457B8240}" type="sibTrans" cxnId="{ECA5F79D-2BDB-483E-A1D2-485ADDDD54CA}">
      <dgm:prSet/>
      <dgm:spPr/>
      <dgm:t>
        <a:bodyPr/>
        <a:lstStyle/>
        <a:p>
          <a:endParaRPr lang="en-GB"/>
        </a:p>
      </dgm:t>
    </dgm:pt>
    <dgm:pt modelId="{9CBD4F7C-576D-4893-A8B6-EDD602AB7FCE}">
      <dgm:prSet phldrT="[Text]" custT="1"/>
      <dgm:spPr/>
      <dgm:t>
        <a:bodyPr/>
        <a:lstStyle/>
        <a:p>
          <a:r>
            <a:rPr lang="en-US" sz="2000" dirty="0"/>
            <a:t>4-5 years = 54 (25M) (29F)</a:t>
          </a:r>
        </a:p>
      </dgm:t>
    </dgm:pt>
    <dgm:pt modelId="{AD9BF0BB-4F8D-4E8E-8145-ECA090F445DF}" type="parTrans" cxnId="{C777011A-2293-4B73-B8DE-9CD7240EDE8F}">
      <dgm:prSet/>
      <dgm:spPr/>
      <dgm:t>
        <a:bodyPr/>
        <a:lstStyle/>
        <a:p>
          <a:endParaRPr lang="en-GB"/>
        </a:p>
      </dgm:t>
    </dgm:pt>
    <dgm:pt modelId="{0280C413-BC50-4C5C-9A93-0B88D2920617}" type="sibTrans" cxnId="{C777011A-2293-4B73-B8DE-9CD7240EDE8F}">
      <dgm:prSet/>
      <dgm:spPr/>
      <dgm:t>
        <a:bodyPr/>
        <a:lstStyle/>
        <a:p>
          <a:endParaRPr lang="en-GB"/>
        </a:p>
      </dgm:t>
    </dgm:pt>
    <dgm:pt modelId="{22799E05-BF72-4E51-AE19-CFAB12E38249}">
      <dgm:prSet phldrT="[Text]" custT="1"/>
      <dgm:spPr/>
      <dgm:t>
        <a:bodyPr/>
        <a:lstStyle/>
        <a:p>
          <a:endParaRPr lang="en-US" sz="1800" dirty="0"/>
        </a:p>
      </dgm:t>
    </dgm:pt>
    <dgm:pt modelId="{D35AD314-1732-49E8-9719-B1CC87B26E4C}" type="parTrans" cxnId="{78EF536E-E85B-40F0-B1BE-0A46AA815B78}">
      <dgm:prSet/>
      <dgm:spPr/>
      <dgm:t>
        <a:bodyPr/>
        <a:lstStyle/>
        <a:p>
          <a:endParaRPr lang="en-GB"/>
        </a:p>
      </dgm:t>
    </dgm:pt>
    <dgm:pt modelId="{37B73EB0-A393-42FD-B61A-AF94CA55FC84}" type="sibTrans" cxnId="{78EF536E-E85B-40F0-B1BE-0A46AA815B78}">
      <dgm:prSet/>
      <dgm:spPr/>
      <dgm:t>
        <a:bodyPr/>
        <a:lstStyle/>
        <a:p>
          <a:endParaRPr lang="en-GB"/>
        </a:p>
      </dgm:t>
    </dgm:pt>
    <dgm:pt modelId="{F0F05FE6-7C62-4DA2-98B8-8FD256E0F23B}">
      <dgm:prSet phldrT="[Text]" custT="1"/>
      <dgm:spPr/>
      <dgm:t>
        <a:bodyPr/>
        <a:lstStyle/>
        <a:p>
          <a:r>
            <a:rPr lang="en-US" sz="2000" dirty="0"/>
            <a:t>7-8 years = 51 (26M) (25F)</a:t>
          </a:r>
        </a:p>
      </dgm:t>
    </dgm:pt>
    <dgm:pt modelId="{CFEB1E84-E16E-4FD8-94A1-B557EF66A840}" type="parTrans" cxnId="{16F71EB4-3C8C-442E-BF90-C73CCDDFFD91}">
      <dgm:prSet/>
      <dgm:spPr/>
      <dgm:t>
        <a:bodyPr/>
        <a:lstStyle/>
        <a:p>
          <a:endParaRPr lang="en-GB"/>
        </a:p>
      </dgm:t>
    </dgm:pt>
    <dgm:pt modelId="{68C6C437-9306-4980-A041-5433803B68EB}" type="sibTrans" cxnId="{16F71EB4-3C8C-442E-BF90-C73CCDDFFD91}">
      <dgm:prSet/>
      <dgm:spPr/>
      <dgm:t>
        <a:bodyPr/>
        <a:lstStyle/>
        <a:p>
          <a:endParaRPr lang="en-GB"/>
        </a:p>
      </dgm:t>
    </dgm:pt>
    <dgm:pt modelId="{DA9E2711-2FD2-4F7F-86F7-00938A394740}">
      <dgm:prSet phldrT="[Text]" custT="1"/>
      <dgm:spPr/>
      <dgm:t>
        <a:bodyPr/>
        <a:lstStyle/>
        <a:p>
          <a:r>
            <a:rPr lang="en-US" sz="1800" dirty="0"/>
            <a:t>Props for the smarties task.</a:t>
          </a:r>
        </a:p>
      </dgm:t>
    </dgm:pt>
    <dgm:pt modelId="{4EEFBFBD-56A9-4BCB-9410-BD7E35F7E7D7}" type="parTrans" cxnId="{CABAA2E9-33F6-466E-8D53-80D9BFBA393D}">
      <dgm:prSet/>
      <dgm:spPr/>
      <dgm:t>
        <a:bodyPr/>
        <a:lstStyle/>
        <a:p>
          <a:endParaRPr lang="en-GB"/>
        </a:p>
      </dgm:t>
    </dgm:pt>
    <dgm:pt modelId="{AD57FFB6-6A4E-45EC-91FA-757540B39B98}" type="sibTrans" cxnId="{CABAA2E9-33F6-466E-8D53-80D9BFBA393D}">
      <dgm:prSet/>
      <dgm:spPr/>
      <dgm:t>
        <a:bodyPr/>
        <a:lstStyle/>
        <a:p>
          <a:endParaRPr lang="en-GB"/>
        </a:p>
      </dgm:t>
    </dgm:pt>
    <dgm:pt modelId="{8E5B8D90-5B5A-490A-BCEF-861FCAED08CD}">
      <dgm:prSet phldrT="[Text]" custT="1"/>
      <dgm:spPr/>
      <dgm:t>
        <a:bodyPr/>
        <a:lstStyle/>
        <a:p>
          <a:endParaRPr lang="en-US" sz="1800" dirty="0"/>
        </a:p>
      </dgm:t>
    </dgm:pt>
    <dgm:pt modelId="{C8295FBD-1F63-4376-A15D-A13C94A3F942}" type="parTrans" cxnId="{54C3A2D8-5993-4E1D-BEF8-11320AEBE9C9}">
      <dgm:prSet/>
      <dgm:spPr/>
      <dgm:t>
        <a:bodyPr/>
        <a:lstStyle/>
        <a:p>
          <a:endParaRPr lang="en-GB"/>
        </a:p>
      </dgm:t>
    </dgm:pt>
    <dgm:pt modelId="{C14E8A4A-776B-42C5-BB31-8EB74D72E6B1}" type="sibTrans" cxnId="{54C3A2D8-5993-4E1D-BEF8-11320AEBE9C9}">
      <dgm:prSet/>
      <dgm:spPr/>
      <dgm:t>
        <a:bodyPr/>
        <a:lstStyle/>
        <a:p>
          <a:endParaRPr lang="en-GB"/>
        </a:p>
      </dgm:t>
    </dgm:pt>
    <dgm:pt modelId="{F570C550-D865-4A4D-999B-B90AFB31D9E3}">
      <dgm:prSet phldrT="[Text]" custT="1"/>
      <dgm:spPr/>
      <dgm:t>
        <a:bodyPr/>
        <a:lstStyle/>
        <a:p>
          <a:r>
            <a:rPr lang="en-US" sz="1800" dirty="0"/>
            <a:t>Consent forms</a:t>
          </a:r>
        </a:p>
      </dgm:t>
    </dgm:pt>
    <dgm:pt modelId="{D29DE261-7F38-439B-810E-8B325CF4D038}" type="parTrans" cxnId="{5BC0B376-C31A-483A-87F4-3FDAE0446C3D}">
      <dgm:prSet/>
      <dgm:spPr/>
      <dgm:t>
        <a:bodyPr/>
        <a:lstStyle/>
        <a:p>
          <a:endParaRPr lang="en-GB"/>
        </a:p>
      </dgm:t>
    </dgm:pt>
    <dgm:pt modelId="{DE069550-FEA7-480C-8381-1A67FF3ADC25}" type="sibTrans" cxnId="{5BC0B376-C31A-483A-87F4-3FDAE0446C3D}">
      <dgm:prSet/>
      <dgm:spPr/>
      <dgm:t>
        <a:bodyPr/>
        <a:lstStyle/>
        <a:p>
          <a:endParaRPr lang="en-GB"/>
        </a:p>
      </dgm:t>
    </dgm:pt>
    <dgm:pt modelId="{79EE877D-9A6C-4707-B9AF-0712255B865B}">
      <dgm:prSet phldrT="[Text]" custT="1"/>
      <dgm:spPr/>
      <dgm:t>
        <a:bodyPr/>
        <a:lstStyle/>
        <a:p>
          <a:r>
            <a:rPr lang="en-US" sz="1800" dirty="0"/>
            <a:t>Debrief form</a:t>
          </a:r>
        </a:p>
      </dgm:t>
    </dgm:pt>
    <dgm:pt modelId="{FA3CAF58-7A3F-4F5C-A00C-EAF73929B7CA}" type="parTrans" cxnId="{4BE167DE-C4DC-4808-B70D-436E2C70BA6E}">
      <dgm:prSet/>
      <dgm:spPr/>
      <dgm:t>
        <a:bodyPr/>
        <a:lstStyle/>
        <a:p>
          <a:endParaRPr lang="en-GB"/>
        </a:p>
      </dgm:t>
    </dgm:pt>
    <dgm:pt modelId="{0E3A3AAC-FF09-4C07-A0E3-C8112D243A5D}" type="sibTrans" cxnId="{4BE167DE-C4DC-4808-B70D-436E2C70BA6E}">
      <dgm:prSet/>
      <dgm:spPr/>
      <dgm:t>
        <a:bodyPr/>
        <a:lstStyle/>
        <a:p>
          <a:endParaRPr lang="en-GB"/>
        </a:p>
      </dgm:t>
    </dgm:pt>
    <dgm:pt modelId="{9C60B56C-0D6D-4BD0-8BC4-660E847398B6}">
      <dgm:prSet phldrT="[Text]" custT="1"/>
      <dgm:spPr/>
      <dgm:t>
        <a:bodyPr/>
        <a:lstStyle/>
        <a:p>
          <a:r>
            <a:rPr lang="en-US" sz="1800" dirty="0"/>
            <a:t>Standardized instructions</a:t>
          </a:r>
        </a:p>
      </dgm:t>
    </dgm:pt>
    <dgm:pt modelId="{048DAF3C-4289-430D-B87E-3999C7CD63B2}" type="parTrans" cxnId="{3D3B199A-2510-484A-8FE3-C5C8CF911F74}">
      <dgm:prSet/>
      <dgm:spPr/>
      <dgm:t>
        <a:bodyPr/>
        <a:lstStyle/>
        <a:p>
          <a:endParaRPr lang="en-GB"/>
        </a:p>
      </dgm:t>
    </dgm:pt>
    <dgm:pt modelId="{C32EC752-4230-4052-A226-539AFF5E3E04}" type="sibTrans" cxnId="{3D3B199A-2510-484A-8FE3-C5C8CF911F74}">
      <dgm:prSet/>
      <dgm:spPr/>
      <dgm:t>
        <a:bodyPr/>
        <a:lstStyle/>
        <a:p>
          <a:endParaRPr lang="en-GB"/>
        </a:p>
      </dgm:t>
    </dgm:pt>
    <dgm:pt modelId="{43A0D51A-661B-4029-9965-E0FC4557D50C}">
      <dgm:prSet phldrT="[Text]" custT="1"/>
      <dgm:spPr/>
      <dgm:t>
        <a:bodyPr/>
        <a:lstStyle/>
        <a:p>
          <a:endParaRPr lang="en-US" sz="1800" dirty="0"/>
        </a:p>
      </dgm:t>
    </dgm:pt>
    <dgm:pt modelId="{E04EE5DD-AA9E-48B4-94ED-B68454EB5D8E}" type="parTrans" cxnId="{987D2A06-C29E-4AF8-85A9-8BDBDE92574C}">
      <dgm:prSet/>
      <dgm:spPr/>
      <dgm:t>
        <a:bodyPr/>
        <a:lstStyle/>
        <a:p>
          <a:endParaRPr lang="en-GB"/>
        </a:p>
      </dgm:t>
    </dgm:pt>
    <dgm:pt modelId="{456F8B57-BE5E-4FBF-873A-6393DEA997AD}" type="sibTrans" cxnId="{987D2A06-C29E-4AF8-85A9-8BDBDE92574C}">
      <dgm:prSet/>
      <dgm:spPr/>
      <dgm:t>
        <a:bodyPr/>
        <a:lstStyle/>
        <a:p>
          <a:endParaRPr lang="en-GB"/>
        </a:p>
      </dgm:t>
    </dgm:pt>
    <dgm:pt modelId="{E450284A-AB61-468C-BA1D-9CDC98B0ADE7}">
      <dgm:prSet phldrT="[Text]" custT="1"/>
      <dgm:spPr/>
      <dgm:t>
        <a:bodyPr/>
        <a:lstStyle/>
        <a:p>
          <a:r>
            <a:rPr lang="en-US" sz="1800" dirty="0"/>
            <a:t>Props for the Sally-Anne task</a:t>
          </a:r>
          <a:endParaRPr lang="en-US" sz="5100" dirty="0"/>
        </a:p>
      </dgm:t>
    </dgm:pt>
    <dgm:pt modelId="{08BC2C86-E8CF-440D-832D-951C22B6A584}" type="parTrans" cxnId="{573DA477-B16F-4CB1-876F-A8C56194F3FE}">
      <dgm:prSet/>
      <dgm:spPr/>
      <dgm:t>
        <a:bodyPr/>
        <a:lstStyle/>
        <a:p>
          <a:endParaRPr lang="en-GB"/>
        </a:p>
      </dgm:t>
    </dgm:pt>
    <dgm:pt modelId="{532F294A-F2D3-4591-AC82-6B69EE3218D6}" type="sibTrans" cxnId="{573DA477-B16F-4CB1-876F-A8C56194F3FE}">
      <dgm:prSet/>
      <dgm:spPr/>
      <dgm:t>
        <a:bodyPr/>
        <a:lstStyle/>
        <a:p>
          <a:endParaRPr lang="en-GB"/>
        </a:p>
      </dgm:t>
    </dgm:pt>
    <dgm:pt modelId="{0E1615DE-8A10-47A1-8282-8988CA92983F}">
      <dgm:prSet phldrT="[Text]" custT="1"/>
      <dgm:spPr/>
      <dgm:t>
        <a:bodyPr/>
        <a:lstStyle/>
        <a:p>
          <a:r>
            <a:rPr lang="en-US" sz="1800" dirty="0"/>
            <a:t>Enhanced DBS </a:t>
          </a:r>
        </a:p>
      </dgm:t>
    </dgm:pt>
    <dgm:pt modelId="{4A714A5C-4FFF-4BC0-80F3-F2402C3C24E6}" type="parTrans" cxnId="{4514D0A3-3192-4D7C-9E17-D30D0615E003}">
      <dgm:prSet/>
      <dgm:spPr/>
      <dgm:t>
        <a:bodyPr/>
        <a:lstStyle/>
        <a:p>
          <a:endParaRPr lang="en-GB"/>
        </a:p>
      </dgm:t>
    </dgm:pt>
    <dgm:pt modelId="{E9B4F42C-7077-455A-B71D-7029A19778C8}" type="sibTrans" cxnId="{4514D0A3-3192-4D7C-9E17-D30D0615E003}">
      <dgm:prSet/>
      <dgm:spPr/>
      <dgm:t>
        <a:bodyPr/>
        <a:lstStyle/>
        <a:p>
          <a:endParaRPr lang="en-GB"/>
        </a:p>
      </dgm:t>
    </dgm:pt>
    <dgm:pt modelId="{78A6492C-4CF9-4210-BE70-703B4D4F3CED}">
      <dgm:prSet phldrT="[Text]" custT="1"/>
      <dgm:spPr/>
      <dgm:t>
        <a:bodyPr/>
        <a:lstStyle/>
        <a:p>
          <a:r>
            <a:rPr lang="en-US" sz="1800" dirty="0"/>
            <a:t>Social competence scale which consisted of 14 statements, scores available were 1 to 5, out of the statements half were positively and half were negatively scored. Score of 42 or over= SC. (Liddle &amp; Nettle,2006)</a:t>
          </a:r>
        </a:p>
      </dgm:t>
    </dgm:pt>
    <dgm:pt modelId="{03C6B3A6-B0C7-4011-B00E-CEFAA2657DA2}" type="parTrans" cxnId="{75383AB4-E455-492A-8595-00480004007C}">
      <dgm:prSet/>
      <dgm:spPr/>
      <dgm:t>
        <a:bodyPr/>
        <a:lstStyle/>
        <a:p>
          <a:endParaRPr lang="en-GB"/>
        </a:p>
      </dgm:t>
    </dgm:pt>
    <dgm:pt modelId="{C88DB19D-C36D-41C7-8F7C-87341A71D13A}" type="sibTrans" cxnId="{75383AB4-E455-492A-8595-00480004007C}">
      <dgm:prSet/>
      <dgm:spPr/>
      <dgm:t>
        <a:bodyPr/>
        <a:lstStyle/>
        <a:p>
          <a:endParaRPr lang="en-GB"/>
        </a:p>
      </dgm:t>
    </dgm:pt>
    <dgm:pt modelId="{19F41E51-5138-4264-8CC3-520B9D500CBF}">
      <dgm:prSet phldrT="[Text]" custT="1"/>
      <dgm:spPr/>
      <dgm:t>
        <a:bodyPr/>
        <a:lstStyle/>
        <a:p>
          <a:endParaRPr lang="en-US" sz="1800" dirty="0"/>
        </a:p>
      </dgm:t>
    </dgm:pt>
    <dgm:pt modelId="{900E7005-A6B5-4D79-A952-E48A2AA0EFB6}" type="parTrans" cxnId="{AD154603-CC27-4953-B374-D1D56D3072E7}">
      <dgm:prSet/>
      <dgm:spPr/>
      <dgm:t>
        <a:bodyPr/>
        <a:lstStyle/>
        <a:p>
          <a:endParaRPr lang="en-GB"/>
        </a:p>
      </dgm:t>
    </dgm:pt>
    <dgm:pt modelId="{8D9E2F0F-7D7B-48DA-B373-E37FE5187E08}" type="sibTrans" cxnId="{AD154603-CC27-4953-B374-D1D56D3072E7}">
      <dgm:prSet/>
      <dgm:spPr/>
      <dgm:t>
        <a:bodyPr/>
        <a:lstStyle/>
        <a:p>
          <a:endParaRPr lang="en-GB"/>
        </a:p>
      </dgm:t>
    </dgm:pt>
    <dgm:pt modelId="{487494C3-A2E2-4AF1-9AFA-73C0D149AA79}">
      <dgm:prSet phldrT="[Text]" custT="1"/>
      <dgm:spPr/>
      <dgm:t>
        <a:bodyPr/>
        <a:lstStyle/>
        <a:p>
          <a:r>
            <a:rPr lang="en-US" sz="2000" dirty="0"/>
            <a:t>West Wales primary school in local area.</a:t>
          </a:r>
        </a:p>
      </dgm:t>
    </dgm:pt>
    <dgm:pt modelId="{1BEFB632-2DF5-4391-BB48-36EE6BCC865B}" type="parTrans" cxnId="{2FF1E267-8123-426F-9D11-4EA440DF99BD}">
      <dgm:prSet/>
      <dgm:spPr/>
      <dgm:t>
        <a:bodyPr/>
        <a:lstStyle/>
        <a:p>
          <a:endParaRPr lang="en-GB"/>
        </a:p>
      </dgm:t>
    </dgm:pt>
    <dgm:pt modelId="{5775E7F4-471F-4B19-853A-DCBC72CA8540}" type="sibTrans" cxnId="{2FF1E267-8123-426F-9D11-4EA440DF99BD}">
      <dgm:prSet/>
      <dgm:spPr/>
      <dgm:t>
        <a:bodyPr/>
        <a:lstStyle/>
        <a:p>
          <a:endParaRPr lang="en-GB"/>
        </a:p>
      </dgm:t>
    </dgm:pt>
    <dgm:pt modelId="{ED9DB183-280B-40D5-977E-4F72DFC71F9E}">
      <dgm:prSet phldrT="[Text]" custT="1"/>
      <dgm:spPr/>
      <dgm:t>
        <a:bodyPr/>
        <a:lstStyle/>
        <a:p>
          <a:endParaRPr lang="en-US" sz="5100" dirty="0"/>
        </a:p>
      </dgm:t>
    </dgm:pt>
    <dgm:pt modelId="{2B73B512-79F8-4E9C-872A-0EAB576A4339}" type="parTrans" cxnId="{467EB9E1-BF07-4E25-A738-8D63B5492936}">
      <dgm:prSet/>
      <dgm:spPr/>
      <dgm:t>
        <a:bodyPr/>
        <a:lstStyle/>
        <a:p>
          <a:endParaRPr lang="en-GB"/>
        </a:p>
      </dgm:t>
    </dgm:pt>
    <dgm:pt modelId="{A58D3FCD-1AF0-41D8-8E45-B1EA39DCA146}" type="sibTrans" cxnId="{467EB9E1-BF07-4E25-A738-8D63B5492936}">
      <dgm:prSet/>
      <dgm:spPr/>
      <dgm:t>
        <a:bodyPr/>
        <a:lstStyle/>
        <a:p>
          <a:endParaRPr lang="en-GB"/>
        </a:p>
      </dgm:t>
    </dgm:pt>
    <dgm:pt modelId="{B82B5696-83E5-409E-B357-FA4413AD39EE}">
      <dgm:prSet phldrT="[Text]" custT="1"/>
      <dgm:spPr/>
      <dgm:t>
        <a:bodyPr/>
        <a:lstStyle/>
        <a:p>
          <a:r>
            <a:rPr lang="en-US" sz="1800" dirty="0"/>
            <a:t>IV’s = age, gender, SES.</a:t>
          </a:r>
        </a:p>
      </dgm:t>
    </dgm:pt>
    <dgm:pt modelId="{99553CED-39C5-4873-AD12-990DDB220062}" type="parTrans" cxnId="{987AE26B-A542-4121-ACBE-D673561E8456}">
      <dgm:prSet/>
      <dgm:spPr/>
      <dgm:t>
        <a:bodyPr/>
        <a:lstStyle/>
        <a:p>
          <a:endParaRPr lang="en-GB"/>
        </a:p>
      </dgm:t>
    </dgm:pt>
    <dgm:pt modelId="{568C6B98-9353-4677-B84F-EE380210DA79}" type="sibTrans" cxnId="{987AE26B-A542-4121-ACBE-D673561E8456}">
      <dgm:prSet/>
      <dgm:spPr/>
      <dgm:t>
        <a:bodyPr/>
        <a:lstStyle/>
        <a:p>
          <a:endParaRPr lang="en-GB"/>
        </a:p>
      </dgm:t>
    </dgm:pt>
    <dgm:pt modelId="{8EBBBBCE-526B-4561-B6D0-FE13EFF8E648}">
      <dgm:prSet phldrT="[Text]" custT="1"/>
      <dgm:spPr/>
      <dgm:t>
        <a:bodyPr/>
        <a:lstStyle/>
        <a:p>
          <a:r>
            <a:rPr lang="en-US" sz="1800" dirty="0"/>
            <a:t>DV’s= SC, </a:t>
          </a:r>
          <a:r>
            <a:rPr lang="en-US" sz="1800" dirty="0" err="1"/>
            <a:t>ToM</a:t>
          </a:r>
          <a:r>
            <a:rPr lang="en-US" sz="1800" dirty="0"/>
            <a:t> tasks. </a:t>
          </a:r>
        </a:p>
      </dgm:t>
    </dgm:pt>
    <dgm:pt modelId="{466B7B0E-54DF-44E1-AE50-C23ED2DFEAD5}" type="parTrans" cxnId="{661BED9C-E1D0-47FF-8CAC-D2EB3FEDF3D0}">
      <dgm:prSet/>
      <dgm:spPr/>
      <dgm:t>
        <a:bodyPr/>
        <a:lstStyle/>
        <a:p>
          <a:endParaRPr lang="en-GB"/>
        </a:p>
      </dgm:t>
    </dgm:pt>
    <dgm:pt modelId="{BAEBC447-0DF6-4BFF-8C88-7612B51FBE92}" type="sibTrans" cxnId="{661BED9C-E1D0-47FF-8CAC-D2EB3FEDF3D0}">
      <dgm:prSet/>
      <dgm:spPr/>
      <dgm:t>
        <a:bodyPr/>
        <a:lstStyle/>
        <a:p>
          <a:endParaRPr lang="en-GB"/>
        </a:p>
      </dgm:t>
    </dgm:pt>
    <dgm:pt modelId="{865BB214-2D9B-4997-AF3C-4131FC2D1304}">
      <dgm:prSet phldrT="[Text]" custT="1"/>
      <dgm:spPr/>
      <dgm:t>
        <a:bodyPr/>
        <a:lstStyle/>
        <a:p>
          <a:r>
            <a:rPr lang="en-US" sz="1800" dirty="0"/>
            <a:t>Scores from the SC scale and the </a:t>
          </a:r>
          <a:r>
            <a:rPr lang="en-US" sz="1800" dirty="0" err="1"/>
            <a:t>ToM</a:t>
          </a:r>
          <a:r>
            <a:rPr lang="en-US" sz="1800" dirty="0"/>
            <a:t> tasks were collected along with data of age, gender and SES.</a:t>
          </a:r>
        </a:p>
      </dgm:t>
    </dgm:pt>
    <dgm:pt modelId="{D00BA12C-F88B-4030-9230-CC56067F7A8F}" type="parTrans" cxnId="{771D1DAD-08DE-4DB5-9D44-CF27A515CEA7}">
      <dgm:prSet/>
      <dgm:spPr/>
      <dgm:t>
        <a:bodyPr/>
        <a:lstStyle/>
        <a:p>
          <a:endParaRPr lang="en-GB"/>
        </a:p>
      </dgm:t>
    </dgm:pt>
    <dgm:pt modelId="{31FDCD6E-486C-44E3-AA07-CD594A71A85F}" type="sibTrans" cxnId="{771D1DAD-08DE-4DB5-9D44-CF27A515CEA7}">
      <dgm:prSet/>
      <dgm:spPr/>
      <dgm:t>
        <a:bodyPr/>
        <a:lstStyle/>
        <a:p>
          <a:endParaRPr lang="en-GB"/>
        </a:p>
      </dgm:t>
    </dgm:pt>
    <dgm:pt modelId="{318977A8-A825-4D0F-A31D-2D7EA4FD1BDE}">
      <dgm:prSet phldrT="[Text]" custT="1"/>
      <dgm:spPr/>
      <dgm:t>
        <a:bodyPr/>
        <a:lstStyle/>
        <a:p>
          <a:r>
            <a:rPr lang="en-US" sz="1800" dirty="0"/>
            <a:t>SC and </a:t>
          </a:r>
          <a:r>
            <a:rPr lang="en-US" sz="1800" dirty="0" err="1"/>
            <a:t>ToM</a:t>
          </a:r>
          <a:r>
            <a:rPr lang="en-US" sz="1800" dirty="0"/>
            <a:t> task scores were analyzed using a t-test.</a:t>
          </a:r>
        </a:p>
      </dgm:t>
    </dgm:pt>
    <dgm:pt modelId="{8F9C4045-2239-435D-B4B0-5A183321E713}" type="parTrans" cxnId="{29FC4F9A-4A8C-4403-BD24-964352CE2E83}">
      <dgm:prSet/>
      <dgm:spPr/>
      <dgm:t>
        <a:bodyPr/>
        <a:lstStyle/>
        <a:p>
          <a:endParaRPr lang="en-GB"/>
        </a:p>
      </dgm:t>
    </dgm:pt>
    <dgm:pt modelId="{A914255C-58A8-4728-A981-1DCE06822D08}" type="sibTrans" cxnId="{29FC4F9A-4A8C-4403-BD24-964352CE2E83}">
      <dgm:prSet/>
      <dgm:spPr/>
      <dgm:t>
        <a:bodyPr/>
        <a:lstStyle/>
        <a:p>
          <a:endParaRPr lang="en-GB"/>
        </a:p>
      </dgm:t>
    </dgm:pt>
    <dgm:pt modelId="{138378A2-9B64-4379-ADEF-5FD366989164}">
      <dgm:prSet phldrT="[Text]" custT="1"/>
      <dgm:spPr/>
      <dgm:t>
        <a:bodyPr/>
        <a:lstStyle/>
        <a:p>
          <a:r>
            <a:rPr lang="en-US" sz="1800" dirty="0"/>
            <a:t>SC with the variables of age, gender and SES were analyzed using a 2x2x2 </a:t>
          </a:r>
          <a:r>
            <a:rPr lang="en-US" sz="1800" dirty="0" err="1"/>
            <a:t>Anova</a:t>
          </a:r>
          <a:r>
            <a:rPr lang="en-US" sz="1800" dirty="0"/>
            <a:t>.</a:t>
          </a:r>
        </a:p>
      </dgm:t>
    </dgm:pt>
    <dgm:pt modelId="{126637E7-4782-40C5-B9C8-7B30637E0A72}" type="parTrans" cxnId="{49064A47-7D7D-4C36-B65D-6251CA625452}">
      <dgm:prSet/>
      <dgm:spPr/>
      <dgm:t>
        <a:bodyPr/>
        <a:lstStyle/>
        <a:p>
          <a:endParaRPr lang="en-GB"/>
        </a:p>
      </dgm:t>
    </dgm:pt>
    <dgm:pt modelId="{28A73818-2614-477A-BF37-9D7672C31016}" type="sibTrans" cxnId="{49064A47-7D7D-4C36-B65D-6251CA625452}">
      <dgm:prSet/>
      <dgm:spPr/>
      <dgm:t>
        <a:bodyPr/>
        <a:lstStyle/>
        <a:p>
          <a:endParaRPr lang="en-GB"/>
        </a:p>
      </dgm:t>
    </dgm:pt>
    <dgm:pt modelId="{2571154B-58E8-481B-BBE8-FB6945DB00E6}">
      <dgm:prSet phldrT="[Text]" custT="1"/>
      <dgm:spPr/>
      <dgm:t>
        <a:bodyPr/>
        <a:lstStyle/>
        <a:p>
          <a:r>
            <a:rPr lang="en-US" sz="1800" dirty="0" err="1"/>
            <a:t>ToM</a:t>
          </a:r>
          <a:r>
            <a:rPr lang="en-US" sz="1800" dirty="0"/>
            <a:t> task scores with the variables of age, gender and SES were analyzed with a chi square.</a:t>
          </a:r>
        </a:p>
      </dgm:t>
    </dgm:pt>
    <dgm:pt modelId="{3C404894-E4FC-4392-8F41-83DB25F2FE70}" type="parTrans" cxnId="{501CA715-4405-4CE2-8F0D-CFF01A2A259A}">
      <dgm:prSet/>
      <dgm:spPr/>
      <dgm:t>
        <a:bodyPr/>
        <a:lstStyle/>
        <a:p>
          <a:endParaRPr lang="en-GB"/>
        </a:p>
      </dgm:t>
    </dgm:pt>
    <dgm:pt modelId="{89EFC352-773E-4362-BF92-CF06D6C6F6C5}" type="sibTrans" cxnId="{501CA715-4405-4CE2-8F0D-CFF01A2A259A}">
      <dgm:prSet/>
      <dgm:spPr/>
      <dgm:t>
        <a:bodyPr/>
        <a:lstStyle/>
        <a:p>
          <a:endParaRPr lang="en-GB"/>
        </a:p>
      </dgm:t>
    </dgm:pt>
    <dgm:pt modelId="{E189E16A-D742-4CDC-B9E6-AC83BA35584E}">
      <dgm:prSet phldrT="[Text]" custT="1"/>
      <dgm:spPr/>
      <dgm:t>
        <a:bodyPr/>
        <a:lstStyle/>
        <a:p>
          <a:r>
            <a:rPr lang="en-US" sz="1400" dirty="0"/>
            <a:t>(</a:t>
          </a:r>
          <a:r>
            <a:rPr lang="en-US" sz="1600" dirty="0"/>
            <a:t>SPSS for all analysis</a:t>
          </a:r>
          <a:r>
            <a:rPr lang="en-US" sz="1400" dirty="0"/>
            <a:t>)</a:t>
          </a:r>
        </a:p>
      </dgm:t>
    </dgm:pt>
    <dgm:pt modelId="{13DC3094-D941-4EED-9E44-309562867A59}" type="parTrans" cxnId="{C475CE8F-845C-4F46-A63C-B7C4B939045D}">
      <dgm:prSet/>
      <dgm:spPr/>
      <dgm:t>
        <a:bodyPr/>
        <a:lstStyle/>
        <a:p>
          <a:endParaRPr lang="en-GB"/>
        </a:p>
      </dgm:t>
    </dgm:pt>
    <dgm:pt modelId="{7C8FDA71-682C-4D87-BF9A-51B025122BD4}" type="sibTrans" cxnId="{C475CE8F-845C-4F46-A63C-B7C4B939045D}">
      <dgm:prSet/>
      <dgm:spPr/>
      <dgm:t>
        <a:bodyPr/>
        <a:lstStyle/>
        <a:p>
          <a:endParaRPr lang="en-GB"/>
        </a:p>
      </dgm:t>
    </dgm:pt>
    <dgm:pt modelId="{48070203-878D-4CAE-87D1-53DCA9588734}">
      <dgm:prSet phldrT="[Text]" custT="1"/>
      <dgm:spPr/>
      <dgm:t>
        <a:bodyPr/>
        <a:lstStyle/>
        <a:p>
          <a:r>
            <a:rPr lang="en-US" sz="2000" dirty="0"/>
            <a:t>Iestyn report online suggested school was of a good standard.</a:t>
          </a:r>
        </a:p>
      </dgm:t>
    </dgm:pt>
    <dgm:pt modelId="{2210D2DD-0A0B-443B-82B8-2F7CE582CC04}" type="parTrans" cxnId="{F4622BCA-FAE5-4C5B-882F-120913693B7D}">
      <dgm:prSet/>
      <dgm:spPr/>
      <dgm:t>
        <a:bodyPr/>
        <a:lstStyle/>
        <a:p>
          <a:endParaRPr lang="en-GB"/>
        </a:p>
      </dgm:t>
    </dgm:pt>
    <dgm:pt modelId="{E47CD717-1C03-4E23-8145-F28610EDC4D6}" type="sibTrans" cxnId="{F4622BCA-FAE5-4C5B-882F-120913693B7D}">
      <dgm:prSet/>
      <dgm:spPr/>
      <dgm:t>
        <a:bodyPr/>
        <a:lstStyle/>
        <a:p>
          <a:endParaRPr lang="en-GB"/>
        </a:p>
      </dgm:t>
    </dgm:pt>
    <dgm:pt modelId="{2C116F89-7548-4252-AA56-14E7F4483CBD}">
      <dgm:prSet phldrT="[Text]" custT="1"/>
      <dgm:spPr/>
      <dgm:t>
        <a:bodyPr/>
        <a:lstStyle/>
        <a:p>
          <a:r>
            <a:rPr lang="en-US" sz="2000" dirty="0"/>
            <a:t>The children receiving free school meals was 18% (average in Wales)</a:t>
          </a:r>
        </a:p>
      </dgm:t>
    </dgm:pt>
    <dgm:pt modelId="{60ACCE8B-74A6-4120-9CA9-BA65ACD3866A}" type="parTrans" cxnId="{E6978D91-2EF8-4BA9-83CE-6B0CED930E76}">
      <dgm:prSet/>
      <dgm:spPr/>
      <dgm:t>
        <a:bodyPr/>
        <a:lstStyle/>
        <a:p>
          <a:endParaRPr lang="en-GB"/>
        </a:p>
      </dgm:t>
    </dgm:pt>
    <dgm:pt modelId="{E76FD9D7-72F3-4764-934E-49EB0ED3E1A7}" type="sibTrans" cxnId="{E6978D91-2EF8-4BA9-83CE-6B0CED930E76}">
      <dgm:prSet/>
      <dgm:spPr/>
      <dgm:t>
        <a:bodyPr/>
        <a:lstStyle/>
        <a:p>
          <a:endParaRPr lang="en-GB"/>
        </a:p>
      </dgm:t>
    </dgm:pt>
    <dgm:pt modelId="{362BAB39-2578-43D7-8A41-1F487483E186}">
      <dgm:prSet phldrT="[Text]" custT="1"/>
      <dgm:spPr/>
      <dgm:t>
        <a:bodyPr/>
        <a:lstStyle/>
        <a:p>
          <a:r>
            <a:rPr lang="en-US" sz="1800" dirty="0"/>
            <a:t>Unrelated subject design.</a:t>
          </a:r>
          <a:endParaRPr lang="en-US" sz="4700" dirty="0"/>
        </a:p>
      </dgm:t>
    </dgm:pt>
    <dgm:pt modelId="{29F3196F-AC43-4F58-A54C-F0C0B2788547}" type="parTrans" cxnId="{EB929EC4-8BED-4229-96F4-2C41E55A8589}">
      <dgm:prSet/>
      <dgm:spPr/>
      <dgm:t>
        <a:bodyPr/>
        <a:lstStyle/>
        <a:p>
          <a:endParaRPr lang="en-GB"/>
        </a:p>
      </dgm:t>
    </dgm:pt>
    <dgm:pt modelId="{8A7FDD49-41CF-457D-BD9E-C379B5F67E77}" type="sibTrans" cxnId="{EB929EC4-8BED-4229-96F4-2C41E55A8589}">
      <dgm:prSet/>
      <dgm:spPr/>
      <dgm:t>
        <a:bodyPr/>
        <a:lstStyle/>
        <a:p>
          <a:endParaRPr lang="en-GB"/>
        </a:p>
      </dgm:t>
    </dgm:pt>
    <dgm:pt modelId="{3960CFF8-4383-4382-8D6D-F2A00F508E8D}" type="pres">
      <dgm:prSet presAssocID="{0E9DE493-19D7-4EC9-97C9-5F26233F1106}" presName="Name0" presStyleCnt="0">
        <dgm:presLayoutVars>
          <dgm:dir/>
          <dgm:animLvl val="lvl"/>
          <dgm:resizeHandles val="exact"/>
        </dgm:presLayoutVars>
      </dgm:prSet>
      <dgm:spPr/>
    </dgm:pt>
    <dgm:pt modelId="{366CFF54-5C8F-47F9-BFD8-D9AF3EADDA3E}" type="pres">
      <dgm:prSet presAssocID="{0E9DE493-19D7-4EC9-97C9-5F26233F1106}" presName="tSp" presStyleCnt="0"/>
      <dgm:spPr/>
    </dgm:pt>
    <dgm:pt modelId="{13688FBD-4079-41FE-A6A2-B5B0F293E6BF}" type="pres">
      <dgm:prSet presAssocID="{0E9DE493-19D7-4EC9-97C9-5F26233F1106}" presName="bSp" presStyleCnt="0"/>
      <dgm:spPr/>
    </dgm:pt>
    <dgm:pt modelId="{224851B6-C14D-49DE-883B-A13003DA4601}" type="pres">
      <dgm:prSet presAssocID="{0E9DE493-19D7-4EC9-97C9-5F26233F1106}" presName="process" presStyleCnt="0"/>
      <dgm:spPr/>
    </dgm:pt>
    <dgm:pt modelId="{1439717B-283C-48FF-AF62-1990F52B6512}" type="pres">
      <dgm:prSet presAssocID="{FB986F71-3126-4196-BD30-74AEDC39A1CA}" presName="composite1" presStyleCnt="0"/>
      <dgm:spPr/>
    </dgm:pt>
    <dgm:pt modelId="{BCCE6711-D1D8-4B2C-917E-41AB5A6114A8}" type="pres">
      <dgm:prSet presAssocID="{FB986F71-3126-4196-BD30-74AEDC39A1CA}" presName="dummyNode1" presStyleLbl="node1" presStyleIdx="0" presStyleCnt="3"/>
      <dgm:spPr/>
    </dgm:pt>
    <dgm:pt modelId="{96015622-8A46-45CF-A72A-2856B699B374}" type="pres">
      <dgm:prSet presAssocID="{FB986F71-3126-4196-BD30-74AEDC39A1CA}" presName="childNode1" presStyleLbl="bgAcc1" presStyleIdx="0" presStyleCnt="3" custScaleX="118637" custScaleY="276698" custLinFactNeighborX="-499" custLinFactNeighborY="-1313">
        <dgm:presLayoutVars>
          <dgm:bulletEnabled val="1"/>
        </dgm:presLayoutVars>
      </dgm:prSet>
      <dgm:spPr/>
    </dgm:pt>
    <dgm:pt modelId="{BFE859F2-A9E8-4F95-9161-8EC68F2D30C4}" type="pres">
      <dgm:prSet presAssocID="{FB986F71-3126-4196-BD30-74AEDC39A1CA}" presName="childNode1tx" presStyleLbl="bgAcc1" presStyleIdx="0" presStyleCnt="3">
        <dgm:presLayoutVars>
          <dgm:bulletEnabled val="1"/>
        </dgm:presLayoutVars>
      </dgm:prSet>
      <dgm:spPr/>
    </dgm:pt>
    <dgm:pt modelId="{E18C6CF4-EDEB-4539-A36D-E0355B626199}" type="pres">
      <dgm:prSet presAssocID="{FB986F71-3126-4196-BD30-74AEDC39A1CA}" presName="parentNode1" presStyleLbl="node1" presStyleIdx="0" presStyleCnt="3" custScaleX="119495" custScaleY="65056" custLinFactY="-193524" custLinFactNeighborX="-19528" custLinFactNeighborY="-200000">
        <dgm:presLayoutVars>
          <dgm:chMax val="1"/>
          <dgm:bulletEnabled val="1"/>
        </dgm:presLayoutVars>
      </dgm:prSet>
      <dgm:spPr/>
    </dgm:pt>
    <dgm:pt modelId="{D9FCD5E9-9E94-4534-BAB4-3DB8EB44E7D0}" type="pres">
      <dgm:prSet presAssocID="{FB986F71-3126-4196-BD30-74AEDC39A1CA}" presName="connSite1" presStyleCnt="0"/>
      <dgm:spPr/>
    </dgm:pt>
    <dgm:pt modelId="{6A63D16E-EEE6-4267-97EA-5AD7D2BC4E84}" type="pres">
      <dgm:prSet presAssocID="{D0B150DF-3AA4-454C-8652-25880449C422}" presName="Name9" presStyleLbl="sibTrans2D1" presStyleIdx="0" presStyleCnt="2" custAng="0" custScaleX="100559" custScaleY="83285" custLinFactNeighborX="58073" custLinFactNeighborY="9894"/>
      <dgm:spPr/>
    </dgm:pt>
    <dgm:pt modelId="{59BAED1E-A4FE-4FA3-8716-57917AF47F38}" type="pres">
      <dgm:prSet presAssocID="{F6D27D1B-CDCB-481F-B8FA-AB31B2A119DE}" presName="composite2" presStyleCnt="0"/>
      <dgm:spPr/>
    </dgm:pt>
    <dgm:pt modelId="{5C833856-7FAF-4B27-932C-67C7D08339F2}" type="pres">
      <dgm:prSet presAssocID="{F6D27D1B-CDCB-481F-B8FA-AB31B2A119DE}" presName="dummyNode2" presStyleLbl="node1" presStyleIdx="0" presStyleCnt="3"/>
      <dgm:spPr/>
    </dgm:pt>
    <dgm:pt modelId="{E83793B4-2C5C-4D90-82FA-E5EE4745664D}" type="pres">
      <dgm:prSet presAssocID="{F6D27D1B-CDCB-481F-B8FA-AB31B2A119DE}" presName="childNode2" presStyleLbl="bgAcc1" presStyleIdx="1" presStyleCnt="3" custScaleX="120409" custScaleY="273801" custLinFactNeighborX="1766" custLinFactNeighborY="1314">
        <dgm:presLayoutVars>
          <dgm:bulletEnabled val="1"/>
        </dgm:presLayoutVars>
      </dgm:prSet>
      <dgm:spPr/>
    </dgm:pt>
    <dgm:pt modelId="{67FFE978-6FBE-4424-80BE-B9E4B4DD0695}" type="pres">
      <dgm:prSet presAssocID="{F6D27D1B-CDCB-481F-B8FA-AB31B2A119DE}" presName="childNode2tx" presStyleLbl="bgAcc1" presStyleIdx="1" presStyleCnt="3">
        <dgm:presLayoutVars>
          <dgm:bulletEnabled val="1"/>
        </dgm:presLayoutVars>
      </dgm:prSet>
      <dgm:spPr/>
    </dgm:pt>
    <dgm:pt modelId="{029D1FDE-4DD7-4FA5-8C70-0C747477B66C}" type="pres">
      <dgm:prSet presAssocID="{F6D27D1B-CDCB-481F-B8FA-AB31B2A119DE}" presName="parentNode2" presStyleLbl="node1" presStyleIdx="1" presStyleCnt="3" custScaleX="117271" custScaleY="68536" custLinFactY="-51004" custLinFactNeighborX="-16682" custLinFactNeighborY="-100000">
        <dgm:presLayoutVars>
          <dgm:chMax val="0"/>
          <dgm:bulletEnabled val="1"/>
        </dgm:presLayoutVars>
      </dgm:prSet>
      <dgm:spPr/>
    </dgm:pt>
    <dgm:pt modelId="{C2556EF6-41FF-46C6-8829-911BFA533FFE}" type="pres">
      <dgm:prSet presAssocID="{F6D27D1B-CDCB-481F-B8FA-AB31B2A119DE}" presName="connSite2" presStyleCnt="0"/>
      <dgm:spPr/>
    </dgm:pt>
    <dgm:pt modelId="{DC2A0ADB-DCE3-4BF4-9952-0394865777AC}" type="pres">
      <dgm:prSet presAssocID="{7AEB6639-3258-49E8-8B1F-B4A9C61922BE}" presName="Name18" presStyleLbl="sibTrans2D1" presStyleIdx="1" presStyleCnt="2" custLinFactX="-21580" custLinFactNeighborX="-100000" custLinFactNeighborY="7291"/>
      <dgm:spPr/>
    </dgm:pt>
    <dgm:pt modelId="{A874A3A3-A340-4ABC-99B5-7529D4415335}" type="pres">
      <dgm:prSet presAssocID="{58828492-5CEF-4AFE-95CB-5D7E6A18158B}" presName="composite1" presStyleCnt="0"/>
      <dgm:spPr/>
    </dgm:pt>
    <dgm:pt modelId="{14032C0B-60AE-432B-A713-F993D1C4BA8F}" type="pres">
      <dgm:prSet presAssocID="{58828492-5CEF-4AFE-95CB-5D7E6A18158B}" presName="dummyNode1" presStyleLbl="node1" presStyleIdx="1" presStyleCnt="3"/>
      <dgm:spPr/>
    </dgm:pt>
    <dgm:pt modelId="{69C28D3B-E083-42DF-9EA0-916CA12125A9}" type="pres">
      <dgm:prSet presAssocID="{58828492-5CEF-4AFE-95CB-5D7E6A18158B}" presName="childNode1" presStyleLbl="bgAcc1" presStyleIdx="2" presStyleCnt="3" custScaleX="118394" custScaleY="273801" custLinFactNeighborX="-1504" custLinFactNeighborY="10772">
        <dgm:presLayoutVars>
          <dgm:bulletEnabled val="1"/>
        </dgm:presLayoutVars>
      </dgm:prSet>
      <dgm:spPr/>
    </dgm:pt>
    <dgm:pt modelId="{843715D2-C2C2-41EB-BDA3-21230FBA46DB}" type="pres">
      <dgm:prSet presAssocID="{58828492-5CEF-4AFE-95CB-5D7E6A18158B}" presName="childNode1tx" presStyleLbl="bgAcc1" presStyleIdx="2" presStyleCnt="3">
        <dgm:presLayoutVars>
          <dgm:bulletEnabled val="1"/>
        </dgm:presLayoutVars>
      </dgm:prSet>
      <dgm:spPr/>
    </dgm:pt>
    <dgm:pt modelId="{047F5837-10E2-4FFC-A492-DB8A19EF48CA}" type="pres">
      <dgm:prSet presAssocID="{58828492-5CEF-4AFE-95CB-5D7E6A18158B}" presName="parentNode1" presStyleLbl="node1" presStyleIdx="2" presStyleCnt="3" custScaleX="110499" custScaleY="68536" custLinFactY="-184042" custLinFactNeighborX="-20889" custLinFactNeighborY="-200000">
        <dgm:presLayoutVars>
          <dgm:chMax val="1"/>
          <dgm:bulletEnabled val="1"/>
        </dgm:presLayoutVars>
      </dgm:prSet>
      <dgm:spPr/>
    </dgm:pt>
    <dgm:pt modelId="{7D6A154D-27BB-4CCE-9250-BCDD2CD5C383}" type="pres">
      <dgm:prSet presAssocID="{58828492-5CEF-4AFE-95CB-5D7E6A18158B}" presName="connSite1" presStyleCnt="0"/>
      <dgm:spPr/>
    </dgm:pt>
  </dgm:ptLst>
  <dgm:cxnLst>
    <dgm:cxn modelId="{AD154603-CC27-4953-B374-D1D56D3072E7}" srcId="{58828492-5CEF-4AFE-95CB-5D7E6A18158B}" destId="{19F41E51-5138-4264-8CC3-520B9D500CBF}" srcOrd="8" destOrd="0" parTransId="{900E7005-A6B5-4D79-A952-E48A2AA0EFB6}" sibTransId="{8D9E2F0F-7D7B-48DA-B373-E37FE5187E08}"/>
    <dgm:cxn modelId="{987D2A06-C29E-4AF8-85A9-8BDBDE92574C}" srcId="{58828492-5CEF-4AFE-95CB-5D7E6A18158B}" destId="{43A0D51A-661B-4029-9965-E0FC4557D50C}" srcOrd="9" destOrd="0" parTransId="{E04EE5DD-AA9E-48B4-94ED-B68454EB5D8E}" sibTransId="{456F8B57-BE5E-4FBF-873A-6393DEA997AD}"/>
    <dgm:cxn modelId="{B5264809-DC63-4251-90F6-5FA5DD3C767D}" type="presOf" srcId="{8EBBBBCE-526B-4561-B6D0-FE13EFF8E648}" destId="{BFE859F2-A9E8-4F95-9161-8EC68F2D30C4}" srcOrd="1" destOrd="3" presId="urn:microsoft.com/office/officeart/2005/8/layout/hProcess4"/>
    <dgm:cxn modelId="{832FF00A-050D-4A31-8328-C7468006B0D5}" type="presOf" srcId="{362BAB39-2578-43D7-8A41-1F487483E186}" destId="{BFE859F2-A9E8-4F95-9161-8EC68F2D30C4}" srcOrd="1" destOrd="1" presId="urn:microsoft.com/office/officeart/2005/8/layout/hProcess4"/>
    <dgm:cxn modelId="{73D48111-786B-4515-BDFB-2FD21534B4ED}" type="presOf" srcId="{19F41E51-5138-4264-8CC3-520B9D500CBF}" destId="{69C28D3B-E083-42DF-9EA0-916CA12125A9}" srcOrd="0" destOrd="8" presId="urn:microsoft.com/office/officeart/2005/8/layout/hProcess4"/>
    <dgm:cxn modelId="{501CA715-4405-4CE2-8F0D-CFF01A2A259A}" srcId="{FB986F71-3126-4196-BD30-74AEDC39A1CA}" destId="{2571154B-58E8-481B-BBE8-FB6945DB00E6}" srcOrd="7" destOrd="0" parTransId="{3C404894-E4FC-4392-8F41-83DB25F2FE70}" sibTransId="{89EFC352-773E-4362-BF92-CF06D6C6F6C5}"/>
    <dgm:cxn modelId="{1FE4D618-724E-4829-BED3-DAA3C651B769}" type="presOf" srcId="{0B00F5A8-A0EF-4111-9D86-004317B4F49E}" destId="{E83793B4-2C5C-4D90-82FA-E5EE4745664D}" srcOrd="0" destOrd="0" presId="urn:microsoft.com/office/officeart/2005/8/layout/hProcess4"/>
    <dgm:cxn modelId="{C777011A-2293-4B73-B8DE-9CD7240EDE8F}" srcId="{F6D27D1B-CDCB-481F-B8FA-AB31B2A119DE}" destId="{9CBD4F7C-576D-4893-A8B6-EDD602AB7FCE}" srcOrd="1" destOrd="0" parTransId="{AD9BF0BB-4F8D-4E8E-8145-ECA090F445DF}" sibTransId="{0280C413-BC50-4C5C-9A93-0B88D2920617}"/>
    <dgm:cxn modelId="{A08CE81F-A93E-429F-943D-3B3662A0C042}" type="presOf" srcId="{F6D27D1B-CDCB-481F-B8FA-AB31B2A119DE}" destId="{029D1FDE-4DD7-4FA5-8C70-0C747477B66C}" srcOrd="0" destOrd="0" presId="urn:microsoft.com/office/officeart/2005/8/layout/hProcess4"/>
    <dgm:cxn modelId="{85A5CB26-143D-4A99-ADC4-E6FE421F93CF}" type="presOf" srcId="{DA9E2711-2FD2-4F7F-86F7-00938A394740}" destId="{69C28D3B-E083-42DF-9EA0-916CA12125A9}" srcOrd="0" destOrd="2" presId="urn:microsoft.com/office/officeart/2005/8/layout/hProcess4"/>
    <dgm:cxn modelId="{ECE9152A-59A8-4A3A-9D34-DB38A074F636}" srcId="{0E9DE493-19D7-4EC9-97C9-5F26233F1106}" destId="{58828492-5CEF-4AFE-95CB-5D7E6A18158B}" srcOrd="2" destOrd="0" parTransId="{F664BA43-1B81-496F-A04E-CE4B4A525697}" sibTransId="{2D386477-EC66-449A-8D41-5F8A212C3D8E}"/>
    <dgm:cxn modelId="{5DD1D42A-12B3-47F7-A797-7522E797826E}" type="presOf" srcId="{2571154B-58E8-481B-BBE8-FB6945DB00E6}" destId="{BFE859F2-A9E8-4F95-9161-8EC68F2D30C4}" srcOrd="1" destOrd="7" presId="urn:microsoft.com/office/officeart/2005/8/layout/hProcess4"/>
    <dgm:cxn modelId="{9157E22D-2C45-4E4B-9F84-31F49FC39840}" type="presOf" srcId="{B82B5696-83E5-409E-B357-FA4413AD39EE}" destId="{BFE859F2-A9E8-4F95-9161-8EC68F2D30C4}" srcOrd="1" destOrd="2" presId="urn:microsoft.com/office/officeart/2005/8/layout/hProcess4"/>
    <dgm:cxn modelId="{C1C1F22E-6376-458D-89F5-D446DD547F28}" type="presOf" srcId="{43A0D51A-661B-4029-9965-E0FC4557D50C}" destId="{69C28D3B-E083-42DF-9EA0-916CA12125A9}" srcOrd="0" destOrd="9" presId="urn:microsoft.com/office/officeart/2005/8/layout/hProcess4"/>
    <dgm:cxn modelId="{A66D4938-ED04-40CA-AC84-CA5B21FE38C1}" type="presOf" srcId="{2C116F89-7548-4252-AA56-14E7F4483CBD}" destId="{67FFE978-6FBE-4424-80BE-B9E4B4DD0695}" srcOrd="1" destOrd="5" presId="urn:microsoft.com/office/officeart/2005/8/layout/hProcess4"/>
    <dgm:cxn modelId="{AF5A943E-E091-499C-B2D2-36582E9609EC}" type="presOf" srcId="{22799E05-BF72-4E51-AE19-CFAB12E38249}" destId="{E83793B4-2C5C-4D90-82FA-E5EE4745664D}" srcOrd="0" destOrd="6" presId="urn:microsoft.com/office/officeart/2005/8/layout/hProcess4"/>
    <dgm:cxn modelId="{48D1683F-881A-4324-9B66-2EA8E767BB19}" type="presOf" srcId="{138378A2-9B64-4379-ADEF-5FD366989164}" destId="{96015622-8A46-45CF-A72A-2856B699B374}" srcOrd="0" destOrd="6" presId="urn:microsoft.com/office/officeart/2005/8/layout/hProcess4"/>
    <dgm:cxn modelId="{241A4F42-3815-4A3A-A31B-C5E11FFB5E6D}" type="presOf" srcId="{FB986F71-3126-4196-BD30-74AEDC39A1CA}" destId="{E18C6CF4-EDEB-4539-A36D-E0355B626199}" srcOrd="0" destOrd="0" presId="urn:microsoft.com/office/officeart/2005/8/layout/hProcess4"/>
    <dgm:cxn modelId="{402F9D43-6A91-4B87-83A0-426BC9CD76A6}" type="presOf" srcId="{0B00F5A8-A0EF-4111-9D86-004317B4F49E}" destId="{67FFE978-6FBE-4424-80BE-B9E4B4DD0695}" srcOrd="1" destOrd="0" presId="urn:microsoft.com/office/officeart/2005/8/layout/hProcess4"/>
    <dgm:cxn modelId="{60C05F64-DC26-4DA8-8740-A5F1C98258FD}" type="presOf" srcId="{F0F05FE6-7C62-4DA2-98B8-8FD256E0F23B}" destId="{E83793B4-2C5C-4D90-82FA-E5EE4745664D}" srcOrd="0" destOrd="2" presId="urn:microsoft.com/office/officeart/2005/8/layout/hProcess4"/>
    <dgm:cxn modelId="{DC2EC746-C833-4F46-A19E-CB8A131584FD}" type="presOf" srcId="{F570C550-D865-4A4D-999B-B90AFB31D9E3}" destId="{843715D2-C2C2-41EB-BDA3-21230FBA46DB}" srcOrd="1" destOrd="3" presId="urn:microsoft.com/office/officeart/2005/8/layout/hProcess4"/>
    <dgm:cxn modelId="{49064A47-7D7D-4C36-B65D-6251CA625452}" srcId="{FB986F71-3126-4196-BD30-74AEDC39A1CA}" destId="{138378A2-9B64-4379-ADEF-5FD366989164}" srcOrd="6" destOrd="0" parTransId="{126637E7-4782-40C5-B9C8-7B30637E0A72}" sibTransId="{28A73818-2614-477A-BF37-9D7672C31016}"/>
    <dgm:cxn modelId="{2FF1E267-8123-426F-9D11-4EA440DF99BD}" srcId="{F6D27D1B-CDCB-481F-B8FA-AB31B2A119DE}" destId="{487494C3-A2E2-4AF1-9AFA-73C0D149AA79}" srcOrd="3" destOrd="0" parTransId="{1BEFB632-2DF5-4391-BB48-36EE6BCC865B}" sibTransId="{5775E7F4-471F-4B19-853A-DCBC72CA8540}"/>
    <dgm:cxn modelId="{987AE26B-A542-4121-ACBE-D673561E8456}" srcId="{FB986F71-3126-4196-BD30-74AEDC39A1CA}" destId="{B82B5696-83E5-409E-B357-FA4413AD39EE}" srcOrd="2" destOrd="0" parTransId="{99553CED-39C5-4873-AD12-990DDB220062}" sibTransId="{568C6B98-9353-4677-B84F-EE380210DA79}"/>
    <dgm:cxn modelId="{95ED744D-615B-444F-8AEC-D49DC833A040}" type="presOf" srcId="{E189E16A-D742-4CDC-B9E6-AC83BA35584E}" destId="{BFE859F2-A9E8-4F95-9161-8EC68F2D30C4}" srcOrd="1" destOrd="8" presId="urn:microsoft.com/office/officeart/2005/8/layout/hProcess4"/>
    <dgm:cxn modelId="{78EF536E-E85B-40F0-B1BE-0A46AA815B78}" srcId="{F6D27D1B-CDCB-481F-B8FA-AB31B2A119DE}" destId="{22799E05-BF72-4E51-AE19-CFAB12E38249}" srcOrd="6" destOrd="0" parTransId="{D35AD314-1732-49E8-9719-B1CC87B26E4C}" sibTransId="{37B73EB0-A393-42FD-B61A-AF94CA55FC84}"/>
    <dgm:cxn modelId="{419BF34E-4A8C-432E-8862-9D92DE647F67}" type="presOf" srcId="{8EBBBBCE-526B-4561-B6D0-FE13EFF8E648}" destId="{96015622-8A46-45CF-A72A-2856B699B374}" srcOrd="0" destOrd="3" presId="urn:microsoft.com/office/officeart/2005/8/layout/hProcess4"/>
    <dgm:cxn modelId="{E86BA252-2172-4DFE-BCBC-DDAA067493D2}" type="presOf" srcId="{79EE877D-9A6C-4707-B9AF-0712255B865B}" destId="{69C28D3B-E083-42DF-9EA0-916CA12125A9}" srcOrd="0" destOrd="4" presId="urn:microsoft.com/office/officeart/2005/8/layout/hProcess4"/>
    <dgm:cxn modelId="{1423FC72-83C7-4510-8021-28EAEA493E68}" srcId="{0E9DE493-19D7-4EC9-97C9-5F26233F1106}" destId="{FB986F71-3126-4196-BD30-74AEDC39A1CA}" srcOrd="0" destOrd="0" parTransId="{9B3CE34A-9B3E-4D5F-94E0-DFBB94FF5A03}" sibTransId="{D0B150DF-3AA4-454C-8652-25880449C422}"/>
    <dgm:cxn modelId="{D6343154-37AB-48B6-9AF9-8A751DB94D98}" type="presOf" srcId="{ED9DB183-280B-40D5-977E-4F72DFC71F9E}" destId="{843715D2-C2C2-41EB-BDA3-21230FBA46DB}" srcOrd="1" destOrd="0" presId="urn:microsoft.com/office/officeart/2005/8/layout/hProcess4"/>
    <dgm:cxn modelId="{A96CF254-2EA5-412D-B1CF-FB3F8F659746}" type="presOf" srcId="{F570C550-D865-4A4D-999B-B90AFB31D9E3}" destId="{69C28D3B-E083-42DF-9EA0-916CA12125A9}" srcOrd="0" destOrd="3" presId="urn:microsoft.com/office/officeart/2005/8/layout/hProcess4"/>
    <dgm:cxn modelId="{5BC0B376-C31A-483A-87F4-3FDAE0446C3D}" srcId="{58828492-5CEF-4AFE-95CB-5D7E6A18158B}" destId="{F570C550-D865-4A4D-999B-B90AFB31D9E3}" srcOrd="3" destOrd="0" parTransId="{D29DE261-7F38-439B-810E-8B325CF4D038}" sibTransId="{DE069550-FEA7-480C-8381-1A67FF3ADC25}"/>
    <dgm:cxn modelId="{573DA477-B16F-4CB1-876F-A8C56194F3FE}" srcId="{58828492-5CEF-4AFE-95CB-5D7E6A18158B}" destId="{E450284A-AB61-468C-BA1D-9CDC98B0ADE7}" srcOrd="1" destOrd="0" parTransId="{08BC2C86-E8CF-440D-832D-951C22B6A584}" sibTransId="{532F294A-F2D3-4591-AC82-6B69EE3218D6}"/>
    <dgm:cxn modelId="{2501E777-D759-4DB4-82F5-A5758C6078A6}" type="presOf" srcId="{8E5B8D90-5B5A-490A-BCEF-861FCAED08CD}" destId="{843715D2-C2C2-41EB-BDA3-21230FBA46DB}" srcOrd="1" destOrd="10" presId="urn:microsoft.com/office/officeart/2005/8/layout/hProcess4"/>
    <dgm:cxn modelId="{684E1178-FCF2-40DA-99E8-89A1F6827F84}" type="presOf" srcId="{318977A8-A825-4D0F-A31D-2D7EA4FD1BDE}" destId="{BFE859F2-A9E8-4F95-9161-8EC68F2D30C4}" srcOrd="1" destOrd="5" presId="urn:microsoft.com/office/officeart/2005/8/layout/hProcess4"/>
    <dgm:cxn modelId="{1ADC157D-D1FE-4BD6-9616-9AF4BCB8583A}" type="presOf" srcId="{865BB214-2D9B-4997-AF3C-4131FC2D1304}" destId="{96015622-8A46-45CF-A72A-2856B699B374}" srcOrd="0" destOrd="4" presId="urn:microsoft.com/office/officeart/2005/8/layout/hProcess4"/>
    <dgm:cxn modelId="{22A6867D-BAE0-4931-BA34-4600FC6378FC}" type="presOf" srcId="{78A6492C-4CF9-4210-BE70-703B4D4F3CED}" destId="{843715D2-C2C2-41EB-BDA3-21230FBA46DB}" srcOrd="1" destOrd="7" presId="urn:microsoft.com/office/officeart/2005/8/layout/hProcess4"/>
    <dgm:cxn modelId="{F0B61086-AFE7-4C90-BF68-243DF47485C9}" type="presOf" srcId="{9C60B56C-0D6D-4BD0-8BC4-660E847398B6}" destId="{843715D2-C2C2-41EB-BDA3-21230FBA46DB}" srcOrd="1" destOrd="5" presId="urn:microsoft.com/office/officeart/2005/8/layout/hProcess4"/>
    <dgm:cxn modelId="{95DA8989-83BA-40E1-A384-FFDE7230B59D}" type="presOf" srcId="{48070203-878D-4CAE-87D1-53DCA9588734}" destId="{E83793B4-2C5C-4D90-82FA-E5EE4745664D}" srcOrd="0" destOrd="4" presId="urn:microsoft.com/office/officeart/2005/8/layout/hProcess4"/>
    <dgm:cxn modelId="{5E306F8A-CCB1-4B82-9650-F56C4E3D3637}" type="presOf" srcId="{2571154B-58E8-481B-BBE8-FB6945DB00E6}" destId="{96015622-8A46-45CF-A72A-2856B699B374}" srcOrd="0" destOrd="7" presId="urn:microsoft.com/office/officeart/2005/8/layout/hProcess4"/>
    <dgm:cxn modelId="{7198558C-49A9-4B8D-AF97-59FBD259969A}" type="presOf" srcId="{9CBD4F7C-576D-4893-A8B6-EDD602AB7FCE}" destId="{67FFE978-6FBE-4424-80BE-B9E4B4DD0695}" srcOrd="1" destOrd="1" presId="urn:microsoft.com/office/officeart/2005/8/layout/hProcess4"/>
    <dgm:cxn modelId="{C475CE8F-845C-4F46-A63C-B7C4B939045D}" srcId="{FB986F71-3126-4196-BD30-74AEDC39A1CA}" destId="{E189E16A-D742-4CDC-B9E6-AC83BA35584E}" srcOrd="8" destOrd="0" parTransId="{13DC3094-D941-4EED-9E44-309562867A59}" sibTransId="{7C8FDA71-682C-4D87-BF9A-51B025122BD4}"/>
    <dgm:cxn modelId="{E6978D91-2EF8-4BA9-83CE-6B0CED930E76}" srcId="{F6D27D1B-CDCB-481F-B8FA-AB31B2A119DE}" destId="{2C116F89-7548-4252-AA56-14E7F4483CBD}" srcOrd="5" destOrd="0" parTransId="{60ACCE8B-74A6-4120-9CA9-BA65ACD3866A}" sibTransId="{E76FD9D7-72F3-4764-934E-49EB0ED3E1A7}"/>
    <dgm:cxn modelId="{596C4497-6658-465C-AA20-ECE956C72B57}" type="presOf" srcId="{ED9DB183-280B-40D5-977E-4F72DFC71F9E}" destId="{69C28D3B-E083-42DF-9EA0-916CA12125A9}" srcOrd="0" destOrd="0" presId="urn:microsoft.com/office/officeart/2005/8/layout/hProcess4"/>
    <dgm:cxn modelId="{A5A2D298-7507-4DB7-B60B-F31B09E43968}" type="presOf" srcId="{0E1615DE-8A10-47A1-8282-8988CA92983F}" destId="{843715D2-C2C2-41EB-BDA3-21230FBA46DB}" srcOrd="1" destOrd="6" presId="urn:microsoft.com/office/officeart/2005/8/layout/hProcess4"/>
    <dgm:cxn modelId="{3D3B199A-2510-484A-8FE3-C5C8CF911F74}" srcId="{58828492-5CEF-4AFE-95CB-5D7E6A18158B}" destId="{9C60B56C-0D6D-4BD0-8BC4-660E847398B6}" srcOrd="5" destOrd="0" parTransId="{048DAF3C-4289-430D-B87E-3999C7CD63B2}" sibTransId="{C32EC752-4230-4052-A226-539AFF5E3E04}"/>
    <dgm:cxn modelId="{29FC4F9A-4A8C-4403-BD24-964352CE2E83}" srcId="{FB986F71-3126-4196-BD30-74AEDC39A1CA}" destId="{318977A8-A825-4D0F-A31D-2D7EA4FD1BDE}" srcOrd="5" destOrd="0" parTransId="{8F9C4045-2239-435D-B4B0-5A183321E713}" sibTransId="{A914255C-58A8-4728-A981-1DCE06822D08}"/>
    <dgm:cxn modelId="{661BED9C-E1D0-47FF-8CAC-D2EB3FEDF3D0}" srcId="{FB986F71-3126-4196-BD30-74AEDC39A1CA}" destId="{8EBBBBCE-526B-4561-B6D0-FE13EFF8E648}" srcOrd="3" destOrd="0" parTransId="{466B7B0E-54DF-44E1-AE50-C23ED2DFEAD5}" sibTransId="{BAEBC447-0DF6-4BFF-8C88-7612B51FBE92}"/>
    <dgm:cxn modelId="{ECA5F79D-2BDB-483E-A1D2-485ADDDD54CA}" srcId="{FB986F71-3126-4196-BD30-74AEDC39A1CA}" destId="{C7E4B04A-C4DD-4EB1-B73C-B8AB40953A68}" srcOrd="0" destOrd="0" parTransId="{25D6AC55-72B0-455E-8B54-7B7405B60904}" sibTransId="{A96B2BE3-4F30-4C02-80DE-1BAF457B8240}"/>
    <dgm:cxn modelId="{B01AAE9E-C4E4-4232-9CA2-242BE34D6F4B}" type="presOf" srcId="{F0F05FE6-7C62-4DA2-98B8-8FD256E0F23B}" destId="{67FFE978-6FBE-4424-80BE-B9E4B4DD0695}" srcOrd="1" destOrd="2" presId="urn:microsoft.com/office/officeart/2005/8/layout/hProcess4"/>
    <dgm:cxn modelId="{F2754BA2-E20F-495B-B4D8-59FEAFBBE8AF}" type="presOf" srcId="{19F41E51-5138-4264-8CC3-520B9D500CBF}" destId="{843715D2-C2C2-41EB-BDA3-21230FBA46DB}" srcOrd="1" destOrd="8" presId="urn:microsoft.com/office/officeart/2005/8/layout/hProcess4"/>
    <dgm:cxn modelId="{4514D0A3-3192-4D7C-9E17-D30D0615E003}" srcId="{58828492-5CEF-4AFE-95CB-5D7E6A18158B}" destId="{0E1615DE-8A10-47A1-8282-8988CA92983F}" srcOrd="6" destOrd="0" parTransId="{4A714A5C-4FFF-4BC0-80F3-F2402C3C24E6}" sibTransId="{E9B4F42C-7077-455A-B71D-7029A19778C8}"/>
    <dgm:cxn modelId="{908B1EA8-6483-4466-9CDF-B4E7054A88C5}" type="presOf" srcId="{0E1615DE-8A10-47A1-8282-8988CA92983F}" destId="{69C28D3B-E083-42DF-9EA0-916CA12125A9}" srcOrd="0" destOrd="6" presId="urn:microsoft.com/office/officeart/2005/8/layout/hProcess4"/>
    <dgm:cxn modelId="{E9DC56AB-CF1E-41CE-BA9C-3D4A18C4EEEC}" type="presOf" srcId="{487494C3-A2E2-4AF1-9AFA-73C0D149AA79}" destId="{E83793B4-2C5C-4D90-82FA-E5EE4745664D}" srcOrd="0" destOrd="3" presId="urn:microsoft.com/office/officeart/2005/8/layout/hProcess4"/>
    <dgm:cxn modelId="{A63D53AC-541A-4D09-9620-8B1C8D7B91DE}" srcId="{0E9DE493-19D7-4EC9-97C9-5F26233F1106}" destId="{F6D27D1B-CDCB-481F-B8FA-AB31B2A119DE}" srcOrd="1" destOrd="0" parTransId="{8A7BF306-8E53-4B16-9E7E-A79AE3DF6BE2}" sibTransId="{7AEB6639-3258-49E8-8B1F-B4A9C61922BE}"/>
    <dgm:cxn modelId="{771D1DAD-08DE-4DB5-9D44-CF27A515CEA7}" srcId="{FB986F71-3126-4196-BD30-74AEDC39A1CA}" destId="{865BB214-2D9B-4997-AF3C-4131FC2D1304}" srcOrd="4" destOrd="0" parTransId="{D00BA12C-F88B-4030-9230-CC56067F7A8F}" sibTransId="{31FDCD6E-486C-44E3-AA07-CD594A71A85F}"/>
    <dgm:cxn modelId="{C4D72BB0-DA26-4BE6-B4B3-1329BA62D3D7}" type="presOf" srcId="{8E5B8D90-5B5A-490A-BCEF-861FCAED08CD}" destId="{69C28D3B-E083-42DF-9EA0-916CA12125A9}" srcOrd="0" destOrd="10" presId="urn:microsoft.com/office/officeart/2005/8/layout/hProcess4"/>
    <dgm:cxn modelId="{0453A1B2-29E9-45E4-BE57-F6FDC7474781}" type="presOf" srcId="{22799E05-BF72-4E51-AE19-CFAB12E38249}" destId="{67FFE978-6FBE-4424-80BE-B9E4B4DD0695}" srcOrd="1" destOrd="6" presId="urn:microsoft.com/office/officeart/2005/8/layout/hProcess4"/>
    <dgm:cxn modelId="{16F71EB4-3C8C-442E-BF90-C73CCDDFFD91}" srcId="{F6D27D1B-CDCB-481F-B8FA-AB31B2A119DE}" destId="{F0F05FE6-7C62-4DA2-98B8-8FD256E0F23B}" srcOrd="2" destOrd="0" parTransId="{CFEB1E84-E16E-4FD8-94A1-B557EF66A840}" sibTransId="{68C6C437-9306-4980-A041-5433803B68EB}"/>
    <dgm:cxn modelId="{75383AB4-E455-492A-8595-00480004007C}" srcId="{58828492-5CEF-4AFE-95CB-5D7E6A18158B}" destId="{78A6492C-4CF9-4210-BE70-703B4D4F3CED}" srcOrd="7" destOrd="0" parTransId="{03C6B3A6-B0C7-4011-B00E-CEFAA2657DA2}" sibTransId="{C88DB19D-C36D-41C7-8F7C-87341A71D13A}"/>
    <dgm:cxn modelId="{8627D1B7-5A21-4B87-9178-1C568A45FDE9}" type="presOf" srcId="{487494C3-A2E2-4AF1-9AFA-73C0D149AA79}" destId="{67FFE978-6FBE-4424-80BE-B9E4B4DD0695}" srcOrd="1" destOrd="3" presId="urn:microsoft.com/office/officeart/2005/8/layout/hProcess4"/>
    <dgm:cxn modelId="{B10F2DBC-3BF5-4B05-86C5-F469D84B43B7}" type="presOf" srcId="{E189E16A-D742-4CDC-B9E6-AC83BA35584E}" destId="{96015622-8A46-45CF-A72A-2856B699B374}" srcOrd="0" destOrd="8" presId="urn:microsoft.com/office/officeart/2005/8/layout/hProcess4"/>
    <dgm:cxn modelId="{E6794FBC-D1E1-4CC3-B0F3-D75CE05D928C}" type="presOf" srcId="{E450284A-AB61-468C-BA1D-9CDC98B0ADE7}" destId="{843715D2-C2C2-41EB-BDA3-21230FBA46DB}" srcOrd="1" destOrd="1" presId="urn:microsoft.com/office/officeart/2005/8/layout/hProcess4"/>
    <dgm:cxn modelId="{0946BDBC-D8B2-47ED-B8D3-DF3F2F1D56B4}" type="presOf" srcId="{43A0D51A-661B-4029-9965-E0FC4557D50C}" destId="{843715D2-C2C2-41EB-BDA3-21230FBA46DB}" srcOrd="1" destOrd="9" presId="urn:microsoft.com/office/officeart/2005/8/layout/hProcess4"/>
    <dgm:cxn modelId="{4E74EABF-20DE-46D5-9BE9-0F84CEAF66AB}" type="presOf" srcId="{D0B150DF-3AA4-454C-8652-25880449C422}" destId="{6A63D16E-EEE6-4267-97EA-5AD7D2BC4E84}" srcOrd="0" destOrd="0" presId="urn:microsoft.com/office/officeart/2005/8/layout/hProcess4"/>
    <dgm:cxn modelId="{540BEDBF-8577-48F6-ABEF-CCEDCF674ABA}" type="presOf" srcId="{E450284A-AB61-468C-BA1D-9CDC98B0ADE7}" destId="{69C28D3B-E083-42DF-9EA0-916CA12125A9}" srcOrd="0" destOrd="1" presId="urn:microsoft.com/office/officeart/2005/8/layout/hProcess4"/>
    <dgm:cxn modelId="{D2765AC1-8B8E-479C-937F-8991C6F75CA4}" type="presOf" srcId="{78A6492C-4CF9-4210-BE70-703B4D4F3CED}" destId="{69C28D3B-E083-42DF-9EA0-916CA12125A9}" srcOrd="0" destOrd="7" presId="urn:microsoft.com/office/officeart/2005/8/layout/hProcess4"/>
    <dgm:cxn modelId="{95276BC3-D2A9-422F-9390-BED3FD8C7BB0}" type="presOf" srcId="{0E9DE493-19D7-4EC9-97C9-5F26233F1106}" destId="{3960CFF8-4383-4382-8D6D-F2A00F508E8D}" srcOrd="0" destOrd="0" presId="urn:microsoft.com/office/officeart/2005/8/layout/hProcess4"/>
    <dgm:cxn modelId="{EB929EC4-8BED-4229-96F4-2C41E55A8589}" srcId="{FB986F71-3126-4196-BD30-74AEDC39A1CA}" destId="{362BAB39-2578-43D7-8A41-1F487483E186}" srcOrd="1" destOrd="0" parTransId="{29F3196F-AC43-4F58-A54C-F0C0B2788547}" sibTransId="{8A7FDD49-41CF-457D-BD9E-C379B5F67E77}"/>
    <dgm:cxn modelId="{31E4C0C6-838E-42E8-A134-D9250F46CDB8}" type="presOf" srcId="{362BAB39-2578-43D7-8A41-1F487483E186}" destId="{96015622-8A46-45CF-A72A-2856B699B374}" srcOrd="0" destOrd="1" presId="urn:microsoft.com/office/officeart/2005/8/layout/hProcess4"/>
    <dgm:cxn modelId="{F4622BCA-FAE5-4C5B-882F-120913693B7D}" srcId="{F6D27D1B-CDCB-481F-B8FA-AB31B2A119DE}" destId="{48070203-878D-4CAE-87D1-53DCA9588734}" srcOrd="4" destOrd="0" parTransId="{2210D2DD-0A0B-443B-82B8-2F7CE582CC04}" sibTransId="{E47CD717-1C03-4E23-8145-F28610EDC4D6}"/>
    <dgm:cxn modelId="{B18A25D6-8257-49C3-A02D-E0E0AC65EA32}" type="presOf" srcId="{B82B5696-83E5-409E-B357-FA4413AD39EE}" destId="{96015622-8A46-45CF-A72A-2856B699B374}" srcOrd="0" destOrd="2" presId="urn:microsoft.com/office/officeart/2005/8/layout/hProcess4"/>
    <dgm:cxn modelId="{54C3A2D8-5993-4E1D-BEF8-11320AEBE9C9}" srcId="{58828492-5CEF-4AFE-95CB-5D7E6A18158B}" destId="{8E5B8D90-5B5A-490A-BCEF-861FCAED08CD}" srcOrd="10" destOrd="0" parTransId="{C8295FBD-1F63-4376-A15D-A13C94A3F942}" sibTransId="{C14E8A4A-776B-42C5-BB31-8EB74D72E6B1}"/>
    <dgm:cxn modelId="{2C4A30D9-924A-490C-9241-F9637FE2B015}" type="presOf" srcId="{138378A2-9B64-4379-ADEF-5FD366989164}" destId="{BFE859F2-A9E8-4F95-9161-8EC68F2D30C4}" srcOrd="1" destOrd="6" presId="urn:microsoft.com/office/officeart/2005/8/layout/hProcess4"/>
    <dgm:cxn modelId="{961EEADA-6C2F-4284-994F-2309213E179C}" type="presOf" srcId="{79EE877D-9A6C-4707-B9AF-0712255B865B}" destId="{843715D2-C2C2-41EB-BDA3-21230FBA46DB}" srcOrd="1" destOrd="4" presId="urn:microsoft.com/office/officeart/2005/8/layout/hProcess4"/>
    <dgm:cxn modelId="{DF6F1FDE-D0CF-4008-A3A8-D8F8197AFA8A}" type="presOf" srcId="{865BB214-2D9B-4997-AF3C-4131FC2D1304}" destId="{BFE859F2-A9E8-4F95-9161-8EC68F2D30C4}" srcOrd="1" destOrd="4" presId="urn:microsoft.com/office/officeart/2005/8/layout/hProcess4"/>
    <dgm:cxn modelId="{4BE167DE-C4DC-4808-B70D-436E2C70BA6E}" srcId="{58828492-5CEF-4AFE-95CB-5D7E6A18158B}" destId="{79EE877D-9A6C-4707-B9AF-0712255B865B}" srcOrd="4" destOrd="0" parTransId="{FA3CAF58-7A3F-4F5C-A00C-EAF73929B7CA}" sibTransId="{0E3A3AAC-FF09-4C07-A0E3-C8112D243A5D}"/>
    <dgm:cxn modelId="{FA45DADE-266F-4B82-B02F-D2732D8D9F51}" type="presOf" srcId="{58828492-5CEF-4AFE-95CB-5D7E6A18158B}" destId="{047F5837-10E2-4FFC-A492-DB8A19EF48CA}" srcOrd="0" destOrd="0" presId="urn:microsoft.com/office/officeart/2005/8/layout/hProcess4"/>
    <dgm:cxn modelId="{467EB9E1-BF07-4E25-A738-8D63B5492936}" srcId="{58828492-5CEF-4AFE-95CB-5D7E6A18158B}" destId="{ED9DB183-280B-40D5-977E-4F72DFC71F9E}" srcOrd="0" destOrd="0" parTransId="{2B73B512-79F8-4E9C-872A-0EAB576A4339}" sibTransId="{A58D3FCD-1AF0-41D8-8E45-B1EA39DCA146}"/>
    <dgm:cxn modelId="{E6AE58E3-C6ED-424E-8386-C5633AE5F386}" type="presOf" srcId="{C7E4B04A-C4DD-4EB1-B73C-B8AB40953A68}" destId="{96015622-8A46-45CF-A72A-2856B699B374}" srcOrd="0" destOrd="0" presId="urn:microsoft.com/office/officeart/2005/8/layout/hProcess4"/>
    <dgm:cxn modelId="{7629F1E4-7BC6-4418-9C53-A1A95A29EB49}" type="presOf" srcId="{318977A8-A825-4D0F-A31D-2D7EA4FD1BDE}" destId="{96015622-8A46-45CF-A72A-2856B699B374}" srcOrd="0" destOrd="5" presId="urn:microsoft.com/office/officeart/2005/8/layout/hProcess4"/>
    <dgm:cxn modelId="{86F910E7-C9D0-48E5-A3A3-C70127E96FC1}" srcId="{F6D27D1B-CDCB-481F-B8FA-AB31B2A119DE}" destId="{0B00F5A8-A0EF-4111-9D86-004317B4F49E}" srcOrd="0" destOrd="0" parTransId="{EC916B99-8D26-4265-B7BE-BB461C68DA5C}" sibTransId="{CE48C676-980A-4BAC-A3C8-9ABC315DAE51}"/>
    <dgm:cxn modelId="{CABAA2E9-33F6-466E-8D53-80D9BFBA393D}" srcId="{58828492-5CEF-4AFE-95CB-5D7E6A18158B}" destId="{DA9E2711-2FD2-4F7F-86F7-00938A394740}" srcOrd="2" destOrd="0" parTransId="{4EEFBFBD-56A9-4BCB-9410-BD7E35F7E7D7}" sibTransId="{AD57FFB6-6A4E-45EC-91FA-757540B39B98}"/>
    <dgm:cxn modelId="{215EDDEF-3C21-4A8F-820A-B56CD1CE9E2B}" type="presOf" srcId="{2C116F89-7548-4252-AA56-14E7F4483CBD}" destId="{E83793B4-2C5C-4D90-82FA-E5EE4745664D}" srcOrd="0" destOrd="5" presId="urn:microsoft.com/office/officeart/2005/8/layout/hProcess4"/>
    <dgm:cxn modelId="{678226F3-D2E5-4415-8C40-10CF5C1248A5}" type="presOf" srcId="{9C60B56C-0D6D-4BD0-8BC4-660E847398B6}" destId="{69C28D3B-E083-42DF-9EA0-916CA12125A9}" srcOrd="0" destOrd="5" presId="urn:microsoft.com/office/officeart/2005/8/layout/hProcess4"/>
    <dgm:cxn modelId="{E0C695F3-1D66-4E22-8FC6-576843B84BCF}" type="presOf" srcId="{C7E4B04A-C4DD-4EB1-B73C-B8AB40953A68}" destId="{BFE859F2-A9E8-4F95-9161-8EC68F2D30C4}" srcOrd="1" destOrd="0" presId="urn:microsoft.com/office/officeart/2005/8/layout/hProcess4"/>
    <dgm:cxn modelId="{2B4FFEF7-357D-4CA4-9216-2C333274942E}" type="presOf" srcId="{48070203-878D-4CAE-87D1-53DCA9588734}" destId="{67FFE978-6FBE-4424-80BE-B9E4B4DD0695}" srcOrd="1" destOrd="4" presId="urn:microsoft.com/office/officeart/2005/8/layout/hProcess4"/>
    <dgm:cxn modelId="{1A0C53F8-51AB-4531-B09F-9DB644A64573}" type="presOf" srcId="{DA9E2711-2FD2-4F7F-86F7-00938A394740}" destId="{843715D2-C2C2-41EB-BDA3-21230FBA46DB}" srcOrd="1" destOrd="2" presId="urn:microsoft.com/office/officeart/2005/8/layout/hProcess4"/>
    <dgm:cxn modelId="{887FC1FA-F7FC-4862-AA99-5EBF9DA6D9C4}" type="presOf" srcId="{9CBD4F7C-576D-4893-A8B6-EDD602AB7FCE}" destId="{E83793B4-2C5C-4D90-82FA-E5EE4745664D}" srcOrd="0" destOrd="1" presId="urn:microsoft.com/office/officeart/2005/8/layout/hProcess4"/>
    <dgm:cxn modelId="{E95209FE-82B0-40EF-AFE6-D8CCCCEA50E1}" type="presOf" srcId="{7AEB6639-3258-49E8-8B1F-B4A9C61922BE}" destId="{DC2A0ADB-DCE3-4BF4-9952-0394865777AC}" srcOrd="0" destOrd="0" presId="urn:microsoft.com/office/officeart/2005/8/layout/hProcess4"/>
    <dgm:cxn modelId="{89F19664-F574-44B4-924E-3D107B743F23}" type="presParOf" srcId="{3960CFF8-4383-4382-8D6D-F2A00F508E8D}" destId="{366CFF54-5C8F-47F9-BFD8-D9AF3EADDA3E}" srcOrd="0" destOrd="0" presId="urn:microsoft.com/office/officeart/2005/8/layout/hProcess4"/>
    <dgm:cxn modelId="{75C41B37-1CBE-4C45-8C4B-850855BD27C4}" type="presParOf" srcId="{3960CFF8-4383-4382-8D6D-F2A00F508E8D}" destId="{13688FBD-4079-41FE-A6A2-B5B0F293E6BF}" srcOrd="1" destOrd="0" presId="urn:microsoft.com/office/officeart/2005/8/layout/hProcess4"/>
    <dgm:cxn modelId="{3AA8FE4E-D0FB-4F4F-9F35-7B6B4E7D5E8D}" type="presParOf" srcId="{3960CFF8-4383-4382-8D6D-F2A00F508E8D}" destId="{224851B6-C14D-49DE-883B-A13003DA4601}" srcOrd="2" destOrd="0" presId="urn:microsoft.com/office/officeart/2005/8/layout/hProcess4"/>
    <dgm:cxn modelId="{A4DAABAE-FB49-4E79-80B0-1264A8E539FF}" type="presParOf" srcId="{224851B6-C14D-49DE-883B-A13003DA4601}" destId="{1439717B-283C-48FF-AF62-1990F52B6512}" srcOrd="0" destOrd="0" presId="urn:microsoft.com/office/officeart/2005/8/layout/hProcess4"/>
    <dgm:cxn modelId="{6FFC75D9-47EB-48FF-90CD-91F117AC22B7}" type="presParOf" srcId="{1439717B-283C-48FF-AF62-1990F52B6512}" destId="{BCCE6711-D1D8-4B2C-917E-41AB5A6114A8}" srcOrd="0" destOrd="0" presId="urn:microsoft.com/office/officeart/2005/8/layout/hProcess4"/>
    <dgm:cxn modelId="{FEE85E3F-72E5-4071-8EA1-3623F81173A1}" type="presParOf" srcId="{1439717B-283C-48FF-AF62-1990F52B6512}" destId="{96015622-8A46-45CF-A72A-2856B699B374}" srcOrd="1" destOrd="0" presId="urn:microsoft.com/office/officeart/2005/8/layout/hProcess4"/>
    <dgm:cxn modelId="{AC4982ED-AD83-45D0-AD2F-455F7901AF9F}" type="presParOf" srcId="{1439717B-283C-48FF-AF62-1990F52B6512}" destId="{BFE859F2-A9E8-4F95-9161-8EC68F2D30C4}" srcOrd="2" destOrd="0" presId="urn:microsoft.com/office/officeart/2005/8/layout/hProcess4"/>
    <dgm:cxn modelId="{565E0706-6737-49AB-A631-19EA6E16791C}" type="presParOf" srcId="{1439717B-283C-48FF-AF62-1990F52B6512}" destId="{E18C6CF4-EDEB-4539-A36D-E0355B626199}" srcOrd="3" destOrd="0" presId="urn:microsoft.com/office/officeart/2005/8/layout/hProcess4"/>
    <dgm:cxn modelId="{0F8395D2-489A-4650-9E19-52FEC57A410B}" type="presParOf" srcId="{1439717B-283C-48FF-AF62-1990F52B6512}" destId="{D9FCD5E9-9E94-4534-BAB4-3DB8EB44E7D0}" srcOrd="4" destOrd="0" presId="urn:microsoft.com/office/officeart/2005/8/layout/hProcess4"/>
    <dgm:cxn modelId="{9204B803-0CC8-4F9E-AC95-C709626A9F47}" type="presParOf" srcId="{224851B6-C14D-49DE-883B-A13003DA4601}" destId="{6A63D16E-EEE6-4267-97EA-5AD7D2BC4E84}" srcOrd="1" destOrd="0" presId="urn:microsoft.com/office/officeart/2005/8/layout/hProcess4"/>
    <dgm:cxn modelId="{DF63E90D-523A-4A3D-8E96-876C4878E690}" type="presParOf" srcId="{224851B6-C14D-49DE-883B-A13003DA4601}" destId="{59BAED1E-A4FE-4FA3-8716-57917AF47F38}" srcOrd="2" destOrd="0" presId="urn:microsoft.com/office/officeart/2005/8/layout/hProcess4"/>
    <dgm:cxn modelId="{ABC2BBAC-ABC6-4828-A656-FF0E45449B5D}" type="presParOf" srcId="{59BAED1E-A4FE-4FA3-8716-57917AF47F38}" destId="{5C833856-7FAF-4B27-932C-67C7D08339F2}" srcOrd="0" destOrd="0" presId="urn:microsoft.com/office/officeart/2005/8/layout/hProcess4"/>
    <dgm:cxn modelId="{57A8C77F-8539-4ED5-8B3E-AA69AEF39063}" type="presParOf" srcId="{59BAED1E-A4FE-4FA3-8716-57917AF47F38}" destId="{E83793B4-2C5C-4D90-82FA-E5EE4745664D}" srcOrd="1" destOrd="0" presId="urn:microsoft.com/office/officeart/2005/8/layout/hProcess4"/>
    <dgm:cxn modelId="{13C487BA-883D-4A71-9789-EB655F6279D7}" type="presParOf" srcId="{59BAED1E-A4FE-4FA3-8716-57917AF47F38}" destId="{67FFE978-6FBE-4424-80BE-B9E4B4DD0695}" srcOrd="2" destOrd="0" presId="urn:microsoft.com/office/officeart/2005/8/layout/hProcess4"/>
    <dgm:cxn modelId="{9DE711C0-DAD0-490A-8F9F-84EFF58B67F2}" type="presParOf" srcId="{59BAED1E-A4FE-4FA3-8716-57917AF47F38}" destId="{029D1FDE-4DD7-4FA5-8C70-0C747477B66C}" srcOrd="3" destOrd="0" presId="urn:microsoft.com/office/officeart/2005/8/layout/hProcess4"/>
    <dgm:cxn modelId="{7E60F800-B699-4C90-AE8B-FFA3C1DBAC2A}" type="presParOf" srcId="{59BAED1E-A4FE-4FA3-8716-57917AF47F38}" destId="{C2556EF6-41FF-46C6-8829-911BFA533FFE}" srcOrd="4" destOrd="0" presId="urn:microsoft.com/office/officeart/2005/8/layout/hProcess4"/>
    <dgm:cxn modelId="{15EEC923-9DD9-45F9-B1CE-E90ADC8BB3B2}" type="presParOf" srcId="{224851B6-C14D-49DE-883B-A13003DA4601}" destId="{DC2A0ADB-DCE3-4BF4-9952-0394865777AC}" srcOrd="3" destOrd="0" presId="urn:microsoft.com/office/officeart/2005/8/layout/hProcess4"/>
    <dgm:cxn modelId="{F83CC031-B411-4234-8023-6E45E782DC1B}" type="presParOf" srcId="{224851B6-C14D-49DE-883B-A13003DA4601}" destId="{A874A3A3-A340-4ABC-99B5-7529D4415335}" srcOrd="4" destOrd="0" presId="urn:microsoft.com/office/officeart/2005/8/layout/hProcess4"/>
    <dgm:cxn modelId="{7B362966-E9AB-40B9-8761-1F07E738ED93}" type="presParOf" srcId="{A874A3A3-A340-4ABC-99B5-7529D4415335}" destId="{14032C0B-60AE-432B-A713-F993D1C4BA8F}" srcOrd="0" destOrd="0" presId="urn:microsoft.com/office/officeart/2005/8/layout/hProcess4"/>
    <dgm:cxn modelId="{7577A14F-C73F-4E1A-8760-544ED1967544}" type="presParOf" srcId="{A874A3A3-A340-4ABC-99B5-7529D4415335}" destId="{69C28D3B-E083-42DF-9EA0-916CA12125A9}" srcOrd="1" destOrd="0" presId="urn:microsoft.com/office/officeart/2005/8/layout/hProcess4"/>
    <dgm:cxn modelId="{1637F8A1-F9FA-4AC7-AA80-AC52DBF6427F}" type="presParOf" srcId="{A874A3A3-A340-4ABC-99B5-7529D4415335}" destId="{843715D2-C2C2-41EB-BDA3-21230FBA46DB}" srcOrd="2" destOrd="0" presId="urn:microsoft.com/office/officeart/2005/8/layout/hProcess4"/>
    <dgm:cxn modelId="{C3A1CE6A-C0A2-460E-AEC5-91898FCAB7C6}" type="presParOf" srcId="{A874A3A3-A340-4ABC-99B5-7529D4415335}" destId="{047F5837-10E2-4FFC-A492-DB8A19EF48CA}" srcOrd="3" destOrd="0" presId="urn:microsoft.com/office/officeart/2005/8/layout/hProcess4"/>
    <dgm:cxn modelId="{B0B35EFC-EC0D-408D-96C0-AAE23E559E96}" type="presParOf" srcId="{A874A3A3-A340-4ABC-99B5-7529D4415335}" destId="{7D6A154D-27BB-4CCE-9250-BCDD2CD5C383}"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60D937-BB2B-4C32-B51C-4CBC32B47A97}" type="doc">
      <dgm:prSet loTypeId="urn:microsoft.com/office/officeart/2005/8/layout/matrix1" loCatId="matrix" qsTypeId="urn:microsoft.com/office/officeart/2005/8/quickstyle/simple1" qsCatId="simple" csTypeId="urn:microsoft.com/office/officeart/2005/8/colors/accent1_5" csCatId="accent1" phldr="1"/>
      <dgm:spPr/>
      <dgm:t>
        <a:bodyPr/>
        <a:lstStyle/>
        <a:p>
          <a:endParaRPr lang="en-GB"/>
        </a:p>
      </dgm:t>
    </dgm:pt>
    <dgm:pt modelId="{27458F3F-5E93-4075-B6A8-F3620AE138F3}">
      <dgm:prSet phldrT="[Text]" custT="1"/>
      <dgm:spPr/>
      <dgm:t>
        <a:bodyPr/>
        <a:lstStyle/>
        <a:p>
          <a:r>
            <a:rPr lang="en-GB" sz="4400" b="1" u="sng" dirty="0">
              <a:solidFill>
                <a:schemeClr val="bg2">
                  <a:lumMod val="75000"/>
                  <a:lumOff val="25000"/>
                </a:schemeClr>
              </a:solidFill>
            </a:rPr>
            <a:t>Limitations</a:t>
          </a:r>
        </a:p>
      </dgm:t>
    </dgm:pt>
    <dgm:pt modelId="{ECA649BF-1399-4F0F-9055-F46B6351F7DF}" type="parTrans" cxnId="{1E4E2F4D-AEC5-43FA-B5F1-2F8B37A0B118}">
      <dgm:prSet/>
      <dgm:spPr/>
      <dgm:t>
        <a:bodyPr/>
        <a:lstStyle/>
        <a:p>
          <a:endParaRPr lang="en-GB"/>
        </a:p>
      </dgm:t>
    </dgm:pt>
    <dgm:pt modelId="{03232E7A-4AE5-49A9-AF29-BC5CB2F3FD09}" type="sibTrans" cxnId="{1E4E2F4D-AEC5-43FA-B5F1-2F8B37A0B118}">
      <dgm:prSet/>
      <dgm:spPr/>
      <dgm:t>
        <a:bodyPr/>
        <a:lstStyle/>
        <a:p>
          <a:endParaRPr lang="en-GB"/>
        </a:p>
      </dgm:t>
    </dgm:pt>
    <dgm:pt modelId="{FDF906EB-5399-4C50-B8E4-B1B492BA1D78}">
      <dgm:prSet phldrT="[Text]" custT="1"/>
      <dgm:spPr/>
      <dgm:t>
        <a:bodyPr/>
        <a:lstStyle/>
        <a:p>
          <a:endParaRPr lang="en-GB" sz="1800" dirty="0"/>
        </a:p>
        <a:p>
          <a:r>
            <a:rPr lang="en-GB" sz="1800" dirty="0"/>
            <a:t>False belief tasks- there was no measure of IQ or executive functions in this study.</a:t>
          </a:r>
        </a:p>
        <a:p>
          <a:endParaRPr lang="en-GB" sz="1800" dirty="0"/>
        </a:p>
        <a:p>
          <a:r>
            <a:rPr lang="en-GB" sz="1800" dirty="0"/>
            <a:t>Does it mean a child definitely  has ToM if they pass false belief tasks?  </a:t>
          </a:r>
        </a:p>
        <a:p>
          <a:r>
            <a:rPr lang="en-GB" sz="1800" dirty="0"/>
            <a:t>(Bloom,2000)</a:t>
          </a:r>
        </a:p>
        <a:p>
          <a:endParaRPr lang="en-GB" sz="1800" dirty="0"/>
        </a:p>
      </dgm:t>
    </dgm:pt>
    <dgm:pt modelId="{E356AC40-C407-43EE-A9C6-0E3D55845089}" type="parTrans" cxnId="{DF5E914B-0ACB-4720-8855-6A9EB38B4473}">
      <dgm:prSet/>
      <dgm:spPr/>
      <dgm:t>
        <a:bodyPr/>
        <a:lstStyle/>
        <a:p>
          <a:endParaRPr lang="en-GB"/>
        </a:p>
      </dgm:t>
    </dgm:pt>
    <dgm:pt modelId="{5BB0A0F0-562F-4299-9ACE-9DD2473BD312}" type="sibTrans" cxnId="{DF5E914B-0ACB-4720-8855-6A9EB38B4473}">
      <dgm:prSet/>
      <dgm:spPr/>
      <dgm:t>
        <a:bodyPr/>
        <a:lstStyle/>
        <a:p>
          <a:endParaRPr lang="en-GB"/>
        </a:p>
      </dgm:t>
    </dgm:pt>
    <dgm:pt modelId="{4AAF97F6-7145-4754-ABA3-70971B9B5295}">
      <dgm:prSet phldrT="[Text]" custT="1"/>
      <dgm:spPr/>
      <dgm:t>
        <a:bodyPr/>
        <a:lstStyle/>
        <a:p>
          <a:pPr algn="ctr">
            <a:buNone/>
          </a:pPr>
          <a:endParaRPr lang="en-GB" sz="1400"/>
        </a:p>
        <a:p>
          <a:pPr algn="ctr">
            <a:buNone/>
          </a:pPr>
          <a:endParaRPr lang="en-GB" sz="1800"/>
        </a:p>
        <a:p>
          <a:pPr algn="ctr">
            <a:buNone/>
          </a:pPr>
          <a:r>
            <a:rPr lang="en-GB" sz="1800"/>
            <a:t>The method of free school meals may not be the ideal way to assess the environment of a child for SES.</a:t>
          </a:r>
        </a:p>
        <a:p>
          <a:pPr algn="ctr">
            <a:buFont typeface="Arial" panose="020B0604020202020204" pitchFamily="34" charset="0"/>
            <a:buChar char="•"/>
          </a:pPr>
          <a:r>
            <a:rPr lang="en-GB" sz="1800"/>
            <a:t>Means tested benefits.</a:t>
          </a:r>
        </a:p>
        <a:p>
          <a:pPr algn="ctr">
            <a:buFont typeface="Arial" panose="020B0604020202020204" pitchFamily="34" charset="0"/>
            <a:buChar char="•"/>
          </a:pPr>
          <a:r>
            <a:rPr lang="en-GB" sz="1800"/>
            <a:t>Beneficial to compare a deprived and more affluent school for a more accurate result.</a:t>
          </a:r>
        </a:p>
        <a:p>
          <a:pPr algn="ctr">
            <a:buFont typeface="Arial" panose="020B0604020202020204" pitchFamily="34" charset="0"/>
            <a:buChar char="•"/>
          </a:pPr>
          <a:r>
            <a:rPr lang="en-GB" sz="1800"/>
            <a:t>(Walker,2005)</a:t>
          </a:r>
        </a:p>
        <a:p>
          <a:pPr algn="ctr">
            <a:buNone/>
          </a:pPr>
          <a:endParaRPr lang="en-GB" sz="1400" dirty="0"/>
        </a:p>
      </dgm:t>
    </dgm:pt>
    <dgm:pt modelId="{7354FE8A-E9B1-4175-B499-38D40276B4C9}" type="parTrans" cxnId="{4DD9F7B3-E569-4882-936B-569B4595EB90}">
      <dgm:prSet/>
      <dgm:spPr/>
      <dgm:t>
        <a:bodyPr/>
        <a:lstStyle/>
        <a:p>
          <a:endParaRPr lang="en-GB"/>
        </a:p>
      </dgm:t>
    </dgm:pt>
    <dgm:pt modelId="{7BB032A2-3E66-4044-856F-9A30D14E4183}" type="sibTrans" cxnId="{4DD9F7B3-E569-4882-936B-569B4595EB90}">
      <dgm:prSet/>
      <dgm:spPr/>
      <dgm:t>
        <a:bodyPr/>
        <a:lstStyle/>
        <a:p>
          <a:endParaRPr lang="en-GB"/>
        </a:p>
      </dgm:t>
    </dgm:pt>
    <dgm:pt modelId="{3C241371-2771-4E37-A848-8B24C26B339E}">
      <dgm:prSet phldrT="[Text]" custT="1"/>
      <dgm:spPr/>
      <dgm:t>
        <a:bodyPr/>
        <a:lstStyle/>
        <a:p>
          <a:pPr algn="ctr"/>
          <a:r>
            <a:rPr lang="en-GB" sz="1800"/>
            <a:t>The study did not assess language acquisition, it would have been beneficial to know if this was a factor in the young boys scoring lower over all due to the female advantages in language acquisition suggested by previous research. </a:t>
          </a:r>
        </a:p>
        <a:p>
          <a:pPr algn="ctr"/>
          <a:r>
            <a:rPr lang="en-GB" sz="1800"/>
            <a:t>(Happe,1995)</a:t>
          </a:r>
          <a:endParaRPr lang="en-GB" sz="1800" dirty="0"/>
        </a:p>
      </dgm:t>
    </dgm:pt>
    <dgm:pt modelId="{6DA9FAE0-388D-4AB3-B8C4-A806C4A5E04C}" type="parTrans" cxnId="{81E22A55-CBF7-4E54-9C56-588E106383A2}">
      <dgm:prSet/>
      <dgm:spPr/>
      <dgm:t>
        <a:bodyPr/>
        <a:lstStyle/>
        <a:p>
          <a:endParaRPr lang="en-GB"/>
        </a:p>
      </dgm:t>
    </dgm:pt>
    <dgm:pt modelId="{97474E33-3F6E-401B-A872-1F994E629FC3}" type="sibTrans" cxnId="{81E22A55-CBF7-4E54-9C56-588E106383A2}">
      <dgm:prSet/>
      <dgm:spPr/>
      <dgm:t>
        <a:bodyPr/>
        <a:lstStyle/>
        <a:p>
          <a:endParaRPr lang="en-GB"/>
        </a:p>
      </dgm:t>
    </dgm:pt>
    <dgm:pt modelId="{DD29B157-1FC6-4EAA-BC00-06CA566B5343}">
      <dgm:prSet phldrT="[Text]" custT="1"/>
      <dgm:spPr/>
      <dgm:t>
        <a:bodyPr/>
        <a:lstStyle/>
        <a:p>
          <a:r>
            <a:rPr lang="en-GB" sz="1800"/>
            <a:t>The age groups of 4-5 years and 7-8 years may have been to close together previous research has made comparisons with a larger age gap.</a:t>
          </a:r>
        </a:p>
        <a:p>
          <a:r>
            <a:rPr lang="en-GB" sz="1800"/>
            <a:t>(Walker,2005) (Bosacki,1999)</a:t>
          </a:r>
        </a:p>
        <a:p>
          <a:endParaRPr lang="en-GB" sz="1900" dirty="0"/>
        </a:p>
      </dgm:t>
    </dgm:pt>
    <dgm:pt modelId="{1C7380CA-5AA3-46DA-9C0B-A199D762B078}" type="parTrans" cxnId="{BE035D5E-8328-4B2F-BD38-F6F2FDA0F6EB}">
      <dgm:prSet/>
      <dgm:spPr/>
      <dgm:t>
        <a:bodyPr/>
        <a:lstStyle/>
        <a:p>
          <a:endParaRPr lang="en-GB"/>
        </a:p>
      </dgm:t>
    </dgm:pt>
    <dgm:pt modelId="{AECAFD09-67FD-476D-8EB8-6C7524733B8A}" type="sibTrans" cxnId="{BE035D5E-8328-4B2F-BD38-F6F2FDA0F6EB}">
      <dgm:prSet/>
      <dgm:spPr/>
      <dgm:t>
        <a:bodyPr/>
        <a:lstStyle/>
        <a:p>
          <a:endParaRPr lang="en-GB"/>
        </a:p>
      </dgm:t>
    </dgm:pt>
    <dgm:pt modelId="{BA7A2C48-DF9B-4164-83A1-342A5506E52A}" type="pres">
      <dgm:prSet presAssocID="{EA60D937-BB2B-4C32-B51C-4CBC32B47A97}" presName="diagram" presStyleCnt="0">
        <dgm:presLayoutVars>
          <dgm:chMax val="1"/>
          <dgm:dir/>
          <dgm:animLvl val="ctr"/>
          <dgm:resizeHandles val="exact"/>
        </dgm:presLayoutVars>
      </dgm:prSet>
      <dgm:spPr/>
    </dgm:pt>
    <dgm:pt modelId="{2CB65442-1955-4736-B8AD-F5F57C8D9B15}" type="pres">
      <dgm:prSet presAssocID="{EA60D937-BB2B-4C32-B51C-4CBC32B47A97}" presName="matrix" presStyleCnt="0"/>
      <dgm:spPr/>
    </dgm:pt>
    <dgm:pt modelId="{ABBCBAA7-8CDD-40BE-845B-3E2E324AA856}" type="pres">
      <dgm:prSet presAssocID="{EA60D937-BB2B-4C32-B51C-4CBC32B47A97}" presName="tile1" presStyleLbl="node1" presStyleIdx="0" presStyleCnt="4" custScaleY="104122" custLinFactNeighborX="-7561" custLinFactNeighborY="-4145"/>
      <dgm:spPr/>
    </dgm:pt>
    <dgm:pt modelId="{9213AF9D-F927-4D7F-85F1-CCF7D14C0506}" type="pres">
      <dgm:prSet presAssocID="{EA60D937-BB2B-4C32-B51C-4CBC32B47A97}" presName="tile1text" presStyleLbl="node1" presStyleIdx="0" presStyleCnt="4">
        <dgm:presLayoutVars>
          <dgm:chMax val="0"/>
          <dgm:chPref val="0"/>
          <dgm:bulletEnabled val="1"/>
        </dgm:presLayoutVars>
      </dgm:prSet>
      <dgm:spPr/>
    </dgm:pt>
    <dgm:pt modelId="{B906C83F-B9DC-459D-A9EF-FDCF3C198CB6}" type="pres">
      <dgm:prSet presAssocID="{EA60D937-BB2B-4C32-B51C-4CBC32B47A97}" presName="tile2" presStyleLbl="node1" presStyleIdx="1" presStyleCnt="4" custScaleY="105199" custLinFactNeighborX="0" custLinFactNeighborY="-1840"/>
      <dgm:spPr/>
    </dgm:pt>
    <dgm:pt modelId="{E9FAE886-CA0A-4084-8FF9-7B2FC6964E2B}" type="pres">
      <dgm:prSet presAssocID="{EA60D937-BB2B-4C32-B51C-4CBC32B47A97}" presName="tile2text" presStyleLbl="node1" presStyleIdx="1" presStyleCnt="4">
        <dgm:presLayoutVars>
          <dgm:chMax val="0"/>
          <dgm:chPref val="0"/>
          <dgm:bulletEnabled val="1"/>
        </dgm:presLayoutVars>
      </dgm:prSet>
      <dgm:spPr/>
    </dgm:pt>
    <dgm:pt modelId="{34646407-AE8B-4F50-99D5-7F61BF5B0D42}" type="pres">
      <dgm:prSet presAssocID="{EA60D937-BB2B-4C32-B51C-4CBC32B47A97}" presName="tile3" presStyleLbl="node1" presStyleIdx="2" presStyleCnt="4" custScaleX="100000" custScaleY="95157" custLinFactNeighborX="0" custLinFactNeighborY="102"/>
      <dgm:spPr/>
    </dgm:pt>
    <dgm:pt modelId="{DA2B888A-90C5-4AA4-8C9B-744D5B541742}" type="pres">
      <dgm:prSet presAssocID="{EA60D937-BB2B-4C32-B51C-4CBC32B47A97}" presName="tile3text" presStyleLbl="node1" presStyleIdx="2" presStyleCnt="4">
        <dgm:presLayoutVars>
          <dgm:chMax val="0"/>
          <dgm:chPref val="0"/>
          <dgm:bulletEnabled val="1"/>
        </dgm:presLayoutVars>
      </dgm:prSet>
      <dgm:spPr/>
    </dgm:pt>
    <dgm:pt modelId="{353F4B87-A212-4AF0-89B9-A72BFA6DF075}" type="pres">
      <dgm:prSet presAssocID="{EA60D937-BB2B-4C32-B51C-4CBC32B47A97}" presName="tile4" presStyleLbl="node1" presStyleIdx="3" presStyleCnt="4" custScaleY="96046"/>
      <dgm:spPr/>
    </dgm:pt>
    <dgm:pt modelId="{48672CA7-C1FF-42B9-A03E-2777ED0F6B86}" type="pres">
      <dgm:prSet presAssocID="{EA60D937-BB2B-4C32-B51C-4CBC32B47A97}" presName="tile4text" presStyleLbl="node1" presStyleIdx="3" presStyleCnt="4">
        <dgm:presLayoutVars>
          <dgm:chMax val="0"/>
          <dgm:chPref val="0"/>
          <dgm:bulletEnabled val="1"/>
        </dgm:presLayoutVars>
      </dgm:prSet>
      <dgm:spPr/>
    </dgm:pt>
    <dgm:pt modelId="{C0E1A3B8-28CE-4F9F-921F-191B28F9D89B}" type="pres">
      <dgm:prSet presAssocID="{EA60D937-BB2B-4C32-B51C-4CBC32B47A97}" presName="centerTile" presStyleLbl="fgShp" presStyleIdx="0" presStyleCnt="1" custScaleX="202899" custScaleY="86453" custLinFactNeighborX="0" custLinFactNeighborY="15736">
        <dgm:presLayoutVars>
          <dgm:chMax val="0"/>
          <dgm:chPref val="0"/>
        </dgm:presLayoutVars>
      </dgm:prSet>
      <dgm:spPr/>
    </dgm:pt>
  </dgm:ptLst>
  <dgm:cxnLst>
    <dgm:cxn modelId="{1101C41C-30A3-4058-86C3-8BCED4D5ED75}" type="presOf" srcId="{DD29B157-1FC6-4EAA-BC00-06CA566B5343}" destId="{353F4B87-A212-4AF0-89B9-A72BFA6DF075}" srcOrd="0" destOrd="0" presId="urn:microsoft.com/office/officeart/2005/8/layout/matrix1"/>
    <dgm:cxn modelId="{BE035D5E-8328-4B2F-BD38-F6F2FDA0F6EB}" srcId="{27458F3F-5E93-4075-B6A8-F3620AE138F3}" destId="{DD29B157-1FC6-4EAA-BC00-06CA566B5343}" srcOrd="3" destOrd="0" parTransId="{1C7380CA-5AA3-46DA-9C0B-A199D762B078}" sibTransId="{AECAFD09-67FD-476D-8EB8-6C7524733B8A}"/>
    <dgm:cxn modelId="{C96DFC69-B665-4653-BB62-BE74FEE1067F}" type="presOf" srcId="{3C241371-2771-4E37-A848-8B24C26B339E}" destId="{34646407-AE8B-4F50-99D5-7F61BF5B0D42}" srcOrd="0" destOrd="0" presId="urn:microsoft.com/office/officeart/2005/8/layout/matrix1"/>
    <dgm:cxn modelId="{DF5E914B-0ACB-4720-8855-6A9EB38B4473}" srcId="{27458F3F-5E93-4075-B6A8-F3620AE138F3}" destId="{FDF906EB-5399-4C50-B8E4-B1B492BA1D78}" srcOrd="0" destOrd="0" parTransId="{E356AC40-C407-43EE-A9C6-0E3D55845089}" sibTransId="{5BB0A0F0-562F-4299-9ACE-9DD2473BD312}"/>
    <dgm:cxn modelId="{1E4E2F4D-AEC5-43FA-B5F1-2F8B37A0B118}" srcId="{EA60D937-BB2B-4C32-B51C-4CBC32B47A97}" destId="{27458F3F-5E93-4075-B6A8-F3620AE138F3}" srcOrd="0" destOrd="0" parTransId="{ECA649BF-1399-4F0F-9055-F46B6351F7DF}" sibTransId="{03232E7A-4AE5-49A9-AF29-BC5CB2F3FD09}"/>
    <dgm:cxn modelId="{81E22A55-CBF7-4E54-9C56-588E106383A2}" srcId="{27458F3F-5E93-4075-B6A8-F3620AE138F3}" destId="{3C241371-2771-4E37-A848-8B24C26B339E}" srcOrd="2" destOrd="0" parTransId="{6DA9FAE0-388D-4AB3-B8C4-A806C4A5E04C}" sibTransId="{97474E33-3F6E-401B-A872-1F994E629FC3}"/>
    <dgm:cxn modelId="{441E295A-A84F-478D-9231-CFBB8E88F15A}" type="presOf" srcId="{4AAF97F6-7145-4754-ABA3-70971B9B5295}" destId="{E9FAE886-CA0A-4084-8FF9-7B2FC6964E2B}" srcOrd="1" destOrd="0" presId="urn:microsoft.com/office/officeart/2005/8/layout/matrix1"/>
    <dgm:cxn modelId="{B0CFC25A-B14C-4124-8931-B36FEA25941D}" type="presOf" srcId="{EA60D937-BB2B-4C32-B51C-4CBC32B47A97}" destId="{BA7A2C48-DF9B-4164-83A1-342A5506E52A}" srcOrd="0" destOrd="0" presId="urn:microsoft.com/office/officeart/2005/8/layout/matrix1"/>
    <dgm:cxn modelId="{53A8FDA5-CC48-4C38-B7C2-6FC690340E1A}" type="presOf" srcId="{27458F3F-5E93-4075-B6A8-F3620AE138F3}" destId="{C0E1A3B8-28CE-4F9F-921F-191B28F9D89B}" srcOrd="0" destOrd="0" presId="urn:microsoft.com/office/officeart/2005/8/layout/matrix1"/>
    <dgm:cxn modelId="{B05571AD-9F33-4013-8EFE-EE42B3CC67FD}" type="presOf" srcId="{FDF906EB-5399-4C50-B8E4-B1B492BA1D78}" destId="{9213AF9D-F927-4D7F-85F1-CCF7D14C0506}" srcOrd="1" destOrd="0" presId="urn:microsoft.com/office/officeart/2005/8/layout/matrix1"/>
    <dgm:cxn modelId="{4DD9F7B3-E569-4882-936B-569B4595EB90}" srcId="{27458F3F-5E93-4075-B6A8-F3620AE138F3}" destId="{4AAF97F6-7145-4754-ABA3-70971B9B5295}" srcOrd="1" destOrd="0" parTransId="{7354FE8A-E9B1-4175-B499-38D40276B4C9}" sibTransId="{7BB032A2-3E66-4044-856F-9A30D14E4183}"/>
    <dgm:cxn modelId="{D4C577C4-0280-4E3C-A9BE-575FF0E4F4F6}" type="presOf" srcId="{4AAF97F6-7145-4754-ABA3-70971B9B5295}" destId="{B906C83F-B9DC-459D-A9EF-FDCF3C198CB6}" srcOrd="0" destOrd="0" presId="urn:microsoft.com/office/officeart/2005/8/layout/matrix1"/>
    <dgm:cxn modelId="{8B9165C9-C717-43CF-BF03-EC2049110556}" type="presOf" srcId="{DD29B157-1FC6-4EAA-BC00-06CA566B5343}" destId="{48672CA7-C1FF-42B9-A03E-2777ED0F6B86}" srcOrd="1" destOrd="0" presId="urn:microsoft.com/office/officeart/2005/8/layout/matrix1"/>
    <dgm:cxn modelId="{AB5280CF-744C-47FA-96B1-573F4922DC67}" type="presOf" srcId="{FDF906EB-5399-4C50-B8E4-B1B492BA1D78}" destId="{ABBCBAA7-8CDD-40BE-845B-3E2E324AA856}" srcOrd="0" destOrd="0" presId="urn:microsoft.com/office/officeart/2005/8/layout/matrix1"/>
    <dgm:cxn modelId="{E51076DD-0785-45A3-9966-DCA4F8EEA11E}" type="presOf" srcId="{3C241371-2771-4E37-A848-8B24C26B339E}" destId="{DA2B888A-90C5-4AA4-8C9B-744D5B541742}" srcOrd="1" destOrd="0" presId="urn:microsoft.com/office/officeart/2005/8/layout/matrix1"/>
    <dgm:cxn modelId="{49005B82-5C81-4720-A551-3BDAB4A0F1E4}" type="presParOf" srcId="{BA7A2C48-DF9B-4164-83A1-342A5506E52A}" destId="{2CB65442-1955-4736-B8AD-F5F57C8D9B15}" srcOrd="0" destOrd="0" presId="urn:microsoft.com/office/officeart/2005/8/layout/matrix1"/>
    <dgm:cxn modelId="{695002A8-4283-4397-A321-7D8CDB6916A5}" type="presParOf" srcId="{2CB65442-1955-4736-B8AD-F5F57C8D9B15}" destId="{ABBCBAA7-8CDD-40BE-845B-3E2E324AA856}" srcOrd="0" destOrd="0" presId="urn:microsoft.com/office/officeart/2005/8/layout/matrix1"/>
    <dgm:cxn modelId="{F068B509-EE68-4E10-B39E-59C04566DD12}" type="presParOf" srcId="{2CB65442-1955-4736-B8AD-F5F57C8D9B15}" destId="{9213AF9D-F927-4D7F-85F1-CCF7D14C0506}" srcOrd="1" destOrd="0" presId="urn:microsoft.com/office/officeart/2005/8/layout/matrix1"/>
    <dgm:cxn modelId="{B95C550D-27FB-4829-9604-400E58FEBB8E}" type="presParOf" srcId="{2CB65442-1955-4736-B8AD-F5F57C8D9B15}" destId="{B906C83F-B9DC-459D-A9EF-FDCF3C198CB6}" srcOrd="2" destOrd="0" presId="urn:microsoft.com/office/officeart/2005/8/layout/matrix1"/>
    <dgm:cxn modelId="{69BC8772-EA8F-4E10-AE08-B345BF92FE2E}" type="presParOf" srcId="{2CB65442-1955-4736-B8AD-F5F57C8D9B15}" destId="{E9FAE886-CA0A-4084-8FF9-7B2FC6964E2B}" srcOrd="3" destOrd="0" presId="urn:microsoft.com/office/officeart/2005/8/layout/matrix1"/>
    <dgm:cxn modelId="{5BA7337D-B0AC-4E9A-88A8-4650165CF414}" type="presParOf" srcId="{2CB65442-1955-4736-B8AD-F5F57C8D9B15}" destId="{34646407-AE8B-4F50-99D5-7F61BF5B0D42}" srcOrd="4" destOrd="0" presId="urn:microsoft.com/office/officeart/2005/8/layout/matrix1"/>
    <dgm:cxn modelId="{1B09F933-2D6B-4384-A686-92ABE05B9369}" type="presParOf" srcId="{2CB65442-1955-4736-B8AD-F5F57C8D9B15}" destId="{DA2B888A-90C5-4AA4-8C9B-744D5B541742}" srcOrd="5" destOrd="0" presId="urn:microsoft.com/office/officeart/2005/8/layout/matrix1"/>
    <dgm:cxn modelId="{981BCEEC-5444-4B12-8987-D94392BF7F40}" type="presParOf" srcId="{2CB65442-1955-4736-B8AD-F5F57C8D9B15}" destId="{353F4B87-A212-4AF0-89B9-A72BFA6DF075}" srcOrd="6" destOrd="0" presId="urn:microsoft.com/office/officeart/2005/8/layout/matrix1"/>
    <dgm:cxn modelId="{AC4A99C4-C0C3-4B5B-8CE5-DFCFBF09303C}" type="presParOf" srcId="{2CB65442-1955-4736-B8AD-F5F57C8D9B15}" destId="{48672CA7-C1FF-42B9-A03E-2777ED0F6B86}" srcOrd="7" destOrd="0" presId="urn:microsoft.com/office/officeart/2005/8/layout/matrix1"/>
    <dgm:cxn modelId="{49D17B09-2EEE-4833-A881-2D2D04E3C76F}" type="presParOf" srcId="{BA7A2C48-DF9B-4164-83A1-342A5506E52A}" destId="{C0E1A3B8-28CE-4F9F-921F-191B28F9D89B}"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0B340-E4D4-464D-BB3B-F68793C998B1}">
      <dsp:nvSpPr>
        <dsp:cNvPr id="0" name=""/>
        <dsp:cNvSpPr/>
      </dsp:nvSpPr>
      <dsp:spPr>
        <a:xfrm>
          <a:off x="5436605" y="3816426"/>
          <a:ext cx="2796512" cy="1811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Children from high SES background will have higher pass rate for ToM tasks. </a:t>
          </a:r>
        </a:p>
      </dsp:txBody>
      <dsp:txXfrm>
        <a:off x="6315351" y="4309095"/>
        <a:ext cx="1877972" cy="1279043"/>
      </dsp:txXfrm>
    </dsp:sp>
    <dsp:sp modelId="{6CECA646-DD23-4F14-85F1-96B9C980CB8D}">
      <dsp:nvSpPr>
        <dsp:cNvPr id="0" name=""/>
        <dsp:cNvSpPr/>
      </dsp:nvSpPr>
      <dsp:spPr>
        <a:xfrm>
          <a:off x="748870" y="3849450"/>
          <a:ext cx="2796512" cy="1811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All children in both age groups should pass the ToM tasks.</a:t>
          </a:r>
        </a:p>
      </dsp:txBody>
      <dsp:txXfrm>
        <a:off x="788663" y="4342119"/>
        <a:ext cx="1877972" cy="1279043"/>
      </dsp:txXfrm>
    </dsp:sp>
    <dsp:sp modelId="{D8681B07-F425-4773-A567-C66BC5EA19CA}">
      <dsp:nvSpPr>
        <dsp:cNvPr id="0" name=""/>
        <dsp:cNvSpPr/>
      </dsp:nvSpPr>
      <dsp:spPr>
        <a:xfrm>
          <a:off x="5311601" y="0"/>
          <a:ext cx="2796512" cy="1811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More females will be socially competent than males. </a:t>
          </a:r>
        </a:p>
      </dsp:txBody>
      <dsp:txXfrm>
        <a:off x="6190347" y="39793"/>
        <a:ext cx="1877972" cy="1279043"/>
      </dsp:txXfrm>
    </dsp:sp>
    <dsp:sp modelId="{33DE1637-8B02-460B-8D37-846685023AD5}">
      <dsp:nvSpPr>
        <dsp:cNvPr id="0" name=""/>
        <dsp:cNvSpPr/>
      </dsp:nvSpPr>
      <dsp:spPr>
        <a:xfrm>
          <a:off x="748870" y="0"/>
          <a:ext cx="2796512" cy="181150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Those who pass the ToM tasks will have higher levels of SC.</a:t>
          </a:r>
        </a:p>
      </dsp:txBody>
      <dsp:txXfrm>
        <a:off x="788663" y="39793"/>
        <a:ext cx="1877972" cy="1279043"/>
      </dsp:txXfrm>
    </dsp:sp>
    <dsp:sp modelId="{538A461D-3C06-4CC3-85D1-2182A27FEC66}">
      <dsp:nvSpPr>
        <dsp:cNvPr id="0" name=""/>
        <dsp:cNvSpPr/>
      </dsp:nvSpPr>
      <dsp:spPr>
        <a:xfrm>
          <a:off x="1920688" y="322674"/>
          <a:ext cx="2451193" cy="2451193"/>
        </a:xfrm>
        <a:prstGeom prst="pieWedge">
          <a:avLst/>
        </a:prstGeom>
        <a:solidFill>
          <a:schemeClr val="tx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3832" tIns="433832" rIns="433832" bIns="433832" numCol="1" spcCol="1270" anchor="ctr" anchorCtr="0">
          <a:noAutofit/>
        </a:bodyPr>
        <a:lstStyle/>
        <a:p>
          <a:pPr marL="0" lvl="0" indent="0" algn="ctr" defTabSz="2711450">
            <a:lnSpc>
              <a:spcPct val="90000"/>
            </a:lnSpc>
            <a:spcBef>
              <a:spcPct val="0"/>
            </a:spcBef>
            <a:spcAft>
              <a:spcPct val="35000"/>
            </a:spcAft>
            <a:buNone/>
          </a:pPr>
          <a:r>
            <a:rPr lang="en-GB" sz="6100" kern="1200" dirty="0"/>
            <a:t>1</a:t>
          </a:r>
        </a:p>
      </dsp:txBody>
      <dsp:txXfrm>
        <a:off x="2638626" y="1040612"/>
        <a:ext cx="1733255" cy="1733255"/>
      </dsp:txXfrm>
    </dsp:sp>
    <dsp:sp modelId="{1797B1DC-5178-441F-8AAE-26B303FCB46B}">
      <dsp:nvSpPr>
        <dsp:cNvPr id="0" name=""/>
        <dsp:cNvSpPr/>
      </dsp:nvSpPr>
      <dsp:spPr>
        <a:xfrm rot="5400000">
          <a:off x="4485101" y="322674"/>
          <a:ext cx="2451193" cy="2451193"/>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3832" tIns="433832" rIns="433832" bIns="433832" numCol="1" spcCol="1270" anchor="ctr" anchorCtr="0">
          <a:noAutofit/>
        </a:bodyPr>
        <a:lstStyle/>
        <a:p>
          <a:pPr marL="0" lvl="0" indent="0" algn="ctr" defTabSz="2711450">
            <a:lnSpc>
              <a:spcPct val="90000"/>
            </a:lnSpc>
            <a:spcBef>
              <a:spcPct val="0"/>
            </a:spcBef>
            <a:spcAft>
              <a:spcPct val="35000"/>
            </a:spcAft>
            <a:buNone/>
          </a:pPr>
          <a:r>
            <a:rPr lang="en-GB" sz="6100" kern="1200" dirty="0"/>
            <a:t>2</a:t>
          </a:r>
        </a:p>
      </dsp:txBody>
      <dsp:txXfrm rot="-5400000">
        <a:off x="4485101" y="1040612"/>
        <a:ext cx="1733255" cy="1733255"/>
      </dsp:txXfrm>
    </dsp:sp>
    <dsp:sp modelId="{41BD66C0-5C91-4184-8930-6A8C69A3B1D0}">
      <dsp:nvSpPr>
        <dsp:cNvPr id="0" name=""/>
        <dsp:cNvSpPr/>
      </dsp:nvSpPr>
      <dsp:spPr>
        <a:xfrm rot="10800000">
          <a:off x="4485101" y="2887087"/>
          <a:ext cx="2451193" cy="2451193"/>
        </a:xfrm>
        <a:prstGeom prst="pieWedge">
          <a:avLst/>
        </a:prstGeom>
        <a:solidFill>
          <a:schemeClr val="tx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3832" tIns="433832" rIns="433832" bIns="433832" numCol="1" spcCol="1270" anchor="ctr" anchorCtr="0">
          <a:noAutofit/>
        </a:bodyPr>
        <a:lstStyle/>
        <a:p>
          <a:pPr marL="0" lvl="0" indent="0" algn="ctr" defTabSz="2711450">
            <a:lnSpc>
              <a:spcPct val="90000"/>
            </a:lnSpc>
            <a:spcBef>
              <a:spcPct val="0"/>
            </a:spcBef>
            <a:spcAft>
              <a:spcPct val="35000"/>
            </a:spcAft>
            <a:buNone/>
          </a:pPr>
          <a:r>
            <a:rPr lang="en-GB" sz="6100" kern="1200" dirty="0"/>
            <a:t>3</a:t>
          </a:r>
        </a:p>
      </dsp:txBody>
      <dsp:txXfrm rot="10800000">
        <a:off x="4485101" y="2887087"/>
        <a:ext cx="1733255" cy="1733255"/>
      </dsp:txXfrm>
    </dsp:sp>
    <dsp:sp modelId="{DF311BA4-ED68-4FCE-92E5-F31A56D9E05D}">
      <dsp:nvSpPr>
        <dsp:cNvPr id="0" name=""/>
        <dsp:cNvSpPr/>
      </dsp:nvSpPr>
      <dsp:spPr>
        <a:xfrm rot="16200000">
          <a:off x="1920688" y="2887087"/>
          <a:ext cx="2451193" cy="2451193"/>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3832" tIns="433832" rIns="433832" bIns="433832" numCol="1" spcCol="1270" anchor="ctr" anchorCtr="0">
          <a:noAutofit/>
        </a:bodyPr>
        <a:lstStyle/>
        <a:p>
          <a:pPr marL="0" lvl="0" indent="0" algn="ctr" defTabSz="2711450">
            <a:lnSpc>
              <a:spcPct val="90000"/>
            </a:lnSpc>
            <a:spcBef>
              <a:spcPct val="0"/>
            </a:spcBef>
            <a:spcAft>
              <a:spcPct val="35000"/>
            </a:spcAft>
            <a:buNone/>
          </a:pPr>
          <a:r>
            <a:rPr lang="en-GB" sz="6100" kern="1200" dirty="0"/>
            <a:t>4</a:t>
          </a:r>
        </a:p>
      </dsp:txBody>
      <dsp:txXfrm rot="5400000">
        <a:off x="2638626" y="2887087"/>
        <a:ext cx="1733255" cy="1733255"/>
      </dsp:txXfrm>
    </dsp:sp>
    <dsp:sp modelId="{376872EA-9724-468B-8294-5BA6B9CFC22D}">
      <dsp:nvSpPr>
        <dsp:cNvPr id="0" name=""/>
        <dsp:cNvSpPr/>
      </dsp:nvSpPr>
      <dsp:spPr>
        <a:xfrm>
          <a:off x="4005335" y="2320991"/>
          <a:ext cx="846312" cy="735924"/>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08DA390-9AEB-4D7F-BF29-2E9570077C29}">
      <dsp:nvSpPr>
        <dsp:cNvPr id="0" name=""/>
        <dsp:cNvSpPr/>
      </dsp:nvSpPr>
      <dsp:spPr>
        <a:xfrm rot="10800000">
          <a:off x="4005335" y="2604039"/>
          <a:ext cx="846312" cy="735924"/>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015622-8A46-45CF-A72A-2856B699B374}">
      <dsp:nvSpPr>
        <dsp:cNvPr id="0" name=""/>
        <dsp:cNvSpPr/>
      </dsp:nvSpPr>
      <dsp:spPr>
        <a:xfrm>
          <a:off x="0" y="649"/>
          <a:ext cx="3088665" cy="5941560"/>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85750" lvl="1" indent="-285750" algn="l" defTabSz="2089150">
            <a:lnSpc>
              <a:spcPct val="90000"/>
            </a:lnSpc>
            <a:spcBef>
              <a:spcPct val="0"/>
            </a:spcBef>
            <a:spcAft>
              <a:spcPct val="15000"/>
            </a:spcAft>
            <a:buChar char="•"/>
          </a:pPr>
          <a:r>
            <a:rPr lang="en-US" sz="4700" kern="1200" dirty="0"/>
            <a:t>U</a:t>
          </a:r>
        </a:p>
        <a:p>
          <a:pPr marL="171450" lvl="1" indent="-171450" algn="l" defTabSz="800100">
            <a:lnSpc>
              <a:spcPct val="90000"/>
            </a:lnSpc>
            <a:spcBef>
              <a:spcPct val="0"/>
            </a:spcBef>
            <a:spcAft>
              <a:spcPct val="15000"/>
            </a:spcAft>
            <a:buChar char="•"/>
          </a:pPr>
          <a:r>
            <a:rPr lang="en-US" sz="1800" kern="1200" dirty="0"/>
            <a:t>Unrelated subject design.</a:t>
          </a:r>
          <a:endParaRPr lang="en-US" sz="4700" kern="1200" dirty="0"/>
        </a:p>
        <a:p>
          <a:pPr marL="171450" lvl="1" indent="-171450" algn="l" defTabSz="800100">
            <a:lnSpc>
              <a:spcPct val="90000"/>
            </a:lnSpc>
            <a:spcBef>
              <a:spcPct val="0"/>
            </a:spcBef>
            <a:spcAft>
              <a:spcPct val="15000"/>
            </a:spcAft>
            <a:buChar char="•"/>
          </a:pPr>
          <a:r>
            <a:rPr lang="en-US" sz="1800" kern="1200" dirty="0"/>
            <a:t>IV’s = age, gender, SES.</a:t>
          </a:r>
        </a:p>
        <a:p>
          <a:pPr marL="171450" lvl="1" indent="-171450" algn="l" defTabSz="800100">
            <a:lnSpc>
              <a:spcPct val="90000"/>
            </a:lnSpc>
            <a:spcBef>
              <a:spcPct val="0"/>
            </a:spcBef>
            <a:spcAft>
              <a:spcPct val="15000"/>
            </a:spcAft>
            <a:buChar char="•"/>
          </a:pPr>
          <a:r>
            <a:rPr lang="en-US" sz="1800" kern="1200" dirty="0"/>
            <a:t>DV’s= SC, </a:t>
          </a:r>
          <a:r>
            <a:rPr lang="en-US" sz="1800" kern="1200" dirty="0" err="1"/>
            <a:t>ToM</a:t>
          </a:r>
          <a:r>
            <a:rPr lang="en-US" sz="1800" kern="1200" dirty="0"/>
            <a:t> tasks. </a:t>
          </a:r>
        </a:p>
        <a:p>
          <a:pPr marL="171450" lvl="1" indent="-171450" algn="l" defTabSz="800100">
            <a:lnSpc>
              <a:spcPct val="90000"/>
            </a:lnSpc>
            <a:spcBef>
              <a:spcPct val="0"/>
            </a:spcBef>
            <a:spcAft>
              <a:spcPct val="15000"/>
            </a:spcAft>
            <a:buChar char="•"/>
          </a:pPr>
          <a:r>
            <a:rPr lang="en-US" sz="1800" kern="1200" dirty="0"/>
            <a:t>Scores from the SC scale and the </a:t>
          </a:r>
          <a:r>
            <a:rPr lang="en-US" sz="1800" kern="1200" dirty="0" err="1"/>
            <a:t>ToM</a:t>
          </a:r>
          <a:r>
            <a:rPr lang="en-US" sz="1800" kern="1200" dirty="0"/>
            <a:t> tasks were collected along with data of age, gender and SES.</a:t>
          </a:r>
        </a:p>
        <a:p>
          <a:pPr marL="171450" lvl="1" indent="-171450" algn="l" defTabSz="800100">
            <a:lnSpc>
              <a:spcPct val="90000"/>
            </a:lnSpc>
            <a:spcBef>
              <a:spcPct val="0"/>
            </a:spcBef>
            <a:spcAft>
              <a:spcPct val="15000"/>
            </a:spcAft>
            <a:buChar char="•"/>
          </a:pPr>
          <a:r>
            <a:rPr lang="en-US" sz="1800" kern="1200" dirty="0"/>
            <a:t>SC and </a:t>
          </a:r>
          <a:r>
            <a:rPr lang="en-US" sz="1800" kern="1200" dirty="0" err="1"/>
            <a:t>ToM</a:t>
          </a:r>
          <a:r>
            <a:rPr lang="en-US" sz="1800" kern="1200" dirty="0"/>
            <a:t> task scores were analyzed using a t-test.</a:t>
          </a:r>
        </a:p>
        <a:p>
          <a:pPr marL="171450" lvl="1" indent="-171450" algn="l" defTabSz="800100">
            <a:lnSpc>
              <a:spcPct val="90000"/>
            </a:lnSpc>
            <a:spcBef>
              <a:spcPct val="0"/>
            </a:spcBef>
            <a:spcAft>
              <a:spcPct val="15000"/>
            </a:spcAft>
            <a:buChar char="•"/>
          </a:pPr>
          <a:r>
            <a:rPr lang="en-US" sz="1800" kern="1200" dirty="0"/>
            <a:t>SC with the variables of age, gender and SES were analyzed using a 2x2x2 </a:t>
          </a:r>
          <a:r>
            <a:rPr lang="en-US" sz="1800" kern="1200" dirty="0" err="1"/>
            <a:t>Anova</a:t>
          </a:r>
          <a:r>
            <a:rPr lang="en-US" sz="1800" kern="1200" dirty="0"/>
            <a:t>.</a:t>
          </a:r>
        </a:p>
        <a:p>
          <a:pPr marL="171450" lvl="1" indent="-171450" algn="l" defTabSz="800100">
            <a:lnSpc>
              <a:spcPct val="90000"/>
            </a:lnSpc>
            <a:spcBef>
              <a:spcPct val="0"/>
            </a:spcBef>
            <a:spcAft>
              <a:spcPct val="15000"/>
            </a:spcAft>
            <a:buChar char="•"/>
          </a:pPr>
          <a:r>
            <a:rPr lang="en-US" sz="1800" kern="1200" dirty="0" err="1"/>
            <a:t>ToM</a:t>
          </a:r>
          <a:r>
            <a:rPr lang="en-US" sz="1800" kern="1200" dirty="0"/>
            <a:t> task scores with the variables of age, gender and SES were analyzed with a chi square.</a:t>
          </a:r>
        </a:p>
        <a:p>
          <a:pPr marL="114300" lvl="1" indent="-114300" algn="l" defTabSz="622300">
            <a:lnSpc>
              <a:spcPct val="90000"/>
            </a:lnSpc>
            <a:spcBef>
              <a:spcPct val="0"/>
            </a:spcBef>
            <a:spcAft>
              <a:spcPct val="15000"/>
            </a:spcAft>
            <a:buChar char="•"/>
          </a:pPr>
          <a:r>
            <a:rPr lang="en-US" sz="1400" kern="1200" dirty="0"/>
            <a:t>(</a:t>
          </a:r>
          <a:r>
            <a:rPr lang="en-US" sz="1600" kern="1200" dirty="0"/>
            <a:t>SPSS for all analysis</a:t>
          </a:r>
          <a:r>
            <a:rPr lang="en-US" sz="1400" kern="1200" dirty="0"/>
            <a:t>)</a:t>
          </a:r>
        </a:p>
      </dsp:txBody>
      <dsp:txXfrm>
        <a:off x="90464" y="91113"/>
        <a:ext cx="2907737" cy="4487441"/>
      </dsp:txXfrm>
    </dsp:sp>
    <dsp:sp modelId="{6A63D16E-EEE6-4267-97EA-5AD7D2BC4E84}">
      <dsp:nvSpPr>
        <dsp:cNvPr id="0" name=""/>
        <dsp:cNvSpPr/>
      </dsp:nvSpPr>
      <dsp:spPr>
        <a:xfrm>
          <a:off x="4723613" y="-159961"/>
          <a:ext cx="6015333" cy="4982020"/>
        </a:xfrm>
        <a:prstGeom prst="circularArrow">
          <a:avLst>
            <a:gd name="adj1" fmla="val 1380"/>
            <a:gd name="adj2" fmla="val 163062"/>
            <a:gd name="adj3" fmla="val 4908673"/>
            <a:gd name="adj4" fmla="val 11994589"/>
            <a:gd name="adj5" fmla="val 1610"/>
          </a:avLst>
        </a:prstGeom>
        <a:solidFill>
          <a:schemeClr val="bg2">
            <a:lumMod val="10000"/>
            <a:lumOff val="90000"/>
            <a:alpha val="0"/>
          </a:schemeClr>
        </a:solidFill>
        <a:ln>
          <a:noFill/>
        </a:ln>
        <a:effectLst/>
      </dsp:spPr>
      <dsp:style>
        <a:lnRef idx="0">
          <a:scrgbClr r="0" g="0" b="0"/>
        </a:lnRef>
        <a:fillRef idx="1">
          <a:scrgbClr r="0" g="0" b="0"/>
        </a:fillRef>
        <a:effectRef idx="1">
          <a:scrgbClr r="0" g="0" b="0"/>
        </a:effectRef>
        <a:fontRef idx="minor">
          <a:schemeClr val="lt1"/>
        </a:fontRef>
      </dsp:style>
    </dsp:sp>
    <dsp:sp modelId="{E18C6CF4-EDEB-4539-A36D-E0355B626199}">
      <dsp:nvSpPr>
        <dsp:cNvPr id="0" name=""/>
        <dsp:cNvSpPr/>
      </dsp:nvSpPr>
      <dsp:spPr>
        <a:xfrm>
          <a:off x="146671" y="152427"/>
          <a:ext cx="2765336" cy="59869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US" sz="3300" kern="1200" dirty="0"/>
            <a:t>Design</a:t>
          </a:r>
        </a:p>
      </dsp:txBody>
      <dsp:txXfrm>
        <a:off x="164206" y="169962"/>
        <a:ext cx="2730266" cy="563624"/>
      </dsp:txXfrm>
    </dsp:sp>
    <dsp:sp modelId="{E83793B4-2C5C-4D90-82FA-E5EE4745664D}">
      <dsp:nvSpPr>
        <dsp:cNvPr id="0" name=""/>
        <dsp:cNvSpPr/>
      </dsp:nvSpPr>
      <dsp:spPr>
        <a:xfrm>
          <a:off x="3803081" y="88162"/>
          <a:ext cx="3134798" cy="587935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889000">
            <a:lnSpc>
              <a:spcPct val="90000"/>
            </a:lnSpc>
            <a:spcBef>
              <a:spcPct val="0"/>
            </a:spcBef>
            <a:spcAft>
              <a:spcPct val="15000"/>
            </a:spcAft>
            <a:buChar char="•"/>
          </a:pPr>
          <a:r>
            <a:rPr lang="en-US" sz="2000" kern="1200" dirty="0"/>
            <a:t>105 children</a:t>
          </a:r>
        </a:p>
        <a:p>
          <a:pPr marL="228600" lvl="1" indent="-228600" algn="l" defTabSz="889000">
            <a:lnSpc>
              <a:spcPct val="90000"/>
            </a:lnSpc>
            <a:spcBef>
              <a:spcPct val="0"/>
            </a:spcBef>
            <a:spcAft>
              <a:spcPct val="15000"/>
            </a:spcAft>
            <a:buChar char="•"/>
          </a:pPr>
          <a:r>
            <a:rPr lang="en-US" sz="2000" kern="1200" dirty="0"/>
            <a:t>4-5 years = 54 (25M) (29F)</a:t>
          </a:r>
        </a:p>
        <a:p>
          <a:pPr marL="228600" lvl="1" indent="-228600" algn="l" defTabSz="889000">
            <a:lnSpc>
              <a:spcPct val="90000"/>
            </a:lnSpc>
            <a:spcBef>
              <a:spcPct val="0"/>
            </a:spcBef>
            <a:spcAft>
              <a:spcPct val="15000"/>
            </a:spcAft>
            <a:buChar char="•"/>
          </a:pPr>
          <a:r>
            <a:rPr lang="en-US" sz="2000" kern="1200" dirty="0"/>
            <a:t>7-8 years = 51 (26M) (25F)</a:t>
          </a:r>
        </a:p>
        <a:p>
          <a:pPr marL="228600" lvl="1" indent="-228600" algn="l" defTabSz="889000">
            <a:lnSpc>
              <a:spcPct val="90000"/>
            </a:lnSpc>
            <a:spcBef>
              <a:spcPct val="0"/>
            </a:spcBef>
            <a:spcAft>
              <a:spcPct val="15000"/>
            </a:spcAft>
            <a:buChar char="•"/>
          </a:pPr>
          <a:r>
            <a:rPr lang="en-US" sz="2000" kern="1200" dirty="0"/>
            <a:t>West Wales primary school in local area.</a:t>
          </a:r>
        </a:p>
        <a:p>
          <a:pPr marL="228600" lvl="1" indent="-228600" algn="l" defTabSz="889000">
            <a:lnSpc>
              <a:spcPct val="90000"/>
            </a:lnSpc>
            <a:spcBef>
              <a:spcPct val="0"/>
            </a:spcBef>
            <a:spcAft>
              <a:spcPct val="15000"/>
            </a:spcAft>
            <a:buChar char="•"/>
          </a:pPr>
          <a:r>
            <a:rPr lang="en-US" sz="2000" kern="1200" dirty="0"/>
            <a:t>Iestyn report online suggested school was of a good standard.</a:t>
          </a:r>
        </a:p>
        <a:p>
          <a:pPr marL="228600" lvl="1" indent="-228600" algn="l" defTabSz="889000">
            <a:lnSpc>
              <a:spcPct val="90000"/>
            </a:lnSpc>
            <a:spcBef>
              <a:spcPct val="0"/>
            </a:spcBef>
            <a:spcAft>
              <a:spcPct val="15000"/>
            </a:spcAft>
            <a:buChar char="•"/>
          </a:pPr>
          <a:r>
            <a:rPr lang="en-US" sz="2000" kern="1200" dirty="0"/>
            <a:t>The children receiving free school meals was 18% (average in Wales)</a:t>
          </a:r>
        </a:p>
        <a:p>
          <a:pPr marL="171450" lvl="1" indent="-171450" algn="l" defTabSz="800100">
            <a:lnSpc>
              <a:spcPct val="90000"/>
            </a:lnSpc>
            <a:spcBef>
              <a:spcPct val="0"/>
            </a:spcBef>
            <a:spcAft>
              <a:spcPct val="15000"/>
            </a:spcAft>
            <a:buChar char="•"/>
          </a:pPr>
          <a:endParaRPr lang="en-US" sz="1800" kern="1200" dirty="0"/>
        </a:p>
      </dsp:txBody>
      <dsp:txXfrm>
        <a:off x="3894896" y="1439839"/>
        <a:ext cx="2951168" cy="4435861"/>
      </dsp:txXfrm>
    </dsp:sp>
    <dsp:sp modelId="{DC2A0ADB-DCE3-4BF4-9952-0394865777AC}">
      <dsp:nvSpPr>
        <dsp:cNvPr id="0" name=""/>
        <dsp:cNvSpPr/>
      </dsp:nvSpPr>
      <dsp:spPr>
        <a:xfrm>
          <a:off x="-715403" y="-28547"/>
          <a:ext cx="4316657" cy="4316657"/>
        </a:xfrm>
        <a:prstGeom prst="circularArrow">
          <a:avLst>
            <a:gd name="adj1" fmla="val 1913"/>
            <a:gd name="adj2" fmla="val 228707"/>
            <a:gd name="adj3" fmla="val 20844263"/>
            <a:gd name="adj4" fmla="val 13823992"/>
            <a:gd name="adj5" fmla="val 2232"/>
          </a:avLst>
        </a:prstGeom>
        <a:solidFill>
          <a:schemeClr val="dk2">
            <a:tint val="60000"/>
            <a:hueOff val="0"/>
            <a:satOff val="0"/>
            <a:lumOff val="0"/>
            <a:alpha val="0"/>
          </a:schemeClr>
        </a:solidFill>
        <a:ln w="0">
          <a:noFill/>
          <a:round/>
        </a:ln>
        <a:effectLst/>
      </dsp:spPr>
      <dsp:style>
        <a:lnRef idx="0">
          <a:scrgbClr r="0" g="0" b="0"/>
        </a:lnRef>
        <a:fillRef idx="1">
          <a:scrgbClr r="0" g="0" b="0"/>
        </a:fillRef>
        <a:effectRef idx="1">
          <a:scrgbClr r="0" g="0" b="0"/>
        </a:effectRef>
        <a:fontRef idx="minor">
          <a:schemeClr val="lt1"/>
        </a:fontRef>
      </dsp:style>
    </dsp:sp>
    <dsp:sp modelId="{029D1FDE-4DD7-4FA5-8C70-0C747477B66C}">
      <dsp:nvSpPr>
        <dsp:cNvPr id="0" name=""/>
        <dsp:cNvSpPr/>
      </dsp:nvSpPr>
      <dsp:spPr>
        <a:xfrm>
          <a:off x="4015426" y="220957"/>
          <a:ext cx="2713868" cy="630719"/>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US" sz="3300" kern="1200" dirty="0"/>
            <a:t>Participants</a:t>
          </a:r>
        </a:p>
      </dsp:txBody>
      <dsp:txXfrm>
        <a:off x="4033899" y="239430"/>
        <a:ext cx="2676922" cy="593773"/>
      </dsp:txXfrm>
    </dsp:sp>
    <dsp:sp modelId="{69C28D3B-E083-42DF-9EA0-916CA12125A9}">
      <dsp:nvSpPr>
        <dsp:cNvPr id="0" name=""/>
        <dsp:cNvSpPr/>
      </dsp:nvSpPr>
      <dsp:spPr>
        <a:xfrm>
          <a:off x="7469373" y="119894"/>
          <a:ext cx="3082338" cy="587935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85750" lvl="1" indent="-285750" algn="l" defTabSz="2266950">
            <a:lnSpc>
              <a:spcPct val="90000"/>
            </a:lnSpc>
            <a:spcBef>
              <a:spcPct val="0"/>
            </a:spcBef>
            <a:spcAft>
              <a:spcPct val="15000"/>
            </a:spcAft>
            <a:buChar char="•"/>
          </a:pPr>
          <a:endParaRPr lang="en-US" sz="5100" kern="1200" dirty="0"/>
        </a:p>
        <a:p>
          <a:pPr marL="171450" lvl="1" indent="-171450" algn="l" defTabSz="800100">
            <a:lnSpc>
              <a:spcPct val="90000"/>
            </a:lnSpc>
            <a:spcBef>
              <a:spcPct val="0"/>
            </a:spcBef>
            <a:spcAft>
              <a:spcPct val="15000"/>
            </a:spcAft>
            <a:buChar char="•"/>
          </a:pPr>
          <a:r>
            <a:rPr lang="en-US" sz="1800" kern="1200" dirty="0"/>
            <a:t>Props for the Sally-Anne task</a:t>
          </a:r>
          <a:endParaRPr lang="en-US" sz="5100" kern="1200" dirty="0"/>
        </a:p>
        <a:p>
          <a:pPr marL="171450" lvl="1" indent="-171450" algn="l" defTabSz="800100">
            <a:lnSpc>
              <a:spcPct val="90000"/>
            </a:lnSpc>
            <a:spcBef>
              <a:spcPct val="0"/>
            </a:spcBef>
            <a:spcAft>
              <a:spcPct val="15000"/>
            </a:spcAft>
            <a:buChar char="•"/>
          </a:pPr>
          <a:r>
            <a:rPr lang="en-US" sz="1800" kern="1200" dirty="0"/>
            <a:t>Props for the smarties task.</a:t>
          </a:r>
        </a:p>
        <a:p>
          <a:pPr marL="171450" lvl="1" indent="-171450" algn="l" defTabSz="800100">
            <a:lnSpc>
              <a:spcPct val="90000"/>
            </a:lnSpc>
            <a:spcBef>
              <a:spcPct val="0"/>
            </a:spcBef>
            <a:spcAft>
              <a:spcPct val="15000"/>
            </a:spcAft>
            <a:buChar char="•"/>
          </a:pPr>
          <a:r>
            <a:rPr lang="en-US" sz="1800" kern="1200" dirty="0"/>
            <a:t>Consent forms</a:t>
          </a:r>
        </a:p>
        <a:p>
          <a:pPr marL="171450" lvl="1" indent="-171450" algn="l" defTabSz="800100">
            <a:lnSpc>
              <a:spcPct val="90000"/>
            </a:lnSpc>
            <a:spcBef>
              <a:spcPct val="0"/>
            </a:spcBef>
            <a:spcAft>
              <a:spcPct val="15000"/>
            </a:spcAft>
            <a:buChar char="•"/>
          </a:pPr>
          <a:r>
            <a:rPr lang="en-US" sz="1800" kern="1200" dirty="0"/>
            <a:t>Debrief form</a:t>
          </a:r>
        </a:p>
        <a:p>
          <a:pPr marL="171450" lvl="1" indent="-171450" algn="l" defTabSz="800100">
            <a:lnSpc>
              <a:spcPct val="90000"/>
            </a:lnSpc>
            <a:spcBef>
              <a:spcPct val="0"/>
            </a:spcBef>
            <a:spcAft>
              <a:spcPct val="15000"/>
            </a:spcAft>
            <a:buChar char="•"/>
          </a:pPr>
          <a:r>
            <a:rPr lang="en-US" sz="1800" kern="1200" dirty="0"/>
            <a:t>Standardized instructions</a:t>
          </a:r>
        </a:p>
        <a:p>
          <a:pPr marL="171450" lvl="1" indent="-171450" algn="l" defTabSz="800100">
            <a:lnSpc>
              <a:spcPct val="90000"/>
            </a:lnSpc>
            <a:spcBef>
              <a:spcPct val="0"/>
            </a:spcBef>
            <a:spcAft>
              <a:spcPct val="15000"/>
            </a:spcAft>
            <a:buChar char="•"/>
          </a:pPr>
          <a:r>
            <a:rPr lang="en-US" sz="1800" kern="1200" dirty="0"/>
            <a:t>Enhanced DBS </a:t>
          </a:r>
        </a:p>
        <a:p>
          <a:pPr marL="171450" lvl="1" indent="-171450" algn="l" defTabSz="800100">
            <a:lnSpc>
              <a:spcPct val="90000"/>
            </a:lnSpc>
            <a:spcBef>
              <a:spcPct val="0"/>
            </a:spcBef>
            <a:spcAft>
              <a:spcPct val="15000"/>
            </a:spcAft>
            <a:buChar char="•"/>
          </a:pPr>
          <a:r>
            <a:rPr lang="en-US" sz="1800" kern="1200" dirty="0"/>
            <a:t>Social competence scale which consisted of 14 statements, scores available were 1 to 5, out of the statements half were positively and half were negatively scored. Score of 42 or over= SC. (Liddle &amp; Nettle,2006)</a:t>
          </a:r>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endParaRPr lang="en-US" sz="1800" kern="1200" dirty="0"/>
        </a:p>
      </dsp:txBody>
      <dsp:txXfrm>
        <a:off x="7559652" y="210173"/>
        <a:ext cx="2901780" cy="4438933"/>
      </dsp:txXfrm>
    </dsp:sp>
    <dsp:sp modelId="{047F5837-10E2-4FFC-A492-DB8A19EF48CA}">
      <dsp:nvSpPr>
        <dsp:cNvPr id="0" name=""/>
        <dsp:cNvSpPr/>
      </dsp:nvSpPr>
      <dsp:spPr>
        <a:xfrm>
          <a:off x="7721622" y="223675"/>
          <a:ext cx="2557151" cy="630719"/>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US" sz="3300" kern="1200" dirty="0"/>
            <a:t>Materials</a:t>
          </a:r>
        </a:p>
      </dsp:txBody>
      <dsp:txXfrm>
        <a:off x="7740095" y="242148"/>
        <a:ext cx="2520205" cy="5937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CBAA7-8CDD-40BE-845B-3E2E324AA856}">
      <dsp:nvSpPr>
        <dsp:cNvPr id="0" name=""/>
        <dsp:cNvSpPr/>
      </dsp:nvSpPr>
      <dsp:spPr>
        <a:xfrm rot="16200000">
          <a:off x="1010700" y="-1010700"/>
          <a:ext cx="2947150" cy="4968552"/>
        </a:xfrm>
        <a:prstGeom prst="round1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endParaRPr lang="en-GB" sz="1800" kern="1200" dirty="0"/>
        </a:p>
        <a:p>
          <a:pPr marL="0" lvl="0" indent="0" algn="ctr" defTabSz="800100">
            <a:lnSpc>
              <a:spcPct val="90000"/>
            </a:lnSpc>
            <a:spcBef>
              <a:spcPct val="0"/>
            </a:spcBef>
            <a:spcAft>
              <a:spcPct val="35000"/>
            </a:spcAft>
            <a:buNone/>
          </a:pPr>
          <a:r>
            <a:rPr lang="en-GB" sz="1800" kern="1200" dirty="0"/>
            <a:t>False belief tasks- there was no measure of IQ or executive functions in this study.</a:t>
          </a:r>
        </a:p>
        <a:p>
          <a:pPr marL="0" lvl="0" indent="0" algn="ctr" defTabSz="800100">
            <a:lnSpc>
              <a:spcPct val="90000"/>
            </a:lnSpc>
            <a:spcBef>
              <a:spcPct val="0"/>
            </a:spcBef>
            <a:spcAft>
              <a:spcPct val="35000"/>
            </a:spcAft>
            <a:buNone/>
          </a:pPr>
          <a:endParaRPr lang="en-GB" sz="1800" kern="1200" dirty="0"/>
        </a:p>
        <a:p>
          <a:pPr marL="0" lvl="0" indent="0" algn="ctr" defTabSz="800100">
            <a:lnSpc>
              <a:spcPct val="90000"/>
            </a:lnSpc>
            <a:spcBef>
              <a:spcPct val="0"/>
            </a:spcBef>
            <a:spcAft>
              <a:spcPct val="35000"/>
            </a:spcAft>
            <a:buNone/>
          </a:pPr>
          <a:r>
            <a:rPr lang="en-GB" sz="1800" kern="1200" dirty="0"/>
            <a:t>Does it mean a child definitely  has ToM if they pass false belief tasks?  </a:t>
          </a:r>
        </a:p>
        <a:p>
          <a:pPr marL="0" lvl="0" indent="0" algn="ctr" defTabSz="800100">
            <a:lnSpc>
              <a:spcPct val="90000"/>
            </a:lnSpc>
            <a:spcBef>
              <a:spcPct val="0"/>
            </a:spcBef>
            <a:spcAft>
              <a:spcPct val="35000"/>
            </a:spcAft>
            <a:buNone/>
          </a:pPr>
          <a:r>
            <a:rPr lang="en-GB" sz="1800" kern="1200" dirty="0"/>
            <a:t>(Bloom,2000)</a:t>
          </a:r>
        </a:p>
        <a:p>
          <a:pPr marL="0" lvl="0" indent="0" algn="ctr" defTabSz="800100">
            <a:lnSpc>
              <a:spcPct val="90000"/>
            </a:lnSpc>
            <a:spcBef>
              <a:spcPct val="0"/>
            </a:spcBef>
            <a:spcAft>
              <a:spcPct val="35000"/>
            </a:spcAft>
            <a:buNone/>
          </a:pPr>
          <a:endParaRPr lang="en-GB" sz="1800" kern="1200" dirty="0"/>
        </a:p>
      </dsp:txBody>
      <dsp:txXfrm rot="5400000">
        <a:off x="-1" y="1"/>
        <a:ext cx="4968552" cy="2210362"/>
      </dsp:txXfrm>
    </dsp:sp>
    <dsp:sp modelId="{B906C83F-B9DC-459D-A9EF-FDCF3C198CB6}">
      <dsp:nvSpPr>
        <dsp:cNvPr id="0" name=""/>
        <dsp:cNvSpPr/>
      </dsp:nvSpPr>
      <dsp:spPr>
        <a:xfrm>
          <a:off x="4968552" y="-8809"/>
          <a:ext cx="4968552" cy="2977634"/>
        </a:xfrm>
        <a:prstGeom prst="round1Rect">
          <a:avLst/>
        </a:prstGeom>
        <a:solidFill>
          <a:schemeClr val="accent1">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endParaRPr lang="en-GB" sz="1400" kern="1200"/>
        </a:p>
        <a:p>
          <a:pPr marL="0" lvl="0" indent="0" algn="ctr" defTabSz="622300">
            <a:lnSpc>
              <a:spcPct val="90000"/>
            </a:lnSpc>
            <a:spcBef>
              <a:spcPct val="0"/>
            </a:spcBef>
            <a:spcAft>
              <a:spcPct val="35000"/>
            </a:spcAft>
            <a:buNone/>
          </a:pPr>
          <a:endParaRPr lang="en-GB" sz="1800" kern="1200"/>
        </a:p>
        <a:p>
          <a:pPr marL="0" lvl="0" indent="0" algn="ctr" defTabSz="622300">
            <a:lnSpc>
              <a:spcPct val="90000"/>
            </a:lnSpc>
            <a:spcBef>
              <a:spcPct val="0"/>
            </a:spcBef>
            <a:spcAft>
              <a:spcPct val="35000"/>
            </a:spcAft>
            <a:buNone/>
          </a:pPr>
          <a:r>
            <a:rPr lang="en-GB" sz="1800" kern="1200"/>
            <a:t>The method of free school meals may not be the ideal way to assess the environment of a child for SES.</a:t>
          </a:r>
        </a:p>
        <a:p>
          <a:pPr marL="0" lvl="0" indent="0" algn="ctr" defTabSz="622300">
            <a:lnSpc>
              <a:spcPct val="90000"/>
            </a:lnSpc>
            <a:spcBef>
              <a:spcPct val="0"/>
            </a:spcBef>
            <a:spcAft>
              <a:spcPct val="35000"/>
            </a:spcAft>
            <a:buFont typeface="Arial" panose="020B0604020202020204" pitchFamily="34" charset="0"/>
            <a:buNone/>
          </a:pPr>
          <a:r>
            <a:rPr lang="en-GB" sz="1800" kern="1200"/>
            <a:t>Means tested benefits.</a:t>
          </a:r>
        </a:p>
        <a:p>
          <a:pPr marL="0" lvl="0" indent="0" algn="ctr" defTabSz="622300">
            <a:lnSpc>
              <a:spcPct val="90000"/>
            </a:lnSpc>
            <a:spcBef>
              <a:spcPct val="0"/>
            </a:spcBef>
            <a:spcAft>
              <a:spcPct val="35000"/>
            </a:spcAft>
            <a:buFont typeface="Arial" panose="020B0604020202020204" pitchFamily="34" charset="0"/>
            <a:buNone/>
          </a:pPr>
          <a:r>
            <a:rPr lang="en-GB" sz="1800" kern="1200"/>
            <a:t>Beneficial to compare a deprived and more affluent school for a more accurate result.</a:t>
          </a:r>
        </a:p>
        <a:p>
          <a:pPr marL="0" lvl="0" indent="0" algn="ctr" defTabSz="622300">
            <a:lnSpc>
              <a:spcPct val="90000"/>
            </a:lnSpc>
            <a:spcBef>
              <a:spcPct val="0"/>
            </a:spcBef>
            <a:spcAft>
              <a:spcPct val="35000"/>
            </a:spcAft>
            <a:buFont typeface="Arial" panose="020B0604020202020204" pitchFamily="34" charset="0"/>
            <a:buNone/>
          </a:pPr>
          <a:r>
            <a:rPr lang="en-GB" sz="1800" kern="1200"/>
            <a:t>(Walker,2005)</a:t>
          </a:r>
        </a:p>
        <a:p>
          <a:pPr marL="0" lvl="0" indent="0" algn="ctr" defTabSz="622300">
            <a:lnSpc>
              <a:spcPct val="90000"/>
            </a:lnSpc>
            <a:spcBef>
              <a:spcPct val="0"/>
            </a:spcBef>
            <a:spcAft>
              <a:spcPct val="35000"/>
            </a:spcAft>
            <a:buNone/>
          </a:pPr>
          <a:endParaRPr lang="en-GB" sz="1400" kern="1200" dirty="0"/>
        </a:p>
      </dsp:txBody>
      <dsp:txXfrm>
        <a:off x="4968552" y="-8809"/>
        <a:ext cx="4968552" cy="2233225"/>
      </dsp:txXfrm>
    </dsp:sp>
    <dsp:sp modelId="{34646407-AE8B-4F50-99D5-7F61BF5B0D42}">
      <dsp:nvSpPr>
        <dsp:cNvPr id="0" name=""/>
        <dsp:cNvSpPr/>
      </dsp:nvSpPr>
      <dsp:spPr>
        <a:xfrm rot="10800000">
          <a:off x="0" y="2966673"/>
          <a:ext cx="4968552" cy="2693397"/>
        </a:xfrm>
        <a:prstGeom prst="round1Rect">
          <a:avLst/>
        </a:prstGeom>
        <a:solidFill>
          <a:schemeClr val="accent1">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The study did not assess language acquisition, it would have been beneficial to know if this was a factor in the young boys scoring lower over all due to the female advantages in language acquisition suggested by previous research. </a:t>
          </a:r>
        </a:p>
        <a:p>
          <a:pPr marL="0" lvl="0" indent="0" algn="ctr" defTabSz="800100">
            <a:lnSpc>
              <a:spcPct val="90000"/>
            </a:lnSpc>
            <a:spcBef>
              <a:spcPct val="0"/>
            </a:spcBef>
            <a:spcAft>
              <a:spcPct val="35000"/>
            </a:spcAft>
            <a:buNone/>
          </a:pPr>
          <a:r>
            <a:rPr lang="en-GB" sz="1800" kern="1200"/>
            <a:t>(Happe,1995)</a:t>
          </a:r>
          <a:endParaRPr lang="en-GB" sz="1800" kern="1200" dirty="0"/>
        </a:p>
      </dsp:txBody>
      <dsp:txXfrm rot="10800000">
        <a:off x="0" y="3640023"/>
        <a:ext cx="4968552" cy="2020048"/>
      </dsp:txXfrm>
    </dsp:sp>
    <dsp:sp modelId="{353F4B87-A212-4AF0-89B9-A72BFA6DF075}">
      <dsp:nvSpPr>
        <dsp:cNvPr id="0" name=""/>
        <dsp:cNvSpPr/>
      </dsp:nvSpPr>
      <dsp:spPr>
        <a:xfrm rot="5400000">
          <a:off x="6093547" y="1826209"/>
          <a:ext cx="2718560" cy="4968552"/>
        </a:xfrm>
        <a:prstGeom prst="round1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The age groups of 4-5 years and 7-8 years may have been to close together previous research has made comparisons with a larger age gap.</a:t>
          </a:r>
        </a:p>
        <a:p>
          <a:pPr marL="0" lvl="0" indent="0" algn="ctr" defTabSz="800100">
            <a:lnSpc>
              <a:spcPct val="90000"/>
            </a:lnSpc>
            <a:spcBef>
              <a:spcPct val="0"/>
            </a:spcBef>
            <a:spcAft>
              <a:spcPct val="35000"/>
            </a:spcAft>
            <a:buNone/>
          </a:pPr>
          <a:r>
            <a:rPr lang="en-GB" sz="1800" kern="1200"/>
            <a:t>(Walker,2005) (Bosacki,1999)</a:t>
          </a:r>
        </a:p>
        <a:p>
          <a:pPr marL="0" lvl="0" indent="0" algn="ctr" defTabSz="800100">
            <a:lnSpc>
              <a:spcPct val="90000"/>
            </a:lnSpc>
            <a:spcBef>
              <a:spcPct val="0"/>
            </a:spcBef>
            <a:spcAft>
              <a:spcPct val="35000"/>
            </a:spcAft>
            <a:buNone/>
          </a:pPr>
          <a:endParaRPr lang="en-GB" sz="1900" kern="1200" dirty="0"/>
        </a:p>
      </dsp:txBody>
      <dsp:txXfrm rot="-5400000">
        <a:off x="4968551" y="3630845"/>
        <a:ext cx="4968552" cy="2038920"/>
      </dsp:txXfrm>
    </dsp:sp>
    <dsp:sp modelId="{C0E1A3B8-28CE-4F9F-921F-191B28F9D89B}">
      <dsp:nvSpPr>
        <dsp:cNvPr id="0" name=""/>
        <dsp:cNvSpPr/>
      </dsp:nvSpPr>
      <dsp:spPr>
        <a:xfrm>
          <a:off x="1944209" y="2441421"/>
          <a:ext cx="6048685" cy="1223516"/>
        </a:xfrm>
        <a:prstGeom prst="roundRect">
          <a:avLst/>
        </a:prstGeom>
        <a:solidFill>
          <a:schemeClr val="accent1">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u="sng" kern="1200" dirty="0">
              <a:solidFill>
                <a:schemeClr val="bg2">
                  <a:lumMod val="75000"/>
                  <a:lumOff val="25000"/>
                </a:schemeClr>
              </a:solidFill>
            </a:rPr>
            <a:t>Limitations</a:t>
          </a:r>
        </a:p>
      </dsp:txBody>
      <dsp:txXfrm>
        <a:off x="2003936" y="2501148"/>
        <a:ext cx="5929231" cy="1104062"/>
      </dsp:txXfrm>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5/14/2019</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5/14/2019</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1828800"/>
            <a:ext cx="8229600" cy="2895600"/>
          </a:xfrm>
        </p:spPr>
        <p:txBody>
          <a:bodyPr anchor="b">
            <a:normAutofit/>
          </a:bodyPr>
          <a:lstStyle>
            <a:lvl1pPr>
              <a:lnSpc>
                <a:spcPct val="80000"/>
              </a:lnSpc>
              <a:defRPr sz="6600">
                <a:solidFill>
                  <a:schemeClr val="tx1"/>
                </a:solidFill>
              </a:defRPr>
            </a:lvl1pPr>
          </a:lstStyle>
          <a:p>
            <a:r>
              <a:rPr lang="en-US"/>
              <a:t>Click to edit Master title style</a:t>
            </a:r>
            <a:endParaRPr/>
          </a:p>
        </p:txBody>
      </p:sp>
      <p:sp>
        <p:nvSpPr>
          <p:cNvPr id="3" name="Subtitle 2"/>
          <p:cNvSpPr>
            <a:spLocks noGrp="1"/>
          </p:cNvSpPr>
          <p:nvPr>
            <p:ph type="subTitle" idx="1"/>
          </p:nvPr>
        </p:nvSpPr>
        <p:spPr>
          <a:xfrm>
            <a:off x="1065213" y="4800600"/>
            <a:ext cx="8229600" cy="1219200"/>
          </a:xfrm>
        </p:spPr>
        <p:txBody>
          <a:bodyPr>
            <a:normAutofit/>
          </a:bodyPr>
          <a:lstStyle>
            <a:lvl1pPr marL="0" indent="0" algn="l">
              <a:spcBef>
                <a:spcPts val="0"/>
              </a:spcBef>
              <a:buNone/>
              <a:defRPr sz="2000" cap="all" spc="200" baseline="0">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4999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5/14/2019</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73825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9614" y="2514600"/>
            <a:ext cx="8692399" cy="2819400"/>
          </a:xfrm>
        </p:spPr>
        <p:txBody>
          <a:bodyPr anchor="b">
            <a:normAutofit/>
          </a:bodyPr>
          <a:lstStyle>
            <a:lvl1pPr algn="l">
              <a:lnSpc>
                <a:spcPct val="80000"/>
              </a:lnSpc>
              <a:defRPr sz="4800" b="0" cap="none" baseline="0"/>
            </a:lvl1pPr>
          </a:lstStyle>
          <a:p>
            <a:r>
              <a:rPr lang="en-US"/>
              <a:t>Click to edit Master title style</a:t>
            </a:r>
            <a:endParaRPr/>
          </a:p>
        </p:txBody>
      </p:sp>
      <p:sp>
        <p:nvSpPr>
          <p:cNvPr id="3" name="Text Placeholder 2"/>
          <p:cNvSpPr>
            <a:spLocks noGrp="1"/>
          </p:cNvSpPr>
          <p:nvPr>
            <p:ph type="body" idx="1"/>
          </p:nvPr>
        </p:nvSpPr>
        <p:spPr>
          <a:xfrm>
            <a:off x="1065213" y="5410200"/>
            <a:ext cx="8687333" cy="609601"/>
          </a:xfrm>
        </p:spPr>
        <p:txBody>
          <a:bodyPr anchor="t">
            <a:normAutofit/>
          </a:bodyPr>
          <a:lstStyle>
            <a:lvl1pPr marL="0" indent="0">
              <a:spcBef>
                <a:spcPts val="0"/>
              </a:spcBef>
              <a:buNone/>
              <a:defRPr sz="2000" cap="all" spc="200" baseline="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fld id="{03F41C87-7AD9-4845-A077-840E4A0F3F06}" type="datetimeFigureOut">
              <a:rPr lang="en-US"/>
              <a:t>5/14/2019</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761813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504781" y="1905001"/>
            <a:ext cx="4419599"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29183" y="1905001"/>
            <a:ext cx="441960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t>5/14/2019</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825340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241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4986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4986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fld id="{03F41C87-7AD9-4845-A077-840E4A0F3F06}" type="datetimeFigureOut">
              <a:rPr lang="en-US"/>
              <a:t>5/14/2019</a:t>
            </a:fld>
            <a:endParaRPr/>
          </a:p>
        </p:txBody>
      </p:sp>
      <p:sp>
        <p:nvSpPr>
          <p:cNvPr id="9" name="Slide Number Placeholder 8"/>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2084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03F41C87-7AD9-4845-A077-840E4A0F3F06}" type="datetimeFigureOut">
              <a:rPr lang="en-US"/>
              <a:t>5/14/2019</a:t>
            </a:fld>
            <a:endParaRPr/>
          </a:p>
        </p:txBody>
      </p:sp>
      <p:sp>
        <p:nvSpPr>
          <p:cNvPr id="5" name="Slide Number Placeholder 4"/>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1626631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2"/>
        </a:solid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03F41C87-7AD9-4845-A077-840E4A0F3F06}" type="datetimeFigureOut">
              <a:rPr lang="en-US"/>
              <a:t>5/14/2019</a:t>
            </a:fld>
            <a:endParaRPr/>
          </a:p>
        </p:txBody>
      </p:sp>
      <p:sp>
        <p:nvSpPr>
          <p:cNvPr id="4" name="Slide Number Placeholder 3"/>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3607540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Autofit/>
          </a:bodyPr>
          <a:lstStyle>
            <a:lvl1pPr algn="l">
              <a:lnSpc>
                <a:spcPct val="90000"/>
              </a:lnSpc>
              <a:defRPr sz="3600" b="0" baseline="0">
                <a:solidFill>
                  <a:schemeClr val="tx1"/>
                </a:solidFill>
              </a:defRPr>
            </a:lvl1pPr>
          </a:lstStyle>
          <a:p>
            <a:r>
              <a:rPr lang="en-US"/>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951414" y="685800"/>
            <a:ext cx="6400800" cy="53340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03F41C87-7AD9-4845-A077-840E4A0F3F06}" type="datetimeFigureOut">
              <a:rPr lang="en-US"/>
              <a:t>5/14/2019</a:t>
            </a:fld>
            <a:endParaRPr/>
          </a:p>
        </p:txBody>
      </p:sp>
      <p:sp>
        <p:nvSpPr>
          <p:cNvPr id="7" name="Slide Number Placeholder 6"/>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2544981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55604" y="1905000"/>
            <a:ext cx="3596607" cy="2667000"/>
          </a:xfrm>
        </p:spPr>
        <p:txBody>
          <a:bodyPr anchor="b">
            <a:normAutofit/>
          </a:bodyPr>
          <a:lstStyle>
            <a:lvl1pPr algn="l">
              <a:lnSpc>
                <a:spcPct val="90000"/>
              </a:lnSpc>
              <a:defRPr sz="3600" b="0" i="0" baseline="0">
                <a:solidFill>
                  <a:schemeClr val="tx1"/>
                </a:solidFill>
              </a:defRPr>
            </a:lvl1pPr>
          </a:lstStyle>
          <a:p>
            <a:r>
              <a:rPr lang="en-US"/>
              <a:t>Click to edit Master title style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951414" y="685800"/>
            <a:ext cx="6400799" cy="5334000"/>
          </a:xfrm>
          <a:solidFill>
            <a:schemeClr val="bg2"/>
          </a:solidFill>
          <a:ln w="76200">
            <a:solidFill>
              <a:schemeClr val="tx1"/>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fld id="{03F41C87-7AD9-4845-A077-840E4A0F3F06}" type="datetimeFigureOut">
              <a:rPr lang="en-US"/>
              <a:pPr/>
              <a:t>5/14/2019</a:t>
            </a:fld>
            <a:endParaRPr/>
          </a:p>
        </p:txBody>
      </p:sp>
      <p:sp>
        <p:nvSpPr>
          <p:cNvPr id="7" name="Slide Number Placeholder 6"/>
          <p:cNvSpPr>
            <a:spLocks noGrp="1"/>
          </p:cNvSpPr>
          <p:nvPr>
            <p:ph type="sldNum" sz="quarter" idx="12"/>
          </p:nvPr>
        </p:nvSpPr>
        <p:spPr/>
        <p:txBody>
          <a:bodyPr/>
          <a:lstStyle/>
          <a:p>
            <a:fld id="{2A013F82-EE5E-44EE-A61D-E31C6657F26F}" type="slidenum">
              <a:rPr/>
              <a:pPr/>
              <a:t>‹#›</a:t>
            </a:fld>
            <a:endParaRPr/>
          </a:p>
        </p:txBody>
      </p:sp>
    </p:spTree>
    <p:extLst>
      <p:ext uri="{BB962C8B-B14F-4D97-AF65-F5344CB8AC3E}">
        <p14:creationId xmlns:p14="http://schemas.microsoft.com/office/powerpoint/2010/main" val="2249172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5/14/2019</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60095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2412" y="381001"/>
            <a:ext cx="1524001" cy="56388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2" y="381001"/>
            <a:ext cx="7391399"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03F41C87-7AD9-4845-A077-840E4A0F3F06}" type="datetimeFigureOut">
              <a:rPr lang="en-US"/>
              <a:t>5/14/2019</a:t>
            </a:fld>
            <a:endParaRPr/>
          </a:p>
        </p:txBody>
      </p:sp>
      <p:sp>
        <p:nvSpPr>
          <p:cNvPr id="6" name="Slide Number Placeholder 5"/>
          <p:cNvSpPr>
            <a:spLocks noGrp="1"/>
          </p:cNvSpPr>
          <p:nvPr>
            <p:ph type="sldNum" sz="quarter" idx="12"/>
          </p:nvPr>
        </p:nvSpPr>
        <p:spPr/>
        <p:txBody>
          <a:bodyPr/>
          <a:lstStyle/>
          <a:p>
            <a:fld id="{2A013F82-EE5E-44EE-A61D-E31C6657F26F}" type="slidenum">
              <a:rPr/>
              <a:t>‹#›</a:t>
            </a:fld>
            <a:endParaRPr/>
          </a:p>
        </p:txBody>
      </p:sp>
    </p:spTree>
    <p:extLst>
      <p:ext uri="{BB962C8B-B14F-4D97-AF65-F5344CB8AC3E}">
        <p14:creationId xmlns:p14="http://schemas.microsoft.com/office/powerpoint/2010/main" val="4079035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3" y="381000"/>
            <a:ext cx="9144001" cy="13716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4" name="Date Placeholder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03F41C87-7AD9-4845-A077-840E4A0F3F06}" type="datetimeFigureOut">
              <a:rPr lang="en-US" smtClean="0"/>
              <a:pPr/>
              <a:t>5/14/2019</a:t>
            </a:fld>
            <a:endParaRPr lang="en-US"/>
          </a:p>
        </p:txBody>
      </p:sp>
      <p:sp>
        <p:nvSpPr>
          <p:cNvPr id="6" name="Slide Number Placeholder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a:defRPr sz="11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140305999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spc="100" baseline="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6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065213" y="1196752"/>
            <a:ext cx="8229600" cy="2895600"/>
          </a:xfrm>
        </p:spPr>
        <p:txBody>
          <a:bodyPr>
            <a:normAutofit/>
          </a:bodyPr>
          <a:lstStyle/>
          <a:p>
            <a:r>
              <a:rPr lang="en-GB" sz="4400" u="sng" dirty="0">
                <a:latin typeface="Times New Roman" panose="02020603050405020304" pitchFamily="18" charset="0"/>
                <a:cs typeface="Times New Roman" panose="02020603050405020304" pitchFamily="18" charset="0"/>
              </a:rPr>
              <a:t>An investigation into theory of mind development and the impact on children’s social competence.    </a:t>
            </a:r>
            <a:br>
              <a:rPr lang="en-GB" sz="4400" u="sng" dirty="0">
                <a:latin typeface="Times New Roman" panose="02020603050405020304" pitchFamily="18" charset="0"/>
                <a:cs typeface="Times New Roman" panose="02020603050405020304" pitchFamily="18" charset="0"/>
              </a:rPr>
            </a:br>
            <a:endParaRPr lang="en-US" sz="4400" u="sng" dirty="0">
              <a:latin typeface="Times New Roman" panose="02020603050405020304" pitchFamily="18" charset="0"/>
              <a:cs typeface="Times New Roman" panose="02020603050405020304" pitchFamily="18" charset="0"/>
            </a:endParaRPr>
          </a:p>
        </p:txBody>
      </p:sp>
      <p:sp>
        <p:nvSpPr>
          <p:cNvPr id="4" name="Subtitle 3"/>
          <p:cNvSpPr>
            <a:spLocks noGrp="1"/>
          </p:cNvSpPr>
          <p:nvPr>
            <p:ph type="subTitle" idx="1"/>
          </p:nvPr>
        </p:nvSpPr>
        <p:spPr>
          <a:xfrm>
            <a:off x="1065213" y="4293096"/>
            <a:ext cx="8229600" cy="1219200"/>
          </a:xfrm>
        </p:spPr>
        <p:txBody>
          <a:bodyPr/>
          <a:lstStyle/>
          <a:p>
            <a:r>
              <a:rPr lang="it-IT" b="1" dirty="0"/>
              <a:t>By emma thomas </a:t>
            </a:r>
            <a:r>
              <a:rPr lang="it-IT" b="1" dirty="0">
                <a:latin typeface="Times New Roman" panose="02020603050405020304" pitchFamily="18" charset="0"/>
                <a:cs typeface="Times New Roman" panose="02020603050405020304" pitchFamily="18" charset="0"/>
              </a:rPr>
              <a:t>1601975</a:t>
            </a:r>
          </a:p>
        </p:txBody>
      </p:sp>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A61FBBC-81B0-4B88-9680-5B15ACA5D19B}"/>
              </a:ext>
            </a:extLst>
          </p:cNvPr>
          <p:cNvSpPr>
            <a:spLocks noGrp="1"/>
          </p:cNvSpPr>
          <p:nvPr>
            <p:ph type="title"/>
          </p:nvPr>
        </p:nvSpPr>
        <p:spPr>
          <a:xfrm>
            <a:off x="2666779" y="0"/>
            <a:ext cx="5976664" cy="627856"/>
          </a:xfrm>
        </p:spPr>
        <p:txBody>
          <a:bodyPr>
            <a:normAutofit/>
          </a:bodyPr>
          <a:lstStyle/>
          <a:p>
            <a:r>
              <a:rPr lang="en-GB" sz="3200" b="1" u="sng" dirty="0">
                <a:solidFill>
                  <a:schemeClr val="bg2">
                    <a:lumMod val="25000"/>
                    <a:lumOff val="75000"/>
                  </a:schemeClr>
                </a:solidFill>
                <a:latin typeface="Times New Roman" panose="02020603050405020304" pitchFamily="18" charset="0"/>
                <a:cs typeface="Times New Roman" panose="02020603050405020304" pitchFamily="18" charset="0"/>
              </a:rPr>
              <a:t>Introduction/Literature review</a:t>
            </a:r>
          </a:p>
        </p:txBody>
      </p:sp>
      <p:sp>
        <p:nvSpPr>
          <p:cNvPr id="4" name="Rectangle: Rounded Corners 3">
            <a:extLst>
              <a:ext uri="{FF2B5EF4-FFF2-40B4-BE49-F238E27FC236}">
                <a16:creationId xmlns:a16="http://schemas.microsoft.com/office/drawing/2014/main" id="{E26001DB-BDF3-490C-9566-3B303329B72C}"/>
              </a:ext>
            </a:extLst>
          </p:cNvPr>
          <p:cNvSpPr/>
          <p:nvPr/>
        </p:nvSpPr>
        <p:spPr>
          <a:xfrm>
            <a:off x="477788" y="762406"/>
            <a:ext cx="2865814" cy="35379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endParaRPr lang="en-GB" sz="2000" dirty="0"/>
          </a:p>
          <a:p>
            <a:r>
              <a:rPr lang="en-GB" sz="2000" dirty="0"/>
              <a:t>Theory of mind (ToM) was originally proposed by Premack and Woodruff (1978) who’s research led them to suggest that chimpanzees may be capable of understanding each other’s mental states.</a:t>
            </a:r>
          </a:p>
          <a:p>
            <a:endParaRPr lang="en-GB" sz="2000" dirty="0"/>
          </a:p>
          <a:p>
            <a:endParaRPr lang="en-GB" sz="2000" dirty="0"/>
          </a:p>
        </p:txBody>
      </p:sp>
      <p:sp>
        <p:nvSpPr>
          <p:cNvPr id="5" name="Rectangle: Rounded Corners 4">
            <a:extLst>
              <a:ext uri="{FF2B5EF4-FFF2-40B4-BE49-F238E27FC236}">
                <a16:creationId xmlns:a16="http://schemas.microsoft.com/office/drawing/2014/main" id="{F6326422-645F-4BD4-A3C0-712D3F4CD875}"/>
              </a:ext>
            </a:extLst>
          </p:cNvPr>
          <p:cNvSpPr/>
          <p:nvPr/>
        </p:nvSpPr>
        <p:spPr>
          <a:xfrm>
            <a:off x="477788" y="4581128"/>
            <a:ext cx="2865814" cy="216024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t>ToM is best described as the ability to attribute mental states to others. (Happe,1996)</a:t>
            </a:r>
          </a:p>
        </p:txBody>
      </p:sp>
      <p:sp>
        <p:nvSpPr>
          <p:cNvPr id="6" name="Rectangle: Rounded Corners 5">
            <a:extLst>
              <a:ext uri="{FF2B5EF4-FFF2-40B4-BE49-F238E27FC236}">
                <a16:creationId xmlns:a16="http://schemas.microsoft.com/office/drawing/2014/main" id="{518B5F5E-501E-4EED-B878-1ACC5F01F29C}"/>
              </a:ext>
            </a:extLst>
          </p:cNvPr>
          <p:cNvSpPr/>
          <p:nvPr/>
        </p:nvSpPr>
        <p:spPr>
          <a:xfrm>
            <a:off x="4222204" y="762406"/>
            <a:ext cx="2865815" cy="5978962"/>
          </a:xfrm>
          <a:prstGeom prst="roundRect">
            <a:avLst/>
          </a:prstGeom>
          <a:solidFill>
            <a:schemeClr val="tx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Research has suggested that ToM should develop in childhood as an biological automatic process between the ages of 4 to 5 years old.</a:t>
            </a:r>
          </a:p>
          <a:p>
            <a:endParaRPr lang="en-GB" dirty="0"/>
          </a:p>
          <a:p>
            <a:r>
              <a:rPr lang="en-GB" dirty="0"/>
              <a:t>(</a:t>
            </a:r>
            <a:r>
              <a:rPr lang="en-GB" dirty="0" err="1"/>
              <a:t>Perner</a:t>
            </a:r>
            <a:r>
              <a:rPr lang="en-GB" dirty="0"/>
              <a:t> &amp; </a:t>
            </a:r>
            <a:r>
              <a:rPr lang="en-GB" dirty="0" err="1"/>
              <a:t>Wimmer</a:t>
            </a:r>
            <a:r>
              <a:rPr lang="en-GB" dirty="0"/>
              <a:t>, 1987) </a:t>
            </a:r>
            <a:endParaRPr lang="en-US" dirty="0"/>
          </a:p>
        </p:txBody>
      </p:sp>
      <p:sp>
        <p:nvSpPr>
          <p:cNvPr id="7" name="Rectangle: Rounded Corners 6">
            <a:extLst>
              <a:ext uri="{FF2B5EF4-FFF2-40B4-BE49-F238E27FC236}">
                <a16:creationId xmlns:a16="http://schemas.microsoft.com/office/drawing/2014/main" id="{0F8458A3-4EE6-4437-AA3E-E0B145B3A6F7}"/>
              </a:ext>
            </a:extLst>
          </p:cNvPr>
          <p:cNvSpPr/>
          <p:nvPr/>
        </p:nvSpPr>
        <p:spPr>
          <a:xfrm>
            <a:off x="7966621" y="876130"/>
            <a:ext cx="2865814" cy="58652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000" dirty="0"/>
          </a:p>
          <a:p>
            <a:endParaRPr lang="en-GB" sz="2000" dirty="0"/>
          </a:p>
          <a:p>
            <a:endParaRPr lang="en-GB" sz="2000" dirty="0"/>
          </a:p>
          <a:p>
            <a:endParaRPr lang="en-GB" sz="2000" dirty="0"/>
          </a:p>
          <a:p>
            <a:endParaRPr lang="en-GB" sz="2000" dirty="0"/>
          </a:p>
          <a:p>
            <a:endParaRPr lang="en-GB" sz="2000" dirty="0"/>
          </a:p>
          <a:p>
            <a:r>
              <a:rPr lang="en-GB" sz="2000" dirty="0"/>
              <a:t>Research has suggested that there are factors that can interfere with the specified development times of ToM. </a:t>
            </a:r>
          </a:p>
          <a:p>
            <a:r>
              <a:rPr lang="en-GB" sz="2000" dirty="0"/>
              <a:t>(Baron, Cohen,1992) </a:t>
            </a:r>
          </a:p>
          <a:p>
            <a:endParaRPr lang="en-GB" sz="2000" dirty="0"/>
          </a:p>
          <a:p>
            <a:r>
              <a:rPr lang="en-GB" sz="2000" dirty="0"/>
              <a:t>It has been suggested that there can be a gender difference in development time and environmental issues such as socio-economic status can cause a delay in development. </a:t>
            </a:r>
          </a:p>
          <a:p>
            <a:endParaRPr lang="en-GB" sz="2000" dirty="0"/>
          </a:p>
          <a:p>
            <a:endParaRPr lang="en-GB" sz="2000" dirty="0"/>
          </a:p>
          <a:p>
            <a:endParaRPr lang="en-GB" sz="2000" dirty="0"/>
          </a:p>
          <a:p>
            <a:endParaRPr lang="en-GB" sz="2000" dirty="0"/>
          </a:p>
          <a:p>
            <a:endParaRPr lang="en-GB" dirty="0"/>
          </a:p>
          <a:p>
            <a:endParaRPr lang="en-GB" dirty="0"/>
          </a:p>
          <a:p>
            <a:endParaRPr lang="en-GB" dirty="0"/>
          </a:p>
        </p:txBody>
      </p:sp>
    </p:spTree>
    <p:extLst>
      <p:ext uri="{BB962C8B-B14F-4D97-AF65-F5344CB8AC3E}">
        <p14:creationId xmlns:p14="http://schemas.microsoft.com/office/powerpoint/2010/main" val="2139132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74A566B-5462-4291-B563-205F4BB9BDDF}"/>
              </a:ext>
            </a:extLst>
          </p:cNvPr>
          <p:cNvSpPr/>
          <p:nvPr/>
        </p:nvSpPr>
        <p:spPr>
          <a:xfrm>
            <a:off x="548072" y="5418213"/>
            <a:ext cx="11089232" cy="1072074"/>
          </a:xfrm>
          <a:prstGeom prst="roundRect">
            <a:avLst/>
          </a:prstGeom>
          <a:solidFill>
            <a:schemeClr val="tx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 aim of this study was to investigate the relationship between theory of mind (ToM) development and levels of social competence in children. Based on previous research the study included the variables of age, gender and socio-economic status (SES). This study is a partial replication of the research carried out by Liddle &amp; Nettle (2006).</a:t>
            </a:r>
          </a:p>
        </p:txBody>
      </p:sp>
      <p:sp>
        <p:nvSpPr>
          <p:cNvPr id="7" name="Rectangle: Rounded Corners 6">
            <a:extLst>
              <a:ext uri="{FF2B5EF4-FFF2-40B4-BE49-F238E27FC236}">
                <a16:creationId xmlns:a16="http://schemas.microsoft.com/office/drawing/2014/main" id="{7B172A93-E1E8-4BA8-B87B-7A010D0D7D53}"/>
              </a:ext>
            </a:extLst>
          </p:cNvPr>
          <p:cNvSpPr/>
          <p:nvPr/>
        </p:nvSpPr>
        <p:spPr>
          <a:xfrm>
            <a:off x="548072" y="550171"/>
            <a:ext cx="11089232" cy="1008112"/>
          </a:xfrm>
          <a:prstGeom prst="roundRect">
            <a:avLst/>
          </a:prstGeom>
          <a:solidFill>
            <a:schemeClr val="tx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a:p>
            <a:r>
              <a:rPr lang="en-GB" dirty="0"/>
              <a:t>It is suggested that when a child can recognise others mental states and also that a friend’s beliefs could be different to their own, they can interact on a more competent level. This can then increase positive experiences for them in the social world. (Liddle and Nettle,2006)</a:t>
            </a:r>
          </a:p>
          <a:p>
            <a:pPr marL="342900" indent="-342900">
              <a:buFont typeface="Arial" panose="020B0604020202020204" pitchFamily="34" charset="0"/>
              <a:buChar char="•"/>
            </a:pPr>
            <a:endParaRPr lang="en-GB" dirty="0"/>
          </a:p>
        </p:txBody>
      </p:sp>
      <p:sp>
        <p:nvSpPr>
          <p:cNvPr id="8" name="Rectangle: Rounded Corners 7">
            <a:extLst>
              <a:ext uri="{FF2B5EF4-FFF2-40B4-BE49-F238E27FC236}">
                <a16:creationId xmlns:a16="http://schemas.microsoft.com/office/drawing/2014/main" id="{59E34187-FE6C-4017-AD04-B1D142EF762B}"/>
              </a:ext>
            </a:extLst>
          </p:cNvPr>
          <p:cNvSpPr/>
          <p:nvPr/>
        </p:nvSpPr>
        <p:spPr>
          <a:xfrm>
            <a:off x="548072" y="1698647"/>
            <a:ext cx="11089232" cy="12961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  </a:t>
            </a:r>
          </a:p>
          <a:p>
            <a:endParaRPr lang="en-GB" dirty="0"/>
          </a:p>
          <a:p>
            <a:endParaRPr lang="en-GB" dirty="0"/>
          </a:p>
          <a:p>
            <a:r>
              <a:rPr lang="en-GB" dirty="0"/>
              <a:t>Social competence is best described as the skills a person needs to function successfully in social situations. For a person to be viewed as socially competent they require social, emotional and cognitive abilities which all influence the behaviour skills of a person. (Dodge,1986) An adequate level of social competence also requires a person to be able to understand another person’s perspective in a situation.</a:t>
            </a:r>
          </a:p>
          <a:p>
            <a:endParaRPr lang="en-GB" sz="6000" dirty="0"/>
          </a:p>
        </p:txBody>
      </p:sp>
      <p:sp>
        <p:nvSpPr>
          <p:cNvPr id="9" name="Rectangle: Rounded Corners 8">
            <a:extLst>
              <a:ext uri="{FF2B5EF4-FFF2-40B4-BE49-F238E27FC236}">
                <a16:creationId xmlns:a16="http://schemas.microsoft.com/office/drawing/2014/main" id="{7104181F-2614-4FD5-9154-814451F1143E}"/>
              </a:ext>
            </a:extLst>
          </p:cNvPr>
          <p:cNvSpPr/>
          <p:nvPr/>
        </p:nvSpPr>
        <p:spPr>
          <a:xfrm>
            <a:off x="548072" y="3135155"/>
            <a:ext cx="11089232" cy="1072074"/>
          </a:xfrm>
          <a:prstGeom prst="roundRect">
            <a:avLst/>
          </a:prstGeom>
          <a:solidFill>
            <a:schemeClr val="tx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Research carried out by </a:t>
            </a:r>
            <a:r>
              <a:rPr lang="en-GB" dirty="0" err="1"/>
              <a:t>Kloo</a:t>
            </a:r>
            <a:r>
              <a:rPr lang="en-GB" dirty="0"/>
              <a:t> &amp; </a:t>
            </a:r>
            <a:r>
              <a:rPr lang="en-GB" dirty="0" err="1"/>
              <a:t>Perner</a:t>
            </a:r>
            <a:r>
              <a:rPr lang="en-GB" dirty="0"/>
              <a:t> (2008) suggested that increased ToM capabilities in a child can lead to  higher level’s of SC, this can improve the child’s relationships with peers and teachers which has a positive impact on their academic achievement . </a:t>
            </a:r>
          </a:p>
        </p:txBody>
      </p:sp>
      <p:sp>
        <p:nvSpPr>
          <p:cNvPr id="10" name="Rectangle: Rounded Corners 9">
            <a:extLst>
              <a:ext uri="{FF2B5EF4-FFF2-40B4-BE49-F238E27FC236}">
                <a16:creationId xmlns:a16="http://schemas.microsoft.com/office/drawing/2014/main" id="{417D92D3-23B8-4674-9C2C-93318C0EA5A5}"/>
              </a:ext>
            </a:extLst>
          </p:cNvPr>
          <p:cNvSpPr/>
          <p:nvPr/>
        </p:nvSpPr>
        <p:spPr>
          <a:xfrm>
            <a:off x="548072" y="4347593"/>
            <a:ext cx="11089232" cy="95155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frequently used method to test the development of ToM in a child are false belief tasks. This method has a central place within research for assessing ToM capabilities (Wellman,2001)</a:t>
            </a:r>
          </a:p>
        </p:txBody>
      </p:sp>
    </p:spTree>
    <p:extLst>
      <p:ext uri="{BB962C8B-B14F-4D97-AF65-F5344CB8AC3E}">
        <p14:creationId xmlns:p14="http://schemas.microsoft.com/office/powerpoint/2010/main" val="3106206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C4901336-4449-4D98-824B-6FEA56C78735}"/>
              </a:ext>
            </a:extLst>
          </p:cNvPr>
          <p:cNvGraphicFramePr/>
          <p:nvPr>
            <p:extLst>
              <p:ext uri="{D42A27DB-BD31-4B8C-83A1-F6EECF244321}">
                <p14:modId xmlns:p14="http://schemas.microsoft.com/office/powerpoint/2010/main" val="549011319"/>
              </p:ext>
            </p:extLst>
          </p:nvPr>
        </p:nvGraphicFramePr>
        <p:xfrm>
          <a:off x="405781" y="936396"/>
          <a:ext cx="8856984" cy="56609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C757CC8-EA47-456B-8672-C3BDDD298621}"/>
              </a:ext>
            </a:extLst>
          </p:cNvPr>
          <p:cNvSpPr txBox="1"/>
          <p:nvPr/>
        </p:nvSpPr>
        <p:spPr>
          <a:xfrm>
            <a:off x="3790156" y="260648"/>
            <a:ext cx="4608512" cy="584775"/>
          </a:xfrm>
          <a:prstGeom prst="rect">
            <a:avLst/>
          </a:prstGeom>
          <a:noFill/>
        </p:spPr>
        <p:txBody>
          <a:bodyPr wrap="square" rtlCol="0">
            <a:spAutoFit/>
          </a:bodyPr>
          <a:lstStyle/>
          <a:p>
            <a:r>
              <a:rPr lang="en-GB" sz="3200" b="1" u="sng" dirty="0">
                <a:solidFill>
                  <a:schemeClr val="bg2">
                    <a:lumMod val="10000"/>
                    <a:lumOff val="90000"/>
                  </a:schemeClr>
                </a:solidFill>
              </a:rPr>
              <a:t>Hypotheses of this study </a:t>
            </a:r>
          </a:p>
        </p:txBody>
      </p:sp>
      <p:sp>
        <p:nvSpPr>
          <p:cNvPr id="7" name="Rectangle: Rounded Corners 6">
            <a:extLst>
              <a:ext uri="{FF2B5EF4-FFF2-40B4-BE49-F238E27FC236}">
                <a16:creationId xmlns:a16="http://schemas.microsoft.com/office/drawing/2014/main" id="{35575DAC-ED70-44A3-BF30-2511442E18AC}"/>
              </a:ext>
            </a:extLst>
          </p:cNvPr>
          <p:cNvSpPr/>
          <p:nvPr/>
        </p:nvSpPr>
        <p:spPr>
          <a:xfrm>
            <a:off x="8542684" y="2758762"/>
            <a:ext cx="2714600" cy="2016224"/>
          </a:xfrm>
          <a:prstGeom prst="roundRect">
            <a:avLst/>
          </a:prstGeom>
          <a:solidFill>
            <a:schemeClr val="tx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5</a:t>
            </a:r>
          </a:p>
          <a:p>
            <a:pPr algn="ctr"/>
            <a:r>
              <a:rPr lang="en-GB" sz="2000" dirty="0">
                <a:solidFill>
                  <a:schemeClr val="bg1"/>
                </a:solidFill>
              </a:rPr>
              <a:t>All children should have an adequate level of social competence.</a:t>
            </a:r>
          </a:p>
        </p:txBody>
      </p:sp>
    </p:spTree>
    <p:extLst>
      <p:ext uri="{BB962C8B-B14F-4D97-AF65-F5344CB8AC3E}">
        <p14:creationId xmlns:p14="http://schemas.microsoft.com/office/powerpoint/2010/main" val="1970195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4528492" y="92627"/>
            <a:ext cx="3131839" cy="699864"/>
          </a:xfrm>
        </p:spPr>
        <p:txBody>
          <a:bodyPr/>
          <a:lstStyle/>
          <a:p>
            <a:r>
              <a:rPr lang="en-US" b="1" u="sng" dirty="0">
                <a:solidFill>
                  <a:schemeClr val="bg2">
                    <a:lumMod val="25000"/>
                    <a:lumOff val="75000"/>
                  </a:schemeClr>
                </a:solidFill>
              </a:rPr>
              <a:t>Methodology</a:t>
            </a:r>
          </a:p>
        </p:txBody>
      </p:sp>
      <p:graphicFrame>
        <p:nvGraphicFramePr>
          <p:cNvPr id="3" name="Content Placeholder 2" descr="Alternating Flow diagram showing 3 groups arranged from left to right with a title and bullet points in each group and a curved arrow showing the flow from one group to the next."/>
          <p:cNvGraphicFramePr>
            <a:graphicFrameLocks noGrp="1"/>
          </p:cNvGraphicFramePr>
          <p:nvPr>
            <p:ph idx="1"/>
            <p:extLst>
              <p:ext uri="{D42A27DB-BD31-4B8C-83A1-F6EECF244321}">
                <p14:modId xmlns:p14="http://schemas.microsoft.com/office/powerpoint/2010/main" val="1866620267"/>
              </p:ext>
            </p:extLst>
          </p:nvPr>
        </p:nvGraphicFramePr>
        <p:xfrm>
          <a:off x="711814" y="858752"/>
          <a:ext cx="10765196" cy="59992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2238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4EDF7-43DA-48F2-82E4-86775DBCCE02}"/>
              </a:ext>
            </a:extLst>
          </p:cNvPr>
          <p:cNvSpPr>
            <a:spLocks noGrp="1"/>
          </p:cNvSpPr>
          <p:nvPr>
            <p:ph type="title"/>
          </p:nvPr>
        </p:nvSpPr>
        <p:spPr>
          <a:xfrm>
            <a:off x="4654252" y="130898"/>
            <a:ext cx="2627783" cy="699864"/>
          </a:xfrm>
        </p:spPr>
        <p:txBody>
          <a:bodyPr/>
          <a:lstStyle/>
          <a:p>
            <a:r>
              <a:rPr lang="en-GB" b="1" u="sng" dirty="0">
                <a:solidFill>
                  <a:schemeClr val="bg2">
                    <a:lumMod val="25000"/>
                    <a:lumOff val="75000"/>
                  </a:schemeClr>
                </a:solidFill>
              </a:rPr>
              <a:t>Procedure</a:t>
            </a:r>
            <a:r>
              <a:rPr lang="en-GB" u="sng" dirty="0"/>
              <a:t> </a:t>
            </a:r>
          </a:p>
        </p:txBody>
      </p:sp>
      <p:sp>
        <p:nvSpPr>
          <p:cNvPr id="3" name="Content Placeholder 2">
            <a:extLst>
              <a:ext uri="{FF2B5EF4-FFF2-40B4-BE49-F238E27FC236}">
                <a16:creationId xmlns:a16="http://schemas.microsoft.com/office/drawing/2014/main" id="{8A8BAE6E-8752-4DC5-88AD-1E1B5B1F9A79}"/>
              </a:ext>
            </a:extLst>
          </p:cNvPr>
          <p:cNvSpPr>
            <a:spLocks noGrp="1"/>
          </p:cNvSpPr>
          <p:nvPr>
            <p:ph idx="1"/>
          </p:nvPr>
        </p:nvSpPr>
        <p:spPr>
          <a:xfrm>
            <a:off x="1400947" y="980728"/>
            <a:ext cx="9134391" cy="5400600"/>
          </a:xfrm>
        </p:spPr>
        <p:txBody>
          <a:bodyPr>
            <a:normAutofit lnSpcReduction="10000"/>
          </a:bodyPr>
          <a:lstStyle/>
          <a:p>
            <a:r>
              <a:rPr lang="en-GB" dirty="0"/>
              <a:t>Consent forms were obtained from the headteacher and parent/guardians of the children involved in the study.</a:t>
            </a:r>
          </a:p>
          <a:p>
            <a:r>
              <a:rPr lang="en-GB" dirty="0"/>
              <a:t>Researcher completed an enhanced DBS before attending the school.</a:t>
            </a:r>
          </a:p>
          <a:p>
            <a:r>
              <a:rPr lang="en-GB" dirty="0"/>
              <a:t>Teachers completed a SC scale on each child before the study commenced. </a:t>
            </a:r>
          </a:p>
          <a:p>
            <a:r>
              <a:rPr lang="en-GB" dirty="0"/>
              <a:t>Researcher carried out two false belief tasks with each child individually. (Sally Anne task) (Smarties task) the child had to pass both tasks to be categorised as having ToM. </a:t>
            </a:r>
          </a:p>
          <a:p>
            <a:r>
              <a:rPr lang="en-GB" dirty="0"/>
              <a:t>Debrief forms were given to each parent/guardian and they were reminded of their right to withdraw from the study at anytime.</a:t>
            </a:r>
          </a:p>
          <a:p>
            <a:r>
              <a:rPr lang="en-GB" dirty="0"/>
              <a:t>SES was recorded for each child from a tick box question that was present on the consent form asking if the child received free school meals.</a:t>
            </a:r>
          </a:p>
          <a:p>
            <a:endParaRPr lang="en-GB" dirty="0"/>
          </a:p>
          <a:p>
            <a:endParaRPr lang="en-GB" dirty="0"/>
          </a:p>
        </p:txBody>
      </p:sp>
    </p:spTree>
    <p:extLst>
      <p:ext uri="{BB962C8B-B14F-4D97-AF65-F5344CB8AC3E}">
        <p14:creationId xmlns:p14="http://schemas.microsoft.com/office/powerpoint/2010/main" val="4259179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6236" y="-55123"/>
            <a:ext cx="1919228" cy="762001"/>
          </a:xfrm>
        </p:spPr>
        <p:txBody>
          <a:bodyPr/>
          <a:lstStyle/>
          <a:p>
            <a:r>
              <a:rPr lang="en-US" b="1" u="sng" dirty="0">
                <a:solidFill>
                  <a:schemeClr val="bg2">
                    <a:lumMod val="25000"/>
                    <a:lumOff val="75000"/>
                  </a:schemeClr>
                </a:solidFill>
              </a:rPr>
              <a:t>Results </a:t>
            </a:r>
          </a:p>
        </p:txBody>
      </p:sp>
      <p:sp>
        <p:nvSpPr>
          <p:cNvPr id="3" name="Text Placeholder 2"/>
          <p:cNvSpPr>
            <a:spLocks noGrp="1"/>
          </p:cNvSpPr>
          <p:nvPr>
            <p:ph type="body" idx="1"/>
          </p:nvPr>
        </p:nvSpPr>
        <p:spPr>
          <a:xfrm>
            <a:off x="369684" y="578756"/>
            <a:ext cx="4416552" cy="762000"/>
          </a:xfrm>
        </p:spPr>
        <p:txBody>
          <a:bodyPr/>
          <a:lstStyle/>
          <a:p>
            <a:r>
              <a:rPr lang="en-US" u="sng" dirty="0"/>
              <a:t>Levels of </a:t>
            </a:r>
            <a:r>
              <a:rPr lang="en-US" u="sng" dirty="0" err="1"/>
              <a:t>sc</a:t>
            </a:r>
            <a:endParaRPr lang="en-US" u="sng" dirty="0"/>
          </a:p>
        </p:txBody>
      </p:sp>
      <p:sp>
        <p:nvSpPr>
          <p:cNvPr id="4" name="Content Placeholder 3"/>
          <p:cNvSpPr>
            <a:spLocks noGrp="1"/>
          </p:cNvSpPr>
          <p:nvPr>
            <p:ph sz="half" idx="2"/>
          </p:nvPr>
        </p:nvSpPr>
        <p:spPr>
          <a:xfrm>
            <a:off x="358759" y="1304250"/>
            <a:ext cx="3719428" cy="5553750"/>
          </a:xfrm>
        </p:spPr>
        <p:txBody>
          <a:bodyPr>
            <a:normAutofit fontScale="92500" lnSpcReduction="10000"/>
          </a:bodyPr>
          <a:lstStyle/>
          <a:p>
            <a:r>
              <a:rPr lang="en-US" u="sng" dirty="0"/>
              <a:t>The study supported the hypotheses that all children would have adequate levels of SC.</a:t>
            </a:r>
          </a:p>
          <a:p>
            <a:r>
              <a:rPr lang="en-US" dirty="0"/>
              <a:t>Appropriate age groups were included due to the likelihood that they would have developed </a:t>
            </a:r>
            <a:r>
              <a:rPr lang="en-US" dirty="0" err="1"/>
              <a:t>ToM</a:t>
            </a:r>
            <a:r>
              <a:rPr lang="en-US" dirty="0"/>
              <a:t> capabilities. (Liddle &amp; Nettle,2006)</a:t>
            </a:r>
          </a:p>
          <a:p>
            <a:r>
              <a:rPr lang="en-US" dirty="0" err="1"/>
              <a:t>Perner</a:t>
            </a:r>
            <a:r>
              <a:rPr lang="en-US" dirty="0"/>
              <a:t> (1999) children should have </a:t>
            </a:r>
            <a:r>
              <a:rPr lang="en-US" dirty="0" err="1"/>
              <a:t>deveopled</a:t>
            </a:r>
            <a:r>
              <a:rPr lang="en-US" dirty="0"/>
              <a:t> adequate levels of self-control by this age. </a:t>
            </a:r>
          </a:p>
          <a:p>
            <a:r>
              <a:rPr lang="en-US" u="sng" dirty="0"/>
              <a:t>The study found more socially competent females than males.</a:t>
            </a:r>
          </a:p>
          <a:p>
            <a:endParaRPr lang="en-US" dirty="0"/>
          </a:p>
          <a:p>
            <a:endParaRPr lang="en-US" dirty="0"/>
          </a:p>
        </p:txBody>
      </p:sp>
      <p:sp>
        <p:nvSpPr>
          <p:cNvPr id="5" name="Text Placeholder 4"/>
          <p:cNvSpPr>
            <a:spLocks noGrp="1"/>
          </p:cNvSpPr>
          <p:nvPr>
            <p:ph type="body" sz="quarter" idx="3"/>
          </p:nvPr>
        </p:nvSpPr>
        <p:spPr>
          <a:xfrm>
            <a:off x="7606580" y="578756"/>
            <a:ext cx="4416552" cy="762000"/>
          </a:xfrm>
        </p:spPr>
        <p:txBody>
          <a:bodyPr/>
          <a:lstStyle/>
          <a:p>
            <a:r>
              <a:rPr lang="en-US" u="sng" dirty="0"/>
              <a:t>Interaction age x gender</a:t>
            </a:r>
          </a:p>
        </p:txBody>
      </p:sp>
      <p:sp>
        <p:nvSpPr>
          <p:cNvPr id="6" name="Content Placeholder 5"/>
          <p:cNvSpPr>
            <a:spLocks noGrp="1"/>
          </p:cNvSpPr>
          <p:nvPr>
            <p:ph sz="quarter" idx="4"/>
          </p:nvPr>
        </p:nvSpPr>
        <p:spPr>
          <a:xfrm>
            <a:off x="7606580" y="1304250"/>
            <a:ext cx="3719428" cy="4924638"/>
          </a:xfrm>
        </p:spPr>
        <p:txBody>
          <a:bodyPr>
            <a:normAutofit fontScale="92500" lnSpcReduction="10000"/>
          </a:bodyPr>
          <a:lstStyle/>
          <a:p>
            <a:r>
              <a:rPr lang="en-US" u="sng" dirty="0"/>
              <a:t>Young males scored lowest overall.</a:t>
            </a:r>
          </a:p>
          <a:p>
            <a:r>
              <a:rPr lang="en-US" dirty="0"/>
              <a:t>Leaper et al (1998) girls earlier language acquisition suggests better communication and higher levels of SC. </a:t>
            </a:r>
          </a:p>
          <a:p>
            <a:r>
              <a:rPr lang="en-US" dirty="0"/>
              <a:t>Hughes &amp; Dunn (1998) mothers discuss thought and emotional more with their daughter’s than with their son’s. This encourages greater awareness and understanding of others feelings.</a:t>
            </a:r>
          </a:p>
          <a:p>
            <a:pPr marL="0" indent="0">
              <a:buNone/>
            </a:pPr>
            <a:endParaRPr lang="en-US" dirty="0"/>
          </a:p>
        </p:txBody>
      </p:sp>
      <p:sp>
        <p:nvSpPr>
          <p:cNvPr id="7" name="Plaque 6">
            <a:extLst>
              <a:ext uri="{FF2B5EF4-FFF2-40B4-BE49-F238E27FC236}">
                <a16:creationId xmlns:a16="http://schemas.microsoft.com/office/drawing/2014/main" id="{E9A70B1C-E270-415B-B992-E71C0F1C1698}"/>
              </a:ext>
            </a:extLst>
          </p:cNvPr>
          <p:cNvSpPr/>
          <p:nvPr/>
        </p:nvSpPr>
        <p:spPr>
          <a:xfrm>
            <a:off x="4481027" y="1377268"/>
            <a:ext cx="2529646" cy="2088232"/>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2">
                    <a:lumMod val="75000"/>
                    <a:lumOff val="25000"/>
                  </a:schemeClr>
                </a:solidFill>
              </a:rPr>
              <a:t>Howes &amp; Ritchie (2002)</a:t>
            </a:r>
          </a:p>
          <a:p>
            <a:pPr algn="ctr"/>
            <a:r>
              <a:rPr lang="en-GB" dirty="0">
                <a:solidFill>
                  <a:schemeClr val="bg2">
                    <a:lumMod val="75000"/>
                    <a:lumOff val="25000"/>
                  </a:schemeClr>
                </a:solidFill>
              </a:rPr>
              <a:t>Children that attend school should have higher levels of SC. </a:t>
            </a:r>
          </a:p>
        </p:txBody>
      </p:sp>
      <p:sp>
        <p:nvSpPr>
          <p:cNvPr id="8" name="Plaque 7">
            <a:extLst>
              <a:ext uri="{FF2B5EF4-FFF2-40B4-BE49-F238E27FC236}">
                <a16:creationId xmlns:a16="http://schemas.microsoft.com/office/drawing/2014/main" id="{DEC60A1E-EC03-4775-A5CD-2163681C496A}"/>
              </a:ext>
            </a:extLst>
          </p:cNvPr>
          <p:cNvSpPr/>
          <p:nvPr/>
        </p:nvSpPr>
        <p:spPr>
          <a:xfrm>
            <a:off x="4481027" y="4026160"/>
            <a:ext cx="2529646" cy="2088232"/>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2">
                    <a:lumMod val="75000"/>
                    <a:lumOff val="25000"/>
                  </a:schemeClr>
                </a:solidFill>
              </a:rPr>
              <a:t>Walker (2005) gender specific roles need to be taken into consideration.</a:t>
            </a:r>
          </a:p>
        </p:txBody>
      </p:sp>
    </p:spTree>
    <p:extLst>
      <p:ext uri="{BB962C8B-B14F-4D97-AF65-F5344CB8AC3E}">
        <p14:creationId xmlns:p14="http://schemas.microsoft.com/office/powerpoint/2010/main" val="2681425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6180" y="77145"/>
            <a:ext cx="3995935" cy="762001"/>
          </a:xfrm>
        </p:spPr>
        <p:txBody>
          <a:bodyPr/>
          <a:lstStyle/>
          <a:p>
            <a:r>
              <a:rPr lang="en-US" b="1" u="sng" dirty="0">
                <a:solidFill>
                  <a:schemeClr val="bg2">
                    <a:lumMod val="25000"/>
                    <a:lumOff val="75000"/>
                  </a:schemeClr>
                </a:solidFill>
              </a:rPr>
              <a:t>Results continued </a:t>
            </a:r>
          </a:p>
        </p:txBody>
      </p:sp>
      <p:sp>
        <p:nvSpPr>
          <p:cNvPr id="3" name="Text Placeholder 2">
            <a:extLst>
              <a:ext uri="{FF2B5EF4-FFF2-40B4-BE49-F238E27FC236}">
                <a16:creationId xmlns:a16="http://schemas.microsoft.com/office/drawing/2014/main" id="{CC75E95E-CE6C-4329-B6A6-14F9F3E9E13A}"/>
              </a:ext>
            </a:extLst>
          </p:cNvPr>
          <p:cNvSpPr>
            <a:spLocks noGrp="1"/>
          </p:cNvSpPr>
          <p:nvPr>
            <p:ph type="body" idx="1"/>
          </p:nvPr>
        </p:nvSpPr>
        <p:spPr>
          <a:xfrm>
            <a:off x="465691" y="718693"/>
            <a:ext cx="4416552" cy="762000"/>
          </a:xfrm>
        </p:spPr>
        <p:txBody>
          <a:bodyPr/>
          <a:lstStyle/>
          <a:p>
            <a:r>
              <a:rPr lang="en-GB" u="sng" dirty="0"/>
              <a:t>TOM and age/tom and SES </a:t>
            </a:r>
          </a:p>
        </p:txBody>
      </p:sp>
      <p:sp>
        <p:nvSpPr>
          <p:cNvPr id="4" name="Content Placeholder 3">
            <a:extLst>
              <a:ext uri="{FF2B5EF4-FFF2-40B4-BE49-F238E27FC236}">
                <a16:creationId xmlns:a16="http://schemas.microsoft.com/office/drawing/2014/main" id="{0D76D43E-337E-4012-A3EB-0EDF133AE4FF}"/>
              </a:ext>
            </a:extLst>
          </p:cNvPr>
          <p:cNvSpPr>
            <a:spLocks noGrp="1"/>
          </p:cNvSpPr>
          <p:nvPr>
            <p:ph sz="half" idx="2"/>
          </p:nvPr>
        </p:nvSpPr>
        <p:spPr>
          <a:xfrm>
            <a:off x="333772" y="1448747"/>
            <a:ext cx="4416552" cy="5332108"/>
          </a:xfrm>
        </p:spPr>
        <p:txBody>
          <a:bodyPr>
            <a:normAutofit lnSpcReduction="10000"/>
          </a:bodyPr>
          <a:lstStyle/>
          <a:p>
            <a:r>
              <a:rPr lang="en-GB" u="sng" dirty="0"/>
              <a:t>The study supported the hypothesis that all children should pass the ToM tasks, due to reaching the appropriate biological age</a:t>
            </a:r>
            <a:r>
              <a:rPr lang="en-GB" dirty="0"/>
              <a:t>. (</a:t>
            </a:r>
            <a:r>
              <a:rPr lang="en-GB" dirty="0" err="1"/>
              <a:t>Astington</a:t>
            </a:r>
            <a:r>
              <a:rPr lang="en-GB" dirty="0"/>
              <a:t> &amp; Gopnik, 1991) (</a:t>
            </a:r>
            <a:r>
              <a:rPr lang="en-GB" dirty="0" err="1"/>
              <a:t>Perner</a:t>
            </a:r>
            <a:r>
              <a:rPr lang="en-GB" dirty="0"/>
              <a:t> &amp; </a:t>
            </a:r>
            <a:r>
              <a:rPr lang="en-GB" dirty="0" err="1"/>
              <a:t>Wimmer</a:t>
            </a:r>
            <a:r>
              <a:rPr lang="en-GB" dirty="0"/>
              <a:t>, 1987) </a:t>
            </a:r>
          </a:p>
          <a:p>
            <a:r>
              <a:rPr lang="en-GB" u="sng" dirty="0"/>
              <a:t>Higher SES background had a higher pass rate for ToM tasks as predicted</a:t>
            </a:r>
            <a:r>
              <a:rPr lang="en-GB" dirty="0"/>
              <a:t>. This supported Liddle &amp; Nettle (2006) who found low SES had low ToM capabilities. </a:t>
            </a:r>
          </a:p>
          <a:p>
            <a:r>
              <a:rPr lang="en-GB" dirty="0"/>
              <a:t>Cutting &amp; Dunn (1999) middle class children have a higher pass rate with ToM tasks. </a:t>
            </a:r>
          </a:p>
          <a:p>
            <a:endParaRPr lang="en-GB" dirty="0"/>
          </a:p>
          <a:p>
            <a:endParaRPr lang="en-GB" dirty="0"/>
          </a:p>
          <a:p>
            <a:endParaRPr lang="en-GB" dirty="0"/>
          </a:p>
        </p:txBody>
      </p:sp>
      <p:sp>
        <p:nvSpPr>
          <p:cNvPr id="5" name="Text Placeholder 4">
            <a:extLst>
              <a:ext uri="{FF2B5EF4-FFF2-40B4-BE49-F238E27FC236}">
                <a16:creationId xmlns:a16="http://schemas.microsoft.com/office/drawing/2014/main" id="{150B3448-2714-428F-B2F6-DE0136E6E6F9}"/>
              </a:ext>
            </a:extLst>
          </p:cNvPr>
          <p:cNvSpPr>
            <a:spLocks noGrp="1"/>
          </p:cNvSpPr>
          <p:nvPr>
            <p:ph type="body" sz="quarter" idx="3"/>
          </p:nvPr>
        </p:nvSpPr>
        <p:spPr>
          <a:xfrm>
            <a:off x="7772273" y="718693"/>
            <a:ext cx="4416552" cy="762000"/>
          </a:xfrm>
        </p:spPr>
        <p:txBody>
          <a:bodyPr/>
          <a:lstStyle/>
          <a:p>
            <a:r>
              <a:rPr lang="en-GB" u="sng" dirty="0"/>
              <a:t>Tom and Sc</a:t>
            </a:r>
          </a:p>
        </p:txBody>
      </p:sp>
      <p:sp>
        <p:nvSpPr>
          <p:cNvPr id="6" name="Content Placeholder 5">
            <a:extLst>
              <a:ext uri="{FF2B5EF4-FFF2-40B4-BE49-F238E27FC236}">
                <a16:creationId xmlns:a16="http://schemas.microsoft.com/office/drawing/2014/main" id="{9001A578-61F2-4E3F-8C54-BD5355AE48AA}"/>
              </a:ext>
            </a:extLst>
          </p:cNvPr>
          <p:cNvSpPr>
            <a:spLocks noGrp="1"/>
          </p:cNvSpPr>
          <p:nvPr>
            <p:ph sz="quarter" idx="4"/>
          </p:nvPr>
        </p:nvSpPr>
        <p:spPr>
          <a:xfrm>
            <a:off x="7549142" y="1700807"/>
            <a:ext cx="4305911" cy="5080047"/>
          </a:xfrm>
        </p:spPr>
        <p:txBody>
          <a:bodyPr>
            <a:normAutofit lnSpcReduction="10000"/>
          </a:bodyPr>
          <a:lstStyle/>
          <a:p>
            <a:r>
              <a:rPr lang="en-GB" u="sng" dirty="0"/>
              <a:t>The study supported the hypothesis that children who  passed the ToM tasks would have a higher level of SC. </a:t>
            </a:r>
          </a:p>
          <a:p>
            <a:r>
              <a:rPr lang="en-GB" dirty="0"/>
              <a:t>Liddle &amp; Nettle (2006) found a significant link between ToM and SC. </a:t>
            </a:r>
          </a:p>
          <a:p>
            <a:r>
              <a:rPr lang="en-GB" dirty="0"/>
              <a:t>Baron &amp; Cohen (1985) suggested that children with ToM can socialise better with reduced conflict due to greater understanding and communication skills. </a:t>
            </a:r>
          </a:p>
        </p:txBody>
      </p:sp>
      <p:sp>
        <p:nvSpPr>
          <p:cNvPr id="7" name="Plaque 6">
            <a:extLst>
              <a:ext uri="{FF2B5EF4-FFF2-40B4-BE49-F238E27FC236}">
                <a16:creationId xmlns:a16="http://schemas.microsoft.com/office/drawing/2014/main" id="{34021131-1D82-4937-9C44-B908F4877FB4}"/>
              </a:ext>
            </a:extLst>
          </p:cNvPr>
          <p:cNvSpPr/>
          <p:nvPr/>
        </p:nvSpPr>
        <p:spPr>
          <a:xfrm>
            <a:off x="4906280" y="1480693"/>
            <a:ext cx="2376264" cy="1980253"/>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2">
                    <a:lumMod val="75000"/>
                    <a:lumOff val="25000"/>
                  </a:schemeClr>
                </a:solidFill>
              </a:rPr>
              <a:t>Pears (2003) Low SES linked to lower IQ and academic achievements.</a:t>
            </a:r>
          </a:p>
        </p:txBody>
      </p:sp>
      <p:sp>
        <p:nvSpPr>
          <p:cNvPr id="8" name="Plaque 7">
            <a:extLst>
              <a:ext uri="{FF2B5EF4-FFF2-40B4-BE49-F238E27FC236}">
                <a16:creationId xmlns:a16="http://schemas.microsoft.com/office/drawing/2014/main" id="{049BA6FF-25A5-465F-8F37-577180C80CE1}"/>
              </a:ext>
            </a:extLst>
          </p:cNvPr>
          <p:cNvSpPr/>
          <p:nvPr/>
        </p:nvSpPr>
        <p:spPr>
          <a:xfrm>
            <a:off x="5016922" y="3933056"/>
            <a:ext cx="2265622" cy="1980253"/>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2">
                    <a:lumMod val="75000"/>
                    <a:lumOff val="25000"/>
                  </a:schemeClr>
                </a:solidFill>
              </a:rPr>
              <a:t>Hackman (2009) Low SES has a negative impact on children’s executive functions. </a:t>
            </a:r>
          </a:p>
        </p:txBody>
      </p:sp>
    </p:spTree>
    <p:extLst>
      <p:ext uri="{BB962C8B-B14F-4D97-AF65-F5344CB8AC3E}">
        <p14:creationId xmlns:p14="http://schemas.microsoft.com/office/powerpoint/2010/main" val="2590506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6315A126-78A4-4701-87F4-28CB7C64BA5B}"/>
              </a:ext>
            </a:extLst>
          </p:cNvPr>
          <p:cNvGraphicFramePr/>
          <p:nvPr>
            <p:extLst>
              <p:ext uri="{D42A27DB-BD31-4B8C-83A1-F6EECF244321}">
                <p14:modId xmlns:p14="http://schemas.microsoft.com/office/powerpoint/2010/main" val="757603237"/>
              </p:ext>
            </p:extLst>
          </p:nvPr>
        </p:nvGraphicFramePr>
        <p:xfrm>
          <a:off x="981844" y="598522"/>
          <a:ext cx="9937104" cy="56609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572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87935-3B74-4A3D-8411-BE91DB109E68}"/>
              </a:ext>
            </a:extLst>
          </p:cNvPr>
          <p:cNvSpPr>
            <a:spLocks noGrp="1"/>
          </p:cNvSpPr>
          <p:nvPr>
            <p:ph type="title"/>
          </p:nvPr>
        </p:nvSpPr>
        <p:spPr>
          <a:xfrm>
            <a:off x="2638028" y="138336"/>
            <a:ext cx="6444207" cy="699864"/>
          </a:xfrm>
        </p:spPr>
        <p:txBody>
          <a:bodyPr/>
          <a:lstStyle/>
          <a:p>
            <a:r>
              <a:rPr lang="en-GB" b="1" u="sng" dirty="0">
                <a:solidFill>
                  <a:schemeClr val="bg2">
                    <a:lumMod val="25000"/>
                    <a:lumOff val="75000"/>
                  </a:schemeClr>
                </a:solidFill>
              </a:rPr>
              <a:t>Implications/Future research </a:t>
            </a:r>
          </a:p>
        </p:txBody>
      </p:sp>
      <p:sp>
        <p:nvSpPr>
          <p:cNvPr id="3" name="Content Placeholder 2">
            <a:extLst>
              <a:ext uri="{FF2B5EF4-FFF2-40B4-BE49-F238E27FC236}">
                <a16:creationId xmlns:a16="http://schemas.microsoft.com/office/drawing/2014/main" id="{D9567AC4-5248-4F90-A95E-B41932069496}"/>
              </a:ext>
            </a:extLst>
          </p:cNvPr>
          <p:cNvSpPr>
            <a:spLocks noGrp="1"/>
          </p:cNvSpPr>
          <p:nvPr>
            <p:ph idx="1"/>
          </p:nvPr>
        </p:nvSpPr>
        <p:spPr>
          <a:xfrm>
            <a:off x="1125860" y="980728"/>
            <a:ext cx="9721080" cy="5738936"/>
          </a:xfrm>
        </p:spPr>
        <p:txBody>
          <a:bodyPr>
            <a:normAutofit lnSpcReduction="10000"/>
          </a:bodyPr>
          <a:lstStyle/>
          <a:p>
            <a:r>
              <a:rPr lang="en-GB" dirty="0"/>
              <a:t>This study supported Liddle &amp; Nettle (2006) and Walker (2005) on the importance of interventions that combine training in ToM capabilities to increase pro social behaviour. </a:t>
            </a:r>
          </a:p>
          <a:p>
            <a:r>
              <a:rPr lang="en-GB" dirty="0"/>
              <a:t>Raising awareness to the link between ToM and SC allows teachers to further understand the behaviour of children within the classroom environment. </a:t>
            </a:r>
          </a:p>
          <a:p>
            <a:r>
              <a:rPr lang="en-GB" dirty="0"/>
              <a:t>This can lead to the implementation of the appropriate strategies to build upon previous research that suggests, ToM and SC are important factors in child development for increasing academic achievement and the well-being of children within the school system.</a:t>
            </a:r>
          </a:p>
          <a:p>
            <a:r>
              <a:rPr lang="en-GB" dirty="0"/>
              <a:t>It would be beneficial for future research to investigate children’s academic achievement after they have taken part in ToM and SC training. </a:t>
            </a:r>
          </a:p>
          <a:p>
            <a:r>
              <a:rPr lang="en-GB" dirty="0"/>
              <a:t>Including SES and gender differences in the research could help to support the theory that training in these specific areas of child development could benefit all primary school age children. </a:t>
            </a:r>
          </a:p>
        </p:txBody>
      </p:sp>
    </p:spTree>
    <p:extLst>
      <p:ext uri="{BB962C8B-B14F-4D97-AF65-F5344CB8AC3E}">
        <p14:creationId xmlns:p14="http://schemas.microsoft.com/office/powerpoint/2010/main" val="906725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E9986F-5C73-44E0-B29F-A4835125BC7F}"/>
              </a:ext>
            </a:extLst>
          </p:cNvPr>
          <p:cNvSpPr txBox="1"/>
          <p:nvPr/>
        </p:nvSpPr>
        <p:spPr>
          <a:xfrm>
            <a:off x="261764" y="188640"/>
            <a:ext cx="11665296" cy="11449288"/>
          </a:xfrm>
          <a:prstGeom prst="rect">
            <a:avLst/>
          </a:prstGeom>
          <a:noFill/>
        </p:spPr>
        <p:txBody>
          <a:bodyPr wrap="square" rtlCol="0">
            <a:spAutoFit/>
          </a:bodyPr>
          <a:lstStyle/>
          <a:p>
            <a:r>
              <a:rPr lang="en-GB" dirty="0" err="1"/>
              <a:t>Astington</a:t>
            </a:r>
            <a:r>
              <a:rPr lang="en-GB" dirty="0"/>
              <a:t>, J. W., &amp; Gopnik, A. (1991). Theoretical explanations of children's understanding of the mind. </a:t>
            </a:r>
            <a:r>
              <a:rPr lang="en-GB" i="1" dirty="0"/>
              <a:t>British Journal of Developmental Psychology</a:t>
            </a:r>
            <a:r>
              <a:rPr lang="en-GB" dirty="0"/>
              <a:t>, </a:t>
            </a:r>
            <a:r>
              <a:rPr lang="en-GB" i="1" dirty="0"/>
              <a:t>9</a:t>
            </a:r>
            <a:r>
              <a:rPr lang="en-GB" dirty="0"/>
              <a:t>(1), 7-31.</a:t>
            </a:r>
          </a:p>
          <a:p>
            <a:r>
              <a:rPr lang="en-GB" dirty="0"/>
              <a:t>Baron-Cohen, S., Leslie, A. M., &amp; Frith, U. (1985). Does the autistic child have a “theory of mind”?. </a:t>
            </a:r>
            <a:r>
              <a:rPr lang="en-GB" i="1" dirty="0"/>
              <a:t>Cognition</a:t>
            </a:r>
            <a:r>
              <a:rPr lang="en-GB" dirty="0"/>
              <a:t>, </a:t>
            </a:r>
            <a:r>
              <a:rPr lang="en-GB" i="1" dirty="0"/>
              <a:t>21</a:t>
            </a:r>
            <a:r>
              <a:rPr lang="en-GB" dirty="0"/>
              <a:t>(1), 37-46.</a:t>
            </a:r>
          </a:p>
          <a:p>
            <a:r>
              <a:rPr lang="en-GB" dirty="0"/>
              <a:t>Baron-Cohen, S. I. M. O. N., &amp; Cross, P. (1992). Reading the eyes: evidence for the role of perception in the development of a theory of mind. </a:t>
            </a:r>
            <a:r>
              <a:rPr lang="en-GB" i="1" dirty="0"/>
              <a:t>Mind &amp; Language</a:t>
            </a:r>
            <a:r>
              <a:rPr lang="en-GB" dirty="0"/>
              <a:t>, </a:t>
            </a:r>
            <a:r>
              <a:rPr lang="en-GB" i="1" dirty="0"/>
              <a:t>7</a:t>
            </a:r>
            <a:r>
              <a:rPr lang="en-GB" dirty="0"/>
              <a:t>(1‐2), 172-186.</a:t>
            </a:r>
          </a:p>
          <a:p>
            <a:r>
              <a:rPr lang="en-GB" dirty="0"/>
              <a:t>Bloom, P., &amp; German, T. P. (2000). Two reasons to abandon the false belief task as a test of theory of mind. </a:t>
            </a:r>
            <a:r>
              <a:rPr lang="en-GB" i="1" dirty="0"/>
              <a:t>Cognition</a:t>
            </a:r>
            <a:r>
              <a:rPr lang="en-GB" dirty="0"/>
              <a:t>, </a:t>
            </a:r>
            <a:r>
              <a:rPr lang="en-GB" i="1" dirty="0"/>
              <a:t>77</a:t>
            </a:r>
            <a:r>
              <a:rPr lang="en-GB" dirty="0"/>
              <a:t>(1), B25-B31.</a:t>
            </a:r>
          </a:p>
          <a:p>
            <a:r>
              <a:rPr lang="en-GB" dirty="0" err="1"/>
              <a:t>Bosacki</a:t>
            </a:r>
            <a:r>
              <a:rPr lang="en-GB" dirty="0"/>
              <a:t>, S., &amp; Wilde </a:t>
            </a:r>
            <a:r>
              <a:rPr lang="en-GB" dirty="0" err="1"/>
              <a:t>Astington</a:t>
            </a:r>
            <a:r>
              <a:rPr lang="en-GB" dirty="0"/>
              <a:t>, J. (1999). Theory of mind in preadolescence: Relations between social understanding and social competence. </a:t>
            </a:r>
            <a:r>
              <a:rPr lang="en-GB" i="1" dirty="0"/>
              <a:t>Social development</a:t>
            </a:r>
            <a:r>
              <a:rPr lang="en-GB" dirty="0"/>
              <a:t>, </a:t>
            </a:r>
            <a:r>
              <a:rPr lang="en-GB" i="1" dirty="0"/>
              <a:t>8</a:t>
            </a:r>
            <a:r>
              <a:rPr lang="en-GB" dirty="0"/>
              <a:t>(2), 237-255.</a:t>
            </a:r>
          </a:p>
          <a:p>
            <a:r>
              <a:rPr lang="en-GB" dirty="0"/>
              <a:t>Cutting, A. L., &amp; Dunn, J. (1999). Theory of mind, emotion understanding, language, and family background: Individual differences and interrelations. </a:t>
            </a:r>
            <a:r>
              <a:rPr lang="en-GB" i="1" dirty="0"/>
              <a:t>Child development</a:t>
            </a:r>
            <a:r>
              <a:rPr lang="en-GB" dirty="0"/>
              <a:t>, </a:t>
            </a:r>
            <a:r>
              <a:rPr lang="en-GB" i="1" dirty="0"/>
              <a:t>70</a:t>
            </a:r>
            <a:r>
              <a:rPr lang="en-GB" dirty="0"/>
              <a:t>(4), 853-865.</a:t>
            </a:r>
          </a:p>
          <a:p>
            <a:r>
              <a:rPr lang="en-GB" dirty="0"/>
              <a:t>Dodge, K. A., Pettit, G. S., </a:t>
            </a:r>
            <a:r>
              <a:rPr lang="en-GB" dirty="0" err="1"/>
              <a:t>McClaskey</a:t>
            </a:r>
            <a:r>
              <a:rPr lang="en-GB" dirty="0"/>
              <a:t>, C. L., Brown, M. M., &amp; Gottman, J. M. (1986). Social competence in children. </a:t>
            </a:r>
            <a:r>
              <a:rPr lang="en-GB" i="1" dirty="0"/>
              <a:t>Monographs of the society for research in child development</a:t>
            </a:r>
            <a:r>
              <a:rPr lang="en-GB" dirty="0"/>
              <a:t>, i-85.</a:t>
            </a:r>
          </a:p>
          <a:p>
            <a:r>
              <a:rPr lang="en-GB" dirty="0"/>
              <a:t>Hackman, D. A., &amp; Farah, M. J. (2009). Socioeconomic status and the developing brain. </a:t>
            </a:r>
            <a:r>
              <a:rPr lang="en-GB" i="1" dirty="0"/>
              <a:t>Trends in cognitive sciences</a:t>
            </a:r>
            <a:r>
              <a:rPr lang="en-GB" dirty="0"/>
              <a:t>, </a:t>
            </a:r>
            <a:r>
              <a:rPr lang="en-GB" i="1" dirty="0"/>
              <a:t>13</a:t>
            </a:r>
            <a:r>
              <a:rPr lang="en-GB" dirty="0"/>
              <a:t>(2), 65-73.</a:t>
            </a:r>
          </a:p>
          <a:p>
            <a:r>
              <a:rPr lang="en-GB" dirty="0" err="1"/>
              <a:t>Happé</a:t>
            </a:r>
            <a:r>
              <a:rPr lang="en-GB" dirty="0"/>
              <a:t>, F. G. (1995). The role of age and verbal ability in the theory of mind task performance of subjects with autism. </a:t>
            </a:r>
            <a:r>
              <a:rPr lang="en-GB" i="1" dirty="0"/>
              <a:t>Child development</a:t>
            </a:r>
            <a:r>
              <a:rPr lang="en-GB" dirty="0"/>
              <a:t>, </a:t>
            </a:r>
            <a:r>
              <a:rPr lang="en-GB" i="1" dirty="0"/>
              <a:t>66</a:t>
            </a:r>
            <a:r>
              <a:rPr lang="en-GB" dirty="0"/>
              <a:t>(3), 843-855.</a:t>
            </a:r>
          </a:p>
          <a:p>
            <a:r>
              <a:rPr lang="en-GB" dirty="0"/>
              <a:t>Howes, C., &amp; Ritchie, S. (2002). </a:t>
            </a:r>
            <a:r>
              <a:rPr lang="en-GB" i="1" dirty="0"/>
              <a:t>A matter of trust: Connecting teachers and learners in the early childhood classroom</a:t>
            </a:r>
            <a:r>
              <a:rPr lang="en-GB" dirty="0"/>
              <a:t> (Vol. 84). Teachers College Press.</a:t>
            </a:r>
          </a:p>
          <a:p>
            <a:r>
              <a:rPr lang="en-GB" dirty="0"/>
              <a:t>Hughes, C., Dunn, J., &amp; White, A. (1998). Trick or treat?: Uneven understanding of mind and emotion and executive dysfunction in “hard-to-manage” </a:t>
            </a:r>
            <a:r>
              <a:rPr lang="en-GB" dirty="0" err="1"/>
              <a:t>preschoolers</a:t>
            </a:r>
            <a:r>
              <a:rPr lang="en-GB" dirty="0"/>
              <a:t>. </a:t>
            </a:r>
            <a:r>
              <a:rPr lang="en-GB" i="1" dirty="0"/>
              <a:t>The Journal of Child Psychology and Psychiatry and Allied Disciplines</a:t>
            </a:r>
            <a:r>
              <a:rPr lang="en-GB" dirty="0"/>
              <a:t>, </a:t>
            </a:r>
            <a:r>
              <a:rPr lang="en-GB" i="1" dirty="0"/>
              <a:t>39</a:t>
            </a:r>
            <a:r>
              <a:rPr lang="en-GB" dirty="0"/>
              <a:t>(7), 981-994.</a:t>
            </a:r>
          </a:p>
          <a:p>
            <a:r>
              <a:rPr lang="en-GB" dirty="0" err="1"/>
              <a:t>Kloo</a:t>
            </a:r>
            <a:r>
              <a:rPr lang="en-GB" dirty="0"/>
              <a:t>, D., &amp; </a:t>
            </a:r>
            <a:r>
              <a:rPr lang="en-GB" dirty="0" err="1"/>
              <a:t>Perner</a:t>
            </a:r>
            <a:r>
              <a:rPr lang="en-GB" dirty="0"/>
              <a:t>, J. (2008). Training theory of mind and executive control: A tool for improving school achievement?. </a:t>
            </a:r>
            <a:r>
              <a:rPr lang="en-GB" i="1" dirty="0"/>
              <a:t>Mind, Brain, and Education</a:t>
            </a:r>
            <a:r>
              <a:rPr lang="en-GB" dirty="0"/>
              <a:t>, </a:t>
            </a:r>
            <a:r>
              <a:rPr lang="en-GB" i="1" dirty="0"/>
              <a:t>2</a:t>
            </a:r>
            <a:r>
              <a:rPr lang="en-GB" dirty="0"/>
              <a:t>(3), 122-127.</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Liddle, B., &amp; Nettle, D. (2006). Higher-order theory of mind and social competence in school-age children. </a:t>
            </a:r>
            <a:r>
              <a:rPr lang="en-GB" i="1" dirty="0"/>
              <a:t>Journal of Cultural and Evolutionary Psychology</a:t>
            </a:r>
            <a:r>
              <a:rPr lang="en-GB" dirty="0"/>
              <a:t>, </a:t>
            </a:r>
            <a:r>
              <a:rPr lang="en-GB" i="1" dirty="0"/>
              <a:t>4</a:t>
            </a:r>
            <a:r>
              <a:rPr lang="en-GB" dirty="0"/>
              <a:t>(3-4), 231-244.</a:t>
            </a:r>
          </a:p>
          <a:p>
            <a:endParaRPr lang="en-GB" dirty="0"/>
          </a:p>
          <a:p>
            <a:r>
              <a:rPr lang="en-GB" dirty="0"/>
              <a:t>Premack, D., &amp; Woodruff, G. (1978). Does the chimpanzee have a theory of mind?. </a:t>
            </a:r>
            <a:r>
              <a:rPr lang="en-GB" i="1" dirty="0" err="1"/>
              <a:t>Behavioral</a:t>
            </a:r>
            <a:r>
              <a:rPr lang="en-GB" i="1" dirty="0"/>
              <a:t> and brain sciences</a:t>
            </a:r>
            <a:r>
              <a:rPr lang="en-GB" dirty="0"/>
              <a:t>, </a:t>
            </a:r>
            <a:r>
              <a:rPr lang="en-GB" i="1" dirty="0"/>
              <a:t>1</a:t>
            </a:r>
            <a:r>
              <a:rPr lang="en-GB" dirty="0"/>
              <a:t>(4), 515-526.</a:t>
            </a:r>
          </a:p>
          <a:p>
            <a:endParaRPr lang="en-GB" dirty="0"/>
          </a:p>
          <a:p>
            <a:endParaRPr lang="en-GB" dirty="0"/>
          </a:p>
          <a:p>
            <a:endParaRPr lang="en-GB" dirty="0"/>
          </a:p>
        </p:txBody>
      </p:sp>
    </p:spTree>
    <p:extLst>
      <p:ext uri="{BB962C8B-B14F-4D97-AF65-F5344CB8AC3E}">
        <p14:creationId xmlns:p14="http://schemas.microsoft.com/office/powerpoint/2010/main" val="1954496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6DB66A6-051C-4F2E-930A-F9DFEBBBEF59}"/>
              </a:ext>
            </a:extLst>
          </p:cNvPr>
          <p:cNvSpPr txBox="1"/>
          <p:nvPr/>
        </p:nvSpPr>
        <p:spPr>
          <a:xfrm>
            <a:off x="261764" y="260648"/>
            <a:ext cx="11665296" cy="3693319"/>
          </a:xfrm>
          <a:prstGeom prst="rect">
            <a:avLst/>
          </a:prstGeom>
          <a:noFill/>
        </p:spPr>
        <p:txBody>
          <a:bodyPr wrap="square" rtlCol="0">
            <a:spAutoFit/>
          </a:bodyPr>
          <a:lstStyle/>
          <a:p>
            <a:r>
              <a:rPr lang="en-GB" dirty="0"/>
              <a:t>Leaper, C., Anderson, K. J., &amp; Sanders, P. (1998). Moderators of gender effects on parents' talk to their children: a meta-analysis. </a:t>
            </a:r>
            <a:r>
              <a:rPr lang="en-GB" i="1" dirty="0"/>
              <a:t>Developmental psychology</a:t>
            </a:r>
            <a:r>
              <a:rPr lang="en-GB" dirty="0"/>
              <a:t>, </a:t>
            </a:r>
            <a:r>
              <a:rPr lang="en-GB" i="1" dirty="0"/>
              <a:t>34</a:t>
            </a:r>
            <a:r>
              <a:rPr lang="en-GB" dirty="0"/>
              <a:t>(1), 3.</a:t>
            </a:r>
          </a:p>
          <a:p>
            <a:r>
              <a:rPr lang="en-GB" dirty="0"/>
              <a:t>Pears, K. C., &amp; Moses, L. J. (2003). Demographics, parenting, and theory of mind in preschool children. </a:t>
            </a:r>
            <a:r>
              <a:rPr lang="en-GB" i="1" dirty="0"/>
              <a:t>Social Development</a:t>
            </a:r>
            <a:r>
              <a:rPr lang="en-GB" dirty="0"/>
              <a:t>, </a:t>
            </a:r>
            <a:r>
              <a:rPr lang="en-GB" i="1" dirty="0"/>
              <a:t>12</a:t>
            </a:r>
            <a:r>
              <a:rPr lang="en-GB" dirty="0"/>
              <a:t>(1), 1-20.</a:t>
            </a:r>
          </a:p>
          <a:p>
            <a:r>
              <a:rPr lang="en-GB" dirty="0" err="1"/>
              <a:t>Perner</a:t>
            </a:r>
            <a:r>
              <a:rPr lang="en-GB" dirty="0"/>
              <a:t>, J., &amp; Lang, B. (1999). Development of theory of mind and executive control. </a:t>
            </a:r>
            <a:r>
              <a:rPr lang="en-GB" i="1" dirty="0"/>
              <a:t>Trends in cognitive sciences</a:t>
            </a:r>
            <a:r>
              <a:rPr lang="en-GB" dirty="0"/>
              <a:t>, </a:t>
            </a:r>
            <a:r>
              <a:rPr lang="en-GB" i="1" dirty="0"/>
              <a:t>3</a:t>
            </a:r>
            <a:r>
              <a:rPr lang="en-GB" dirty="0"/>
              <a:t>(9), 337-344.</a:t>
            </a:r>
          </a:p>
          <a:p>
            <a:r>
              <a:rPr lang="en-GB" dirty="0" err="1"/>
              <a:t>Perner</a:t>
            </a:r>
            <a:r>
              <a:rPr lang="en-GB" dirty="0"/>
              <a:t>, J., </a:t>
            </a:r>
            <a:r>
              <a:rPr lang="en-GB" dirty="0" err="1"/>
              <a:t>Leekam</a:t>
            </a:r>
            <a:r>
              <a:rPr lang="en-GB" dirty="0"/>
              <a:t>, S. R., &amp; </a:t>
            </a:r>
            <a:r>
              <a:rPr lang="en-GB" dirty="0" err="1"/>
              <a:t>Wimmer</a:t>
            </a:r>
            <a:r>
              <a:rPr lang="en-GB" dirty="0"/>
              <a:t>, H. (1987). Three‐year‐olds' difficulty with false belief: The case for a conceptual deficit. </a:t>
            </a:r>
            <a:r>
              <a:rPr lang="en-GB" i="1" dirty="0"/>
              <a:t>British journal of developmental psychology</a:t>
            </a:r>
            <a:r>
              <a:rPr lang="en-GB" dirty="0"/>
              <a:t>, </a:t>
            </a:r>
            <a:r>
              <a:rPr lang="en-GB" i="1" dirty="0"/>
              <a:t>5</a:t>
            </a:r>
            <a:r>
              <a:rPr lang="en-GB" dirty="0"/>
              <a:t>(2), 125-137.</a:t>
            </a:r>
          </a:p>
          <a:p>
            <a:r>
              <a:rPr lang="en-GB" dirty="0"/>
              <a:t>Walker, S. (2005). Gender differences in the relationship between young children's peer-related social competence and individual differences in theory of mind. </a:t>
            </a:r>
            <a:r>
              <a:rPr lang="en-GB" i="1" dirty="0"/>
              <a:t>The Journal of genetic psychology</a:t>
            </a:r>
            <a:r>
              <a:rPr lang="en-GB" dirty="0"/>
              <a:t>, </a:t>
            </a:r>
            <a:r>
              <a:rPr lang="en-GB" i="1" dirty="0"/>
              <a:t>166</a:t>
            </a:r>
            <a:r>
              <a:rPr lang="en-GB" dirty="0"/>
              <a:t>(3), 297-312.</a:t>
            </a:r>
          </a:p>
          <a:p>
            <a:r>
              <a:rPr lang="en-GB" dirty="0"/>
              <a:t>Wellman, H. M., Cross, D., &amp; Watson, J. (2001). Meta‐analysis of theory‐of‐mind development: The truth about false belief. </a:t>
            </a:r>
            <a:r>
              <a:rPr lang="en-GB" i="1" dirty="0"/>
              <a:t>Child development</a:t>
            </a:r>
            <a:r>
              <a:rPr lang="en-GB" dirty="0"/>
              <a:t>, </a:t>
            </a:r>
            <a:r>
              <a:rPr lang="en-GB" i="1" dirty="0"/>
              <a:t>72</a:t>
            </a:r>
            <a:r>
              <a:rPr lang="en-GB" dirty="0"/>
              <a:t>(3), 655-684.</a:t>
            </a:r>
          </a:p>
          <a:p>
            <a:endParaRPr lang="en-GB" dirty="0"/>
          </a:p>
        </p:txBody>
      </p:sp>
    </p:spTree>
    <p:extLst>
      <p:ext uri="{BB962C8B-B14F-4D97-AF65-F5344CB8AC3E}">
        <p14:creationId xmlns:p14="http://schemas.microsoft.com/office/powerpoint/2010/main" val="1978662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Digital Blue Tunnel 16x9">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895261.potx" id="{4CBF9558-C12D-4F51-9AA3-9D0796951DBC}" vid="{FFC159E6-A134-46E7-B1A0-C306E39FC295}"/>
    </a:ext>
  </a:extLst>
</a:theme>
</file>

<file path=ppt/theme/theme2.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Digital Blue Tunnel">
      <a:dk1>
        <a:srgbClr val="000000"/>
      </a:dk1>
      <a:lt1>
        <a:sysClr val="window" lastClr="FFFFFF"/>
      </a:lt1>
      <a:dk2>
        <a:srgbClr val="001027"/>
      </a:dk2>
      <a:lt2>
        <a:srgbClr val="C1EBF7"/>
      </a:lt2>
      <a:accent1>
        <a:srgbClr val="56C5FF"/>
      </a:accent1>
      <a:accent2>
        <a:srgbClr val="4BB836"/>
      </a:accent2>
      <a:accent3>
        <a:srgbClr val="F8B004"/>
      </a:accent3>
      <a:accent4>
        <a:srgbClr val="972ACD"/>
      </a:accent4>
      <a:accent5>
        <a:srgbClr val="F86E24"/>
      </a:accent5>
      <a:accent6>
        <a:srgbClr val="DB30C7"/>
      </a:accent6>
      <a:hlink>
        <a:srgbClr val="F8B004"/>
      </a:hlink>
      <a:folHlink>
        <a:srgbClr val="969696"/>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digital blue tunnel presentation (widescreen)</Template>
  <TotalTime>13080</TotalTime>
  <Words>1563</Words>
  <Application>Microsoft Office PowerPoint</Application>
  <PresentationFormat>Custom</PresentationFormat>
  <Paragraphs>155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Corbel</vt:lpstr>
      <vt:lpstr>Times New Roman</vt:lpstr>
      <vt:lpstr>Digital Blue Tunnel 16x9</vt:lpstr>
      <vt:lpstr>An investigation into theory of mind development and the impact on children’s social competence.     </vt:lpstr>
      <vt:lpstr>Introduction/Literature review</vt:lpstr>
      <vt:lpstr>PowerPoint Presentation</vt:lpstr>
      <vt:lpstr>PowerPoint Presentation</vt:lpstr>
      <vt:lpstr>Methodology</vt:lpstr>
      <vt:lpstr>Procedure </vt:lpstr>
      <vt:lpstr>Results </vt:lpstr>
      <vt:lpstr>Results continued </vt:lpstr>
      <vt:lpstr>PowerPoint Presentation</vt:lpstr>
      <vt:lpstr>Implications/Future research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theory of mind development and the impact on children’s social competence.     </dc:title>
  <dc:creator>emma thomas</dc:creator>
  <cp:lastModifiedBy>emma thomas</cp:lastModifiedBy>
  <cp:revision>72</cp:revision>
  <dcterms:created xsi:type="dcterms:W3CDTF">2019-05-14T19:57:41Z</dcterms:created>
  <dcterms:modified xsi:type="dcterms:W3CDTF">2019-05-23T21:58:02Z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