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2"/>
  </p:notesMasterIdLst>
  <p:sldIdLst>
    <p:sldId id="256" r:id="rId2"/>
    <p:sldId id="257" r:id="rId3"/>
    <p:sldId id="258" r:id="rId4"/>
    <p:sldId id="267" r:id="rId5"/>
    <p:sldId id="266" r:id="rId6"/>
    <p:sldId id="270" r:id="rId7"/>
    <p:sldId id="271" r:id="rId8"/>
    <p:sldId id="272" r:id="rId9"/>
    <p:sldId id="273" r:id="rId10"/>
    <p:sldId id="274" r:id="rId11"/>
    <p:sldId id="275" r:id="rId12"/>
    <p:sldId id="276" r:id="rId13"/>
    <p:sldId id="269" r:id="rId14"/>
    <p:sldId id="277" r:id="rId15"/>
    <p:sldId id="278" r:id="rId16"/>
    <p:sldId id="279" r:id="rId17"/>
    <p:sldId id="284" r:id="rId18"/>
    <p:sldId id="280" r:id="rId19"/>
    <p:sldId id="281" r:id="rId20"/>
    <p:sldId id="282" r:id="rId21"/>
    <p:sldId id="283" r:id="rId22"/>
    <p:sldId id="285" r:id="rId23"/>
    <p:sldId id="259" r:id="rId24"/>
    <p:sldId id="260" r:id="rId25"/>
    <p:sldId id="261" r:id="rId26"/>
    <p:sldId id="262" r:id="rId27"/>
    <p:sldId id="268" r:id="rId28"/>
    <p:sldId id="263" r:id="rId29"/>
    <p:sldId id="264"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3F28D6-DB62-FF39-06FA-60941119B7C9}" v="5840" dt="2025-03-04T09:21:12.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DB3F28D6-DB62-FF39-06FA-60941119B7C9}"/>
    <pc:docChg chg="addSld delSld modSld sldOrd addMainMaster delMainMaster">
      <pc:chgData name="Rebecca Francis-Davies" userId="S::r.francis-davies@uwtsd.ac.uk::caf69e2c-2198-47a4-8268-c57958bd4ca9" providerId="AD" clId="Web-{DB3F28D6-DB62-FF39-06FA-60941119B7C9}" dt="2025-03-04T09:52:33.833" v="6781"/>
      <pc:docMkLst>
        <pc:docMk/>
      </pc:docMkLst>
      <pc:sldChg chg="addSp modSp mod setBg modClrScheme setClrOvrMap chgLayout">
        <pc:chgData name="Rebecca Francis-Davies" userId="S::r.francis-davies@uwtsd.ac.uk::caf69e2c-2198-47a4-8268-c57958bd4ca9" providerId="AD" clId="Web-{DB3F28D6-DB62-FF39-06FA-60941119B7C9}" dt="2025-03-03T21:41:33.620" v="10"/>
        <pc:sldMkLst>
          <pc:docMk/>
          <pc:sldMk cId="109857222" sldId="256"/>
        </pc:sldMkLst>
        <pc:spChg chg="mod">
          <ac:chgData name="Rebecca Francis-Davies" userId="S::r.francis-davies@uwtsd.ac.uk::caf69e2c-2198-47a4-8268-c57958bd4ca9" providerId="AD" clId="Web-{DB3F28D6-DB62-FF39-06FA-60941119B7C9}" dt="2025-03-03T21:41:33.620" v="10"/>
          <ac:spMkLst>
            <pc:docMk/>
            <pc:sldMk cId="109857222" sldId="256"/>
            <ac:spMk id="2" creationId="{00000000-0000-0000-0000-000000000000}"/>
          </ac:spMkLst>
        </pc:spChg>
        <pc:spChg chg="mod">
          <ac:chgData name="Rebecca Francis-Davies" userId="S::r.francis-davies@uwtsd.ac.uk::caf69e2c-2198-47a4-8268-c57958bd4ca9" providerId="AD" clId="Web-{DB3F28D6-DB62-FF39-06FA-60941119B7C9}" dt="2025-03-03T21:41:33.620" v="10"/>
          <ac:spMkLst>
            <pc:docMk/>
            <pc:sldMk cId="109857222" sldId="256"/>
            <ac:spMk id="3" creationId="{00000000-0000-0000-0000-000000000000}"/>
          </ac:spMkLst>
        </pc:spChg>
        <pc:spChg chg="add">
          <ac:chgData name="Rebecca Francis-Davies" userId="S::r.francis-davies@uwtsd.ac.uk::caf69e2c-2198-47a4-8268-c57958bd4ca9" providerId="AD" clId="Web-{DB3F28D6-DB62-FF39-06FA-60941119B7C9}" dt="2025-03-03T21:41:33.620" v="10"/>
          <ac:spMkLst>
            <pc:docMk/>
            <pc:sldMk cId="109857222" sldId="256"/>
            <ac:spMk id="9" creationId="{7A875D55-4A80-43E9-38F6-27E3664939B0}"/>
          </ac:spMkLst>
        </pc:spChg>
        <pc:spChg chg="add">
          <ac:chgData name="Rebecca Francis-Davies" userId="S::r.francis-davies@uwtsd.ac.uk::caf69e2c-2198-47a4-8268-c57958bd4ca9" providerId="AD" clId="Web-{DB3F28D6-DB62-FF39-06FA-60941119B7C9}" dt="2025-03-03T21:41:33.620" v="10"/>
          <ac:spMkLst>
            <pc:docMk/>
            <pc:sldMk cId="109857222" sldId="256"/>
            <ac:spMk id="11" creationId="{3D572980-FB84-8C29-1FAC-FAC5ECE29A39}"/>
          </ac:spMkLst>
        </pc:spChg>
        <pc:picChg chg="add">
          <ac:chgData name="Rebecca Francis-Davies" userId="S::r.francis-davies@uwtsd.ac.uk::caf69e2c-2198-47a4-8268-c57958bd4ca9" providerId="AD" clId="Web-{DB3F28D6-DB62-FF39-06FA-60941119B7C9}" dt="2025-03-03T21:41:33.620" v="10"/>
          <ac:picMkLst>
            <pc:docMk/>
            <pc:sldMk cId="109857222" sldId="256"/>
            <ac:picMk id="4" creationId="{05D6DB97-4D02-F339-0402-526E7F1B0ACE}"/>
          </ac:picMkLst>
        </pc:picChg>
      </pc:sldChg>
      <pc:sldChg chg="addSp delSp modSp new modNotes">
        <pc:chgData name="Rebecca Francis-Davies" userId="S::r.francis-davies@uwtsd.ac.uk::caf69e2c-2198-47a4-8268-c57958bd4ca9" providerId="AD" clId="Web-{DB3F28D6-DB62-FF39-06FA-60941119B7C9}" dt="2025-03-03T22:00:40.182" v="189"/>
        <pc:sldMkLst>
          <pc:docMk/>
          <pc:sldMk cId="385319137" sldId="257"/>
        </pc:sldMkLst>
        <pc:spChg chg="mod">
          <ac:chgData name="Rebecca Francis-Davies" userId="S::r.francis-davies@uwtsd.ac.uk::caf69e2c-2198-47a4-8268-c57958bd4ca9" providerId="AD" clId="Web-{DB3F28D6-DB62-FF39-06FA-60941119B7C9}" dt="2025-03-03T21:44:09.686" v="15" actId="20577"/>
          <ac:spMkLst>
            <pc:docMk/>
            <pc:sldMk cId="385319137" sldId="257"/>
            <ac:spMk id="2" creationId="{F1C01D91-2297-9462-66A8-89B1D56EC123}"/>
          </ac:spMkLst>
        </pc:spChg>
        <pc:spChg chg="mod">
          <ac:chgData name="Rebecca Francis-Davies" userId="S::r.francis-davies@uwtsd.ac.uk::caf69e2c-2198-47a4-8268-c57958bd4ca9" providerId="AD" clId="Web-{DB3F28D6-DB62-FF39-06FA-60941119B7C9}" dt="2025-03-03T22:00:05.806" v="167" actId="20577"/>
          <ac:spMkLst>
            <pc:docMk/>
            <pc:sldMk cId="385319137" sldId="257"/>
            <ac:spMk id="3" creationId="{10393A17-190A-E9C4-B008-7DCDBA8196E5}"/>
          </ac:spMkLst>
        </pc:spChg>
        <pc:picChg chg="add del mod">
          <ac:chgData name="Rebecca Francis-Davies" userId="S::r.francis-davies@uwtsd.ac.uk::caf69e2c-2198-47a4-8268-c57958bd4ca9" providerId="AD" clId="Web-{DB3F28D6-DB62-FF39-06FA-60941119B7C9}" dt="2025-03-03T21:58:57.179" v="137"/>
          <ac:picMkLst>
            <pc:docMk/>
            <pc:sldMk cId="385319137" sldId="257"/>
            <ac:picMk id="4" creationId="{8934E79A-295D-50CF-CA34-040CB4CF98A3}"/>
          </ac:picMkLst>
        </pc:picChg>
      </pc:sldChg>
      <pc:sldChg chg="addSp delSp modSp new mod setBg">
        <pc:chgData name="Rebecca Francis-Davies" userId="S::r.francis-davies@uwtsd.ac.uk::caf69e2c-2198-47a4-8268-c57958bd4ca9" providerId="AD" clId="Web-{DB3F28D6-DB62-FF39-06FA-60941119B7C9}" dt="2025-03-04T07:32:15.668" v="1804"/>
        <pc:sldMkLst>
          <pc:docMk/>
          <pc:sldMk cId="3916288162" sldId="258"/>
        </pc:sldMkLst>
        <pc:spChg chg="mod">
          <ac:chgData name="Rebecca Francis-Davies" userId="S::r.francis-davies@uwtsd.ac.uk::caf69e2c-2198-47a4-8268-c57958bd4ca9" providerId="AD" clId="Web-{DB3F28D6-DB62-FF39-06FA-60941119B7C9}" dt="2025-03-04T07:32:15.668" v="1804"/>
          <ac:spMkLst>
            <pc:docMk/>
            <pc:sldMk cId="3916288162" sldId="258"/>
            <ac:spMk id="2" creationId="{24BF788F-9444-52C7-C15B-22FEC46517F7}"/>
          </ac:spMkLst>
        </pc:spChg>
        <pc:spChg chg="del mod">
          <ac:chgData name="Rebecca Francis-Davies" userId="S::r.francis-davies@uwtsd.ac.uk::caf69e2c-2198-47a4-8268-c57958bd4ca9" providerId="AD" clId="Web-{DB3F28D6-DB62-FF39-06FA-60941119B7C9}" dt="2025-03-04T07:32:15.668" v="1804"/>
          <ac:spMkLst>
            <pc:docMk/>
            <pc:sldMk cId="3916288162" sldId="258"/>
            <ac:spMk id="3" creationId="{F0BCCC79-540F-00D3-347D-F837DEB15E01}"/>
          </ac:spMkLst>
        </pc:spChg>
        <pc:spChg chg="add">
          <ac:chgData name="Rebecca Francis-Davies" userId="S::r.francis-davies@uwtsd.ac.uk::caf69e2c-2198-47a4-8268-c57958bd4ca9" providerId="AD" clId="Web-{DB3F28D6-DB62-FF39-06FA-60941119B7C9}" dt="2025-03-04T07:32:15.668" v="1804"/>
          <ac:spMkLst>
            <pc:docMk/>
            <pc:sldMk cId="3916288162" sldId="258"/>
            <ac:spMk id="9" creationId="{600DC1B0-7E1A-BD02-3F93-19E6B1B75075}"/>
          </ac:spMkLst>
        </pc:spChg>
        <pc:graphicFrameChg chg="add">
          <ac:chgData name="Rebecca Francis-Davies" userId="S::r.francis-davies@uwtsd.ac.uk::caf69e2c-2198-47a4-8268-c57958bd4ca9" providerId="AD" clId="Web-{DB3F28D6-DB62-FF39-06FA-60941119B7C9}" dt="2025-03-04T07:32:15.668" v="1804"/>
          <ac:graphicFrameMkLst>
            <pc:docMk/>
            <pc:sldMk cId="3916288162" sldId="258"/>
            <ac:graphicFrameMk id="5" creationId="{4B12FFEA-2DDE-AC75-2119-18987412C53B}"/>
          </ac:graphicFrameMkLst>
        </pc:graphicFrameChg>
      </pc:sldChg>
      <pc:sldChg chg="addSp modSp new mod setBg modNotes">
        <pc:chgData name="Rebecca Francis-Davies" userId="S::r.francis-davies@uwtsd.ac.uk::caf69e2c-2198-47a4-8268-c57958bd4ca9" providerId="AD" clId="Web-{DB3F28D6-DB62-FF39-06FA-60941119B7C9}" dt="2025-03-03T22:18:05.120" v="394"/>
        <pc:sldMkLst>
          <pc:docMk/>
          <pc:sldMk cId="422708947" sldId="259"/>
        </pc:sldMkLst>
        <pc:spChg chg="mod">
          <ac:chgData name="Rebecca Francis-Davies" userId="S::r.francis-davies@uwtsd.ac.uk::caf69e2c-2198-47a4-8268-c57958bd4ca9" providerId="AD" clId="Web-{DB3F28D6-DB62-FF39-06FA-60941119B7C9}" dt="2025-03-03T22:18:05.120" v="394"/>
          <ac:spMkLst>
            <pc:docMk/>
            <pc:sldMk cId="422708947" sldId="259"/>
            <ac:spMk id="2" creationId="{2C39DB71-9F14-6354-85A8-3B21C17A895D}"/>
          </ac:spMkLst>
        </pc:spChg>
        <pc:spChg chg="mod">
          <ac:chgData name="Rebecca Francis-Davies" userId="S::r.francis-davies@uwtsd.ac.uk::caf69e2c-2198-47a4-8268-c57958bd4ca9" providerId="AD" clId="Web-{DB3F28D6-DB62-FF39-06FA-60941119B7C9}" dt="2025-03-03T22:18:05.120" v="394"/>
          <ac:spMkLst>
            <pc:docMk/>
            <pc:sldMk cId="422708947" sldId="259"/>
            <ac:spMk id="3" creationId="{1AA2AD58-F3F7-19EC-A026-135CDF88088D}"/>
          </ac:spMkLst>
        </pc:spChg>
        <pc:spChg chg="add">
          <ac:chgData name="Rebecca Francis-Davies" userId="S::r.francis-davies@uwtsd.ac.uk::caf69e2c-2198-47a4-8268-c57958bd4ca9" providerId="AD" clId="Web-{DB3F28D6-DB62-FF39-06FA-60941119B7C9}" dt="2025-03-03T22:18:05.120" v="394"/>
          <ac:spMkLst>
            <pc:docMk/>
            <pc:sldMk cId="422708947" sldId="259"/>
            <ac:spMk id="9" creationId="{2961259D-605E-E200-FF9F-7C8C71D7C8E4}"/>
          </ac:spMkLst>
        </pc:spChg>
        <pc:picChg chg="add">
          <ac:chgData name="Rebecca Francis-Davies" userId="S::r.francis-davies@uwtsd.ac.uk::caf69e2c-2198-47a4-8268-c57958bd4ca9" providerId="AD" clId="Web-{DB3F28D6-DB62-FF39-06FA-60941119B7C9}" dt="2025-03-03T22:18:05.120" v="394"/>
          <ac:picMkLst>
            <pc:docMk/>
            <pc:sldMk cId="422708947" sldId="259"/>
            <ac:picMk id="5" creationId="{76368848-6A1A-4304-AE10-FC8666F10982}"/>
          </ac:picMkLst>
        </pc:picChg>
      </pc:sldChg>
      <pc:sldChg chg="addSp modSp new mod setBg modNotes">
        <pc:chgData name="Rebecca Francis-Davies" userId="S::r.francis-davies@uwtsd.ac.uk::caf69e2c-2198-47a4-8268-c57958bd4ca9" providerId="AD" clId="Web-{DB3F28D6-DB62-FF39-06FA-60941119B7C9}" dt="2025-03-03T22:31:24.481" v="530"/>
        <pc:sldMkLst>
          <pc:docMk/>
          <pc:sldMk cId="3644258241" sldId="260"/>
        </pc:sldMkLst>
        <pc:spChg chg="mod">
          <ac:chgData name="Rebecca Francis-Davies" userId="S::r.francis-davies@uwtsd.ac.uk::caf69e2c-2198-47a4-8268-c57958bd4ca9" providerId="AD" clId="Web-{DB3F28D6-DB62-FF39-06FA-60941119B7C9}" dt="2025-03-03T22:20:51.015" v="512"/>
          <ac:spMkLst>
            <pc:docMk/>
            <pc:sldMk cId="3644258241" sldId="260"/>
            <ac:spMk id="2" creationId="{A2A8F1CF-9D1D-A717-19BB-D8F18CEA74EE}"/>
          </ac:spMkLst>
        </pc:spChg>
        <pc:spChg chg="mod">
          <ac:chgData name="Rebecca Francis-Davies" userId="S::r.francis-davies@uwtsd.ac.uk::caf69e2c-2198-47a4-8268-c57958bd4ca9" providerId="AD" clId="Web-{DB3F28D6-DB62-FF39-06FA-60941119B7C9}" dt="2025-03-03T22:20:51.015" v="512"/>
          <ac:spMkLst>
            <pc:docMk/>
            <pc:sldMk cId="3644258241" sldId="260"/>
            <ac:spMk id="3" creationId="{2DC74831-1F61-DB8E-BEE6-87668CE02C17}"/>
          </ac:spMkLst>
        </pc:spChg>
        <pc:spChg chg="add">
          <ac:chgData name="Rebecca Francis-Davies" userId="S::r.francis-davies@uwtsd.ac.uk::caf69e2c-2198-47a4-8268-c57958bd4ca9" providerId="AD" clId="Web-{DB3F28D6-DB62-FF39-06FA-60941119B7C9}" dt="2025-03-03T22:20:51.015" v="512"/>
          <ac:spMkLst>
            <pc:docMk/>
            <pc:sldMk cId="3644258241" sldId="260"/>
            <ac:spMk id="8" creationId="{8323CF07-AAA9-DC0B-9E00-84313AE4538F}"/>
          </ac:spMkLst>
        </pc:spChg>
      </pc:sldChg>
      <pc:sldChg chg="addSp delSp modSp new mod setBg">
        <pc:chgData name="Rebecca Francis-Davies" userId="S::r.francis-davies@uwtsd.ac.uk::caf69e2c-2198-47a4-8268-c57958bd4ca9" providerId="AD" clId="Web-{DB3F28D6-DB62-FF39-06FA-60941119B7C9}" dt="2025-03-04T09:03:29.639" v="6262"/>
        <pc:sldMkLst>
          <pc:docMk/>
          <pc:sldMk cId="1539719382" sldId="261"/>
        </pc:sldMkLst>
        <pc:spChg chg="mod">
          <ac:chgData name="Rebecca Francis-Davies" userId="S::r.francis-davies@uwtsd.ac.uk::caf69e2c-2198-47a4-8268-c57958bd4ca9" providerId="AD" clId="Web-{DB3F28D6-DB62-FF39-06FA-60941119B7C9}" dt="2025-03-04T09:03:29.639" v="6262"/>
          <ac:spMkLst>
            <pc:docMk/>
            <pc:sldMk cId="1539719382" sldId="261"/>
            <ac:spMk id="2" creationId="{FE388C74-43D2-E048-F796-5D72BD7788CF}"/>
          </ac:spMkLst>
        </pc:spChg>
        <pc:spChg chg="del mod">
          <ac:chgData name="Rebecca Francis-Davies" userId="S::r.francis-davies@uwtsd.ac.uk::caf69e2c-2198-47a4-8268-c57958bd4ca9" providerId="AD" clId="Web-{DB3F28D6-DB62-FF39-06FA-60941119B7C9}" dt="2025-03-04T09:03:29.639" v="6262"/>
          <ac:spMkLst>
            <pc:docMk/>
            <pc:sldMk cId="1539719382" sldId="261"/>
            <ac:spMk id="3" creationId="{76D6C154-E2F7-ADC7-2B07-9069171E2B05}"/>
          </ac:spMkLst>
        </pc:spChg>
        <pc:spChg chg="add del">
          <ac:chgData name="Rebecca Francis-Davies" userId="S::r.francis-davies@uwtsd.ac.uk::caf69e2c-2198-47a4-8268-c57958bd4ca9" providerId="AD" clId="Web-{DB3F28D6-DB62-FF39-06FA-60941119B7C9}" dt="2025-03-04T09:03:29.639" v="6262"/>
          <ac:spMkLst>
            <pc:docMk/>
            <pc:sldMk cId="1539719382" sldId="261"/>
            <ac:spMk id="8" creationId="{8323CF07-AAA9-DC0B-9E00-84313AE4538F}"/>
          </ac:spMkLst>
        </pc:spChg>
        <pc:spChg chg="add">
          <ac:chgData name="Rebecca Francis-Davies" userId="S::r.francis-davies@uwtsd.ac.uk::caf69e2c-2198-47a4-8268-c57958bd4ca9" providerId="AD" clId="Web-{DB3F28D6-DB62-FF39-06FA-60941119B7C9}" dt="2025-03-04T09:03:29.639" v="6262"/>
          <ac:spMkLst>
            <pc:docMk/>
            <pc:sldMk cId="1539719382" sldId="261"/>
            <ac:spMk id="14" creationId="{600DC1B0-7E1A-BD02-3F93-19E6B1B75075}"/>
          </ac:spMkLst>
        </pc:spChg>
        <pc:graphicFrameChg chg="add">
          <ac:chgData name="Rebecca Francis-Davies" userId="S::r.francis-davies@uwtsd.ac.uk::caf69e2c-2198-47a4-8268-c57958bd4ca9" providerId="AD" clId="Web-{DB3F28D6-DB62-FF39-06FA-60941119B7C9}" dt="2025-03-04T09:03:29.639" v="6262"/>
          <ac:graphicFrameMkLst>
            <pc:docMk/>
            <pc:sldMk cId="1539719382" sldId="261"/>
            <ac:graphicFrameMk id="10" creationId="{59C078DF-E850-3A35-8846-BFF46239ED0B}"/>
          </ac:graphicFrameMkLst>
        </pc:graphicFrameChg>
      </pc:sldChg>
      <pc:sldChg chg="addSp delSp modSp new mod setBg setClrOvrMap modNotes">
        <pc:chgData name="Rebecca Francis-Davies" userId="S::r.francis-davies@uwtsd.ac.uk::caf69e2c-2198-47a4-8268-c57958bd4ca9" providerId="AD" clId="Web-{DB3F28D6-DB62-FF39-06FA-60941119B7C9}" dt="2025-03-04T09:09:20.887" v="6348"/>
        <pc:sldMkLst>
          <pc:docMk/>
          <pc:sldMk cId="1868016309" sldId="262"/>
        </pc:sldMkLst>
        <pc:spChg chg="mod ord">
          <ac:chgData name="Rebecca Francis-Davies" userId="S::r.francis-davies@uwtsd.ac.uk::caf69e2c-2198-47a4-8268-c57958bd4ca9" providerId="AD" clId="Web-{DB3F28D6-DB62-FF39-06FA-60941119B7C9}" dt="2025-03-03T22:37:33.085" v="715"/>
          <ac:spMkLst>
            <pc:docMk/>
            <pc:sldMk cId="1868016309" sldId="262"/>
            <ac:spMk id="2" creationId="{6E677D45-B932-45BB-585D-571E3F1F5C8D}"/>
          </ac:spMkLst>
        </pc:spChg>
        <pc:spChg chg="del">
          <ac:chgData name="Rebecca Francis-Davies" userId="S::r.francis-davies@uwtsd.ac.uk::caf69e2c-2198-47a4-8268-c57958bd4ca9" providerId="AD" clId="Web-{DB3F28D6-DB62-FF39-06FA-60941119B7C9}" dt="2025-03-03T22:36:49.302" v="689"/>
          <ac:spMkLst>
            <pc:docMk/>
            <pc:sldMk cId="1868016309" sldId="262"/>
            <ac:spMk id="3" creationId="{8D14DBE9-E368-4235-3005-6BB5CEA35177}"/>
          </ac:spMkLst>
        </pc:spChg>
        <pc:spChg chg="add mod">
          <ac:chgData name="Rebecca Francis-Davies" userId="S::r.francis-davies@uwtsd.ac.uk::caf69e2c-2198-47a4-8268-c57958bd4ca9" providerId="AD" clId="Web-{DB3F28D6-DB62-FF39-06FA-60941119B7C9}" dt="2025-03-03T22:37:33.085" v="715"/>
          <ac:spMkLst>
            <pc:docMk/>
            <pc:sldMk cId="1868016309" sldId="262"/>
            <ac:spMk id="8" creationId="{FD3EFC0A-4232-22AF-DE2F-82F06296D3F2}"/>
          </ac:spMkLst>
        </pc:spChg>
        <pc:spChg chg="add del">
          <ac:chgData name="Rebecca Francis-Davies" userId="S::r.francis-davies@uwtsd.ac.uk::caf69e2c-2198-47a4-8268-c57958bd4ca9" providerId="AD" clId="Web-{DB3F28D6-DB62-FF39-06FA-60941119B7C9}" dt="2025-03-03T22:37:33.085" v="715"/>
          <ac:spMkLst>
            <pc:docMk/>
            <pc:sldMk cId="1868016309" sldId="262"/>
            <ac:spMk id="11" creationId="{BA2AFC67-0973-EC0D-F14E-710D701B20BD}"/>
          </ac:spMkLst>
        </pc:spChg>
        <pc:spChg chg="add">
          <ac:chgData name="Rebecca Francis-Davies" userId="S::r.francis-davies@uwtsd.ac.uk::caf69e2c-2198-47a4-8268-c57958bd4ca9" providerId="AD" clId="Web-{DB3F28D6-DB62-FF39-06FA-60941119B7C9}" dt="2025-03-03T22:37:33.085" v="715"/>
          <ac:spMkLst>
            <pc:docMk/>
            <pc:sldMk cId="1868016309" sldId="262"/>
            <ac:spMk id="16" creationId="{0F447467-474F-7A46-9B55-A89C6B0DA11C}"/>
          </ac:spMkLst>
        </pc:spChg>
        <pc:spChg chg="add">
          <ac:chgData name="Rebecca Francis-Davies" userId="S::r.francis-davies@uwtsd.ac.uk::caf69e2c-2198-47a4-8268-c57958bd4ca9" providerId="AD" clId="Web-{DB3F28D6-DB62-FF39-06FA-60941119B7C9}" dt="2025-03-03T22:37:33.085" v="715"/>
          <ac:spMkLst>
            <pc:docMk/>
            <pc:sldMk cId="1868016309" sldId="262"/>
            <ac:spMk id="18" creationId="{A9CCD9CD-49AE-3D3E-923B-81ECD3FBF75F}"/>
          </ac:spMkLst>
        </pc:spChg>
        <pc:picChg chg="add mod ord">
          <ac:chgData name="Rebecca Francis-Davies" userId="S::r.francis-davies@uwtsd.ac.uk::caf69e2c-2198-47a4-8268-c57958bd4ca9" providerId="AD" clId="Web-{DB3F28D6-DB62-FF39-06FA-60941119B7C9}" dt="2025-03-03T22:37:33.085" v="715"/>
          <ac:picMkLst>
            <pc:docMk/>
            <pc:sldMk cId="1868016309" sldId="262"/>
            <ac:picMk id="4" creationId="{AE08D9DE-901D-0288-6F56-7946082300F1}"/>
          </ac:picMkLst>
        </pc:picChg>
      </pc:sldChg>
      <pc:sldChg chg="modSp new modNotes">
        <pc:chgData name="Rebecca Francis-Davies" userId="S::r.francis-davies@uwtsd.ac.uk::caf69e2c-2198-47a4-8268-c57958bd4ca9" providerId="AD" clId="Web-{DB3F28D6-DB62-FF39-06FA-60941119B7C9}" dt="2025-03-03T22:53:59.049" v="1164"/>
        <pc:sldMkLst>
          <pc:docMk/>
          <pc:sldMk cId="283388849" sldId="263"/>
        </pc:sldMkLst>
        <pc:spChg chg="mod">
          <ac:chgData name="Rebecca Francis-Davies" userId="S::r.francis-davies@uwtsd.ac.uk::caf69e2c-2198-47a4-8268-c57958bd4ca9" providerId="AD" clId="Web-{DB3F28D6-DB62-FF39-06FA-60941119B7C9}" dt="2025-03-03T22:41:46.576" v="728" actId="20577"/>
          <ac:spMkLst>
            <pc:docMk/>
            <pc:sldMk cId="283388849" sldId="263"/>
            <ac:spMk id="2" creationId="{DF6E4EA7-9C11-4073-D59A-F59F3AADE404}"/>
          </ac:spMkLst>
        </pc:spChg>
        <pc:spChg chg="mod">
          <ac:chgData name="Rebecca Francis-Davies" userId="S::r.francis-davies@uwtsd.ac.uk::caf69e2c-2198-47a4-8268-c57958bd4ca9" providerId="AD" clId="Web-{DB3F28D6-DB62-FF39-06FA-60941119B7C9}" dt="2025-03-03T22:49:07.385" v="922" actId="20577"/>
          <ac:spMkLst>
            <pc:docMk/>
            <pc:sldMk cId="283388849" sldId="263"/>
            <ac:spMk id="3" creationId="{A9A1685E-417F-1467-D87B-F19F76691FC0}"/>
          </ac:spMkLst>
        </pc:spChg>
      </pc:sldChg>
      <pc:sldChg chg="addSp modSp new mod setBg">
        <pc:chgData name="Rebecca Francis-Davies" userId="S::r.francis-davies@uwtsd.ac.uk::caf69e2c-2198-47a4-8268-c57958bd4ca9" providerId="AD" clId="Web-{DB3F28D6-DB62-FF39-06FA-60941119B7C9}" dt="2025-03-04T09:01:41.416" v="6204"/>
        <pc:sldMkLst>
          <pc:docMk/>
          <pc:sldMk cId="3008714589" sldId="264"/>
        </pc:sldMkLst>
        <pc:spChg chg="mod">
          <ac:chgData name="Rebecca Francis-Davies" userId="S::r.francis-davies@uwtsd.ac.uk::caf69e2c-2198-47a4-8268-c57958bd4ca9" providerId="AD" clId="Web-{DB3F28D6-DB62-FF39-06FA-60941119B7C9}" dt="2025-03-04T09:01:41.416" v="6204"/>
          <ac:spMkLst>
            <pc:docMk/>
            <pc:sldMk cId="3008714589" sldId="264"/>
            <ac:spMk id="2" creationId="{7199DA69-FA76-1015-7AB8-77F5AACA8CD4}"/>
          </ac:spMkLst>
        </pc:spChg>
        <pc:spChg chg="mod">
          <ac:chgData name="Rebecca Francis-Davies" userId="S::r.francis-davies@uwtsd.ac.uk::caf69e2c-2198-47a4-8268-c57958bd4ca9" providerId="AD" clId="Web-{DB3F28D6-DB62-FF39-06FA-60941119B7C9}" dt="2025-03-04T09:01:41.416" v="6204"/>
          <ac:spMkLst>
            <pc:docMk/>
            <pc:sldMk cId="3008714589" sldId="264"/>
            <ac:spMk id="3" creationId="{CA23175F-17DA-F391-CC6B-E63F97D9060B}"/>
          </ac:spMkLst>
        </pc:spChg>
        <pc:spChg chg="add">
          <ac:chgData name="Rebecca Francis-Davies" userId="S::r.francis-davies@uwtsd.ac.uk::caf69e2c-2198-47a4-8268-c57958bd4ca9" providerId="AD" clId="Web-{DB3F28D6-DB62-FF39-06FA-60941119B7C9}" dt="2025-03-04T09:01:41.416" v="6204"/>
          <ac:spMkLst>
            <pc:docMk/>
            <pc:sldMk cId="3008714589" sldId="264"/>
            <ac:spMk id="9" creationId="{2961259D-605E-E200-FF9F-7C8C71D7C8E4}"/>
          </ac:spMkLst>
        </pc:spChg>
        <pc:picChg chg="add">
          <ac:chgData name="Rebecca Francis-Davies" userId="S::r.francis-davies@uwtsd.ac.uk::caf69e2c-2198-47a4-8268-c57958bd4ca9" providerId="AD" clId="Web-{DB3F28D6-DB62-FF39-06FA-60941119B7C9}" dt="2025-03-04T09:01:41.416" v="6204"/>
          <ac:picMkLst>
            <pc:docMk/>
            <pc:sldMk cId="3008714589" sldId="264"/>
            <ac:picMk id="5" creationId="{739DA447-FC5B-5FC0-45CE-151BC7E39789}"/>
          </ac:picMkLst>
        </pc:picChg>
      </pc:sldChg>
      <pc:sldChg chg="addSp modSp new mod setBg modNotes">
        <pc:chgData name="Rebecca Francis-Davies" userId="S::r.francis-davies@uwtsd.ac.uk::caf69e2c-2198-47a4-8268-c57958bd4ca9" providerId="AD" clId="Web-{DB3F28D6-DB62-FF39-06FA-60941119B7C9}" dt="2025-03-03T23:08:52.244" v="1511" actId="1076"/>
        <pc:sldMkLst>
          <pc:docMk/>
          <pc:sldMk cId="3557026612" sldId="265"/>
        </pc:sldMkLst>
        <pc:spChg chg="mod">
          <ac:chgData name="Rebecca Francis-Davies" userId="S::r.francis-davies@uwtsd.ac.uk::caf69e2c-2198-47a4-8268-c57958bd4ca9" providerId="AD" clId="Web-{DB3F28D6-DB62-FF39-06FA-60941119B7C9}" dt="2025-03-03T23:08:31.119" v="1510"/>
          <ac:spMkLst>
            <pc:docMk/>
            <pc:sldMk cId="3557026612" sldId="265"/>
            <ac:spMk id="2" creationId="{211B73B5-6DB3-3E76-0E4B-51907F7AF0F8}"/>
          </ac:spMkLst>
        </pc:spChg>
        <pc:spChg chg="mod">
          <ac:chgData name="Rebecca Francis-Davies" userId="S::r.francis-davies@uwtsd.ac.uk::caf69e2c-2198-47a4-8268-c57958bd4ca9" providerId="AD" clId="Web-{DB3F28D6-DB62-FF39-06FA-60941119B7C9}" dt="2025-03-03T23:08:31.119" v="1510"/>
          <ac:spMkLst>
            <pc:docMk/>
            <pc:sldMk cId="3557026612" sldId="265"/>
            <ac:spMk id="3" creationId="{541F363B-D5E0-A8E1-6322-19FE9F02DF53}"/>
          </ac:spMkLst>
        </pc:spChg>
        <pc:spChg chg="add">
          <ac:chgData name="Rebecca Francis-Davies" userId="S::r.francis-davies@uwtsd.ac.uk::caf69e2c-2198-47a4-8268-c57958bd4ca9" providerId="AD" clId="Web-{DB3F28D6-DB62-FF39-06FA-60941119B7C9}" dt="2025-03-03T23:08:31.119" v="1510"/>
          <ac:spMkLst>
            <pc:docMk/>
            <pc:sldMk cId="3557026612" sldId="265"/>
            <ac:spMk id="9" creationId="{37B65277-82C6-6D08-6DCA-4A7DCC3B7136}"/>
          </ac:spMkLst>
        </pc:spChg>
        <pc:picChg chg="add mod">
          <ac:chgData name="Rebecca Francis-Davies" userId="S::r.francis-davies@uwtsd.ac.uk::caf69e2c-2198-47a4-8268-c57958bd4ca9" providerId="AD" clId="Web-{DB3F28D6-DB62-FF39-06FA-60941119B7C9}" dt="2025-03-03T23:08:52.244" v="1511" actId="1076"/>
          <ac:picMkLst>
            <pc:docMk/>
            <pc:sldMk cId="3557026612" sldId="265"/>
            <ac:picMk id="4" creationId="{A3296BC3-1D7A-4592-199B-B54CC59E0509}"/>
          </ac:picMkLst>
        </pc:picChg>
      </pc:sldChg>
      <pc:sldChg chg="addSp modSp new mod setBg">
        <pc:chgData name="Rebecca Francis-Davies" userId="S::r.francis-davies@uwtsd.ac.uk::caf69e2c-2198-47a4-8268-c57958bd4ca9" providerId="AD" clId="Web-{DB3F28D6-DB62-FF39-06FA-60941119B7C9}" dt="2025-03-04T07:31:51.261" v="1802"/>
        <pc:sldMkLst>
          <pc:docMk/>
          <pc:sldMk cId="1616592693" sldId="266"/>
        </pc:sldMkLst>
        <pc:spChg chg="mod">
          <ac:chgData name="Rebecca Francis-Davies" userId="S::r.francis-davies@uwtsd.ac.uk::caf69e2c-2198-47a4-8268-c57958bd4ca9" providerId="AD" clId="Web-{DB3F28D6-DB62-FF39-06FA-60941119B7C9}" dt="2025-03-04T07:31:51.261" v="1802"/>
          <ac:spMkLst>
            <pc:docMk/>
            <pc:sldMk cId="1616592693" sldId="266"/>
            <ac:spMk id="2" creationId="{2677E7B9-B506-59FD-0BA8-42748876478C}"/>
          </ac:spMkLst>
        </pc:spChg>
        <pc:spChg chg="mod">
          <ac:chgData name="Rebecca Francis-Davies" userId="S::r.francis-davies@uwtsd.ac.uk::caf69e2c-2198-47a4-8268-c57958bd4ca9" providerId="AD" clId="Web-{DB3F28D6-DB62-FF39-06FA-60941119B7C9}" dt="2025-03-04T07:31:51.261" v="1802"/>
          <ac:spMkLst>
            <pc:docMk/>
            <pc:sldMk cId="1616592693" sldId="266"/>
            <ac:spMk id="3" creationId="{961EE906-8D4E-9955-E884-1910E6085402}"/>
          </ac:spMkLst>
        </pc:spChg>
        <pc:spChg chg="add">
          <ac:chgData name="Rebecca Francis-Davies" userId="S::r.francis-davies@uwtsd.ac.uk::caf69e2c-2198-47a4-8268-c57958bd4ca9" providerId="AD" clId="Web-{DB3F28D6-DB62-FF39-06FA-60941119B7C9}" dt="2025-03-04T07:31:51.261" v="1802"/>
          <ac:spMkLst>
            <pc:docMk/>
            <pc:sldMk cId="1616592693" sldId="266"/>
            <ac:spMk id="9" creationId="{2961259D-605E-E200-FF9F-7C8C71D7C8E4}"/>
          </ac:spMkLst>
        </pc:spChg>
        <pc:picChg chg="add">
          <ac:chgData name="Rebecca Francis-Davies" userId="S::r.francis-davies@uwtsd.ac.uk::caf69e2c-2198-47a4-8268-c57958bd4ca9" providerId="AD" clId="Web-{DB3F28D6-DB62-FF39-06FA-60941119B7C9}" dt="2025-03-04T07:31:51.261" v="1802"/>
          <ac:picMkLst>
            <pc:docMk/>
            <pc:sldMk cId="1616592693" sldId="266"/>
            <ac:picMk id="5" creationId="{8AFD6FB5-6652-5470-431C-1CD5BF905296}"/>
          </ac:picMkLst>
        </pc:picChg>
      </pc:sldChg>
      <pc:sldChg chg="addSp delSp modSp new mod setBg">
        <pc:chgData name="Rebecca Francis-Davies" userId="S::r.francis-davies@uwtsd.ac.uk::caf69e2c-2198-47a4-8268-c57958bd4ca9" providerId="AD" clId="Web-{DB3F28D6-DB62-FF39-06FA-60941119B7C9}" dt="2025-03-04T07:32:07.574" v="1803"/>
        <pc:sldMkLst>
          <pc:docMk/>
          <pc:sldMk cId="823381040" sldId="267"/>
        </pc:sldMkLst>
        <pc:spChg chg="mod">
          <ac:chgData name="Rebecca Francis-Davies" userId="S::r.francis-davies@uwtsd.ac.uk::caf69e2c-2198-47a4-8268-c57958bd4ca9" providerId="AD" clId="Web-{DB3F28D6-DB62-FF39-06FA-60941119B7C9}" dt="2025-03-04T07:32:07.574" v="1803"/>
          <ac:spMkLst>
            <pc:docMk/>
            <pc:sldMk cId="823381040" sldId="267"/>
            <ac:spMk id="2" creationId="{CE5DD5C3-6867-570B-2C98-387759FB09D3}"/>
          </ac:spMkLst>
        </pc:spChg>
        <pc:spChg chg="del mod">
          <ac:chgData name="Rebecca Francis-Davies" userId="S::r.francis-davies@uwtsd.ac.uk::caf69e2c-2198-47a4-8268-c57958bd4ca9" providerId="AD" clId="Web-{DB3F28D6-DB62-FF39-06FA-60941119B7C9}" dt="2025-03-04T07:32:07.574" v="1803"/>
          <ac:spMkLst>
            <pc:docMk/>
            <pc:sldMk cId="823381040" sldId="267"/>
            <ac:spMk id="3" creationId="{24194F49-6C8C-9CCA-9E52-50446C5A7192}"/>
          </ac:spMkLst>
        </pc:spChg>
        <pc:spChg chg="add del">
          <ac:chgData name="Rebecca Francis-Davies" userId="S::r.francis-davies@uwtsd.ac.uk::caf69e2c-2198-47a4-8268-c57958bd4ca9" providerId="AD" clId="Web-{DB3F28D6-DB62-FF39-06FA-60941119B7C9}" dt="2025-03-04T07:32:07.574" v="1803"/>
          <ac:spMkLst>
            <pc:docMk/>
            <pc:sldMk cId="823381040" sldId="267"/>
            <ac:spMk id="8" creationId="{8323CF07-AAA9-DC0B-9E00-84313AE4538F}"/>
          </ac:spMkLst>
        </pc:spChg>
        <pc:spChg chg="add">
          <ac:chgData name="Rebecca Francis-Davies" userId="S::r.francis-davies@uwtsd.ac.uk::caf69e2c-2198-47a4-8268-c57958bd4ca9" providerId="AD" clId="Web-{DB3F28D6-DB62-FF39-06FA-60941119B7C9}" dt="2025-03-04T07:32:07.574" v="1803"/>
          <ac:spMkLst>
            <pc:docMk/>
            <pc:sldMk cId="823381040" sldId="267"/>
            <ac:spMk id="14" creationId="{600DC1B0-7E1A-BD02-3F93-19E6B1B75075}"/>
          </ac:spMkLst>
        </pc:spChg>
        <pc:graphicFrameChg chg="add">
          <ac:chgData name="Rebecca Francis-Davies" userId="S::r.francis-davies@uwtsd.ac.uk::caf69e2c-2198-47a4-8268-c57958bd4ca9" providerId="AD" clId="Web-{DB3F28D6-DB62-FF39-06FA-60941119B7C9}" dt="2025-03-04T07:32:07.574" v="1803"/>
          <ac:graphicFrameMkLst>
            <pc:docMk/>
            <pc:sldMk cId="823381040" sldId="267"/>
            <ac:graphicFrameMk id="10" creationId="{613657B4-053A-4DC5-68C2-C6183DD7A7AD}"/>
          </ac:graphicFrameMkLst>
        </pc:graphicFrameChg>
      </pc:sldChg>
      <pc:sldChg chg="addSp modSp new mod setBg">
        <pc:chgData name="Rebecca Francis-Davies" userId="S::r.francis-davies@uwtsd.ac.uk::caf69e2c-2198-47a4-8268-c57958bd4ca9" providerId="AD" clId="Web-{DB3F28D6-DB62-FF39-06FA-60941119B7C9}" dt="2025-03-04T09:08:49.573" v="6273"/>
        <pc:sldMkLst>
          <pc:docMk/>
          <pc:sldMk cId="16060122" sldId="268"/>
        </pc:sldMkLst>
        <pc:spChg chg="mod">
          <ac:chgData name="Rebecca Francis-Davies" userId="S::r.francis-davies@uwtsd.ac.uk::caf69e2c-2198-47a4-8268-c57958bd4ca9" providerId="AD" clId="Web-{DB3F28D6-DB62-FF39-06FA-60941119B7C9}" dt="2025-03-04T09:08:49.573" v="6273"/>
          <ac:spMkLst>
            <pc:docMk/>
            <pc:sldMk cId="16060122" sldId="268"/>
            <ac:spMk id="2" creationId="{9D9BE8D9-4AB4-DFC0-1579-8D8838FE03BE}"/>
          </ac:spMkLst>
        </pc:spChg>
        <pc:spChg chg="mod">
          <ac:chgData name="Rebecca Francis-Davies" userId="S::r.francis-davies@uwtsd.ac.uk::caf69e2c-2198-47a4-8268-c57958bd4ca9" providerId="AD" clId="Web-{DB3F28D6-DB62-FF39-06FA-60941119B7C9}" dt="2025-03-04T09:08:49.573" v="6273"/>
          <ac:spMkLst>
            <pc:docMk/>
            <pc:sldMk cId="16060122" sldId="268"/>
            <ac:spMk id="3" creationId="{60B6669B-2791-E5F2-D9B9-BD6C1696C4E7}"/>
          </ac:spMkLst>
        </pc:spChg>
        <pc:spChg chg="add">
          <ac:chgData name="Rebecca Francis-Davies" userId="S::r.francis-davies@uwtsd.ac.uk::caf69e2c-2198-47a4-8268-c57958bd4ca9" providerId="AD" clId="Web-{DB3F28D6-DB62-FF39-06FA-60941119B7C9}" dt="2025-03-04T09:08:49.573" v="6273"/>
          <ac:spMkLst>
            <pc:docMk/>
            <pc:sldMk cId="16060122" sldId="268"/>
            <ac:spMk id="9" creationId="{2961259D-605E-E200-FF9F-7C8C71D7C8E4}"/>
          </ac:spMkLst>
        </pc:spChg>
        <pc:picChg chg="add">
          <ac:chgData name="Rebecca Francis-Davies" userId="S::r.francis-davies@uwtsd.ac.uk::caf69e2c-2198-47a4-8268-c57958bd4ca9" providerId="AD" clId="Web-{DB3F28D6-DB62-FF39-06FA-60941119B7C9}" dt="2025-03-04T09:08:49.573" v="6273"/>
          <ac:picMkLst>
            <pc:docMk/>
            <pc:sldMk cId="16060122" sldId="268"/>
            <ac:picMk id="5" creationId="{B3994A59-ACB5-EE8E-9C1D-BEFAC0B83503}"/>
          </ac:picMkLst>
        </pc:picChg>
      </pc:sldChg>
      <pc:sldChg chg="modSp new ord modNotes">
        <pc:chgData name="Rebecca Francis-Davies" userId="S::r.francis-davies@uwtsd.ac.uk::caf69e2c-2198-47a4-8268-c57958bd4ca9" providerId="AD" clId="Web-{DB3F28D6-DB62-FF39-06FA-60941119B7C9}" dt="2025-03-04T09:09:45.497" v="6351"/>
        <pc:sldMkLst>
          <pc:docMk/>
          <pc:sldMk cId="2821642517" sldId="269"/>
        </pc:sldMkLst>
        <pc:spChg chg="mod">
          <ac:chgData name="Rebecca Francis-Davies" userId="S::r.francis-davies@uwtsd.ac.uk::caf69e2c-2198-47a4-8268-c57958bd4ca9" providerId="AD" clId="Web-{DB3F28D6-DB62-FF39-06FA-60941119B7C9}" dt="2025-03-04T07:44:36.384" v="2231" actId="20577"/>
          <ac:spMkLst>
            <pc:docMk/>
            <pc:sldMk cId="2821642517" sldId="269"/>
            <ac:spMk id="2" creationId="{56FCA3BD-F155-AD56-3A33-9FDAAE4A2675}"/>
          </ac:spMkLst>
        </pc:spChg>
        <pc:spChg chg="mod">
          <ac:chgData name="Rebecca Francis-Davies" userId="S::r.francis-davies@uwtsd.ac.uk::caf69e2c-2198-47a4-8268-c57958bd4ca9" providerId="AD" clId="Web-{DB3F28D6-DB62-FF39-06FA-60941119B7C9}" dt="2025-03-04T07:36:06.568" v="1829" actId="20577"/>
          <ac:spMkLst>
            <pc:docMk/>
            <pc:sldMk cId="2821642517" sldId="269"/>
            <ac:spMk id="3" creationId="{A966AC47-D917-439E-45C2-035183DED4E4}"/>
          </ac:spMkLst>
        </pc:spChg>
        <pc:spChg chg="mod">
          <ac:chgData name="Rebecca Francis-Davies" userId="S::r.francis-davies@uwtsd.ac.uk::caf69e2c-2198-47a4-8268-c57958bd4ca9" providerId="AD" clId="Web-{DB3F28D6-DB62-FF39-06FA-60941119B7C9}" dt="2025-03-04T07:41:42.534" v="2146" actId="20577"/>
          <ac:spMkLst>
            <pc:docMk/>
            <pc:sldMk cId="2821642517" sldId="269"/>
            <ac:spMk id="4" creationId="{F60F4DCB-E922-74FC-C84D-40D2E671BF68}"/>
          </ac:spMkLst>
        </pc:spChg>
        <pc:spChg chg="mod">
          <ac:chgData name="Rebecca Francis-Davies" userId="S::r.francis-davies@uwtsd.ac.uk::caf69e2c-2198-47a4-8268-c57958bd4ca9" providerId="AD" clId="Web-{DB3F28D6-DB62-FF39-06FA-60941119B7C9}" dt="2025-03-04T07:36:12.365" v="1832" actId="20577"/>
          <ac:spMkLst>
            <pc:docMk/>
            <pc:sldMk cId="2821642517" sldId="269"/>
            <ac:spMk id="5" creationId="{B263A857-BDF2-25CA-36A3-5899C439872F}"/>
          </ac:spMkLst>
        </pc:spChg>
        <pc:spChg chg="mod">
          <ac:chgData name="Rebecca Francis-Davies" userId="S::r.francis-davies@uwtsd.ac.uk::caf69e2c-2198-47a4-8268-c57958bd4ca9" providerId="AD" clId="Web-{DB3F28D6-DB62-FF39-06FA-60941119B7C9}" dt="2025-03-04T07:42:01.832" v="2183" actId="20577"/>
          <ac:spMkLst>
            <pc:docMk/>
            <pc:sldMk cId="2821642517" sldId="269"/>
            <ac:spMk id="6" creationId="{A95FE036-4286-A64F-7163-8BB60F7EA146}"/>
          </ac:spMkLst>
        </pc:spChg>
      </pc:sldChg>
      <pc:sldChg chg="addSp modSp new mod setBg">
        <pc:chgData name="Rebecca Francis-Davies" userId="S::r.francis-davies@uwtsd.ac.uk::caf69e2c-2198-47a4-8268-c57958bd4ca9" providerId="AD" clId="Web-{DB3F28D6-DB62-FF39-06FA-60941119B7C9}" dt="2025-03-04T07:57:10.616" v="2471"/>
        <pc:sldMkLst>
          <pc:docMk/>
          <pc:sldMk cId="3895059462" sldId="270"/>
        </pc:sldMkLst>
        <pc:spChg chg="mod">
          <ac:chgData name="Rebecca Francis-Davies" userId="S::r.francis-davies@uwtsd.ac.uk::caf69e2c-2198-47a4-8268-c57958bd4ca9" providerId="AD" clId="Web-{DB3F28D6-DB62-FF39-06FA-60941119B7C9}" dt="2025-03-04T07:57:10.616" v="2471"/>
          <ac:spMkLst>
            <pc:docMk/>
            <pc:sldMk cId="3895059462" sldId="270"/>
            <ac:spMk id="2" creationId="{BFB78160-7409-E047-37CC-9DF379ABCA90}"/>
          </ac:spMkLst>
        </pc:spChg>
        <pc:spChg chg="mod">
          <ac:chgData name="Rebecca Francis-Davies" userId="S::r.francis-davies@uwtsd.ac.uk::caf69e2c-2198-47a4-8268-c57958bd4ca9" providerId="AD" clId="Web-{DB3F28D6-DB62-FF39-06FA-60941119B7C9}" dt="2025-03-04T07:57:10.616" v="2471"/>
          <ac:spMkLst>
            <pc:docMk/>
            <pc:sldMk cId="3895059462" sldId="270"/>
            <ac:spMk id="3" creationId="{DD92CE4E-C6FB-D215-DB17-8FCFFC8188AB}"/>
          </ac:spMkLst>
        </pc:spChg>
        <pc:spChg chg="add">
          <ac:chgData name="Rebecca Francis-Davies" userId="S::r.francis-davies@uwtsd.ac.uk::caf69e2c-2198-47a4-8268-c57958bd4ca9" providerId="AD" clId="Web-{DB3F28D6-DB62-FF39-06FA-60941119B7C9}" dt="2025-03-04T07:57:10.616" v="2471"/>
          <ac:spMkLst>
            <pc:docMk/>
            <pc:sldMk cId="3895059462" sldId="270"/>
            <ac:spMk id="9" creationId="{2961259D-605E-E200-FF9F-7C8C71D7C8E4}"/>
          </ac:spMkLst>
        </pc:spChg>
        <pc:picChg chg="add">
          <ac:chgData name="Rebecca Francis-Davies" userId="S::r.francis-davies@uwtsd.ac.uk::caf69e2c-2198-47a4-8268-c57958bd4ca9" providerId="AD" clId="Web-{DB3F28D6-DB62-FF39-06FA-60941119B7C9}" dt="2025-03-04T07:57:10.616" v="2471"/>
          <ac:picMkLst>
            <pc:docMk/>
            <pc:sldMk cId="3895059462" sldId="270"/>
            <ac:picMk id="5" creationId="{034E88B2-E2ED-FC61-4A30-2399E105D03C}"/>
          </ac:picMkLst>
        </pc:picChg>
      </pc:sldChg>
      <pc:sldChg chg="addSp modSp new mod setBg">
        <pc:chgData name="Rebecca Francis-Davies" userId="S::r.francis-davies@uwtsd.ac.uk::caf69e2c-2198-47a4-8268-c57958bd4ca9" providerId="AD" clId="Web-{DB3F28D6-DB62-FF39-06FA-60941119B7C9}" dt="2025-03-04T07:58:46.572" v="2548"/>
        <pc:sldMkLst>
          <pc:docMk/>
          <pc:sldMk cId="3723190716" sldId="271"/>
        </pc:sldMkLst>
        <pc:spChg chg="mod">
          <ac:chgData name="Rebecca Francis-Davies" userId="S::r.francis-davies@uwtsd.ac.uk::caf69e2c-2198-47a4-8268-c57958bd4ca9" providerId="AD" clId="Web-{DB3F28D6-DB62-FF39-06FA-60941119B7C9}" dt="2025-03-04T07:58:46.572" v="2548"/>
          <ac:spMkLst>
            <pc:docMk/>
            <pc:sldMk cId="3723190716" sldId="271"/>
            <ac:spMk id="2" creationId="{98DB1A3E-EC74-117C-ED92-D9126F2CA4E4}"/>
          </ac:spMkLst>
        </pc:spChg>
        <pc:spChg chg="mod">
          <ac:chgData name="Rebecca Francis-Davies" userId="S::r.francis-davies@uwtsd.ac.uk::caf69e2c-2198-47a4-8268-c57958bd4ca9" providerId="AD" clId="Web-{DB3F28D6-DB62-FF39-06FA-60941119B7C9}" dt="2025-03-04T07:58:46.572" v="2548"/>
          <ac:spMkLst>
            <pc:docMk/>
            <pc:sldMk cId="3723190716" sldId="271"/>
            <ac:spMk id="3" creationId="{D0389A6B-803D-64AD-25DB-2F8E8925D8BC}"/>
          </ac:spMkLst>
        </pc:spChg>
        <pc:spChg chg="add">
          <ac:chgData name="Rebecca Francis-Davies" userId="S::r.francis-davies@uwtsd.ac.uk::caf69e2c-2198-47a4-8268-c57958bd4ca9" providerId="AD" clId="Web-{DB3F28D6-DB62-FF39-06FA-60941119B7C9}" dt="2025-03-04T07:58:46.572" v="2548"/>
          <ac:spMkLst>
            <pc:docMk/>
            <pc:sldMk cId="3723190716" sldId="271"/>
            <ac:spMk id="9" creationId="{BA2AFC67-0973-EC0D-F14E-710D701B20BD}"/>
          </ac:spMkLst>
        </pc:spChg>
        <pc:picChg chg="add">
          <ac:chgData name="Rebecca Francis-Davies" userId="S::r.francis-davies@uwtsd.ac.uk::caf69e2c-2198-47a4-8268-c57958bd4ca9" providerId="AD" clId="Web-{DB3F28D6-DB62-FF39-06FA-60941119B7C9}" dt="2025-03-04T07:58:46.572" v="2548"/>
          <ac:picMkLst>
            <pc:docMk/>
            <pc:sldMk cId="3723190716" sldId="271"/>
            <ac:picMk id="5" creationId="{7AE9F97C-088E-CCED-C375-EEF80A4F70DB}"/>
          </ac:picMkLst>
        </pc:picChg>
      </pc:sldChg>
      <pc:sldChg chg="addSp modSp new mod setBg">
        <pc:chgData name="Rebecca Francis-Davies" userId="S::r.francis-davies@uwtsd.ac.uk::caf69e2c-2198-47a4-8268-c57958bd4ca9" providerId="AD" clId="Web-{DB3F28D6-DB62-FF39-06FA-60941119B7C9}" dt="2025-03-04T08:01:43.329" v="2770"/>
        <pc:sldMkLst>
          <pc:docMk/>
          <pc:sldMk cId="2070878892" sldId="272"/>
        </pc:sldMkLst>
        <pc:spChg chg="mod">
          <ac:chgData name="Rebecca Francis-Davies" userId="S::r.francis-davies@uwtsd.ac.uk::caf69e2c-2198-47a4-8268-c57958bd4ca9" providerId="AD" clId="Web-{DB3F28D6-DB62-FF39-06FA-60941119B7C9}" dt="2025-03-04T08:01:43.329" v="2770"/>
          <ac:spMkLst>
            <pc:docMk/>
            <pc:sldMk cId="2070878892" sldId="272"/>
            <ac:spMk id="2" creationId="{1646D399-2B93-1303-436B-B5E1EF676987}"/>
          </ac:spMkLst>
        </pc:spChg>
        <pc:spChg chg="mod">
          <ac:chgData name="Rebecca Francis-Davies" userId="S::r.francis-davies@uwtsd.ac.uk::caf69e2c-2198-47a4-8268-c57958bd4ca9" providerId="AD" clId="Web-{DB3F28D6-DB62-FF39-06FA-60941119B7C9}" dt="2025-03-04T08:01:43.329" v="2770"/>
          <ac:spMkLst>
            <pc:docMk/>
            <pc:sldMk cId="2070878892" sldId="272"/>
            <ac:spMk id="3" creationId="{2D0E394D-4D68-CD88-FDDE-936679DABBA7}"/>
          </ac:spMkLst>
        </pc:spChg>
        <pc:spChg chg="add">
          <ac:chgData name="Rebecca Francis-Davies" userId="S::r.francis-davies@uwtsd.ac.uk::caf69e2c-2198-47a4-8268-c57958bd4ca9" providerId="AD" clId="Web-{DB3F28D6-DB62-FF39-06FA-60941119B7C9}" dt="2025-03-04T08:01:43.329" v="2770"/>
          <ac:spMkLst>
            <pc:docMk/>
            <pc:sldMk cId="2070878892" sldId="272"/>
            <ac:spMk id="9" creationId="{92CC1E4F-F1F0-B945-BE50-C72A7103E8AC}"/>
          </ac:spMkLst>
        </pc:spChg>
        <pc:picChg chg="add">
          <ac:chgData name="Rebecca Francis-Davies" userId="S::r.francis-davies@uwtsd.ac.uk::caf69e2c-2198-47a4-8268-c57958bd4ca9" providerId="AD" clId="Web-{DB3F28D6-DB62-FF39-06FA-60941119B7C9}" dt="2025-03-04T08:01:43.329" v="2770"/>
          <ac:picMkLst>
            <pc:docMk/>
            <pc:sldMk cId="2070878892" sldId="272"/>
            <ac:picMk id="5" creationId="{606B9D39-A47E-1385-D47D-9B4E3C5A829F}"/>
          </ac:picMkLst>
        </pc:picChg>
      </pc:sldChg>
      <pc:sldChg chg="addSp delSp modSp new mod setBg modNotes">
        <pc:chgData name="Rebecca Francis-Davies" userId="S::r.francis-davies@uwtsd.ac.uk::caf69e2c-2198-47a4-8268-c57958bd4ca9" providerId="AD" clId="Web-{DB3F28D6-DB62-FF39-06FA-60941119B7C9}" dt="2025-03-04T08:13:03.151" v="2820"/>
        <pc:sldMkLst>
          <pc:docMk/>
          <pc:sldMk cId="3493182773" sldId="273"/>
        </pc:sldMkLst>
        <pc:spChg chg="del mod">
          <ac:chgData name="Rebecca Francis-Davies" userId="S::r.francis-davies@uwtsd.ac.uk::caf69e2c-2198-47a4-8268-c57958bd4ca9" providerId="AD" clId="Web-{DB3F28D6-DB62-FF39-06FA-60941119B7C9}" dt="2025-03-04T08:09:16.440" v="2786"/>
          <ac:spMkLst>
            <pc:docMk/>
            <pc:sldMk cId="3493182773" sldId="273"/>
            <ac:spMk id="2" creationId="{61DC27A5-0F1E-BD9A-AECB-D1CBDC804B3A}"/>
          </ac:spMkLst>
        </pc:spChg>
        <pc:spChg chg="del">
          <ac:chgData name="Rebecca Francis-Davies" userId="S::r.francis-davies@uwtsd.ac.uk::caf69e2c-2198-47a4-8268-c57958bd4ca9" providerId="AD" clId="Web-{DB3F28D6-DB62-FF39-06FA-60941119B7C9}" dt="2025-03-04T08:08:20.453" v="2780"/>
          <ac:spMkLst>
            <pc:docMk/>
            <pc:sldMk cId="3493182773" sldId="273"/>
            <ac:spMk id="3" creationId="{4103B955-2DA0-AFA5-E901-42EBB7982768}"/>
          </ac:spMkLst>
        </pc:spChg>
        <pc:spChg chg="add del">
          <ac:chgData name="Rebecca Francis-Davies" userId="S::r.francis-davies@uwtsd.ac.uk::caf69e2c-2198-47a4-8268-c57958bd4ca9" providerId="AD" clId="Web-{DB3F28D6-DB62-FF39-06FA-60941119B7C9}" dt="2025-03-04T08:09:16.440" v="2786"/>
          <ac:spMkLst>
            <pc:docMk/>
            <pc:sldMk cId="3493182773" sldId="273"/>
            <ac:spMk id="9" creationId="{9B65F7F7-2FCE-8F01-53DE-15C39342BE99}"/>
          </ac:spMkLst>
        </pc:spChg>
        <pc:spChg chg="add">
          <ac:chgData name="Rebecca Francis-Davies" userId="S::r.francis-davies@uwtsd.ac.uk::caf69e2c-2198-47a4-8268-c57958bd4ca9" providerId="AD" clId="Web-{DB3F28D6-DB62-FF39-06FA-60941119B7C9}" dt="2025-03-04T08:09:16.440" v="2786"/>
          <ac:spMkLst>
            <pc:docMk/>
            <pc:sldMk cId="3493182773" sldId="273"/>
            <ac:spMk id="14" creationId="{79A008B6-FCF1-F8E2-1EF1-EF310E8AF550}"/>
          </ac:spMkLst>
        </pc:spChg>
        <pc:spChg chg="add">
          <ac:chgData name="Rebecca Francis-Davies" userId="S::r.francis-davies@uwtsd.ac.uk::caf69e2c-2198-47a4-8268-c57958bd4ca9" providerId="AD" clId="Web-{DB3F28D6-DB62-FF39-06FA-60941119B7C9}" dt="2025-03-04T08:09:16.440" v="2786"/>
          <ac:spMkLst>
            <pc:docMk/>
            <pc:sldMk cId="3493182773" sldId="273"/>
            <ac:spMk id="16" creationId="{ADE76C0F-9C90-A83B-79C8-FD4794C11F47}"/>
          </ac:spMkLst>
        </pc:spChg>
        <pc:picChg chg="add mod ord">
          <ac:chgData name="Rebecca Francis-Davies" userId="S::r.francis-davies@uwtsd.ac.uk::caf69e2c-2198-47a4-8268-c57958bd4ca9" providerId="AD" clId="Web-{DB3F28D6-DB62-FF39-06FA-60941119B7C9}" dt="2025-03-04T08:09:16.440" v="2786"/>
          <ac:picMkLst>
            <pc:docMk/>
            <pc:sldMk cId="3493182773" sldId="273"/>
            <ac:picMk id="4" creationId="{D05E7C13-3148-0FAA-44E3-B084D7801671}"/>
          </ac:picMkLst>
        </pc:picChg>
      </pc:sldChg>
      <pc:sldChg chg="addSp delSp modSp new mod setBg modNotes">
        <pc:chgData name="Rebecca Francis-Davies" userId="S::r.francis-davies@uwtsd.ac.uk::caf69e2c-2198-47a4-8268-c57958bd4ca9" providerId="AD" clId="Web-{DB3F28D6-DB62-FF39-06FA-60941119B7C9}" dt="2025-03-04T08:16:50.738" v="3031"/>
        <pc:sldMkLst>
          <pc:docMk/>
          <pc:sldMk cId="1964099464" sldId="274"/>
        </pc:sldMkLst>
        <pc:spChg chg="mod">
          <ac:chgData name="Rebecca Francis-Davies" userId="S::r.francis-davies@uwtsd.ac.uk::caf69e2c-2198-47a4-8268-c57958bd4ca9" providerId="AD" clId="Web-{DB3F28D6-DB62-FF39-06FA-60941119B7C9}" dt="2025-03-04T08:16:50.738" v="3031"/>
          <ac:spMkLst>
            <pc:docMk/>
            <pc:sldMk cId="1964099464" sldId="274"/>
            <ac:spMk id="2" creationId="{E7D8DD0F-2FB9-0D0E-47B6-EEDD16A699CB}"/>
          </ac:spMkLst>
        </pc:spChg>
        <pc:spChg chg="del mod">
          <ac:chgData name="Rebecca Francis-Davies" userId="S::r.francis-davies@uwtsd.ac.uk::caf69e2c-2198-47a4-8268-c57958bd4ca9" providerId="AD" clId="Web-{DB3F28D6-DB62-FF39-06FA-60941119B7C9}" dt="2025-03-04T08:16:50.738" v="3031"/>
          <ac:spMkLst>
            <pc:docMk/>
            <pc:sldMk cId="1964099464" sldId="274"/>
            <ac:spMk id="3" creationId="{9F6B4861-10FF-BDC1-3ABA-00FAA662807A}"/>
          </ac:spMkLst>
        </pc:spChg>
        <pc:spChg chg="add">
          <ac:chgData name="Rebecca Francis-Davies" userId="S::r.francis-davies@uwtsd.ac.uk::caf69e2c-2198-47a4-8268-c57958bd4ca9" providerId="AD" clId="Web-{DB3F28D6-DB62-FF39-06FA-60941119B7C9}" dt="2025-03-04T08:16:50.738" v="3031"/>
          <ac:spMkLst>
            <pc:docMk/>
            <pc:sldMk cId="1964099464" sldId="274"/>
            <ac:spMk id="9" creationId="{01A22726-DA03-BCB0-F12E-98258FB7E5C0}"/>
          </ac:spMkLst>
        </pc:spChg>
        <pc:graphicFrameChg chg="add">
          <ac:chgData name="Rebecca Francis-Davies" userId="S::r.francis-davies@uwtsd.ac.uk::caf69e2c-2198-47a4-8268-c57958bd4ca9" providerId="AD" clId="Web-{DB3F28D6-DB62-FF39-06FA-60941119B7C9}" dt="2025-03-04T08:16:50.738" v="3031"/>
          <ac:graphicFrameMkLst>
            <pc:docMk/>
            <pc:sldMk cId="1964099464" sldId="274"/>
            <ac:graphicFrameMk id="5" creationId="{1DE7F9E9-ED1A-E977-1892-AE2C0CE1059E}"/>
          </ac:graphicFrameMkLst>
        </pc:graphicFrameChg>
      </pc:sldChg>
      <pc:sldChg chg="addSp delSp modSp new modNotes">
        <pc:chgData name="Rebecca Francis-Davies" userId="S::r.francis-davies@uwtsd.ac.uk::caf69e2c-2198-47a4-8268-c57958bd4ca9" providerId="AD" clId="Web-{DB3F28D6-DB62-FF39-06FA-60941119B7C9}" dt="2025-03-04T08:20:36.199" v="3290"/>
        <pc:sldMkLst>
          <pc:docMk/>
          <pc:sldMk cId="1166373474" sldId="275"/>
        </pc:sldMkLst>
        <pc:spChg chg="mod">
          <ac:chgData name="Rebecca Francis-Davies" userId="S::r.francis-davies@uwtsd.ac.uk::caf69e2c-2198-47a4-8268-c57958bd4ca9" providerId="AD" clId="Web-{DB3F28D6-DB62-FF39-06FA-60941119B7C9}" dt="2025-03-04T08:17:09.739" v="3035" actId="20577"/>
          <ac:spMkLst>
            <pc:docMk/>
            <pc:sldMk cId="1166373474" sldId="275"/>
            <ac:spMk id="2" creationId="{0571A27E-29FF-9F52-41E2-FA4F366D1B74}"/>
          </ac:spMkLst>
        </pc:spChg>
        <pc:spChg chg="del mod">
          <ac:chgData name="Rebecca Francis-Davies" userId="S::r.francis-davies@uwtsd.ac.uk::caf69e2c-2198-47a4-8268-c57958bd4ca9" providerId="AD" clId="Web-{DB3F28D6-DB62-FF39-06FA-60941119B7C9}" dt="2025-03-04T08:20:36.199" v="3290"/>
          <ac:spMkLst>
            <pc:docMk/>
            <pc:sldMk cId="1166373474" sldId="275"/>
            <ac:spMk id="3" creationId="{EBD2E9BF-3F67-3AF1-718B-1EDDC92841AB}"/>
          </ac:spMkLst>
        </pc:spChg>
        <pc:graphicFrameChg chg="add">
          <ac:chgData name="Rebecca Francis-Davies" userId="S::r.francis-davies@uwtsd.ac.uk::caf69e2c-2198-47a4-8268-c57958bd4ca9" providerId="AD" clId="Web-{DB3F28D6-DB62-FF39-06FA-60941119B7C9}" dt="2025-03-04T08:20:36.199" v="3290"/>
          <ac:graphicFrameMkLst>
            <pc:docMk/>
            <pc:sldMk cId="1166373474" sldId="275"/>
            <ac:graphicFrameMk id="5" creationId="{9970EE5F-68E6-C8CC-43FE-91C35516FC80}"/>
          </ac:graphicFrameMkLst>
        </pc:graphicFrameChg>
      </pc:sldChg>
      <pc:sldChg chg="addSp delSp modSp new mod setBg modNotes">
        <pc:chgData name="Rebecca Francis-Davies" userId="S::r.francis-davies@uwtsd.ac.uk::caf69e2c-2198-47a4-8268-c57958bd4ca9" providerId="AD" clId="Web-{DB3F28D6-DB62-FF39-06FA-60941119B7C9}" dt="2025-03-04T08:22:56.267" v="3563"/>
        <pc:sldMkLst>
          <pc:docMk/>
          <pc:sldMk cId="2902134617" sldId="276"/>
        </pc:sldMkLst>
        <pc:spChg chg="mod">
          <ac:chgData name="Rebecca Francis-Davies" userId="S::r.francis-davies@uwtsd.ac.uk::caf69e2c-2198-47a4-8268-c57958bd4ca9" providerId="AD" clId="Web-{DB3F28D6-DB62-FF39-06FA-60941119B7C9}" dt="2025-03-04T08:22:46.439" v="3527"/>
          <ac:spMkLst>
            <pc:docMk/>
            <pc:sldMk cId="2902134617" sldId="276"/>
            <ac:spMk id="2" creationId="{EFD33F0A-5087-B309-3EAA-54EBC643A654}"/>
          </ac:spMkLst>
        </pc:spChg>
        <pc:spChg chg="del mod">
          <ac:chgData name="Rebecca Francis-Davies" userId="S::r.francis-davies@uwtsd.ac.uk::caf69e2c-2198-47a4-8268-c57958bd4ca9" providerId="AD" clId="Web-{DB3F28D6-DB62-FF39-06FA-60941119B7C9}" dt="2025-03-04T08:22:46.439" v="3527"/>
          <ac:spMkLst>
            <pc:docMk/>
            <pc:sldMk cId="2902134617" sldId="276"/>
            <ac:spMk id="3" creationId="{C8CE6A1D-404C-C169-8212-3E5B54E9D19C}"/>
          </ac:spMkLst>
        </pc:spChg>
        <pc:spChg chg="add">
          <ac:chgData name="Rebecca Francis-Davies" userId="S::r.francis-davies@uwtsd.ac.uk::caf69e2c-2198-47a4-8268-c57958bd4ca9" providerId="AD" clId="Web-{DB3F28D6-DB62-FF39-06FA-60941119B7C9}" dt="2025-03-04T08:22:46.439" v="3527"/>
          <ac:spMkLst>
            <pc:docMk/>
            <pc:sldMk cId="2902134617" sldId="276"/>
            <ac:spMk id="9" creationId="{600DC1B0-7E1A-BD02-3F93-19E6B1B75075}"/>
          </ac:spMkLst>
        </pc:spChg>
        <pc:graphicFrameChg chg="add">
          <ac:chgData name="Rebecca Francis-Davies" userId="S::r.francis-davies@uwtsd.ac.uk::caf69e2c-2198-47a4-8268-c57958bd4ca9" providerId="AD" clId="Web-{DB3F28D6-DB62-FF39-06FA-60941119B7C9}" dt="2025-03-04T08:22:46.439" v="3527"/>
          <ac:graphicFrameMkLst>
            <pc:docMk/>
            <pc:sldMk cId="2902134617" sldId="276"/>
            <ac:graphicFrameMk id="5" creationId="{80213B29-A08D-7677-DB0D-0E701FB6258C}"/>
          </ac:graphicFrameMkLst>
        </pc:graphicFrameChg>
      </pc:sldChg>
      <pc:sldChg chg="addSp delSp modSp new mod setBg modNotes">
        <pc:chgData name="Rebecca Francis-Davies" userId="S::r.francis-davies@uwtsd.ac.uk::caf69e2c-2198-47a4-8268-c57958bd4ca9" providerId="AD" clId="Web-{DB3F28D6-DB62-FF39-06FA-60941119B7C9}" dt="2025-03-04T08:29:31.094" v="3894"/>
        <pc:sldMkLst>
          <pc:docMk/>
          <pc:sldMk cId="2882609107" sldId="277"/>
        </pc:sldMkLst>
        <pc:spChg chg="mod">
          <ac:chgData name="Rebecca Francis-Davies" userId="S::r.francis-davies@uwtsd.ac.uk::caf69e2c-2198-47a4-8268-c57958bd4ca9" providerId="AD" clId="Web-{DB3F28D6-DB62-FF39-06FA-60941119B7C9}" dt="2025-03-04T08:29:21.406" v="3867"/>
          <ac:spMkLst>
            <pc:docMk/>
            <pc:sldMk cId="2882609107" sldId="277"/>
            <ac:spMk id="2" creationId="{EC4EF97E-664D-E860-FC0C-3FBC9AC58080}"/>
          </ac:spMkLst>
        </pc:spChg>
        <pc:spChg chg="del mod">
          <ac:chgData name="Rebecca Francis-Davies" userId="S::r.francis-davies@uwtsd.ac.uk::caf69e2c-2198-47a4-8268-c57958bd4ca9" providerId="AD" clId="Web-{DB3F28D6-DB62-FF39-06FA-60941119B7C9}" dt="2025-03-04T08:29:21.406" v="3867"/>
          <ac:spMkLst>
            <pc:docMk/>
            <pc:sldMk cId="2882609107" sldId="277"/>
            <ac:spMk id="3" creationId="{92F6F6CC-E1E1-C8CA-1C2B-F838617B0A7E}"/>
          </ac:spMkLst>
        </pc:spChg>
        <pc:spChg chg="add">
          <ac:chgData name="Rebecca Francis-Davies" userId="S::r.francis-davies@uwtsd.ac.uk::caf69e2c-2198-47a4-8268-c57958bd4ca9" providerId="AD" clId="Web-{DB3F28D6-DB62-FF39-06FA-60941119B7C9}" dt="2025-03-04T08:29:21.406" v="3867"/>
          <ac:spMkLst>
            <pc:docMk/>
            <pc:sldMk cId="2882609107" sldId="277"/>
            <ac:spMk id="9" creationId="{600DC1B0-7E1A-BD02-3F93-19E6B1B75075}"/>
          </ac:spMkLst>
        </pc:spChg>
        <pc:graphicFrameChg chg="add">
          <ac:chgData name="Rebecca Francis-Davies" userId="S::r.francis-davies@uwtsd.ac.uk::caf69e2c-2198-47a4-8268-c57958bd4ca9" providerId="AD" clId="Web-{DB3F28D6-DB62-FF39-06FA-60941119B7C9}" dt="2025-03-04T08:29:21.406" v="3867"/>
          <ac:graphicFrameMkLst>
            <pc:docMk/>
            <pc:sldMk cId="2882609107" sldId="277"/>
            <ac:graphicFrameMk id="5" creationId="{D9580173-D059-50B9-5441-B493E2C6141F}"/>
          </ac:graphicFrameMkLst>
        </pc:graphicFrameChg>
      </pc:sldChg>
      <pc:sldChg chg="addSp modSp new mod setBg modNotes">
        <pc:chgData name="Rebecca Francis-Davies" userId="S::r.francis-davies@uwtsd.ac.uk::caf69e2c-2198-47a4-8268-c57958bd4ca9" providerId="AD" clId="Web-{DB3F28D6-DB62-FF39-06FA-60941119B7C9}" dt="2025-03-04T08:36:08.453" v="4523"/>
        <pc:sldMkLst>
          <pc:docMk/>
          <pc:sldMk cId="1341593623" sldId="278"/>
        </pc:sldMkLst>
        <pc:spChg chg="mod">
          <ac:chgData name="Rebecca Francis-Davies" userId="S::r.francis-davies@uwtsd.ac.uk::caf69e2c-2198-47a4-8268-c57958bd4ca9" providerId="AD" clId="Web-{DB3F28D6-DB62-FF39-06FA-60941119B7C9}" dt="2025-03-04T08:36:08.453" v="4523"/>
          <ac:spMkLst>
            <pc:docMk/>
            <pc:sldMk cId="1341593623" sldId="278"/>
            <ac:spMk id="2" creationId="{4258013E-6356-1C2B-4DC2-908057534C76}"/>
          </ac:spMkLst>
        </pc:spChg>
        <pc:spChg chg="mod">
          <ac:chgData name="Rebecca Francis-Davies" userId="S::r.francis-davies@uwtsd.ac.uk::caf69e2c-2198-47a4-8268-c57958bd4ca9" providerId="AD" clId="Web-{DB3F28D6-DB62-FF39-06FA-60941119B7C9}" dt="2025-03-04T08:36:08.453" v="4523"/>
          <ac:spMkLst>
            <pc:docMk/>
            <pc:sldMk cId="1341593623" sldId="278"/>
            <ac:spMk id="3" creationId="{C5493243-7BAB-4EEE-9289-F789E5120F54}"/>
          </ac:spMkLst>
        </pc:spChg>
        <pc:spChg chg="add">
          <ac:chgData name="Rebecca Francis-Davies" userId="S::r.francis-davies@uwtsd.ac.uk::caf69e2c-2198-47a4-8268-c57958bd4ca9" providerId="AD" clId="Web-{DB3F28D6-DB62-FF39-06FA-60941119B7C9}" dt="2025-03-04T08:36:08.453" v="4523"/>
          <ac:spMkLst>
            <pc:docMk/>
            <pc:sldMk cId="1341593623" sldId="278"/>
            <ac:spMk id="9" creationId="{5E8D3B17-7638-DFD3-18E4-8A6D611749CF}"/>
          </ac:spMkLst>
        </pc:spChg>
        <pc:picChg chg="add">
          <ac:chgData name="Rebecca Francis-Davies" userId="S::r.francis-davies@uwtsd.ac.uk::caf69e2c-2198-47a4-8268-c57958bd4ca9" providerId="AD" clId="Web-{DB3F28D6-DB62-FF39-06FA-60941119B7C9}" dt="2025-03-04T08:36:08.453" v="4523"/>
          <ac:picMkLst>
            <pc:docMk/>
            <pc:sldMk cId="1341593623" sldId="278"/>
            <ac:picMk id="5" creationId="{69D8687E-3438-812C-4EB5-C2B0C37946B2}"/>
          </ac:picMkLst>
        </pc:picChg>
      </pc:sldChg>
      <pc:sldChg chg="addSp delSp modSp new mod setBg modNotes">
        <pc:chgData name="Rebecca Francis-Davies" userId="S::r.francis-davies@uwtsd.ac.uk::caf69e2c-2198-47a4-8268-c57958bd4ca9" providerId="AD" clId="Web-{DB3F28D6-DB62-FF39-06FA-60941119B7C9}" dt="2025-03-04T08:42:54.859" v="4850"/>
        <pc:sldMkLst>
          <pc:docMk/>
          <pc:sldMk cId="1022539332" sldId="279"/>
        </pc:sldMkLst>
        <pc:spChg chg="mod">
          <ac:chgData name="Rebecca Francis-Davies" userId="S::r.francis-davies@uwtsd.ac.uk::caf69e2c-2198-47a4-8268-c57958bd4ca9" providerId="AD" clId="Web-{DB3F28D6-DB62-FF39-06FA-60941119B7C9}" dt="2025-03-04T08:42:54.859" v="4850"/>
          <ac:spMkLst>
            <pc:docMk/>
            <pc:sldMk cId="1022539332" sldId="279"/>
            <ac:spMk id="2" creationId="{98DFEFF5-9ED3-769C-D8B1-BBDC89AEF352}"/>
          </ac:spMkLst>
        </pc:spChg>
        <pc:spChg chg="del mod">
          <ac:chgData name="Rebecca Francis-Davies" userId="S::r.francis-davies@uwtsd.ac.uk::caf69e2c-2198-47a4-8268-c57958bd4ca9" providerId="AD" clId="Web-{DB3F28D6-DB62-FF39-06FA-60941119B7C9}" dt="2025-03-04T08:42:54.859" v="4850"/>
          <ac:spMkLst>
            <pc:docMk/>
            <pc:sldMk cId="1022539332" sldId="279"/>
            <ac:spMk id="3" creationId="{2D7D5B8F-C576-72B8-2A31-558B1DA294F9}"/>
          </ac:spMkLst>
        </pc:spChg>
        <pc:spChg chg="add">
          <ac:chgData name="Rebecca Francis-Davies" userId="S::r.francis-davies@uwtsd.ac.uk::caf69e2c-2198-47a4-8268-c57958bd4ca9" providerId="AD" clId="Web-{DB3F28D6-DB62-FF39-06FA-60941119B7C9}" dt="2025-03-04T08:42:54.859" v="4850"/>
          <ac:spMkLst>
            <pc:docMk/>
            <pc:sldMk cId="1022539332" sldId="279"/>
            <ac:spMk id="9" creationId="{951922D2-D397-9EA4-A66D-55B0884D1A6A}"/>
          </ac:spMkLst>
        </pc:spChg>
        <pc:graphicFrameChg chg="add">
          <ac:chgData name="Rebecca Francis-Davies" userId="S::r.francis-davies@uwtsd.ac.uk::caf69e2c-2198-47a4-8268-c57958bd4ca9" providerId="AD" clId="Web-{DB3F28D6-DB62-FF39-06FA-60941119B7C9}" dt="2025-03-04T08:42:54.859" v="4850"/>
          <ac:graphicFrameMkLst>
            <pc:docMk/>
            <pc:sldMk cId="1022539332" sldId="279"/>
            <ac:graphicFrameMk id="5" creationId="{55273752-D177-ED12-4C33-A5C140E89A9D}"/>
          </ac:graphicFrameMkLst>
        </pc:graphicFrameChg>
      </pc:sldChg>
      <pc:sldChg chg="addSp delSp modSp new mod setBg">
        <pc:chgData name="Rebecca Francis-Davies" userId="S::r.francis-davies@uwtsd.ac.uk::caf69e2c-2198-47a4-8268-c57958bd4ca9" providerId="AD" clId="Web-{DB3F28D6-DB62-FF39-06FA-60941119B7C9}" dt="2025-03-04T08:46:45.070" v="5212"/>
        <pc:sldMkLst>
          <pc:docMk/>
          <pc:sldMk cId="2195739455" sldId="280"/>
        </pc:sldMkLst>
        <pc:spChg chg="mod">
          <ac:chgData name="Rebecca Francis-Davies" userId="S::r.francis-davies@uwtsd.ac.uk::caf69e2c-2198-47a4-8268-c57958bd4ca9" providerId="AD" clId="Web-{DB3F28D6-DB62-FF39-06FA-60941119B7C9}" dt="2025-03-04T08:46:45.070" v="5212"/>
          <ac:spMkLst>
            <pc:docMk/>
            <pc:sldMk cId="2195739455" sldId="280"/>
            <ac:spMk id="2" creationId="{FAFEC93D-DDF5-68D2-9EBF-250C9436C0A2}"/>
          </ac:spMkLst>
        </pc:spChg>
        <pc:spChg chg="del mod">
          <ac:chgData name="Rebecca Francis-Davies" userId="S::r.francis-davies@uwtsd.ac.uk::caf69e2c-2198-47a4-8268-c57958bd4ca9" providerId="AD" clId="Web-{DB3F28D6-DB62-FF39-06FA-60941119B7C9}" dt="2025-03-04T08:46:45.070" v="5212"/>
          <ac:spMkLst>
            <pc:docMk/>
            <pc:sldMk cId="2195739455" sldId="280"/>
            <ac:spMk id="3" creationId="{48D5AF33-140E-BA0E-0BF6-C97E995DA08C}"/>
          </ac:spMkLst>
        </pc:spChg>
        <pc:spChg chg="add">
          <ac:chgData name="Rebecca Francis-Davies" userId="S::r.francis-davies@uwtsd.ac.uk::caf69e2c-2198-47a4-8268-c57958bd4ca9" providerId="AD" clId="Web-{DB3F28D6-DB62-FF39-06FA-60941119B7C9}" dt="2025-03-04T08:46:45.070" v="5212"/>
          <ac:spMkLst>
            <pc:docMk/>
            <pc:sldMk cId="2195739455" sldId="280"/>
            <ac:spMk id="9" creationId="{951922D2-D397-9EA4-A66D-55B0884D1A6A}"/>
          </ac:spMkLst>
        </pc:spChg>
        <pc:graphicFrameChg chg="add">
          <ac:chgData name="Rebecca Francis-Davies" userId="S::r.francis-davies@uwtsd.ac.uk::caf69e2c-2198-47a4-8268-c57958bd4ca9" providerId="AD" clId="Web-{DB3F28D6-DB62-FF39-06FA-60941119B7C9}" dt="2025-03-04T08:46:45.070" v="5212"/>
          <ac:graphicFrameMkLst>
            <pc:docMk/>
            <pc:sldMk cId="2195739455" sldId="280"/>
            <ac:graphicFrameMk id="5" creationId="{A1891D90-951C-2D93-EEFD-2F0E7AC8107F}"/>
          </ac:graphicFrameMkLst>
        </pc:graphicFrameChg>
      </pc:sldChg>
      <pc:sldChg chg="addSp modSp new mod setBg">
        <pc:chgData name="Rebecca Francis-Davies" userId="S::r.francis-davies@uwtsd.ac.uk::caf69e2c-2198-47a4-8268-c57958bd4ca9" providerId="AD" clId="Web-{DB3F28D6-DB62-FF39-06FA-60941119B7C9}" dt="2025-03-04T08:48:32.809" v="5507"/>
        <pc:sldMkLst>
          <pc:docMk/>
          <pc:sldMk cId="1208638292" sldId="281"/>
        </pc:sldMkLst>
        <pc:spChg chg="mod">
          <ac:chgData name="Rebecca Francis-Davies" userId="S::r.francis-davies@uwtsd.ac.uk::caf69e2c-2198-47a4-8268-c57958bd4ca9" providerId="AD" clId="Web-{DB3F28D6-DB62-FF39-06FA-60941119B7C9}" dt="2025-03-04T08:48:32.809" v="5507"/>
          <ac:spMkLst>
            <pc:docMk/>
            <pc:sldMk cId="1208638292" sldId="281"/>
            <ac:spMk id="2" creationId="{060C222E-9A3D-39BE-5640-65CEFFB52680}"/>
          </ac:spMkLst>
        </pc:spChg>
        <pc:spChg chg="mod">
          <ac:chgData name="Rebecca Francis-Davies" userId="S::r.francis-davies@uwtsd.ac.uk::caf69e2c-2198-47a4-8268-c57958bd4ca9" providerId="AD" clId="Web-{DB3F28D6-DB62-FF39-06FA-60941119B7C9}" dt="2025-03-04T08:48:32.809" v="5507"/>
          <ac:spMkLst>
            <pc:docMk/>
            <pc:sldMk cId="1208638292" sldId="281"/>
            <ac:spMk id="3" creationId="{8F149EBE-F846-F46B-428C-80A9A822F078}"/>
          </ac:spMkLst>
        </pc:spChg>
        <pc:spChg chg="add">
          <ac:chgData name="Rebecca Francis-Davies" userId="S::r.francis-davies@uwtsd.ac.uk::caf69e2c-2198-47a4-8268-c57958bd4ca9" providerId="AD" clId="Web-{DB3F28D6-DB62-FF39-06FA-60941119B7C9}" dt="2025-03-04T08:48:32.809" v="5507"/>
          <ac:spMkLst>
            <pc:docMk/>
            <pc:sldMk cId="1208638292" sldId="281"/>
            <ac:spMk id="9" creationId="{92CC1E4F-F1F0-B945-BE50-C72A7103E8AC}"/>
          </ac:spMkLst>
        </pc:spChg>
        <pc:picChg chg="add">
          <ac:chgData name="Rebecca Francis-Davies" userId="S::r.francis-davies@uwtsd.ac.uk::caf69e2c-2198-47a4-8268-c57958bd4ca9" providerId="AD" clId="Web-{DB3F28D6-DB62-FF39-06FA-60941119B7C9}" dt="2025-03-04T08:48:32.809" v="5507"/>
          <ac:picMkLst>
            <pc:docMk/>
            <pc:sldMk cId="1208638292" sldId="281"/>
            <ac:picMk id="5" creationId="{B66D1475-A2CA-8425-23E5-5B614A7DAF8B}"/>
          </ac:picMkLst>
        </pc:picChg>
      </pc:sldChg>
      <pc:sldChg chg="addSp modSp new mod setBg">
        <pc:chgData name="Rebecca Francis-Davies" userId="S::r.francis-davies@uwtsd.ac.uk::caf69e2c-2198-47a4-8268-c57958bd4ca9" providerId="AD" clId="Web-{DB3F28D6-DB62-FF39-06FA-60941119B7C9}" dt="2025-03-04T08:51:49.082" v="5885"/>
        <pc:sldMkLst>
          <pc:docMk/>
          <pc:sldMk cId="1139196771" sldId="282"/>
        </pc:sldMkLst>
        <pc:spChg chg="mod">
          <ac:chgData name="Rebecca Francis-Davies" userId="S::r.francis-davies@uwtsd.ac.uk::caf69e2c-2198-47a4-8268-c57958bd4ca9" providerId="AD" clId="Web-{DB3F28D6-DB62-FF39-06FA-60941119B7C9}" dt="2025-03-04T08:51:49.082" v="5885"/>
          <ac:spMkLst>
            <pc:docMk/>
            <pc:sldMk cId="1139196771" sldId="282"/>
            <ac:spMk id="2" creationId="{FBBF15E9-F0D8-1E7F-6687-81D6D93C67E6}"/>
          </ac:spMkLst>
        </pc:spChg>
        <pc:spChg chg="mod">
          <ac:chgData name="Rebecca Francis-Davies" userId="S::r.francis-davies@uwtsd.ac.uk::caf69e2c-2198-47a4-8268-c57958bd4ca9" providerId="AD" clId="Web-{DB3F28D6-DB62-FF39-06FA-60941119B7C9}" dt="2025-03-04T08:51:49.082" v="5885"/>
          <ac:spMkLst>
            <pc:docMk/>
            <pc:sldMk cId="1139196771" sldId="282"/>
            <ac:spMk id="3" creationId="{C2DFF994-0E11-33D6-CC23-FDF9446AC9A8}"/>
          </ac:spMkLst>
        </pc:spChg>
        <pc:spChg chg="add">
          <ac:chgData name="Rebecca Francis-Davies" userId="S::r.francis-davies@uwtsd.ac.uk::caf69e2c-2198-47a4-8268-c57958bd4ca9" providerId="AD" clId="Web-{DB3F28D6-DB62-FF39-06FA-60941119B7C9}" dt="2025-03-04T08:51:49.082" v="5885"/>
          <ac:spMkLst>
            <pc:docMk/>
            <pc:sldMk cId="1139196771" sldId="282"/>
            <ac:spMk id="8" creationId="{DDD1D22E-5996-E45B-92B2-659F701A4A3B}"/>
          </ac:spMkLst>
        </pc:spChg>
      </pc:sldChg>
      <pc:sldChg chg="addSp modSp new mod setBg">
        <pc:chgData name="Rebecca Francis-Davies" userId="S::r.francis-davies@uwtsd.ac.uk::caf69e2c-2198-47a4-8268-c57958bd4ca9" providerId="AD" clId="Web-{DB3F28D6-DB62-FF39-06FA-60941119B7C9}" dt="2025-03-04T08:59:38.334" v="6203"/>
        <pc:sldMkLst>
          <pc:docMk/>
          <pc:sldMk cId="1007772416" sldId="283"/>
        </pc:sldMkLst>
        <pc:spChg chg="mod">
          <ac:chgData name="Rebecca Francis-Davies" userId="S::r.francis-davies@uwtsd.ac.uk::caf69e2c-2198-47a4-8268-c57958bd4ca9" providerId="AD" clId="Web-{DB3F28D6-DB62-FF39-06FA-60941119B7C9}" dt="2025-03-04T08:59:38.334" v="6203"/>
          <ac:spMkLst>
            <pc:docMk/>
            <pc:sldMk cId="1007772416" sldId="283"/>
            <ac:spMk id="2" creationId="{B1E32D0B-C422-E61C-2E9B-F4DA4B4EF10B}"/>
          </ac:spMkLst>
        </pc:spChg>
        <pc:spChg chg="mod">
          <ac:chgData name="Rebecca Francis-Davies" userId="S::r.francis-davies@uwtsd.ac.uk::caf69e2c-2198-47a4-8268-c57958bd4ca9" providerId="AD" clId="Web-{DB3F28D6-DB62-FF39-06FA-60941119B7C9}" dt="2025-03-04T08:59:38.334" v="6203"/>
          <ac:spMkLst>
            <pc:docMk/>
            <pc:sldMk cId="1007772416" sldId="283"/>
            <ac:spMk id="3" creationId="{EFDEDFB9-A0ED-3E6D-0D9A-3766023686B2}"/>
          </ac:spMkLst>
        </pc:spChg>
        <pc:spChg chg="add">
          <ac:chgData name="Rebecca Francis-Davies" userId="S::r.francis-davies@uwtsd.ac.uk::caf69e2c-2198-47a4-8268-c57958bd4ca9" providerId="AD" clId="Web-{DB3F28D6-DB62-FF39-06FA-60941119B7C9}" dt="2025-03-04T08:59:38.334" v="6203"/>
          <ac:spMkLst>
            <pc:docMk/>
            <pc:sldMk cId="1007772416" sldId="283"/>
            <ac:spMk id="9" creationId="{2961259D-605E-E200-FF9F-7C8C71D7C8E4}"/>
          </ac:spMkLst>
        </pc:spChg>
        <pc:picChg chg="add">
          <ac:chgData name="Rebecca Francis-Davies" userId="S::r.francis-davies@uwtsd.ac.uk::caf69e2c-2198-47a4-8268-c57958bd4ca9" providerId="AD" clId="Web-{DB3F28D6-DB62-FF39-06FA-60941119B7C9}" dt="2025-03-04T08:59:38.334" v="6203"/>
          <ac:picMkLst>
            <pc:docMk/>
            <pc:sldMk cId="1007772416" sldId="283"/>
            <ac:picMk id="5" creationId="{953998B2-52F0-67EE-1268-E04047B53FCD}"/>
          </ac:picMkLst>
        </pc:picChg>
      </pc:sldChg>
      <pc:sldChg chg="addSp delSp modSp new mod setBg">
        <pc:chgData name="Rebecca Francis-Davies" userId="S::r.francis-davies@uwtsd.ac.uk::caf69e2c-2198-47a4-8268-c57958bd4ca9" providerId="AD" clId="Web-{DB3F28D6-DB62-FF39-06FA-60941119B7C9}" dt="2025-03-04T08:55:04.042" v="6202"/>
        <pc:sldMkLst>
          <pc:docMk/>
          <pc:sldMk cId="1525703593" sldId="284"/>
        </pc:sldMkLst>
        <pc:spChg chg="mod">
          <ac:chgData name="Rebecca Francis-Davies" userId="S::r.francis-davies@uwtsd.ac.uk::caf69e2c-2198-47a4-8268-c57958bd4ca9" providerId="AD" clId="Web-{DB3F28D6-DB62-FF39-06FA-60941119B7C9}" dt="2025-03-04T08:55:04.042" v="6202"/>
          <ac:spMkLst>
            <pc:docMk/>
            <pc:sldMk cId="1525703593" sldId="284"/>
            <ac:spMk id="2" creationId="{F29C6437-F768-B137-EFC7-69C8ED1CFEDE}"/>
          </ac:spMkLst>
        </pc:spChg>
        <pc:spChg chg="del mod">
          <ac:chgData name="Rebecca Francis-Davies" userId="S::r.francis-davies@uwtsd.ac.uk::caf69e2c-2198-47a4-8268-c57958bd4ca9" providerId="AD" clId="Web-{DB3F28D6-DB62-FF39-06FA-60941119B7C9}" dt="2025-03-04T08:55:04.042" v="6202"/>
          <ac:spMkLst>
            <pc:docMk/>
            <pc:sldMk cId="1525703593" sldId="284"/>
            <ac:spMk id="3" creationId="{2BA6163F-2796-A516-9394-31EFC501C980}"/>
          </ac:spMkLst>
        </pc:spChg>
        <pc:spChg chg="add">
          <ac:chgData name="Rebecca Francis-Davies" userId="S::r.francis-davies@uwtsd.ac.uk::caf69e2c-2198-47a4-8268-c57958bd4ca9" providerId="AD" clId="Web-{DB3F28D6-DB62-FF39-06FA-60941119B7C9}" dt="2025-03-04T08:55:04.042" v="6202"/>
          <ac:spMkLst>
            <pc:docMk/>
            <pc:sldMk cId="1525703593" sldId="284"/>
            <ac:spMk id="9" creationId="{600DC1B0-7E1A-BD02-3F93-19E6B1B75075}"/>
          </ac:spMkLst>
        </pc:spChg>
        <pc:graphicFrameChg chg="add">
          <ac:chgData name="Rebecca Francis-Davies" userId="S::r.francis-davies@uwtsd.ac.uk::caf69e2c-2198-47a4-8268-c57958bd4ca9" providerId="AD" clId="Web-{DB3F28D6-DB62-FF39-06FA-60941119B7C9}" dt="2025-03-04T08:55:04.042" v="6202"/>
          <ac:graphicFrameMkLst>
            <pc:docMk/>
            <pc:sldMk cId="1525703593" sldId="284"/>
            <ac:graphicFrameMk id="5" creationId="{54350EC0-CB98-D423-56B2-01CA5ABC4F49}"/>
          </ac:graphicFrameMkLst>
        </pc:graphicFrameChg>
      </pc:sldChg>
      <pc:sldChg chg="modSp new del">
        <pc:chgData name="Rebecca Francis-Davies" userId="S::r.francis-davies@uwtsd.ac.uk::caf69e2c-2198-47a4-8268-c57958bd4ca9" providerId="AD" clId="Web-{DB3F28D6-DB62-FF39-06FA-60941119B7C9}" dt="2025-03-04T09:08:40.401" v="6272"/>
        <pc:sldMkLst>
          <pc:docMk/>
          <pc:sldMk cId="120084132" sldId="285"/>
        </pc:sldMkLst>
        <pc:spChg chg="mod">
          <ac:chgData name="Rebecca Francis-Davies" userId="S::r.francis-davies@uwtsd.ac.uk::caf69e2c-2198-47a4-8268-c57958bd4ca9" providerId="AD" clId="Web-{DB3F28D6-DB62-FF39-06FA-60941119B7C9}" dt="2025-03-04T09:02:40.512" v="6221" actId="20577"/>
          <ac:spMkLst>
            <pc:docMk/>
            <pc:sldMk cId="120084132" sldId="285"/>
            <ac:spMk id="2" creationId="{395E0E69-F489-A162-61E6-43579EBE0FB1}"/>
          </ac:spMkLst>
        </pc:spChg>
        <pc:spChg chg="mod">
          <ac:chgData name="Rebecca Francis-Davies" userId="S::r.francis-davies@uwtsd.ac.uk::caf69e2c-2198-47a4-8268-c57958bd4ca9" providerId="AD" clId="Web-{DB3F28D6-DB62-FF39-06FA-60941119B7C9}" dt="2025-03-04T09:04:26.126" v="6271" actId="20577"/>
          <ac:spMkLst>
            <pc:docMk/>
            <pc:sldMk cId="120084132" sldId="285"/>
            <ac:spMk id="3" creationId="{ADCDBA50-195B-AD5A-0379-4BBFE07FE06F}"/>
          </ac:spMkLst>
        </pc:spChg>
      </pc:sldChg>
      <pc:sldChg chg="addSp modSp new mod setBg">
        <pc:chgData name="Rebecca Francis-Davies" userId="S::r.francis-davies@uwtsd.ac.uk::caf69e2c-2198-47a4-8268-c57958bd4ca9" providerId="AD" clId="Web-{DB3F28D6-DB62-FF39-06FA-60941119B7C9}" dt="2025-03-04T09:52:33.833" v="6781"/>
        <pc:sldMkLst>
          <pc:docMk/>
          <pc:sldMk cId="2336468323" sldId="285"/>
        </pc:sldMkLst>
        <pc:spChg chg="mod">
          <ac:chgData name="Rebecca Francis-Davies" userId="S::r.francis-davies@uwtsd.ac.uk::caf69e2c-2198-47a4-8268-c57958bd4ca9" providerId="AD" clId="Web-{DB3F28D6-DB62-FF39-06FA-60941119B7C9}" dt="2025-03-04T09:52:33.833" v="6781"/>
          <ac:spMkLst>
            <pc:docMk/>
            <pc:sldMk cId="2336468323" sldId="285"/>
            <ac:spMk id="2" creationId="{5FD9A522-C54D-FF4C-7DAD-EA919D66E8F2}"/>
          </ac:spMkLst>
        </pc:spChg>
        <pc:spChg chg="mod">
          <ac:chgData name="Rebecca Francis-Davies" userId="S::r.francis-davies@uwtsd.ac.uk::caf69e2c-2198-47a4-8268-c57958bd4ca9" providerId="AD" clId="Web-{DB3F28D6-DB62-FF39-06FA-60941119B7C9}" dt="2025-03-04T09:52:33.833" v="6781"/>
          <ac:spMkLst>
            <pc:docMk/>
            <pc:sldMk cId="2336468323" sldId="285"/>
            <ac:spMk id="3" creationId="{1EA19453-2566-9A1C-0029-8B1E43CB2E16}"/>
          </ac:spMkLst>
        </pc:spChg>
        <pc:spChg chg="add">
          <ac:chgData name="Rebecca Francis-Davies" userId="S::r.francis-davies@uwtsd.ac.uk::caf69e2c-2198-47a4-8268-c57958bd4ca9" providerId="AD" clId="Web-{DB3F28D6-DB62-FF39-06FA-60941119B7C9}" dt="2025-03-04T09:52:33.833" v="6781"/>
          <ac:spMkLst>
            <pc:docMk/>
            <pc:sldMk cId="2336468323" sldId="285"/>
            <ac:spMk id="8" creationId="{DDD1D22E-5996-E45B-92B2-659F701A4A3B}"/>
          </ac:spMkLst>
        </pc:spChg>
      </pc:sldChg>
      <pc:sldMasterChg chg="del delSldLayout">
        <pc:chgData name="Rebecca Francis-Davies" userId="S::r.francis-davies@uwtsd.ac.uk::caf69e2c-2198-47a4-8268-c57958bd4ca9" providerId="AD" clId="Web-{DB3F28D6-DB62-FF39-06FA-60941119B7C9}" dt="2025-03-03T21:41:33.620" v="10"/>
        <pc:sldMasterMkLst>
          <pc:docMk/>
          <pc:sldMasterMk cId="2460954070" sldId="2147483660"/>
        </pc:sldMasterMkLst>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DB3F28D6-DB62-FF39-06FA-60941119B7C9}" dt="2025-03-03T21:41:33.620" v="10"/>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DB3F28D6-DB62-FF39-06FA-60941119B7C9}" dt="2025-03-03T21:41:33.620" v="10"/>
        <pc:sldMasterMkLst>
          <pc:docMk/>
          <pc:sldMasterMk cId="762658643" sldId="2147483695"/>
        </pc:sldMasterMkLst>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2529283389" sldId="2147483684"/>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2380883782" sldId="2147483685"/>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3572104981" sldId="2147483686"/>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3066840778" sldId="2147483687"/>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922383" sldId="2147483688"/>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2944502362" sldId="2147483689"/>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993811083" sldId="2147483690"/>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3016685920" sldId="2147483691"/>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1899438560" sldId="2147483692"/>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3051648647" sldId="2147483693"/>
          </pc:sldLayoutMkLst>
        </pc:sldLayoutChg>
        <pc:sldLayoutChg chg="add">
          <pc:chgData name="Rebecca Francis-Davies" userId="S::r.francis-davies@uwtsd.ac.uk::caf69e2c-2198-47a4-8268-c57958bd4ca9" providerId="AD" clId="Web-{DB3F28D6-DB62-FF39-06FA-60941119B7C9}" dt="2025-03-03T21:41:33.620" v="10"/>
          <pc:sldLayoutMkLst>
            <pc:docMk/>
            <pc:sldMasterMk cId="762658643" sldId="2147483695"/>
            <pc:sldLayoutMk cId="3952177538" sldId="2147483694"/>
          </pc:sldLayoutMkLst>
        </pc:sldLayoutChg>
      </pc:sldMaster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0.xml.rels><?xml version="1.0" encoding="UTF-8" standalone="yes"?>
<Relationships xmlns="http://schemas.openxmlformats.org/package/2006/relationships"><Relationship Id="rId8" Type="http://schemas.openxmlformats.org/officeDocument/2006/relationships/image" Target="../media/image51.svg"/><Relationship Id="rId13" Type="http://schemas.openxmlformats.org/officeDocument/2006/relationships/image" Target="../media/image56.png"/><Relationship Id="rId3" Type="http://schemas.openxmlformats.org/officeDocument/2006/relationships/image" Target="../media/image27.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7.svg"/><Relationship Id="rId16" Type="http://schemas.openxmlformats.org/officeDocument/2006/relationships/image" Target="../media/image59.svg"/><Relationship Id="rId1" Type="http://schemas.openxmlformats.org/officeDocument/2006/relationships/image" Target="../media/image46.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5" Type="http://schemas.openxmlformats.org/officeDocument/2006/relationships/image" Target="../media/image58.png"/><Relationship Id="rId10" Type="http://schemas.openxmlformats.org/officeDocument/2006/relationships/image" Target="../media/image53.svg"/><Relationship Id="rId4" Type="http://schemas.openxmlformats.org/officeDocument/2006/relationships/image" Target="../media/image28.svg"/><Relationship Id="rId9" Type="http://schemas.openxmlformats.org/officeDocument/2006/relationships/image" Target="../media/image52.png"/><Relationship Id="rId14" Type="http://schemas.openxmlformats.org/officeDocument/2006/relationships/image" Target="../media/image5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51.svg"/><Relationship Id="rId13" Type="http://schemas.openxmlformats.org/officeDocument/2006/relationships/image" Target="../media/image56.png"/><Relationship Id="rId3" Type="http://schemas.openxmlformats.org/officeDocument/2006/relationships/image" Target="../media/image27.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7.svg"/><Relationship Id="rId16" Type="http://schemas.openxmlformats.org/officeDocument/2006/relationships/image" Target="../media/image59.svg"/><Relationship Id="rId1" Type="http://schemas.openxmlformats.org/officeDocument/2006/relationships/image" Target="../media/image46.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5" Type="http://schemas.openxmlformats.org/officeDocument/2006/relationships/image" Target="../media/image58.png"/><Relationship Id="rId10" Type="http://schemas.openxmlformats.org/officeDocument/2006/relationships/image" Target="../media/image53.svg"/><Relationship Id="rId4" Type="http://schemas.openxmlformats.org/officeDocument/2006/relationships/image" Target="../media/image28.svg"/><Relationship Id="rId9" Type="http://schemas.openxmlformats.org/officeDocument/2006/relationships/image" Target="../media/image52.png"/><Relationship Id="rId1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3CC078-ED05-4FB3-AB84-085B7D3BDE9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E5637E2-A459-4E6F-B6F1-633B60378417}">
      <dgm:prSet/>
      <dgm:spPr/>
      <dgm:t>
        <a:bodyPr/>
        <a:lstStyle/>
        <a:p>
          <a:r>
            <a:rPr lang="en-US"/>
            <a:t>Communication issues</a:t>
          </a:r>
        </a:p>
      </dgm:t>
    </dgm:pt>
    <dgm:pt modelId="{1432FEA8-0237-4602-8D01-828E8FF4346B}" type="parTrans" cxnId="{783C2A0A-483F-478B-BD0F-DA8511196DBF}">
      <dgm:prSet/>
      <dgm:spPr/>
      <dgm:t>
        <a:bodyPr/>
        <a:lstStyle/>
        <a:p>
          <a:endParaRPr lang="en-US"/>
        </a:p>
      </dgm:t>
    </dgm:pt>
    <dgm:pt modelId="{7F34C65B-CF52-48EA-85A5-E27E10F6CB39}" type="sibTrans" cxnId="{783C2A0A-483F-478B-BD0F-DA8511196DBF}">
      <dgm:prSet/>
      <dgm:spPr/>
      <dgm:t>
        <a:bodyPr/>
        <a:lstStyle/>
        <a:p>
          <a:endParaRPr lang="en-US"/>
        </a:p>
      </dgm:t>
    </dgm:pt>
    <dgm:pt modelId="{AE1CF32F-AD2C-46E4-9C9C-CE73D3801A31}">
      <dgm:prSet/>
      <dgm:spPr/>
      <dgm:t>
        <a:bodyPr/>
        <a:lstStyle/>
        <a:p>
          <a:r>
            <a:rPr lang="en-US"/>
            <a:t>Personality and value clashes</a:t>
          </a:r>
        </a:p>
      </dgm:t>
    </dgm:pt>
    <dgm:pt modelId="{07370267-093B-4ED9-ABEE-ED9BA9CEBB70}" type="parTrans" cxnId="{0029439E-EC1C-42B4-91B5-72EB074C70FB}">
      <dgm:prSet/>
      <dgm:spPr/>
      <dgm:t>
        <a:bodyPr/>
        <a:lstStyle/>
        <a:p>
          <a:endParaRPr lang="en-US"/>
        </a:p>
      </dgm:t>
    </dgm:pt>
    <dgm:pt modelId="{0EC0F778-AED6-44A0-939D-01D99DF06B7F}" type="sibTrans" cxnId="{0029439E-EC1C-42B4-91B5-72EB074C70FB}">
      <dgm:prSet/>
      <dgm:spPr/>
      <dgm:t>
        <a:bodyPr/>
        <a:lstStyle/>
        <a:p>
          <a:endParaRPr lang="en-US"/>
        </a:p>
      </dgm:t>
    </dgm:pt>
    <dgm:pt modelId="{FEB4D23B-FFDB-494A-95DA-79394BD7D941}">
      <dgm:prSet/>
      <dgm:spPr/>
      <dgm:t>
        <a:bodyPr/>
        <a:lstStyle/>
        <a:p>
          <a:r>
            <a:rPr lang="en-US"/>
            <a:t>Resource scarcity</a:t>
          </a:r>
        </a:p>
      </dgm:t>
    </dgm:pt>
    <dgm:pt modelId="{4F50E11E-B052-479B-99A9-33EA6BEBF946}" type="parTrans" cxnId="{DC3E8857-581C-42C5-A07A-E5C83FE5D629}">
      <dgm:prSet/>
      <dgm:spPr/>
      <dgm:t>
        <a:bodyPr/>
        <a:lstStyle/>
        <a:p>
          <a:endParaRPr lang="en-US"/>
        </a:p>
      </dgm:t>
    </dgm:pt>
    <dgm:pt modelId="{0C2191EF-F9A5-49F6-8C86-03CF47A185BB}" type="sibTrans" cxnId="{DC3E8857-581C-42C5-A07A-E5C83FE5D629}">
      <dgm:prSet/>
      <dgm:spPr/>
      <dgm:t>
        <a:bodyPr/>
        <a:lstStyle/>
        <a:p>
          <a:endParaRPr lang="en-US"/>
        </a:p>
      </dgm:t>
    </dgm:pt>
    <dgm:pt modelId="{43001A75-E7C8-487C-A8E9-2B23A96A45C3}">
      <dgm:prSet/>
      <dgm:spPr/>
      <dgm:t>
        <a:bodyPr/>
        <a:lstStyle/>
        <a:p>
          <a:r>
            <a:rPr lang="en-US"/>
            <a:t>Role ambiguity</a:t>
          </a:r>
        </a:p>
      </dgm:t>
    </dgm:pt>
    <dgm:pt modelId="{73E464F9-9DA7-46EB-9C7B-B4E84E390910}" type="parTrans" cxnId="{0D0C7A9A-8D76-42A8-904E-32CB96B36AF6}">
      <dgm:prSet/>
      <dgm:spPr/>
      <dgm:t>
        <a:bodyPr/>
        <a:lstStyle/>
        <a:p>
          <a:endParaRPr lang="en-US"/>
        </a:p>
      </dgm:t>
    </dgm:pt>
    <dgm:pt modelId="{2B320560-B58D-4A2E-905F-518A8C304E96}" type="sibTrans" cxnId="{0D0C7A9A-8D76-42A8-904E-32CB96B36AF6}">
      <dgm:prSet/>
      <dgm:spPr/>
      <dgm:t>
        <a:bodyPr/>
        <a:lstStyle/>
        <a:p>
          <a:endParaRPr lang="en-US"/>
        </a:p>
      </dgm:t>
    </dgm:pt>
    <dgm:pt modelId="{DF800717-E684-4714-8454-7C4102EDB21B}">
      <dgm:prSet/>
      <dgm:spPr/>
      <dgm:t>
        <a:bodyPr/>
        <a:lstStyle/>
        <a:p>
          <a:r>
            <a:rPr lang="en-US"/>
            <a:t>Divergent goals</a:t>
          </a:r>
        </a:p>
      </dgm:t>
    </dgm:pt>
    <dgm:pt modelId="{5012B97D-18D6-4A34-A863-82130791E7E5}" type="parTrans" cxnId="{37CA255B-6606-4402-87A4-E5316CBC0899}">
      <dgm:prSet/>
      <dgm:spPr/>
      <dgm:t>
        <a:bodyPr/>
        <a:lstStyle/>
        <a:p>
          <a:endParaRPr lang="en-US"/>
        </a:p>
      </dgm:t>
    </dgm:pt>
    <dgm:pt modelId="{858E4D91-5C1B-4D83-8141-106ED7E71071}" type="sibTrans" cxnId="{37CA255B-6606-4402-87A4-E5316CBC0899}">
      <dgm:prSet/>
      <dgm:spPr/>
      <dgm:t>
        <a:bodyPr/>
        <a:lstStyle/>
        <a:p>
          <a:endParaRPr lang="en-US"/>
        </a:p>
      </dgm:t>
    </dgm:pt>
    <dgm:pt modelId="{C90E4EFF-EC3A-4199-BE6F-477765FEA214}">
      <dgm:prSet/>
      <dgm:spPr/>
      <dgm:t>
        <a:bodyPr/>
        <a:lstStyle/>
        <a:p>
          <a:r>
            <a:rPr lang="en-US"/>
            <a:t>Power </a:t>
          </a:r>
        </a:p>
      </dgm:t>
    </dgm:pt>
    <dgm:pt modelId="{EC0B1D9A-92B3-4AB7-A226-AB6C942C6754}" type="parTrans" cxnId="{75322DE0-EC91-4A47-B7A3-2D7973590AC8}">
      <dgm:prSet/>
      <dgm:spPr/>
      <dgm:t>
        <a:bodyPr/>
        <a:lstStyle/>
        <a:p>
          <a:endParaRPr lang="en-US"/>
        </a:p>
      </dgm:t>
    </dgm:pt>
    <dgm:pt modelId="{6D3FEFA4-BC79-4F40-9C05-7E7C05D78E98}" type="sibTrans" cxnId="{75322DE0-EC91-4A47-B7A3-2D7973590AC8}">
      <dgm:prSet/>
      <dgm:spPr/>
      <dgm:t>
        <a:bodyPr/>
        <a:lstStyle/>
        <a:p>
          <a:endParaRPr lang="en-US"/>
        </a:p>
      </dgm:t>
    </dgm:pt>
    <dgm:pt modelId="{6D0B7225-F0A3-48E6-84E4-E8FCB8FD20E8}">
      <dgm:prSet/>
      <dgm:spPr/>
      <dgm:t>
        <a:bodyPr/>
        <a:lstStyle/>
        <a:p>
          <a:r>
            <a:rPr lang="en-US"/>
            <a:t>Opinions</a:t>
          </a:r>
        </a:p>
      </dgm:t>
    </dgm:pt>
    <dgm:pt modelId="{461464F7-E457-476A-8F98-E19696B5AEA4}" type="parTrans" cxnId="{EA9DE307-5A40-4922-8316-860EC7AE2665}">
      <dgm:prSet/>
      <dgm:spPr/>
      <dgm:t>
        <a:bodyPr/>
        <a:lstStyle/>
        <a:p>
          <a:endParaRPr lang="en-US"/>
        </a:p>
      </dgm:t>
    </dgm:pt>
    <dgm:pt modelId="{74DF3108-3D4F-45D2-B8D8-26E19CA3CCCE}" type="sibTrans" cxnId="{EA9DE307-5A40-4922-8316-860EC7AE2665}">
      <dgm:prSet/>
      <dgm:spPr/>
      <dgm:t>
        <a:bodyPr/>
        <a:lstStyle/>
        <a:p>
          <a:endParaRPr lang="en-US"/>
        </a:p>
      </dgm:t>
    </dgm:pt>
    <dgm:pt modelId="{545A9F59-6C64-4D5A-ACF0-67317BB934DB}" type="pres">
      <dgm:prSet presAssocID="{183CC078-ED05-4FB3-AB84-085B7D3BDE91}" presName="linear" presStyleCnt="0">
        <dgm:presLayoutVars>
          <dgm:animLvl val="lvl"/>
          <dgm:resizeHandles val="exact"/>
        </dgm:presLayoutVars>
      </dgm:prSet>
      <dgm:spPr/>
    </dgm:pt>
    <dgm:pt modelId="{058AF4B5-7732-4317-BC32-06AFBE7C821A}" type="pres">
      <dgm:prSet presAssocID="{5E5637E2-A459-4E6F-B6F1-633B60378417}" presName="parentText" presStyleLbl="node1" presStyleIdx="0" presStyleCnt="7">
        <dgm:presLayoutVars>
          <dgm:chMax val="0"/>
          <dgm:bulletEnabled val="1"/>
        </dgm:presLayoutVars>
      </dgm:prSet>
      <dgm:spPr/>
    </dgm:pt>
    <dgm:pt modelId="{E99D51BF-DFDC-407A-99FB-FE4629865075}" type="pres">
      <dgm:prSet presAssocID="{7F34C65B-CF52-48EA-85A5-E27E10F6CB39}" presName="spacer" presStyleCnt="0"/>
      <dgm:spPr/>
    </dgm:pt>
    <dgm:pt modelId="{8D97EE27-2941-4862-BDB1-80800CE98FE8}" type="pres">
      <dgm:prSet presAssocID="{AE1CF32F-AD2C-46E4-9C9C-CE73D3801A31}" presName="parentText" presStyleLbl="node1" presStyleIdx="1" presStyleCnt="7">
        <dgm:presLayoutVars>
          <dgm:chMax val="0"/>
          <dgm:bulletEnabled val="1"/>
        </dgm:presLayoutVars>
      </dgm:prSet>
      <dgm:spPr/>
    </dgm:pt>
    <dgm:pt modelId="{E6A3285B-C580-4E2A-B58B-8E5C107982D1}" type="pres">
      <dgm:prSet presAssocID="{0EC0F778-AED6-44A0-939D-01D99DF06B7F}" presName="spacer" presStyleCnt="0"/>
      <dgm:spPr/>
    </dgm:pt>
    <dgm:pt modelId="{000CA308-6F6E-4CF5-BCF2-41BA825ED2EA}" type="pres">
      <dgm:prSet presAssocID="{FEB4D23B-FFDB-494A-95DA-79394BD7D941}" presName="parentText" presStyleLbl="node1" presStyleIdx="2" presStyleCnt="7">
        <dgm:presLayoutVars>
          <dgm:chMax val="0"/>
          <dgm:bulletEnabled val="1"/>
        </dgm:presLayoutVars>
      </dgm:prSet>
      <dgm:spPr/>
    </dgm:pt>
    <dgm:pt modelId="{339B4EAF-4121-4765-B309-72D813606945}" type="pres">
      <dgm:prSet presAssocID="{0C2191EF-F9A5-49F6-8C86-03CF47A185BB}" presName="spacer" presStyleCnt="0"/>
      <dgm:spPr/>
    </dgm:pt>
    <dgm:pt modelId="{B4FBFE27-52E1-476F-AAC2-2B03502C1A74}" type="pres">
      <dgm:prSet presAssocID="{43001A75-E7C8-487C-A8E9-2B23A96A45C3}" presName="parentText" presStyleLbl="node1" presStyleIdx="3" presStyleCnt="7">
        <dgm:presLayoutVars>
          <dgm:chMax val="0"/>
          <dgm:bulletEnabled val="1"/>
        </dgm:presLayoutVars>
      </dgm:prSet>
      <dgm:spPr/>
    </dgm:pt>
    <dgm:pt modelId="{E4FC2B27-55A0-4E4C-82E3-46127CA85D71}" type="pres">
      <dgm:prSet presAssocID="{2B320560-B58D-4A2E-905F-518A8C304E96}" presName="spacer" presStyleCnt="0"/>
      <dgm:spPr/>
    </dgm:pt>
    <dgm:pt modelId="{DEB157BC-0014-414F-AAFA-A4385A44D0DF}" type="pres">
      <dgm:prSet presAssocID="{DF800717-E684-4714-8454-7C4102EDB21B}" presName="parentText" presStyleLbl="node1" presStyleIdx="4" presStyleCnt="7">
        <dgm:presLayoutVars>
          <dgm:chMax val="0"/>
          <dgm:bulletEnabled val="1"/>
        </dgm:presLayoutVars>
      </dgm:prSet>
      <dgm:spPr/>
    </dgm:pt>
    <dgm:pt modelId="{D6AA6B22-63A1-4D6B-8251-6113408BD308}" type="pres">
      <dgm:prSet presAssocID="{858E4D91-5C1B-4D83-8141-106ED7E71071}" presName="spacer" presStyleCnt="0"/>
      <dgm:spPr/>
    </dgm:pt>
    <dgm:pt modelId="{B94FEE93-964C-453D-8D3D-C7BE3714EB16}" type="pres">
      <dgm:prSet presAssocID="{C90E4EFF-EC3A-4199-BE6F-477765FEA214}" presName="parentText" presStyleLbl="node1" presStyleIdx="5" presStyleCnt="7">
        <dgm:presLayoutVars>
          <dgm:chMax val="0"/>
          <dgm:bulletEnabled val="1"/>
        </dgm:presLayoutVars>
      </dgm:prSet>
      <dgm:spPr/>
    </dgm:pt>
    <dgm:pt modelId="{97BEFF15-83BD-4DA7-B2FD-3F4F0967B806}" type="pres">
      <dgm:prSet presAssocID="{6D3FEFA4-BC79-4F40-9C05-7E7C05D78E98}" presName="spacer" presStyleCnt="0"/>
      <dgm:spPr/>
    </dgm:pt>
    <dgm:pt modelId="{A04BA1B1-7C48-4E90-8A2E-DF2918EE1350}" type="pres">
      <dgm:prSet presAssocID="{6D0B7225-F0A3-48E6-84E4-E8FCB8FD20E8}" presName="parentText" presStyleLbl="node1" presStyleIdx="6" presStyleCnt="7">
        <dgm:presLayoutVars>
          <dgm:chMax val="0"/>
          <dgm:bulletEnabled val="1"/>
        </dgm:presLayoutVars>
      </dgm:prSet>
      <dgm:spPr/>
    </dgm:pt>
  </dgm:ptLst>
  <dgm:cxnLst>
    <dgm:cxn modelId="{EA9DE307-5A40-4922-8316-860EC7AE2665}" srcId="{183CC078-ED05-4FB3-AB84-085B7D3BDE91}" destId="{6D0B7225-F0A3-48E6-84E4-E8FCB8FD20E8}" srcOrd="6" destOrd="0" parTransId="{461464F7-E457-476A-8F98-E19696B5AEA4}" sibTransId="{74DF3108-3D4F-45D2-B8D8-26E19CA3CCCE}"/>
    <dgm:cxn modelId="{783C2A0A-483F-478B-BD0F-DA8511196DBF}" srcId="{183CC078-ED05-4FB3-AB84-085B7D3BDE91}" destId="{5E5637E2-A459-4E6F-B6F1-633B60378417}" srcOrd="0" destOrd="0" parTransId="{1432FEA8-0237-4602-8D01-828E8FF4346B}" sibTransId="{7F34C65B-CF52-48EA-85A5-E27E10F6CB39}"/>
    <dgm:cxn modelId="{0E3A9211-0735-45E6-B40E-B547B4864469}" type="presOf" srcId="{FEB4D23B-FFDB-494A-95DA-79394BD7D941}" destId="{000CA308-6F6E-4CF5-BCF2-41BA825ED2EA}" srcOrd="0" destOrd="0" presId="urn:microsoft.com/office/officeart/2005/8/layout/vList2"/>
    <dgm:cxn modelId="{A3CF7E2E-B471-4445-ABCE-CAD116868482}" type="presOf" srcId="{AE1CF32F-AD2C-46E4-9C9C-CE73D3801A31}" destId="{8D97EE27-2941-4862-BDB1-80800CE98FE8}" srcOrd="0" destOrd="0" presId="urn:microsoft.com/office/officeart/2005/8/layout/vList2"/>
    <dgm:cxn modelId="{46DC115B-59CE-4E6F-AC02-E3361C144A67}" type="presOf" srcId="{183CC078-ED05-4FB3-AB84-085B7D3BDE91}" destId="{545A9F59-6C64-4D5A-ACF0-67317BB934DB}" srcOrd="0" destOrd="0" presId="urn:microsoft.com/office/officeart/2005/8/layout/vList2"/>
    <dgm:cxn modelId="{37CA255B-6606-4402-87A4-E5316CBC0899}" srcId="{183CC078-ED05-4FB3-AB84-085B7D3BDE91}" destId="{DF800717-E684-4714-8454-7C4102EDB21B}" srcOrd="4" destOrd="0" parTransId="{5012B97D-18D6-4A34-A863-82130791E7E5}" sibTransId="{858E4D91-5C1B-4D83-8141-106ED7E71071}"/>
    <dgm:cxn modelId="{08F5F65C-F01B-415A-98CB-8DDC5109E7F0}" type="presOf" srcId="{43001A75-E7C8-487C-A8E9-2B23A96A45C3}" destId="{B4FBFE27-52E1-476F-AAC2-2B03502C1A74}" srcOrd="0" destOrd="0" presId="urn:microsoft.com/office/officeart/2005/8/layout/vList2"/>
    <dgm:cxn modelId="{4949B842-42D8-4295-BAEB-991C79213500}" type="presOf" srcId="{6D0B7225-F0A3-48E6-84E4-E8FCB8FD20E8}" destId="{A04BA1B1-7C48-4E90-8A2E-DF2918EE1350}" srcOrd="0" destOrd="0" presId="urn:microsoft.com/office/officeart/2005/8/layout/vList2"/>
    <dgm:cxn modelId="{DC3E8857-581C-42C5-A07A-E5C83FE5D629}" srcId="{183CC078-ED05-4FB3-AB84-085B7D3BDE91}" destId="{FEB4D23B-FFDB-494A-95DA-79394BD7D941}" srcOrd="2" destOrd="0" parTransId="{4F50E11E-B052-479B-99A9-33EA6BEBF946}" sibTransId="{0C2191EF-F9A5-49F6-8C86-03CF47A185BB}"/>
    <dgm:cxn modelId="{D1804B91-55D7-4F73-976A-71AD9F47A8C4}" type="presOf" srcId="{5E5637E2-A459-4E6F-B6F1-633B60378417}" destId="{058AF4B5-7732-4317-BC32-06AFBE7C821A}" srcOrd="0" destOrd="0" presId="urn:microsoft.com/office/officeart/2005/8/layout/vList2"/>
    <dgm:cxn modelId="{0D0C7A9A-8D76-42A8-904E-32CB96B36AF6}" srcId="{183CC078-ED05-4FB3-AB84-085B7D3BDE91}" destId="{43001A75-E7C8-487C-A8E9-2B23A96A45C3}" srcOrd="3" destOrd="0" parTransId="{73E464F9-9DA7-46EB-9C7B-B4E84E390910}" sibTransId="{2B320560-B58D-4A2E-905F-518A8C304E96}"/>
    <dgm:cxn modelId="{0029439E-EC1C-42B4-91B5-72EB074C70FB}" srcId="{183CC078-ED05-4FB3-AB84-085B7D3BDE91}" destId="{AE1CF32F-AD2C-46E4-9C9C-CE73D3801A31}" srcOrd="1" destOrd="0" parTransId="{07370267-093B-4ED9-ABEE-ED9BA9CEBB70}" sibTransId="{0EC0F778-AED6-44A0-939D-01D99DF06B7F}"/>
    <dgm:cxn modelId="{A1D41C9F-1295-4D83-A780-5463455437D6}" type="presOf" srcId="{C90E4EFF-EC3A-4199-BE6F-477765FEA214}" destId="{B94FEE93-964C-453D-8D3D-C7BE3714EB16}" srcOrd="0" destOrd="0" presId="urn:microsoft.com/office/officeart/2005/8/layout/vList2"/>
    <dgm:cxn modelId="{75322DE0-EC91-4A47-B7A3-2D7973590AC8}" srcId="{183CC078-ED05-4FB3-AB84-085B7D3BDE91}" destId="{C90E4EFF-EC3A-4199-BE6F-477765FEA214}" srcOrd="5" destOrd="0" parTransId="{EC0B1D9A-92B3-4AB7-A226-AB6C942C6754}" sibTransId="{6D3FEFA4-BC79-4F40-9C05-7E7C05D78E98}"/>
    <dgm:cxn modelId="{7D65DEFC-11DE-4335-9DE9-12948E59450A}" type="presOf" srcId="{DF800717-E684-4714-8454-7C4102EDB21B}" destId="{DEB157BC-0014-414F-AAFA-A4385A44D0DF}" srcOrd="0" destOrd="0" presId="urn:microsoft.com/office/officeart/2005/8/layout/vList2"/>
    <dgm:cxn modelId="{58083D35-0D37-4DB3-9850-B96402CF356C}" type="presParOf" srcId="{545A9F59-6C64-4D5A-ACF0-67317BB934DB}" destId="{058AF4B5-7732-4317-BC32-06AFBE7C821A}" srcOrd="0" destOrd="0" presId="urn:microsoft.com/office/officeart/2005/8/layout/vList2"/>
    <dgm:cxn modelId="{57BE843B-387A-4C01-A1B7-C75ECC9A3E3D}" type="presParOf" srcId="{545A9F59-6C64-4D5A-ACF0-67317BB934DB}" destId="{E99D51BF-DFDC-407A-99FB-FE4629865075}" srcOrd="1" destOrd="0" presId="urn:microsoft.com/office/officeart/2005/8/layout/vList2"/>
    <dgm:cxn modelId="{7108E8EE-0C4B-4EE0-9B67-AF8B5C6A3811}" type="presParOf" srcId="{545A9F59-6C64-4D5A-ACF0-67317BB934DB}" destId="{8D97EE27-2941-4862-BDB1-80800CE98FE8}" srcOrd="2" destOrd="0" presId="urn:microsoft.com/office/officeart/2005/8/layout/vList2"/>
    <dgm:cxn modelId="{0C6E5B5C-3522-440E-973F-772D58394EB2}" type="presParOf" srcId="{545A9F59-6C64-4D5A-ACF0-67317BB934DB}" destId="{E6A3285B-C580-4E2A-B58B-8E5C107982D1}" srcOrd="3" destOrd="0" presId="urn:microsoft.com/office/officeart/2005/8/layout/vList2"/>
    <dgm:cxn modelId="{07364705-C1E7-436F-BB92-373A7CA5F120}" type="presParOf" srcId="{545A9F59-6C64-4D5A-ACF0-67317BB934DB}" destId="{000CA308-6F6E-4CF5-BCF2-41BA825ED2EA}" srcOrd="4" destOrd="0" presId="urn:microsoft.com/office/officeart/2005/8/layout/vList2"/>
    <dgm:cxn modelId="{015F6DE6-BEFE-458B-9383-5BDE6E9B1FA7}" type="presParOf" srcId="{545A9F59-6C64-4D5A-ACF0-67317BB934DB}" destId="{339B4EAF-4121-4765-B309-72D813606945}" srcOrd="5" destOrd="0" presId="urn:microsoft.com/office/officeart/2005/8/layout/vList2"/>
    <dgm:cxn modelId="{49197663-DB88-4C1E-8159-276EB7BA01D7}" type="presParOf" srcId="{545A9F59-6C64-4D5A-ACF0-67317BB934DB}" destId="{B4FBFE27-52E1-476F-AAC2-2B03502C1A74}" srcOrd="6" destOrd="0" presId="urn:microsoft.com/office/officeart/2005/8/layout/vList2"/>
    <dgm:cxn modelId="{070D3B36-0469-40ED-9606-1DA7DBBA22C5}" type="presParOf" srcId="{545A9F59-6C64-4D5A-ACF0-67317BB934DB}" destId="{E4FC2B27-55A0-4E4C-82E3-46127CA85D71}" srcOrd="7" destOrd="0" presId="urn:microsoft.com/office/officeart/2005/8/layout/vList2"/>
    <dgm:cxn modelId="{8F33F89B-152B-4418-9665-45C548792C3B}" type="presParOf" srcId="{545A9F59-6C64-4D5A-ACF0-67317BB934DB}" destId="{DEB157BC-0014-414F-AAFA-A4385A44D0DF}" srcOrd="8" destOrd="0" presId="urn:microsoft.com/office/officeart/2005/8/layout/vList2"/>
    <dgm:cxn modelId="{B4EFF8B3-409B-40C3-8797-33908CFA78DF}" type="presParOf" srcId="{545A9F59-6C64-4D5A-ACF0-67317BB934DB}" destId="{D6AA6B22-63A1-4D6B-8251-6113408BD308}" srcOrd="9" destOrd="0" presId="urn:microsoft.com/office/officeart/2005/8/layout/vList2"/>
    <dgm:cxn modelId="{4FF42B48-5995-4A8B-A291-C5C54B5FE0A0}" type="presParOf" srcId="{545A9F59-6C64-4D5A-ACF0-67317BB934DB}" destId="{B94FEE93-964C-453D-8D3D-C7BE3714EB16}" srcOrd="10" destOrd="0" presId="urn:microsoft.com/office/officeart/2005/8/layout/vList2"/>
    <dgm:cxn modelId="{DD294695-C98E-47F4-9FB6-27B0B4CBB841}" type="presParOf" srcId="{545A9F59-6C64-4D5A-ACF0-67317BB934DB}" destId="{97BEFF15-83BD-4DA7-B2FD-3F4F0967B806}" srcOrd="11" destOrd="0" presId="urn:microsoft.com/office/officeart/2005/8/layout/vList2"/>
    <dgm:cxn modelId="{DB07EDBE-C5E9-4CF8-814B-9FB11E79CB05}" type="presParOf" srcId="{545A9F59-6C64-4D5A-ACF0-67317BB934DB}" destId="{A04BA1B1-7C48-4E90-8A2E-DF2918EE135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38D57-5E02-4A1A-B3BB-A30442D3114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F8F8274-72C7-43BC-9497-68C2638C2006}">
      <dgm:prSet/>
      <dgm:spPr/>
      <dgm:t>
        <a:bodyPr/>
        <a:lstStyle/>
        <a:p>
          <a:r>
            <a:rPr lang="en-US"/>
            <a:t>Classical view:  (Taylor, Fayol) conflict as detrimental to the efficiency of the firm.  Elimination of conflict is the goal.</a:t>
          </a:r>
        </a:p>
      </dgm:t>
    </dgm:pt>
    <dgm:pt modelId="{E758597D-6A40-4290-9D84-D52D6AD85FB5}" type="parTrans" cxnId="{DB9111FB-D9AD-481B-AED3-65755CF0A79E}">
      <dgm:prSet/>
      <dgm:spPr/>
      <dgm:t>
        <a:bodyPr/>
        <a:lstStyle/>
        <a:p>
          <a:endParaRPr lang="en-US"/>
        </a:p>
      </dgm:t>
    </dgm:pt>
    <dgm:pt modelId="{DB701BC9-E0EF-43D5-8FDF-EE0F92F657E0}" type="sibTrans" cxnId="{DB9111FB-D9AD-481B-AED3-65755CF0A79E}">
      <dgm:prSet/>
      <dgm:spPr/>
      <dgm:t>
        <a:bodyPr/>
        <a:lstStyle/>
        <a:p>
          <a:endParaRPr lang="en-US"/>
        </a:p>
      </dgm:t>
    </dgm:pt>
    <dgm:pt modelId="{A6237EAD-CE32-48A9-BF6F-0EA038339D80}">
      <dgm:prSet/>
      <dgm:spPr/>
      <dgm:t>
        <a:bodyPr/>
        <a:lstStyle/>
        <a:p>
          <a:r>
            <a:rPr lang="en-US"/>
            <a:t>Human Relations View: (Mayo) inevitability of conflict, elimination of conflict better for the organisation</a:t>
          </a:r>
        </a:p>
      </dgm:t>
    </dgm:pt>
    <dgm:pt modelId="{0C92C3A5-ED7D-45AE-ACC9-09A98BCBC461}" type="parTrans" cxnId="{85A345F3-D1C8-4C88-89A9-199196A4C162}">
      <dgm:prSet/>
      <dgm:spPr/>
      <dgm:t>
        <a:bodyPr/>
        <a:lstStyle/>
        <a:p>
          <a:endParaRPr lang="en-US"/>
        </a:p>
      </dgm:t>
    </dgm:pt>
    <dgm:pt modelId="{0B3EE855-EE8C-4C4F-858A-1DDEA14E650F}" type="sibTrans" cxnId="{85A345F3-D1C8-4C88-89A9-199196A4C162}">
      <dgm:prSet/>
      <dgm:spPr/>
      <dgm:t>
        <a:bodyPr/>
        <a:lstStyle/>
        <a:p>
          <a:endParaRPr lang="en-US"/>
        </a:p>
      </dgm:t>
    </dgm:pt>
    <dgm:pt modelId="{DA7B003A-DE65-46B2-8084-B25431161E54}">
      <dgm:prSet/>
      <dgm:spPr/>
      <dgm:t>
        <a:bodyPr/>
        <a:lstStyle/>
        <a:p>
          <a:r>
            <a:rPr lang="en-US"/>
            <a:t>Modern view: some conflict essential for optimal organisational effectiveness, recognising that constructive conflict can stimuate innovation, problem solving and prevent stagnation</a:t>
          </a:r>
        </a:p>
      </dgm:t>
    </dgm:pt>
    <dgm:pt modelId="{853985D2-1CE8-4A56-8322-FA3D74A34000}" type="parTrans" cxnId="{ED302D4D-BAFC-4248-B7BB-E2FDD44B692A}">
      <dgm:prSet/>
      <dgm:spPr/>
      <dgm:t>
        <a:bodyPr/>
        <a:lstStyle/>
        <a:p>
          <a:endParaRPr lang="en-US"/>
        </a:p>
      </dgm:t>
    </dgm:pt>
    <dgm:pt modelId="{29E01D7B-16C9-4A4C-B148-C886786BE9C0}" type="sibTrans" cxnId="{ED302D4D-BAFC-4248-B7BB-E2FDD44B692A}">
      <dgm:prSet/>
      <dgm:spPr/>
      <dgm:t>
        <a:bodyPr/>
        <a:lstStyle/>
        <a:p>
          <a:endParaRPr lang="en-US"/>
        </a:p>
      </dgm:t>
    </dgm:pt>
    <dgm:pt modelId="{3C7C474B-07EE-46A8-B1D3-7B267F541F97}">
      <dgm:prSet/>
      <dgm:spPr/>
      <dgm:t>
        <a:bodyPr/>
        <a:lstStyle/>
        <a:p>
          <a:r>
            <a:rPr lang="en-US"/>
            <a:t>Interactionist: conflict is necessary: distinguish between dysfunctional and functional conflict</a:t>
          </a:r>
        </a:p>
      </dgm:t>
    </dgm:pt>
    <dgm:pt modelId="{5A2A7551-BEF7-4597-9CDC-69D06004412F}" type="parTrans" cxnId="{B75543C5-124C-4FC4-9681-1D01F4B99940}">
      <dgm:prSet/>
      <dgm:spPr/>
      <dgm:t>
        <a:bodyPr/>
        <a:lstStyle/>
        <a:p>
          <a:endParaRPr lang="en-US"/>
        </a:p>
      </dgm:t>
    </dgm:pt>
    <dgm:pt modelId="{45B8FAB6-01EA-486F-8832-5730356492D0}" type="sibTrans" cxnId="{B75543C5-124C-4FC4-9681-1D01F4B99940}">
      <dgm:prSet/>
      <dgm:spPr/>
      <dgm:t>
        <a:bodyPr/>
        <a:lstStyle/>
        <a:p>
          <a:endParaRPr lang="en-US"/>
        </a:p>
      </dgm:t>
    </dgm:pt>
    <dgm:pt modelId="{5E90B0F3-08CA-4F12-A869-7A86BC22C6E0}">
      <dgm:prSet/>
      <dgm:spPr/>
      <dgm:t>
        <a:bodyPr/>
        <a:lstStyle/>
        <a:p>
          <a:r>
            <a:rPr lang="en-US"/>
            <a:t>Realist: inevitable due to competing interests – they stress focusing on managing conflict strategically to minimise impacts</a:t>
          </a:r>
        </a:p>
      </dgm:t>
    </dgm:pt>
    <dgm:pt modelId="{DBF8040E-6989-44F1-AEFC-94213BC48B4B}" type="parTrans" cxnId="{2778F252-734A-45C8-BAC2-DAF857C26C8B}">
      <dgm:prSet/>
      <dgm:spPr/>
      <dgm:t>
        <a:bodyPr/>
        <a:lstStyle/>
        <a:p>
          <a:endParaRPr lang="en-US"/>
        </a:p>
      </dgm:t>
    </dgm:pt>
    <dgm:pt modelId="{7C20121F-A24F-4EBC-A9D5-BF02999B3963}" type="sibTrans" cxnId="{2778F252-734A-45C8-BAC2-DAF857C26C8B}">
      <dgm:prSet/>
      <dgm:spPr/>
      <dgm:t>
        <a:bodyPr/>
        <a:lstStyle/>
        <a:p>
          <a:endParaRPr lang="en-US"/>
        </a:p>
      </dgm:t>
    </dgm:pt>
    <dgm:pt modelId="{17391913-4ED4-47A9-B13F-A9D28107CE94}" type="pres">
      <dgm:prSet presAssocID="{C4A38D57-5E02-4A1A-B3BB-A30442D31148}" presName="vert0" presStyleCnt="0">
        <dgm:presLayoutVars>
          <dgm:dir/>
          <dgm:animOne val="branch"/>
          <dgm:animLvl val="lvl"/>
        </dgm:presLayoutVars>
      </dgm:prSet>
      <dgm:spPr/>
    </dgm:pt>
    <dgm:pt modelId="{32CF0940-F8CE-485E-9FDF-77DC2CDB7511}" type="pres">
      <dgm:prSet presAssocID="{BF8F8274-72C7-43BC-9497-68C2638C2006}" presName="thickLine" presStyleLbl="alignNode1" presStyleIdx="0" presStyleCnt="5"/>
      <dgm:spPr/>
    </dgm:pt>
    <dgm:pt modelId="{1FBFE8A8-DE11-49CB-B6AB-D5FDA024443F}" type="pres">
      <dgm:prSet presAssocID="{BF8F8274-72C7-43BC-9497-68C2638C2006}" presName="horz1" presStyleCnt="0"/>
      <dgm:spPr/>
    </dgm:pt>
    <dgm:pt modelId="{1AF6E7B0-72BB-4A1F-830D-849F777521B0}" type="pres">
      <dgm:prSet presAssocID="{BF8F8274-72C7-43BC-9497-68C2638C2006}" presName="tx1" presStyleLbl="revTx" presStyleIdx="0" presStyleCnt="5"/>
      <dgm:spPr/>
    </dgm:pt>
    <dgm:pt modelId="{CB6F920A-FED4-40B6-BB02-467011D578A8}" type="pres">
      <dgm:prSet presAssocID="{BF8F8274-72C7-43BC-9497-68C2638C2006}" presName="vert1" presStyleCnt="0"/>
      <dgm:spPr/>
    </dgm:pt>
    <dgm:pt modelId="{1FECE69D-3F07-486E-80F7-6A3615C5918C}" type="pres">
      <dgm:prSet presAssocID="{A6237EAD-CE32-48A9-BF6F-0EA038339D80}" presName="thickLine" presStyleLbl="alignNode1" presStyleIdx="1" presStyleCnt="5"/>
      <dgm:spPr/>
    </dgm:pt>
    <dgm:pt modelId="{CCDE812C-96F0-4079-80DF-345B010A2F70}" type="pres">
      <dgm:prSet presAssocID="{A6237EAD-CE32-48A9-BF6F-0EA038339D80}" presName="horz1" presStyleCnt="0"/>
      <dgm:spPr/>
    </dgm:pt>
    <dgm:pt modelId="{A76DC4B8-A02B-420D-B729-FBFA9ED54CC8}" type="pres">
      <dgm:prSet presAssocID="{A6237EAD-CE32-48A9-BF6F-0EA038339D80}" presName="tx1" presStyleLbl="revTx" presStyleIdx="1" presStyleCnt="5"/>
      <dgm:spPr/>
    </dgm:pt>
    <dgm:pt modelId="{46989C5E-2433-4983-9930-A4E472EE4A67}" type="pres">
      <dgm:prSet presAssocID="{A6237EAD-CE32-48A9-BF6F-0EA038339D80}" presName="vert1" presStyleCnt="0"/>
      <dgm:spPr/>
    </dgm:pt>
    <dgm:pt modelId="{B123DFDE-3E81-4C2B-ABF2-40B8B4330777}" type="pres">
      <dgm:prSet presAssocID="{DA7B003A-DE65-46B2-8084-B25431161E54}" presName="thickLine" presStyleLbl="alignNode1" presStyleIdx="2" presStyleCnt="5"/>
      <dgm:spPr/>
    </dgm:pt>
    <dgm:pt modelId="{E2DA47BD-4498-42A3-BD88-30615246240B}" type="pres">
      <dgm:prSet presAssocID="{DA7B003A-DE65-46B2-8084-B25431161E54}" presName="horz1" presStyleCnt="0"/>
      <dgm:spPr/>
    </dgm:pt>
    <dgm:pt modelId="{133038AE-4CC3-4AE1-AB92-E73D4152ABC0}" type="pres">
      <dgm:prSet presAssocID="{DA7B003A-DE65-46B2-8084-B25431161E54}" presName="tx1" presStyleLbl="revTx" presStyleIdx="2" presStyleCnt="5"/>
      <dgm:spPr/>
    </dgm:pt>
    <dgm:pt modelId="{F353F195-ABE8-41EB-8257-D7DBEEA981C3}" type="pres">
      <dgm:prSet presAssocID="{DA7B003A-DE65-46B2-8084-B25431161E54}" presName="vert1" presStyleCnt="0"/>
      <dgm:spPr/>
    </dgm:pt>
    <dgm:pt modelId="{A60BF472-2349-4FA5-BC2E-F0329B2E616D}" type="pres">
      <dgm:prSet presAssocID="{3C7C474B-07EE-46A8-B1D3-7B267F541F97}" presName="thickLine" presStyleLbl="alignNode1" presStyleIdx="3" presStyleCnt="5"/>
      <dgm:spPr/>
    </dgm:pt>
    <dgm:pt modelId="{39B27E25-6A1A-480E-8934-8137862DF571}" type="pres">
      <dgm:prSet presAssocID="{3C7C474B-07EE-46A8-B1D3-7B267F541F97}" presName="horz1" presStyleCnt="0"/>
      <dgm:spPr/>
    </dgm:pt>
    <dgm:pt modelId="{A0DC02DD-417A-4FDC-93E5-D6ADC680CCCD}" type="pres">
      <dgm:prSet presAssocID="{3C7C474B-07EE-46A8-B1D3-7B267F541F97}" presName="tx1" presStyleLbl="revTx" presStyleIdx="3" presStyleCnt="5"/>
      <dgm:spPr/>
    </dgm:pt>
    <dgm:pt modelId="{FCC78C38-55B8-4785-8B6A-A4573724EC3A}" type="pres">
      <dgm:prSet presAssocID="{3C7C474B-07EE-46A8-B1D3-7B267F541F97}" presName="vert1" presStyleCnt="0"/>
      <dgm:spPr/>
    </dgm:pt>
    <dgm:pt modelId="{B4A57D6C-61D0-4551-87D9-0B62B1F83C0A}" type="pres">
      <dgm:prSet presAssocID="{5E90B0F3-08CA-4F12-A869-7A86BC22C6E0}" presName="thickLine" presStyleLbl="alignNode1" presStyleIdx="4" presStyleCnt="5"/>
      <dgm:spPr/>
    </dgm:pt>
    <dgm:pt modelId="{9FA2FEE0-DC38-4983-A509-78D2C854B75A}" type="pres">
      <dgm:prSet presAssocID="{5E90B0F3-08CA-4F12-A869-7A86BC22C6E0}" presName="horz1" presStyleCnt="0"/>
      <dgm:spPr/>
    </dgm:pt>
    <dgm:pt modelId="{64EE6F4B-73DA-48CE-A4A0-13E694B9E0D4}" type="pres">
      <dgm:prSet presAssocID="{5E90B0F3-08CA-4F12-A869-7A86BC22C6E0}" presName="tx1" presStyleLbl="revTx" presStyleIdx="4" presStyleCnt="5"/>
      <dgm:spPr/>
    </dgm:pt>
    <dgm:pt modelId="{3E3B9ADE-97F3-4886-9E8F-4139A5004373}" type="pres">
      <dgm:prSet presAssocID="{5E90B0F3-08CA-4F12-A869-7A86BC22C6E0}" presName="vert1" presStyleCnt="0"/>
      <dgm:spPr/>
    </dgm:pt>
  </dgm:ptLst>
  <dgm:cxnLst>
    <dgm:cxn modelId="{ED302D4D-BAFC-4248-B7BB-E2FDD44B692A}" srcId="{C4A38D57-5E02-4A1A-B3BB-A30442D31148}" destId="{DA7B003A-DE65-46B2-8084-B25431161E54}" srcOrd="2" destOrd="0" parTransId="{853985D2-1CE8-4A56-8322-FA3D74A34000}" sibTransId="{29E01D7B-16C9-4A4C-B148-C886786BE9C0}"/>
    <dgm:cxn modelId="{2778F252-734A-45C8-BAC2-DAF857C26C8B}" srcId="{C4A38D57-5E02-4A1A-B3BB-A30442D31148}" destId="{5E90B0F3-08CA-4F12-A869-7A86BC22C6E0}" srcOrd="4" destOrd="0" parTransId="{DBF8040E-6989-44F1-AEFC-94213BC48B4B}" sibTransId="{7C20121F-A24F-4EBC-A9D5-BF02999B3963}"/>
    <dgm:cxn modelId="{B0B99A80-AC5C-438E-8277-183ABE12A85C}" type="presOf" srcId="{BF8F8274-72C7-43BC-9497-68C2638C2006}" destId="{1AF6E7B0-72BB-4A1F-830D-849F777521B0}" srcOrd="0" destOrd="0" presId="urn:microsoft.com/office/officeart/2008/layout/LinedList"/>
    <dgm:cxn modelId="{A095A19D-B6CE-40EE-B682-50095AA07195}" type="presOf" srcId="{5E90B0F3-08CA-4F12-A869-7A86BC22C6E0}" destId="{64EE6F4B-73DA-48CE-A4A0-13E694B9E0D4}" srcOrd="0" destOrd="0" presId="urn:microsoft.com/office/officeart/2008/layout/LinedList"/>
    <dgm:cxn modelId="{B75543C5-124C-4FC4-9681-1D01F4B99940}" srcId="{C4A38D57-5E02-4A1A-B3BB-A30442D31148}" destId="{3C7C474B-07EE-46A8-B1D3-7B267F541F97}" srcOrd="3" destOrd="0" parTransId="{5A2A7551-BEF7-4597-9CDC-69D06004412F}" sibTransId="{45B8FAB6-01EA-486F-8832-5730356492D0}"/>
    <dgm:cxn modelId="{DB605BDC-3436-4297-8FBF-C4995B497A77}" type="presOf" srcId="{C4A38D57-5E02-4A1A-B3BB-A30442D31148}" destId="{17391913-4ED4-47A9-B13F-A9D28107CE94}" srcOrd="0" destOrd="0" presId="urn:microsoft.com/office/officeart/2008/layout/LinedList"/>
    <dgm:cxn modelId="{CEFD1EF2-5209-4450-B4EE-AFF56AF8936F}" type="presOf" srcId="{3C7C474B-07EE-46A8-B1D3-7B267F541F97}" destId="{A0DC02DD-417A-4FDC-93E5-D6ADC680CCCD}" srcOrd="0" destOrd="0" presId="urn:microsoft.com/office/officeart/2008/layout/LinedList"/>
    <dgm:cxn modelId="{85A345F3-D1C8-4C88-89A9-199196A4C162}" srcId="{C4A38D57-5E02-4A1A-B3BB-A30442D31148}" destId="{A6237EAD-CE32-48A9-BF6F-0EA038339D80}" srcOrd="1" destOrd="0" parTransId="{0C92C3A5-ED7D-45AE-ACC9-09A98BCBC461}" sibTransId="{0B3EE855-EE8C-4C4F-858A-1DDEA14E650F}"/>
    <dgm:cxn modelId="{886B3CF4-0D39-4027-A92D-B7C23228005F}" type="presOf" srcId="{DA7B003A-DE65-46B2-8084-B25431161E54}" destId="{133038AE-4CC3-4AE1-AB92-E73D4152ABC0}" srcOrd="0" destOrd="0" presId="urn:microsoft.com/office/officeart/2008/layout/LinedList"/>
    <dgm:cxn modelId="{BDE39FF7-782B-433A-AD44-9364DF0F1356}" type="presOf" srcId="{A6237EAD-CE32-48A9-BF6F-0EA038339D80}" destId="{A76DC4B8-A02B-420D-B729-FBFA9ED54CC8}" srcOrd="0" destOrd="0" presId="urn:microsoft.com/office/officeart/2008/layout/LinedList"/>
    <dgm:cxn modelId="{DB9111FB-D9AD-481B-AED3-65755CF0A79E}" srcId="{C4A38D57-5E02-4A1A-B3BB-A30442D31148}" destId="{BF8F8274-72C7-43BC-9497-68C2638C2006}" srcOrd="0" destOrd="0" parTransId="{E758597D-6A40-4290-9D84-D52D6AD85FB5}" sibTransId="{DB701BC9-E0EF-43D5-8FDF-EE0F92F657E0}"/>
    <dgm:cxn modelId="{8970FC2A-AE14-49E5-90BD-0921861BC836}" type="presParOf" srcId="{17391913-4ED4-47A9-B13F-A9D28107CE94}" destId="{32CF0940-F8CE-485E-9FDF-77DC2CDB7511}" srcOrd="0" destOrd="0" presId="urn:microsoft.com/office/officeart/2008/layout/LinedList"/>
    <dgm:cxn modelId="{2D812D02-CEAD-42BA-86C0-FA1F08C1B983}" type="presParOf" srcId="{17391913-4ED4-47A9-B13F-A9D28107CE94}" destId="{1FBFE8A8-DE11-49CB-B6AB-D5FDA024443F}" srcOrd="1" destOrd="0" presId="urn:microsoft.com/office/officeart/2008/layout/LinedList"/>
    <dgm:cxn modelId="{AD8C00D8-D60E-4DC7-8716-FF6EB8CF5A64}" type="presParOf" srcId="{1FBFE8A8-DE11-49CB-B6AB-D5FDA024443F}" destId="{1AF6E7B0-72BB-4A1F-830D-849F777521B0}" srcOrd="0" destOrd="0" presId="urn:microsoft.com/office/officeart/2008/layout/LinedList"/>
    <dgm:cxn modelId="{BFE1C317-801E-4776-8D2F-FD9C3BFD1D75}" type="presParOf" srcId="{1FBFE8A8-DE11-49CB-B6AB-D5FDA024443F}" destId="{CB6F920A-FED4-40B6-BB02-467011D578A8}" srcOrd="1" destOrd="0" presId="urn:microsoft.com/office/officeart/2008/layout/LinedList"/>
    <dgm:cxn modelId="{68C392CA-56A9-44A7-BFED-FDC2278BD3BA}" type="presParOf" srcId="{17391913-4ED4-47A9-B13F-A9D28107CE94}" destId="{1FECE69D-3F07-486E-80F7-6A3615C5918C}" srcOrd="2" destOrd="0" presId="urn:microsoft.com/office/officeart/2008/layout/LinedList"/>
    <dgm:cxn modelId="{79D12D58-8BC4-4C1B-B056-B17CD1A40A25}" type="presParOf" srcId="{17391913-4ED4-47A9-B13F-A9D28107CE94}" destId="{CCDE812C-96F0-4079-80DF-345B010A2F70}" srcOrd="3" destOrd="0" presId="urn:microsoft.com/office/officeart/2008/layout/LinedList"/>
    <dgm:cxn modelId="{762ED387-C142-4301-90F3-76D92A4E51FD}" type="presParOf" srcId="{CCDE812C-96F0-4079-80DF-345B010A2F70}" destId="{A76DC4B8-A02B-420D-B729-FBFA9ED54CC8}" srcOrd="0" destOrd="0" presId="urn:microsoft.com/office/officeart/2008/layout/LinedList"/>
    <dgm:cxn modelId="{27CACF40-4412-43DA-BE27-9DFB3E0B0D97}" type="presParOf" srcId="{CCDE812C-96F0-4079-80DF-345B010A2F70}" destId="{46989C5E-2433-4983-9930-A4E472EE4A67}" srcOrd="1" destOrd="0" presId="urn:microsoft.com/office/officeart/2008/layout/LinedList"/>
    <dgm:cxn modelId="{CCFC8392-A5E4-4BB3-B15B-420F62D861C8}" type="presParOf" srcId="{17391913-4ED4-47A9-B13F-A9D28107CE94}" destId="{B123DFDE-3E81-4C2B-ABF2-40B8B4330777}" srcOrd="4" destOrd="0" presId="urn:microsoft.com/office/officeart/2008/layout/LinedList"/>
    <dgm:cxn modelId="{F42E1A95-F29D-43B7-8110-3F53C9701D94}" type="presParOf" srcId="{17391913-4ED4-47A9-B13F-A9D28107CE94}" destId="{E2DA47BD-4498-42A3-BD88-30615246240B}" srcOrd="5" destOrd="0" presId="urn:microsoft.com/office/officeart/2008/layout/LinedList"/>
    <dgm:cxn modelId="{D31A45E5-9AC5-4DCA-B66C-5B73E20F13A8}" type="presParOf" srcId="{E2DA47BD-4498-42A3-BD88-30615246240B}" destId="{133038AE-4CC3-4AE1-AB92-E73D4152ABC0}" srcOrd="0" destOrd="0" presId="urn:microsoft.com/office/officeart/2008/layout/LinedList"/>
    <dgm:cxn modelId="{FB47ED4B-C5DB-4389-A014-AFDD5275DD34}" type="presParOf" srcId="{E2DA47BD-4498-42A3-BD88-30615246240B}" destId="{F353F195-ABE8-41EB-8257-D7DBEEA981C3}" srcOrd="1" destOrd="0" presId="urn:microsoft.com/office/officeart/2008/layout/LinedList"/>
    <dgm:cxn modelId="{8A9B415B-1447-4460-9A4F-A931B53072AF}" type="presParOf" srcId="{17391913-4ED4-47A9-B13F-A9D28107CE94}" destId="{A60BF472-2349-4FA5-BC2E-F0329B2E616D}" srcOrd="6" destOrd="0" presId="urn:microsoft.com/office/officeart/2008/layout/LinedList"/>
    <dgm:cxn modelId="{E7B864E7-1CF1-4B0D-98A1-9E7C834F943B}" type="presParOf" srcId="{17391913-4ED4-47A9-B13F-A9D28107CE94}" destId="{39B27E25-6A1A-480E-8934-8137862DF571}" srcOrd="7" destOrd="0" presId="urn:microsoft.com/office/officeart/2008/layout/LinedList"/>
    <dgm:cxn modelId="{EF6E0B2E-C6A5-4BF4-8F49-8704F69B8FB8}" type="presParOf" srcId="{39B27E25-6A1A-480E-8934-8137862DF571}" destId="{A0DC02DD-417A-4FDC-93E5-D6ADC680CCCD}" srcOrd="0" destOrd="0" presId="urn:microsoft.com/office/officeart/2008/layout/LinedList"/>
    <dgm:cxn modelId="{DEA4DE6E-7CCF-40C2-A568-F8A3552CB72D}" type="presParOf" srcId="{39B27E25-6A1A-480E-8934-8137862DF571}" destId="{FCC78C38-55B8-4785-8B6A-A4573724EC3A}" srcOrd="1" destOrd="0" presId="urn:microsoft.com/office/officeart/2008/layout/LinedList"/>
    <dgm:cxn modelId="{B1AC92FF-60F6-4C4C-B200-F01E330B7580}" type="presParOf" srcId="{17391913-4ED4-47A9-B13F-A9D28107CE94}" destId="{B4A57D6C-61D0-4551-87D9-0B62B1F83C0A}" srcOrd="8" destOrd="0" presId="urn:microsoft.com/office/officeart/2008/layout/LinedList"/>
    <dgm:cxn modelId="{3574E7CD-E7FA-4FDF-AD06-C84B67E12505}" type="presParOf" srcId="{17391913-4ED4-47A9-B13F-A9D28107CE94}" destId="{9FA2FEE0-DC38-4983-A509-78D2C854B75A}" srcOrd="9" destOrd="0" presId="urn:microsoft.com/office/officeart/2008/layout/LinedList"/>
    <dgm:cxn modelId="{72910800-D2D6-4B32-AC78-6883549502EB}" type="presParOf" srcId="{9FA2FEE0-DC38-4983-A509-78D2C854B75A}" destId="{64EE6F4B-73DA-48CE-A4A0-13E694B9E0D4}" srcOrd="0" destOrd="0" presId="urn:microsoft.com/office/officeart/2008/layout/LinedList"/>
    <dgm:cxn modelId="{0E138EC4-C668-4968-9D0B-8AD61DA21B09}" type="presParOf" srcId="{9FA2FEE0-DC38-4983-A509-78D2C854B75A}" destId="{3E3B9ADE-97F3-4886-9E8F-4139A50043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269E24-2108-4755-B5D1-D2A1731AA4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2BFC8E4-C344-48B9-82CF-7544BA098B1A}">
      <dgm:prSet/>
      <dgm:spPr/>
      <dgm:t>
        <a:bodyPr/>
        <a:lstStyle/>
        <a:p>
          <a:r>
            <a:rPr lang="en-US"/>
            <a:t>The role of the manager is often about managing interpersonal conflict within their teams or beyond their team</a:t>
          </a:r>
        </a:p>
      </dgm:t>
    </dgm:pt>
    <dgm:pt modelId="{D914CF1D-8F37-44E5-81F3-23D4D6C4D463}" type="parTrans" cxnId="{C47C14E2-B7F9-4BCC-B068-FF109FD3B607}">
      <dgm:prSet/>
      <dgm:spPr/>
      <dgm:t>
        <a:bodyPr/>
        <a:lstStyle/>
        <a:p>
          <a:endParaRPr lang="en-US"/>
        </a:p>
      </dgm:t>
    </dgm:pt>
    <dgm:pt modelId="{074D3414-FB3B-4F70-9DB4-F96828D43F79}" type="sibTrans" cxnId="{C47C14E2-B7F9-4BCC-B068-FF109FD3B607}">
      <dgm:prSet/>
      <dgm:spPr/>
      <dgm:t>
        <a:bodyPr/>
        <a:lstStyle/>
        <a:p>
          <a:endParaRPr lang="en-US"/>
        </a:p>
      </dgm:t>
    </dgm:pt>
    <dgm:pt modelId="{C29D42BE-52A5-4BB2-9496-DC26151C5B47}">
      <dgm:prSet/>
      <dgm:spPr/>
      <dgm:t>
        <a:bodyPr/>
        <a:lstStyle/>
        <a:p>
          <a:r>
            <a:rPr lang="en-US"/>
            <a:t>There are a few different approaches – the first we will discuss is "constructive confrontation" </a:t>
          </a:r>
        </a:p>
      </dgm:t>
    </dgm:pt>
    <dgm:pt modelId="{6A2ADD86-FB2C-46FC-8CC1-369E84E708AF}" type="parTrans" cxnId="{4AAA8417-0D93-44B7-8906-662E7A6F27E7}">
      <dgm:prSet/>
      <dgm:spPr/>
      <dgm:t>
        <a:bodyPr/>
        <a:lstStyle/>
        <a:p>
          <a:endParaRPr lang="en-US"/>
        </a:p>
      </dgm:t>
    </dgm:pt>
    <dgm:pt modelId="{4D056225-ACDA-441E-BFC8-F4919ACFFE4F}" type="sibTrans" cxnId="{4AAA8417-0D93-44B7-8906-662E7A6F27E7}">
      <dgm:prSet/>
      <dgm:spPr/>
      <dgm:t>
        <a:bodyPr/>
        <a:lstStyle/>
        <a:p>
          <a:endParaRPr lang="en-US"/>
        </a:p>
      </dgm:t>
    </dgm:pt>
    <dgm:pt modelId="{CDEFACC2-D5B4-44D1-AE3B-CE47464322B6}" type="pres">
      <dgm:prSet presAssocID="{84269E24-2108-4755-B5D1-D2A1731AA47C}" presName="hierChild1" presStyleCnt="0">
        <dgm:presLayoutVars>
          <dgm:chPref val="1"/>
          <dgm:dir/>
          <dgm:animOne val="branch"/>
          <dgm:animLvl val="lvl"/>
          <dgm:resizeHandles/>
        </dgm:presLayoutVars>
      </dgm:prSet>
      <dgm:spPr/>
    </dgm:pt>
    <dgm:pt modelId="{21BCF965-82CE-4AC3-8B52-119A22B9CABE}" type="pres">
      <dgm:prSet presAssocID="{A2BFC8E4-C344-48B9-82CF-7544BA098B1A}" presName="hierRoot1" presStyleCnt="0"/>
      <dgm:spPr/>
    </dgm:pt>
    <dgm:pt modelId="{7BEAFCE4-178A-4CB8-8871-4CB98B3E3425}" type="pres">
      <dgm:prSet presAssocID="{A2BFC8E4-C344-48B9-82CF-7544BA098B1A}" presName="composite" presStyleCnt="0"/>
      <dgm:spPr/>
    </dgm:pt>
    <dgm:pt modelId="{6B653270-3B05-4DAF-AFFA-8D4D7CE206A7}" type="pres">
      <dgm:prSet presAssocID="{A2BFC8E4-C344-48B9-82CF-7544BA098B1A}" presName="background" presStyleLbl="node0" presStyleIdx="0" presStyleCnt="2"/>
      <dgm:spPr/>
    </dgm:pt>
    <dgm:pt modelId="{FE26DFDE-BC45-4A3E-98F7-C0DAE1FBC0CB}" type="pres">
      <dgm:prSet presAssocID="{A2BFC8E4-C344-48B9-82CF-7544BA098B1A}" presName="text" presStyleLbl="fgAcc0" presStyleIdx="0" presStyleCnt="2">
        <dgm:presLayoutVars>
          <dgm:chPref val="3"/>
        </dgm:presLayoutVars>
      </dgm:prSet>
      <dgm:spPr/>
    </dgm:pt>
    <dgm:pt modelId="{71CB780B-A6C2-4B87-B4D0-1A1076C924BA}" type="pres">
      <dgm:prSet presAssocID="{A2BFC8E4-C344-48B9-82CF-7544BA098B1A}" presName="hierChild2" presStyleCnt="0"/>
      <dgm:spPr/>
    </dgm:pt>
    <dgm:pt modelId="{109194D3-39F6-493A-A6F6-41C96B78881E}" type="pres">
      <dgm:prSet presAssocID="{C29D42BE-52A5-4BB2-9496-DC26151C5B47}" presName="hierRoot1" presStyleCnt="0"/>
      <dgm:spPr/>
    </dgm:pt>
    <dgm:pt modelId="{3F6A4211-8F4E-4422-829D-614428E7A483}" type="pres">
      <dgm:prSet presAssocID="{C29D42BE-52A5-4BB2-9496-DC26151C5B47}" presName="composite" presStyleCnt="0"/>
      <dgm:spPr/>
    </dgm:pt>
    <dgm:pt modelId="{6E12A9E9-738D-44B9-9A32-56D73DD9DCF6}" type="pres">
      <dgm:prSet presAssocID="{C29D42BE-52A5-4BB2-9496-DC26151C5B47}" presName="background" presStyleLbl="node0" presStyleIdx="1" presStyleCnt="2"/>
      <dgm:spPr/>
    </dgm:pt>
    <dgm:pt modelId="{B46AEFEE-1E22-4F4D-838E-342CC6A87051}" type="pres">
      <dgm:prSet presAssocID="{C29D42BE-52A5-4BB2-9496-DC26151C5B47}" presName="text" presStyleLbl="fgAcc0" presStyleIdx="1" presStyleCnt="2">
        <dgm:presLayoutVars>
          <dgm:chPref val="3"/>
        </dgm:presLayoutVars>
      </dgm:prSet>
      <dgm:spPr/>
    </dgm:pt>
    <dgm:pt modelId="{12AB491E-A232-44C2-9C9C-B4B4554EF4FA}" type="pres">
      <dgm:prSet presAssocID="{C29D42BE-52A5-4BB2-9496-DC26151C5B47}" presName="hierChild2" presStyleCnt="0"/>
      <dgm:spPr/>
    </dgm:pt>
  </dgm:ptLst>
  <dgm:cxnLst>
    <dgm:cxn modelId="{4AAA8417-0D93-44B7-8906-662E7A6F27E7}" srcId="{84269E24-2108-4755-B5D1-D2A1731AA47C}" destId="{C29D42BE-52A5-4BB2-9496-DC26151C5B47}" srcOrd="1" destOrd="0" parTransId="{6A2ADD86-FB2C-46FC-8CC1-369E84E708AF}" sibTransId="{4D056225-ACDA-441E-BFC8-F4919ACFFE4F}"/>
    <dgm:cxn modelId="{71DDAF1F-4E26-474F-85B9-A24FB5714F75}" type="presOf" srcId="{84269E24-2108-4755-B5D1-D2A1731AA47C}" destId="{CDEFACC2-D5B4-44D1-AE3B-CE47464322B6}" srcOrd="0" destOrd="0" presId="urn:microsoft.com/office/officeart/2005/8/layout/hierarchy1"/>
    <dgm:cxn modelId="{CDDAC66A-EE39-4930-BC05-31C9BC39CB4D}" type="presOf" srcId="{C29D42BE-52A5-4BB2-9496-DC26151C5B47}" destId="{B46AEFEE-1E22-4F4D-838E-342CC6A87051}" srcOrd="0" destOrd="0" presId="urn:microsoft.com/office/officeart/2005/8/layout/hierarchy1"/>
    <dgm:cxn modelId="{7E28808A-49C2-4DC1-A307-51B0062EB982}" type="presOf" srcId="{A2BFC8E4-C344-48B9-82CF-7544BA098B1A}" destId="{FE26DFDE-BC45-4A3E-98F7-C0DAE1FBC0CB}" srcOrd="0" destOrd="0" presId="urn:microsoft.com/office/officeart/2005/8/layout/hierarchy1"/>
    <dgm:cxn modelId="{C47C14E2-B7F9-4BCC-B068-FF109FD3B607}" srcId="{84269E24-2108-4755-B5D1-D2A1731AA47C}" destId="{A2BFC8E4-C344-48B9-82CF-7544BA098B1A}" srcOrd="0" destOrd="0" parTransId="{D914CF1D-8F37-44E5-81F3-23D4D6C4D463}" sibTransId="{074D3414-FB3B-4F70-9DB4-F96828D43F79}"/>
    <dgm:cxn modelId="{5400DA46-2EA6-48D4-BAC6-51D29EB47DF8}" type="presParOf" srcId="{CDEFACC2-D5B4-44D1-AE3B-CE47464322B6}" destId="{21BCF965-82CE-4AC3-8B52-119A22B9CABE}" srcOrd="0" destOrd="0" presId="urn:microsoft.com/office/officeart/2005/8/layout/hierarchy1"/>
    <dgm:cxn modelId="{8FB0229F-0596-4FE2-9BEC-2FB06F4369CC}" type="presParOf" srcId="{21BCF965-82CE-4AC3-8B52-119A22B9CABE}" destId="{7BEAFCE4-178A-4CB8-8871-4CB98B3E3425}" srcOrd="0" destOrd="0" presId="urn:microsoft.com/office/officeart/2005/8/layout/hierarchy1"/>
    <dgm:cxn modelId="{264DA307-05A6-4246-9EA4-552B601F473A}" type="presParOf" srcId="{7BEAFCE4-178A-4CB8-8871-4CB98B3E3425}" destId="{6B653270-3B05-4DAF-AFFA-8D4D7CE206A7}" srcOrd="0" destOrd="0" presId="urn:microsoft.com/office/officeart/2005/8/layout/hierarchy1"/>
    <dgm:cxn modelId="{9918E880-2BC9-4804-A5DF-CEF22A6D7674}" type="presParOf" srcId="{7BEAFCE4-178A-4CB8-8871-4CB98B3E3425}" destId="{FE26DFDE-BC45-4A3E-98F7-C0DAE1FBC0CB}" srcOrd="1" destOrd="0" presId="urn:microsoft.com/office/officeart/2005/8/layout/hierarchy1"/>
    <dgm:cxn modelId="{C8F1079B-66A4-49C3-B1F8-FC44C1861D79}" type="presParOf" srcId="{21BCF965-82CE-4AC3-8B52-119A22B9CABE}" destId="{71CB780B-A6C2-4B87-B4D0-1A1076C924BA}" srcOrd="1" destOrd="0" presId="urn:microsoft.com/office/officeart/2005/8/layout/hierarchy1"/>
    <dgm:cxn modelId="{9EBC9814-528E-4746-B761-3C4E3E395910}" type="presParOf" srcId="{CDEFACC2-D5B4-44D1-AE3B-CE47464322B6}" destId="{109194D3-39F6-493A-A6F6-41C96B78881E}" srcOrd="1" destOrd="0" presId="urn:microsoft.com/office/officeart/2005/8/layout/hierarchy1"/>
    <dgm:cxn modelId="{38AFBD0B-DDAD-4614-91F3-18B3B56BA062}" type="presParOf" srcId="{109194D3-39F6-493A-A6F6-41C96B78881E}" destId="{3F6A4211-8F4E-4422-829D-614428E7A483}" srcOrd="0" destOrd="0" presId="urn:microsoft.com/office/officeart/2005/8/layout/hierarchy1"/>
    <dgm:cxn modelId="{B56BB92F-8AF1-4C06-AABB-88BBBE15DD17}" type="presParOf" srcId="{3F6A4211-8F4E-4422-829D-614428E7A483}" destId="{6E12A9E9-738D-44B9-9A32-56D73DD9DCF6}" srcOrd="0" destOrd="0" presId="urn:microsoft.com/office/officeart/2005/8/layout/hierarchy1"/>
    <dgm:cxn modelId="{0EC7AD04-4809-4C6B-A098-5C32C467598C}" type="presParOf" srcId="{3F6A4211-8F4E-4422-829D-614428E7A483}" destId="{B46AEFEE-1E22-4F4D-838E-342CC6A87051}" srcOrd="1" destOrd="0" presId="urn:microsoft.com/office/officeart/2005/8/layout/hierarchy1"/>
    <dgm:cxn modelId="{74547B26-FB83-4F1D-A832-FAB3251C0BD6}" type="presParOf" srcId="{109194D3-39F6-493A-A6F6-41C96B78881E}" destId="{12AB491E-A232-44C2-9C9C-B4B4554EF4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A7016E-29B6-458B-A4CF-FDCCF0A5CD9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76EAB8-B959-4E22-A0B4-E9A1850C5C0F}">
      <dgm:prSet/>
      <dgm:spPr/>
      <dgm:t>
        <a:bodyPr/>
        <a:lstStyle/>
        <a:p>
          <a:r>
            <a:rPr lang="en-US"/>
            <a:t>Bring individuals in conflict together with a third party </a:t>
          </a:r>
        </a:p>
      </dgm:t>
    </dgm:pt>
    <dgm:pt modelId="{F45C568E-40EC-406A-8E5B-C570B7D72B9A}" type="parTrans" cxnId="{46F4FD2C-C15F-4BE3-B7CA-35E09020CAC3}">
      <dgm:prSet/>
      <dgm:spPr/>
      <dgm:t>
        <a:bodyPr/>
        <a:lstStyle/>
        <a:p>
          <a:endParaRPr lang="en-US"/>
        </a:p>
      </dgm:t>
    </dgm:pt>
    <dgm:pt modelId="{369D7BCC-EDB1-47F3-A389-9BCCF40F6F53}" type="sibTrans" cxnId="{46F4FD2C-C15F-4BE3-B7CA-35E09020CAC3}">
      <dgm:prSet/>
      <dgm:spPr/>
      <dgm:t>
        <a:bodyPr/>
        <a:lstStyle/>
        <a:p>
          <a:endParaRPr lang="en-US"/>
        </a:p>
      </dgm:t>
    </dgm:pt>
    <dgm:pt modelId="{F1E668C8-8FFD-40B3-B803-D2618C1409C6}">
      <dgm:prSet/>
      <dgm:spPr/>
      <dgm:t>
        <a:bodyPr/>
        <a:lstStyle/>
        <a:p>
          <a:r>
            <a:rPr lang="en-US"/>
            <a:t>Role of the third party is to build an exploratory and cooperative climate</a:t>
          </a:r>
        </a:p>
      </dgm:t>
    </dgm:pt>
    <dgm:pt modelId="{C443C5F6-2876-42F7-95B5-9EA915784C75}" type="parTrans" cxnId="{EF8F6CE1-2E74-46EA-9ECD-DF04906F975A}">
      <dgm:prSet/>
      <dgm:spPr/>
      <dgm:t>
        <a:bodyPr/>
        <a:lstStyle/>
        <a:p>
          <a:endParaRPr lang="en-US"/>
        </a:p>
      </dgm:t>
    </dgm:pt>
    <dgm:pt modelId="{BD789EAE-4F9A-4D88-81C3-D6C4AB036CFD}" type="sibTrans" cxnId="{EF8F6CE1-2E74-46EA-9ECD-DF04906F975A}">
      <dgm:prSet/>
      <dgm:spPr/>
      <dgm:t>
        <a:bodyPr/>
        <a:lstStyle/>
        <a:p>
          <a:endParaRPr lang="en-US"/>
        </a:p>
      </dgm:t>
    </dgm:pt>
    <dgm:pt modelId="{4A4FC1EF-7A07-4889-B97A-0C9ED8265394}">
      <dgm:prSet/>
      <dgm:spPr/>
      <dgm:t>
        <a:bodyPr/>
        <a:lstStyle/>
        <a:p>
          <a:r>
            <a:rPr lang="en-US"/>
            <a:t>Aim of the process is to get all parties to understand and explore each other's perceptions and feelings</a:t>
          </a:r>
        </a:p>
      </dgm:t>
    </dgm:pt>
    <dgm:pt modelId="{F13C1F7A-E017-4B9C-9C99-E0D89B4E708E}" type="parTrans" cxnId="{132C44EC-5254-4494-8294-64A43B971E04}">
      <dgm:prSet/>
      <dgm:spPr/>
      <dgm:t>
        <a:bodyPr/>
        <a:lstStyle/>
        <a:p>
          <a:endParaRPr lang="en-US"/>
        </a:p>
      </dgm:t>
    </dgm:pt>
    <dgm:pt modelId="{495BC81A-AA01-455E-9722-8BE3815E5CF6}" type="sibTrans" cxnId="{132C44EC-5254-4494-8294-64A43B971E04}">
      <dgm:prSet/>
      <dgm:spPr/>
      <dgm:t>
        <a:bodyPr/>
        <a:lstStyle/>
        <a:p>
          <a:endParaRPr lang="en-US"/>
        </a:p>
      </dgm:t>
    </dgm:pt>
    <dgm:pt modelId="{92FC1AD8-8369-4C00-BBF6-B5BE81481602}">
      <dgm:prSet/>
      <dgm:spPr/>
      <dgm:t>
        <a:bodyPr/>
        <a:lstStyle/>
        <a:p>
          <a:r>
            <a:rPr lang="en-US"/>
            <a:t>A process of developing mutual understanding and produce a win win situation</a:t>
          </a:r>
        </a:p>
      </dgm:t>
    </dgm:pt>
    <dgm:pt modelId="{71B0A20B-4566-43E3-B6D8-DE9DC9C1C5CD}" type="parTrans" cxnId="{0DACCC97-53FB-421B-8FB1-208ABE7ADEEF}">
      <dgm:prSet/>
      <dgm:spPr/>
      <dgm:t>
        <a:bodyPr/>
        <a:lstStyle/>
        <a:p>
          <a:endParaRPr lang="en-US"/>
        </a:p>
      </dgm:t>
    </dgm:pt>
    <dgm:pt modelId="{D7969B59-E0B3-485A-A1FF-EA9335ECC9A0}" type="sibTrans" cxnId="{0DACCC97-53FB-421B-8FB1-208ABE7ADEEF}">
      <dgm:prSet/>
      <dgm:spPr/>
      <dgm:t>
        <a:bodyPr/>
        <a:lstStyle/>
        <a:p>
          <a:endParaRPr lang="en-US"/>
        </a:p>
      </dgm:t>
    </dgm:pt>
    <dgm:pt modelId="{C09A5030-E3D9-449D-85B6-41CCF3EB5A49}">
      <dgm:prSet/>
      <dgm:spPr/>
      <dgm:t>
        <a:bodyPr/>
        <a:lstStyle/>
        <a:p>
          <a:r>
            <a:rPr lang="en-US"/>
            <a:t>Issues are confronted but on the basis of a joint analysis of the facts and the behaviour of those involved </a:t>
          </a:r>
        </a:p>
      </dgm:t>
    </dgm:pt>
    <dgm:pt modelId="{00E111A3-EC3E-4ADF-9E86-B9958E65D23E}" type="parTrans" cxnId="{D59A1C61-57D4-41BE-A576-FB02BBB2BE8A}">
      <dgm:prSet/>
      <dgm:spPr/>
      <dgm:t>
        <a:bodyPr/>
        <a:lstStyle/>
        <a:p>
          <a:endParaRPr lang="en-US"/>
        </a:p>
      </dgm:t>
    </dgm:pt>
    <dgm:pt modelId="{D5863F0A-F0A0-464D-9245-61057DCFBAFF}" type="sibTrans" cxnId="{D59A1C61-57D4-41BE-A576-FB02BBB2BE8A}">
      <dgm:prSet/>
      <dgm:spPr/>
      <dgm:t>
        <a:bodyPr/>
        <a:lstStyle/>
        <a:p>
          <a:endParaRPr lang="en-US"/>
        </a:p>
      </dgm:t>
    </dgm:pt>
    <dgm:pt modelId="{E639BFDA-A63B-4209-8F34-C5E2798C5563}" type="pres">
      <dgm:prSet presAssocID="{6EA7016E-29B6-458B-A4CF-FDCCF0A5CD9E}" presName="linear" presStyleCnt="0">
        <dgm:presLayoutVars>
          <dgm:animLvl val="lvl"/>
          <dgm:resizeHandles val="exact"/>
        </dgm:presLayoutVars>
      </dgm:prSet>
      <dgm:spPr/>
    </dgm:pt>
    <dgm:pt modelId="{3BB74AD6-7C58-45E4-B4CD-E3E272F08FD1}" type="pres">
      <dgm:prSet presAssocID="{B176EAB8-B959-4E22-A0B4-E9A1850C5C0F}" presName="parentText" presStyleLbl="node1" presStyleIdx="0" presStyleCnt="5">
        <dgm:presLayoutVars>
          <dgm:chMax val="0"/>
          <dgm:bulletEnabled val="1"/>
        </dgm:presLayoutVars>
      </dgm:prSet>
      <dgm:spPr/>
    </dgm:pt>
    <dgm:pt modelId="{3FCDB45A-179E-44B9-9D06-6F462FB202B0}" type="pres">
      <dgm:prSet presAssocID="{369D7BCC-EDB1-47F3-A389-9BCCF40F6F53}" presName="spacer" presStyleCnt="0"/>
      <dgm:spPr/>
    </dgm:pt>
    <dgm:pt modelId="{933A1622-F73C-4D93-8AA0-DD0A6A5FE200}" type="pres">
      <dgm:prSet presAssocID="{F1E668C8-8FFD-40B3-B803-D2618C1409C6}" presName="parentText" presStyleLbl="node1" presStyleIdx="1" presStyleCnt="5">
        <dgm:presLayoutVars>
          <dgm:chMax val="0"/>
          <dgm:bulletEnabled val="1"/>
        </dgm:presLayoutVars>
      </dgm:prSet>
      <dgm:spPr/>
    </dgm:pt>
    <dgm:pt modelId="{92C5608C-FCA5-4016-81F5-3A5C9E48A15F}" type="pres">
      <dgm:prSet presAssocID="{BD789EAE-4F9A-4D88-81C3-D6C4AB036CFD}" presName="spacer" presStyleCnt="0"/>
      <dgm:spPr/>
    </dgm:pt>
    <dgm:pt modelId="{612C439A-3D7B-4B29-86F0-A93F3976A5E5}" type="pres">
      <dgm:prSet presAssocID="{4A4FC1EF-7A07-4889-B97A-0C9ED8265394}" presName="parentText" presStyleLbl="node1" presStyleIdx="2" presStyleCnt="5">
        <dgm:presLayoutVars>
          <dgm:chMax val="0"/>
          <dgm:bulletEnabled val="1"/>
        </dgm:presLayoutVars>
      </dgm:prSet>
      <dgm:spPr/>
    </dgm:pt>
    <dgm:pt modelId="{E2DA0BD5-D5C7-4642-8AD4-85EF07090EE7}" type="pres">
      <dgm:prSet presAssocID="{495BC81A-AA01-455E-9722-8BE3815E5CF6}" presName="spacer" presStyleCnt="0"/>
      <dgm:spPr/>
    </dgm:pt>
    <dgm:pt modelId="{ADBFDA92-5A47-4111-8DB8-5D1B04922AAE}" type="pres">
      <dgm:prSet presAssocID="{92FC1AD8-8369-4C00-BBF6-B5BE81481602}" presName="parentText" presStyleLbl="node1" presStyleIdx="3" presStyleCnt="5">
        <dgm:presLayoutVars>
          <dgm:chMax val="0"/>
          <dgm:bulletEnabled val="1"/>
        </dgm:presLayoutVars>
      </dgm:prSet>
      <dgm:spPr/>
    </dgm:pt>
    <dgm:pt modelId="{4ABD2149-D05B-4343-8DE6-CF6C36460C69}" type="pres">
      <dgm:prSet presAssocID="{D7969B59-E0B3-485A-A1FF-EA9335ECC9A0}" presName="spacer" presStyleCnt="0"/>
      <dgm:spPr/>
    </dgm:pt>
    <dgm:pt modelId="{148864A3-38D1-47F8-89F5-61885362FA40}" type="pres">
      <dgm:prSet presAssocID="{C09A5030-E3D9-449D-85B6-41CCF3EB5A49}" presName="parentText" presStyleLbl="node1" presStyleIdx="4" presStyleCnt="5">
        <dgm:presLayoutVars>
          <dgm:chMax val="0"/>
          <dgm:bulletEnabled val="1"/>
        </dgm:presLayoutVars>
      </dgm:prSet>
      <dgm:spPr/>
    </dgm:pt>
  </dgm:ptLst>
  <dgm:cxnLst>
    <dgm:cxn modelId="{D8B96205-59F1-4100-A163-7CE4C1EA359D}" type="presOf" srcId="{B176EAB8-B959-4E22-A0B4-E9A1850C5C0F}" destId="{3BB74AD6-7C58-45E4-B4CD-E3E272F08FD1}" srcOrd="0" destOrd="0" presId="urn:microsoft.com/office/officeart/2005/8/layout/vList2"/>
    <dgm:cxn modelId="{1C55D218-FCEB-4450-9242-CD34D831DE2D}" type="presOf" srcId="{C09A5030-E3D9-449D-85B6-41CCF3EB5A49}" destId="{148864A3-38D1-47F8-89F5-61885362FA40}" srcOrd="0" destOrd="0" presId="urn:microsoft.com/office/officeart/2005/8/layout/vList2"/>
    <dgm:cxn modelId="{46F4FD2C-C15F-4BE3-B7CA-35E09020CAC3}" srcId="{6EA7016E-29B6-458B-A4CF-FDCCF0A5CD9E}" destId="{B176EAB8-B959-4E22-A0B4-E9A1850C5C0F}" srcOrd="0" destOrd="0" parTransId="{F45C568E-40EC-406A-8E5B-C570B7D72B9A}" sibTransId="{369D7BCC-EDB1-47F3-A389-9BCCF40F6F53}"/>
    <dgm:cxn modelId="{BC1E3A38-5866-49F8-98D9-5118C9B14D31}" type="presOf" srcId="{92FC1AD8-8369-4C00-BBF6-B5BE81481602}" destId="{ADBFDA92-5A47-4111-8DB8-5D1B04922AAE}" srcOrd="0" destOrd="0" presId="urn:microsoft.com/office/officeart/2005/8/layout/vList2"/>
    <dgm:cxn modelId="{985BE438-252F-4545-96A8-012BD52D3001}" type="presOf" srcId="{6EA7016E-29B6-458B-A4CF-FDCCF0A5CD9E}" destId="{E639BFDA-A63B-4209-8F34-C5E2798C5563}" srcOrd="0" destOrd="0" presId="urn:microsoft.com/office/officeart/2005/8/layout/vList2"/>
    <dgm:cxn modelId="{D59A1C61-57D4-41BE-A576-FB02BBB2BE8A}" srcId="{6EA7016E-29B6-458B-A4CF-FDCCF0A5CD9E}" destId="{C09A5030-E3D9-449D-85B6-41CCF3EB5A49}" srcOrd="4" destOrd="0" parTransId="{00E111A3-EC3E-4ADF-9E86-B9958E65D23E}" sibTransId="{D5863F0A-F0A0-464D-9245-61057DCFBAFF}"/>
    <dgm:cxn modelId="{EED36D6E-A075-4B37-A461-C4A7CCAA99AB}" type="presOf" srcId="{F1E668C8-8FFD-40B3-B803-D2618C1409C6}" destId="{933A1622-F73C-4D93-8AA0-DD0A6A5FE200}" srcOrd="0" destOrd="0" presId="urn:microsoft.com/office/officeart/2005/8/layout/vList2"/>
    <dgm:cxn modelId="{0DACCC97-53FB-421B-8FB1-208ABE7ADEEF}" srcId="{6EA7016E-29B6-458B-A4CF-FDCCF0A5CD9E}" destId="{92FC1AD8-8369-4C00-BBF6-B5BE81481602}" srcOrd="3" destOrd="0" parTransId="{71B0A20B-4566-43E3-B6D8-DE9DC9C1C5CD}" sibTransId="{D7969B59-E0B3-485A-A1FF-EA9335ECC9A0}"/>
    <dgm:cxn modelId="{4BE2FCB0-9C58-4CC7-AA48-8A034679F216}" type="presOf" srcId="{4A4FC1EF-7A07-4889-B97A-0C9ED8265394}" destId="{612C439A-3D7B-4B29-86F0-A93F3976A5E5}" srcOrd="0" destOrd="0" presId="urn:microsoft.com/office/officeart/2005/8/layout/vList2"/>
    <dgm:cxn modelId="{EF8F6CE1-2E74-46EA-9ECD-DF04906F975A}" srcId="{6EA7016E-29B6-458B-A4CF-FDCCF0A5CD9E}" destId="{F1E668C8-8FFD-40B3-B803-D2618C1409C6}" srcOrd="1" destOrd="0" parTransId="{C443C5F6-2876-42F7-95B5-9EA915784C75}" sibTransId="{BD789EAE-4F9A-4D88-81C3-D6C4AB036CFD}"/>
    <dgm:cxn modelId="{132C44EC-5254-4494-8294-64A43B971E04}" srcId="{6EA7016E-29B6-458B-A4CF-FDCCF0A5CD9E}" destId="{4A4FC1EF-7A07-4889-B97A-0C9ED8265394}" srcOrd="2" destOrd="0" parTransId="{F13C1F7A-E017-4B9C-9C99-E0D89B4E708E}" sibTransId="{495BC81A-AA01-455E-9722-8BE3815E5CF6}"/>
    <dgm:cxn modelId="{92F4F8BC-4F5B-420A-B019-27082A806B07}" type="presParOf" srcId="{E639BFDA-A63B-4209-8F34-C5E2798C5563}" destId="{3BB74AD6-7C58-45E4-B4CD-E3E272F08FD1}" srcOrd="0" destOrd="0" presId="urn:microsoft.com/office/officeart/2005/8/layout/vList2"/>
    <dgm:cxn modelId="{4DC73287-AA54-49A8-B727-F461C6AD397C}" type="presParOf" srcId="{E639BFDA-A63B-4209-8F34-C5E2798C5563}" destId="{3FCDB45A-179E-44B9-9D06-6F462FB202B0}" srcOrd="1" destOrd="0" presId="urn:microsoft.com/office/officeart/2005/8/layout/vList2"/>
    <dgm:cxn modelId="{8F529FF5-7476-489E-A0D2-74C471B54181}" type="presParOf" srcId="{E639BFDA-A63B-4209-8F34-C5E2798C5563}" destId="{933A1622-F73C-4D93-8AA0-DD0A6A5FE200}" srcOrd="2" destOrd="0" presId="urn:microsoft.com/office/officeart/2005/8/layout/vList2"/>
    <dgm:cxn modelId="{AC04389E-9445-4877-AB55-206FCA9C7F7B}" type="presParOf" srcId="{E639BFDA-A63B-4209-8F34-C5E2798C5563}" destId="{92C5608C-FCA5-4016-81F5-3A5C9E48A15F}" srcOrd="3" destOrd="0" presId="urn:microsoft.com/office/officeart/2005/8/layout/vList2"/>
    <dgm:cxn modelId="{AC90F748-6908-43E9-A8F7-41DB90EC0EC8}" type="presParOf" srcId="{E639BFDA-A63B-4209-8F34-C5E2798C5563}" destId="{612C439A-3D7B-4B29-86F0-A93F3976A5E5}" srcOrd="4" destOrd="0" presId="urn:microsoft.com/office/officeart/2005/8/layout/vList2"/>
    <dgm:cxn modelId="{5BDC5C6D-3761-4B7B-8C22-7271AB7BE45E}" type="presParOf" srcId="{E639BFDA-A63B-4209-8F34-C5E2798C5563}" destId="{E2DA0BD5-D5C7-4642-8AD4-85EF07090EE7}" srcOrd="5" destOrd="0" presId="urn:microsoft.com/office/officeart/2005/8/layout/vList2"/>
    <dgm:cxn modelId="{DC1AE410-2EE0-4633-ABD4-0C12795A3A74}" type="presParOf" srcId="{E639BFDA-A63B-4209-8F34-C5E2798C5563}" destId="{ADBFDA92-5A47-4111-8DB8-5D1B04922AAE}" srcOrd="6" destOrd="0" presId="urn:microsoft.com/office/officeart/2005/8/layout/vList2"/>
    <dgm:cxn modelId="{A672E78E-BD9A-4693-BC0C-4AAF38C57B0C}" type="presParOf" srcId="{E639BFDA-A63B-4209-8F34-C5E2798C5563}" destId="{4ABD2149-D05B-4343-8DE6-CF6C36460C69}" srcOrd="7" destOrd="0" presId="urn:microsoft.com/office/officeart/2005/8/layout/vList2"/>
    <dgm:cxn modelId="{F452D4FD-831D-48A2-9BEF-52BCCF7E8F2E}" type="presParOf" srcId="{E639BFDA-A63B-4209-8F34-C5E2798C5563}" destId="{148864A3-38D1-47F8-89F5-61885362FA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ADEDBC-EA00-4BD3-8B60-F4389E88CA1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77C0C81-74C2-4E8B-8E7C-73E8D8194315}">
      <dgm:prSet/>
      <dgm:spPr/>
      <dgm:t>
        <a:bodyPr/>
        <a:lstStyle/>
        <a:p>
          <a:r>
            <a:rPr lang="en-US"/>
            <a:t>Active listening</a:t>
          </a:r>
        </a:p>
      </dgm:t>
    </dgm:pt>
    <dgm:pt modelId="{02CC87DB-C266-4F18-A0FD-D49F1007F39A}" type="parTrans" cxnId="{18C08008-AE35-488B-A9A5-9C488D4A9068}">
      <dgm:prSet/>
      <dgm:spPr/>
      <dgm:t>
        <a:bodyPr/>
        <a:lstStyle/>
        <a:p>
          <a:endParaRPr lang="en-US"/>
        </a:p>
      </dgm:t>
    </dgm:pt>
    <dgm:pt modelId="{C5642A8A-310D-4417-BC4B-E5DFABED0C81}" type="sibTrans" cxnId="{18C08008-AE35-488B-A9A5-9C488D4A9068}">
      <dgm:prSet/>
      <dgm:spPr/>
      <dgm:t>
        <a:bodyPr/>
        <a:lstStyle/>
        <a:p>
          <a:endParaRPr lang="en-US"/>
        </a:p>
      </dgm:t>
    </dgm:pt>
    <dgm:pt modelId="{01E1A972-AFDF-4854-B587-6689751DA5C0}">
      <dgm:prSet/>
      <dgm:spPr/>
      <dgm:t>
        <a:bodyPr/>
        <a:lstStyle/>
        <a:p>
          <a:r>
            <a:rPr lang="en-US"/>
            <a:t>Observe as well as listen</a:t>
          </a:r>
        </a:p>
      </dgm:t>
    </dgm:pt>
    <dgm:pt modelId="{480820A8-2AAF-4F6C-9EDA-8E7DE98A79C8}" type="parTrans" cxnId="{28455F81-989F-49CF-8948-4D8FBEDA41B9}">
      <dgm:prSet/>
      <dgm:spPr/>
      <dgm:t>
        <a:bodyPr/>
        <a:lstStyle/>
        <a:p>
          <a:endParaRPr lang="en-US"/>
        </a:p>
      </dgm:t>
    </dgm:pt>
    <dgm:pt modelId="{E1998D19-060A-4E89-858B-A6D8759EAC12}" type="sibTrans" cxnId="{28455F81-989F-49CF-8948-4D8FBEDA41B9}">
      <dgm:prSet/>
      <dgm:spPr/>
      <dgm:t>
        <a:bodyPr/>
        <a:lstStyle/>
        <a:p>
          <a:endParaRPr lang="en-US"/>
        </a:p>
      </dgm:t>
    </dgm:pt>
    <dgm:pt modelId="{59766FFF-B9EC-4126-A6DC-B1C227C7A80D}">
      <dgm:prSet/>
      <dgm:spPr/>
      <dgm:t>
        <a:bodyPr/>
        <a:lstStyle/>
        <a:p>
          <a:r>
            <a:rPr lang="en-US"/>
            <a:t>Help people undertand and define the problem by asking pertinent, open-ended questions</a:t>
          </a:r>
        </a:p>
      </dgm:t>
    </dgm:pt>
    <dgm:pt modelId="{2E39355B-F6B3-401E-AC2F-A3B1A974428F}" type="parTrans" cxnId="{D3D386CF-A711-409B-90AE-3E69750ECA0F}">
      <dgm:prSet/>
      <dgm:spPr/>
      <dgm:t>
        <a:bodyPr/>
        <a:lstStyle/>
        <a:p>
          <a:endParaRPr lang="en-US"/>
        </a:p>
      </dgm:t>
    </dgm:pt>
    <dgm:pt modelId="{F302BE0D-8634-4487-AD8A-9F841E3CC404}" type="sibTrans" cxnId="{D3D386CF-A711-409B-90AE-3E69750ECA0F}">
      <dgm:prSet/>
      <dgm:spPr/>
      <dgm:t>
        <a:bodyPr/>
        <a:lstStyle/>
        <a:p>
          <a:endParaRPr lang="en-US"/>
        </a:p>
      </dgm:t>
    </dgm:pt>
    <dgm:pt modelId="{4C25B023-FA84-468F-96C9-63B48924833A}">
      <dgm:prSet/>
      <dgm:spPr/>
      <dgm:t>
        <a:bodyPr/>
        <a:lstStyle/>
        <a:p>
          <a:r>
            <a:rPr lang="en-US"/>
            <a:t>Recognise feelings and allow them to be expressed</a:t>
          </a:r>
        </a:p>
      </dgm:t>
    </dgm:pt>
    <dgm:pt modelId="{EAE1B2F3-8CC4-4343-BBE7-973A10F77AA1}" type="parTrans" cxnId="{37A35E80-6F2D-4A0C-854E-6D5236AD7133}">
      <dgm:prSet/>
      <dgm:spPr/>
      <dgm:t>
        <a:bodyPr/>
        <a:lstStyle/>
        <a:p>
          <a:endParaRPr lang="en-US"/>
        </a:p>
      </dgm:t>
    </dgm:pt>
    <dgm:pt modelId="{C1DAC7B3-EDDE-4689-AE66-1D14CF6857FD}" type="sibTrans" cxnId="{37A35E80-6F2D-4A0C-854E-6D5236AD7133}">
      <dgm:prSet/>
      <dgm:spPr/>
      <dgm:t>
        <a:bodyPr/>
        <a:lstStyle/>
        <a:p>
          <a:endParaRPr lang="en-US"/>
        </a:p>
      </dgm:t>
    </dgm:pt>
    <dgm:pt modelId="{0407EB7D-F54E-40BD-8DB8-BE93F4E507BC}">
      <dgm:prSet/>
      <dgm:spPr/>
      <dgm:t>
        <a:bodyPr/>
        <a:lstStyle/>
        <a:p>
          <a:r>
            <a:rPr lang="en-US"/>
            <a:t>Help people define the problems for themselves</a:t>
          </a:r>
        </a:p>
      </dgm:t>
    </dgm:pt>
    <dgm:pt modelId="{B3201C95-A559-4BB5-A0FD-D5A3225565A8}" type="parTrans" cxnId="{2C45C054-92A4-486F-A7E0-C93A4322095E}">
      <dgm:prSet/>
      <dgm:spPr/>
      <dgm:t>
        <a:bodyPr/>
        <a:lstStyle/>
        <a:p>
          <a:endParaRPr lang="en-US"/>
        </a:p>
      </dgm:t>
    </dgm:pt>
    <dgm:pt modelId="{93FD1D55-CD78-4B85-856D-2DD36D66B056}" type="sibTrans" cxnId="{2C45C054-92A4-486F-A7E0-C93A4322095E}">
      <dgm:prSet/>
      <dgm:spPr/>
      <dgm:t>
        <a:bodyPr/>
        <a:lstStyle/>
        <a:p>
          <a:endParaRPr lang="en-US"/>
        </a:p>
      </dgm:t>
    </dgm:pt>
    <dgm:pt modelId="{C08F73E8-3F67-4212-8C7B-BD3071954DC6}">
      <dgm:prSet/>
      <dgm:spPr/>
      <dgm:t>
        <a:bodyPr/>
        <a:lstStyle/>
        <a:p>
          <a:r>
            <a:rPr lang="en-US"/>
            <a:t>Encourage people to explore solutions</a:t>
          </a:r>
        </a:p>
      </dgm:t>
    </dgm:pt>
    <dgm:pt modelId="{5BE60E9B-368A-48A3-9936-EA1C34A6725C}" type="parTrans" cxnId="{4502730D-9A29-4A79-A0F3-1C21F327E57F}">
      <dgm:prSet/>
      <dgm:spPr/>
      <dgm:t>
        <a:bodyPr/>
        <a:lstStyle/>
        <a:p>
          <a:endParaRPr lang="en-US"/>
        </a:p>
      </dgm:t>
    </dgm:pt>
    <dgm:pt modelId="{ED472690-2A9E-42B6-BD1C-4F7FD50A7DEC}" type="sibTrans" cxnId="{4502730D-9A29-4A79-A0F3-1C21F327E57F}">
      <dgm:prSet/>
      <dgm:spPr/>
      <dgm:t>
        <a:bodyPr/>
        <a:lstStyle/>
        <a:p>
          <a:endParaRPr lang="en-US"/>
        </a:p>
      </dgm:t>
    </dgm:pt>
    <dgm:pt modelId="{03003474-A1F1-4512-A32A-3AA960EBFC87}">
      <dgm:prSet/>
      <dgm:spPr/>
      <dgm:t>
        <a:bodyPr/>
        <a:lstStyle/>
        <a:p>
          <a:r>
            <a:rPr lang="en-US"/>
            <a:t>Get people to develop their nown implementation plans </a:t>
          </a:r>
        </a:p>
      </dgm:t>
    </dgm:pt>
    <dgm:pt modelId="{1ECCEB89-C5BA-45F6-9978-EA7F49D121BF}" type="parTrans" cxnId="{058ACFCE-723E-450C-B36A-BCD82F0506A6}">
      <dgm:prSet/>
      <dgm:spPr/>
      <dgm:t>
        <a:bodyPr/>
        <a:lstStyle/>
        <a:p>
          <a:endParaRPr lang="en-US"/>
        </a:p>
      </dgm:t>
    </dgm:pt>
    <dgm:pt modelId="{156E31D4-EF83-4274-B9D4-AF8DC22B652C}" type="sibTrans" cxnId="{058ACFCE-723E-450C-B36A-BCD82F0506A6}">
      <dgm:prSet/>
      <dgm:spPr/>
      <dgm:t>
        <a:bodyPr/>
        <a:lstStyle/>
        <a:p>
          <a:endParaRPr lang="en-US"/>
        </a:p>
      </dgm:t>
    </dgm:pt>
    <dgm:pt modelId="{29C07BF5-F5D4-4734-B6E3-0B7CA1926CAB}" type="pres">
      <dgm:prSet presAssocID="{A9ADEDBC-EA00-4BD3-8B60-F4389E88CA15}" presName="vert0" presStyleCnt="0">
        <dgm:presLayoutVars>
          <dgm:dir/>
          <dgm:animOne val="branch"/>
          <dgm:animLvl val="lvl"/>
        </dgm:presLayoutVars>
      </dgm:prSet>
      <dgm:spPr/>
    </dgm:pt>
    <dgm:pt modelId="{7FCEDC71-BB44-4F4F-AC2F-E7376AC30BD2}" type="pres">
      <dgm:prSet presAssocID="{977C0C81-74C2-4E8B-8E7C-73E8D8194315}" presName="thickLine" presStyleLbl="alignNode1" presStyleIdx="0" presStyleCnt="7"/>
      <dgm:spPr/>
    </dgm:pt>
    <dgm:pt modelId="{6EEF5938-5EDF-4153-8069-77E3FDB49FFD}" type="pres">
      <dgm:prSet presAssocID="{977C0C81-74C2-4E8B-8E7C-73E8D8194315}" presName="horz1" presStyleCnt="0"/>
      <dgm:spPr/>
    </dgm:pt>
    <dgm:pt modelId="{6F07169F-8D64-40CD-9A00-727690E31824}" type="pres">
      <dgm:prSet presAssocID="{977C0C81-74C2-4E8B-8E7C-73E8D8194315}" presName="tx1" presStyleLbl="revTx" presStyleIdx="0" presStyleCnt="7"/>
      <dgm:spPr/>
    </dgm:pt>
    <dgm:pt modelId="{CD493BD6-F472-4AB8-ABBA-3B9A6CC24F93}" type="pres">
      <dgm:prSet presAssocID="{977C0C81-74C2-4E8B-8E7C-73E8D8194315}" presName="vert1" presStyleCnt="0"/>
      <dgm:spPr/>
    </dgm:pt>
    <dgm:pt modelId="{F9B4F5C8-BA0A-4DB9-9218-E89F591D1624}" type="pres">
      <dgm:prSet presAssocID="{01E1A972-AFDF-4854-B587-6689751DA5C0}" presName="thickLine" presStyleLbl="alignNode1" presStyleIdx="1" presStyleCnt="7"/>
      <dgm:spPr/>
    </dgm:pt>
    <dgm:pt modelId="{A873AF3E-F7E8-4154-9FFE-DE009D117CC4}" type="pres">
      <dgm:prSet presAssocID="{01E1A972-AFDF-4854-B587-6689751DA5C0}" presName="horz1" presStyleCnt="0"/>
      <dgm:spPr/>
    </dgm:pt>
    <dgm:pt modelId="{C10F6720-DAC0-4B7A-A04B-05C50B1B5839}" type="pres">
      <dgm:prSet presAssocID="{01E1A972-AFDF-4854-B587-6689751DA5C0}" presName="tx1" presStyleLbl="revTx" presStyleIdx="1" presStyleCnt="7"/>
      <dgm:spPr/>
    </dgm:pt>
    <dgm:pt modelId="{35555CF7-6D45-4EFF-B02C-1FEC5DC415BB}" type="pres">
      <dgm:prSet presAssocID="{01E1A972-AFDF-4854-B587-6689751DA5C0}" presName="vert1" presStyleCnt="0"/>
      <dgm:spPr/>
    </dgm:pt>
    <dgm:pt modelId="{C122CA49-4E6A-49EF-836F-ABC843AB65A2}" type="pres">
      <dgm:prSet presAssocID="{59766FFF-B9EC-4126-A6DC-B1C227C7A80D}" presName="thickLine" presStyleLbl="alignNode1" presStyleIdx="2" presStyleCnt="7"/>
      <dgm:spPr/>
    </dgm:pt>
    <dgm:pt modelId="{C1F0306F-CE6F-48FA-A945-F9BE7745B0ED}" type="pres">
      <dgm:prSet presAssocID="{59766FFF-B9EC-4126-A6DC-B1C227C7A80D}" presName="horz1" presStyleCnt="0"/>
      <dgm:spPr/>
    </dgm:pt>
    <dgm:pt modelId="{AA042FB1-6224-45DD-B031-B0C333340B58}" type="pres">
      <dgm:prSet presAssocID="{59766FFF-B9EC-4126-A6DC-B1C227C7A80D}" presName="tx1" presStyleLbl="revTx" presStyleIdx="2" presStyleCnt="7"/>
      <dgm:spPr/>
    </dgm:pt>
    <dgm:pt modelId="{15FBB882-18CB-4C7D-B1D1-BD0F1E73C93A}" type="pres">
      <dgm:prSet presAssocID="{59766FFF-B9EC-4126-A6DC-B1C227C7A80D}" presName="vert1" presStyleCnt="0"/>
      <dgm:spPr/>
    </dgm:pt>
    <dgm:pt modelId="{A8F63775-7656-4E93-B696-805724758C86}" type="pres">
      <dgm:prSet presAssocID="{4C25B023-FA84-468F-96C9-63B48924833A}" presName="thickLine" presStyleLbl="alignNode1" presStyleIdx="3" presStyleCnt="7"/>
      <dgm:spPr/>
    </dgm:pt>
    <dgm:pt modelId="{05AB9468-8CD2-402D-A47B-536BB0581E97}" type="pres">
      <dgm:prSet presAssocID="{4C25B023-FA84-468F-96C9-63B48924833A}" presName="horz1" presStyleCnt="0"/>
      <dgm:spPr/>
    </dgm:pt>
    <dgm:pt modelId="{148D93CB-48B9-4B49-9349-51638E6DC9D0}" type="pres">
      <dgm:prSet presAssocID="{4C25B023-FA84-468F-96C9-63B48924833A}" presName="tx1" presStyleLbl="revTx" presStyleIdx="3" presStyleCnt="7"/>
      <dgm:spPr/>
    </dgm:pt>
    <dgm:pt modelId="{8E1357AF-2322-4B7D-B1D4-CFD25F72B18B}" type="pres">
      <dgm:prSet presAssocID="{4C25B023-FA84-468F-96C9-63B48924833A}" presName="vert1" presStyleCnt="0"/>
      <dgm:spPr/>
    </dgm:pt>
    <dgm:pt modelId="{B079D570-3DD0-408C-9C20-35311F196E3C}" type="pres">
      <dgm:prSet presAssocID="{0407EB7D-F54E-40BD-8DB8-BE93F4E507BC}" presName="thickLine" presStyleLbl="alignNode1" presStyleIdx="4" presStyleCnt="7"/>
      <dgm:spPr/>
    </dgm:pt>
    <dgm:pt modelId="{72E6BE0E-0E09-466B-9763-CB9839B75097}" type="pres">
      <dgm:prSet presAssocID="{0407EB7D-F54E-40BD-8DB8-BE93F4E507BC}" presName="horz1" presStyleCnt="0"/>
      <dgm:spPr/>
    </dgm:pt>
    <dgm:pt modelId="{C107975B-D96A-4F8A-8613-EE0C012728FB}" type="pres">
      <dgm:prSet presAssocID="{0407EB7D-F54E-40BD-8DB8-BE93F4E507BC}" presName="tx1" presStyleLbl="revTx" presStyleIdx="4" presStyleCnt="7"/>
      <dgm:spPr/>
    </dgm:pt>
    <dgm:pt modelId="{5A011AB0-80FC-4727-AF27-9FA2DFCE4D33}" type="pres">
      <dgm:prSet presAssocID="{0407EB7D-F54E-40BD-8DB8-BE93F4E507BC}" presName="vert1" presStyleCnt="0"/>
      <dgm:spPr/>
    </dgm:pt>
    <dgm:pt modelId="{1B813CC2-AA27-4C12-A18E-CF639A85C3D3}" type="pres">
      <dgm:prSet presAssocID="{C08F73E8-3F67-4212-8C7B-BD3071954DC6}" presName="thickLine" presStyleLbl="alignNode1" presStyleIdx="5" presStyleCnt="7"/>
      <dgm:spPr/>
    </dgm:pt>
    <dgm:pt modelId="{FAD76AC8-D662-4AB0-AD5E-120002C4A0C0}" type="pres">
      <dgm:prSet presAssocID="{C08F73E8-3F67-4212-8C7B-BD3071954DC6}" presName="horz1" presStyleCnt="0"/>
      <dgm:spPr/>
    </dgm:pt>
    <dgm:pt modelId="{4F251FE4-B45C-4A9E-9E21-4BB3BA6F70CD}" type="pres">
      <dgm:prSet presAssocID="{C08F73E8-3F67-4212-8C7B-BD3071954DC6}" presName="tx1" presStyleLbl="revTx" presStyleIdx="5" presStyleCnt="7"/>
      <dgm:spPr/>
    </dgm:pt>
    <dgm:pt modelId="{644580D5-B30A-45FF-B32E-6B752401A86B}" type="pres">
      <dgm:prSet presAssocID="{C08F73E8-3F67-4212-8C7B-BD3071954DC6}" presName="vert1" presStyleCnt="0"/>
      <dgm:spPr/>
    </dgm:pt>
    <dgm:pt modelId="{5E9D0EDB-51F4-41D6-8C2C-E820A88DAF89}" type="pres">
      <dgm:prSet presAssocID="{03003474-A1F1-4512-A32A-3AA960EBFC87}" presName="thickLine" presStyleLbl="alignNode1" presStyleIdx="6" presStyleCnt="7"/>
      <dgm:spPr/>
    </dgm:pt>
    <dgm:pt modelId="{76ADC1BC-8341-496E-B47D-44AC3DC9695C}" type="pres">
      <dgm:prSet presAssocID="{03003474-A1F1-4512-A32A-3AA960EBFC87}" presName="horz1" presStyleCnt="0"/>
      <dgm:spPr/>
    </dgm:pt>
    <dgm:pt modelId="{6A46908B-B700-4D7B-A8A2-7DC5A4CD79BE}" type="pres">
      <dgm:prSet presAssocID="{03003474-A1F1-4512-A32A-3AA960EBFC87}" presName="tx1" presStyleLbl="revTx" presStyleIdx="6" presStyleCnt="7"/>
      <dgm:spPr/>
    </dgm:pt>
    <dgm:pt modelId="{EA0CC631-1FD1-45EA-B6D8-72269DCD812D}" type="pres">
      <dgm:prSet presAssocID="{03003474-A1F1-4512-A32A-3AA960EBFC87}" presName="vert1" presStyleCnt="0"/>
      <dgm:spPr/>
    </dgm:pt>
  </dgm:ptLst>
  <dgm:cxnLst>
    <dgm:cxn modelId="{18C08008-AE35-488B-A9A5-9C488D4A9068}" srcId="{A9ADEDBC-EA00-4BD3-8B60-F4389E88CA15}" destId="{977C0C81-74C2-4E8B-8E7C-73E8D8194315}" srcOrd="0" destOrd="0" parTransId="{02CC87DB-C266-4F18-A0FD-D49F1007F39A}" sibTransId="{C5642A8A-310D-4417-BC4B-E5DFABED0C81}"/>
    <dgm:cxn modelId="{AB07600C-BAC1-4461-9D1A-3A9F41EAC175}" type="presOf" srcId="{0407EB7D-F54E-40BD-8DB8-BE93F4E507BC}" destId="{C107975B-D96A-4F8A-8613-EE0C012728FB}" srcOrd="0" destOrd="0" presId="urn:microsoft.com/office/officeart/2008/layout/LinedList"/>
    <dgm:cxn modelId="{4502730D-9A29-4A79-A0F3-1C21F327E57F}" srcId="{A9ADEDBC-EA00-4BD3-8B60-F4389E88CA15}" destId="{C08F73E8-3F67-4212-8C7B-BD3071954DC6}" srcOrd="5" destOrd="0" parTransId="{5BE60E9B-368A-48A3-9936-EA1C34A6725C}" sibTransId="{ED472690-2A9E-42B6-BD1C-4F7FD50A7DEC}"/>
    <dgm:cxn modelId="{2624DF35-0F2E-4AE7-BA45-CB5CE80ED62E}" type="presOf" srcId="{4C25B023-FA84-468F-96C9-63B48924833A}" destId="{148D93CB-48B9-4B49-9349-51638E6DC9D0}" srcOrd="0" destOrd="0" presId="urn:microsoft.com/office/officeart/2008/layout/LinedList"/>
    <dgm:cxn modelId="{FB27EA4F-A443-457F-BC16-5A3F1D42ADFC}" type="presOf" srcId="{A9ADEDBC-EA00-4BD3-8B60-F4389E88CA15}" destId="{29C07BF5-F5D4-4734-B6E3-0B7CA1926CAB}" srcOrd="0" destOrd="0" presId="urn:microsoft.com/office/officeart/2008/layout/LinedList"/>
    <dgm:cxn modelId="{2C45C054-92A4-486F-A7E0-C93A4322095E}" srcId="{A9ADEDBC-EA00-4BD3-8B60-F4389E88CA15}" destId="{0407EB7D-F54E-40BD-8DB8-BE93F4E507BC}" srcOrd="4" destOrd="0" parTransId="{B3201C95-A559-4BB5-A0FD-D5A3225565A8}" sibTransId="{93FD1D55-CD78-4B85-856D-2DD36D66B056}"/>
    <dgm:cxn modelId="{618C4E55-7819-4ABE-A057-EFB5E679675A}" type="presOf" srcId="{C08F73E8-3F67-4212-8C7B-BD3071954DC6}" destId="{4F251FE4-B45C-4A9E-9E21-4BB3BA6F70CD}" srcOrd="0" destOrd="0" presId="urn:microsoft.com/office/officeart/2008/layout/LinedList"/>
    <dgm:cxn modelId="{37A35E80-6F2D-4A0C-854E-6D5236AD7133}" srcId="{A9ADEDBC-EA00-4BD3-8B60-F4389E88CA15}" destId="{4C25B023-FA84-468F-96C9-63B48924833A}" srcOrd="3" destOrd="0" parTransId="{EAE1B2F3-8CC4-4343-BBE7-973A10F77AA1}" sibTransId="{C1DAC7B3-EDDE-4689-AE66-1D14CF6857FD}"/>
    <dgm:cxn modelId="{28455F81-989F-49CF-8948-4D8FBEDA41B9}" srcId="{A9ADEDBC-EA00-4BD3-8B60-F4389E88CA15}" destId="{01E1A972-AFDF-4854-B587-6689751DA5C0}" srcOrd="1" destOrd="0" parTransId="{480820A8-2AAF-4F6C-9EDA-8E7DE98A79C8}" sibTransId="{E1998D19-060A-4E89-858B-A6D8759EAC12}"/>
    <dgm:cxn modelId="{B557C796-8322-40D5-B228-1A61E3B4465D}" type="presOf" srcId="{01E1A972-AFDF-4854-B587-6689751DA5C0}" destId="{C10F6720-DAC0-4B7A-A04B-05C50B1B5839}" srcOrd="0" destOrd="0" presId="urn:microsoft.com/office/officeart/2008/layout/LinedList"/>
    <dgm:cxn modelId="{B4E92BA3-8752-4DCA-BB37-1D2071F748C2}" type="presOf" srcId="{03003474-A1F1-4512-A32A-3AA960EBFC87}" destId="{6A46908B-B700-4D7B-A8A2-7DC5A4CD79BE}" srcOrd="0" destOrd="0" presId="urn:microsoft.com/office/officeart/2008/layout/LinedList"/>
    <dgm:cxn modelId="{D826A8AC-7571-41DF-B61D-6349E6E9E6BC}" type="presOf" srcId="{59766FFF-B9EC-4126-A6DC-B1C227C7A80D}" destId="{AA042FB1-6224-45DD-B031-B0C333340B58}" srcOrd="0" destOrd="0" presId="urn:microsoft.com/office/officeart/2008/layout/LinedList"/>
    <dgm:cxn modelId="{058ACFCE-723E-450C-B36A-BCD82F0506A6}" srcId="{A9ADEDBC-EA00-4BD3-8B60-F4389E88CA15}" destId="{03003474-A1F1-4512-A32A-3AA960EBFC87}" srcOrd="6" destOrd="0" parTransId="{1ECCEB89-C5BA-45F6-9978-EA7F49D121BF}" sibTransId="{156E31D4-EF83-4274-B9D4-AF8DC22B652C}"/>
    <dgm:cxn modelId="{D3D386CF-A711-409B-90AE-3E69750ECA0F}" srcId="{A9ADEDBC-EA00-4BD3-8B60-F4389E88CA15}" destId="{59766FFF-B9EC-4126-A6DC-B1C227C7A80D}" srcOrd="2" destOrd="0" parTransId="{2E39355B-F6B3-401E-AC2F-A3B1A974428F}" sibTransId="{F302BE0D-8634-4487-AD8A-9F841E3CC404}"/>
    <dgm:cxn modelId="{EC3338E9-3E01-4BC8-AC63-564987EFC122}" type="presOf" srcId="{977C0C81-74C2-4E8B-8E7C-73E8D8194315}" destId="{6F07169F-8D64-40CD-9A00-727690E31824}" srcOrd="0" destOrd="0" presId="urn:microsoft.com/office/officeart/2008/layout/LinedList"/>
    <dgm:cxn modelId="{DF481501-CB95-4554-BDBD-DD85E9003E72}" type="presParOf" srcId="{29C07BF5-F5D4-4734-B6E3-0B7CA1926CAB}" destId="{7FCEDC71-BB44-4F4F-AC2F-E7376AC30BD2}" srcOrd="0" destOrd="0" presId="urn:microsoft.com/office/officeart/2008/layout/LinedList"/>
    <dgm:cxn modelId="{39FA495C-FF22-450F-9C7B-5A4C6CD6FE06}" type="presParOf" srcId="{29C07BF5-F5D4-4734-B6E3-0B7CA1926CAB}" destId="{6EEF5938-5EDF-4153-8069-77E3FDB49FFD}" srcOrd="1" destOrd="0" presId="urn:microsoft.com/office/officeart/2008/layout/LinedList"/>
    <dgm:cxn modelId="{452E72EF-9488-45F2-91B4-3A8B5923E7A4}" type="presParOf" srcId="{6EEF5938-5EDF-4153-8069-77E3FDB49FFD}" destId="{6F07169F-8D64-40CD-9A00-727690E31824}" srcOrd="0" destOrd="0" presId="urn:microsoft.com/office/officeart/2008/layout/LinedList"/>
    <dgm:cxn modelId="{AE054F51-6DBA-4E51-BEF1-7D4946A385A2}" type="presParOf" srcId="{6EEF5938-5EDF-4153-8069-77E3FDB49FFD}" destId="{CD493BD6-F472-4AB8-ABBA-3B9A6CC24F93}" srcOrd="1" destOrd="0" presId="urn:microsoft.com/office/officeart/2008/layout/LinedList"/>
    <dgm:cxn modelId="{23430EB1-0D39-4C42-9A93-AEC8189EB32B}" type="presParOf" srcId="{29C07BF5-F5D4-4734-B6E3-0B7CA1926CAB}" destId="{F9B4F5C8-BA0A-4DB9-9218-E89F591D1624}" srcOrd="2" destOrd="0" presId="urn:microsoft.com/office/officeart/2008/layout/LinedList"/>
    <dgm:cxn modelId="{3F10AA6C-D774-42B4-8228-052537A44BDB}" type="presParOf" srcId="{29C07BF5-F5D4-4734-B6E3-0B7CA1926CAB}" destId="{A873AF3E-F7E8-4154-9FFE-DE009D117CC4}" srcOrd="3" destOrd="0" presId="urn:microsoft.com/office/officeart/2008/layout/LinedList"/>
    <dgm:cxn modelId="{9E896AE0-A03E-47ED-AB5C-524D51EBE219}" type="presParOf" srcId="{A873AF3E-F7E8-4154-9FFE-DE009D117CC4}" destId="{C10F6720-DAC0-4B7A-A04B-05C50B1B5839}" srcOrd="0" destOrd="0" presId="urn:microsoft.com/office/officeart/2008/layout/LinedList"/>
    <dgm:cxn modelId="{201D0F37-D738-4BAD-9662-E7D8F84FD85E}" type="presParOf" srcId="{A873AF3E-F7E8-4154-9FFE-DE009D117CC4}" destId="{35555CF7-6D45-4EFF-B02C-1FEC5DC415BB}" srcOrd="1" destOrd="0" presId="urn:microsoft.com/office/officeart/2008/layout/LinedList"/>
    <dgm:cxn modelId="{6809EC13-CC3B-4106-80D4-52CFD58725D9}" type="presParOf" srcId="{29C07BF5-F5D4-4734-B6E3-0B7CA1926CAB}" destId="{C122CA49-4E6A-49EF-836F-ABC843AB65A2}" srcOrd="4" destOrd="0" presId="urn:microsoft.com/office/officeart/2008/layout/LinedList"/>
    <dgm:cxn modelId="{2E0625A1-9759-4128-92CB-E0F9BFAABFB6}" type="presParOf" srcId="{29C07BF5-F5D4-4734-B6E3-0B7CA1926CAB}" destId="{C1F0306F-CE6F-48FA-A945-F9BE7745B0ED}" srcOrd="5" destOrd="0" presId="urn:microsoft.com/office/officeart/2008/layout/LinedList"/>
    <dgm:cxn modelId="{2CD7E1C5-EF92-4EC4-A46F-DFAB4C63F19E}" type="presParOf" srcId="{C1F0306F-CE6F-48FA-A945-F9BE7745B0ED}" destId="{AA042FB1-6224-45DD-B031-B0C333340B58}" srcOrd="0" destOrd="0" presId="urn:microsoft.com/office/officeart/2008/layout/LinedList"/>
    <dgm:cxn modelId="{2B815A32-8484-4C80-A90D-CA9896F51EEB}" type="presParOf" srcId="{C1F0306F-CE6F-48FA-A945-F9BE7745B0ED}" destId="{15FBB882-18CB-4C7D-B1D1-BD0F1E73C93A}" srcOrd="1" destOrd="0" presId="urn:microsoft.com/office/officeart/2008/layout/LinedList"/>
    <dgm:cxn modelId="{E6C47297-2097-44EF-B796-4540C1520A57}" type="presParOf" srcId="{29C07BF5-F5D4-4734-B6E3-0B7CA1926CAB}" destId="{A8F63775-7656-4E93-B696-805724758C86}" srcOrd="6" destOrd="0" presId="urn:microsoft.com/office/officeart/2008/layout/LinedList"/>
    <dgm:cxn modelId="{199DA872-5F83-4383-985E-66C79E51998D}" type="presParOf" srcId="{29C07BF5-F5D4-4734-B6E3-0B7CA1926CAB}" destId="{05AB9468-8CD2-402D-A47B-536BB0581E97}" srcOrd="7" destOrd="0" presId="urn:microsoft.com/office/officeart/2008/layout/LinedList"/>
    <dgm:cxn modelId="{970BB05A-2DFB-466F-B64B-B205F0FBAB3C}" type="presParOf" srcId="{05AB9468-8CD2-402D-A47B-536BB0581E97}" destId="{148D93CB-48B9-4B49-9349-51638E6DC9D0}" srcOrd="0" destOrd="0" presId="urn:microsoft.com/office/officeart/2008/layout/LinedList"/>
    <dgm:cxn modelId="{545C8359-E5B9-4B0B-94C4-83EFDC96164F}" type="presParOf" srcId="{05AB9468-8CD2-402D-A47B-536BB0581E97}" destId="{8E1357AF-2322-4B7D-B1D4-CFD25F72B18B}" srcOrd="1" destOrd="0" presId="urn:microsoft.com/office/officeart/2008/layout/LinedList"/>
    <dgm:cxn modelId="{C017E26E-8F3A-4A90-9601-7608C2A77399}" type="presParOf" srcId="{29C07BF5-F5D4-4734-B6E3-0B7CA1926CAB}" destId="{B079D570-3DD0-408C-9C20-35311F196E3C}" srcOrd="8" destOrd="0" presId="urn:microsoft.com/office/officeart/2008/layout/LinedList"/>
    <dgm:cxn modelId="{F2DF930A-467E-4139-9600-370DA9FA335A}" type="presParOf" srcId="{29C07BF5-F5D4-4734-B6E3-0B7CA1926CAB}" destId="{72E6BE0E-0E09-466B-9763-CB9839B75097}" srcOrd="9" destOrd="0" presId="urn:microsoft.com/office/officeart/2008/layout/LinedList"/>
    <dgm:cxn modelId="{901EFFAD-4644-4C8D-B52C-5C65100EF94A}" type="presParOf" srcId="{72E6BE0E-0E09-466B-9763-CB9839B75097}" destId="{C107975B-D96A-4F8A-8613-EE0C012728FB}" srcOrd="0" destOrd="0" presId="urn:microsoft.com/office/officeart/2008/layout/LinedList"/>
    <dgm:cxn modelId="{3D201413-704D-4D9C-97DE-7BE607C12416}" type="presParOf" srcId="{72E6BE0E-0E09-466B-9763-CB9839B75097}" destId="{5A011AB0-80FC-4727-AF27-9FA2DFCE4D33}" srcOrd="1" destOrd="0" presId="urn:microsoft.com/office/officeart/2008/layout/LinedList"/>
    <dgm:cxn modelId="{061063D4-A1E2-42DB-9930-016FB9A9213E}" type="presParOf" srcId="{29C07BF5-F5D4-4734-B6E3-0B7CA1926CAB}" destId="{1B813CC2-AA27-4C12-A18E-CF639A85C3D3}" srcOrd="10" destOrd="0" presId="urn:microsoft.com/office/officeart/2008/layout/LinedList"/>
    <dgm:cxn modelId="{5C36C701-DC0A-4CDA-9EBA-2AD559605F86}" type="presParOf" srcId="{29C07BF5-F5D4-4734-B6E3-0B7CA1926CAB}" destId="{FAD76AC8-D662-4AB0-AD5E-120002C4A0C0}" srcOrd="11" destOrd="0" presId="urn:microsoft.com/office/officeart/2008/layout/LinedList"/>
    <dgm:cxn modelId="{928B35D9-2FEB-48FC-9B7B-F74B24C32F2B}" type="presParOf" srcId="{FAD76AC8-D662-4AB0-AD5E-120002C4A0C0}" destId="{4F251FE4-B45C-4A9E-9E21-4BB3BA6F70CD}" srcOrd="0" destOrd="0" presId="urn:microsoft.com/office/officeart/2008/layout/LinedList"/>
    <dgm:cxn modelId="{8EFDF092-DD32-4EFD-91EC-7BBFB4BBDA3F}" type="presParOf" srcId="{FAD76AC8-D662-4AB0-AD5E-120002C4A0C0}" destId="{644580D5-B30A-45FF-B32E-6B752401A86B}" srcOrd="1" destOrd="0" presId="urn:microsoft.com/office/officeart/2008/layout/LinedList"/>
    <dgm:cxn modelId="{BBF1E005-DEEF-4BB4-B017-3EC7EEEB0CAB}" type="presParOf" srcId="{29C07BF5-F5D4-4734-B6E3-0B7CA1926CAB}" destId="{5E9D0EDB-51F4-41D6-8C2C-E820A88DAF89}" srcOrd="12" destOrd="0" presId="urn:microsoft.com/office/officeart/2008/layout/LinedList"/>
    <dgm:cxn modelId="{B380C637-90EE-422C-BBAA-367F43E4AF9E}" type="presParOf" srcId="{29C07BF5-F5D4-4734-B6E3-0B7CA1926CAB}" destId="{76ADC1BC-8341-496E-B47D-44AC3DC9695C}" srcOrd="13" destOrd="0" presId="urn:microsoft.com/office/officeart/2008/layout/LinedList"/>
    <dgm:cxn modelId="{41CFB7E1-1DBE-4F93-B598-7C1A688A06DF}" type="presParOf" srcId="{76ADC1BC-8341-496E-B47D-44AC3DC9695C}" destId="{6A46908B-B700-4D7B-A8A2-7DC5A4CD79BE}" srcOrd="0" destOrd="0" presId="urn:microsoft.com/office/officeart/2008/layout/LinedList"/>
    <dgm:cxn modelId="{DF433D6D-E645-400F-A0A1-35BFAF247EED}" type="presParOf" srcId="{76ADC1BC-8341-496E-B47D-44AC3DC9695C}" destId="{EA0CC631-1FD1-45EA-B6D8-72269DCD812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3417E2-CB12-47E2-9240-A58235BEB6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820D3D-FA8A-448C-998C-BF2303682E9D}">
      <dgm:prSet/>
      <dgm:spPr/>
      <dgm:t>
        <a:bodyPr/>
        <a:lstStyle/>
        <a:p>
          <a:r>
            <a:rPr lang="en-US"/>
            <a:t>Statutory grievance process – see ACAS</a:t>
          </a:r>
        </a:p>
      </dgm:t>
    </dgm:pt>
    <dgm:pt modelId="{2F1B26A0-5B76-4A01-86A7-083BADEA1197}" type="parTrans" cxnId="{1CC1331E-D6E8-4520-BA42-80A07110F765}">
      <dgm:prSet/>
      <dgm:spPr/>
      <dgm:t>
        <a:bodyPr/>
        <a:lstStyle/>
        <a:p>
          <a:endParaRPr lang="en-US"/>
        </a:p>
      </dgm:t>
    </dgm:pt>
    <dgm:pt modelId="{C51BF159-A044-4F09-85AB-4B67C5E1B6C6}" type="sibTrans" cxnId="{1CC1331E-D6E8-4520-BA42-80A07110F765}">
      <dgm:prSet/>
      <dgm:spPr/>
      <dgm:t>
        <a:bodyPr/>
        <a:lstStyle/>
        <a:p>
          <a:endParaRPr lang="en-US"/>
        </a:p>
      </dgm:t>
    </dgm:pt>
    <dgm:pt modelId="{765F6026-AA68-4F5D-9F6B-5A7EEF0D7558}">
      <dgm:prSet/>
      <dgm:spPr/>
      <dgm:t>
        <a:bodyPr/>
        <a:lstStyle/>
        <a:p>
          <a:r>
            <a:rPr lang="en-US"/>
            <a:t>Must be documented in the statement of employment particulars</a:t>
          </a:r>
        </a:p>
      </dgm:t>
    </dgm:pt>
    <dgm:pt modelId="{03CCB3F4-52AC-4ADC-B947-D84701FB0E5D}" type="parTrans" cxnId="{905E6F00-9C05-4876-9E01-1AB39E58DC9C}">
      <dgm:prSet/>
      <dgm:spPr/>
      <dgm:t>
        <a:bodyPr/>
        <a:lstStyle/>
        <a:p>
          <a:endParaRPr lang="en-US"/>
        </a:p>
      </dgm:t>
    </dgm:pt>
    <dgm:pt modelId="{49F9B5ED-B1E8-4C1E-9C03-A33BC2B9ED95}" type="sibTrans" cxnId="{905E6F00-9C05-4876-9E01-1AB39E58DC9C}">
      <dgm:prSet/>
      <dgm:spPr/>
      <dgm:t>
        <a:bodyPr/>
        <a:lstStyle/>
        <a:p>
          <a:endParaRPr lang="en-US"/>
        </a:p>
      </dgm:t>
    </dgm:pt>
    <dgm:pt modelId="{E9A39D84-D918-4084-BD62-067A9A8108B9}">
      <dgm:prSet/>
      <dgm:spPr/>
      <dgm:t>
        <a:bodyPr/>
        <a:lstStyle/>
        <a:p>
          <a:r>
            <a:rPr lang="en-US"/>
            <a:t>Employers must treat grievances in a fair manner and ensure that all managers are familiar with the process</a:t>
          </a:r>
        </a:p>
      </dgm:t>
    </dgm:pt>
    <dgm:pt modelId="{9AA21B65-8D9E-4F37-AB90-73935F92CF15}" type="parTrans" cxnId="{31D97C05-050D-4AD5-8954-800C66197537}">
      <dgm:prSet/>
      <dgm:spPr/>
      <dgm:t>
        <a:bodyPr/>
        <a:lstStyle/>
        <a:p>
          <a:endParaRPr lang="en-US"/>
        </a:p>
      </dgm:t>
    </dgm:pt>
    <dgm:pt modelId="{7EC0D032-D7CF-41E5-90E6-EF4A3060A5F6}" type="sibTrans" cxnId="{31D97C05-050D-4AD5-8954-800C66197537}">
      <dgm:prSet/>
      <dgm:spPr/>
      <dgm:t>
        <a:bodyPr/>
        <a:lstStyle/>
        <a:p>
          <a:endParaRPr lang="en-US"/>
        </a:p>
      </dgm:t>
    </dgm:pt>
    <dgm:pt modelId="{CC5E6066-6B26-44A9-8654-18F01E631E0E}">
      <dgm:prSet/>
      <dgm:spPr/>
      <dgm:t>
        <a:bodyPr/>
        <a:lstStyle/>
        <a:p>
          <a:r>
            <a:rPr lang="en-US"/>
            <a:t>An employers should encourage informal resolution in the first instance</a:t>
          </a:r>
        </a:p>
      </dgm:t>
    </dgm:pt>
    <dgm:pt modelId="{9D099625-4FB7-429E-9828-743EAFC647D5}" type="parTrans" cxnId="{A6A37E1E-8457-4781-BEA6-CA5A420F7370}">
      <dgm:prSet/>
      <dgm:spPr/>
      <dgm:t>
        <a:bodyPr/>
        <a:lstStyle/>
        <a:p>
          <a:endParaRPr lang="en-US"/>
        </a:p>
      </dgm:t>
    </dgm:pt>
    <dgm:pt modelId="{1BD86B98-9FB3-4BBA-BF37-850598B23911}" type="sibTrans" cxnId="{A6A37E1E-8457-4781-BEA6-CA5A420F7370}">
      <dgm:prSet/>
      <dgm:spPr/>
      <dgm:t>
        <a:bodyPr/>
        <a:lstStyle/>
        <a:p>
          <a:endParaRPr lang="en-US"/>
        </a:p>
      </dgm:t>
    </dgm:pt>
    <dgm:pt modelId="{B3D9F96E-A43C-4605-A749-211B19ED94E7}">
      <dgm:prSet/>
      <dgm:spPr/>
      <dgm:t>
        <a:bodyPr/>
        <a:lstStyle/>
        <a:p>
          <a:r>
            <a:rPr lang="en-US"/>
            <a:t>Employees have the right to be accompanied at meetings relating to their grievance</a:t>
          </a:r>
        </a:p>
      </dgm:t>
    </dgm:pt>
    <dgm:pt modelId="{A1751898-F57A-406D-BF40-FAEB52EC10F5}" type="parTrans" cxnId="{FEB3BB53-9668-41C1-81E4-559607F4FA7D}">
      <dgm:prSet/>
      <dgm:spPr/>
      <dgm:t>
        <a:bodyPr/>
        <a:lstStyle/>
        <a:p>
          <a:endParaRPr lang="en-US"/>
        </a:p>
      </dgm:t>
    </dgm:pt>
    <dgm:pt modelId="{A5185CC4-D249-454E-8802-85B4ACD386C6}" type="sibTrans" cxnId="{FEB3BB53-9668-41C1-81E4-559607F4FA7D}">
      <dgm:prSet/>
      <dgm:spPr/>
      <dgm:t>
        <a:bodyPr/>
        <a:lstStyle/>
        <a:p>
          <a:endParaRPr lang="en-US"/>
        </a:p>
      </dgm:t>
    </dgm:pt>
    <dgm:pt modelId="{325CE374-A23D-41F0-8D47-0B0D863DF6CC}">
      <dgm:prSet/>
      <dgm:spPr/>
      <dgm:t>
        <a:bodyPr/>
        <a:lstStyle/>
        <a:p>
          <a:r>
            <a:rPr lang="en-US"/>
            <a:t>Most UK workplaces are still relying on formal processes and procedures (CIPD, 2020)</a:t>
          </a:r>
        </a:p>
      </dgm:t>
    </dgm:pt>
    <dgm:pt modelId="{DF45A2B2-CAD5-4276-A212-1042526F873F}" type="parTrans" cxnId="{0F6768D2-61A7-4CE8-9424-E6FD253EC4E9}">
      <dgm:prSet/>
      <dgm:spPr/>
      <dgm:t>
        <a:bodyPr/>
        <a:lstStyle/>
        <a:p>
          <a:endParaRPr lang="en-US"/>
        </a:p>
      </dgm:t>
    </dgm:pt>
    <dgm:pt modelId="{6B4FBA89-37D3-43C4-821B-AA4A9FE0DD53}" type="sibTrans" cxnId="{0F6768D2-61A7-4CE8-9424-E6FD253EC4E9}">
      <dgm:prSet/>
      <dgm:spPr/>
      <dgm:t>
        <a:bodyPr/>
        <a:lstStyle/>
        <a:p>
          <a:endParaRPr lang="en-US"/>
        </a:p>
      </dgm:t>
    </dgm:pt>
    <dgm:pt modelId="{DB2AC2CE-6388-49D6-894B-A22498B16514}" type="pres">
      <dgm:prSet presAssocID="{003417E2-CB12-47E2-9240-A58235BEB627}" presName="root" presStyleCnt="0">
        <dgm:presLayoutVars>
          <dgm:dir/>
          <dgm:resizeHandles val="exact"/>
        </dgm:presLayoutVars>
      </dgm:prSet>
      <dgm:spPr/>
    </dgm:pt>
    <dgm:pt modelId="{034090B9-456E-4D96-8E13-662A4D1D9582}" type="pres">
      <dgm:prSet presAssocID="{A9820D3D-FA8A-448C-998C-BF2303682E9D}" presName="compNode" presStyleCnt="0"/>
      <dgm:spPr/>
    </dgm:pt>
    <dgm:pt modelId="{825B17E9-8D70-47C9-AEC9-A6915E0E4B17}" type="pres">
      <dgm:prSet presAssocID="{A9820D3D-FA8A-448C-998C-BF2303682E9D}" presName="bgRect" presStyleLbl="bgShp" presStyleIdx="0" presStyleCnt="6"/>
      <dgm:spPr/>
    </dgm:pt>
    <dgm:pt modelId="{F3B5B430-AF53-4843-842F-60A68A16DDFB}" type="pres">
      <dgm:prSet presAssocID="{A9820D3D-FA8A-448C-998C-BF2303682E9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CCE3AA-542B-4EB7-B9D8-97F257CF9910}" type="pres">
      <dgm:prSet presAssocID="{A9820D3D-FA8A-448C-998C-BF2303682E9D}" presName="spaceRect" presStyleCnt="0"/>
      <dgm:spPr/>
    </dgm:pt>
    <dgm:pt modelId="{0F59CBD1-A224-4A7A-9BBE-4B72121E1296}" type="pres">
      <dgm:prSet presAssocID="{A9820D3D-FA8A-448C-998C-BF2303682E9D}" presName="parTx" presStyleLbl="revTx" presStyleIdx="0" presStyleCnt="6">
        <dgm:presLayoutVars>
          <dgm:chMax val="0"/>
          <dgm:chPref val="0"/>
        </dgm:presLayoutVars>
      </dgm:prSet>
      <dgm:spPr/>
    </dgm:pt>
    <dgm:pt modelId="{DC93C525-C65C-499E-B5A2-AAE260D34D85}" type="pres">
      <dgm:prSet presAssocID="{C51BF159-A044-4F09-85AB-4B67C5E1B6C6}" presName="sibTrans" presStyleCnt="0"/>
      <dgm:spPr/>
    </dgm:pt>
    <dgm:pt modelId="{F4E168BC-6639-4FF5-B253-10ED4678FB19}" type="pres">
      <dgm:prSet presAssocID="{765F6026-AA68-4F5D-9F6B-5A7EEF0D7558}" presName="compNode" presStyleCnt="0"/>
      <dgm:spPr/>
    </dgm:pt>
    <dgm:pt modelId="{102B15C6-46ED-41D3-93B4-4D3BDDE040F1}" type="pres">
      <dgm:prSet presAssocID="{765F6026-AA68-4F5D-9F6B-5A7EEF0D7558}" presName="bgRect" presStyleLbl="bgShp" presStyleIdx="1" presStyleCnt="6"/>
      <dgm:spPr/>
    </dgm:pt>
    <dgm:pt modelId="{7AB01201-2E3C-438F-9F1E-8BAA72796852}" type="pres">
      <dgm:prSet presAssocID="{765F6026-AA68-4F5D-9F6B-5A7EEF0D755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21C4C8D6-686C-42A6-8DAA-D6387EC428B5}" type="pres">
      <dgm:prSet presAssocID="{765F6026-AA68-4F5D-9F6B-5A7EEF0D7558}" presName="spaceRect" presStyleCnt="0"/>
      <dgm:spPr/>
    </dgm:pt>
    <dgm:pt modelId="{D2E5DAA2-D70E-4A45-8D1E-905E3E37D73B}" type="pres">
      <dgm:prSet presAssocID="{765F6026-AA68-4F5D-9F6B-5A7EEF0D7558}" presName="parTx" presStyleLbl="revTx" presStyleIdx="1" presStyleCnt="6">
        <dgm:presLayoutVars>
          <dgm:chMax val="0"/>
          <dgm:chPref val="0"/>
        </dgm:presLayoutVars>
      </dgm:prSet>
      <dgm:spPr/>
    </dgm:pt>
    <dgm:pt modelId="{3D3CBC76-D488-4D8E-AD2A-F2D682B18742}" type="pres">
      <dgm:prSet presAssocID="{49F9B5ED-B1E8-4C1E-9C03-A33BC2B9ED95}" presName="sibTrans" presStyleCnt="0"/>
      <dgm:spPr/>
    </dgm:pt>
    <dgm:pt modelId="{EC2B7B42-3A52-4230-A1DC-2DB722874052}" type="pres">
      <dgm:prSet presAssocID="{E9A39D84-D918-4084-BD62-067A9A8108B9}" presName="compNode" presStyleCnt="0"/>
      <dgm:spPr/>
    </dgm:pt>
    <dgm:pt modelId="{59591E3C-EC53-4AFE-B8F3-D89067D38692}" type="pres">
      <dgm:prSet presAssocID="{E9A39D84-D918-4084-BD62-067A9A8108B9}" presName="bgRect" presStyleLbl="bgShp" presStyleIdx="2" presStyleCnt="6"/>
      <dgm:spPr/>
    </dgm:pt>
    <dgm:pt modelId="{0317F9F1-D45F-4076-B75C-9870CC32DFCF}" type="pres">
      <dgm:prSet presAssocID="{E9A39D84-D918-4084-BD62-067A9A8108B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CD12256-02FC-424B-A467-5532B78EF33E}" type="pres">
      <dgm:prSet presAssocID="{E9A39D84-D918-4084-BD62-067A9A8108B9}" presName="spaceRect" presStyleCnt="0"/>
      <dgm:spPr/>
    </dgm:pt>
    <dgm:pt modelId="{305BE46C-807A-42DF-95BC-AC08398CC9EE}" type="pres">
      <dgm:prSet presAssocID="{E9A39D84-D918-4084-BD62-067A9A8108B9}" presName="parTx" presStyleLbl="revTx" presStyleIdx="2" presStyleCnt="6">
        <dgm:presLayoutVars>
          <dgm:chMax val="0"/>
          <dgm:chPref val="0"/>
        </dgm:presLayoutVars>
      </dgm:prSet>
      <dgm:spPr/>
    </dgm:pt>
    <dgm:pt modelId="{8BAECF4C-6E7B-420D-A009-E42635CF6E18}" type="pres">
      <dgm:prSet presAssocID="{7EC0D032-D7CF-41E5-90E6-EF4A3060A5F6}" presName="sibTrans" presStyleCnt="0"/>
      <dgm:spPr/>
    </dgm:pt>
    <dgm:pt modelId="{38C928E5-B8D8-43E5-945E-CFB7F60FD2E2}" type="pres">
      <dgm:prSet presAssocID="{CC5E6066-6B26-44A9-8654-18F01E631E0E}" presName="compNode" presStyleCnt="0"/>
      <dgm:spPr/>
    </dgm:pt>
    <dgm:pt modelId="{8FC152CF-D911-4352-B6FA-5EE8F0BEF300}" type="pres">
      <dgm:prSet presAssocID="{CC5E6066-6B26-44A9-8654-18F01E631E0E}" presName="bgRect" presStyleLbl="bgShp" presStyleIdx="3" presStyleCnt="6"/>
      <dgm:spPr/>
    </dgm:pt>
    <dgm:pt modelId="{0A1017EE-4362-4D3D-B97B-296A5CD1980E}" type="pres">
      <dgm:prSet presAssocID="{CC5E6066-6B26-44A9-8654-18F01E631E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E7066085-07E6-494C-A2B7-D8E623AA5540}" type="pres">
      <dgm:prSet presAssocID="{CC5E6066-6B26-44A9-8654-18F01E631E0E}" presName="spaceRect" presStyleCnt="0"/>
      <dgm:spPr/>
    </dgm:pt>
    <dgm:pt modelId="{23816DA4-57F3-40F5-9B50-4D22F6AC71DC}" type="pres">
      <dgm:prSet presAssocID="{CC5E6066-6B26-44A9-8654-18F01E631E0E}" presName="parTx" presStyleLbl="revTx" presStyleIdx="3" presStyleCnt="6">
        <dgm:presLayoutVars>
          <dgm:chMax val="0"/>
          <dgm:chPref val="0"/>
        </dgm:presLayoutVars>
      </dgm:prSet>
      <dgm:spPr/>
    </dgm:pt>
    <dgm:pt modelId="{2A1B3BAA-69E6-47A3-B8F2-0266EEA07F00}" type="pres">
      <dgm:prSet presAssocID="{1BD86B98-9FB3-4BBA-BF37-850598B23911}" presName="sibTrans" presStyleCnt="0"/>
      <dgm:spPr/>
    </dgm:pt>
    <dgm:pt modelId="{73CAE71F-0EFB-48A1-BE0C-36246005FFE2}" type="pres">
      <dgm:prSet presAssocID="{B3D9F96E-A43C-4605-A749-211B19ED94E7}" presName="compNode" presStyleCnt="0"/>
      <dgm:spPr/>
    </dgm:pt>
    <dgm:pt modelId="{2DBB5869-AA24-4E87-BB03-F52B6E494591}" type="pres">
      <dgm:prSet presAssocID="{B3D9F96E-A43C-4605-A749-211B19ED94E7}" presName="bgRect" presStyleLbl="bgShp" presStyleIdx="4" presStyleCnt="6"/>
      <dgm:spPr/>
    </dgm:pt>
    <dgm:pt modelId="{71A82A25-64AC-4727-8D1E-EE8E010BC7F4}" type="pres">
      <dgm:prSet presAssocID="{B3D9F96E-A43C-4605-A749-211B19ED94E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6611E920-813B-4115-8834-FCA7E64B5912}" type="pres">
      <dgm:prSet presAssocID="{B3D9F96E-A43C-4605-A749-211B19ED94E7}" presName="spaceRect" presStyleCnt="0"/>
      <dgm:spPr/>
    </dgm:pt>
    <dgm:pt modelId="{C1B0B31E-1EEB-46ED-A4C2-A8BBA86523E9}" type="pres">
      <dgm:prSet presAssocID="{B3D9F96E-A43C-4605-A749-211B19ED94E7}" presName="parTx" presStyleLbl="revTx" presStyleIdx="4" presStyleCnt="6">
        <dgm:presLayoutVars>
          <dgm:chMax val="0"/>
          <dgm:chPref val="0"/>
        </dgm:presLayoutVars>
      </dgm:prSet>
      <dgm:spPr/>
    </dgm:pt>
    <dgm:pt modelId="{5772C981-C150-45C8-AA91-5CCB03B35173}" type="pres">
      <dgm:prSet presAssocID="{A5185CC4-D249-454E-8802-85B4ACD386C6}" presName="sibTrans" presStyleCnt="0"/>
      <dgm:spPr/>
    </dgm:pt>
    <dgm:pt modelId="{F50EE285-66F0-43D2-9E91-45BE79659E90}" type="pres">
      <dgm:prSet presAssocID="{325CE374-A23D-41F0-8D47-0B0D863DF6CC}" presName="compNode" presStyleCnt="0"/>
      <dgm:spPr/>
    </dgm:pt>
    <dgm:pt modelId="{6C88D8D5-7DF1-453A-980A-A58FB1A19128}" type="pres">
      <dgm:prSet presAssocID="{325CE374-A23D-41F0-8D47-0B0D863DF6CC}" presName="bgRect" presStyleLbl="bgShp" presStyleIdx="5" presStyleCnt="6"/>
      <dgm:spPr/>
    </dgm:pt>
    <dgm:pt modelId="{3738FFAD-63FE-423F-9FF9-EF516F5957E6}" type="pres">
      <dgm:prSet presAssocID="{325CE374-A23D-41F0-8D47-0B0D863DF6C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8DFCD07D-4759-4712-9B23-5F9397C772BD}" type="pres">
      <dgm:prSet presAssocID="{325CE374-A23D-41F0-8D47-0B0D863DF6CC}" presName="spaceRect" presStyleCnt="0"/>
      <dgm:spPr/>
    </dgm:pt>
    <dgm:pt modelId="{B5FDBD58-B2CA-4600-BE7B-7080DDEA1000}" type="pres">
      <dgm:prSet presAssocID="{325CE374-A23D-41F0-8D47-0B0D863DF6CC}" presName="parTx" presStyleLbl="revTx" presStyleIdx="5" presStyleCnt="6">
        <dgm:presLayoutVars>
          <dgm:chMax val="0"/>
          <dgm:chPref val="0"/>
        </dgm:presLayoutVars>
      </dgm:prSet>
      <dgm:spPr/>
    </dgm:pt>
  </dgm:ptLst>
  <dgm:cxnLst>
    <dgm:cxn modelId="{905E6F00-9C05-4876-9E01-1AB39E58DC9C}" srcId="{003417E2-CB12-47E2-9240-A58235BEB627}" destId="{765F6026-AA68-4F5D-9F6B-5A7EEF0D7558}" srcOrd="1" destOrd="0" parTransId="{03CCB3F4-52AC-4ADC-B947-D84701FB0E5D}" sibTransId="{49F9B5ED-B1E8-4C1E-9C03-A33BC2B9ED95}"/>
    <dgm:cxn modelId="{31D97C05-050D-4AD5-8954-800C66197537}" srcId="{003417E2-CB12-47E2-9240-A58235BEB627}" destId="{E9A39D84-D918-4084-BD62-067A9A8108B9}" srcOrd="2" destOrd="0" parTransId="{9AA21B65-8D9E-4F37-AB90-73935F92CF15}" sibTransId="{7EC0D032-D7CF-41E5-90E6-EF4A3060A5F6}"/>
    <dgm:cxn modelId="{1CC1331E-D6E8-4520-BA42-80A07110F765}" srcId="{003417E2-CB12-47E2-9240-A58235BEB627}" destId="{A9820D3D-FA8A-448C-998C-BF2303682E9D}" srcOrd="0" destOrd="0" parTransId="{2F1B26A0-5B76-4A01-86A7-083BADEA1197}" sibTransId="{C51BF159-A044-4F09-85AB-4B67C5E1B6C6}"/>
    <dgm:cxn modelId="{A6A37E1E-8457-4781-BEA6-CA5A420F7370}" srcId="{003417E2-CB12-47E2-9240-A58235BEB627}" destId="{CC5E6066-6B26-44A9-8654-18F01E631E0E}" srcOrd="3" destOrd="0" parTransId="{9D099625-4FB7-429E-9828-743EAFC647D5}" sibTransId="{1BD86B98-9FB3-4BBA-BF37-850598B23911}"/>
    <dgm:cxn modelId="{FF8DBC22-9A8F-4B3C-B8EA-258F5CFDCC60}" type="presOf" srcId="{765F6026-AA68-4F5D-9F6B-5A7EEF0D7558}" destId="{D2E5DAA2-D70E-4A45-8D1E-905E3E37D73B}" srcOrd="0" destOrd="0" presId="urn:microsoft.com/office/officeart/2018/2/layout/IconVerticalSolidList"/>
    <dgm:cxn modelId="{18D2AF27-4BA8-4B26-B86E-29E0AC4D1D12}" type="presOf" srcId="{325CE374-A23D-41F0-8D47-0B0D863DF6CC}" destId="{B5FDBD58-B2CA-4600-BE7B-7080DDEA1000}" srcOrd="0" destOrd="0" presId="urn:microsoft.com/office/officeart/2018/2/layout/IconVerticalSolidList"/>
    <dgm:cxn modelId="{11DBF92D-6418-4A70-9A48-46DDD3062777}" type="presOf" srcId="{003417E2-CB12-47E2-9240-A58235BEB627}" destId="{DB2AC2CE-6388-49D6-894B-A22498B16514}" srcOrd="0" destOrd="0" presId="urn:microsoft.com/office/officeart/2018/2/layout/IconVerticalSolidList"/>
    <dgm:cxn modelId="{97E07F2F-1CBB-4792-A705-48238D31565A}" type="presOf" srcId="{B3D9F96E-A43C-4605-A749-211B19ED94E7}" destId="{C1B0B31E-1EEB-46ED-A4C2-A8BBA86523E9}" srcOrd="0" destOrd="0" presId="urn:microsoft.com/office/officeart/2018/2/layout/IconVerticalSolidList"/>
    <dgm:cxn modelId="{FEB3BB53-9668-41C1-81E4-559607F4FA7D}" srcId="{003417E2-CB12-47E2-9240-A58235BEB627}" destId="{B3D9F96E-A43C-4605-A749-211B19ED94E7}" srcOrd="4" destOrd="0" parTransId="{A1751898-F57A-406D-BF40-FAEB52EC10F5}" sibTransId="{A5185CC4-D249-454E-8802-85B4ACD386C6}"/>
    <dgm:cxn modelId="{43B21383-D6D5-4A9E-9317-A638BEB44110}" type="presOf" srcId="{A9820D3D-FA8A-448C-998C-BF2303682E9D}" destId="{0F59CBD1-A224-4A7A-9BBE-4B72121E1296}" srcOrd="0" destOrd="0" presId="urn:microsoft.com/office/officeart/2018/2/layout/IconVerticalSolidList"/>
    <dgm:cxn modelId="{A3F309A0-6BF5-4ABE-9E24-EE6CCC6396BD}" type="presOf" srcId="{CC5E6066-6B26-44A9-8654-18F01E631E0E}" destId="{23816DA4-57F3-40F5-9B50-4D22F6AC71DC}" srcOrd="0" destOrd="0" presId="urn:microsoft.com/office/officeart/2018/2/layout/IconVerticalSolidList"/>
    <dgm:cxn modelId="{A1BB08A2-2CFC-446D-869D-2BBFD73AABE1}" type="presOf" srcId="{E9A39D84-D918-4084-BD62-067A9A8108B9}" destId="{305BE46C-807A-42DF-95BC-AC08398CC9EE}" srcOrd="0" destOrd="0" presId="urn:microsoft.com/office/officeart/2018/2/layout/IconVerticalSolidList"/>
    <dgm:cxn modelId="{0F6768D2-61A7-4CE8-9424-E6FD253EC4E9}" srcId="{003417E2-CB12-47E2-9240-A58235BEB627}" destId="{325CE374-A23D-41F0-8D47-0B0D863DF6CC}" srcOrd="5" destOrd="0" parTransId="{DF45A2B2-CAD5-4276-A212-1042526F873F}" sibTransId="{6B4FBA89-37D3-43C4-821B-AA4A9FE0DD53}"/>
    <dgm:cxn modelId="{62BB5F68-7C1C-47E2-936B-B95EED943C95}" type="presParOf" srcId="{DB2AC2CE-6388-49D6-894B-A22498B16514}" destId="{034090B9-456E-4D96-8E13-662A4D1D9582}" srcOrd="0" destOrd="0" presId="urn:microsoft.com/office/officeart/2018/2/layout/IconVerticalSolidList"/>
    <dgm:cxn modelId="{35173960-6930-4DA5-8B58-290153837B93}" type="presParOf" srcId="{034090B9-456E-4D96-8E13-662A4D1D9582}" destId="{825B17E9-8D70-47C9-AEC9-A6915E0E4B17}" srcOrd="0" destOrd="0" presId="urn:microsoft.com/office/officeart/2018/2/layout/IconVerticalSolidList"/>
    <dgm:cxn modelId="{CAA8DF0E-B413-4997-896C-DF84B43A994D}" type="presParOf" srcId="{034090B9-456E-4D96-8E13-662A4D1D9582}" destId="{F3B5B430-AF53-4843-842F-60A68A16DDFB}" srcOrd="1" destOrd="0" presId="urn:microsoft.com/office/officeart/2018/2/layout/IconVerticalSolidList"/>
    <dgm:cxn modelId="{0C1E126A-4B05-46BF-BE18-92318BB42825}" type="presParOf" srcId="{034090B9-456E-4D96-8E13-662A4D1D9582}" destId="{55CCE3AA-542B-4EB7-B9D8-97F257CF9910}" srcOrd="2" destOrd="0" presId="urn:microsoft.com/office/officeart/2018/2/layout/IconVerticalSolidList"/>
    <dgm:cxn modelId="{ADA9A56F-58E3-4141-B540-802E8D7F22BA}" type="presParOf" srcId="{034090B9-456E-4D96-8E13-662A4D1D9582}" destId="{0F59CBD1-A224-4A7A-9BBE-4B72121E1296}" srcOrd="3" destOrd="0" presId="urn:microsoft.com/office/officeart/2018/2/layout/IconVerticalSolidList"/>
    <dgm:cxn modelId="{849E51EC-31EA-4307-86D5-303210E95039}" type="presParOf" srcId="{DB2AC2CE-6388-49D6-894B-A22498B16514}" destId="{DC93C525-C65C-499E-B5A2-AAE260D34D85}" srcOrd="1" destOrd="0" presId="urn:microsoft.com/office/officeart/2018/2/layout/IconVerticalSolidList"/>
    <dgm:cxn modelId="{8E6DFB51-E53B-44EB-BFEF-CA7874A06344}" type="presParOf" srcId="{DB2AC2CE-6388-49D6-894B-A22498B16514}" destId="{F4E168BC-6639-4FF5-B253-10ED4678FB19}" srcOrd="2" destOrd="0" presId="urn:microsoft.com/office/officeart/2018/2/layout/IconVerticalSolidList"/>
    <dgm:cxn modelId="{410E0B2F-6978-4B13-8A41-36BAAD9380AB}" type="presParOf" srcId="{F4E168BC-6639-4FF5-B253-10ED4678FB19}" destId="{102B15C6-46ED-41D3-93B4-4D3BDDE040F1}" srcOrd="0" destOrd="0" presId="urn:microsoft.com/office/officeart/2018/2/layout/IconVerticalSolidList"/>
    <dgm:cxn modelId="{12AB33C8-04E5-45E1-BD10-A9C4166F2DBA}" type="presParOf" srcId="{F4E168BC-6639-4FF5-B253-10ED4678FB19}" destId="{7AB01201-2E3C-438F-9F1E-8BAA72796852}" srcOrd="1" destOrd="0" presId="urn:microsoft.com/office/officeart/2018/2/layout/IconVerticalSolidList"/>
    <dgm:cxn modelId="{702B4894-BE77-4CBF-A31E-A7F82599C124}" type="presParOf" srcId="{F4E168BC-6639-4FF5-B253-10ED4678FB19}" destId="{21C4C8D6-686C-42A6-8DAA-D6387EC428B5}" srcOrd="2" destOrd="0" presId="urn:microsoft.com/office/officeart/2018/2/layout/IconVerticalSolidList"/>
    <dgm:cxn modelId="{2243C167-9F3B-4004-A7AD-90966C56AB41}" type="presParOf" srcId="{F4E168BC-6639-4FF5-B253-10ED4678FB19}" destId="{D2E5DAA2-D70E-4A45-8D1E-905E3E37D73B}" srcOrd="3" destOrd="0" presId="urn:microsoft.com/office/officeart/2018/2/layout/IconVerticalSolidList"/>
    <dgm:cxn modelId="{12BF2B06-12B2-4CF5-955E-EA91FC60CA2C}" type="presParOf" srcId="{DB2AC2CE-6388-49D6-894B-A22498B16514}" destId="{3D3CBC76-D488-4D8E-AD2A-F2D682B18742}" srcOrd="3" destOrd="0" presId="urn:microsoft.com/office/officeart/2018/2/layout/IconVerticalSolidList"/>
    <dgm:cxn modelId="{5715670E-B25B-4D06-8592-9DD1AC100F1C}" type="presParOf" srcId="{DB2AC2CE-6388-49D6-894B-A22498B16514}" destId="{EC2B7B42-3A52-4230-A1DC-2DB722874052}" srcOrd="4" destOrd="0" presId="urn:microsoft.com/office/officeart/2018/2/layout/IconVerticalSolidList"/>
    <dgm:cxn modelId="{0A92D1D3-12B8-4D28-B125-FBB3D271456F}" type="presParOf" srcId="{EC2B7B42-3A52-4230-A1DC-2DB722874052}" destId="{59591E3C-EC53-4AFE-B8F3-D89067D38692}" srcOrd="0" destOrd="0" presId="urn:microsoft.com/office/officeart/2018/2/layout/IconVerticalSolidList"/>
    <dgm:cxn modelId="{313550A5-0E3B-4D2C-8D88-840A3B63942F}" type="presParOf" srcId="{EC2B7B42-3A52-4230-A1DC-2DB722874052}" destId="{0317F9F1-D45F-4076-B75C-9870CC32DFCF}" srcOrd="1" destOrd="0" presId="urn:microsoft.com/office/officeart/2018/2/layout/IconVerticalSolidList"/>
    <dgm:cxn modelId="{C4B216C2-0D5F-4750-9E1F-5A62F101098A}" type="presParOf" srcId="{EC2B7B42-3A52-4230-A1DC-2DB722874052}" destId="{ACD12256-02FC-424B-A467-5532B78EF33E}" srcOrd="2" destOrd="0" presId="urn:microsoft.com/office/officeart/2018/2/layout/IconVerticalSolidList"/>
    <dgm:cxn modelId="{A87C3239-380F-42D6-80FA-DA30DE6A3EB9}" type="presParOf" srcId="{EC2B7B42-3A52-4230-A1DC-2DB722874052}" destId="{305BE46C-807A-42DF-95BC-AC08398CC9EE}" srcOrd="3" destOrd="0" presId="urn:microsoft.com/office/officeart/2018/2/layout/IconVerticalSolidList"/>
    <dgm:cxn modelId="{814692AE-E79F-4183-8CF4-3E9E9EAE86F9}" type="presParOf" srcId="{DB2AC2CE-6388-49D6-894B-A22498B16514}" destId="{8BAECF4C-6E7B-420D-A009-E42635CF6E18}" srcOrd="5" destOrd="0" presId="urn:microsoft.com/office/officeart/2018/2/layout/IconVerticalSolidList"/>
    <dgm:cxn modelId="{F478906B-DDB7-4FD2-9EF9-875F4BDAC5E3}" type="presParOf" srcId="{DB2AC2CE-6388-49D6-894B-A22498B16514}" destId="{38C928E5-B8D8-43E5-945E-CFB7F60FD2E2}" srcOrd="6" destOrd="0" presId="urn:microsoft.com/office/officeart/2018/2/layout/IconVerticalSolidList"/>
    <dgm:cxn modelId="{89315AF3-CD96-403B-8519-6046FE74EEEC}" type="presParOf" srcId="{38C928E5-B8D8-43E5-945E-CFB7F60FD2E2}" destId="{8FC152CF-D911-4352-B6FA-5EE8F0BEF300}" srcOrd="0" destOrd="0" presId="urn:microsoft.com/office/officeart/2018/2/layout/IconVerticalSolidList"/>
    <dgm:cxn modelId="{A7F054CE-41AE-4B27-B9C6-4F6974A428CD}" type="presParOf" srcId="{38C928E5-B8D8-43E5-945E-CFB7F60FD2E2}" destId="{0A1017EE-4362-4D3D-B97B-296A5CD1980E}" srcOrd="1" destOrd="0" presId="urn:microsoft.com/office/officeart/2018/2/layout/IconVerticalSolidList"/>
    <dgm:cxn modelId="{89D5B508-7944-4317-AD85-C7133D16133A}" type="presParOf" srcId="{38C928E5-B8D8-43E5-945E-CFB7F60FD2E2}" destId="{E7066085-07E6-494C-A2B7-D8E623AA5540}" srcOrd="2" destOrd="0" presId="urn:microsoft.com/office/officeart/2018/2/layout/IconVerticalSolidList"/>
    <dgm:cxn modelId="{11D4F4A7-8551-445C-8B7F-FF289A0FD1E2}" type="presParOf" srcId="{38C928E5-B8D8-43E5-945E-CFB7F60FD2E2}" destId="{23816DA4-57F3-40F5-9B50-4D22F6AC71DC}" srcOrd="3" destOrd="0" presId="urn:microsoft.com/office/officeart/2018/2/layout/IconVerticalSolidList"/>
    <dgm:cxn modelId="{3BE50981-E396-48EA-9343-75F2012F3157}" type="presParOf" srcId="{DB2AC2CE-6388-49D6-894B-A22498B16514}" destId="{2A1B3BAA-69E6-47A3-B8F2-0266EEA07F00}" srcOrd="7" destOrd="0" presId="urn:microsoft.com/office/officeart/2018/2/layout/IconVerticalSolidList"/>
    <dgm:cxn modelId="{3FB3E88B-CA7B-4D2F-8245-3082BEE2A62A}" type="presParOf" srcId="{DB2AC2CE-6388-49D6-894B-A22498B16514}" destId="{73CAE71F-0EFB-48A1-BE0C-36246005FFE2}" srcOrd="8" destOrd="0" presId="urn:microsoft.com/office/officeart/2018/2/layout/IconVerticalSolidList"/>
    <dgm:cxn modelId="{CFFDD71E-905C-4479-BB59-3079F5B75C3E}" type="presParOf" srcId="{73CAE71F-0EFB-48A1-BE0C-36246005FFE2}" destId="{2DBB5869-AA24-4E87-BB03-F52B6E494591}" srcOrd="0" destOrd="0" presId="urn:microsoft.com/office/officeart/2018/2/layout/IconVerticalSolidList"/>
    <dgm:cxn modelId="{5004A364-AA15-4DBA-B713-23EA4C1D145B}" type="presParOf" srcId="{73CAE71F-0EFB-48A1-BE0C-36246005FFE2}" destId="{71A82A25-64AC-4727-8D1E-EE8E010BC7F4}" srcOrd="1" destOrd="0" presId="urn:microsoft.com/office/officeart/2018/2/layout/IconVerticalSolidList"/>
    <dgm:cxn modelId="{978B005B-2BE0-4510-8E4D-6590C7F2ECB9}" type="presParOf" srcId="{73CAE71F-0EFB-48A1-BE0C-36246005FFE2}" destId="{6611E920-813B-4115-8834-FCA7E64B5912}" srcOrd="2" destOrd="0" presId="urn:microsoft.com/office/officeart/2018/2/layout/IconVerticalSolidList"/>
    <dgm:cxn modelId="{ECACE910-50E7-415E-8307-764DAD327F32}" type="presParOf" srcId="{73CAE71F-0EFB-48A1-BE0C-36246005FFE2}" destId="{C1B0B31E-1EEB-46ED-A4C2-A8BBA86523E9}" srcOrd="3" destOrd="0" presId="urn:microsoft.com/office/officeart/2018/2/layout/IconVerticalSolidList"/>
    <dgm:cxn modelId="{8104FAA8-7FF8-4844-B868-412F153A65F6}" type="presParOf" srcId="{DB2AC2CE-6388-49D6-894B-A22498B16514}" destId="{5772C981-C150-45C8-AA91-5CCB03B35173}" srcOrd="9" destOrd="0" presId="urn:microsoft.com/office/officeart/2018/2/layout/IconVerticalSolidList"/>
    <dgm:cxn modelId="{2DAFBDE6-CA4C-4FFE-A85A-29002BA67E69}" type="presParOf" srcId="{DB2AC2CE-6388-49D6-894B-A22498B16514}" destId="{F50EE285-66F0-43D2-9E91-45BE79659E90}" srcOrd="10" destOrd="0" presId="urn:microsoft.com/office/officeart/2018/2/layout/IconVerticalSolidList"/>
    <dgm:cxn modelId="{9E9E0631-ECFD-482A-85AD-B2B47332A42A}" type="presParOf" srcId="{F50EE285-66F0-43D2-9E91-45BE79659E90}" destId="{6C88D8D5-7DF1-453A-980A-A58FB1A19128}" srcOrd="0" destOrd="0" presId="urn:microsoft.com/office/officeart/2018/2/layout/IconVerticalSolidList"/>
    <dgm:cxn modelId="{9A9BD1FD-A2D6-4A54-AFCC-E476103E8E61}" type="presParOf" srcId="{F50EE285-66F0-43D2-9E91-45BE79659E90}" destId="{3738FFAD-63FE-423F-9FF9-EF516F5957E6}" srcOrd="1" destOrd="0" presId="urn:microsoft.com/office/officeart/2018/2/layout/IconVerticalSolidList"/>
    <dgm:cxn modelId="{6832950A-AD15-4724-8DAD-A977BBFF995B}" type="presParOf" srcId="{F50EE285-66F0-43D2-9E91-45BE79659E90}" destId="{8DFCD07D-4759-4712-9B23-5F9397C772BD}" srcOrd="2" destOrd="0" presId="urn:microsoft.com/office/officeart/2018/2/layout/IconVerticalSolidList"/>
    <dgm:cxn modelId="{948DB080-4312-40BC-9C5A-5A7395472CA3}" type="presParOf" srcId="{F50EE285-66F0-43D2-9E91-45BE79659E90}" destId="{B5FDBD58-B2CA-4600-BE7B-7080DDEA100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9CF7CC-D6A3-47DF-A49B-F3B3337A7F7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7DC080-AFA0-4EA2-8B58-797242F5B82D}">
      <dgm:prSet/>
      <dgm:spPr/>
      <dgm:t>
        <a:bodyPr/>
        <a:lstStyle/>
        <a:p>
          <a:r>
            <a:rPr lang="en-US"/>
            <a:t>Essential that people feel comfortable speaking up, voicing ideas and asking questions</a:t>
          </a:r>
        </a:p>
      </dgm:t>
    </dgm:pt>
    <dgm:pt modelId="{A950DC07-ACB1-45F8-BB4A-A8B409E2F15E}" type="parTrans" cxnId="{D2FBAC99-59AA-44A4-97F3-981B711180C9}">
      <dgm:prSet/>
      <dgm:spPr/>
      <dgm:t>
        <a:bodyPr/>
        <a:lstStyle/>
        <a:p>
          <a:endParaRPr lang="en-US"/>
        </a:p>
      </dgm:t>
    </dgm:pt>
    <dgm:pt modelId="{091CCAA7-CC61-4EAE-9200-2918A47848DC}" type="sibTrans" cxnId="{D2FBAC99-59AA-44A4-97F3-981B711180C9}">
      <dgm:prSet/>
      <dgm:spPr/>
      <dgm:t>
        <a:bodyPr/>
        <a:lstStyle/>
        <a:p>
          <a:endParaRPr lang="en-US"/>
        </a:p>
      </dgm:t>
    </dgm:pt>
    <dgm:pt modelId="{644DC3EB-D9B6-4D2A-A30F-025C9920B98D}">
      <dgm:prSet/>
      <dgm:spPr/>
      <dgm:t>
        <a:bodyPr/>
        <a:lstStyle/>
        <a:p>
          <a:r>
            <a:rPr lang="en-US"/>
            <a:t>What does it take to build organisations where people can bring ideas and concerns to work?</a:t>
          </a:r>
        </a:p>
      </dgm:t>
    </dgm:pt>
    <dgm:pt modelId="{BEB04664-24E9-48FB-9D41-9B20F7B4BD35}" type="parTrans" cxnId="{13EFDE5A-8B38-424E-BA10-F70FA9422B33}">
      <dgm:prSet/>
      <dgm:spPr/>
      <dgm:t>
        <a:bodyPr/>
        <a:lstStyle/>
        <a:p>
          <a:endParaRPr lang="en-US"/>
        </a:p>
      </dgm:t>
    </dgm:pt>
    <dgm:pt modelId="{B8AA61F8-68AF-4516-9C2F-67A43CBA2454}" type="sibTrans" cxnId="{13EFDE5A-8B38-424E-BA10-F70FA9422B33}">
      <dgm:prSet/>
      <dgm:spPr/>
      <dgm:t>
        <a:bodyPr/>
        <a:lstStyle/>
        <a:p>
          <a:endParaRPr lang="en-US"/>
        </a:p>
      </dgm:t>
    </dgm:pt>
    <dgm:pt modelId="{2F3E7A6C-B757-471D-B7EA-83E3BA6E10EE}">
      <dgm:prSet/>
      <dgm:spPr/>
      <dgm:t>
        <a:bodyPr/>
        <a:lstStyle/>
        <a:p>
          <a:r>
            <a:rPr lang="en-US"/>
            <a:t>Amy Edmondson "safety found in silence"</a:t>
          </a:r>
        </a:p>
      </dgm:t>
    </dgm:pt>
    <dgm:pt modelId="{5304AD16-A75D-43EF-9546-F165C10D356A}" type="parTrans" cxnId="{DA76D492-65A0-4100-9995-3D9E5EFCEB20}">
      <dgm:prSet/>
      <dgm:spPr/>
      <dgm:t>
        <a:bodyPr/>
        <a:lstStyle/>
        <a:p>
          <a:endParaRPr lang="en-US"/>
        </a:p>
      </dgm:t>
    </dgm:pt>
    <dgm:pt modelId="{FC99AF8F-CA74-4F61-891E-8B49307007E5}" type="sibTrans" cxnId="{DA76D492-65A0-4100-9995-3D9E5EFCEB20}">
      <dgm:prSet/>
      <dgm:spPr/>
      <dgm:t>
        <a:bodyPr/>
        <a:lstStyle/>
        <a:p>
          <a:endParaRPr lang="en-US"/>
        </a:p>
      </dgm:t>
    </dgm:pt>
    <dgm:pt modelId="{CCB1304D-DC03-4E1A-8140-68CE18D429D3}">
      <dgm:prSet/>
      <dgm:spPr/>
      <dgm:t>
        <a:bodyPr/>
        <a:lstStyle/>
        <a:p>
          <a:r>
            <a:rPr lang="en-US"/>
            <a:t>She highlights apathy, comfort and anxiety as negative traits that compromise pyscholoigcal safety </a:t>
          </a:r>
        </a:p>
      </dgm:t>
    </dgm:pt>
    <dgm:pt modelId="{1C245E5D-D075-47EC-B991-1198CAFF9BB5}" type="parTrans" cxnId="{785F46C3-EB13-4D94-A369-8BDF693BE6F7}">
      <dgm:prSet/>
      <dgm:spPr/>
      <dgm:t>
        <a:bodyPr/>
        <a:lstStyle/>
        <a:p>
          <a:endParaRPr lang="en-US"/>
        </a:p>
      </dgm:t>
    </dgm:pt>
    <dgm:pt modelId="{F656219A-D133-4EBE-9549-EBF14514B906}" type="sibTrans" cxnId="{785F46C3-EB13-4D94-A369-8BDF693BE6F7}">
      <dgm:prSet/>
      <dgm:spPr/>
      <dgm:t>
        <a:bodyPr/>
        <a:lstStyle/>
        <a:p>
          <a:endParaRPr lang="en-US"/>
        </a:p>
      </dgm:t>
    </dgm:pt>
    <dgm:pt modelId="{6FE93B8A-9DBA-4AB0-A9D8-96AB857DD6EC}" type="pres">
      <dgm:prSet presAssocID="{C89CF7CC-D6A3-47DF-A49B-F3B3337A7F7D}" presName="root" presStyleCnt="0">
        <dgm:presLayoutVars>
          <dgm:dir/>
          <dgm:resizeHandles val="exact"/>
        </dgm:presLayoutVars>
      </dgm:prSet>
      <dgm:spPr/>
    </dgm:pt>
    <dgm:pt modelId="{AEB46CA8-0A83-4D1E-8D97-81AE2D99045E}" type="pres">
      <dgm:prSet presAssocID="{757DC080-AFA0-4EA2-8B58-797242F5B82D}" presName="compNode" presStyleCnt="0"/>
      <dgm:spPr/>
    </dgm:pt>
    <dgm:pt modelId="{E6105547-6121-454E-9274-620D374AA1F0}" type="pres">
      <dgm:prSet presAssocID="{757DC080-AFA0-4EA2-8B58-797242F5B82D}" presName="bgRect" presStyleLbl="bgShp" presStyleIdx="0" presStyleCnt="4"/>
      <dgm:spPr/>
    </dgm:pt>
    <dgm:pt modelId="{CDC60826-E20D-4744-A04D-AE433AB0D29B}" type="pres">
      <dgm:prSet presAssocID="{757DC080-AFA0-4EA2-8B58-797242F5B8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676372C-8922-411F-AA0C-856117E747D9}" type="pres">
      <dgm:prSet presAssocID="{757DC080-AFA0-4EA2-8B58-797242F5B82D}" presName="spaceRect" presStyleCnt="0"/>
      <dgm:spPr/>
    </dgm:pt>
    <dgm:pt modelId="{F59AE817-93EA-4687-8F68-9017C2B98306}" type="pres">
      <dgm:prSet presAssocID="{757DC080-AFA0-4EA2-8B58-797242F5B82D}" presName="parTx" presStyleLbl="revTx" presStyleIdx="0" presStyleCnt="4">
        <dgm:presLayoutVars>
          <dgm:chMax val="0"/>
          <dgm:chPref val="0"/>
        </dgm:presLayoutVars>
      </dgm:prSet>
      <dgm:spPr/>
    </dgm:pt>
    <dgm:pt modelId="{E401BF6F-2973-4178-93FB-DAAAA0B29EE4}" type="pres">
      <dgm:prSet presAssocID="{091CCAA7-CC61-4EAE-9200-2918A47848DC}" presName="sibTrans" presStyleCnt="0"/>
      <dgm:spPr/>
    </dgm:pt>
    <dgm:pt modelId="{3A9882C1-86B6-44D7-8B9D-5D27D50FA85B}" type="pres">
      <dgm:prSet presAssocID="{644DC3EB-D9B6-4D2A-A30F-025C9920B98D}" presName="compNode" presStyleCnt="0"/>
      <dgm:spPr/>
    </dgm:pt>
    <dgm:pt modelId="{4B80BE8D-A258-4D73-AF2E-97B4414F32C0}" type="pres">
      <dgm:prSet presAssocID="{644DC3EB-D9B6-4D2A-A30F-025C9920B98D}" presName="bgRect" presStyleLbl="bgShp" presStyleIdx="1" presStyleCnt="4"/>
      <dgm:spPr/>
    </dgm:pt>
    <dgm:pt modelId="{EDD3A412-A715-4A8F-B0AF-098564208CA2}" type="pres">
      <dgm:prSet presAssocID="{644DC3EB-D9B6-4D2A-A30F-025C9920B9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60703B47-EE7C-45ED-85ED-54865BE372B3}" type="pres">
      <dgm:prSet presAssocID="{644DC3EB-D9B6-4D2A-A30F-025C9920B98D}" presName="spaceRect" presStyleCnt="0"/>
      <dgm:spPr/>
    </dgm:pt>
    <dgm:pt modelId="{D068551F-350F-47C8-BE6A-7D07B5F0C89F}" type="pres">
      <dgm:prSet presAssocID="{644DC3EB-D9B6-4D2A-A30F-025C9920B98D}" presName="parTx" presStyleLbl="revTx" presStyleIdx="1" presStyleCnt="4">
        <dgm:presLayoutVars>
          <dgm:chMax val="0"/>
          <dgm:chPref val="0"/>
        </dgm:presLayoutVars>
      </dgm:prSet>
      <dgm:spPr/>
    </dgm:pt>
    <dgm:pt modelId="{C7FC7367-3F15-43C9-90B2-96CDDDA7AEDD}" type="pres">
      <dgm:prSet presAssocID="{B8AA61F8-68AF-4516-9C2F-67A43CBA2454}" presName="sibTrans" presStyleCnt="0"/>
      <dgm:spPr/>
    </dgm:pt>
    <dgm:pt modelId="{A043D749-D340-4603-B4AF-81A3E198CF8C}" type="pres">
      <dgm:prSet presAssocID="{2F3E7A6C-B757-471D-B7EA-83E3BA6E10EE}" presName="compNode" presStyleCnt="0"/>
      <dgm:spPr/>
    </dgm:pt>
    <dgm:pt modelId="{B0529138-A072-427D-8756-5BC174F2256C}" type="pres">
      <dgm:prSet presAssocID="{2F3E7A6C-B757-471D-B7EA-83E3BA6E10EE}" presName="bgRect" presStyleLbl="bgShp" presStyleIdx="2" presStyleCnt="4"/>
      <dgm:spPr/>
    </dgm:pt>
    <dgm:pt modelId="{B9EEE92B-6FBD-4A2E-A184-3C9BA56B3C39}" type="pres">
      <dgm:prSet presAssocID="{2F3E7A6C-B757-471D-B7EA-83E3BA6E10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dy bug"/>
        </a:ext>
      </dgm:extLst>
    </dgm:pt>
    <dgm:pt modelId="{A9CF4C33-A931-4E58-A657-148721AC63BD}" type="pres">
      <dgm:prSet presAssocID="{2F3E7A6C-B757-471D-B7EA-83E3BA6E10EE}" presName="spaceRect" presStyleCnt="0"/>
      <dgm:spPr/>
    </dgm:pt>
    <dgm:pt modelId="{0448D83E-6BF2-4473-ADC6-3FB3F875EC1D}" type="pres">
      <dgm:prSet presAssocID="{2F3E7A6C-B757-471D-B7EA-83E3BA6E10EE}" presName="parTx" presStyleLbl="revTx" presStyleIdx="2" presStyleCnt="4">
        <dgm:presLayoutVars>
          <dgm:chMax val="0"/>
          <dgm:chPref val="0"/>
        </dgm:presLayoutVars>
      </dgm:prSet>
      <dgm:spPr/>
    </dgm:pt>
    <dgm:pt modelId="{ABA39A56-8334-4C49-8CA6-20CC9240DAC5}" type="pres">
      <dgm:prSet presAssocID="{FC99AF8F-CA74-4F61-891E-8B49307007E5}" presName="sibTrans" presStyleCnt="0"/>
      <dgm:spPr/>
    </dgm:pt>
    <dgm:pt modelId="{29821B02-4BEE-42D2-94FB-44CCD4E209B7}" type="pres">
      <dgm:prSet presAssocID="{CCB1304D-DC03-4E1A-8140-68CE18D429D3}" presName="compNode" presStyleCnt="0"/>
      <dgm:spPr/>
    </dgm:pt>
    <dgm:pt modelId="{6218AC46-A5E0-40DC-AC56-1DC4212C0EB7}" type="pres">
      <dgm:prSet presAssocID="{CCB1304D-DC03-4E1A-8140-68CE18D429D3}" presName="bgRect" presStyleLbl="bgShp" presStyleIdx="3" presStyleCnt="4"/>
      <dgm:spPr/>
    </dgm:pt>
    <dgm:pt modelId="{2A7C7365-F9AC-498E-9231-C26706D4BB2D}" type="pres">
      <dgm:prSet presAssocID="{CCB1304D-DC03-4E1A-8140-68CE18D429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0B148AF7-B90F-4D89-BB12-346181149A43}" type="pres">
      <dgm:prSet presAssocID="{CCB1304D-DC03-4E1A-8140-68CE18D429D3}" presName="spaceRect" presStyleCnt="0"/>
      <dgm:spPr/>
    </dgm:pt>
    <dgm:pt modelId="{AF99E929-E247-437A-A15E-5583E6232158}" type="pres">
      <dgm:prSet presAssocID="{CCB1304D-DC03-4E1A-8140-68CE18D429D3}" presName="parTx" presStyleLbl="revTx" presStyleIdx="3" presStyleCnt="4">
        <dgm:presLayoutVars>
          <dgm:chMax val="0"/>
          <dgm:chPref val="0"/>
        </dgm:presLayoutVars>
      </dgm:prSet>
      <dgm:spPr/>
    </dgm:pt>
  </dgm:ptLst>
  <dgm:cxnLst>
    <dgm:cxn modelId="{4D8BFF13-D243-4E62-9262-D96C1EE4F725}" type="presOf" srcId="{757DC080-AFA0-4EA2-8B58-797242F5B82D}" destId="{F59AE817-93EA-4687-8F68-9017C2B98306}" srcOrd="0" destOrd="0" presId="urn:microsoft.com/office/officeart/2018/2/layout/IconVerticalSolidList"/>
    <dgm:cxn modelId="{2124C62E-00D2-407C-B6D3-1C65287F4E66}" type="presOf" srcId="{C89CF7CC-D6A3-47DF-A49B-F3B3337A7F7D}" destId="{6FE93B8A-9DBA-4AB0-A9D8-96AB857DD6EC}" srcOrd="0" destOrd="0" presId="urn:microsoft.com/office/officeart/2018/2/layout/IconVerticalSolidList"/>
    <dgm:cxn modelId="{7A399166-BBF2-4E35-AC3F-4F001733A912}" type="presOf" srcId="{CCB1304D-DC03-4E1A-8140-68CE18D429D3}" destId="{AF99E929-E247-437A-A15E-5583E6232158}" srcOrd="0" destOrd="0" presId="urn:microsoft.com/office/officeart/2018/2/layout/IconVerticalSolidList"/>
    <dgm:cxn modelId="{13EFDE5A-8B38-424E-BA10-F70FA9422B33}" srcId="{C89CF7CC-D6A3-47DF-A49B-F3B3337A7F7D}" destId="{644DC3EB-D9B6-4D2A-A30F-025C9920B98D}" srcOrd="1" destOrd="0" parTransId="{BEB04664-24E9-48FB-9D41-9B20F7B4BD35}" sibTransId="{B8AA61F8-68AF-4516-9C2F-67A43CBA2454}"/>
    <dgm:cxn modelId="{DA76D492-65A0-4100-9995-3D9E5EFCEB20}" srcId="{C89CF7CC-D6A3-47DF-A49B-F3B3337A7F7D}" destId="{2F3E7A6C-B757-471D-B7EA-83E3BA6E10EE}" srcOrd="2" destOrd="0" parTransId="{5304AD16-A75D-43EF-9546-F165C10D356A}" sibTransId="{FC99AF8F-CA74-4F61-891E-8B49307007E5}"/>
    <dgm:cxn modelId="{D2FBAC99-59AA-44A4-97F3-981B711180C9}" srcId="{C89CF7CC-D6A3-47DF-A49B-F3B3337A7F7D}" destId="{757DC080-AFA0-4EA2-8B58-797242F5B82D}" srcOrd="0" destOrd="0" parTransId="{A950DC07-ACB1-45F8-BB4A-A8B409E2F15E}" sibTransId="{091CCAA7-CC61-4EAE-9200-2918A47848DC}"/>
    <dgm:cxn modelId="{785F46C3-EB13-4D94-A369-8BDF693BE6F7}" srcId="{C89CF7CC-D6A3-47DF-A49B-F3B3337A7F7D}" destId="{CCB1304D-DC03-4E1A-8140-68CE18D429D3}" srcOrd="3" destOrd="0" parTransId="{1C245E5D-D075-47EC-B991-1198CAFF9BB5}" sibTransId="{F656219A-D133-4EBE-9549-EBF14514B906}"/>
    <dgm:cxn modelId="{0F5D16CB-D233-403A-AA3E-3B7CFA21DE48}" type="presOf" srcId="{2F3E7A6C-B757-471D-B7EA-83E3BA6E10EE}" destId="{0448D83E-6BF2-4473-ADC6-3FB3F875EC1D}" srcOrd="0" destOrd="0" presId="urn:microsoft.com/office/officeart/2018/2/layout/IconVerticalSolidList"/>
    <dgm:cxn modelId="{EB2A6BD4-61F5-4E16-B942-853C773C53F4}" type="presOf" srcId="{644DC3EB-D9B6-4D2A-A30F-025C9920B98D}" destId="{D068551F-350F-47C8-BE6A-7D07B5F0C89F}" srcOrd="0" destOrd="0" presId="urn:microsoft.com/office/officeart/2018/2/layout/IconVerticalSolidList"/>
    <dgm:cxn modelId="{5270B7FC-0351-4385-B5B9-3212EBC3D41F}" type="presParOf" srcId="{6FE93B8A-9DBA-4AB0-A9D8-96AB857DD6EC}" destId="{AEB46CA8-0A83-4D1E-8D97-81AE2D99045E}" srcOrd="0" destOrd="0" presId="urn:microsoft.com/office/officeart/2018/2/layout/IconVerticalSolidList"/>
    <dgm:cxn modelId="{9EA088D9-1773-4C26-86B0-BE6E4AADB0FB}" type="presParOf" srcId="{AEB46CA8-0A83-4D1E-8D97-81AE2D99045E}" destId="{E6105547-6121-454E-9274-620D374AA1F0}" srcOrd="0" destOrd="0" presId="urn:microsoft.com/office/officeart/2018/2/layout/IconVerticalSolidList"/>
    <dgm:cxn modelId="{D37BB52A-0526-4D5D-942F-E7E620B30162}" type="presParOf" srcId="{AEB46CA8-0A83-4D1E-8D97-81AE2D99045E}" destId="{CDC60826-E20D-4744-A04D-AE433AB0D29B}" srcOrd="1" destOrd="0" presId="urn:microsoft.com/office/officeart/2018/2/layout/IconVerticalSolidList"/>
    <dgm:cxn modelId="{452FFB91-2E1B-4143-8073-762FAC5139DE}" type="presParOf" srcId="{AEB46CA8-0A83-4D1E-8D97-81AE2D99045E}" destId="{6676372C-8922-411F-AA0C-856117E747D9}" srcOrd="2" destOrd="0" presId="urn:microsoft.com/office/officeart/2018/2/layout/IconVerticalSolidList"/>
    <dgm:cxn modelId="{8312645D-4683-41DC-89B1-03A126A62FF3}" type="presParOf" srcId="{AEB46CA8-0A83-4D1E-8D97-81AE2D99045E}" destId="{F59AE817-93EA-4687-8F68-9017C2B98306}" srcOrd="3" destOrd="0" presId="urn:microsoft.com/office/officeart/2018/2/layout/IconVerticalSolidList"/>
    <dgm:cxn modelId="{6DBB7ED1-584D-4A3D-8F48-7C95EED6F029}" type="presParOf" srcId="{6FE93B8A-9DBA-4AB0-A9D8-96AB857DD6EC}" destId="{E401BF6F-2973-4178-93FB-DAAAA0B29EE4}" srcOrd="1" destOrd="0" presId="urn:microsoft.com/office/officeart/2018/2/layout/IconVerticalSolidList"/>
    <dgm:cxn modelId="{2A27998A-6CD6-458D-94B0-9188068B8E8E}" type="presParOf" srcId="{6FE93B8A-9DBA-4AB0-A9D8-96AB857DD6EC}" destId="{3A9882C1-86B6-44D7-8B9D-5D27D50FA85B}" srcOrd="2" destOrd="0" presId="urn:microsoft.com/office/officeart/2018/2/layout/IconVerticalSolidList"/>
    <dgm:cxn modelId="{B8E5D069-85AB-4FEB-A1D5-6627C56FA573}" type="presParOf" srcId="{3A9882C1-86B6-44D7-8B9D-5D27D50FA85B}" destId="{4B80BE8D-A258-4D73-AF2E-97B4414F32C0}" srcOrd="0" destOrd="0" presId="urn:microsoft.com/office/officeart/2018/2/layout/IconVerticalSolidList"/>
    <dgm:cxn modelId="{BDC81675-3C44-4D4B-96AD-6E9C5FBE0714}" type="presParOf" srcId="{3A9882C1-86B6-44D7-8B9D-5D27D50FA85B}" destId="{EDD3A412-A715-4A8F-B0AF-098564208CA2}" srcOrd="1" destOrd="0" presId="urn:microsoft.com/office/officeart/2018/2/layout/IconVerticalSolidList"/>
    <dgm:cxn modelId="{3E64307F-2E69-40BF-96A6-6BEB663E25CC}" type="presParOf" srcId="{3A9882C1-86B6-44D7-8B9D-5D27D50FA85B}" destId="{60703B47-EE7C-45ED-85ED-54865BE372B3}" srcOrd="2" destOrd="0" presId="urn:microsoft.com/office/officeart/2018/2/layout/IconVerticalSolidList"/>
    <dgm:cxn modelId="{E462D0F2-4A13-4F8B-A2BC-0B955D892E58}" type="presParOf" srcId="{3A9882C1-86B6-44D7-8B9D-5D27D50FA85B}" destId="{D068551F-350F-47C8-BE6A-7D07B5F0C89F}" srcOrd="3" destOrd="0" presId="urn:microsoft.com/office/officeart/2018/2/layout/IconVerticalSolidList"/>
    <dgm:cxn modelId="{85EC70F0-7614-448B-A578-F103274F4E9D}" type="presParOf" srcId="{6FE93B8A-9DBA-4AB0-A9D8-96AB857DD6EC}" destId="{C7FC7367-3F15-43C9-90B2-96CDDDA7AEDD}" srcOrd="3" destOrd="0" presId="urn:microsoft.com/office/officeart/2018/2/layout/IconVerticalSolidList"/>
    <dgm:cxn modelId="{3F44A1F5-F0AA-4179-94A2-6D4EE9E318B6}" type="presParOf" srcId="{6FE93B8A-9DBA-4AB0-A9D8-96AB857DD6EC}" destId="{A043D749-D340-4603-B4AF-81A3E198CF8C}" srcOrd="4" destOrd="0" presId="urn:microsoft.com/office/officeart/2018/2/layout/IconVerticalSolidList"/>
    <dgm:cxn modelId="{3A00787A-CA45-4B1A-B9F7-5E05CC556E18}" type="presParOf" srcId="{A043D749-D340-4603-B4AF-81A3E198CF8C}" destId="{B0529138-A072-427D-8756-5BC174F2256C}" srcOrd="0" destOrd="0" presId="urn:microsoft.com/office/officeart/2018/2/layout/IconVerticalSolidList"/>
    <dgm:cxn modelId="{5743D8DF-19D6-495F-9DCC-3E5A1CA53FE8}" type="presParOf" srcId="{A043D749-D340-4603-B4AF-81A3E198CF8C}" destId="{B9EEE92B-6FBD-4A2E-A184-3C9BA56B3C39}" srcOrd="1" destOrd="0" presId="urn:microsoft.com/office/officeart/2018/2/layout/IconVerticalSolidList"/>
    <dgm:cxn modelId="{0C8BDA80-FAC0-40A6-A595-A40174C856F1}" type="presParOf" srcId="{A043D749-D340-4603-B4AF-81A3E198CF8C}" destId="{A9CF4C33-A931-4E58-A657-148721AC63BD}" srcOrd="2" destOrd="0" presId="urn:microsoft.com/office/officeart/2018/2/layout/IconVerticalSolidList"/>
    <dgm:cxn modelId="{9165A814-DDD7-4198-B945-C377C889DB6E}" type="presParOf" srcId="{A043D749-D340-4603-B4AF-81A3E198CF8C}" destId="{0448D83E-6BF2-4473-ADC6-3FB3F875EC1D}" srcOrd="3" destOrd="0" presId="urn:microsoft.com/office/officeart/2018/2/layout/IconVerticalSolidList"/>
    <dgm:cxn modelId="{6DFA7A58-05CC-4918-A538-53A3A71F30B9}" type="presParOf" srcId="{6FE93B8A-9DBA-4AB0-A9D8-96AB857DD6EC}" destId="{ABA39A56-8334-4C49-8CA6-20CC9240DAC5}" srcOrd="5" destOrd="0" presId="urn:microsoft.com/office/officeart/2018/2/layout/IconVerticalSolidList"/>
    <dgm:cxn modelId="{6E93621D-DAEB-4DD3-92C2-C0E0D98EC5DC}" type="presParOf" srcId="{6FE93B8A-9DBA-4AB0-A9D8-96AB857DD6EC}" destId="{29821B02-4BEE-42D2-94FB-44CCD4E209B7}" srcOrd="6" destOrd="0" presId="urn:microsoft.com/office/officeart/2018/2/layout/IconVerticalSolidList"/>
    <dgm:cxn modelId="{1348ABD9-1574-4347-BBE2-9930CF54CA9F}" type="presParOf" srcId="{29821B02-4BEE-42D2-94FB-44CCD4E209B7}" destId="{6218AC46-A5E0-40DC-AC56-1DC4212C0EB7}" srcOrd="0" destOrd="0" presId="urn:microsoft.com/office/officeart/2018/2/layout/IconVerticalSolidList"/>
    <dgm:cxn modelId="{88EAFB40-B6CE-4489-AE42-824373AD0048}" type="presParOf" srcId="{29821B02-4BEE-42D2-94FB-44CCD4E209B7}" destId="{2A7C7365-F9AC-498E-9231-C26706D4BB2D}" srcOrd="1" destOrd="0" presId="urn:microsoft.com/office/officeart/2018/2/layout/IconVerticalSolidList"/>
    <dgm:cxn modelId="{D204F976-68A0-4F2D-B8C2-42E5C067AA9D}" type="presParOf" srcId="{29821B02-4BEE-42D2-94FB-44CCD4E209B7}" destId="{0B148AF7-B90F-4D89-BB12-346181149A43}" srcOrd="2" destOrd="0" presId="urn:microsoft.com/office/officeart/2018/2/layout/IconVerticalSolidList"/>
    <dgm:cxn modelId="{7CD0C7DB-9C6C-4BE9-8BEF-B85977765DD8}" type="presParOf" srcId="{29821B02-4BEE-42D2-94FB-44CCD4E209B7}" destId="{AF99E929-E247-437A-A15E-5583E623215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BB911A-C531-491E-9C5C-B4611EBE82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4A1E34-4A24-41CE-AC74-DD45C500D5C1}">
      <dgm:prSet/>
      <dgm:spPr/>
      <dgm:t>
        <a:bodyPr/>
        <a:lstStyle/>
        <a:p>
          <a:r>
            <a:rPr lang="en-US"/>
            <a:t>Policy should stress the importance of identifying and remedying wrongdoing and give examples</a:t>
          </a:r>
        </a:p>
      </dgm:t>
    </dgm:pt>
    <dgm:pt modelId="{D0BCF713-2DFD-4DCE-9E4F-2D48449077C7}" type="parTrans" cxnId="{215406E3-5DB1-44DB-820B-1988B527DDD2}">
      <dgm:prSet/>
      <dgm:spPr/>
      <dgm:t>
        <a:bodyPr/>
        <a:lstStyle/>
        <a:p>
          <a:endParaRPr lang="en-US"/>
        </a:p>
      </dgm:t>
    </dgm:pt>
    <dgm:pt modelId="{AC169184-8F13-4D66-BEC7-1CBC6A866987}" type="sibTrans" cxnId="{215406E3-5DB1-44DB-820B-1988B527DDD2}">
      <dgm:prSet/>
      <dgm:spPr/>
      <dgm:t>
        <a:bodyPr/>
        <a:lstStyle/>
        <a:p>
          <a:endParaRPr lang="en-US"/>
        </a:p>
      </dgm:t>
    </dgm:pt>
    <dgm:pt modelId="{51F268D9-2DBA-4681-80F9-67F00CE0F7CB}">
      <dgm:prSet/>
      <dgm:spPr/>
      <dgm:t>
        <a:bodyPr/>
        <a:lstStyle/>
        <a:p>
          <a:r>
            <a:rPr lang="en-US"/>
            <a:t>Staff should inform their line manager immediately</a:t>
          </a:r>
        </a:p>
      </dgm:t>
    </dgm:pt>
    <dgm:pt modelId="{2FDDF441-B85F-4C85-A3C5-BD4373C65685}" type="parTrans" cxnId="{FBB9020C-01B4-4DE8-8972-C8C834C02D37}">
      <dgm:prSet/>
      <dgm:spPr/>
      <dgm:t>
        <a:bodyPr/>
        <a:lstStyle/>
        <a:p>
          <a:endParaRPr lang="en-US"/>
        </a:p>
      </dgm:t>
    </dgm:pt>
    <dgm:pt modelId="{6689E4F1-A10C-45A2-9475-D23ACBD7B61B}" type="sibTrans" cxnId="{FBB9020C-01B4-4DE8-8972-C8C834C02D37}">
      <dgm:prSet/>
      <dgm:spPr/>
      <dgm:t>
        <a:bodyPr/>
        <a:lstStyle/>
        <a:p>
          <a:endParaRPr lang="en-US"/>
        </a:p>
      </dgm:t>
    </dgm:pt>
    <dgm:pt modelId="{9895F632-98B9-4EC8-8FBC-9C2F2F5D05A4}">
      <dgm:prSet/>
      <dgm:spPr/>
      <dgm:t>
        <a:bodyPr/>
        <a:lstStyle/>
        <a:p>
          <a:r>
            <a:rPr lang="en-US"/>
            <a:t>Ability to bypass layers of management</a:t>
          </a:r>
        </a:p>
      </dgm:t>
    </dgm:pt>
    <dgm:pt modelId="{9EC5340C-662E-4D32-A542-F144FA22FDFE}" type="parTrans" cxnId="{C886A89E-6D91-45E6-8446-F13EAB2D0CB7}">
      <dgm:prSet/>
      <dgm:spPr/>
      <dgm:t>
        <a:bodyPr/>
        <a:lstStyle/>
        <a:p>
          <a:endParaRPr lang="en-US"/>
        </a:p>
      </dgm:t>
    </dgm:pt>
    <dgm:pt modelId="{74E38012-A21C-4752-B291-B2D8EF16B547}" type="sibTrans" cxnId="{C886A89E-6D91-45E6-8446-F13EAB2D0CB7}">
      <dgm:prSet/>
      <dgm:spPr/>
      <dgm:t>
        <a:bodyPr/>
        <a:lstStyle/>
        <a:p>
          <a:endParaRPr lang="en-US"/>
        </a:p>
      </dgm:t>
    </dgm:pt>
    <dgm:pt modelId="{268BAA61-091E-477B-95E0-1D4A80EE91C5}">
      <dgm:prSet/>
      <dgm:spPr/>
      <dgm:t>
        <a:bodyPr/>
        <a:lstStyle/>
        <a:p>
          <a:r>
            <a:rPr lang="en-US"/>
            <a:t>Confidentiality </a:t>
          </a:r>
        </a:p>
      </dgm:t>
    </dgm:pt>
    <dgm:pt modelId="{641F7DA7-07FE-4555-ADBD-BF413D0A1F23}" type="parTrans" cxnId="{6F3F8572-8232-4D0F-9E3B-8F2F21E0876F}">
      <dgm:prSet/>
      <dgm:spPr/>
      <dgm:t>
        <a:bodyPr/>
        <a:lstStyle/>
        <a:p>
          <a:endParaRPr lang="en-US"/>
        </a:p>
      </dgm:t>
    </dgm:pt>
    <dgm:pt modelId="{014823D8-C277-47F1-AE7A-ED83459B9443}" type="sibTrans" cxnId="{6F3F8572-8232-4D0F-9E3B-8F2F21E0876F}">
      <dgm:prSet/>
      <dgm:spPr/>
      <dgm:t>
        <a:bodyPr/>
        <a:lstStyle/>
        <a:p>
          <a:endParaRPr lang="en-US"/>
        </a:p>
      </dgm:t>
    </dgm:pt>
    <dgm:pt modelId="{E6C27A64-B625-4E22-B252-AE85F9BA39C1}">
      <dgm:prSet/>
      <dgm:spPr/>
      <dgm:t>
        <a:bodyPr/>
        <a:lstStyle/>
        <a:p>
          <a:r>
            <a:rPr lang="en-US"/>
            <a:t>Protection from mistreatment</a:t>
          </a:r>
        </a:p>
      </dgm:t>
    </dgm:pt>
    <dgm:pt modelId="{440AFB85-3506-432C-8EE0-143677D4DE5F}" type="parTrans" cxnId="{8FAC2D3D-60CE-49CC-96BF-C1EC0E77B386}">
      <dgm:prSet/>
      <dgm:spPr/>
      <dgm:t>
        <a:bodyPr/>
        <a:lstStyle/>
        <a:p>
          <a:endParaRPr lang="en-US"/>
        </a:p>
      </dgm:t>
    </dgm:pt>
    <dgm:pt modelId="{41C9D594-97E6-491D-92F5-4E113D9B5EC0}" type="sibTrans" cxnId="{8FAC2D3D-60CE-49CC-96BF-C1EC0E77B386}">
      <dgm:prSet/>
      <dgm:spPr/>
      <dgm:t>
        <a:bodyPr/>
        <a:lstStyle/>
        <a:p>
          <a:endParaRPr lang="en-US"/>
        </a:p>
      </dgm:t>
    </dgm:pt>
    <dgm:pt modelId="{007F72A1-817A-438E-B58D-BECC8409CC47}" type="pres">
      <dgm:prSet presAssocID="{EDBB911A-C531-491E-9C5C-B4611EBE82C0}" presName="root" presStyleCnt="0">
        <dgm:presLayoutVars>
          <dgm:dir/>
          <dgm:resizeHandles val="exact"/>
        </dgm:presLayoutVars>
      </dgm:prSet>
      <dgm:spPr/>
    </dgm:pt>
    <dgm:pt modelId="{6D2F90AA-AC8A-4C93-8BC0-1BEA8C8A5155}" type="pres">
      <dgm:prSet presAssocID="{D74A1E34-4A24-41CE-AC74-DD45C500D5C1}" presName="compNode" presStyleCnt="0"/>
      <dgm:spPr/>
    </dgm:pt>
    <dgm:pt modelId="{767FFED4-87D3-4F2B-8059-0A89DD37C5F7}" type="pres">
      <dgm:prSet presAssocID="{D74A1E34-4A24-41CE-AC74-DD45C500D5C1}" presName="bgRect" presStyleLbl="bgShp" presStyleIdx="0" presStyleCnt="5"/>
      <dgm:spPr/>
    </dgm:pt>
    <dgm:pt modelId="{AFFFAAE6-DDFE-494D-AF6C-B725E9954380}" type="pres">
      <dgm:prSet presAssocID="{D74A1E34-4A24-41CE-AC74-DD45C500D5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CEC225D9-0A17-40FA-8AAD-9B782E137C40}" type="pres">
      <dgm:prSet presAssocID="{D74A1E34-4A24-41CE-AC74-DD45C500D5C1}" presName="spaceRect" presStyleCnt="0"/>
      <dgm:spPr/>
    </dgm:pt>
    <dgm:pt modelId="{803B6158-84D0-455E-9886-9BF25AFD2D1B}" type="pres">
      <dgm:prSet presAssocID="{D74A1E34-4A24-41CE-AC74-DD45C500D5C1}" presName="parTx" presStyleLbl="revTx" presStyleIdx="0" presStyleCnt="5">
        <dgm:presLayoutVars>
          <dgm:chMax val="0"/>
          <dgm:chPref val="0"/>
        </dgm:presLayoutVars>
      </dgm:prSet>
      <dgm:spPr/>
    </dgm:pt>
    <dgm:pt modelId="{DEA7E26A-4604-41B5-B6DA-D8211671DEAD}" type="pres">
      <dgm:prSet presAssocID="{AC169184-8F13-4D66-BEC7-1CBC6A866987}" presName="sibTrans" presStyleCnt="0"/>
      <dgm:spPr/>
    </dgm:pt>
    <dgm:pt modelId="{744672AA-B908-4AB3-8EF9-25963B5B2415}" type="pres">
      <dgm:prSet presAssocID="{51F268D9-2DBA-4681-80F9-67F00CE0F7CB}" presName="compNode" presStyleCnt="0"/>
      <dgm:spPr/>
    </dgm:pt>
    <dgm:pt modelId="{7057C1C7-63A5-47CA-96CB-3FDAD0B2445C}" type="pres">
      <dgm:prSet presAssocID="{51F268D9-2DBA-4681-80F9-67F00CE0F7CB}" presName="bgRect" presStyleLbl="bgShp" presStyleIdx="1" presStyleCnt="5"/>
      <dgm:spPr/>
    </dgm:pt>
    <dgm:pt modelId="{4D41AD8E-7D21-4ED1-BAFA-1CFBB4C93558}" type="pres">
      <dgm:prSet presAssocID="{51F268D9-2DBA-4681-80F9-67F00CE0F7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B7B1BEA-0080-46E4-8154-7611DA24E7F7}" type="pres">
      <dgm:prSet presAssocID="{51F268D9-2DBA-4681-80F9-67F00CE0F7CB}" presName="spaceRect" presStyleCnt="0"/>
      <dgm:spPr/>
    </dgm:pt>
    <dgm:pt modelId="{38B65FE4-A67A-4588-8BF4-62999101C89E}" type="pres">
      <dgm:prSet presAssocID="{51F268D9-2DBA-4681-80F9-67F00CE0F7CB}" presName="parTx" presStyleLbl="revTx" presStyleIdx="1" presStyleCnt="5">
        <dgm:presLayoutVars>
          <dgm:chMax val="0"/>
          <dgm:chPref val="0"/>
        </dgm:presLayoutVars>
      </dgm:prSet>
      <dgm:spPr/>
    </dgm:pt>
    <dgm:pt modelId="{D0854217-3219-42AF-875A-E348BC31EB6A}" type="pres">
      <dgm:prSet presAssocID="{6689E4F1-A10C-45A2-9475-D23ACBD7B61B}" presName="sibTrans" presStyleCnt="0"/>
      <dgm:spPr/>
    </dgm:pt>
    <dgm:pt modelId="{926F2F32-5117-4C8B-8628-0D23149AB15C}" type="pres">
      <dgm:prSet presAssocID="{9895F632-98B9-4EC8-8FBC-9C2F2F5D05A4}" presName="compNode" presStyleCnt="0"/>
      <dgm:spPr/>
    </dgm:pt>
    <dgm:pt modelId="{258954FB-71A0-46EB-8A36-EB66FEDB2B75}" type="pres">
      <dgm:prSet presAssocID="{9895F632-98B9-4EC8-8FBC-9C2F2F5D05A4}" presName="bgRect" presStyleLbl="bgShp" presStyleIdx="2" presStyleCnt="5"/>
      <dgm:spPr/>
    </dgm:pt>
    <dgm:pt modelId="{EBA335DB-08C9-44A4-B1D8-4454F0AE52CC}" type="pres">
      <dgm:prSet presAssocID="{9895F632-98B9-4EC8-8FBC-9C2F2F5D05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8D25499-B635-41F9-9A76-4153910BCEAD}" type="pres">
      <dgm:prSet presAssocID="{9895F632-98B9-4EC8-8FBC-9C2F2F5D05A4}" presName="spaceRect" presStyleCnt="0"/>
      <dgm:spPr/>
    </dgm:pt>
    <dgm:pt modelId="{98B4B12D-4EFC-40A5-B9AB-17F715DA70FB}" type="pres">
      <dgm:prSet presAssocID="{9895F632-98B9-4EC8-8FBC-9C2F2F5D05A4}" presName="parTx" presStyleLbl="revTx" presStyleIdx="2" presStyleCnt="5">
        <dgm:presLayoutVars>
          <dgm:chMax val="0"/>
          <dgm:chPref val="0"/>
        </dgm:presLayoutVars>
      </dgm:prSet>
      <dgm:spPr/>
    </dgm:pt>
    <dgm:pt modelId="{C19813A5-1DA0-4444-8FDC-94D54D812348}" type="pres">
      <dgm:prSet presAssocID="{74E38012-A21C-4752-B291-B2D8EF16B547}" presName="sibTrans" presStyleCnt="0"/>
      <dgm:spPr/>
    </dgm:pt>
    <dgm:pt modelId="{AA773D4A-D2D0-475F-BA1E-902B4BBE85F9}" type="pres">
      <dgm:prSet presAssocID="{268BAA61-091E-477B-95E0-1D4A80EE91C5}" presName="compNode" presStyleCnt="0"/>
      <dgm:spPr/>
    </dgm:pt>
    <dgm:pt modelId="{3CBA63E8-9F57-4E3F-8A43-D4C1AF4D68D0}" type="pres">
      <dgm:prSet presAssocID="{268BAA61-091E-477B-95E0-1D4A80EE91C5}" presName="bgRect" presStyleLbl="bgShp" presStyleIdx="3" presStyleCnt="5"/>
      <dgm:spPr/>
    </dgm:pt>
    <dgm:pt modelId="{4E9A5474-4176-4FE9-8019-70F69FF021CA}" type="pres">
      <dgm:prSet presAssocID="{268BAA61-091E-477B-95E0-1D4A80EE91C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296C0F0D-136A-4E8B-B99A-18CDDD660D9F}" type="pres">
      <dgm:prSet presAssocID="{268BAA61-091E-477B-95E0-1D4A80EE91C5}" presName="spaceRect" presStyleCnt="0"/>
      <dgm:spPr/>
    </dgm:pt>
    <dgm:pt modelId="{9C86BA51-2296-4527-A92B-17DE7B00F9CB}" type="pres">
      <dgm:prSet presAssocID="{268BAA61-091E-477B-95E0-1D4A80EE91C5}" presName="parTx" presStyleLbl="revTx" presStyleIdx="3" presStyleCnt="5">
        <dgm:presLayoutVars>
          <dgm:chMax val="0"/>
          <dgm:chPref val="0"/>
        </dgm:presLayoutVars>
      </dgm:prSet>
      <dgm:spPr/>
    </dgm:pt>
    <dgm:pt modelId="{DD3B13CF-2DDE-4627-A211-5BB6A41FBB5F}" type="pres">
      <dgm:prSet presAssocID="{014823D8-C277-47F1-AE7A-ED83459B9443}" presName="sibTrans" presStyleCnt="0"/>
      <dgm:spPr/>
    </dgm:pt>
    <dgm:pt modelId="{83DD42A2-09CB-4FB9-92F1-ABE94C695C21}" type="pres">
      <dgm:prSet presAssocID="{E6C27A64-B625-4E22-B252-AE85F9BA39C1}" presName="compNode" presStyleCnt="0"/>
      <dgm:spPr/>
    </dgm:pt>
    <dgm:pt modelId="{ADBEDC93-63BC-477D-B938-B48B017A30DD}" type="pres">
      <dgm:prSet presAssocID="{E6C27A64-B625-4E22-B252-AE85F9BA39C1}" presName="bgRect" presStyleLbl="bgShp" presStyleIdx="4" presStyleCnt="5"/>
      <dgm:spPr/>
    </dgm:pt>
    <dgm:pt modelId="{5A2286A7-64AA-40F4-9CCD-5A51C9BCFF86}" type="pres">
      <dgm:prSet presAssocID="{E6C27A64-B625-4E22-B252-AE85F9BA39C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8EE818F7-B058-424C-A982-CB6C82036A00}" type="pres">
      <dgm:prSet presAssocID="{E6C27A64-B625-4E22-B252-AE85F9BA39C1}" presName="spaceRect" presStyleCnt="0"/>
      <dgm:spPr/>
    </dgm:pt>
    <dgm:pt modelId="{ECA212CB-FD0C-41EB-82DB-1D0D9CE88467}" type="pres">
      <dgm:prSet presAssocID="{E6C27A64-B625-4E22-B252-AE85F9BA39C1}" presName="parTx" presStyleLbl="revTx" presStyleIdx="4" presStyleCnt="5">
        <dgm:presLayoutVars>
          <dgm:chMax val="0"/>
          <dgm:chPref val="0"/>
        </dgm:presLayoutVars>
      </dgm:prSet>
      <dgm:spPr/>
    </dgm:pt>
  </dgm:ptLst>
  <dgm:cxnLst>
    <dgm:cxn modelId="{FBB9020C-01B4-4DE8-8972-C8C834C02D37}" srcId="{EDBB911A-C531-491E-9C5C-B4611EBE82C0}" destId="{51F268D9-2DBA-4681-80F9-67F00CE0F7CB}" srcOrd="1" destOrd="0" parTransId="{2FDDF441-B85F-4C85-A3C5-BD4373C65685}" sibTransId="{6689E4F1-A10C-45A2-9475-D23ACBD7B61B}"/>
    <dgm:cxn modelId="{FC4DB33B-B9C0-41DF-B68F-7D2F23B406AB}" type="presOf" srcId="{51F268D9-2DBA-4681-80F9-67F00CE0F7CB}" destId="{38B65FE4-A67A-4588-8BF4-62999101C89E}" srcOrd="0" destOrd="0" presId="urn:microsoft.com/office/officeart/2018/2/layout/IconVerticalSolidList"/>
    <dgm:cxn modelId="{8FAC2D3D-60CE-49CC-96BF-C1EC0E77B386}" srcId="{EDBB911A-C531-491E-9C5C-B4611EBE82C0}" destId="{E6C27A64-B625-4E22-B252-AE85F9BA39C1}" srcOrd="4" destOrd="0" parTransId="{440AFB85-3506-432C-8EE0-143677D4DE5F}" sibTransId="{41C9D594-97E6-491D-92F5-4E113D9B5EC0}"/>
    <dgm:cxn modelId="{A6EA2B4B-619D-4B7D-ADBE-D4582F2B364A}" type="presOf" srcId="{E6C27A64-B625-4E22-B252-AE85F9BA39C1}" destId="{ECA212CB-FD0C-41EB-82DB-1D0D9CE88467}" srcOrd="0" destOrd="0" presId="urn:microsoft.com/office/officeart/2018/2/layout/IconVerticalSolidList"/>
    <dgm:cxn modelId="{6E3D2A51-B88D-4A74-B3A5-80B01829D807}" type="presOf" srcId="{268BAA61-091E-477B-95E0-1D4A80EE91C5}" destId="{9C86BA51-2296-4527-A92B-17DE7B00F9CB}" srcOrd="0" destOrd="0" presId="urn:microsoft.com/office/officeart/2018/2/layout/IconVerticalSolidList"/>
    <dgm:cxn modelId="{6F3F8572-8232-4D0F-9E3B-8F2F21E0876F}" srcId="{EDBB911A-C531-491E-9C5C-B4611EBE82C0}" destId="{268BAA61-091E-477B-95E0-1D4A80EE91C5}" srcOrd="3" destOrd="0" parTransId="{641F7DA7-07FE-4555-ADBD-BF413D0A1F23}" sibTransId="{014823D8-C277-47F1-AE7A-ED83459B9443}"/>
    <dgm:cxn modelId="{5C602287-09BB-4B29-B525-94562CBF538F}" type="presOf" srcId="{EDBB911A-C531-491E-9C5C-B4611EBE82C0}" destId="{007F72A1-817A-438E-B58D-BECC8409CC47}" srcOrd="0" destOrd="0" presId="urn:microsoft.com/office/officeart/2018/2/layout/IconVerticalSolidList"/>
    <dgm:cxn modelId="{C886A89E-6D91-45E6-8446-F13EAB2D0CB7}" srcId="{EDBB911A-C531-491E-9C5C-B4611EBE82C0}" destId="{9895F632-98B9-4EC8-8FBC-9C2F2F5D05A4}" srcOrd="2" destOrd="0" parTransId="{9EC5340C-662E-4D32-A542-F144FA22FDFE}" sibTransId="{74E38012-A21C-4752-B291-B2D8EF16B547}"/>
    <dgm:cxn modelId="{AE2ACEAD-AFFF-408E-BD8D-9FCD8AB08955}" type="presOf" srcId="{D74A1E34-4A24-41CE-AC74-DD45C500D5C1}" destId="{803B6158-84D0-455E-9886-9BF25AFD2D1B}" srcOrd="0" destOrd="0" presId="urn:microsoft.com/office/officeart/2018/2/layout/IconVerticalSolidList"/>
    <dgm:cxn modelId="{215406E3-5DB1-44DB-820B-1988B527DDD2}" srcId="{EDBB911A-C531-491E-9C5C-B4611EBE82C0}" destId="{D74A1E34-4A24-41CE-AC74-DD45C500D5C1}" srcOrd="0" destOrd="0" parTransId="{D0BCF713-2DFD-4DCE-9E4F-2D48449077C7}" sibTransId="{AC169184-8F13-4D66-BEC7-1CBC6A866987}"/>
    <dgm:cxn modelId="{AE6FDEEA-16E1-46B0-8338-15816263D661}" type="presOf" srcId="{9895F632-98B9-4EC8-8FBC-9C2F2F5D05A4}" destId="{98B4B12D-4EFC-40A5-B9AB-17F715DA70FB}" srcOrd="0" destOrd="0" presId="urn:microsoft.com/office/officeart/2018/2/layout/IconVerticalSolidList"/>
    <dgm:cxn modelId="{C6E5BA7A-2D6C-493B-823E-536269FB983F}" type="presParOf" srcId="{007F72A1-817A-438E-B58D-BECC8409CC47}" destId="{6D2F90AA-AC8A-4C93-8BC0-1BEA8C8A5155}" srcOrd="0" destOrd="0" presId="urn:microsoft.com/office/officeart/2018/2/layout/IconVerticalSolidList"/>
    <dgm:cxn modelId="{49524514-FED9-4A23-A508-39ED1CD4C160}" type="presParOf" srcId="{6D2F90AA-AC8A-4C93-8BC0-1BEA8C8A5155}" destId="{767FFED4-87D3-4F2B-8059-0A89DD37C5F7}" srcOrd="0" destOrd="0" presId="urn:microsoft.com/office/officeart/2018/2/layout/IconVerticalSolidList"/>
    <dgm:cxn modelId="{CB1476BD-80A6-45E4-A9E5-6E5FC0BE3BFF}" type="presParOf" srcId="{6D2F90AA-AC8A-4C93-8BC0-1BEA8C8A5155}" destId="{AFFFAAE6-DDFE-494D-AF6C-B725E9954380}" srcOrd="1" destOrd="0" presId="urn:microsoft.com/office/officeart/2018/2/layout/IconVerticalSolidList"/>
    <dgm:cxn modelId="{06B955C0-61FB-4E28-ADFA-A430F6B60BC1}" type="presParOf" srcId="{6D2F90AA-AC8A-4C93-8BC0-1BEA8C8A5155}" destId="{CEC225D9-0A17-40FA-8AAD-9B782E137C40}" srcOrd="2" destOrd="0" presId="urn:microsoft.com/office/officeart/2018/2/layout/IconVerticalSolidList"/>
    <dgm:cxn modelId="{ED5AB923-57CC-471B-9717-E6C91225E294}" type="presParOf" srcId="{6D2F90AA-AC8A-4C93-8BC0-1BEA8C8A5155}" destId="{803B6158-84D0-455E-9886-9BF25AFD2D1B}" srcOrd="3" destOrd="0" presId="urn:microsoft.com/office/officeart/2018/2/layout/IconVerticalSolidList"/>
    <dgm:cxn modelId="{D53E645B-8AE9-4C6E-8306-B35717AE11B0}" type="presParOf" srcId="{007F72A1-817A-438E-B58D-BECC8409CC47}" destId="{DEA7E26A-4604-41B5-B6DA-D8211671DEAD}" srcOrd="1" destOrd="0" presId="urn:microsoft.com/office/officeart/2018/2/layout/IconVerticalSolidList"/>
    <dgm:cxn modelId="{AED0C2E3-1CC0-4771-AAA2-D91F4DB31759}" type="presParOf" srcId="{007F72A1-817A-438E-B58D-BECC8409CC47}" destId="{744672AA-B908-4AB3-8EF9-25963B5B2415}" srcOrd="2" destOrd="0" presId="urn:microsoft.com/office/officeart/2018/2/layout/IconVerticalSolidList"/>
    <dgm:cxn modelId="{D0A47499-4CC6-4EE8-AD27-7D0EAF7F6801}" type="presParOf" srcId="{744672AA-B908-4AB3-8EF9-25963B5B2415}" destId="{7057C1C7-63A5-47CA-96CB-3FDAD0B2445C}" srcOrd="0" destOrd="0" presId="urn:microsoft.com/office/officeart/2018/2/layout/IconVerticalSolidList"/>
    <dgm:cxn modelId="{5017F421-71AE-40B4-99C4-524EEB931EA3}" type="presParOf" srcId="{744672AA-B908-4AB3-8EF9-25963B5B2415}" destId="{4D41AD8E-7D21-4ED1-BAFA-1CFBB4C93558}" srcOrd="1" destOrd="0" presId="urn:microsoft.com/office/officeart/2018/2/layout/IconVerticalSolidList"/>
    <dgm:cxn modelId="{86EC201E-F601-479F-A1E1-B4E3FD52D617}" type="presParOf" srcId="{744672AA-B908-4AB3-8EF9-25963B5B2415}" destId="{1B7B1BEA-0080-46E4-8154-7611DA24E7F7}" srcOrd="2" destOrd="0" presId="urn:microsoft.com/office/officeart/2018/2/layout/IconVerticalSolidList"/>
    <dgm:cxn modelId="{6EABCC95-62AE-4C89-8629-99EC2C8B4A3C}" type="presParOf" srcId="{744672AA-B908-4AB3-8EF9-25963B5B2415}" destId="{38B65FE4-A67A-4588-8BF4-62999101C89E}" srcOrd="3" destOrd="0" presId="urn:microsoft.com/office/officeart/2018/2/layout/IconVerticalSolidList"/>
    <dgm:cxn modelId="{6FA0B82C-49C2-4F22-BCAB-85AB567A8239}" type="presParOf" srcId="{007F72A1-817A-438E-B58D-BECC8409CC47}" destId="{D0854217-3219-42AF-875A-E348BC31EB6A}" srcOrd="3" destOrd="0" presId="urn:microsoft.com/office/officeart/2018/2/layout/IconVerticalSolidList"/>
    <dgm:cxn modelId="{8CE9438A-6950-4AC7-BD48-14AF28A1B6B1}" type="presParOf" srcId="{007F72A1-817A-438E-B58D-BECC8409CC47}" destId="{926F2F32-5117-4C8B-8628-0D23149AB15C}" srcOrd="4" destOrd="0" presId="urn:microsoft.com/office/officeart/2018/2/layout/IconVerticalSolidList"/>
    <dgm:cxn modelId="{32C7B992-3A4D-446F-9F10-1C30E19740DB}" type="presParOf" srcId="{926F2F32-5117-4C8B-8628-0D23149AB15C}" destId="{258954FB-71A0-46EB-8A36-EB66FEDB2B75}" srcOrd="0" destOrd="0" presId="urn:microsoft.com/office/officeart/2018/2/layout/IconVerticalSolidList"/>
    <dgm:cxn modelId="{E69D8325-E21F-45F2-A37A-FC7E72FFBCC5}" type="presParOf" srcId="{926F2F32-5117-4C8B-8628-0D23149AB15C}" destId="{EBA335DB-08C9-44A4-B1D8-4454F0AE52CC}" srcOrd="1" destOrd="0" presId="urn:microsoft.com/office/officeart/2018/2/layout/IconVerticalSolidList"/>
    <dgm:cxn modelId="{C982A15F-C9B5-4472-B280-9968826FD650}" type="presParOf" srcId="{926F2F32-5117-4C8B-8628-0D23149AB15C}" destId="{78D25499-B635-41F9-9A76-4153910BCEAD}" srcOrd="2" destOrd="0" presId="urn:microsoft.com/office/officeart/2018/2/layout/IconVerticalSolidList"/>
    <dgm:cxn modelId="{E340B764-F9A7-4030-89DA-DC5D0CAE9188}" type="presParOf" srcId="{926F2F32-5117-4C8B-8628-0D23149AB15C}" destId="{98B4B12D-4EFC-40A5-B9AB-17F715DA70FB}" srcOrd="3" destOrd="0" presId="urn:microsoft.com/office/officeart/2018/2/layout/IconVerticalSolidList"/>
    <dgm:cxn modelId="{128C7675-59E4-4F13-8E2B-98575CC763AB}" type="presParOf" srcId="{007F72A1-817A-438E-B58D-BECC8409CC47}" destId="{C19813A5-1DA0-4444-8FDC-94D54D812348}" srcOrd="5" destOrd="0" presId="urn:microsoft.com/office/officeart/2018/2/layout/IconVerticalSolidList"/>
    <dgm:cxn modelId="{18D95D7D-FF18-4B16-9A2F-05106B216BC6}" type="presParOf" srcId="{007F72A1-817A-438E-B58D-BECC8409CC47}" destId="{AA773D4A-D2D0-475F-BA1E-902B4BBE85F9}" srcOrd="6" destOrd="0" presId="urn:microsoft.com/office/officeart/2018/2/layout/IconVerticalSolidList"/>
    <dgm:cxn modelId="{EC00E622-032C-411C-A4F5-9CA92FFE0678}" type="presParOf" srcId="{AA773D4A-D2D0-475F-BA1E-902B4BBE85F9}" destId="{3CBA63E8-9F57-4E3F-8A43-D4C1AF4D68D0}" srcOrd="0" destOrd="0" presId="urn:microsoft.com/office/officeart/2018/2/layout/IconVerticalSolidList"/>
    <dgm:cxn modelId="{2AAC3A69-FD7B-4B52-8706-B72A5DCFB87F}" type="presParOf" srcId="{AA773D4A-D2D0-475F-BA1E-902B4BBE85F9}" destId="{4E9A5474-4176-4FE9-8019-70F69FF021CA}" srcOrd="1" destOrd="0" presId="urn:microsoft.com/office/officeart/2018/2/layout/IconVerticalSolidList"/>
    <dgm:cxn modelId="{924BFC40-8106-4F05-9DF5-1B97BA38370C}" type="presParOf" srcId="{AA773D4A-D2D0-475F-BA1E-902B4BBE85F9}" destId="{296C0F0D-136A-4E8B-B99A-18CDDD660D9F}" srcOrd="2" destOrd="0" presId="urn:microsoft.com/office/officeart/2018/2/layout/IconVerticalSolidList"/>
    <dgm:cxn modelId="{4C912C6E-CA0A-4D5E-AFD0-4305C0C1029C}" type="presParOf" srcId="{AA773D4A-D2D0-475F-BA1E-902B4BBE85F9}" destId="{9C86BA51-2296-4527-A92B-17DE7B00F9CB}" srcOrd="3" destOrd="0" presId="urn:microsoft.com/office/officeart/2018/2/layout/IconVerticalSolidList"/>
    <dgm:cxn modelId="{1F6715C4-3183-427B-9CE3-66225180C09D}" type="presParOf" srcId="{007F72A1-817A-438E-B58D-BECC8409CC47}" destId="{DD3B13CF-2DDE-4627-A211-5BB6A41FBB5F}" srcOrd="7" destOrd="0" presId="urn:microsoft.com/office/officeart/2018/2/layout/IconVerticalSolidList"/>
    <dgm:cxn modelId="{49AF88A6-CF23-430C-9A20-E946B50D6974}" type="presParOf" srcId="{007F72A1-817A-438E-B58D-BECC8409CC47}" destId="{83DD42A2-09CB-4FB9-92F1-ABE94C695C21}" srcOrd="8" destOrd="0" presId="urn:microsoft.com/office/officeart/2018/2/layout/IconVerticalSolidList"/>
    <dgm:cxn modelId="{7BBBE5F7-421D-46C6-9CD6-26138FDFBF1A}" type="presParOf" srcId="{83DD42A2-09CB-4FB9-92F1-ABE94C695C21}" destId="{ADBEDC93-63BC-477D-B938-B48B017A30DD}" srcOrd="0" destOrd="0" presId="urn:microsoft.com/office/officeart/2018/2/layout/IconVerticalSolidList"/>
    <dgm:cxn modelId="{B28E8422-7631-47CD-8953-7F3239DE24D8}" type="presParOf" srcId="{83DD42A2-09CB-4FB9-92F1-ABE94C695C21}" destId="{5A2286A7-64AA-40F4-9CCD-5A51C9BCFF86}" srcOrd="1" destOrd="0" presId="urn:microsoft.com/office/officeart/2018/2/layout/IconVerticalSolidList"/>
    <dgm:cxn modelId="{3A3729B9-46A8-4A92-A167-81CB964A2A91}" type="presParOf" srcId="{83DD42A2-09CB-4FB9-92F1-ABE94C695C21}" destId="{8EE818F7-B058-424C-A982-CB6C82036A00}" srcOrd="2" destOrd="0" presId="urn:microsoft.com/office/officeart/2018/2/layout/IconVerticalSolidList"/>
    <dgm:cxn modelId="{7001EB7B-4AE4-4FAE-A771-A744DE999AEE}" type="presParOf" srcId="{83DD42A2-09CB-4FB9-92F1-ABE94C695C21}" destId="{ECA212CB-FD0C-41EB-82DB-1D0D9CE884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C403E1-F61D-4C55-9C6D-477E4F3DB6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29D4DD-24B2-4319-898E-D042FC444F9A}">
      <dgm:prSet/>
      <dgm:spPr/>
      <dgm:t>
        <a:bodyPr/>
        <a:lstStyle/>
        <a:p>
          <a:r>
            <a:rPr lang="en-US"/>
            <a:t>How employees communicate their views and influence matters that affect them at work</a:t>
          </a:r>
        </a:p>
      </dgm:t>
    </dgm:pt>
    <dgm:pt modelId="{B3410071-36F4-4449-891B-04AD19A2E65C}" type="parTrans" cxnId="{C4757A6C-11EB-4277-856D-24C528F467BD}">
      <dgm:prSet/>
      <dgm:spPr/>
      <dgm:t>
        <a:bodyPr/>
        <a:lstStyle/>
        <a:p>
          <a:endParaRPr lang="en-US"/>
        </a:p>
      </dgm:t>
    </dgm:pt>
    <dgm:pt modelId="{2E3E5A7C-2747-4DDC-9BC0-53681C47A90F}" type="sibTrans" cxnId="{C4757A6C-11EB-4277-856D-24C528F467BD}">
      <dgm:prSet/>
      <dgm:spPr/>
      <dgm:t>
        <a:bodyPr/>
        <a:lstStyle/>
        <a:p>
          <a:endParaRPr lang="en-US"/>
        </a:p>
      </dgm:t>
    </dgm:pt>
    <dgm:pt modelId="{DAFA14C2-DBE2-47EA-B4EE-A2FA4B0E8755}">
      <dgm:prSet/>
      <dgm:spPr/>
      <dgm:t>
        <a:bodyPr/>
        <a:lstStyle/>
        <a:p>
          <a:r>
            <a:rPr lang="en-US"/>
            <a:t>For employers – this is about building trust, innovation, productivity and improvement</a:t>
          </a:r>
        </a:p>
      </dgm:t>
    </dgm:pt>
    <dgm:pt modelId="{6D186C71-0934-470D-AA57-87B91FC2548D}" type="parTrans" cxnId="{54C9785F-29D0-42E9-B225-EF6F4221DB02}">
      <dgm:prSet/>
      <dgm:spPr/>
      <dgm:t>
        <a:bodyPr/>
        <a:lstStyle/>
        <a:p>
          <a:endParaRPr lang="en-US"/>
        </a:p>
      </dgm:t>
    </dgm:pt>
    <dgm:pt modelId="{C219C5A9-A277-41BD-BF60-E5C7836B182C}" type="sibTrans" cxnId="{54C9785F-29D0-42E9-B225-EF6F4221DB02}">
      <dgm:prSet/>
      <dgm:spPr/>
      <dgm:t>
        <a:bodyPr/>
        <a:lstStyle/>
        <a:p>
          <a:endParaRPr lang="en-US"/>
        </a:p>
      </dgm:t>
    </dgm:pt>
    <dgm:pt modelId="{655C1D64-CFC8-4D27-9AD8-205346BEB0C1}">
      <dgm:prSet/>
      <dgm:spPr/>
      <dgm:t>
        <a:bodyPr/>
        <a:lstStyle/>
        <a:p>
          <a:r>
            <a:rPr lang="en-US"/>
            <a:t>For employees – can lead to feeling valued, increased job satisfaction, influence and opportunities for development</a:t>
          </a:r>
        </a:p>
      </dgm:t>
    </dgm:pt>
    <dgm:pt modelId="{1DA3C045-C60F-4A85-AC31-F4E142E8A38A}" type="parTrans" cxnId="{305C59BC-F914-4BD8-ABF7-7E46E1AADBFD}">
      <dgm:prSet/>
      <dgm:spPr/>
      <dgm:t>
        <a:bodyPr/>
        <a:lstStyle/>
        <a:p>
          <a:endParaRPr lang="en-US"/>
        </a:p>
      </dgm:t>
    </dgm:pt>
    <dgm:pt modelId="{F91DB1DE-F48B-4470-9A82-8076D458FA44}" type="sibTrans" cxnId="{305C59BC-F914-4BD8-ABF7-7E46E1AADBFD}">
      <dgm:prSet/>
      <dgm:spPr/>
      <dgm:t>
        <a:bodyPr/>
        <a:lstStyle/>
        <a:p>
          <a:endParaRPr lang="en-US"/>
        </a:p>
      </dgm:t>
    </dgm:pt>
    <dgm:pt modelId="{05CC71C0-7E26-443B-99F9-6A28FDF10A0A}">
      <dgm:prSet/>
      <dgm:spPr/>
      <dgm:t>
        <a:bodyPr/>
        <a:lstStyle/>
        <a:p>
          <a:r>
            <a:rPr lang="en-US"/>
            <a:t>Integral to what we refer to as "good work"</a:t>
          </a:r>
        </a:p>
      </dgm:t>
    </dgm:pt>
    <dgm:pt modelId="{FC0BA8EF-5440-41EB-9742-DA17C6CF4804}" type="parTrans" cxnId="{F3574088-4E9E-48D0-AA77-1ECB9E95B3AB}">
      <dgm:prSet/>
      <dgm:spPr/>
      <dgm:t>
        <a:bodyPr/>
        <a:lstStyle/>
        <a:p>
          <a:endParaRPr lang="en-US"/>
        </a:p>
      </dgm:t>
    </dgm:pt>
    <dgm:pt modelId="{10CBB29D-735A-4280-B2EA-016EA108AFE9}" type="sibTrans" cxnId="{F3574088-4E9E-48D0-AA77-1ECB9E95B3AB}">
      <dgm:prSet/>
      <dgm:spPr/>
      <dgm:t>
        <a:bodyPr/>
        <a:lstStyle/>
        <a:p>
          <a:endParaRPr lang="en-US"/>
        </a:p>
      </dgm:t>
    </dgm:pt>
    <dgm:pt modelId="{F63B7210-82EC-4A4C-84F5-82663238A303}">
      <dgm:prSet/>
      <dgm:spPr/>
      <dgm:t>
        <a:bodyPr/>
        <a:lstStyle/>
        <a:p>
          <a:r>
            <a:rPr lang="en-US"/>
            <a:t>Employee silence – not a good thing</a:t>
          </a:r>
        </a:p>
      </dgm:t>
    </dgm:pt>
    <dgm:pt modelId="{8ED87DBF-60E7-4D23-90B5-436D644EFF04}" type="parTrans" cxnId="{12783E44-4FDC-410E-B005-58FD4AD161CA}">
      <dgm:prSet/>
      <dgm:spPr/>
      <dgm:t>
        <a:bodyPr/>
        <a:lstStyle/>
        <a:p>
          <a:endParaRPr lang="en-US"/>
        </a:p>
      </dgm:t>
    </dgm:pt>
    <dgm:pt modelId="{C2AC8E2E-1A38-4DB4-AFC1-51F858C104BF}" type="sibTrans" cxnId="{12783E44-4FDC-410E-B005-58FD4AD161CA}">
      <dgm:prSet/>
      <dgm:spPr/>
      <dgm:t>
        <a:bodyPr/>
        <a:lstStyle/>
        <a:p>
          <a:endParaRPr lang="en-US"/>
        </a:p>
      </dgm:t>
    </dgm:pt>
    <dgm:pt modelId="{70782221-66CF-4771-89E5-E8A5C1539392}" type="pres">
      <dgm:prSet presAssocID="{8EC403E1-F61D-4C55-9C6D-477E4F3DB620}" presName="root" presStyleCnt="0">
        <dgm:presLayoutVars>
          <dgm:dir/>
          <dgm:resizeHandles val="exact"/>
        </dgm:presLayoutVars>
      </dgm:prSet>
      <dgm:spPr/>
    </dgm:pt>
    <dgm:pt modelId="{5FA3FE18-FC9A-4D0F-AF6E-48EC6059C35C}" type="pres">
      <dgm:prSet presAssocID="{7729D4DD-24B2-4319-898E-D042FC444F9A}" presName="compNode" presStyleCnt="0"/>
      <dgm:spPr/>
    </dgm:pt>
    <dgm:pt modelId="{AFCE0992-7B40-4DB4-9209-6ED24A7A6FAE}" type="pres">
      <dgm:prSet presAssocID="{7729D4DD-24B2-4319-898E-D042FC444F9A}" presName="bgRect" presStyleLbl="bgShp" presStyleIdx="0" presStyleCnt="5"/>
      <dgm:spPr/>
    </dgm:pt>
    <dgm:pt modelId="{7EA65422-EAC6-4DB0-912D-F97DBC6A02E7}" type="pres">
      <dgm:prSet presAssocID="{7729D4DD-24B2-4319-898E-D042FC444F9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1F97F1B-C3A4-4E21-B556-865684445057}" type="pres">
      <dgm:prSet presAssocID="{7729D4DD-24B2-4319-898E-D042FC444F9A}" presName="spaceRect" presStyleCnt="0"/>
      <dgm:spPr/>
    </dgm:pt>
    <dgm:pt modelId="{A760B96C-72C8-465C-8BB0-46C998FF0DB9}" type="pres">
      <dgm:prSet presAssocID="{7729D4DD-24B2-4319-898E-D042FC444F9A}" presName="parTx" presStyleLbl="revTx" presStyleIdx="0" presStyleCnt="5">
        <dgm:presLayoutVars>
          <dgm:chMax val="0"/>
          <dgm:chPref val="0"/>
        </dgm:presLayoutVars>
      </dgm:prSet>
      <dgm:spPr/>
    </dgm:pt>
    <dgm:pt modelId="{18815E75-21EC-48A2-BBA3-255793C2FF8E}" type="pres">
      <dgm:prSet presAssocID="{2E3E5A7C-2747-4DDC-9BC0-53681C47A90F}" presName="sibTrans" presStyleCnt="0"/>
      <dgm:spPr/>
    </dgm:pt>
    <dgm:pt modelId="{1C3FBF2C-A2DC-4D9E-8175-C1902C744E1C}" type="pres">
      <dgm:prSet presAssocID="{DAFA14C2-DBE2-47EA-B4EE-A2FA4B0E8755}" presName="compNode" presStyleCnt="0"/>
      <dgm:spPr/>
    </dgm:pt>
    <dgm:pt modelId="{5F5B45FE-01F0-41CF-B9C1-FDC3E75A46C1}" type="pres">
      <dgm:prSet presAssocID="{DAFA14C2-DBE2-47EA-B4EE-A2FA4B0E8755}" presName="bgRect" presStyleLbl="bgShp" presStyleIdx="1" presStyleCnt="5"/>
      <dgm:spPr/>
    </dgm:pt>
    <dgm:pt modelId="{B7DCBD34-125A-486E-9DD3-7F1AAAAD7370}" type="pres">
      <dgm:prSet presAssocID="{DAFA14C2-DBE2-47EA-B4EE-A2FA4B0E87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2961A957-8490-4866-AC66-612543CA6E6E}" type="pres">
      <dgm:prSet presAssocID="{DAFA14C2-DBE2-47EA-B4EE-A2FA4B0E8755}" presName="spaceRect" presStyleCnt="0"/>
      <dgm:spPr/>
    </dgm:pt>
    <dgm:pt modelId="{92101147-D168-4DB8-99FE-9EAFB1DC10EA}" type="pres">
      <dgm:prSet presAssocID="{DAFA14C2-DBE2-47EA-B4EE-A2FA4B0E8755}" presName="parTx" presStyleLbl="revTx" presStyleIdx="1" presStyleCnt="5">
        <dgm:presLayoutVars>
          <dgm:chMax val="0"/>
          <dgm:chPref val="0"/>
        </dgm:presLayoutVars>
      </dgm:prSet>
      <dgm:spPr/>
    </dgm:pt>
    <dgm:pt modelId="{F69B6D31-197A-43A6-A3B8-5CD1CC9F910B}" type="pres">
      <dgm:prSet presAssocID="{C219C5A9-A277-41BD-BF60-E5C7836B182C}" presName="sibTrans" presStyleCnt="0"/>
      <dgm:spPr/>
    </dgm:pt>
    <dgm:pt modelId="{BB883C70-C9C8-477D-9E8D-CD185FC1EF1E}" type="pres">
      <dgm:prSet presAssocID="{655C1D64-CFC8-4D27-9AD8-205346BEB0C1}" presName="compNode" presStyleCnt="0"/>
      <dgm:spPr/>
    </dgm:pt>
    <dgm:pt modelId="{01DB740F-611B-41BE-84C1-199CA6EAA470}" type="pres">
      <dgm:prSet presAssocID="{655C1D64-CFC8-4D27-9AD8-205346BEB0C1}" presName="bgRect" presStyleLbl="bgShp" presStyleIdx="2" presStyleCnt="5"/>
      <dgm:spPr/>
    </dgm:pt>
    <dgm:pt modelId="{7CFD5EDF-DB83-4592-88C8-0B60F7B45CBB}" type="pres">
      <dgm:prSet presAssocID="{655C1D64-CFC8-4D27-9AD8-205346BEB0C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85126A06-2E0F-4D99-9A97-28C9A5235A09}" type="pres">
      <dgm:prSet presAssocID="{655C1D64-CFC8-4D27-9AD8-205346BEB0C1}" presName="spaceRect" presStyleCnt="0"/>
      <dgm:spPr/>
    </dgm:pt>
    <dgm:pt modelId="{4D018D0B-806C-4FC1-9B5C-D7DF3F4C0F42}" type="pres">
      <dgm:prSet presAssocID="{655C1D64-CFC8-4D27-9AD8-205346BEB0C1}" presName="parTx" presStyleLbl="revTx" presStyleIdx="2" presStyleCnt="5">
        <dgm:presLayoutVars>
          <dgm:chMax val="0"/>
          <dgm:chPref val="0"/>
        </dgm:presLayoutVars>
      </dgm:prSet>
      <dgm:spPr/>
    </dgm:pt>
    <dgm:pt modelId="{3DB5F0BB-F2F9-4D62-866B-DAB157E011C5}" type="pres">
      <dgm:prSet presAssocID="{F91DB1DE-F48B-4470-9A82-8076D458FA44}" presName="sibTrans" presStyleCnt="0"/>
      <dgm:spPr/>
    </dgm:pt>
    <dgm:pt modelId="{86CE395F-37B9-4E75-9891-60F77A00BA2B}" type="pres">
      <dgm:prSet presAssocID="{05CC71C0-7E26-443B-99F9-6A28FDF10A0A}" presName="compNode" presStyleCnt="0"/>
      <dgm:spPr/>
    </dgm:pt>
    <dgm:pt modelId="{EC5726F4-D632-4D2B-8DFE-CD4EB7F4E5DE}" type="pres">
      <dgm:prSet presAssocID="{05CC71C0-7E26-443B-99F9-6A28FDF10A0A}" presName="bgRect" presStyleLbl="bgShp" presStyleIdx="3" presStyleCnt="5"/>
      <dgm:spPr/>
    </dgm:pt>
    <dgm:pt modelId="{C6E080AD-E255-496A-BE89-C34A0FBA9FD7}" type="pres">
      <dgm:prSet presAssocID="{05CC71C0-7E26-443B-99F9-6A28FDF10A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AEEB8441-9330-4567-AEBD-AD58B1784FE0}" type="pres">
      <dgm:prSet presAssocID="{05CC71C0-7E26-443B-99F9-6A28FDF10A0A}" presName="spaceRect" presStyleCnt="0"/>
      <dgm:spPr/>
    </dgm:pt>
    <dgm:pt modelId="{4314F653-0FB3-4D63-BC8C-9B258393F0F5}" type="pres">
      <dgm:prSet presAssocID="{05CC71C0-7E26-443B-99F9-6A28FDF10A0A}" presName="parTx" presStyleLbl="revTx" presStyleIdx="3" presStyleCnt="5">
        <dgm:presLayoutVars>
          <dgm:chMax val="0"/>
          <dgm:chPref val="0"/>
        </dgm:presLayoutVars>
      </dgm:prSet>
      <dgm:spPr/>
    </dgm:pt>
    <dgm:pt modelId="{2AF366EC-9877-4654-BA7F-EB13C622CC08}" type="pres">
      <dgm:prSet presAssocID="{10CBB29D-735A-4280-B2EA-016EA108AFE9}" presName="sibTrans" presStyleCnt="0"/>
      <dgm:spPr/>
    </dgm:pt>
    <dgm:pt modelId="{1853F049-728F-4B30-A0DC-324A08B2E611}" type="pres">
      <dgm:prSet presAssocID="{F63B7210-82EC-4A4C-84F5-82663238A303}" presName="compNode" presStyleCnt="0"/>
      <dgm:spPr/>
    </dgm:pt>
    <dgm:pt modelId="{2C733814-A1EF-4BE5-B50F-A3A5A8510310}" type="pres">
      <dgm:prSet presAssocID="{F63B7210-82EC-4A4C-84F5-82663238A303}" presName="bgRect" presStyleLbl="bgShp" presStyleIdx="4" presStyleCnt="5"/>
      <dgm:spPr/>
    </dgm:pt>
    <dgm:pt modelId="{27A3D471-3043-4228-A303-C12E4A37C242}" type="pres">
      <dgm:prSet presAssocID="{F63B7210-82EC-4A4C-84F5-82663238A3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ute Speaker"/>
        </a:ext>
      </dgm:extLst>
    </dgm:pt>
    <dgm:pt modelId="{780B0F5E-CF97-48FA-A06F-D0CB43882310}" type="pres">
      <dgm:prSet presAssocID="{F63B7210-82EC-4A4C-84F5-82663238A303}" presName="spaceRect" presStyleCnt="0"/>
      <dgm:spPr/>
    </dgm:pt>
    <dgm:pt modelId="{A86DCE88-9A59-442E-BDF9-9E755100BAE8}" type="pres">
      <dgm:prSet presAssocID="{F63B7210-82EC-4A4C-84F5-82663238A303}" presName="parTx" presStyleLbl="revTx" presStyleIdx="4" presStyleCnt="5">
        <dgm:presLayoutVars>
          <dgm:chMax val="0"/>
          <dgm:chPref val="0"/>
        </dgm:presLayoutVars>
      </dgm:prSet>
      <dgm:spPr/>
    </dgm:pt>
  </dgm:ptLst>
  <dgm:cxnLst>
    <dgm:cxn modelId="{D5D3AB37-C457-4413-8611-B175F97529DE}" type="presOf" srcId="{DAFA14C2-DBE2-47EA-B4EE-A2FA4B0E8755}" destId="{92101147-D168-4DB8-99FE-9EAFB1DC10EA}" srcOrd="0" destOrd="0" presId="urn:microsoft.com/office/officeart/2018/2/layout/IconVerticalSolidList"/>
    <dgm:cxn modelId="{F133C239-E864-4869-B3B5-5EF3D5F9A1D7}" type="presOf" srcId="{655C1D64-CFC8-4D27-9AD8-205346BEB0C1}" destId="{4D018D0B-806C-4FC1-9B5C-D7DF3F4C0F42}" srcOrd="0" destOrd="0" presId="urn:microsoft.com/office/officeart/2018/2/layout/IconVerticalSolidList"/>
    <dgm:cxn modelId="{54C9785F-29D0-42E9-B225-EF6F4221DB02}" srcId="{8EC403E1-F61D-4C55-9C6D-477E4F3DB620}" destId="{DAFA14C2-DBE2-47EA-B4EE-A2FA4B0E8755}" srcOrd="1" destOrd="0" parTransId="{6D186C71-0934-470D-AA57-87B91FC2548D}" sibTransId="{C219C5A9-A277-41BD-BF60-E5C7836B182C}"/>
    <dgm:cxn modelId="{12783E44-4FDC-410E-B005-58FD4AD161CA}" srcId="{8EC403E1-F61D-4C55-9C6D-477E4F3DB620}" destId="{F63B7210-82EC-4A4C-84F5-82663238A303}" srcOrd="4" destOrd="0" parTransId="{8ED87DBF-60E7-4D23-90B5-436D644EFF04}" sibTransId="{C2AC8E2E-1A38-4DB4-AFC1-51F858C104BF}"/>
    <dgm:cxn modelId="{C4757A6C-11EB-4277-856D-24C528F467BD}" srcId="{8EC403E1-F61D-4C55-9C6D-477E4F3DB620}" destId="{7729D4DD-24B2-4319-898E-D042FC444F9A}" srcOrd="0" destOrd="0" parTransId="{B3410071-36F4-4449-891B-04AD19A2E65C}" sibTransId="{2E3E5A7C-2747-4DDC-9BC0-53681C47A90F}"/>
    <dgm:cxn modelId="{5C357B7B-9D3F-4058-BF37-50A6630FFB4D}" type="presOf" srcId="{8EC403E1-F61D-4C55-9C6D-477E4F3DB620}" destId="{70782221-66CF-4771-89E5-E8A5C1539392}" srcOrd="0" destOrd="0" presId="urn:microsoft.com/office/officeart/2018/2/layout/IconVerticalSolidList"/>
    <dgm:cxn modelId="{F008CC7C-82C2-4DC8-87F7-77FCACE0F2A2}" type="presOf" srcId="{F63B7210-82EC-4A4C-84F5-82663238A303}" destId="{A86DCE88-9A59-442E-BDF9-9E755100BAE8}" srcOrd="0" destOrd="0" presId="urn:microsoft.com/office/officeart/2018/2/layout/IconVerticalSolidList"/>
    <dgm:cxn modelId="{F3574088-4E9E-48D0-AA77-1ECB9E95B3AB}" srcId="{8EC403E1-F61D-4C55-9C6D-477E4F3DB620}" destId="{05CC71C0-7E26-443B-99F9-6A28FDF10A0A}" srcOrd="3" destOrd="0" parTransId="{FC0BA8EF-5440-41EB-9742-DA17C6CF4804}" sibTransId="{10CBB29D-735A-4280-B2EA-016EA108AFE9}"/>
    <dgm:cxn modelId="{36C0BB91-E8DD-4DBF-826A-2294E32D2B21}" type="presOf" srcId="{7729D4DD-24B2-4319-898E-D042FC444F9A}" destId="{A760B96C-72C8-465C-8BB0-46C998FF0DB9}" srcOrd="0" destOrd="0" presId="urn:microsoft.com/office/officeart/2018/2/layout/IconVerticalSolidList"/>
    <dgm:cxn modelId="{327D2094-AFB8-4AA0-9F67-C026972FBA97}" type="presOf" srcId="{05CC71C0-7E26-443B-99F9-6A28FDF10A0A}" destId="{4314F653-0FB3-4D63-BC8C-9B258393F0F5}" srcOrd="0" destOrd="0" presId="urn:microsoft.com/office/officeart/2018/2/layout/IconVerticalSolidList"/>
    <dgm:cxn modelId="{305C59BC-F914-4BD8-ABF7-7E46E1AADBFD}" srcId="{8EC403E1-F61D-4C55-9C6D-477E4F3DB620}" destId="{655C1D64-CFC8-4D27-9AD8-205346BEB0C1}" srcOrd="2" destOrd="0" parTransId="{1DA3C045-C60F-4A85-AC31-F4E142E8A38A}" sibTransId="{F91DB1DE-F48B-4470-9A82-8076D458FA44}"/>
    <dgm:cxn modelId="{12C6AF70-DB35-4CA5-8EB1-137EC7497D7A}" type="presParOf" srcId="{70782221-66CF-4771-89E5-E8A5C1539392}" destId="{5FA3FE18-FC9A-4D0F-AF6E-48EC6059C35C}" srcOrd="0" destOrd="0" presId="urn:microsoft.com/office/officeart/2018/2/layout/IconVerticalSolidList"/>
    <dgm:cxn modelId="{19328BBC-29DB-4F70-B9C0-6FB3F5D63002}" type="presParOf" srcId="{5FA3FE18-FC9A-4D0F-AF6E-48EC6059C35C}" destId="{AFCE0992-7B40-4DB4-9209-6ED24A7A6FAE}" srcOrd="0" destOrd="0" presId="urn:microsoft.com/office/officeart/2018/2/layout/IconVerticalSolidList"/>
    <dgm:cxn modelId="{63A9F3E7-4372-4A7E-A432-B2F7E560D742}" type="presParOf" srcId="{5FA3FE18-FC9A-4D0F-AF6E-48EC6059C35C}" destId="{7EA65422-EAC6-4DB0-912D-F97DBC6A02E7}" srcOrd="1" destOrd="0" presId="urn:microsoft.com/office/officeart/2018/2/layout/IconVerticalSolidList"/>
    <dgm:cxn modelId="{03C43AB4-067B-445A-98BE-32995D5C35D3}" type="presParOf" srcId="{5FA3FE18-FC9A-4D0F-AF6E-48EC6059C35C}" destId="{A1F97F1B-C3A4-4E21-B556-865684445057}" srcOrd="2" destOrd="0" presId="urn:microsoft.com/office/officeart/2018/2/layout/IconVerticalSolidList"/>
    <dgm:cxn modelId="{AFBEA9CD-3341-46C4-9CB1-DE80708FFC9E}" type="presParOf" srcId="{5FA3FE18-FC9A-4D0F-AF6E-48EC6059C35C}" destId="{A760B96C-72C8-465C-8BB0-46C998FF0DB9}" srcOrd="3" destOrd="0" presId="urn:microsoft.com/office/officeart/2018/2/layout/IconVerticalSolidList"/>
    <dgm:cxn modelId="{CEF9C1F2-E4FF-49D1-898E-6472F061C3F0}" type="presParOf" srcId="{70782221-66CF-4771-89E5-E8A5C1539392}" destId="{18815E75-21EC-48A2-BBA3-255793C2FF8E}" srcOrd="1" destOrd="0" presId="urn:microsoft.com/office/officeart/2018/2/layout/IconVerticalSolidList"/>
    <dgm:cxn modelId="{4175871F-0573-4ABE-A37D-2026CB068068}" type="presParOf" srcId="{70782221-66CF-4771-89E5-E8A5C1539392}" destId="{1C3FBF2C-A2DC-4D9E-8175-C1902C744E1C}" srcOrd="2" destOrd="0" presId="urn:microsoft.com/office/officeart/2018/2/layout/IconVerticalSolidList"/>
    <dgm:cxn modelId="{A049C0D6-CAF1-427D-BB7B-6E7596AE8C87}" type="presParOf" srcId="{1C3FBF2C-A2DC-4D9E-8175-C1902C744E1C}" destId="{5F5B45FE-01F0-41CF-B9C1-FDC3E75A46C1}" srcOrd="0" destOrd="0" presId="urn:microsoft.com/office/officeart/2018/2/layout/IconVerticalSolidList"/>
    <dgm:cxn modelId="{724DD1C8-036D-4818-8916-D9405B3D7324}" type="presParOf" srcId="{1C3FBF2C-A2DC-4D9E-8175-C1902C744E1C}" destId="{B7DCBD34-125A-486E-9DD3-7F1AAAAD7370}" srcOrd="1" destOrd="0" presId="urn:microsoft.com/office/officeart/2018/2/layout/IconVerticalSolidList"/>
    <dgm:cxn modelId="{9AEDF56C-7FD6-4296-979C-817C8F19E58E}" type="presParOf" srcId="{1C3FBF2C-A2DC-4D9E-8175-C1902C744E1C}" destId="{2961A957-8490-4866-AC66-612543CA6E6E}" srcOrd="2" destOrd="0" presId="urn:microsoft.com/office/officeart/2018/2/layout/IconVerticalSolidList"/>
    <dgm:cxn modelId="{B6EDCE2E-E0EB-4B65-9FBD-21F49FEABC1F}" type="presParOf" srcId="{1C3FBF2C-A2DC-4D9E-8175-C1902C744E1C}" destId="{92101147-D168-4DB8-99FE-9EAFB1DC10EA}" srcOrd="3" destOrd="0" presId="urn:microsoft.com/office/officeart/2018/2/layout/IconVerticalSolidList"/>
    <dgm:cxn modelId="{650C2EBC-523C-46E2-A4C9-6869659E7A71}" type="presParOf" srcId="{70782221-66CF-4771-89E5-E8A5C1539392}" destId="{F69B6D31-197A-43A6-A3B8-5CD1CC9F910B}" srcOrd="3" destOrd="0" presId="urn:microsoft.com/office/officeart/2018/2/layout/IconVerticalSolidList"/>
    <dgm:cxn modelId="{51260A2B-3B9D-448A-8C43-F0A76A66F875}" type="presParOf" srcId="{70782221-66CF-4771-89E5-E8A5C1539392}" destId="{BB883C70-C9C8-477D-9E8D-CD185FC1EF1E}" srcOrd="4" destOrd="0" presId="urn:microsoft.com/office/officeart/2018/2/layout/IconVerticalSolidList"/>
    <dgm:cxn modelId="{3643B137-7896-4741-AEA2-D113B1CCC12D}" type="presParOf" srcId="{BB883C70-C9C8-477D-9E8D-CD185FC1EF1E}" destId="{01DB740F-611B-41BE-84C1-199CA6EAA470}" srcOrd="0" destOrd="0" presId="urn:microsoft.com/office/officeart/2018/2/layout/IconVerticalSolidList"/>
    <dgm:cxn modelId="{E6E6C710-C8F1-4050-9A23-C47DE34FD40D}" type="presParOf" srcId="{BB883C70-C9C8-477D-9E8D-CD185FC1EF1E}" destId="{7CFD5EDF-DB83-4592-88C8-0B60F7B45CBB}" srcOrd="1" destOrd="0" presId="urn:microsoft.com/office/officeart/2018/2/layout/IconVerticalSolidList"/>
    <dgm:cxn modelId="{D23327AA-0762-4FDD-B7CB-51265081EA36}" type="presParOf" srcId="{BB883C70-C9C8-477D-9E8D-CD185FC1EF1E}" destId="{85126A06-2E0F-4D99-9A97-28C9A5235A09}" srcOrd="2" destOrd="0" presId="urn:microsoft.com/office/officeart/2018/2/layout/IconVerticalSolidList"/>
    <dgm:cxn modelId="{0AF35722-C9FA-464E-9DFF-12B23E89F7FC}" type="presParOf" srcId="{BB883C70-C9C8-477D-9E8D-CD185FC1EF1E}" destId="{4D018D0B-806C-4FC1-9B5C-D7DF3F4C0F42}" srcOrd="3" destOrd="0" presId="urn:microsoft.com/office/officeart/2018/2/layout/IconVerticalSolidList"/>
    <dgm:cxn modelId="{BF4137EA-6713-4EBB-A17F-647D4ADE11C3}" type="presParOf" srcId="{70782221-66CF-4771-89E5-E8A5C1539392}" destId="{3DB5F0BB-F2F9-4D62-866B-DAB157E011C5}" srcOrd="5" destOrd="0" presId="urn:microsoft.com/office/officeart/2018/2/layout/IconVerticalSolidList"/>
    <dgm:cxn modelId="{C5EFCC9B-2FC3-4086-A567-9290F03954A0}" type="presParOf" srcId="{70782221-66CF-4771-89E5-E8A5C1539392}" destId="{86CE395F-37B9-4E75-9891-60F77A00BA2B}" srcOrd="6" destOrd="0" presId="urn:microsoft.com/office/officeart/2018/2/layout/IconVerticalSolidList"/>
    <dgm:cxn modelId="{D5E6ED99-CE1A-4D4D-A71B-0BC83152335A}" type="presParOf" srcId="{86CE395F-37B9-4E75-9891-60F77A00BA2B}" destId="{EC5726F4-D632-4D2B-8DFE-CD4EB7F4E5DE}" srcOrd="0" destOrd="0" presId="urn:microsoft.com/office/officeart/2018/2/layout/IconVerticalSolidList"/>
    <dgm:cxn modelId="{E59936B0-EBDD-445C-B8B1-E78DD862F298}" type="presParOf" srcId="{86CE395F-37B9-4E75-9891-60F77A00BA2B}" destId="{C6E080AD-E255-496A-BE89-C34A0FBA9FD7}" srcOrd="1" destOrd="0" presId="urn:microsoft.com/office/officeart/2018/2/layout/IconVerticalSolidList"/>
    <dgm:cxn modelId="{3C3F9722-5FB5-4824-BEBB-1AF3FABFBBCA}" type="presParOf" srcId="{86CE395F-37B9-4E75-9891-60F77A00BA2B}" destId="{AEEB8441-9330-4567-AEBD-AD58B1784FE0}" srcOrd="2" destOrd="0" presId="urn:microsoft.com/office/officeart/2018/2/layout/IconVerticalSolidList"/>
    <dgm:cxn modelId="{44BF40FF-055B-4B70-A327-B8BC05A3B6FA}" type="presParOf" srcId="{86CE395F-37B9-4E75-9891-60F77A00BA2B}" destId="{4314F653-0FB3-4D63-BC8C-9B258393F0F5}" srcOrd="3" destOrd="0" presId="urn:microsoft.com/office/officeart/2018/2/layout/IconVerticalSolidList"/>
    <dgm:cxn modelId="{45EC0803-58A0-4286-AE94-13CC800B2426}" type="presParOf" srcId="{70782221-66CF-4771-89E5-E8A5C1539392}" destId="{2AF366EC-9877-4654-BA7F-EB13C622CC08}" srcOrd="7" destOrd="0" presId="urn:microsoft.com/office/officeart/2018/2/layout/IconVerticalSolidList"/>
    <dgm:cxn modelId="{3729DFDA-A0B8-4E0A-A716-0B6FB461CE98}" type="presParOf" srcId="{70782221-66CF-4771-89E5-E8A5C1539392}" destId="{1853F049-728F-4B30-A0DC-324A08B2E611}" srcOrd="8" destOrd="0" presId="urn:microsoft.com/office/officeart/2018/2/layout/IconVerticalSolidList"/>
    <dgm:cxn modelId="{79EF9620-158E-4659-839E-F8CE3E85E06D}" type="presParOf" srcId="{1853F049-728F-4B30-A0DC-324A08B2E611}" destId="{2C733814-A1EF-4BE5-B50F-A3A5A8510310}" srcOrd="0" destOrd="0" presId="urn:microsoft.com/office/officeart/2018/2/layout/IconVerticalSolidList"/>
    <dgm:cxn modelId="{7A2085D3-0FE8-4A14-B2AF-33635155353D}" type="presParOf" srcId="{1853F049-728F-4B30-A0DC-324A08B2E611}" destId="{27A3D471-3043-4228-A303-C12E4A37C242}" srcOrd="1" destOrd="0" presId="urn:microsoft.com/office/officeart/2018/2/layout/IconVerticalSolidList"/>
    <dgm:cxn modelId="{930D0E4A-BE52-4C39-BD7F-B9414FFA2556}" type="presParOf" srcId="{1853F049-728F-4B30-A0DC-324A08B2E611}" destId="{780B0F5E-CF97-48FA-A06F-D0CB43882310}" srcOrd="2" destOrd="0" presId="urn:microsoft.com/office/officeart/2018/2/layout/IconVerticalSolidList"/>
    <dgm:cxn modelId="{8EBE5198-DCA2-4AC3-8D6E-F2C00B804314}" type="presParOf" srcId="{1853F049-728F-4B30-A0DC-324A08B2E611}" destId="{A86DCE88-9A59-442E-BDF9-9E755100BA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9C43CCE-9A56-4F66-BBC6-60E6583ACE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A859EE-48A2-48B0-A620-2EA926240522}">
      <dgm:prSet/>
      <dgm:spPr/>
      <dgm:t>
        <a:bodyPr/>
        <a:lstStyle/>
        <a:p>
          <a:r>
            <a:rPr lang="en-US"/>
            <a:t>To better understand, and reflect upon our personal use of power</a:t>
          </a:r>
        </a:p>
      </dgm:t>
    </dgm:pt>
    <dgm:pt modelId="{9BFA4B24-FCB5-44B3-9CD3-26C155014995}" type="parTrans" cxnId="{0D5F3947-2067-473E-9E0E-9ECFDFA16ECE}">
      <dgm:prSet/>
      <dgm:spPr/>
      <dgm:t>
        <a:bodyPr/>
        <a:lstStyle/>
        <a:p>
          <a:endParaRPr lang="en-US"/>
        </a:p>
      </dgm:t>
    </dgm:pt>
    <dgm:pt modelId="{E2310441-57A9-4183-A452-E0287FC92667}" type="sibTrans" cxnId="{0D5F3947-2067-473E-9E0E-9ECFDFA16ECE}">
      <dgm:prSet/>
      <dgm:spPr/>
      <dgm:t>
        <a:bodyPr/>
        <a:lstStyle/>
        <a:p>
          <a:endParaRPr lang="en-US"/>
        </a:p>
      </dgm:t>
    </dgm:pt>
    <dgm:pt modelId="{6634B899-0C80-4F89-A3EF-D1133E9737B7}">
      <dgm:prSet/>
      <dgm:spPr/>
      <dgm:t>
        <a:bodyPr/>
        <a:lstStyle/>
        <a:p>
          <a:r>
            <a:rPr lang="en-US"/>
            <a:t>To understand the impact on organisational culture</a:t>
          </a:r>
        </a:p>
      </dgm:t>
    </dgm:pt>
    <dgm:pt modelId="{52415215-DFA4-4A7E-BA73-777F32B358CE}" type="parTrans" cxnId="{9D43206F-E1BB-483F-92CA-C052D1F9ACAD}">
      <dgm:prSet/>
      <dgm:spPr/>
      <dgm:t>
        <a:bodyPr/>
        <a:lstStyle/>
        <a:p>
          <a:endParaRPr lang="en-US"/>
        </a:p>
      </dgm:t>
    </dgm:pt>
    <dgm:pt modelId="{8724F5DD-60F0-48E7-BE66-DFEC39564394}" type="sibTrans" cxnId="{9D43206F-E1BB-483F-92CA-C052D1F9ACAD}">
      <dgm:prSet/>
      <dgm:spPr/>
      <dgm:t>
        <a:bodyPr/>
        <a:lstStyle/>
        <a:p>
          <a:endParaRPr lang="en-US"/>
        </a:p>
      </dgm:t>
    </dgm:pt>
    <dgm:pt modelId="{09BF7C8D-917D-4412-A1C3-AF39404E9288}">
      <dgm:prSet/>
      <dgm:spPr/>
      <dgm:t>
        <a:bodyPr/>
        <a:lstStyle/>
        <a:p>
          <a:r>
            <a:rPr lang="en-US"/>
            <a:t>To understand the influence on employee engagement</a:t>
          </a:r>
        </a:p>
      </dgm:t>
    </dgm:pt>
    <dgm:pt modelId="{F74DF0AA-5FFD-4F95-B148-42186BB7AC38}" type="parTrans" cxnId="{34BCD433-A9C3-4D38-AAAC-9F34194B58B0}">
      <dgm:prSet/>
      <dgm:spPr/>
      <dgm:t>
        <a:bodyPr/>
        <a:lstStyle/>
        <a:p>
          <a:endParaRPr lang="en-US"/>
        </a:p>
      </dgm:t>
    </dgm:pt>
    <dgm:pt modelId="{F4D2B4F5-5DA4-4E73-B6D3-3F53686EF166}" type="sibTrans" cxnId="{34BCD433-A9C3-4D38-AAAC-9F34194B58B0}">
      <dgm:prSet/>
      <dgm:spPr/>
      <dgm:t>
        <a:bodyPr/>
        <a:lstStyle/>
        <a:p>
          <a:endParaRPr lang="en-US"/>
        </a:p>
      </dgm:t>
    </dgm:pt>
    <dgm:pt modelId="{2749EDE9-3D17-4332-A0EC-D20C4777516E}">
      <dgm:prSet/>
      <dgm:spPr/>
      <dgm:t>
        <a:bodyPr/>
        <a:lstStyle/>
        <a:p>
          <a:r>
            <a:rPr lang="en-US"/>
            <a:t>Conflict resolution</a:t>
          </a:r>
        </a:p>
      </dgm:t>
    </dgm:pt>
    <dgm:pt modelId="{C3EEE84A-4A81-44A5-B5D5-5E8F835BF4AA}" type="parTrans" cxnId="{6DE44C3F-03C3-4CE2-858F-5DC2655A4946}">
      <dgm:prSet/>
      <dgm:spPr/>
      <dgm:t>
        <a:bodyPr/>
        <a:lstStyle/>
        <a:p>
          <a:endParaRPr lang="en-US"/>
        </a:p>
      </dgm:t>
    </dgm:pt>
    <dgm:pt modelId="{DCF3D19D-305E-49FE-936E-6051E0130E9F}" type="sibTrans" cxnId="{6DE44C3F-03C3-4CE2-858F-5DC2655A4946}">
      <dgm:prSet/>
      <dgm:spPr/>
      <dgm:t>
        <a:bodyPr/>
        <a:lstStyle/>
        <a:p>
          <a:endParaRPr lang="en-US"/>
        </a:p>
      </dgm:t>
    </dgm:pt>
    <dgm:pt modelId="{167A9A44-9268-4D66-96F7-C5ECA887FE2B}">
      <dgm:prSet/>
      <dgm:spPr/>
      <dgm:t>
        <a:bodyPr/>
        <a:lstStyle/>
        <a:p>
          <a:r>
            <a:rPr lang="en-US"/>
            <a:t>Ethical aspect</a:t>
          </a:r>
        </a:p>
      </dgm:t>
    </dgm:pt>
    <dgm:pt modelId="{937B5C8D-0542-4309-B949-CFA8A05236C7}" type="parTrans" cxnId="{A152CF67-9EF2-46E3-855E-06B10044B717}">
      <dgm:prSet/>
      <dgm:spPr/>
      <dgm:t>
        <a:bodyPr/>
        <a:lstStyle/>
        <a:p>
          <a:endParaRPr lang="en-US"/>
        </a:p>
      </dgm:t>
    </dgm:pt>
    <dgm:pt modelId="{BF35A54E-69A8-4C10-BEA6-5FE8600A5E79}" type="sibTrans" cxnId="{A152CF67-9EF2-46E3-855E-06B10044B717}">
      <dgm:prSet/>
      <dgm:spPr/>
      <dgm:t>
        <a:bodyPr/>
        <a:lstStyle/>
        <a:p>
          <a:endParaRPr lang="en-US"/>
        </a:p>
      </dgm:t>
    </dgm:pt>
    <dgm:pt modelId="{58058447-87A2-4B4C-964B-806EC029821F}">
      <dgm:prSet/>
      <dgm:spPr/>
      <dgm:t>
        <a:bodyPr/>
        <a:lstStyle/>
        <a:p>
          <a:r>
            <a:rPr lang="en-US"/>
            <a:t>Impact on change management</a:t>
          </a:r>
        </a:p>
      </dgm:t>
    </dgm:pt>
    <dgm:pt modelId="{3DEE37A2-7980-40F4-A96A-8E44A57FC3FF}" type="parTrans" cxnId="{9C158567-9570-459E-9698-2027E5CBC44E}">
      <dgm:prSet/>
      <dgm:spPr/>
      <dgm:t>
        <a:bodyPr/>
        <a:lstStyle/>
        <a:p>
          <a:endParaRPr lang="en-US"/>
        </a:p>
      </dgm:t>
    </dgm:pt>
    <dgm:pt modelId="{26FD73B0-9ED8-40FD-952A-D12FC8237C68}" type="sibTrans" cxnId="{9C158567-9570-459E-9698-2027E5CBC44E}">
      <dgm:prSet/>
      <dgm:spPr/>
      <dgm:t>
        <a:bodyPr/>
        <a:lstStyle/>
        <a:p>
          <a:endParaRPr lang="en-US"/>
        </a:p>
      </dgm:t>
    </dgm:pt>
    <dgm:pt modelId="{3EF32595-223D-4469-A8E9-3D95543567C5}">
      <dgm:prSet/>
      <dgm:spPr/>
      <dgm:t>
        <a:bodyPr/>
        <a:lstStyle/>
        <a:p>
          <a:r>
            <a:rPr lang="en-US"/>
            <a:t>Career development </a:t>
          </a:r>
        </a:p>
      </dgm:t>
    </dgm:pt>
    <dgm:pt modelId="{C0ECEC0D-6D92-44B3-883F-C8922EE0501B}" type="parTrans" cxnId="{BD719C84-05E7-42C1-B30A-D7FE87563ADC}">
      <dgm:prSet/>
      <dgm:spPr/>
      <dgm:t>
        <a:bodyPr/>
        <a:lstStyle/>
        <a:p>
          <a:endParaRPr lang="en-US"/>
        </a:p>
      </dgm:t>
    </dgm:pt>
    <dgm:pt modelId="{052A6526-29ED-4144-886B-26D26D4DF723}" type="sibTrans" cxnId="{BD719C84-05E7-42C1-B30A-D7FE87563ADC}">
      <dgm:prSet/>
      <dgm:spPr/>
      <dgm:t>
        <a:bodyPr/>
        <a:lstStyle/>
        <a:p>
          <a:endParaRPr lang="en-US"/>
        </a:p>
      </dgm:t>
    </dgm:pt>
    <dgm:pt modelId="{EC4E55F0-13AF-4FAA-9F1E-3F191D1E8028}">
      <dgm:prSet/>
      <dgm:spPr/>
      <dgm:t>
        <a:bodyPr/>
        <a:lstStyle/>
        <a:p>
          <a:r>
            <a:rPr lang="en-US"/>
            <a:t>Organisational effectiveness</a:t>
          </a:r>
        </a:p>
      </dgm:t>
    </dgm:pt>
    <dgm:pt modelId="{4DB43CA1-B663-4083-B75E-C4E86AA2DFFD}" type="parTrans" cxnId="{A9E865B8-B14C-4E16-BB49-E7D0E42D118F}">
      <dgm:prSet/>
      <dgm:spPr/>
      <dgm:t>
        <a:bodyPr/>
        <a:lstStyle/>
        <a:p>
          <a:endParaRPr lang="en-US"/>
        </a:p>
      </dgm:t>
    </dgm:pt>
    <dgm:pt modelId="{06E85C73-3C31-4B34-AF5E-4F7286E0F6B3}" type="sibTrans" cxnId="{A9E865B8-B14C-4E16-BB49-E7D0E42D118F}">
      <dgm:prSet/>
      <dgm:spPr/>
      <dgm:t>
        <a:bodyPr/>
        <a:lstStyle/>
        <a:p>
          <a:endParaRPr lang="en-US"/>
        </a:p>
      </dgm:t>
    </dgm:pt>
    <dgm:pt modelId="{8CFE852C-DA15-4A98-A328-EF6976F292B7}" type="pres">
      <dgm:prSet presAssocID="{69C43CCE-9A56-4F66-BBC6-60E6583ACE30}" presName="root" presStyleCnt="0">
        <dgm:presLayoutVars>
          <dgm:dir/>
          <dgm:resizeHandles val="exact"/>
        </dgm:presLayoutVars>
      </dgm:prSet>
      <dgm:spPr/>
    </dgm:pt>
    <dgm:pt modelId="{DCE62118-7B78-43D1-BE7C-0A88A9BEC814}" type="pres">
      <dgm:prSet presAssocID="{13A859EE-48A2-48B0-A620-2EA926240522}" presName="compNode" presStyleCnt="0"/>
      <dgm:spPr/>
    </dgm:pt>
    <dgm:pt modelId="{EC3BCFCF-D725-45BE-88CB-D5C568DC14CB}" type="pres">
      <dgm:prSet presAssocID="{13A859EE-48A2-48B0-A620-2EA926240522}" presName="bgRect" presStyleLbl="bgShp" presStyleIdx="0" presStyleCnt="8"/>
      <dgm:spPr/>
    </dgm:pt>
    <dgm:pt modelId="{DCA5AFBD-AA10-4CAF-9DFF-6F9CBC7839F8}" type="pres">
      <dgm:prSet presAssocID="{13A859EE-48A2-48B0-A620-2EA92624052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2DC42F3-2FB4-4C13-9BC1-1994B521AAEA}" type="pres">
      <dgm:prSet presAssocID="{13A859EE-48A2-48B0-A620-2EA926240522}" presName="spaceRect" presStyleCnt="0"/>
      <dgm:spPr/>
    </dgm:pt>
    <dgm:pt modelId="{23C4E51B-604C-40CA-9E9A-41A9D61185D3}" type="pres">
      <dgm:prSet presAssocID="{13A859EE-48A2-48B0-A620-2EA926240522}" presName="parTx" presStyleLbl="revTx" presStyleIdx="0" presStyleCnt="8">
        <dgm:presLayoutVars>
          <dgm:chMax val="0"/>
          <dgm:chPref val="0"/>
        </dgm:presLayoutVars>
      </dgm:prSet>
      <dgm:spPr/>
    </dgm:pt>
    <dgm:pt modelId="{554893EB-4659-4237-9885-782DF7240126}" type="pres">
      <dgm:prSet presAssocID="{E2310441-57A9-4183-A452-E0287FC92667}" presName="sibTrans" presStyleCnt="0"/>
      <dgm:spPr/>
    </dgm:pt>
    <dgm:pt modelId="{CD7EE315-AD82-4B21-9B41-862118DBBF9D}" type="pres">
      <dgm:prSet presAssocID="{6634B899-0C80-4F89-A3EF-D1133E9737B7}" presName="compNode" presStyleCnt="0"/>
      <dgm:spPr/>
    </dgm:pt>
    <dgm:pt modelId="{BE9D2709-200B-4424-8B28-72FB930BAF1E}" type="pres">
      <dgm:prSet presAssocID="{6634B899-0C80-4F89-A3EF-D1133E9737B7}" presName="bgRect" presStyleLbl="bgShp" presStyleIdx="1" presStyleCnt="8"/>
      <dgm:spPr/>
    </dgm:pt>
    <dgm:pt modelId="{99156256-64C2-49DC-8188-31178A6289AC}" type="pres">
      <dgm:prSet presAssocID="{6634B899-0C80-4F89-A3EF-D1133E9737B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96161A2-6DD1-4C93-8F97-349FF99F815C}" type="pres">
      <dgm:prSet presAssocID="{6634B899-0C80-4F89-A3EF-D1133E9737B7}" presName="spaceRect" presStyleCnt="0"/>
      <dgm:spPr/>
    </dgm:pt>
    <dgm:pt modelId="{D9F07D2C-A3EF-4F2C-B68C-73A36930A9EE}" type="pres">
      <dgm:prSet presAssocID="{6634B899-0C80-4F89-A3EF-D1133E9737B7}" presName="parTx" presStyleLbl="revTx" presStyleIdx="1" presStyleCnt="8">
        <dgm:presLayoutVars>
          <dgm:chMax val="0"/>
          <dgm:chPref val="0"/>
        </dgm:presLayoutVars>
      </dgm:prSet>
      <dgm:spPr/>
    </dgm:pt>
    <dgm:pt modelId="{EA823E37-AAEB-4ACD-8FA8-B443D5EBC24E}" type="pres">
      <dgm:prSet presAssocID="{8724F5DD-60F0-48E7-BE66-DFEC39564394}" presName="sibTrans" presStyleCnt="0"/>
      <dgm:spPr/>
    </dgm:pt>
    <dgm:pt modelId="{DE721899-D3F1-40FD-AD7C-A15EC89E62FA}" type="pres">
      <dgm:prSet presAssocID="{09BF7C8D-917D-4412-A1C3-AF39404E9288}" presName="compNode" presStyleCnt="0"/>
      <dgm:spPr/>
    </dgm:pt>
    <dgm:pt modelId="{6C3CA2EE-EE21-415E-8CE3-5A9297BEE8B1}" type="pres">
      <dgm:prSet presAssocID="{09BF7C8D-917D-4412-A1C3-AF39404E9288}" presName="bgRect" presStyleLbl="bgShp" presStyleIdx="2" presStyleCnt="8"/>
      <dgm:spPr/>
    </dgm:pt>
    <dgm:pt modelId="{7882528F-0E0F-485B-975F-01AE0A4DC228}" type="pres">
      <dgm:prSet presAssocID="{09BF7C8D-917D-4412-A1C3-AF39404E928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AB1E56-7D50-4E68-AB62-020DFC1304D3}" type="pres">
      <dgm:prSet presAssocID="{09BF7C8D-917D-4412-A1C3-AF39404E9288}" presName="spaceRect" presStyleCnt="0"/>
      <dgm:spPr/>
    </dgm:pt>
    <dgm:pt modelId="{63FF5B9A-53E9-47CB-9DDA-BE5077AB82C4}" type="pres">
      <dgm:prSet presAssocID="{09BF7C8D-917D-4412-A1C3-AF39404E9288}" presName="parTx" presStyleLbl="revTx" presStyleIdx="2" presStyleCnt="8">
        <dgm:presLayoutVars>
          <dgm:chMax val="0"/>
          <dgm:chPref val="0"/>
        </dgm:presLayoutVars>
      </dgm:prSet>
      <dgm:spPr/>
    </dgm:pt>
    <dgm:pt modelId="{72D2BACC-1A68-4829-ABC8-B1B904193553}" type="pres">
      <dgm:prSet presAssocID="{F4D2B4F5-5DA4-4E73-B6D3-3F53686EF166}" presName="sibTrans" presStyleCnt="0"/>
      <dgm:spPr/>
    </dgm:pt>
    <dgm:pt modelId="{520BF869-05C0-449B-91CD-F799A5EBAE18}" type="pres">
      <dgm:prSet presAssocID="{2749EDE9-3D17-4332-A0EC-D20C4777516E}" presName="compNode" presStyleCnt="0"/>
      <dgm:spPr/>
    </dgm:pt>
    <dgm:pt modelId="{69CB9484-913E-487D-9DDB-00CAE7665356}" type="pres">
      <dgm:prSet presAssocID="{2749EDE9-3D17-4332-A0EC-D20C4777516E}" presName="bgRect" presStyleLbl="bgShp" presStyleIdx="3" presStyleCnt="8"/>
      <dgm:spPr/>
    </dgm:pt>
    <dgm:pt modelId="{CD832A13-BE6F-4044-BE9C-95D131D468B0}" type="pres">
      <dgm:prSet presAssocID="{2749EDE9-3D17-4332-A0EC-D20C4777516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DF591AE-A9F2-42C4-91C4-7D4855951A64}" type="pres">
      <dgm:prSet presAssocID="{2749EDE9-3D17-4332-A0EC-D20C4777516E}" presName="spaceRect" presStyleCnt="0"/>
      <dgm:spPr/>
    </dgm:pt>
    <dgm:pt modelId="{DD3B0875-7FED-4912-9C2B-CAE3B259F96E}" type="pres">
      <dgm:prSet presAssocID="{2749EDE9-3D17-4332-A0EC-D20C4777516E}" presName="parTx" presStyleLbl="revTx" presStyleIdx="3" presStyleCnt="8">
        <dgm:presLayoutVars>
          <dgm:chMax val="0"/>
          <dgm:chPref val="0"/>
        </dgm:presLayoutVars>
      </dgm:prSet>
      <dgm:spPr/>
    </dgm:pt>
    <dgm:pt modelId="{FFBEBB2E-EADA-46FE-AF43-77C69528194C}" type="pres">
      <dgm:prSet presAssocID="{DCF3D19D-305E-49FE-936E-6051E0130E9F}" presName="sibTrans" presStyleCnt="0"/>
      <dgm:spPr/>
    </dgm:pt>
    <dgm:pt modelId="{3DFCFC9B-03E6-4D7A-A6A1-F42B02C31427}" type="pres">
      <dgm:prSet presAssocID="{167A9A44-9268-4D66-96F7-C5ECA887FE2B}" presName="compNode" presStyleCnt="0"/>
      <dgm:spPr/>
    </dgm:pt>
    <dgm:pt modelId="{003E4C5F-8172-425A-A3C8-250CA4D6B8DE}" type="pres">
      <dgm:prSet presAssocID="{167A9A44-9268-4D66-96F7-C5ECA887FE2B}" presName="bgRect" presStyleLbl="bgShp" presStyleIdx="4" presStyleCnt="8"/>
      <dgm:spPr/>
    </dgm:pt>
    <dgm:pt modelId="{18530D39-ABB0-43BD-8222-986AE54ADDE4}" type="pres">
      <dgm:prSet presAssocID="{167A9A44-9268-4D66-96F7-C5ECA887FE2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2107162-BB21-406D-BF1E-7C7067843FB2}" type="pres">
      <dgm:prSet presAssocID="{167A9A44-9268-4D66-96F7-C5ECA887FE2B}" presName="spaceRect" presStyleCnt="0"/>
      <dgm:spPr/>
    </dgm:pt>
    <dgm:pt modelId="{886BF826-2B91-4589-AD5E-D2F2A49828DA}" type="pres">
      <dgm:prSet presAssocID="{167A9A44-9268-4D66-96F7-C5ECA887FE2B}" presName="parTx" presStyleLbl="revTx" presStyleIdx="4" presStyleCnt="8">
        <dgm:presLayoutVars>
          <dgm:chMax val="0"/>
          <dgm:chPref val="0"/>
        </dgm:presLayoutVars>
      </dgm:prSet>
      <dgm:spPr/>
    </dgm:pt>
    <dgm:pt modelId="{36C04C41-84F2-4105-BC3F-86704CE507CD}" type="pres">
      <dgm:prSet presAssocID="{BF35A54E-69A8-4C10-BEA6-5FE8600A5E79}" presName="sibTrans" presStyleCnt="0"/>
      <dgm:spPr/>
    </dgm:pt>
    <dgm:pt modelId="{9F1BEE7A-15E4-406A-B39E-2A03CAC478AA}" type="pres">
      <dgm:prSet presAssocID="{58058447-87A2-4B4C-964B-806EC029821F}" presName="compNode" presStyleCnt="0"/>
      <dgm:spPr/>
    </dgm:pt>
    <dgm:pt modelId="{4863245D-144F-4D0B-BD2D-32D3A3DB733A}" type="pres">
      <dgm:prSet presAssocID="{58058447-87A2-4B4C-964B-806EC029821F}" presName="bgRect" presStyleLbl="bgShp" presStyleIdx="5" presStyleCnt="8"/>
      <dgm:spPr/>
    </dgm:pt>
    <dgm:pt modelId="{DD0D6433-2D2A-447C-900D-F2F17D070A9B}" type="pres">
      <dgm:prSet presAssocID="{58058447-87A2-4B4C-964B-806EC029821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7139A3EF-6881-45A2-9ACD-AF6018B31402}" type="pres">
      <dgm:prSet presAssocID="{58058447-87A2-4B4C-964B-806EC029821F}" presName="spaceRect" presStyleCnt="0"/>
      <dgm:spPr/>
    </dgm:pt>
    <dgm:pt modelId="{377925A7-9B2C-4A73-94D8-5494795DAD1C}" type="pres">
      <dgm:prSet presAssocID="{58058447-87A2-4B4C-964B-806EC029821F}" presName="parTx" presStyleLbl="revTx" presStyleIdx="5" presStyleCnt="8">
        <dgm:presLayoutVars>
          <dgm:chMax val="0"/>
          <dgm:chPref val="0"/>
        </dgm:presLayoutVars>
      </dgm:prSet>
      <dgm:spPr/>
    </dgm:pt>
    <dgm:pt modelId="{E16FD695-5036-4879-9962-0D328650AAEC}" type="pres">
      <dgm:prSet presAssocID="{26FD73B0-9ED8-40FD-952A-D12FC8237C68}" presName="sibTrans" presStyleCnt="0"/>
      <dgm:spPr/>
    </dgm:pt>
    <dgm:pt modelId="{674C4427-A642-413A-A158-70357A7DB341}" type="pres">
      <dgm:prSet presAssocID="{3EF32595-223D-4469-A8E9-3D95543567C5}" presName="compNode" presStyleCnt="0"/>
      <dgm:spPr/>
    </dgm:pt>
    <dgm:pt modelId="{460C556A-EB59-4AC1-AAC5-01551DAFACEA}" type="pres">
      <dgm:prSet presAssocID="{3EF32595-223D-4469-A8E9-3D95543567C5}" presName="bgRect" presStyleLbl="bgShp" presStyleIdx="6" presStyleCnt="8"/>
      <dgm:spPr/>
    </dgm:pt>
    <dgm:pt modelId="{59FE6714-5075-45B1-AD55-139D9BC478FE}" type="pres">
      <dgm:prSet presAssocID="{3EF32595-223D-4469-A8E9-3D95543567C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06010D3-54BD-4D5F-99D8-2948ECFE094D}" type="pres">
      <dgm:prSet presAssocID="{3EF32595-223D-4469-A8E9-3D95543567C5}" presName="spaceRect" presStyleCnt="0"/>
      <dgm:spPr/>
    </dgm:pt>
    <dgm:pt modelId="{25DD47BB-064C-4E31-914E-B7E8E6C2C934}" type="pres">
      <dgm:prSet presAssocID="{3EF32595-223D-4469-A8E9-3D95543567C5}" presName="parTx" presStyleLbl="revTx" presStyleIdx="6" presStyleCnt="8">
        <dgm:presLayoutVars>
          <dgm:chMax val="0"/>
          <dgm:chPref val="0"/>
        </dgm:presLayoutVars>
      </dgm:prSet>
      <dgm:spPr/>
    </dgm:pt>
    <dgm:pt modelId="{7E285E6D-21B4-4303-83C1-C88AFA478E1D}" type="pres">
      <dgm:prSet presAssocID="{052A6526-29ED-4144-886B-26D26D4DF723}" presName="sibTrans" presStyleCnt="0"/>
      <dgm:spPr/>
    </dgm:pt>
    <dgm:pt modelId="{0E44408C-A2CD-4B53-A61E-9839E87D186B}" type="pres">
      <dgm:prSet presAssocID="{EC4E55F0-13AF-4FAA-9F1E-3F191D1E8028}" presName="compNode" presStyleCnt="0"/>
      <dgm:spPr/>
    </dgm:pt>
    <dgm:pt modelId="{F5928C07-1AC4-44D0-A85E-7502161B29BC}" type="pres">
      <dgm:prSet presAssocID="{EC4E55F0-13AF-4FAA-9F1E-3F191D1E8028}" presName="bgRect" presStyleLbl="bgShp" presStyleIdx="7" presStyleCnt="8"/>
      <dgm:spPr/>
    </dgm:pt>
    <dgm:pt modelId="{9F32CD8A-C1E2-4AF7-B799-62FE38A238B4}" type="pres">
      <dgm:prSet presAssocID="{EC4E55F0-13AF-4FAA-9F1E-3F191D1E802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ierarchy"/>
        </a:ext>
      </dgm:extLst>
    </dgm:pt>
    <dgm:pt modelId="{E35145E7-9184-47BF-AD6D-A0E7BAD92DE0}" type="pres">
      <dgm:prSet presAssocID="{EC4E55F0-13AF-4FAA-9F1E-3F191D1E8028}" presName="spaceRect" presStyleCnt="0"/>
      <dgm:spPr/>
    </dgm:pt>
    <dgm:pt modelId="{570DA5F2-DC40-46AF-8117-9CE037DDE6C5}" type="pres">
      <dgm:prSet presAssocID="{EC4E55F0-13AF-4FAA-9F1E-3F191D1E8028}" presName="parTx" presStyleLbl="revTx" presStyleIdx="7" presStyleCnt="8">
        <dgm:presLayoutVars>
          <dgm:chMax val="0"/>
          <dgm:chPref val="0"/>
        </dgm:presLayoutVars>
      </dgm:prSet>
      <dgm:spPr/>
    </dgm:pt>
  </dgm:ptLst>
  <dgm:cxnLst>
    <dgm:cxn modelId="{9C00DB28-26CB-4B7F-B1B8-EEE298A109CE}" type="presOf" srcId="{09BF7C8D-917D-4412-A1C3-AF39404E9288}" destId="{63FF5B9A-53E9-47CB-9DDA-BE5077AB82C4}" srcOrd="0" destOrd="0" presId="urn:microsoft.com/office/officeart/2018/2/layout/IconVerticalSolidList"/>
    <dgm:cxn modelId="{34BCD433-A9C3-4D38-AAAC-9F34194B58B0}" srcId="{69C43CCE-9A56-4F66-BBC6-60E6583ACE30}" destId="{09BF7C8D-917D-4412-A1C3-AF39404E9288}" srcOrd="2" destOrd="0" parTransId="{F74DF0AA-5FFD-4F95-B148-42186BB7AC38}" sibTransId="{F4D2B4F5-5DA4-4E73-B6D3-3F53686EF166}"/>
    <dgm:cxn modelId="{6DE44C3F-03C3-4CE2-858F-5DC2655A4946}" srcId="{69C43CCE-9A56-4F66-BBC6-60E6583ACE30}" destId="{2749EDE9-3D17-4332-A0EC-D20C4777516E}" srcOrd="3" destOrd="0" parTransId="{C3EEE84A-4A81-44A5-B5D5-5E8F835BF4AA}" sibTransId="{DCF3D19D-305E-49FE-936E-6051E0130E9F}"/>
    <dgm:cxn modelId="{DC76395C-5134-4140-AC88-CD49FC7BD744}" type="presOf" srcId="{6634B899-0C80-4F89-A3EF-D1133E9737B7}" destId="{D9F07D2C-A3EF-4F2C-B68C-73A36930A9EE}" srcOrd="0" destOrd="0" presId="urn:microsoft.com/office/officeart/2018/2/layout/IconVerticalSolidList"/>
    <dgm:cxn modelId="{0D5F3947-2067-473E-9E0E-9ECFDFA16ECE}" srcId="{69C43CCE-9A56-4F66-BBC6-60E6583ACE30}" destId="{13A859EE-48A2-48B0-A620-2EA926240522}" srcOrd="0" destOrd="0" parTransId="{9BFA4B24-FCB5-44B3-9CD3-26C155014995}" sibTransId="{E2310441-57A9-4183-A452-E0287FC92667}"/>
    <dgm:cxn modelId="{9C158567-9570-459E-9698-2027E5CBC44E}" srcId="{69C43CCE-9A56-4F66-BBC6-60E6583ACE30}" destId="{58058447-87A2-4B4C-964B-806EC029821F}" srcOrd="5" destOrd="0" parTransId="{3DEE37A2-7980-40F4-A96A-8E44A57FC3FF}" sibTransId="{26FD73B0-9ED8-40FD-952A-D12FC8237C68}"/>
    <dgm:cxn modelId="{A152CF67-9EF2-46E3-855E-06B10044B717}" srcId="{69C43CCE-9A56-4F66-BBC6-60E6583ACE30}" destId="{167A9A44-9268-4D66-96F7-C5ECA887FE2B}" srcOrd="4" destOrd="0" parTransId="{937B5C8D-0542-4309-B949-CFA8A05236C7}" sibTransId="{BF35A54E-69A8-4C10-BEA6-5FE8600A5E79}"/>
    <dgm:cxn modelId="{9D43206F-E1BB-483F-92CA-C052D1F9ACAD}" srcId="{69C43CCE-9A56-4F66-BBC6-60E6583ACE30}" destId="{6634B899-0C80-4F89-A3EF-D1133E9737B7}" srcOrd="1" destOrd="0" parTransId="{52415215-DFA4-4A7E-BA73-777F32B358CE}" sibTransId="{8724F5DD-60F0-48E7-BE66-DFEC39564394}"/>
    <dgm:cxn modelId="{07855451-3F77-4812-9A64-F850153CA096}" type="presOf" srcId="{167A9A44-9268-4D66-96F7-C5ECA887FE2B}" destId="{886BF826-2B91-4589-AD5E-D2F2A49828DA}" srcOrd="0" destOrd="0" presId="urn:microsoft.com/office/officeart/2018/2/layout/IconVerticalSolidList"/>
    <dgm:cxn modelId="{BD719C84-05E7-42C1-B30A-D7FE87563ADC}" srcId="{69C43CCE-9A56-4F66-BBC6-60E6583ACE30}" destId="{3EF32595-223D-4469-A8E9-3D95543567C5}" srcOrd="6" destOrd="0" parTransId="{C0ECEC0D-6D92-44B3-883F-C8922EE0501B}" sibTransId="{052A6526-29ED-4144-886B-26D26D4DF723}"/>
    <dgm:cxn modelId="{854C1087-F3B3-4636-A7FB-26AA3D306B37}" type="presOf" srcId="{3EF32595-223D-4469-A8E9-3D95543567C5}" destId="{25DD47BB-064C-4E31-914E-B7E8E6C2C934}" srcOrd="0" destOrd="0" presId="urn:microsoft.com/office/officeart/2018/2/layout/IconVerticalSolidList"/>
    <dgm:cxn modelId="{40D41793-B8A5-4112-975B-8785A5A2BED9}" type="presOf" srcId="{69C43CCE-9A56-4F66-BBC6-60E6583ACE30}" destId="{8CFE852C-DA15-4A98-A328-EF6976F292B7}" srcOrd="0" destOrd="0" presId="urn:microsoft.com/office/officeart/2018/2/layout/IconVerticalSolidList"/>
    <dgm:cxn modelId="{4C8A3BA4-50B3-497A-A2F7-E574C0238046}" type="presOf" srcId="{2749EDE9-3D17-4332-A0EC-D20C4777516E}" destId="{DD3B0875-7FED-4912-9C2B-CAE3B259F96E}" srcOrd="0" destOrd="0" presId="urn:microsoft.com/office/officeart/2018/2/layout/IconVerticalSolidList"/>
    <dgm:cxn modelId="{A9E865B8-B14C-4E16-BB49-E7D0E42D118F}" srcId="{69C43CCE-9A56-4F66-BBC6-60E6583ACE30}" destId="{EC4E55F0-13AF-4FAA-9F1E-3F191D1E8028}" srcOrd="7" destOrd="0" parTransId="{4DB43CA1-B663-4083-B75E-C4E86AA2DFFD}" sibTransId="{06E85C73-3C31-4B34-AF5E-4F7286E0F6B3}"/>
    <dgm:cxn modelId="{D2E56ADE-B31D-4573-A83B-B8AAA606D3A3}" type="presOf" srcId="{58058447-87A2-4B4C-964B-806EC029821F}" destId="{377925A7-9B2C-4A73-94D8-5494795DAD1C}" srcOrd="0" destOrd="0" presId="urn:microsoft.com/office/officeart/2018/2/layout/IconVerticalSolidList"/>
    <dgm:cxn modelId="{5FDA0CF8-668E-4D54-B506-A1918473937E}" type="presOf" srcId="{EC4E55F0-13AF-4FAA-9F1E-3F191D1E8028}" destId="{570DA5F2-DC40-46AF-8117-9CE037DDE6C5}" srcOrd="0" destOrd="0" presId="urn:microsoft.com/office/officeart/2018/2/layout/IconVerticalSolidList"/>
    <dgm:cxn modelId="{18DFA6FC-0043-494E-A3A3-1422DFFF30F7}" type="presOf" srcId="{13A859EE-48A2-48B0-A620-2EA926240522}" destId="{23C4E51B-604C-40CA-9E9A-41A9D61185D3}" srcOrd="0" destOrd="0" presId="urn:microsoft.com/office/officeart/2018/2/layout/IconVerticalSolidList"/>
    <dgm:cxn modelId="{BD89B3C0-590C-4513-97D5-E494DBBEC44A}" type="presParOf" srcId="{8CFE852C-DA15-4A98-A328-EF6976F292B7}" destId="{DCE62118-7B78-43D1-BE7C-0A88A9BEC814}" srcOrd="0" destOrd="0" presId="urn:microsoft.com/office/officeart/2018/2/layout/IconVerticalSolidList"/>
    <dgm:cxn modelId="{58D1CDF9-E5DC-41D2-BD2C-6E302BF24F03}" type="presParOf" srcId="{DCE62118-7B78-43D1-BE7C-0A88A9BEC814}" destId="{EC3BCFCF-D725-45BE-88CB-D5C568DC14CB}" srcOrd="0" destOrd="0" presId="urn:microsoft.com/office/officeart/2018/2/layout/IconVerticalSolidList"/>
    <dgm:cxn modelId="{C096CDBC-A448-4544-9C90-FF9A23DA2CB1}" type="presParOf" srcId="{DCE62118-7B78-43D1-BE7C-0A88A9BEC814}" destId="{DCA5AFBD-AA10-4CAF-9DFF-6F9CBC7839F8}" srcOrd="1" destOrd="0" presId="urn:microsoft.com/office/officeart/2018/2/layout/IconVerticalSolidList"/>
    <dgm:cxn modelId="{44A575CF-BB4C-4E43-9F56-EAACA8D0AD9C}" type="presParOf" srcId="{DCE62118-7B78-43D1-BE7C-0A88A9BEC814}" destId="{F2DC42F3-2FB4-4C13-9BC1-1994B521AAEA}" srcOrd="2" destOrd="0" presId="urn:microsoft.com/office/officeart/2018/2/layout/IconVerticalSolidList"/>
    <dgm:cxn modelId="{65E649A3-D36A-4BFE-B945-315D253A01D6}" type="presParOf" srcId="{DCE62118-7B78-43D1-BE7C-0A88A9BEC814}" destId="{23C4E51B-604C-40CA-9E9A-41A9D61185D3}" srcOrd="3" destOrd="0" presId="urn:microsoft.com/office/officeart/2018/2/layout/IconVerticalSolidList"/>
    <dgm:cxn modelId="{AC63369F-B53E-4742-B26E-768FE275680D}" type="presParOf" srcId="{8CFE852C-DA15-4A98-A328-EF6976F292B7}" destId="{554893EB-4659-4237-9885-782DF7240126}" srcOrd="1" destOrd="0" presId="urn:microsoft.com/office/officeart/2018/2/layout/IconVerticalSolidList"/>
    <dgm:cxn modelId="{A4053951-E0DF-4DE0-A552-7B26DC2BA9C0}" type="presParOf" srcId="{8CFE852C-DA15-4A98-A328-EF6976F292B7}" destId="{CD7EE315-AD82-4B21-9B41-862118DBBF9D}" srcOrd="2" destOrd="0" presId="urn:microsoft.com/office/officeart/2018/2/layout/IconVerticalSolidList"/>
    <dgm:cxn modelId="{B2A77AC3-81EC-4C5F-A5E4-90689A0F4A0F}" type="presParOf" srcId="{CD7EE315-AD82-4B21-9B41-862118DBBF9D}" destId="{BE9D2709-200B-4424-8B28-72FB930BAF1E}" srcOrd="0" destOrd="0" presId="urn:microsoft.com/office/officeart/2018/2/layout/IconVerticalSolidList"/>
    <dgm:cxn modelId="{B08BDEEA-3FF7-49BB-8FAE-BE7CC241A6F1}" type="presParOf" srcId="{CD7EE315-AD82-4B21-9B41-862118DBBF9D}" destId="{99156256-64C2-49DC-8188-31178A6289AC}" srcOrd="1" destOrd="0" presId="urn:microsoft.com/office/officeart/2018/2/layout/IconVerticalSolidList"/>
    <dgm:cxn modelId="{E353A1FA-30D0-4B6D-989B-72BB26B35364}" type="presParOf" srcId="{CD7EE315-AD82-4B21-9B41-862118DBBF9D}" destId="{596161A2-6DD1-4C93-8F97-349FF99F815C}" srcOrd="2" destOrd="0" presId="urn:microsoft.com/office/officeart/2018/2/layout/IconVerticalSolidList"/>
    <dgm:cxn modelId="{768282D7-7E95-43EE-9943-F9410C14409E}" type="presParOf" srcId="{CD7EE315-AD82-4B21-9B41-862118DBBF9D}" destId="{D9F07D2C-A3EF-4F2C-B68C-73A36930A9EE}" srcOrd="3" destOrd="0" presId="urn:microsoft.com/office/officeart/2018/2/layout/IconVerticalSolidList"/>
    <dgm:cxn modelId="{7C6A9119-1D9A-459C-9D28-FAA42217AA6A}" type="presParOf" srcId="{8CFE852C-DA15-4A98-A328-EF6976F292B7}" destId="{EA823E37-AAEB-4ACD-8FA8-B443D5EBC24E}" srcOrd="3" destOrd="0" presId="urn:microsoft.com/office/officeart/2018/2/layout/IconVerticalSolidList"/>
    <dgm:cxn modelId="{FD51F05E-5192-4452-9E18-6DABF5D4E727}" type="presParOf" srcId="{8CFE852C-DA15-4A98-A328-EF6976F292B7}" destId="{DE721899-D3F1-40FD-AD7C-A15EC89E62FA}" srcOrd="4" destOrd="0" presId="urn:microsoft.com/office/officeart/2018/2/layout/IconVerticalSolidList"/>
    <dgm:cxn modelId="{7D21C24F-85D5-4F0E-8B17-80921EC74BA2}" type="presParOf" srcId="{DE721899-D3F1-40FD-AD7C-A15EC89E62FA}" destId="{6C3CA2EE-EE21-415E-8CE3-5A9297BEE8B1}" srcOrd="0" destOrd="0" presId="urn:microsoft.com/office/officeart/2018/2/layout/IconVerticalSolidList"/>
    <dgm:cxn modelId="{66526350-76A4-4C65-AD23-FBF900F62937}" type="presParOf" srcId="{DE721899-D3F1-40FD-AD7C-A15EC89E62FA}" destId="{7882528F-0E0F-485B-975F-01AE0A4DC228}" srcOrd="1" destOrd="0" presId="urn:microsoft.com/office/officeart/2018/2/layout/IconVerticalSolidList"/>
    <dgm:cxn modelId="{E4FB81C2-7A2B-452C-B9F1-C2A648741C67}" type="presParOf" srcId="{DE721899-D3F1-40FD-AD7C-A15EC89E62FA}" destId="{00AB1E56-7D50-4E68-AB62-020DFC1304D3}" srcOrd="2" destOrd="0" presId="urn:microsoft.com/office/officeart/2018/2/layout/IconVerticalSolidList"/>
    <dgm:cxn modelId="{12AC0E21-B075-41A1-8286-5DA05D22D083}" type="presParOf" srcId="{DE721899-D3F1-40FD-AD7C-A15EC89E62FA}" destId="{63FF5B9A-53E9-47CB-9DDA-BE5077AB82C4}" srcOrd="3" destOrd="0" presId="urn:microsoft.com/office/officeart/2018/2/layout/IconVerticalSolidList"/>
    <dgm:cxn modelId="{AE395D68-4000-4B45-BA0A-B834FD8145DF}" type="presParOf" srcId="{8CFE852C-DA15-4A98-A328-EF6976F292B7}" destId="{72D2BACC-1A68-4829-ABC8-B1B904193553}" srcOrd="5" destOrd="0" presId="urn:microsoft.com/office/officeart/2018/2/layout/IconVerticalSolidList"/>
    <dgm:cxn modelId="{8C52C646-EC28-40B5-B315-3526B83BD98A}" type="presParOf" srcId="{8CFE852C-DA15-4A98-A328-EF6976F292B7}" destId="{520BF869-05C0-449B-91CD-F799A5EBAE18}" srcOrd="6" destOrd="0" presId="urn:microsoft.com/office/officeart/2018/2/layout/IconVerticalSolidList"/>
    <dgm:cxn modelId="{C66E7D78-EC12-4092-B8C6-F288C9EBECF6}" type="presParOf" srcId="{520BF869-05C0-449B-91CD-F799A5EBAE18}" destId="{69CB9484-913E-487D-9DDB-00CAE7665356}" srcOrd="0" destOrd="0" presId="urn:microsoft.com/office/officeart/2018/2/layout/IconVerticalSolidList"/>
    <dgm:cxn modelId="{6245777D-F41A-4D41-895E-4660A9081783}" type="presParOf" srcId="{520BF869-05C0-449B-91CD-F799A5EBAE18}" destId="{CD832A13-BE6F-4044-BE9C-95D131D468B0}" srcOrd="1" destOrd="0" presId="urn:microsoft.com/office/officeart/2018/2/layout/IconVerticalSolidList"/>
    <dgm:cxn modelId="{FA5CF6B4-C333-416D-8E3C-F8D4AD8EB981}" type="presParOf" srcId="{520BF869-05C0-449B-91CD-F799A5EBAE18}" destId="{CDF591AE-A9F2-42C4-91C4-7D4855951A64}" srcOrd="2" destOrd="0" presId="urn:microsoft.com/office/officeart/2018/2/layout/IconVerticalSolidList"/>
    <dgm:cxn modelId="{16E5C467-A1DB-48E5-8E2E-02CB2BC35168}" type="presParOf" srcId="{520BF869-05C0-449B-91CD-F799A5EBAE18}" destId="{DD3B0875-7FED-4912-9C2B-CAE3B259F96E}" srcOrd="3" destOrd="0" presId="urn:microsoft.com/office/officeart/2018/2/layout/IconVerticalSolidList"/>
    <dgm:cxn modelId="{D46DD0C6-2395-4031-8DAA-36056A9E3108}" type="presParOf" srcId="{8CFE852C-DA15-4A98-A328-EF6976F292B7}" destId="{FFBEBB2E-EADA-46FE-AF43-77C69528194C}" srcOrd="7" destOrd="0" presId="urn:microsoft.com/office/officeart/2018/2/layout/IconVerticalSolidList"/>
    <dgm:cxn modelId="{86595720-E8E3-4582-AA42-37F7D481D505}" type="presParOf" srcId="{8CFE852C-DA15-4A98-A328-EF6976F292B7}" destId="{3DFCFC9B-03E6-4D7A-A6A1-F42B02C31427}" srcOrd="8" destOrd="0" presId="urn:microsoft.com/office/officeart/2018/2/layout/IconVerticalSolidList"/>
    <dgm:cxn modelId="{80376DC7-0874-41EC-AB45-FA82A047DBB4}" type="presParOf" srcId="{3DFCFC9B-03E6-4D7A-A6A1-F42B02C31427}" destId="{003E4C5F-8172-425A-A3C8-250CA4D6B8DE}" srcOrd="0" destOrd="0" presId="urn:microsoft.com/office/officeart/2018/2/layout/IconVerticalSolidList"/>
    <dgm:cxn modelId="{8B0CAF55-223F-4F95-A94A-CEC9A7647093}" type="presParOf" srcId="{3DFCFC9B-03E6-4D7A-A6A1-F42B02C31427}" destId="{18530D39-ABB0-43BD-8222-986AE54ADDE4}" srcOrd="1" destOrd="0" presId="urn:microsoft.com/office/officeart/2018/2/layout/IconVerticalSolidList"/>
    <dgm:cxn modelId="{5B760C55-4A1A-49BA-8440-275994897AE3}" type="presParOf" srcId="{3DFCFC9B-03E6-4D7A-A6A1-F42B02C31427}" destId="{52107162-BB21-406D-BF1E-7C7067843FB2}" srcOrd="2" destOrd="0" presId="urn:microsoft.com/office/officeart/2018/2/layout/IconVerticalSolidList"/>
    <dgm:cxn modelId="{606AF5CA-9C30-4672-8128-767F5D0AB865}" type="presParOf" srcId="{3DFCFC9B-03E6-4D7A-A6A1-F42B02C31427}" destId="{886BF826-2B91-4589-AD5E-D2F2A49828DA}" srcOrd="3" destOrd="0" presId="urn:microsoft.com/office/officeart/2018/2/layout/IconVerticalSolidList"/>
    <dgm:cxn modelId="{012656BC-B85D-48FC-B4ED-8495E5CFFDD1}" type="presParOf" srcId="{8CFE852C-DA15-4A98-A328-EF6976F292B7}" destId="{36C04C41-84F2-4105-BC3F-86704CE507CD}" srcOrd="9" destOrd="0" presId="urn:microsoft.com/office/officeart/2018/2/layout/IconVerticalSolidList"/>
    <dgm:cxn modelId="{53FCE92D-1E2B-49D7-8B4E-9701EB03494A}" type="presParOf" srcId="{8CFE852C-DA15-4A98-A328-EF6976F292B7}" destId="{9F1BEE7A-15E4-406A-B39E-2A03CAC478AA}" srcOrd="10" destOrd="0" presId="urn:microsoft.com/office/officeart/2018/2/layout/IconVerticalSolidList"/>
    <dgm:cxn modelId="{B1C1EB7B-7E36-4E87-857A-422AF9F5ED9D}" type="presParOf" srcId="{9F1BEE7A-15E4-406A-B39E-2A03CAC478AA}" destId="{4863245D-144F-4D0B-BD2D-32D3A3DB733A}" srcOrd="0" destOrd="0" presId="urn:microsoft.com/office/officeart/2018/2/layout/IconVerticalSolidList"/>
    <dgm:cxn modelId="{EBE7C320-D75E-4BE9-AF96-F5BF9F998814}" type="presParOf" srcId="{9F1BEE7A-15E4-406A-B39E-2A03CAC478AA}" destId="{DD0D6433-2D2A-447C-900D-F2F17D070A9B}" srcOrd="1" destOrd="0" presId="urn:microsoft.com/office/officeart/2018/2/layout/IconVerticalSolidList"/>
    <dgm:cxn modelId="{CBC99384-09B0-4871-AD64-9B89293FD751}" type="presParOf" srcId="{9F1BEE7A-15E4-406A-B39E-2A03CAC478AA}" destId="{7139A3EF-6881-45A2-9ACD-AF6018B31402}" srcOrd="2" destOrd="0" presId="urn:microsoft.com/office/officeart/2018/2/layout/IconVerticalSolidList"/>
    <dgm:cxn modelId="{A6538FC4-AEE4-4389-83F7-1D53875C6DBF}" type="presParOf" srcId="{9F1BEE7A-15E4-406A-B39E-2A03CAC478AA}" destId="{377925A7-9B2C-4A73-94D8-5494795DAD1C}" srcOrd="3" destOrd="0" presId="urn:microsoft.com/office/officeart/2018/2/layout/IconVerticalSolidList"/>
    <dgm:cxn modelId="{4E6826CB-E40D-41A2-93A2-69E57F0115E7}" type="presParOf" srcId="{8CFE852C-DA15-4A98-A328-EF6976F292B7}" destId="{E16FD695-5036-4879-9962-0D328650AAEC}" srcOrd="11" destOrd="0" presId="urn:microsoft.com/office/officeart/2018/2/layout/IconVerticalSolidList"/>
    <dgm:cxn modelId="{F4EE0609-E5E1-4AF9-8F56-3C24AA0BBBE8}" type="presParOf" srcId="{8CFE852C-DA15-4A98-A328-EF6976F292B7}" destId="{674C4427-A642-413A-A158-70357A7DB341}" srcOrd="12" destOrd="0" presId="urn:microsoft.com/office/officeart/2018/2/layout/IconVerticalSolidList"/>
    <dgm:cxn modelId="{3A8B1F8B-FCE8-465B-AFE8-91EDA2F49DFF}" type="presParOf" srcId="{674C4427-A642-413A-A158-70357A7DB341}" destId="{460C556A-EB59-4AC1-AAC5-01551DAFACEA}" srcOrd="0" destOrd="0" presId="urn:microsoft.com/office/officeart/2018/2/layout/IconVerticalSolidList"/>
    <dgm:cxn modelId="{0AB1BCA6-BA20-47AA-A6D8-116BF8666257}" type="presParOf" srcId="{674C4427-A642-413A-A158-70357A7DB341}" destId="{59FE6714-5075-45B1-AD55-139D9BC478FE}" srcOrd="1" destOrd="0" presId="urn:microsoft.com/office/officeart/2018/2/layout/IconVerticalSolidList"/>
    <dgm:cxn modelId="{9EDD8B77-A9C8-4756-BDB5-69244558EAAF}" type="presParOf" srcId="{674C4427-A642-413A-A158-70357A7DB341}" destId="{B06010D3-54BD-4D5F-99D8-2948ECFE094D}" srcOrd="2" destOrd="0" presId="urn:microsoft.com/office/officeart/2018/2/layout/IconVerticalSolidList"/>
    <dgm:cxn modelId="{973EBA5A-42BC-443D-852B-E9BA1EC303F0}" type="presParOf" srcId="{674C4427-A642-413A-A158-70357A7DB341}" destId="{25DD47BB-064C-4E31-914E-B7E8E6C2C934}" srcOrd="3" destOrd="0" presId="urn:microsoft.com/office/officeart/2018/2/layout/IconVerticalSolidList"/>
    <dgm:cxn modelId="{F20BE5D9-D7A6-4DA1-99F8-AEC20DFDB099}" type="presParOf" srcId="{8CFE852C-DA15-4A98-A328-EF6976F292B7}" destId="{7E285E6D-21B4-4303-83C1-C88AFA478E1D}" srcOrd="13" destOrd="0" presId="urn:microsoft.com/office/officeart/2018/2/layout/IconVerticalSolidList"/>
    <dgm:cxn modelId="{0E98F8A6-6042-408E-9143-7325D3973134}" type="presParOf" srcId="{8CFE852C-DA15-4A98-A328-EF6976F292B7}" destId="{0E44408C-A2CD-4B53-A61E-9839E87D186B}" srcOrd="14" destOrd="0" presId="urn:microsoft.com/office/officeart/2018/2/layout/IconVerticalSolidList"/>
    <dgm:cxn modelId="{B608FD8C-0218-47AD-8050-E138812D4B3C}" type="presParOf" srcId="{0E44408C-A2CD-4B53-A61E-9839E87D186B}" destId="{F5928C07-1AC4-44D0-A85E-7502161B29BC}" srcOrd="0" destOrd="0" presId="urn:microsoft.com/office/officeart/2018/2/layout/IconVerticalSolidList"/>
    <dgm:cxn modelId="{B6A62C62-FCAD-4404-9645-23060215E4C2}" type="presParOf" srcId="{0E44408C-A2CD-4B53-A61E-9839E87D186B}" destId="{9F32CD8A-C1E2-4AF7-B799-62FE38A238B4}" srcOrd="1" destOrd="0" presId="urn:microsoft.com/office/officeart/2018/2/layout/IconVerticalSolidList"/>
    <dgm:cxn modelId="{7370033F-594B-4DB1-BF27-3CBCFF9BD72F}" type="presParOf" srcId="{0E44408C-A2CD-4B53-A61E-9839E87D186B}" destId="{E35145E7-9184-47BF-AD6D-A0E7BAD92DE0}" srcOrd="2" destOrd="0" presId="urn:microsoft.com/office/officeart/2018/2/layout/IconVerticalSolidList"/>
    <dgm:cxn modelId="{292B819D-703D-4D91-A0D3-76A926608141}" type="presParOf" srcId="{0E44408C-A2CD-4B53-A61E-9839E87D186B}" destId="{570DA5F2-DC40-46AF-8117-9CE037DDE6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AF4B5-7732-4317-BC32-06AFBE7C821A}">
      <dsp:nvSpPr>
        <dsp:cNvPr id="0" name=""/>
        <dsp:cNvSpPr/>
      </dsp:nvSpPr>
      <dsp:spPr>
        <a:xfrm>
          <a:off x="0" y="23106"/>
          <a:ext cx="694944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Communication issues</a:t>
          </a:r>
        </a:p>
      </dsp:txBody>
      <dsp:txXfrm>
        <a:off x="36296" y="59402"/>
        <a:ext cx="6876848" cy="670943"/>
      </dsp:txXfrm>
    </dsp:sp>
    <dsp:sp modelId="{8D97EE27-2941-4862-BDB1-80800CE98FE8}">
      <dsp:nvSpPr>
        <dsp:cNvPr id="0" name=""/>
        <dsp:cNvSpPr/>
      </dsp:nvSpPr>
      <dsp:spPr>
        <a:xfrm>
          <a:off x="0" y="855921"/>
          <a:ext cx="6949440" cy="743535"/>
        </a:xfrm>
        <a:prstGeom prst="roundRect">
          <a:avLst/>
        </a:prstGeom>
        <a:solidFill>
          <a:schemeClr val="accent2">
            <a:hueOff val="-173555"/>
            <a:satOff val="-3605"/>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Personality and value clashes</a:t>
          </a:r>
        </a:p>
      </dsp:txBody>
      <dsp:txXfrm>
        <a:off x="36296" y="892217"/>
        <a:ext cx="6876848" cy="670943"/>
      </dsp:txXfrm>
    </dsp:sp>
    <dsp:sp modelId="{000CA308-6F6E-4CF5-BCF2-41BA825ED2EA}">
      <dsp:nvSpPr>
        <dsp:cNvPr id="0" name=""/>
        <dsp:cNvSpPr/>
      </dsp:nvSpPr>
      <dsp:spPr>
        <a:xfrm>
          <a:off x="0" y="1688736"/>
          <a:ext cx="6949440" cy="743535"/>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Resource scarcity</a:t>
          </a:r>
        </a:p>
      </dsp:txBody>
      <dsp:txXfrm>
        <a:off x="36296" y="1725032"/>
        <a:ext cx="6876848" cy="670943"/>
      </dsp:txXfrm>
    </dsp:sp>
    <dsp:sp modelId="{B4FBFE27-52E1-476F-AAC2-2B03502C1A74}">
      <dsp:nvSpPr>
        <dsp:cNvPr id="0" name=""/>
        <dsp:cNvSpPr/>
      </dsp:nvSpPr>
      <dsp:spPr>
        <a:xfrm>
          <a:off x="0" y="2521551"/>
          <a:ext cx="6949440" cy="743535"/>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Role ambiguity</a:t>
          </a:r>
        </a:p>
      </dsp:txBody>
      <dsp:txXfrm>
        <a:off x="36296" y="2557847"/>
        <a:ext cx="6876848" cy="670943"/>
      </dsp:txXfrm>
    </dsp:sp>
    <dsp:sp modelId="{DEB157BC-0014-414F-AAFA-A4385A44D0DF}">
      <dsp:nvSpPr>
        <dsp:cNvPr id="0" name=""/>
        <dsp:cNvSpPr/>
      </dsp:nvSpPr>
      <dsp:spPr>
        <a:xfrm>
          <a:off x="0" y="3354366"/>
          <a:ext cx="6949440" cy="743535"/>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Divergent goals</a:t>
          </a:r>
        </a:p>
      </dsp:txBody>
      <dsp:txXfrm>
        <a:off x="36296" y="3390662"/>
        <a:ext cx="6876848" cy="670943"/>
      </dsp:txXfrm>
    </dsp:sp>
    <dsp:sp modelId="{B94FEE93-964C-453D-8D3D-C7BE3714EB16}">
      <dsp:nvSpPr>
        <dsp:cNvPr id="0" name=""/>
        <dsp:cNvSpPr/>
      </dsp:nvSpPr>
      <dsp:spPr>
        <a:xfrm>
          <a:off x="0" y="4187181"/>
          <a:ext cx="6949440" cy="743535"/>
        </a:xfrm>
        <a:prstGeom prst="roundRect">
          <a:avLst/>
        </a:prstGeom>
        <a:solidFill>
          <a:schemeClr val="accent2">
            <a:hueOff val="-867774"/>
            <a:satOff val="-18026"/>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Power </a:t>
          </a:r>
        </a:p>
      </dsp:txBody>
      <dsp:txXfrm>
        <a:off x="36296" y="4223477"/>
        <a:ext cx="6876848" cy="670943"/>
      </dsp:txXfrm>
    </dsp:sp>
    <dsp:sp modelId="{A04BA1B1-7C48-4E90-8A2E-DF2918EE1350}">
      <dsp:nvSpPr>
        <dsp:cNvPr id="0" name=""/>
        <dsp:cNvSpPr/>
      </dsp:nvSpPr>
      <dsp:spPr>
        <a:xfrm>
          <a:off x="0" y="5019996"/>
          <a:ext cx="6949440" cy="743535"/>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Opinions</a:t>
          </a:r>
        </a:p>
      </dsp:txBody>
      <dsp:txXfrm>
        <a:off x="36296" y="5056292"/>
        <a:ext cx="6876848" cy="670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F0940-F8CE-485E-9FDF-77DC2CDB7511}">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6E7B0-72BB-4A1F-830D-849F777521B0}">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Classical view:  (Taylor, Fayol) conflict as detrimental to the efficiency of the firm.  Elimination of conflict is the goal.</a:t>
          </a:r>
        </a:p>
      </dsp:txBody>
      <dsp:txXfrm>
        <a:off x="0" y="706"/>
        <a:ext cx="6949440" cy="1157045"/>
      </dsp:txXfrm>
    </dsp:sp>
    <dsp:sp modelId="{1FECE69D-3F07-486E-80F7-6A3615C5918C}">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DC4B8-A02B-420D-B729-FBFA9ED54CC8}">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Human Relations View: (Mayo) inevitability of conflict, elimination of conflict better for the organisation</a:t>
          </a:r>
        </a:p>
      </dsp:txBody>
      <dsp:txXfrm>
        <a:off x="0" y="1157751"/>
        <a:ext cx="6949440" cy="1157045"/>
      </dsp:txXfrm>
    </dsp:sp>
    <dsp:sp modelId="{B123DFDE-3E81-4C2B-ABF2-40B8B4330777}">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038AE-4CC3-4AE1-AB92-E73D4152ABC0}">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Modern view: some conflict essential for optimal organisational effectiveness, recognising that constructive conflict can stimuate innovation, problem solving and prevent stagnation</a:t>
          </a:r>
        </a:p>
      </dsp:txBody>
      <dsp:txXfrm>
        <a:off x="0" y="2314796"/>
        <a:ext cx="6949440" cy="1157045"/>
      </dsp:txXfrm>
    </dsp:sp>
    <dsp:sp modelId="{A60BF472-2349-4FA5-BC2E-F0329B2E616D}">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C02DD-417A-4FDC-93E5-D6ADC680CCCD}">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Interactionist: conflict is necessary: distinguish between dysfunctional and functional conflict</a:t>
          </a:r>
        </a:p>
      </dsp:txBody>
      <dsp:txXfrm>
        <a:off x="0" y="3471841"/>
        <a:ext cx="6949440" cy="1157045"/>
      </dsp:txXfrm>
    </dsp:sp>
    <dsp:sp modelId="{B4A57D6C-61D0-4551-87D9-0B62B1F83C0A}">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E6F4B-73DA-48CE-A4A0-13E694B9E0D4}">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Realist: inevitable due to competing interests – they stress focusing on managing conflict strategically to minimise impacts</a:t>
          </a:r>
        </a:p>
      </dsp:txBody>
      <dsp:txXfrm>
        <a:off x="0" y="4628886"/>
        <a:ext cx="6949440" cy="11570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53270-3B05-4DAF-AFFA-8D4D7CE206A7}">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6DFDE-BC45-4A3E-98F7-C0DAE1FBC0CB}">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The role of the manager is often about managing interpersonal conflict within their teams or beyond their team</a:t>
          </a:r>
        </a:p>
      </dsp:txBody>
      <dsp:txXfrm>
        <a:off x="575662" y="943292"/>
        <a:ext cx="4263632" cy="2647282"/>
      </dsp:txXfrm>
    </dsp:sp>
    <dsp:sp modelId="{6E12A9E9-738D-44B9-9A32-56D73DD9DCF6}">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AEFEE-1E22-4F4D-838E-342CC6A87051}">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There are a few different approaches – the first we will discuss is "constructive confrontation" </a:t>
          </a:r>
        </a:p>
      </dsp:txBody>
      <dsp:txXfrm>
        <a:off x="5988095" y="943292"/>
        <a:ext cx="4263632" cy="2647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74AD6-7C58-45E4-B4CD-E3E272F08FD1}">
      <dsp:nvSpPr>
        <dsp:cNvPr id="0" name=""/>
        <dsp:cNvSpPr/>
      </dsp:nvSpPr>
      <dsp:spPr>
        <a:xfrm>
          <a:off x="0" y="90383"/>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Bring individuals in conflict together with a third party </a:t>
          </a:r>
        </a:p>
      </dsp:txBody>
      <dsp:txXfrm>
        <a:off x="40724" y="131107"/>
        <a:ext cx="10572131" cy="752780"/>
      </dsp:txXfrm>
    </dsp:sp>
    <dsp:sp modelId="{933A1622-F73C-4D93-8AA0-DD0A6A5FE200}">
      <dsp:nvSpPr>
        <dsp:cNvPr id="0" name=""/>
        <dsp:cNvSpPr/>
      </dsp:nvSpPr>
      <dsp:spPr>
        <a:xfrm>
          <a:off x="0" y="985091"/>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Role of the third party is to build an exploratory and cooperative climate</a:t>
          </a:r>
        </a:p>
      </dsp:txBody>
      <dsp:txXfrm>
        <a:off x="40724" y="1025815"/>
        <a:ext cx="10572131" cy="752780"/>
      </dsp:txXfrm>
    </dsp:sp>
    <dsp:sp modelId="{612C439A-3D7B-4B29-86F0-A93F3976A5E5}">
      <dsp:nvSpPr>
        <dsp:cNvPr id="0" name=""/>
        <dsp:cNvSpPr/>
      </dsp:nvSpPr>
      <dsp:spPr>
        <a:xfrm>
          <a:off x="0" y="1879799"/>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Aim of the process is to get all parties to understand and explore each other's perceptions and feelings</a:t>
          </a:r>
        </a:p>
      </dsp:txBody>
      <dsp:txXfrm>
        <a:off x="40724" y="1920523"/>
        <a:ext cx="10572131" cy="752780"/>
      </dsp:txXfrm>
    </dsp:sp>
    <dsp:sp modelId="{ADBFDA92-5A47-4111-8DB8-5D1B04922AAE}">
      <dsp:nvSpPr>
        <dsp:cNvPr id="0" name=""/>
        <dsp:cNvSpPr/>
      </dsp:nvSpPr>
      <dsp:spPr>
        <a:xfrm>
          <a:off x="0" y="2774508"/>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process of developing mutual understanding and produce a win win situation</a:t>
          </a:r>
        </a:p>
      </dsp:txBody>
      <dsp:txXfrm>
        <a:off x="40724" y="2815232"/>
        <a:ext cx="10572131" cy="752780"/>
      </dsp:txXfrm>
    </dsp:sp>
    <dsp:sp modelId="{148864A3-38D1-47F8-89F5-61885362FA40}">
      <dsp:nvSpPr>
        <dsp:cNvPr id="0" name=""/>
        <dsp:cNvSpPr/>
      </dsp:nvSpPr>
      <dsp:spPr>
        <a:xfrm>
          <a:off x="0" y="3669216"/>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Issues are confronted but on the basis of a joint analysis of the facts and the behaviour of those involved </a:t>
          </a:r>
        </a:p>
      </dsp:txBody>
      <dsp:txXfrm>
        <a:off x="40724" y="3709940"/>
        <a:ext cx="10572131" cy="7527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EDC71-BB44-4F4F-AC2F-E7376AC30BD2}">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7169F-8D64-40CD-9A00-727690E31824}">
      <dsp:nvSpPr>
        <dsp:cNvPr id="0" name=""/>
        <dsp:cNvSpPr/>
      </dsp:nvSpPr>
      <dsp:spPr>
        <a:xfrm>
          <a:off x="0" y="706"/>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Active listening</a:t>
          </a:r>
        </a:p>
      </dsp:txBody>
      <dsp:txXfrm>
        <a:off x="0" y="706"/>
        <a:ext cx="6949440" cy="826460"/>
      </dsp:txXfrm>
    </dsp:sp>
    <dsp:sp modelId="{F9B4F5C8-BA0A-4DB9-9218-E89F591D1624}">
      <dsp:nvSpPr>
        <dsp:cNvPr id="0" name=""/>
        <dsp:cNvSpPr/>
      </dsp:nvSpPr>
      <dsp:spPr>
        <a:xfrm>
          <a:off x="0" y="827167"/>
          <a:ext cx="6949440" cy="0"/>
        </a:xfrm>
        <a:prstGeom prst="line">
          <a:avLst/>
        </a:prstGeom>
        <a:solidFill>
          <a:schemeClr val="accent2">
            <a:hueOff val="-173555"/>
            <a:satOff val="-3605"/>
            <a:lumOff val="-980"/>
            <a:alphaOff val="0"/>
          </a:schemeClr>
        </a:solidFill>
        <a:ln w="12700" cap="flat" cmpd="sng" algn="ctr">
          <a:solidFill>
            <a:schemeClr val="accent2">
              <a:hueOff val="-173555"/>
              <a:satOff val="-3605"/>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F6720-DAC0-4B7A-A04B-05C50B1B5839}">
      <dsp:nvSpPr>
        <dsp:cNvPr id="0" name=""/>
        <dsp:cNvSpPr/>
      </dsp:nvSpPr>
      <dsp:spPr>
        <a:xfrm>
          <a:off x="0" y="82716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Observe as well as listen</a:t>
          </a:r>
        </a:p>
      </dsp:txBody>
      <dsp:txXfrm>
        <a:off x="0" y="827167"/>
        <a:ext cx="6949440" cy="826460"/>
      </dsp:txXfrm>
    </dsp:sp>
    <dsp:sp modelId="{C122CA49-4E6A-49EF-836F-ABC843AB65A2}">
      <dsp:nvSpPr>
        <dsp:cNvPr id="0" name=""/>
        <dsp:cNvSpPr/>
      </dsp:nvSpPr>
      <dsp:spPr>
        <a:xfrm>
          <a:off x="0" y="1653627"/>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42FB1-6224-45DD-B031-B0C333340B58}">
      <dsp:nvSpPr>
        <dsp:cNvPr id="0" name=""/>
        <dsp:cNvSpPr/>
      </dsp:nvSpPr>
      <dsp:spPr>
        <a:xfrm>
          <a:off x="0" y="165362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Help people undertand and define the problem by asking pertinent, open-ended questions</a:t>
          </a:r>
        </a:p>
      </dsp:txBody>
      <dsp:txXfrm>
        <a:off x="0" y="1653627"/>
        <a:ext cx="6949440" cy="826460"/>
      </dsp:txXfrm>
    </dsp:sp>
    <dsp:sp modelId="{A8F63775-7656-4E93-B696-805724758C86}">
      <dsp:nvSpPr>
        <dsp:cNvPr id="0" name=""/>
        <dsp:cNvSpPr/>
      </dsp:nvSpPr>
      <dsp:spPr>
        <a:xfrm>
          <a:off x="0" y="2480088"/>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8D93CB-48B9-4B49-9349-51638E6DC9D0}">
      <dsp:nvSpPr>
        <dsp:cNvPr id="0" name=""/>
        <dsp:cNvSpPr/>
      </dsp:nvSpPr>
      <dsp:spPr>
        <a:xfrm>
          <a:off x="0" y="2480088"/>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Recognise feelings and allow them to be expressed</a:t>
          </a:r>
        </a:p>
      </dsp:txBody>
      <dsp:txXfrm>
        <a:off x="0" y="2480088"/>
        <a:ext cx="6949440" cy="826460"/>
      </dsp:txXfrm>
    </dsp:sp>
    <dsp:sp modelId="{B079D570-3DD0-408C-9C20-35311F196E3C}">
      <dsp:nvSpPr>
        <dsp:cNvPr id="0" name=""/>
        <dsp:cNvSpPr/>
      </dsp:nvSpPr>
      <dsp:spPr>
        <a:xfrm>
          <a:off x="0" y="3306549"/>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7975B-D96A-4F8A-8613-EE0C012728FB}">
      <dsp:nvSpPr>
        <dsp:cNvPr id="0" name=""/>
        <dsp:cNvSpPr/>
      </dsp:nvSpPr>
      <dsp:spPr>
        <a:xfrm>
          <a:off x="0" y="3306549"/>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Help people define the problems for themselves</a:t>
          </a:r>
        </a:p>
      </dsp:txBody>
      <dsp:txXfrm>
        <a:off x="0" y="3306549"/>
        <a:ext cx="6949440" cy="826460"/>
      </dsp:txXfrm>
    </dsp:sp>
    <dsp:sp modelId="{1B813CC2-AA27-4C12-A18E-CF639A85C3D3}">
      <dsp:nvSpPr>
        <dsp:cNvPr id="0" name=""/>
        <dsp:cNvSpPr/>
      </dsp:nvSpPr>
      <dsp:spPr>
        <a:xfrm>
          <a:off x="0" y="4133010"/>
          <a:ext cx="6949440" cy="0"/>
        </a:xfrm>
        <a:prstGeom prst="line">
          <a:avLst/>
        </a:prstGeom>
        <a:solidFill>
          <a:schemeClr val="accent2">
            <a:hueOff val="-867774"/>
            <a:satOff val="-18026"/>
            <a:lumOff val="-4902"/>
            <a:alphaOff val="0"/>
          </a:schemeClr>
        </a:solidFill>
        <a:ln w="12700" cap="flat" cmpd="sng" algn="ctr">
          <a:solidFill>
            <a:schemeClr val="accent2">
              <a:hueOff val="-867774"/>
              <a:satOff val="-18026"/>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51FE4-B45C-4A9E-9E21-4BB3BA6F70CD}">
      <dsp:nvSpPr>
        <dsp:cNvPr id="0" name=""/>
        <dsp:cNvSpPr/>
      </dsp:nvSpPr>
      <dsp:spPr>
        <a:xfrm>
          <a:off x="0" y="413301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Encourage people to explore solutions</a:t>
          </a:r>
        </a:p>
      </dsp:txBody>
      <dsp:txXfrm>
        <a:off x="0" y="4133010"/>
        <a:ext cx="6949440" cy="826460"/>
      </dsp:txXfrm>
    </dsp:sp>
    <dsp:sp modelId="{5E9D0EDB-51F4-41D6-8C2C-E820A88DAF89}">
      <dsp:nvSpPr>
        <dsp:cNvPr id="0" name=""/>
        <dsp:cNvSpPr/>
      </dsp:nvSpPr>
      <dsp:spPr>
        <a:xfrm>
          <a:off x="0" y="4959470"/>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6908B-B700-4D7B-A8A2-7DC5A4CD79BE}">
      <dsp:nvSpPr>
        <dsp:cNvPr id="0" name=""/>
        <dsp:cNvSpPr/>
      </dsp:nvSpPr>
      <dsp:spPr>
        <a:xfrm>
          <a:off x="0" y="495947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Get people to develop their nown implementation plans </a:t>
          </a:r>
        </a:p>
      </dsp:txBody>
      <dsp:txXfrm>
        <a:off x="0" y="4959470"/>
        <a:ext cx="6949440" cy="8264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B17E9-8D70-47C9-AEC9-A6915E0E4B17}">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5B430-AF53-4843-842F-60A68A16DDFB}">
      <dsp:nvSpPr>
        <dsp:cNvPr id="0" name=""/>
        <dsp:cNvSpPr/>
      </dsp:nvSpPr>
      <dsp:spPr>
        <a:xfrm>
          <a:off x="241286" y="181341"/>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59CBD1-A224-4A7A-9BBE-4B72121E1296}">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Statutory grievance process – see ACAS</a:t>
          </a:r>
        </a:p>
      </dsp:txBody>
      <dsp:txXfrm>
        <a:off x="921274" y="1871"/>
        <a:ext cx="6028165" cy="797640"/>
      </dsp:txXfrm>
    </dsp:sp>
    <dsp:sp modelId="{102B15C6-46ED-41D3-93B4-4D3BDDE040F1}">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01201-2E3C-438F-9F1E-8BAA72796852}">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5DAA2-D70E-4A45-8D1E-905E3E37D73B}">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Must be documented in the statement of employment particulars</a:t>
          </a:r>
        </a:p>
      </dsp:txBody>
      <dsp:txXfrm>
        <a:off x="921274" y="998922"/>
        <a:ext cx="6028165" cy="797640"/>
      </dsp:txXfrm>
    </dsp:sp>
    <dsp:sp modelId="{59591E3C-EC53-4AFE-B8F3-D89067D38692}">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7F9F1-D45F-4076-B75C-9870CC32DFCF}">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5BE46C-807A-42DF-95BC-AC08398CC9EE}">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Employers must treat grievances in a fair manner and ensure that all managers are familiar with the process</a:t>
          </a:r>
        </a:p>
      </dsp:txBody>
      <dsp:txXfrm>
        <a:off x="921274" y="1995973"/>
        <a:ext cx="6028165" cy="797640"/>
      </dsp:txXfrm>
    </dsp:sp>
    <dsp:sp modelId="{8FC152CF-D911-4352-B6FA-5EE8F0BEF300}">
      <dsp:nvSpPr>
        <dsp:cNvPr id="0" name=""/>
        <dsp:cNvSpPr/>
      </dsp:nvSpPr>
      <dsp:spPr>
        <a:xfrm>
          <a:off x="0" y="29930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017EE-4362-4D3D-B97B-296A5CD1980E}">
      <dsp:nvSpPr>
        <dsp:cNvPr id="0" name=""/>
        <dsp:cNvSpPr/>
      </dsp:nvSpPr>
      <dsp:spPr>
        <a:xfrm>
          <a:off x="241286" y="3172493"/>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16DA4-57F3-40F5-9B50-4D22F6AC71DC}">
      <dsp:nvSpPr>
        <dsp:cNvPr id="0" name=""/>
        <dsp:cNvSpPr/>
      </dsp:nvSpPr>
      <dsp:spPr>
        <a:xfrm>
          <a:off x="921274" y="29930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An employers should encourage informal resolution in the first instance</a:t>
          </a:r>
        </a:p>
      </dsp:txBody>
      <dsp:txXfrm>
        <a:off x="921274" y="2993024"/>
        <a:ext cx="6028165" cy="797640"/>
      </dsp:txXfrm>
    </dsp:sp>
    <dsp:sp modelId="{2DBB5869-AA24-4E87-BB03-F52B6E494591}">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A82A25-64AC-4727-8D1E-EE8E010BC7F4}">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B0B31E-1EEB-46ED-A4C2-A8BBA86523E9}">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Employees have the right to be accompanied at meetings relating to their grievance</a:t>
          </a:r>
        </a:p>
      </dsp:txBody>
      <dsp:txXfrm>
        <a:off x="921274" y="3990074"/>
        <a:ext cx="6028165" cy="797640"/>
      </dsp:txXfrm>
    </dsp:sp>
    <dsp:sp modelId="{6C88D8D5-7DF1-453A-980A-A58FB1A19128}">
      <dsp:nvSpPr>
        <dsp:cNvPr id="0" name=""/>
        <dsp:cNvSpPr/>
      </dsp:nvSpPr>
      <dsp:spPr>
        <a:xfrm>
          <a:off x="0" y="4987125"/>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8FFAD-63FE-423F-9FF9-EF516F5957E6}">
      <dsp:nvSpPr>
        <dsp:cNvPr id="0" name=""/>
        <dsp:cNvSpPr/>
      </dsp:nvSpPr>
      <dsp:spPr>
        <a:xfrm>
          <a:off x="241286" y="5166594"/>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DBD58-B2CA-4600-BE7B-7080DDEA1000}">
      <dsp:nvSpPr>
        <dsp:cNvPr id="0" name=""/>
        <dsp:cNvSpPr/>
      </dsp:nvSpPr>
      <dsp:spPr>
        <a:xfrm>
          <a:off x="921274" y="4987125"/>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Most UK workplaces are still relying on formal processes and procedures (CIPD, 2020)</a:t>
          </a:r>
        </a:p>
      </dsp:txBody>
      <dsp:txXfrm>
        <a:off x="921274" y="4987125"/>
        <a:ext cx="6028165" cy="7976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05547-6121-454E-9274-620D374AA1F0}">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60826-E20D-4744-A04D-AE433AB0D29B}">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9AE817-93EA-4687-8F68-9017C2B98306}">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Essential that people feel comfortable speaking up, voicing ideas and asking questions</a:t>
          </a:r>
        </a:p>
      </dsp:txBody>
      <dsp:txXfrm>
        <a:off x="1405898" y="2401"/>
        <a:ext cx="5543541" cy="1217228"/>
      </dsp:txXfrm>
    </dsp:sp>
    <dsp:sp modelId="{4B80BE8D-A258-4D73-AF2E-97B4414F32C0}">
      <dsp:nvSpPr>
        <dsp:cNvPr id="0" name=""/>
        <dsp:cNvSpPr/>
      </dsp:nvSpPr>
      <dsp:spPr>
        <a:xfrm>
          <a:off x="0" y="1523936"/>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3A412-A715-4A8F-B0AF-098564208CA2}">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68551F-350F-47C8-BE6A-7D07B5F0C89F}">
      <dsp:nvSpPr>
        <dsp:cNvPr id="0" name=""/>
        <dsp:cNvSpPr/>
      </dsp:nvSpPr>
      <dsp:spPr>
        <a:xfrm>
          <a:off x="1405898" y="1523936"/>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What does it take to build organisations where people can bring ideas and concerns to work?</a:t>
          </a:r>
        </a:p>
      </dsp:txBody>
      <dsp:txXfrm>
        <a:off x="1405898" y="1523936"/>
        <a:ext cx="5543541" cy="1217228"/>
      </dsp:txXfrm>
    </dsp:sp>
    <dsp:sp modelId="{B0529138-A072-427D-8756-5BC174F2256C}">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EE92B-6FBD-4A2E-A184-3C9BA56B3C39}">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48D83E-6BF2-4473-ADC6-3FB3F875EC1D}">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Amy Edmondson "safety found in silence"</a:t>
          </a:r>
        </a:p>
      </dsp:txBody>
      <dsp:txXfrm>
        <a:off x="1405898" y="3045472"/>
        <a:ext cx="5543541" cy="1217228"/>
      </dsp:txXfrm>
    </dsp:sp>
    <dsp:sp modelId="{6218AC46-A5E0-40DC-AC56-1DC4212C0EB7}">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C7365-F9AC-498E-9231-C26706D4BB2D}">
      <dsp:nvSpPr>
        <dsp:cNvPr id="0" name=""/>
        <dsp:cNvSpPr/>
      </dsp:nvSpPr>
      <dsp:spPr>
        <a:xfrm>
          <a:off x="368211" y="4840883"/>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99E929-E247-437A-A15E-5583E6232158}">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She highlights apathy, comfort and anxiety as negative traits that compromise pyscholoigcal safety </a:t>
          </a:r>
        </a:p>
      </dsp:txBody>
      <dsp:txXfrm>
        <a:off x="1405898" y="4567007"/>
        <a:ext cx="5543541" cy="12172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FFED4-87D3-4F2B-8059-0A89DD37C5F7}">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FAAE6-DDFE-494D-AF6C-B725E9954380}">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3B6158-84D0-455E-9886-9BF25AFD2D1B}">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Policy should stress the importance of identifying and remedying wrongdoing and give examples</a:t>
          </a:r>
        </a:p>
      </dsp:txBody>
      <dsp:txXfrm>
        <a:off x="1112187" y="4520"/>
        <a:ext cx="5837252" cy="962932"/>
      </dsp:txXfrm>
    </dsp:sp>
    <dsp:sp modelId="{7057C1C7-63A5-47CA-96CB-3FDAD0B2445C}">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41AD8E-7D21-4ED1-BAFA-1CFBB4C93558}">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65FE4-A67A-4588-8BF4-62999101C89E}">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Staff should inform their line manager immediately</a:t>
          </a:r>
        </a:p>
      </dsp:txBody>
      <dsp:txXfrm>
        <a:off x="1112187" y="1208186"/>
        <a:ext cx="5837252" cy="962932"/>
      </dsp:txXfrm>
    </dsp:sp>
    <dsp:sp modelId="{258954FB-71A0-46EB-8A36-EB66FEDB2B75}">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335DB-08C9-44A4-B1D8-4454F0AE52CC}">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B4B12D-4EFC-40A5-B9AB-17F715DA70FB}">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Ability to bypass layers of management</a:t>
          </a:r>
        </a:p>
      </dsp:txBody>
      <dsp:txXfrm>
        <a:off x="1112187" y="2411852"/>
        <a:ext cx="5837252" cy="962932"/>
      </dsp:txXfrm>
    </dsp:sp>
    <dsp:sp modelId="{3CBA63E8-9F57-4E3F-8A43-D4C1AF4D68D0}">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A5474-4176-4FE9-8019-70F69FF021CA}">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86BA51-2296-4527-A92B-17DE7B00F9CB}">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Confidentiality </a:t>
          </a:r>
        </a:p>
      </dsp:txBody>
      <dsp:txXfrm>
        <a:off x="1112187" y="3615518"/>
        <a:ext cx="5837252" cy="962932"/>
      </dsp:txXfrm>
    </dsp:sp>
    <dsp:sp modelId="{ADBEDC93-63BC-477D-B938-B48B017A30DD}">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286A7-64AA-40F4-9CCD-5A51C9BCFF86}">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212CB-FD0C-41EB-82DB-1D0D9CE88467}">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Protection from mistreatment</a:t>
          </a:r>
        </a:p>
      </dsp:txBody>
      <dsp:txXfrm>
        <a:off x="1112187" y="4819184"/>
        <a:ext cx="5837252" cy="9629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E0992-7B40-4DB4-9209-6ED24A7A6FAE}">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65422-EAC6-4DB0-912D-F97DBC6A02E7}">
      <dsp:nvSpPr>
        <dsp:cNvPr id="0" name=""/>
        <dsp:cNvSpPr/>
      </dsp:nvSpPr>
      <dsp:spPr>
        <a:xfrm>
          <a:off x="291287" y="221180"/>
          <a:ext cx="529612" cy="529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60B96C-72C8-465C-8BB0-46C998FF0DB9}">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How employees communicate their views and influence matters that affect them at work</a:t>
          </a:r>
        </a:p>
      </dsp:txBody>
      <dsp:txXfrm>
        <a:off x="1112187" y="4520"/>
        <a:ext cx="5837252" cy="962932"/>
      </dsp:txXfrm>
    </dsp:sp>
    <dsp:sp modelId="{5F5B45FE-01F0-41CF-B9C1-FDC3E75A46C1}">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CBD34-125A-486E-9DD3-7F1AAAAD7370}">
      <dsp:nvSpPr>
        <dsp:cNvPr id="0" name=""/>
        <dsp:cNvSpPr/>
      </dsp:nvSpPr>
      <dsp:spPr>
        <a:xfrm>
          <a:off x="291287" y="1424846"/>
          <a:ext cx="529612" cy="529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01147-D168-4DB8-99FE-9EAFB1DC10EA}">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employers – this is about building trust, innovation, productivity and improvement</a:t>
          </a:r>
        </a:p>
      </dsp:txBody>
      <dsp:txXfrm>
        <a:off x="1112187" y="1208186"/>
        <a:ext cx="5837252" cy="962932"/>
      </dsp:txXfrm>
    </dsp:sp>
    <dsp:sp modelId="{01DB740F-611B-41BE-84C1-199CA6EAA470}">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D5EDF-DB83-4592-88C8-0B60F7B45CBB}">
      <dsp:nvSpPr>
        <dsp:cNvPr id="0" name=""/>
        <dsp:cNvSpPr/>
      </dsp:nvSpPr>
      <dsp:spPr>
        <a:xfrm>
          <a:off x="291287" y="2628512"/>
          <a:ext cx="529612" cy="529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018D0B-806C-4FC1-9B5C-D7DF3F4C0F42}">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employees – can lead to feeling valued, increased job satisfaction, influence and opportunities for development</a:t>
          </a:r>
        </a:p>
      </dsp:txBody>
      <dsp:txXfrm>
        <a:off x="1112187" y="2411852"/>
        <a:ext cx="5837252" cy="962932"/>
      </dsp:txXfrm>
    </dsp:sp>
    <dsp:sp modelId="{EC5726F4-D632-4D2B-8DFE-CD4EB7F4E5DE}">
      <dsp:nvSpPr>
        <dsp:cNvPr id="0" name=""/>
        <dsp:cNvSpPr/>
      </dsp:nvSpPr>
      <dsp:spPr>
        <a:xfrm>
          <a:off x="0" y="3615517"/>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080AD-E255-496A-BE89-C34A0FBA9FD7}">
      <dsp:nvSpPr>
        <dsp:cNvPr id="0" name=""/>
        <dsp:cNvSpPr/>
      </dsp:nvSpPr>
      <dsp:spPr>
        <a:xfrm>
          <a:off x="291287" y="3832177"/>
          <a:ext cx="529612" cy="5296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14F653-0FB3-4D63-BC8C-9B258393F0F5}">
      <dsp:nvSpPr>
        <dsp:cNvPr id="0" name=""/>
        <dsp:cNvSpPr/>
      </dsp:nvSpPr>
      <dsp:spPr>
        <a:xfrm>
          <a:off x="1112187" y="3615517"/>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Integral to what we refer to as "good work"</a:t>
          </a:r>
        </a:p>
      </dsp:txBody>
      <dsp:txXfrm>
        <a:off x="1112187" y="3615517"/>
        <a:ext cx="5837252" cy="962932"/>
      </dsp:txXfrm>
    </dsp:sp>
    <dsp:sp modelId="{2C733814-A1EF-4BE5-B50F-A3A5A8510310}">
      <dsp:nvSpPr>
        <dsp:cNvPr id="0" name=""/>
        <dsp:cNvSpPr/>
      </dsp:nvSpPr>
      <dsp:spPr>
        <a:xfrm>
          <a:off x="0" y="4819183"/>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3D471-3043-4228-A303-C12E4A37C242}">
      <dsp:nvSpPr>
        <dsp:cNvPr id="0" name=""/>
        <dsp:cNvSpPr/>
      </dsp:nvSpPr>
      <dsp:spPr>
        <a:xfrm>
          <a:off x="291287" y="5035843"/>
          <a:ext cx="529612" cy="5296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DCE88-9A59-442E-BDF9-9E755100BAE8}">
      <dsp:nvSpPr>
        <dsp:cNvPr id="0" name=""/>
        <dsp:cNvSpPr/>
      </dsp:nvSpPr>
      <dsp:spPr>
        <a:xfrm>
          <a:off x="1112187" y="4819183"/>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Employee silence – not a good thing</a:t>
          </a:r>
        </a:p>
      </dsp:txBody>
      <dsp:txXfrm>
        <a:off x="1112187" y="4819183"/>
        <a:ext cx="5837252" cy="9629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CFCF-D725-45BE-88CB-D5C568DC14CB}">
      <dsp:nvSpPr>
        <dsp:cNvPr id="0" name=""/>
        <dsp:cNvSpPr/>
      </dsp:nvSpPr>
      <dsp:spPr>
        <a:xfrm>
          <a:off x="0" y="706"/>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5AFBD-AA10-4CAF-9DFF-6F9CBC7839F8}">
      <dsp:nvSpPr>
        <dsp:cNvPr id="0" name=""/>
        <dsp:cNvSpPr/>
      </dsp:nvSpPr>
      <dsp:spPr>
        <a:xfrm>
          <a:off x="179490" y="134211"/>
          <a:ext cx="326346" cy="326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4E51B-604C-40CA-9E9A-41A9D61185D3}">
      <dsp:nvSpPr>
        <dsp:cNvPr id="0" name=""/>
        <dsp:cNvSpPr/>
      </dsp:nvSpPr>
      <dsp:spPr>
        <a:xfrm>
          <a:off x="685326" y="706"/>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better understand, and reflect upon our personal use of power</a:t>
          </a:r>
        </a:p>
      </dsp:txBody>
      <dsp:txXfrm>
        <a:off x="685326" y="706"/>
        <a:ext cx="6264113" cy="593356"/>
      </dsp:txXfrm>
    </dsp:sp>
    <dsp:sp modelId="{BE9D2709-200B-4424-8B28-72FB930BAF1E}">
      <dsp:nvSpPr>
        <dsp:cNvPr id="0" name=""/>
        <dsp:cNvSpPr/>
      </dsp:nvSpPr>
      <dsp:spPr>
        <a:xfrm>
          <a:off x="0" y="742401"/>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56256-64C2-49DC-8188-31178A6289AC}">
      <dsp:nvSpPr>
        <dsp:cNvPr id="0" name=""/>
        <dsp:cNvSpPr/>
      </dsp:nvSpPr>
      <dsp:spPr>
        <a:xfrm>
          <a:off x="179490" y="875907"/>
          <a:ext cx="326346" cy="326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07D2C-A3EF-4F2C-B68C-73A36930A9EE}">
      <dsp:nvSpPr>
        <dsp:cNvPr id="0" name=""/>
        <dsp:cNvSpPr/>
      </dsp:nvSpPr>
      <dsp:spPr>
        <a:xfrm>
          <a:off x="685326" y="742401"/>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impact on organisational culture</a:t>
          </a:r>
        </a:p>
      </dsp:txBody>
      <dsp:txXfrm>
        <a:off x="685326" y="742401"/>
        <a:ext cx="6264113" cy="593356"/>
      </dsp:txXfrm>
    </dsp:sp>
    <dsp:sp modelId="{6C3CA2EE-EE21-415E-8CE3-5A9297BEE8B1}">
      <dsp:nvSpPr>
        <dsp:cNvPr id="0" name=""/>
        <dsp:cNvSpPr/>
      </dsp:nvSpPr>
      <dsp:spPr>
        <a:xfrm>
          <a:off x="0" y="1484097"/>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2528F-0E0F-485B-975F-01AE0A4DC228}">
      <dsp:nvSpPr>
        <dsp:cNvPr id="0" name=""/>
        <dsp:cNvSpPr/>
      </dsp:nvSpPr>
      <dsp:spPr>
        <a:xfrm>
          <a:off x="179490" y="1617602"/>
          <a:ext cx="326346" cy="326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FF5B9A-53E9-47CB-9DDA-BE5077AB82C4}">
      <dsp:nvSpPr>
        <dsp:cNvPr id="0" name=""/>
        <dsp:cNvSpPr/>
      </dsp:nvSpPr>
      <dsp:spPr>
        <a:xfrm>
          <a:off x="685326" y="1484097"/>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influence on employee engagement</a:t>
          </a:r>
        </a:p>
      </dsp:txBody>
      <dsp:txXfrm>
        <a:off x="685326" y="1484097"/>
        <a:ext cx="6264113" cy="593356"/>
      </dsp:txXfrm>
    </dsp:sp>
    <dsp:sp modelId="{69CB9484-913E-487D-9DDB-00CAE7665356}">
      <dsp:nvSpPr>
        <dsp:cNvPr id="0" name=""/>
        <dsp:cNvSpPr/>
      </dsp:nvSpPr>
      <dsp:spPr>
        <a:xfrm>
          <a:off x="0" y="2225793"/>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32A13-BE6F-4044-BE9C-95D131D468B0}">
      <dsp:nvSpPr>
        <dsp:cNvPr id="0" name=""/>
        <dsp:cNvSpPr/>
      </dsp:nvSpPr>
      <dsp:spPr>
        <a:xfrm>
          <a:off x="179490" y="2359298"/>
          <a:ext cx="326346" cy="326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B0875-7FED-4912-9C2B-CAE3B259F96E}">
      <dsp:nvSpPr>
        <dsp:cNvPr id="0" name=""/>
        <dsp:cNvSpPr/>
      </dsp:nvSpPr>
      <dsp:spPr>
        <a:xfrm>
          <a:off x="685326" y="2225793"/>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Conflict resolution</a:t>
          </a:r>
        </a:p>
      </dsp:txBody>
      <dsp:txXfrm>
        <a:off x="685326" y="2225793"/>
        <a:ext cx="6264113" cy="593356"/>
      </dsp:txXfrm>
    </dsp:sp>
    <dsp:sp modelId="{003E4C5F-8172-425A-A3C8-250CA4D6B8DE}">
      <dsp:nvSpPr>
        <dsp:cNvPr id="0" name=""/>
        <dsp:cNvSpPr/>
      </dsp:nvSpPr>
      <dsp:spPr>
        <a:xfrm>
          <a:off x="0" y="2967488"/>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30D39-ABB0-43BD-8222-986AE54ADDE4}">
      <dsp:nvSpPr>
        <dsp:cNvPr id="0" name=""/>
        <dsp:cNvSpPr/>
      </dsp:nvSpPr>
      <dsp:spPr>
        <a:xfrm>
          <a:off x="179490" y="3100993"/>
          <a:ext cx="326346" cy="3263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F826-2B91-4589-AD5E-D2F2A49828DA}">
      <dsp:nvSpPr>
        <dsp:cNvPr id="0" name=""/>
        <dsp:cNvSpPr/>
      </dsp:nvSpPr>
      <dsp:spPr>
        <a:xfrm>
          <a:off x="685326" y="2967488"/>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Ethical aspect</a:t>
          </a:r>
        </a:p>
      </dsp:txBody>
      <dsp:txXfrm>
        <a:off x="685326" y="2967488"/>
        <a:ext cx="6264113" cy="593356"/>
      </dsp:txXfrm>
    </dsp:sp>
    <dsp:sp modelId="{4863245D-144F-4D0B-BD2D-32D3A3DB733A}">
      <dsp:nvSpPr>
        <dsp:cNvPr id="0" name=""/>
        <dsp:cNvSpPr/>
      </dsp:nvSpPr>
      <dsp:spPr>
        <a:xfrm>
          <a:off x="0" y="3709184"/>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0D6433-2D2A-447C-900D-F2F17D070A9B}">
      <dsp:nvSpPr>
        <dsp:cNvPr id="0" name=""/>
        <dsp:cNvSpPr/>
      </dsp:nvSpPr>
      <dsp:spPr>
        <a:xfrm>
          <a:off x="179490" y="3842689"/>
          <a:ext cx="326346" cy="3263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7925A7-9B2C-4A73-94D8-5494795DAD1C}">
      <dsp:nvSpPr>
        <dsp:cNvPr id="0" name=""/>
        <dsp:cNvSpPr/>
      </dsp:nvSpPr>
      <dsp:spPr>
        <a:xfrm>
          <a:off x="685326" y="3709184"/>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Impact on change management</a:t>
          </a:r>
        </a:p>
      </dsp:txBody>
      <dsp:txXfrm>
        <a:off x="685326" y="3709184"/>
        <a:ext cx="6264113" cy="593356"/>
      </dsp:txXfrm>
    </dsp:sp>
    <dsp:sp modelId="{460C556A-EB59-4AC1-AAC5-01551DAFACEA}">
      <dsp:nvSpPr>
        <dsp:cNvPr id="0" name=""/>
        <dsp:cNvSpPr/>
      </dsp:nvSpPr>
      <dsp:spPr>
        <a:xfrm>
          <a:off x="0" y="4450879"/>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E6714-5075-45B1-AD55-139D9BC478FE}">
      <dsp:nvSpPr>
        <dsp:cNvPr id="0" name=""/>
        <dsp:cNvSpPr/>
      </dsp:nvSpPr>
      <dsp:spPr>
        <a:xfrm>
          <a:off x="179490" y="4584384"/>
          <a:ext cx="326346" cy="3263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D47BB-064C-4E31-914E-B7E8E6C2C934}">
      <dsp:nvSpPr>
        <dsp:cNvPr id="0" name=""/>
        <dsp:cNvSpPr/>
      </dsp:nvSpPr>
      <dsp:spPr>
        <a:xfrm>
          <a:off x="685326" y="4450879"/>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Career development </a:t>
          </a:r>
        </a:p>
      </dsp:txBody>
      <dsp:txXfrm>
        <a:off x="685326" y="4450879"/>
        <a:ext cx="6264113" cy="593356"/>
      </dsp:txXfrm>
    </dsp:sp>
    <dsp:sp modelId="{F5928C07-1AC4-44D0-A85E-7502161B29BC}">
      <dsp:nvSpPr>
        <dsp:cNvPr id="0" name=""/>
        <dsp:cNvSpPr/>
      </dsp:nvSpPr>
      <dsp:spPr>
        <a:xfrm>
          <a:off x="0" y="5192575"/>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2CD8A-C1E2-4AF7-B799-62FE38A238B4}">
      <dsp:nvSpPr>
        <dsp:cNvPr id="0" name=""/>
        <dsp:cNvSpPr/>
      </dsp:nvSpPr>
      <dsp:spPr>
        <a:xfrm>
          <a:off x="179490" y="5326080"/>
          <a:ext cx="326346" cy="3263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DA5F2-DC40-46AF-8117-9CE037DDE6C5}">
      <dsp:nvSpPr>
        <dsp:cNvPr id="0" name=""/>
        <dsp:cNvSpPr/>
      </dsp:nvSpPr>
      <dsp:spPr>
        <a:xfrm>
          <a:off x="685326" y="5192575"/>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Organisational effectiveness</a:t>
          </a:r>
        </a:p>
      </dsp:txBody>
      <dsp:txXfrm>
        <a:off x="685326" y="5192575"/>
        <a:ext cx="6264113" cy="5933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BD4F0-0167-4DB8-9BFE-F6B7795C199E}" type="datetimeFigureOut">
              <a:t>3/4/2025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DD8F6-E49E-4D4D-A8A5-EC620B62244A}" type="slidenum">
              <a:t>‹#›</a:t>
            </a:fld>
            <a:endParaRPr lang="en-US"/>
          </a:p>
        </p:txBody>
      </p:sp>
    </p:spTree>
    <p:extLst>
      <p:ext uri="{BB962C8B-B14F-4D97-AF65-F5344CB8AC3E}">
        <p14:creationId xmlns:p14="http://schemas.microsoft.com/office/powerpoint/2010/main" val="2782627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Basically because any </a:t>
            </a:r>
            <a:r>
              <a:rPr lang="en-US" dirty="0" err="1">
                <a:ea typeface="Calibri"/>
                <a:cs typeface="Calibri"/>
              </a:rPr>
              <a:t>organisation</a:t>
            </a:r>
            <a:r>
              <a:rPr lang="en-US" dirty="0">
                <a:ea typeface="Calibri"/>
                <a:cs typeface="Calibri"/>
              </a:rPr>
              <a:t> function by means of adjustments and compromises.  Conflict arises where there is change, because it may be seen as a threat to be challenged or resisted, or where there is frustration – fight rather than flight. </a:t>
            </a:r>
          </a:p>
          <a:p>
            <a:endParaRPr lang="en-US" dirty="0">
              <a:ea typeface="Calibri"/>
              <a:cs typeface="Calibri"/>
            </a:endParaRPr>
          </a:p>
          <a:p>
            <a:r>
              <a:rPr lang="en-US" dirty="0">
                <a:ea typeface="Calibri"/>
                <a:cs typeface="Calibri"/>
              </a:rPr>
              <a:t>Give everyone 15 minutes to prepare thoughts about this </a:t>
            </a:r>
          </a:p>
        </p:txBody>
      </p:sp>
      <p:sp>
        <p:nvSpPr>
          <p:cNvPr id="4" name="Slide Number Placeholder 3"/>
          <p:cNvSpPr>
            <a:spLocks noGrp="1"/>
          </p:cNvSpPr>
          <p:nvPr>
            <p:ph type="sldNum" sz="quarter" idx="5"/>
          </p:nvPr>
        </p:nvSpPr>
        <p:spPr/>
        <p:txBody>
          <a:bodyPr/>
          <a:lstStyle/>
          <a:p>
            <a:fld id="{D6EDD8F6-E49E-4D4D-A8A5-EC620B62244A}" type="slidenum">
              <a:t>2</a:t>
            </a:fld>
            <a:endParaRPr lang="en-US"/>
          </a:p>
        </p:txBody>
      </p:sp>
    </p:spTree>
    <p:extLst>
      <p:ext uri="{BB962C8B-B14F-4D97-AF65-F5344CB8AC3E}">
        <p14:creationId xmlns:p14="http://schemas.microsoft.com/office/powerpoint/2010/main" val="2867751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Note the emphasis on implementing and monitoring the solution</a:t>
            </a:r>
            <a:endParaRPr lang="en-US" dirty="0"/>
          </a:p>
        </p:txBody>
      </p:sp>
      <p:sp>
        <p:nvSpPr>
          <p:cNvPr id="4" name="Slide Number Placeholder 3"/>
          <p:cNvSpPr>
            <a:spLocks noGrp="1"/>
          </p:cNvSpPr>
          <p:nvPr>
            <p:ph type="sldNum" sz="quarter" idx="5"/>
          </p:nvPr>
        </p:nvSpPr>
        <p:spPr/>
        <p:txBody>
          <a:bodyPr/>
          <a:lstStyle/>
          <a:p>
            <a:fld id="{D6EDD8F6-E49E-4D4D-A8A5-EC620B62244A}" type="slidenum">
              <a:rPr lang="en-US"/>
              <a:t>9</a:t>
            </a:fld>
            <a:endParaRPr lang="en-US"/>
          </a:p>
        </p:txBody>
      </p:sp>
    </p:spTree>
    <p:extLst>
      <p:ext uri="{BB962C8B-B14F-4D97-AF65-F5344CB8AC3E}">
        <p14:creationId xmlns:p14="http://schemas.microsoft.com/office/powerpoint/2010/main" val="1425896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about conflict between individuals – a very real feature of any place where humans congregate.  We can ignore, withdraw, </a:t>
            </a:r>
            <a:r>
              <a:rPr lang="en-US" dirty="0" err="1">
                <a:ea typeface="Calibri"/>
                <a:cs typeface="Calibri"/>
              </a:rPr>
              <a:t>minimise</a:t>
            </a:r>
            <a:r>
              <a:rPr lang="en-US" dirty="0">
                <a:ea typeface="Calibri"/>
                <a:cs typeface="Calibri"/>
              </a:rPr>
              <a:t>, but none of these things will resolve the conflict.  </a:t>
            </a:r>
          </a:p>
        </p:txBody>
      </p:sp>
      <p:sp>
        <p:nvSpPr>
          <p:cNvPr id="4" name="Slide Number Placeholder 3"/>
          <p:cNvSpPr>
            <a:spLocks noGrp="1"/>
          </p:cNvSpPr>
          <p:nvPr>
            <p:ph type="sldNum" sz="quarter" idx="5"/>
          </p:nvPr>
        </p:nvSpPr>
        <p:spPr/>
        <p:txBody>
          <a:bodyPr/>
          <a:lstStyle/>
          <a:p>
            <a:fld id="{D6EDD8F6-E49E-4D4D-A8A5-EC620B62244A}" type="slidenum">
              <a:rPr lang="en-US"/>
              <a:t>10</a:t>
            </a:fld>
            <a:endParaRPr lang="en-US"/>
          </a:p>
        </p:txBody>
      </p:sp>
    </p:spTree>
    <p:extLst>
      <p:ext uri="{BB962C8B-B14F-4D97-AF65-F5344CB8AC3E}">
        <p14:creationId xmlns:p14="http://schemas.microsoft.com/office/powerpoint/2010/main" val="1402186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third party has an important and difficult role – must avoid the temptation to support either party</a:t>
            </a:r>
          </a:p>
        </p:txBody>
      </p:sp>
      <p:sp>
        <p:nvSpPr>
          <p:cNvPr id="4" name="Slide Number Placeholder 3"/>
          <p:cNvSpPr>
            <a:spLocks noGrp="1"/>
          </p:cNvSpPr>
          <p:nvPr>
            <p:ph type="sldNum" sz="quarter" idx="5"/>
          </p:nvPr>
        </p:nvSpPr>
        <p:spPr/>
        <p:txBody>
          <a:bodyPr/>
          <a:lstStyle/>
          <a:p>
            <a:fld id="{D6EDD8F6-E49E-4D4D-A8A5-EC620B62244A}" type="slidenum">
              <a:rPr lang="en-US"/>
              <a:t>11</a:t>
            </a:fld>
            <a:endParaRPr lang="en-US"/>
          </a:p>
        </p:txBody>
      </p:sp>
    </p:spTree>
    <p:extLst>
      <p:ext uri="{BB962C8B-B14F-4D97-AF65-F5344CB8AC3E}">
        <p14:creationId xmlns:p14="http://schemas.microsoft.com/office/powerpoint/2010/main" val="2510490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of this approach?</a:t>
            </a:r>
          </a:p>
        </p:txBody>
      </p:sp>
      <p:sp>
        <p:nvSpPr>
          <p:cNvPr id="4" name="Slide Number Placeholder 3"/>
          <p:cNvSpPr>
            <a:spLocks noGrp="1"/>
          </p:cNvSpPr>
          <p:nvPr>
            <p:ph type="sldNum" sz="quarter" idx="5"/>
          </p:nvPr>
        </p:nvSpPr>
        <p:spPr/>
        <p:txBody>
          <a:bodyPr/>
          <a:lstStyle/>
          <a:p>
            <a:fld id="{D6EDD8F6-E49E-4D4D-A8A5-EC620B62244A}" type="slidenum">
              <a:rPr lang="en-US"/>
              <a:t>12</a:t>
            </a:fld>
            <a:endParaRPr lang="en-US"/>
          </a:p>
        </p:txBody>
      </p:sp>
    </p:spTree>
    <p:extLst>
      <p:ext uri="{BB962C8B-B14F-4D97-AF65-F5344CB8AC3E}">
        <p14:creationId xmlns:p14="http://schemas.microsoft.com/office/powerpoint/2010/main" val="1902658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Key here is about adapting their style to the specific needs of the </a:t>
            </a:r>
            <a:r>
              <a:rPr lang="en-US" dirty="0" err="1">
                <a:ea typeface="Calibri"/>
                <a:cs typeface="Calibri"/>
              </a:rPr>
              <a:t>organisation</a:t>
            </a:r>
            <a:r>
              <a:rPr lang="en-US" dirty="0">
                <a:ea typeface="Calibri"/>
                <a:cs typeface="Calibri"/>
              </a:rPr>
              <a:t> and team</a:t>
            </a:r>
          </a:p>
        </p:txBody>
      </p:sp>
      <p:sp>
        <p:nvSpPr>
          <p:cNvPr id="4" name="Slide Number Placeholder 3"/>
          <p:cNvSpPr>
            <a:spLocks noGrp="1"/>
          </p:cNvSpPr>
          <p:nvPr>
            <p:ph type="sldNum" sz="quarter" idx="5"/>
          </p:nvPr>
        </p:nvSpPr>
        <p:spPr/>
        <p:txBody>
          <a:bodyPr/>
          <a:lstStyle/>
          <a:p>
            <a:fld id="{D6EDD8F6-E49E-4D4D-A8A5-EC620B62244A}" type="slidenum">
              <a:rPr lang="en-US"/>
              <a:t>13</a:t>
            </a:fld>
            <a:endParaRPr lang="en-US"/>
          </a:p>
        </p:txBody>
      </p:sp>
    </p:spTree>
    <p:extLst>
      <p:ext uri="{BB962C8B-B14F-4D97-AF65-F5344CB8AC3E}">
        <p14:creationId xmlns:p14="http://schemas.microsoft.com/office/powerpoint/2010/main" val="2636708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Read the ACAS code of practice</a:t>
            </a:r>
          </a:p>
        </p:txBody>
      </p:sp>
      <p:sp>
        <p:nvSpPr>
          <p:cNvPr id="4" name="Slide Number Placeholder 3"/>
          <p:cNvSpPr>
            <a:spLocks noGrp="1"/>
          </p:cNvSpPr>
          <p:nvPr>
            <p:ph type="sldNum" sz="quarter" idx="5"/>
          </p:nvPr>
        </p:nvSpPr>
        <p:spPr/>
        <p:txBody>
          <a:bodyPr/>
          <a:lstStyle/>
          <a:p>
            <a:fld id="{D6EDD8F6-E49E-4D4D-A8A5-EC620B62244A}" type="slidenum">
              <a:rPr lang="en-US"/>
              <a:t>14</a:t>
            </a:fld>
            <a:endParaRPr lang="en-US"/>
          </a:p>
        </p:txBody>
      </p:sp>
    </p:spTree>
    <p:extLst>
      <p:ext uri="{BB962C8B-B14F-4D97-AF65-F5344CB8AC3E}">
        <p14:creationId xmlns:p14="http://schemas.microsoft.com/office/powerpoint/2010/main" val="2705119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Response to several disastersm such as the Zeebrugge ferry diaster: could have been prevented if workers who knew about the dangers had not been to scared to blow the whistle and report.  Other examples are MP expenses, failures in NHS Trusts and financial scandals </a:t>
            </a:r>
          </a:p>
        </p:txBody>
      </p:sp>
      <p:sp>
        <p:nvSpPr>
          <p:cNvPr id="4" name="Slide Number Placeholder 3"/>
          <p:cNvSpPr>
            <a:spLocks noGrp="1"/>
          </p:cNvSpPr>
          <p:nvPr>
            <p:ph type="sldNum" sz="quarter" idx="5"/>
          </p:nvPr>
        </p:nvSpPr>
        <p:spPr/>
        <p:txBody>
          <a:bodyPr/>
          <a:lstStyle/>
          <a:p>
            <a:fld id="{D6EDD8F6-E49E-4D4D-A8A5-EC620B62244A}" type="slidenum">
              <a:rPr lang="en-US"/>
              <a:t>15</a:t>
            </a:fld>
            <a:endParaRPr lang="en-US"/>
          </a:p>
        </p:txBody>
      </p:sp>
    </p:spTree>
    <p:extLst>
      <p:ext uri="{BB962C8B-B14F-4D97-AF65-F5344CB8AC3E}">
        <p14:creationId xmlns:p14="http://schemas.microsoft.com/office/powerpoint/2010/main" val="3888980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I've mentioned this concept many times before</a:t>
            </a:r>
            <a:endParaRPr lang="en-US" dirty="0"/>
          </a:p>
        </p:txBody>
      </p:sp>
      <p:sp>
        <p:nvSpPr>
          <p:cNvPr id="4" name="Slide Number Placeholder 3"/>
          <p:cNvSpPr>
            <a:spLocks noGrp="1"/>
          </p:cNvSpPr>
          <p:nvPr>
            <p:ph type="sldNum" sz="quarter" idx="5"/>
          </p:nvPr>
        </p:nvSpPr>
        <p:spPr/>
        <p:txBody>
          <a:bodyPr/>
          <a:lstStyle/>
          <a:p>
            <a:fld id="{D6EDD8F6-E49E-4D4D-A8A5-EC620B62244A}" type="slidenum">
              <a:rPr lang="en-US"/>
              <a:t>16</a:t>
            </a:fld>
            <a:endParaRPr lang="en-US"/>
          </a:p>
        </p:txBody>
      </p:sp>
    </p:spTree>
    <p:extLst>
      <p:ext uri="{BB962C8B-B14F-4D97-AF65-F5344CB8AC3E}">
        <p14:creationId xmlns:p14="http://schemas.microsoft.com/office/powerpoint/2010/main" val="1282622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explain more about power within </a:t>
            </a:r>
            <a:r>
              <a:rPr lang="en-US" dirty="0" err="1">
                <a:ea typeface="Calibri"/>
                <a:cs typeface="Calibri"/>
              </a:rPr>
              <a:t>organisations</a:t>
            </a:r>
            <a:r>
              <a:rPr lang="en-US" dirty="0">
                <a:ea typeface="Calibri"/>
                <a:cs typeface="Calibri"/>
              </a:rPr>
              <a:t> – but what is it at work&gt;?</a:t>
            </a:r>
          </a:p>
        </p:txBody>
      </p:sp>
      <p:sp>
        <p:nvSpPr>
          <p:cNvPr id="4" name="Slide Number Placeholder 3"/>
          <p:cNvSpPr>
            <a:spLocks noGrp="1"/>
          </p:cNvSpPr>
          <p:nvPr>
            <p:ph type="sldNum" sz="quarter" idx="5"/>
          </p:nvPr>
        </p:nvSpPr>
        <p:spPr/>
        <p:txBody>
          <a:bodyPr/>
          <a:lstStyle/>
          <a:p>
            <a:fld id="{D6EDD8F6-E49E-4D4D-A8A5-EC620B62244A}" type="slidenum">
              <a:t>23</a:t>
            </a:fld>
            <a:endParaRPr lang="en-US"/>
          </a:p>
        </p:txBody>
      </p:sp>
    </p:spTree>
    <p:extLst>
      <p:ext uri="{BB962C8B-B14F-4D97-AF65-F5344CB8AC3E}">
        <p14:creationId xmlns:p14="http://schemas.microsoft.com/office/powerpoint/2010/main" val="3113675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do we need an understanding of power?</a:t>
            </a:r>
          </a:p>
        </p:txBody>
      </p:sp>
      <p:sp>
        <p:nvSpPr>
          <p:cNvPr id="4" name="Slide Number Placeholder 3"/>
          <p:cNvSpPr>
            <a:spLocks noGrp="1"/>
          </p:cNvSpPr>
          <p:nvPr>
            <p:ph type="sldNum" sz="quarter" idx="5"/>
          </p:nvPr>
        </p:nvSpPr>
        <p:spPr/>
        <p:txBody>
          <a:bodyPr/>
          <a:lstStyle/>
          <a:p>
            <a:fld id="{D6EDD8F6-E49E-4D4D-A8A5-EC620B62244A}" type="slidenum">
              <a:t>24</a:t>
            </a:fld>
            <a:endParaRPr lang="en-US"/>
          </a:p>
        </p:txBody>
      </p:sp>
    </p:spTree>
    <p:extLst>
      <p:ext uri="{BB962C8B-B14F-4D97-AF65-F5344CB8AC3E}">
        <p14:creationId xmlns:p14="http://schemas.microsoft.com/office/powerpoint/2010/main" val="3497454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ea typeface="Calibri"/>
                <a:cs typeface="Calibri"/>
              </a:rPr>
              <a:t>What should leaders do in relation to acknowledging and using their power?</a:t>
            </a:r>
            <a:endParaRPr lang="en-US" dirty="0"/>
          </a:p>
          <a:p>
            <a:endParaRPr lang="en-US" dirty="0">
              <a:ea typeface="Calibri" panose="020F0502020204030204"/>
              <a:cs typeface="Calibri" panose="020F0502020204030204"/>
            </a:endParaRPr>
          </a:p>
          <a:p>
            <a:endParaRPr lang="en-US" dirty="0"/>
          </a:p>
          <a:p>
            <a:r>
              <a:rPr lang="en-US" dirty="0"/>
              <a:t>Cultural acts result in silent power, more on structural power, embedded in the systems of </a:t>
            </a:r>
            <a:r>
              <a:rPr lang="en-US" dirty="0" err="1"/>
              <a:t>organisations</a:t>
            </a:r>
            <a:r>
              <a:rPr lang="en-US" dirty="0"/>
              <a:t>, which plays a significant role in shaping </a:t>
            </a:r>
            <a:r>
              <a:rPr lang="en-US" dirty="0" err="1"/>
              <a:t>behaviours</a:t>
            </a:r>
            <a:r>
              <a:rPr lang="en-US" dirty="0"/>
              <a:t>. “Silent” power frequently decides which voices get amplified (</a:t>
            </a:r>
            <a:r>
              <a:rPr lang="en-US" dirty="0" err="1"/>
              <a:t>Kombluh</a:t>
            </a:r>
            <a:r>
              <a:rPr lang="en-US" dirty="0"/>
              <a:t> 2022), while structural power may reify hierarchies and deepen inequalities (Godefroid et al. 2024). Scholars, </a:t>
            </a:r>
            <a:r>
              <a:rPr lang="en-US" dirty="0" err="1"/>
              <a:t>organisational</a:t>
            </a:r>
            <a:r>
              <a:rPr lang="en-US" dirty="0"/>
              <a:t> leaders, and management practitioners play an important role in addressing inequitable forms of power to foster fairness and accountability (Lois &amp; Riedl 2022)</a:t>
            </a:r>
          </a:p>
          <a:p>
            <a:r>
              <a:rPr lang="en-US" dirty="0"/>
              <a:t>Governance frameworks dictate the power dynamics within organisations. Centralised systems can heighten corruption risks, whereas decentralised governance encourages accountability and inclusivity (Cao et al. 2024). However, silent and structural power can distort boardroom dynamics and limit diverse participation (Tillbury &amp; Sealy 2024). Effective governance mechanisms, such as independent boards and participatory decision-making, are vital for rectifying these imbalances (Di Vito &amp; Trottier 2022). Emphasising stakeholder interests and inclusive practices is essential for establishing fair leadership structures (Bell &amp; Reed 2022).</a:t>
            </a:r>
          </a:p>
          <a:p>
            <a:endParaRPr lang="en-US" dirty="0">
              <a:ea typeface="Calibri"/>
              <a:cs typeface="Calibri"/>
            </a:endParaRPr>
          </a:p>
          <a:p>
            <a:r>
              <a:rPr lang="en-US" dirty="0"/>
              <a:t>Cultural acts result in silent power, more on structural power, embedded in the systems of </a:t>
            </a:r>
            <a:r>
              <a:rPr lang="en-US" dirty="0" err="1"/>
              <a:t>organisations</a:t>
            </a:r>
            <a:r>
              <a:rPr lang="en-US" dirty="0"/>
              <a:t>, which plays a significant role in shaping </a:t>
            </a:r>
            <a:r>
              <a:rPr lang="en-US" dirty="0" err="1"/>
              <a:t>behaviours</a:t>
            </a:r>
            <a:r>
              <a:rPr lang="en-US" dirty="0"/>
              <a:t>. “Silent” power frequently decides which voices get amplified (</a:t>
            </a:r>
            <a:r>
              <a:rPr lang="en-US" dirty="0" err="1"/>
              <a:t>Kombluh</a:t>
            </a:r>
            <a:r>
              <a:rPr lang="en-US" dirty="0"/>
              <a:t> 2022), while structural power may reify hierarchies and deepen inequalities (Godefroid et al. 2024). Scholars, </a:t>
            </a:r>
            <a:r>
              <a:rPr lang="en-US" dirty="0" err="1"/>
              <a:t>organisational</a:t>
            </a:r>
            <a:r>
              <a:rPr lang="en-US" dirty="0"/>
              <a:t> leaders, and management practitioners play an important role in addressing inequitable forms of power to foster fairness and accountability (Lois &amp; Riedl 2022)</a:t>
            </a:r>
          </a:p>
          <a:p>
            <a:r>
              <a:rPr lang="en-US" dirty="0"/>
              <a:t>Governance frameworks dictate the power dynamics within </a:t>
            </a:r>
            <a:r>
              <a:rPr lang="en-US" dirty="0" err="1"/>
              <a:t>organisations</a:t>
            </a:r>
            <a:r>
              <a:rPr lang="en-US" dirty="0"/>
              <a:t>. </a:t>
            </a:r>
            <a:r>
              <a:rPr lang="en-US" dirty="0" err="1"/>
              <a:t>Centralised</a:t>
            </a:r>
            <a:r>
              <a:rPr lang="en-US" dirty="0"/>
              <a:t> systems can heighten corruption risks, whereas </a:t>
            </a:r>
            <a:r>
              <a:rPr lang="en-US" dirty="0" err="1"/>
              <a:t>decentralised</a:t>
            </a:r>
            <a:r>
              <a:rPr lang="en-US" dirty="0"/>
              <a:t> governance encourages accountability and inclusivity (Cao et al. 2024). However, silent and structural power can distort boardroom dynamics and limit diverse participation (</a:t>
            </a:r>
            <a:r>
              <a:rPr lang="en-US" dirty="0" err="1"/>
              <a:t>Tillbury</a:t>
            </a:r>
            <a:r>
              <a:rPr lang="en-US" dirty="0"/>
              <a:t> &amp; Sealy 2024). Effective governance mechanisms, such as independent boards and participatory decision-making, are vital for rectifying these imbalances (Di Vito &amp; Trottier 2022). </a:t>
            </a:r>
            <a:r>
              <a:rPr lang="en-US" dirty="0" err="1"/>
              <a:t>Emphasising</a:t>
            </a:r>
            <a:r>
              <a:rPr lang="en-US" dirty="0"/>
              <a:t> stakeholder interests and inclusive practices is essential for establishing fair leadership structures (Bell &amp; Reed 2022).</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6EDD8F6-E49E-4D4D-A8A5-EC620B62244A}" type="slidenum">
              <a:t>26</a:t>
            </a:fld>
            <a:endParaRPr lang="en-US"/>
          </a:p>
        </p:txBody>
      </p:sp>
    </p:spTree>
    <p:extLst>
      <p:ext uri="{BB962C8B-B14F-4D97-AF65-F5344CB8AC3E}">
        <p14:creationId xmlns:p14="http://schemas.microsoft.com/office/powerpoint/2010/main" val="4009354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History: began roughly in the US during the 1970s – but there has always been some sort of governance.  In the 1970s the authorities began to care more about how big business operated.  This escalated following the 2008 economic crash.  Outside the US, in the UK began to solve the question of how do we make businesses behave themselves.  The UK was the first to introduce a detailed corporate code.  The Cadbury Report – comply or explain.  Either adhere to the law, or explain why.  </a:t>
            </a:r>
          </a:p>
        </p:txBody>
      </p:sp>
      <p:sp>
        <p:nvSpPr>
          <p:cNvPr id="4" name="Slide Number Placeholder 3"/>
          <p:cNvSpPr>
            <a:spLocks noGrp="1"/>
          </p:cNvSpPr>
          <p:nvPr>
            <p:ph type="sldNum" sz="quarter" idx="5"/>
          </p:nvPr>
        </p:nvSpPr>
        <p:spPr/>
        <p:txBody>
          <a:bodyPr/>
          <a:lstStyle/>
          <a:p>
            <a:fld id="{D6EDD8F6-E49E-4D4D-A8A5-EC620B62244A}" type="slidenum">
              <a:t>28</a:t>
            </a:fld>
            <a:endParaRPr lang="en-US"/>
          </a:p>
        </p:txBody>
      </p:sp>
    </p:spTree>
    <p:extLst>
      <p:ext uri="{BB962C8B-B14F-4D97-AF65-F5344CB8AC3E}">
        <p14:creationId xmlns:p14="http://schemas.microsoft.com/office/powerpoint/2010/main" val="40644840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leaders and comms teams will carry out some form of stakeholder mapping exercise</a:t>
            </a:r>
          </a:p>
        </p:txBody>
      </p:sp>
      <p:sp>
        <p:nvSpPr>
          <p:cNvPr id="4" name="Slide Number Placeholder 3"/>
          <p:cNvSpPr>
            <a:spLocks noGrp="1"/>
          </p:cNvSpPr>
          <p:nvPr>
            <p:ph type="sldNum" sz="quarter" idx="5"/>
          </p:nvPr>
        </p:nvSpPr>
        <p:spPr/>
        <p:txBody>
          <a:bodyPr/>
          <a:lstStyle/>
          <a:p>
            <a:fld id="{D6EDD8F6-E49E-4D4D-A8A5-EC620B62244A}" type="slidenum">
              <a:t>30</a:t>
            </a:fld>
            <a:endParaRPr lang="en-US"/>
          </a:p>
        </p:txBody>
      </p:sp>
    </p:spTree>
    <p:extLst>
      <p:ext uri="{BB962C8B-B14F-4D97-AF65-F5344CB8AC3E}">
        <p14:creationId xmlns:p14="http://schemas.microsoft.com/office/powerpoint/2010/main" val="2160408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3811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668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943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1648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2177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2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2928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088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210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6840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450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76265864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D572980-FB84-8C29-1FAC-FAC5ECE29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yellow figures and a red figure on the other side">
            <a:extLst>
              <a:ext uri="{FF2B5EF4-FFF2-40B4-BE49-F238E27FC236}">
                <a16:creationId xmlns:a16="http://schemas.microsoft.com/office/drawing/2014/main" id="{05D6DB97-4D02-F339-0402-526E7F1B0ACE}"/>
              </a:ext>
            </a:extLst>
          </p:cNvPr>
          <p:cNvPicPr>
            <a:picLocks noChangeAspect="1"/>
          </p:cNvPicPr>
          <p:nvPr/>
        </p:nvPicPr>
        <p:blipFill>
          <a:blip r:embed="rId2">
            <a:alphaModFix amt="60000"/>
          </a:blip>
          <a:srcRect t="15605" r="-2" b="-2"/>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US" sz="5400">
                <a:solidFill>
                  <a:srgbClr val="FFFFFF"/>
                </a:solidFill>
              </a:rPr>
              <a:t>Managing Conflict</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ormAutofit/>
          </a:bodyPr>
          <a:lstStyle/>
          <a:p>
            <a:r>
              <a:rPr lang="en-US" sz="2200">
                <a:solidFill>
                  <a:srgbClr val="FFFFFF"/>
                </a:solidFill>
              </a:rPr>
              <a:t>4th March 2025</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01D91-2297-9462-66A8-89B1D56EC123}"/>
              </a:ext>
            </a:extLst>
          </p:cNvPr>
          <p:cNvSpPr>
            <a:spLocks noGrp="1"/>
          </p:cNvSpPr>
          <p:nvPr>
            <p:ph type="title"/>
          </p:nvPr>
        </p:nvSpPr>
        <p:spPr/>
        <p:txBody>
          <a:bodyPr/>
          <a:lstStyle/>
          <a:p>
            <a:r>
              <a:rPr lang="en-US" dirty="0"/>
              <a:t>Is conflict inevitable?</a:t>
            </a:r>
          </a:p>
        </p:txBody>
      </p:sp>
      <p:sp>
        <p:nvSpPr>
          <p:cNvPr id="3" name="Content Placeholder 2">
            <a:extLst>
              <a:ext uri="{FF2B5EF4-FFF2-40B4-BE49-F238E27FC236}">
                <a16:creationId xmlns:a16="http://schemas.microsoft.com/office/drawing/2014/main" id="{10393A17-190A-E9C4-B008-7DCDBA8196E5}"/>
              </a:ext>
            </a:extLst>
          </p:cNvPr>
          <p:cNvSpPr>
            <a:spLocks noGrp="1"/>
          </p:cNvSpPr>
          <p:nvPr>
            <p:ph idx="1"/>
          </p:nvPr>
        </p:nvSpPr>
        <p:spPr/>
        <p:txBody>
          <a:bodyPr vert="horz" lIns="91440" tIns="45720" rIns="91440" bIns="45720" rtlCol="0" anchor="t">
            <a:normAutofit/>
          </a:bodyPr>
          <a:lstStyle/>
          <a:p>
            <a:r>
              <a:rPr lang="en-US" dirty="0"/>
              <a:t>Armstrong &amp; Taylor (2023) suggest that conflict in </a:t>
            </a:r>
            <a:r>
              <a:rPr lang="en-US" dirty="0" err="1"/>
              <a:t>organisations</a:t>
            </a:r>
            <a:r>
              <a:rPr lang="en-US" dirty="0"/>
              <a:t> is inevitable</a:t>
            </a:r>
          </a:p>
          <a:p>
            <a:r>
              <a:rPr lang="en-US" dirty="0"/>
              <a:t>Do you agree with this, and is conflict always a bad thing?</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85319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F788F-9444-52C7-C15B-22FEC46517F7}"/>
              </a:ext>
            </a:extLst>
          </p:cNvPr>
          <p:cNvSpPr>
            <a:spLocks noGrp="1"/>
          </p:cNvSpPr>
          <p:nvPr>
            <p:ph type="title"/>
          </p:nvPr>
        </p:nvSpPr>
        <p:spPr>
          <a:xfrm>
            <a:off x="612649" y="548638"/>
            <a:ext cx="3493008" cy="5788152"/>
          </a:xfrm>
        </p:spPr>
        <p:txBody>
          <a:bodyPr anchor="ctr">
            <a:normAutofit/>
          </a:bodyPr>
          <a:lstStyle/>
          <a:p>
            <a:r>
              <a:rPr lang="en-US" sz="3700"/>
              <a:t>Factors contributing to organisational conflict</a:t>
            </a:r>
          </a:p>
        </p:txBody>
      </p:sp>
      <p:graphicFrame>
        <p:nvGraphicFramePr>
          <p:cNvPr id="5" name="Content Placeholder 2">
            <a:extLst>
              <a:ext uri="{FF2B5EF4-FFF2-40B4-BE49-F238E27FC236}">
                <a16:creationId xmlns:a16="http://schemas.microsoft.com/office/drawing/2014/main" id="{4B12FFEA-2DDE-AC75-2119-18987412C53B}"/>
              </a:ext>
            </a:extLst>
          </p:cNvPr>
          <p:cNvGraphicFramePr>
            <a:graphicFrameLocks noGrp="1"/>
          </p:cNvGraphicFramePr>
          <p:nvPr>
            <p:ph idx="1"/>
            <p:extLst>
              <p:ext uri="{D42A27DB-BD31-4B8C-83A1-F6EECF244321}">
                <p14:modId xmlns:p14="http://schemas.microsoft.com/office/powerpoint/2010/main" val="86341186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628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DD5C3-6867-570B-2C98-387759FB09D3}"/>
              </a:ext>
            </a:extLst>
          </p:cNvPr>
          <p:cNvSpPr>
            <a:spLocks noGrp="1"/>
          </p:cNvSpPr>
          <p:nvPr>
            <p:ph type="title"/>
          </p:nvPr>
        </p:nvSpPr>
        <p:spPr>
          <a:xfrm>
            <a:off x="612649" y="548638"/>
            <a:ext cx="3493008" cy="5788152"/>
          </a:xfrm>
        </p:spPr>
        <p:txBody>
          <a:bodyPr anchor="ctr">
            <a:normAutofit/>
          </a:bodyPr>
          <a:lstStyle/>
          <a:p>
            <a:r>
              <a:rPr lang="en-US" sz="4000"/>
              <a:t>Perspectives on conflict</a:t>
            </a:r>
          </a:p>
        </p:txBody>
      </p:sp>
      <p:graphicFrame>
        <p:nvGraphicFramePr>
          <p:cNvPr id="10" name="Content Placeholder 2">
            <a:extLst>
              <a:ext uri="{FF2B5EF4-FFF2-40B4-BE49-F238E27FC236}">
                <a16:creationId xmlns:a16="http://schemas.microsoft.com/office/drawing/2014/main" id="{613657B4-053A-4DC5-68C2-C6183DD7A7AD}"/>
              </a:ext>
            </a:extLst>
          </p:cNvPr>
          <p:cNvGraphicFramePr>
            <a:graphicFrameLocks noGrp="1"/>
          </p:cNvGraphicFramePr>
          <p:nvPr>
            <p:ph idx="1"/>
            <p:extLst>
              <p:ext uri="{D42A27DB-BD31-4B8C-83A1-F6EECF244321}">
                <p14:modId xmlns:p14="http://schemas.microsoft.com/office/powerpoint/2010/main" val="123070525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381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right while one points left">
            <a:extLst>
              <a:ext uri="{FF2B5EF4-FFF2-40B4-BE49-F238E27FC236}">
                <a16:creationId xmlns:a16="http://schemas.microsoft.com/office/drawing/2014/main" id="{8AFD6FB5-6652-5470-431C-1CD5BF905296}"/>
              </a:ext>
            </a:extLst>
          </p:cNvPr>
          <p:cNvPicPr>
            <a:picLocks noChangeAspect="1"/>
          </p:cNvPicPr>
          <p:nvPr/>
        </p:nvPicPr>
        <p:blipFill>
          <a:blip r:embed="rId2"/>
          <a:srcRect l="33321" r="19578" b="-3"/>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677E7B9-B506-59FD-0BA8-42748876478C}"/>
              </a:ext>
            </a:extLst>
          </p:cNvPr>
          <p:cNvSpPr>
            <a:spLocks noGrp="1"/>
          </p:cNvSpPr>
          <p:nvPr>
            <p:ph type="title"/>
          </p:nvPr>
        </p:nvSpPr>
        <p:spPr>
          <a:xfrm>
            <a:off x="612648" y="600075"/>
            <a:ext cx="6035040" cy="1529932"/>
          </a:xfrm>
        </p:spPr>
        <p:txBody>
          <a:bodyPr anchor="b">
            <a:normAutofit/>
          </a:bodyPr>
          <a:lstStyle/>
          <a:p>
            <a:r>
              <a:rPr lang="en-US" dirty="0"/>
              <a:t>When is conflict a good thing?</a:t>
            </a:r>
          </a:p>
        </p:txBody>
      </p:sp>
      <p:sp>
        <p:nvSpPr>
          <p:cNvPr id="3" name="Content Placeholder 2">
            <a:extLst>
              <a:ext uri="{FF2B5EF4-FFF2-40B4-BE49-F238E27FC236}">
                <a16:creationId xmlns:a16="http://schemas.microsoft.com/office/drawing/2014/main" id="{961EE906-8D4E-9955-E884-1910E6085402}"/>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Enhanced creativity and innovation – can lead to "out of the box" thinking</a:t>
            </a:r>
          </a:p>
          <a:p>
            <a:r>
              <a:rPr lang="en-US" sz="1800"/>
              <a:t>Constructive conflict – vital for growth &amp; innovation</a:t>
            </a:r>
          </a:p>
        </p:txBody>
      </p:sp>
    </p:spTree>
    <p:extLst>
      <p:ext uri="{BB962C8B-B14F-4D97-AF65-F5344CB8AC3E}">
        <p14:creationId xmlns:p14="http://schemas.microsoft.com/office/powerpoint/2010/main" val="1616592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034E88B2-E2ED-FC61-4A30-2399E105D03C}"/>
              </a:ext>
            </a:extLst>
          </p:cNvPr>
          <p:cNvPicPr>
            <a:picLocks noChangeAspect="1"/>
          </p:cNvPicPr>
          <p:nvPr/>
        </p:nvPicPr>
        <p:blipFill>
          <a:blip r:embed="rId2"/>
          <a:srcRect l="28487" r="24968" b="5"/>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BFB78160-7409-E047-37CC-9DF379ABCA90}"/>
              </a:ext>
            </a:extLst>
          </p:cNvPr>
          <p:cNvSpPr>
            <a:spLocks noGrp="1"/>
          </p:cNvSpPr>
          <p:nvPr>
            <p:ph type="title"/>
          </p:nvPr>
        </p:nvSpPr>
        <p:spPr>
          <a:xfrm>
            <a:off x="612648" y="600075"/>
            <a:ext cx="6035040" cy="1529932"/>
          </a:xfrm>
        </p:spPr>
        <p:txBody>
          <a:bodyPr anchor="b">
            <a:normAutofit/>
          </a:bodyPr>
          <a:lstStyle/>
          <a:p>
            <a:r>
              <a:rPr lang="en-US" dirty="0"/>
              <a:t>Managing conflict - groups</a:t>
            </a:r>
          </a:p>
        </p:txBody>
      </p:sp>
      <p:sp>
        <p:nvSpPr>
          <p:cNvPr id="3" name="Content Placeholder 2">
            <a:extLst>
              <a:ext uri="{FF2B5EF4-FFF2-40B4-BE49-F238E27FC236}">
                <a16:creationId xmlns:a16="http://schemas.microsoft.com/office/drawing/2014/main" id="{DD92CE4E-C6FB-D215-DB17-8FCFFC8188AB}"/>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b="1" dirty="0"/>
              <a:t>Peaceful co-existence</a:t>
            </a:r>
          </a:p>
          <a:p>
            <a:pPr lvl="1">
              <a:buFont typeface="Courier New" panose="020B0604020202020204" pitchFamily="34" charset="0"/>
              <a:buChar char="o"/>
            </a:pPr>
            <a:r>
              <a:rPr lang="en-US" dirty="0"/>
              <a:t>People are encouraged to get along with each other</a:t>
            </a:r>
          </a:p>
          <a:p>
            <a:pPr lvl="1">
              <a:buFont typeface="Courier New" panose="020B0604020202020204" pitchFamily="34" charset="0"/>
              <a:buChar char="o"/>
            </a:pPr>
            <a:r>
              <a:rPr lang="en-US" dirty="0"/>
              <a:t>Emphasis on common ground and information exchange </a:t>
            </a:r>
          </a:p>
          <a:p>
            <a:pPr lvl="1">
              <a:buFont typeface="Courier New" panose="020B0604020202020204" pitchFamily="34" charset="0"/>
              <a:buChar char="o"/>
            </a:pPr>
            <a:r>
              <a:rPr lang="en-US" dirty="0"/>
              <a:t>Conflict not really resolved </a:t>
            </a:r>
          </a:p>
          <a:p>
            <a:pPr lvl="1">
              <a:buFont typeface="Courier New" panose="020B0604020202020204" pitchFamily="34" charset="0"/>
              <a:buChar char="o"/>
            </a:pPr>
            <a:endParaRPr lang="en-US" dirty="0"/>
          </a:p>
          <a:p>
            <a:pPr lvl="1">
              <a:buFont typeface="Courier New" panose="020B0604020202020204" pitchFamily="34" charset="0"/>
              <a:buChar char="o"/>
            </a:pPr>
            <a:endParaRPr lang="en-US" dirty="0"/>
          </a:p>
        </p:txBody>
      </p:sp>
    </p:spTree>
    <p:extLst>
      <p:ext uri="{BB962C8B-B14F-4D97-AF65-F5344CB8AC3E}">
        <p14:creationId xmlns:p14="http://schemas.microsoft.com/office/powerpoint/2010/main" val="3895059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E9F97C-088E-CCED-C375-EEF80A4F70DB}"/>
              </a:ext>
            </a:extLst>
          </p:cNvPr>
          <p:cNvPicPr>
            <a:picLocks noChangeAspect="1"/>
          </p:cNvPicPr>
          <p:nvPr/>
        </p:nvPicPr>
        <p:blipFill>
          <a:blip r:embed="rId2"/>
          <a:srcRect l="7450" r="35344" b="6250"/>
          <a:stretch/>
        </p:blipFill>
        <p:spPr>
          <a:xfrm>
            <a:off x="4752550" y="10"/>
            <a:ext cx="7439450" cy="6857990"/>
          </a:xfrm>
          <a:prstGeom prst="rect">
            <a:avLst/>
          </a:prstGeom>
        </p:spPr>
      </p:pic>
      <p:sp>
        <p:nvSpPr>
          <p:cNvPr id="2" name="Title 1">
            <a:extLst>
              <a:ext uri="{FF2B5EF4-FFF2-40B4-BE49-F238E27FC236}">
                <a16:creationId xmlns:a16="http://schemas.microsoft.com/office/drawing/2014/main" id="{98DB1A3E-EC74-117C-ED92-D9126F2CA4E4}"/>
              </a:ext>
            </a:extLst>
          </p:cNvPr>
          <p:cNvSpPr>
            <a:spLocks noGrp="1"/>
          </p:cNvSpPr>
          <p:nvPr>
            <p:ph type="title"/>
          </p:nvPr>
        </p:nvSpPr>
        <p:spPr>
          <a:xfrm>
            <a:off x="614681" y="603504"/>
            <a:ext cx="3553412" cy="1527048"/>
          </a:xfrm>
        </p:spPr>
        <p:txBody>
          <a:bodyPr anchor="b">
            <a:normAutofit/>
          </a:bodyPr>
          <a:lstStyle/>
          <a:p>
            <a:r>
              <a:rPr lang="en-US" dirty="0"/>
              <a:t>Managing conflict</a:t>
            </a:r>
          </a:p>
        </p:txBody>
      </p:sp>
      <p:sp>
        <p:nvSpPr>
          <p:cNvPr id="3" name="Content Placeholder 2">
            <a:extLst>
              <a:ext uri="{FF2B5EF4-FFF2-40B4-BE49-F238E27FC236}">
                <a16:creationId xmlns:a16="http://schemas.microsoft.com/office/drawing/2014/main" id="{D0389A6B-803D-64AD-25DB-2F8E8925D8BC}"/>
              </a:ext>
            </a:extLst>
          </p:cNvPr>
          <p:cNvSpPr>
            <a:spLocks noGrp="1"/>
          </p:cNvSpPr>
          <p:nvPr>
            <p:ph idx="1"/>
          </p:nvPr>
        </p:nvSpPr>
        <p:spPr>
          <a:xfrm>
            <a:off x="614680" y="2212848"/>
            <a:ext cx="3553413" cy="4122420"/>
          </a:xfrm>
        </p:spPr>
        <p:txBody>
          <a:bodyPr vert="horz" lIns="91440" tIns="45720" rIns="91440" bIns="45720" rtlCol="0">
            <a:normAutofit/>
          </a:bodyPr>
          <a:lstStyle/>
          <a:p>
            <a:r>
              <a:rPr lang="en-US" sz="1800" dirty="0"/>
              <a:t>Compromise</a:t>
            </a:r>
          </a:p>
          <a:p>
            <a:pPr lvl="1">
              <a:buFont typeface="Courier New" panose="020B0604020202020204" pitchFamily="34" charset="0"/>
              <a:buChar char="o"/>
            </a:pPr>
            <a:r>
              <a:rPr lang="en-US" dirty="0"/>
              <a:t>Negotiation </a:t>
            </a:r>
          </a:p>
          <a:p>
            <a:pPr lvl="1">
              <a:buFont typeface="Courier New" panose="020B0604020202020204" pitchFamily="34" charset="0"/>
              <a:buChar char="o"/>
            </a:pPr>
            <a:r>
              <a:rPr lang="en-US" dirty="0"/>
              <a:t>Agreements </a:t>
            </a:r>
          </a:p>
          <a:p>
            <a:pPr lvl="1">
              <a:buFont typeface="Courier New" panose="020B0604020202020204" pitchFamily="34" charset="0"/>
              <a:buChar char="o"/>
            </a:pPr>
            <a:r>
              <a:rPr lang="en-US"/>
              <a:t>Real issues not likely to be resolved</a:t>
            </a:r>
            <a:endParaRPr lang="en-US" dirty="0"/>
          </a:p>
        </p:txBody>
      </p:sp>
    </p:spTree>
    <p:extLst>
      <p:ext uri="{BB962C8B-B14F-4D97-AF65-F5344CB8AC3E}">
        <p14:creationId xmlns:p14="http://schemas.microsoft.com/office/powerpoint/2010/main" val="3723190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606B9D39-A47E-1385-D47D-9B4E3C5A829F}"/>
              </a:ext>
            </a:extLst>
          </p:cNvPr>
          <p:cNvPicPr>
            <a:picLocks noChangeAspect="1"/>
          </p:cNvPicPr>
          <p:nvPr/>
        </p:nvPicPr>
        <p:blipFill>
          <a:blip r:embed="rId2"/>
          <a:srcRect l="37313" r="745" b="-3"/>
          <a:stretch/>
        </p:blipFill>
        <p:spPr>
          <a:xfrm>
            <a:off x="1" y="10"/>
            <a:ext cx="6373368" cy="6857990"/>
          </a:xfrm>
          <a:prstGeom prst="rect">
            <a:avLst/>
          </a:prstGeom>
        </p:spPr>
      </p:pic>
      <p:sp>
        <p:nvSpPr>
          <p:cNvPr id="2" name="Title 1">
            <a:extLst>
              <a:ext uri="{FF2B5EF4-FFF2-40B4-BE49-F238E27FC236}">
                <a16:creationId xmlns:a16="http://schemas.microsoft.com/office/drawing/2014/main" id="{1646D399-2B93-1303-436B-B5E1EF676987}"/>
              </a:ext>
            </a:extLst>
          </p:cNvPr>
          <p:cNvSpPr>
            <a:spLocks noGrp="1"/>
          </p:cNvSpPr>
          <p:nvPr>
            <p:ph type="title"/>
          </p:nvPr>
        </p:nvSpPr>
        <p:spPr>
          <a:xfrm>
            <a:off x="7123015" y="603504"/>
            <a:ext cx="4361689" cy="1527048"/>
          </a:xfrm>
        </p:spPr>
        <p:txBody>
          <a:bodyPr anchor="b">
            <a:normAutofit/>
          </a:bodyPr>
          <a:lstStyle/>
          <a:p>
            <a:r>
              <a:rPr lang="en-US" dirty="0"/>
              <a:t>Conflict – problem solving approach</a:t>
            </a:r>
          </a:p>
        </p:txBody>
      </p:sp>
      <p:sp>
        <p:nvSpPr>
          <p:cNvPr id="3" name="Content Placeholder 2">
            <a:extLst>
              <a:ext uri="{FF2B5EF4-FFF2-40B4-BE49-F238E27FC236}">
                <a16:creationId xmlns:a16="http://schemas.microsoft.com/office/drawing/2014/main" id="{2D0E394D-4D68-CD88-FDDE-936679DABBA7}"/>
              </a:ext>
            </a:extLst>
          </p:cNvPr>
          <p:cNvSpPr>
            <a:spLocks noGrp="1"/>
          </p:cNvSpPr>
          <p:nvPr>
            <p:ph idx="1"/>
          </p:nvPr>
        </p:nvSpPr>
        <p:spPr>
          <a:xfrm>
            <a:off x="7123017" y="2212848"/>
            <a:ext cx="4361688" cy="4096512"/>
          </a:xfrm>
        </p:spPr>
        <p:txBody>
          <a:bodyPr vert="horz" lIns="91440" tIns="45720" rIns="91440" bIns="45720" rtlCol="0">
            <a:normAutofit/>
          </a:bodyPr>
          <a:lstStyle/>
          <a:p>
            <a:pPr>
              <a:lnSpc>
                <a:spcPct val="110000"/>
              </a:lnSpc>
            </a:pPr>
            <a:r>
              <a:rPr lang="en-US" sz="1500" dirty="0"/>
              <a:t>Attempt is made to find a genuine solution to a problem</a:t>
            </a:r>
          </a:p>
          <a:p>
            <a:pPr>
              <a:lnSpc>
                <a:spcPct val="110000"/>
              </a:lnSpc>
            </a:pPr>
            <a:r>
              <a:rPr lang="en-US" sz="1500" dirty="0"/>
              <a:t>"creative conflict"</a:t>
            </a:r>
          </a:p>
          <a:p>
            <a:pPr>
              <a:lnSpc>
                <a:spcPct val="110000"/>
              </a:lnSpc>
            </a:pPr>
            <a:r>
              <a:rPr lang="en-US" sz="1500" dirty="0"/>
              <a:t>Several steps: those concerned seek to define the problem and agree on the objectives to be attained in reaching a solution</a:t>
            </a:r>
          </a:p>
          <a:p>
            <a:pPr>
              <a:lnSpc>
                <a:spcPct val="110000"/>
              </a:lnSpc>
            </a:pPr>
            <a:r>
              <a:rPr lang="en-US" sz="1500" dirty="0"/>
              <a:t>Then, the group works on developing alternative solutions and debate their merits</a:t>
            </a:r>
          </a:p>
          <a:p>
            <a:pPr>
              <a:lnSpc>
                <a:spcPct val="110000"/>
              </a:lnSpc>
            </a:pPr>
            <a:r>
              <a:rPr lang="en-US" sz="1500" dirty="0"/>
              <a:t>Final stage: an agreement is reached on the preferred course of action and how it should be implemented</a:t>
            </a:r>
          </a:p>
        </p:txBody>
      </p:sp>
    </p:spTree>
    <p:extLst>
      <p:ext uri="{BB962C8B-B14F-4D97-AF65-F5344CB8AC3E}">
        <p14:creationId xmlns:p14="http://schemas.microsoft.com/office/powerpoint/2010/main" val="2070878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9A008B6-FCF1-F8E2-1EF1-EF310E8A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6" name="Rectangle 15">
            <a:extLst>
              <a:ext uri="{FF2B5EF4-FFF2-40B4-BE49-F238E27FC236}">
                <a16:creationId xmlns:a16="http://schemas.microsoft.com/office/drawing/2014/main" id="{ADE76C0F-9C90-A83B-79C8-FD4794C11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Content Placeholder 3" descr="A diagram of a step problem solving process&#10;&#10;AI-generated content may be incorrect.">
            <a:extLst>
              <a:ext uri="{FF2B5EF4-FFF2-40B4-BE49-F238E27FC236}">
                <a16:creationId xmlns:a16="http://schemas.microsoft.com/office/drawing/2014/main" id="{D05E7C13-3148-0FAA-44E3-B084D7801671}"/>
              </a:ext>
            </a:extLst>
          </p:cNvPr>
          <p:cNvPicPr>
            <a:picLocks noGrp="1" noChangeAspect="1"/>
          </p:cNvPicPr>
          <p:nvPr>
            <p:ph idx="1"/>
          </p:nvPr>
        </p:nvPicPr>
        <p:blipFill>
          <a:blip r:embed="rId3"/>
          <a:srcRect l="2850" r="1985" b="2"/>
          <a:stretch/>
        </p:blipFill>
        <p:spPr>
          <a:xfrm>
            <a:off x="2403231" y="412049"/>
            <a:ext cx="7385539" cy="6033902"/>
          </a:xfrm>
          <a:prstGeom prst="rect">
            <a:avLst/>
          </a:prstGeom>
        </p:spPr>
      </p:pic>
    </p:spTree>
    <p:extLst>
      <p:ext uri="{BB962C8B-B14F-4D97-AF65-F5344CB8AC3E}">
        <p14:creationId xmlns:p14="http://schemas.microsoft.com/office/powerpoint/2010/main" val="3493182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8DD0F-2FB9-0D0E-47B6-EEDD16A699CB}"/>
              </a:ext>
            </a:extLst>
          </p:cNvPr>
          <p:cNvSpPr>
            <a:spLocks noGrp="1"/>
          </p:cNvSpPr>
          <p:nvPr>
            <p:ph type="title"/>
          </p:nvPr>
        </p:nvSpPr>
        <p:spPr>
          <a:xfrm>
            <a:off x="1524000" y="548640"/>
            <a:ext cx="9160475" cy="1132258"/>
          </a:xfrm>
        </p:spPr>
        <p:txBody>
          <a:bodyPr anchor="ctr">
            <a:normAutofit/>
          </a:bodyPr>
          <a:lstStyle/>
          <a:p>
            <a:pPr algn="ctr"/>
            <a:r>
              <a:rPr lang="en-US" dirty="0"/>
              <a:t>What about interpersonal conflict?</a:t>
            </a:r>
            <a:endParaRPr lang="en-US"/>
          </a:p>
        </p:txBody>
      </p:sp>
      <p:graphicFrame>
        <p:nvGraphicFramePr>
          <p:cNvPr id="5" name="Content Placeholder 2">
            <a:extLst>
              <a:ext uri="{FF2B5EF4-FFF2-40B4-BE49-F238E27FC236}">
                <a16:creationId xmlns:a16="http://schemas.microsoft.com/office/drawing/2014/main" id="{1DE7F9E9-ED1A-E977-1892-AE2C0CE1059E}"/>
              </a:ext>
            </a:extLst>
          </p:cNvPr>
          <p:cNvGraphicFramePr>
            <a:graphicFrameLocks noGrp="1"/>
          </p:cNvGraphicFramePr>
          <p:nvPr>
            <p:ph idx="1"/>
            <p:extLst>
              <p:ext uri="{D42A27DB-BD31-4B8C-83A1-F6EECF244321}">
                <p14:modId xmlns:p14="http://schemas.microsoft.com/office/powerpoint/2010/main" val="2562205178"/>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4099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1A27E-29FF-9F52-41E2-FA4F366D1B74}"/>
              </a:ext>
            </a:extLst>
          </p:cNvPr>
          <p:cNvSpPr>
            <a:spLocks noGrp="1"/>
          </p:cNvSpPr>
          <p:nvPr>
            <p:ph type="title"/>
          </p:nvPr>
        </p:nvSpPr>
        <p:spPr/>
        <p:txBody>
          <a:bodyPr/>
          <a:lstStyle/>
          <a:p>
            <a:r>
              <a:rPr lang="en-US" dirty="0"/>
              <a:t>Constructive confrontation</a:t>
            </a:r>
          </a:p>
        </p:txBody>
      </p:sp>
      <p:graphicFrame>
        <p:nvGraphicFramePr>
          <p:cNvPr id="5" name="Content Placeholder 2">
            <a:extLst>
              <a:ext uri="{FF2B5EF4-FFF2-40B4-BE49-F238E27FC236}">
                <a16:creationId xmlns:a16="http://schemas.microsoft.com/office/drawing/2014/main" id="{9970EE5F-68E6-C8CC-43FE-91C35516FC80}"/>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373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33F0A-5087-B309-3EAA-54EBC643A654}"/>
              </a:ext>
            </a:extLst>
          </p:cNvPr>
          <p:cNvSpPr>
            <a:spLocks noGrp="1"/>
          </p:cNvSpPr>
          <p:nvPr>
            <p:ph type="title"/>
          </p:nvPr>
        </p:nvSpPr>
        <p:spPr>
          <a:xfrm>
            <a:off x="612649" y="548638"/>
            <a:ext cx="3493008" cy="5788152"/>
          </a:xfrm>
        </p:spPr>
        <p:txBody>
          <a:bodyPr anchor="ctr">
            <a:normAutofit/>
          </a:bodyPr>
          <a:lstStyle/>
          <a:p>
            <a:r>
              <a:rPr lang="en-US" sz="4000" dirty="0"/>
              <a:t>Third party - skills</a:t>
            </a:r>
          </a:p>
        </p:txBody>
      </p:sp>
      <p:graphicFrame>
        <p:nvGraphicFramePr>
          <p:cNvPr id="5" name="Content Placeholder 2">
            <a:extLst>
              <a:ext uri="{FF2B5EF4-FFF2-40B4-BE49-F238E27FC236}">
                <a16:creationId xmlns:a16="http://schemas.microsoft.com/office/drawing/2014/main" id="{80213B29-A08D-7677-DB0D-0E701FB6258C}"/>
              </a:ext>
            </a:extLst>
          </p:cNvPr>
          <p:cNvGraphicFramePr>
            <a:graphicFrameLocks noGrp="1"/>
          </p:cNvGraphicFramePr>
          <p:nvPr>
            <p:ph idx="1"/>
            <p:extLst>
              <p:ext uri="{D42A27DB-BD31-4B8C-83A1-F6EECF244321}">
                <p14:modId xmlns:p14="http://schemas.microsoft.com/office/powerpoint/2010/main" val="263746864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134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A3BD-F155-AD56-3A33-9FDAAE4A2675}"/>
              </a:ext>
            </a:extLst>
          </p:cNvPr>
          <p:cNvSpPr>
            <a:spLocks noGrp="1"/>
          </p:cNvSpPr>
          <p:nvPr>
            <p:ph type="title"/>
          </p:nvPr>
        </p:nvSpPr>
        <p:spPr/>
        <p:txBody>
          <a:bodyPr/>
          <a:lstStyle/>
          <a:p>
            <a:r>
              <a:rPr lang="en-US" dirty="0"/>
              <a:t>Impact of leadership styles on conflict</a:t>
            </a:r>
          </a:p>
        </p:txBody>
      </p:sp>
      <p:sp>
        <p:nvSpPr>
          <p:cNvPr id="3" name="Text Placeholder 2">
            <a:extLst>
              <a:ext uri="{FF2B5EF4-FFF2-40B4-BE49-F238E27FC236}">
                <a16:creationId xmlns:a16="http://schemas.microsoft.com/office/drawing/2014/main" id="{A966AC47-D917-439E-45C2-035183DED4E4}"/>
              </a:ext>
            </a:extLst>
          </p:cNvPr>
          <p:cNvSpPr>
            <a:spLocks noGrp="1"/>
          </p:cNvSpPr>
          <p:nvPr>
            <p:ph type="body" idx="1"/>
          </p:nvPr>
        </p:nvSpPr>
        <p:spPr/>
        <p:txBody>
          <a:bodyPr/>
          <a:lstStyle/>
          <a:p>
            <a:r>
              <a:rPr lang="en-US" dirty="0"/>
              <a:t>Autocratic </a:t>
            </a:r>
          </a:p>
        </p:txBody>
      </p:sp>
      <p:sp>
        <p:nvSpPr>
          <p:cNvPr id="4" name="Content Placeholder 3">
            <a:extLst>
              <a:ext uri="{FF2B5EF4-FFF2-40B4-BE49-F238E27FC236}">
                <a16:creationId xmlns:a16="http://schemas.microsoft.com/office/drawing/2014/main" id="{F60F4DCB-E922-74FC-C84D-40D2E671BF68}"/>
              </a:ext>
            </a:extLst>
          </p:cNvPr>
          <p:cNvSpPr>
            <a:spLocks noGrp="1"/>
          </p:cNvSpPr>
          <p:nvPr>
            <p:ph sz="half" idx="2"/>
          </p:nvPr>
        </p:nvSpPr>
        <p:spPr/>
        <p:txBody>
          <a:bodyPr vert="horz" lIns="91440" tIns="45720" rIns="91440" bIns="45720" rtlCol="0" anchor="t">
            <a:normAutofit fontScale="70000" lnSpcReduction="20000"/>
          </a:bodyPr>
          <a:lstStyle/>
          <a:p>
            <a:r>
              <a:rPr lang="en-US" dirty="0"/>
              <a:t>Leaders make decisions unilaterally without consulting team members</a:t>
            </a:r>
          </a:p>
          <a:p>
            <a:r>
              <a:rPr lang="en-US" dirty="0"/>
              <a:t>Power is </a:t>
            </a:r>
            <a:r>
              <a:rPr lang="en-US" err="1"/>
              <a:t>centralised</a:t>
            </a:r>
            <a:r>
              <a:rPr lang="en-US" dirty="0"/>
              <a:t>, with a clear hierarchy</a:t>
            </a:r>
          </a:p>
          <a:p>
            <a:r>
              <a:rPr lang="en-US" dirty="0"/>
              <a:t>Communication is usually top-down</a:t>
            </a:r>
          </a:p>
          <a:p>
            <a:r>
              <a:rPr lang="en-US" dirty="0"/>
              <a:t>Limited autonomy for the team</a:t>
            </a:r>
          </a:p>
          <a:p>
            <a:r>
              <a:rPr lang="en-US" dirty="0"/>
              <a:t>Work is task focused,  efficiency  and goal completion are key</a:t>
            </a:r>
          </a:p>
          <a:p>
            <a:r>
              <a:rPr lang="en-US" dirty="0"/>
              <a:t>Faster decision-making</a:t>
            </a:r>
          </a:p>
          <a:p>
            <a:r>
              <a:rPr lang="en-US" dirty="0"/>
              <a:t>Great in a crisis – quick decisive action</a:t>
            </a:r>
          </a:p>
          <a:p>
            <a:r>
              <a:rPr lang="en-US" dirty="0"/>
              <a:t>May stifle innovation</a:t>
            </a:r>
          </a:p>
        </p:txBody>
      </p:sp>
      <p:sp>
        <p:nvSpPr>
          <p:cNvPr id="5" name="Text Placeholder 4">
            <a:extLst>
              <a:ext uri="{FF2B5EF4-FFF2-40B4-BE49-F238E27FC236}">
                <a16:creationId xmlns:a16="http://schemas.microsoft.com/office/drawing/2014/main" id="{B263A857-BDF2-25CA-36A3-5899C439872F}"/>
              </a:ext>
            </a:extLst>
          </p:cNvPr>
          <p:cNvSpPr>
            <a:spLocks noGrp="1"/>
          </p:cNvSpPr>
          <p:nvPr>
            <p:ph type="body" sz="quarter" idx="3"/>
          </p:nvPr>
        </p:nvSpPr>
        <p:spPr/>
        <p:txBody>
          <a:bodyPr/>
          <a:lstStyle/>
          <a:p>
            <a:r>
              <a:rPr lang="en-US" dirty="0"/>
              <a:t>democratic</a:t>
            </a:r>
          </a:p>
        </p:txBody>
      </p:sp>
      <p:sp>
        <p:nvSpPr>
          <p:cNvPr id="6" name="Content Placeholder 5">
            <a:extLst>
              <a:ext uri="{FF2B5EF4-FFF2-40B4-BE49-F238E27FC236}">
                <a16:creationId xmlns:a16="http://schemas.microsoft.com/office/drawing/2014/main" id="{A95FE036-4286-A64F-7163-8BB60F7EA146}"/>
              </a:ext>
            </a:extLst>
          </p:cNvPr>
          <p:cNvSpPr>
            <a:spLocks noGrp="1"/>
          </p:cNvSpPr>
          <p:nvPr>
            <p:ph sz="quarter" idx="4"/>
          </p:nvPr>
        </p:nvSpPr>
        <p:spPr/>
        <p:txBody>
          <a:bodyPr vert="horz" lIns="91440" tIns="45720" rIns="91440" bIns="45720" rtlCol="0" anchor="t">
            <a:normAutofit fontScale="70000" lnSpcReduction="20000"/>
          </a:bodyPr>
          <a:lstStyle/>
          <a:p>
            <a:r>
              <a:rPr lang="en-US" dirty="0"/>
              <a:t>Leaders involve team members in the decision-making process, valuing input and opinions</a:t>
            </a:r>
          </a:p>
          <a:p>
            <a:r>
              <a:rPr lang="en-US" dirty="0"/>
              <a:t>Power is </a:t>
            </a:r>
            <a:r>
              <a:rPr lang="en-US" dirty="0" err="1"/>
              <a:t>decentralised</a:t>
            </a:r>
            <a:r>
              <a:rPr lang="en-US" dirty="0"/>
              <a:t> and shared</a:t>
            </a:r>
          </a:p>
          <a:p>
            <a:r>
              <a:rPr lang="en-US" dirty="0"/>
              <a:t>Communication is multi-directional, encouraging open dialogue</a:t>
            </a:r>
          </a:p>
          <a:p>
            <a:r>
              <a:rPr lang="en-US" dirty="0"/>
              <a:t>High levels of autonomy</a:t>
            </a:r>
          </a:p>
          <a:p>
            <a:r>
              <a:rPr lang="en-US" dirty="0"/>
              <a:t>Work is relationship orientated, focusing on collaboration </a:t>
            </a:r>
          </a:p>
          <a:p>
            <a:r>
              <a:rPr lang="en-US" dirty="0"/>
              <a:t>Decision-making may be slower due to the need for consensus</a:t>
            </a:r>
          </a:p>
          <a:p>
            <a:r>
              <a:rPr lang="en-US" dirty="0"/>
              <a:t>Better suited for complex, long term projects</a:t>
            </a:r>
          </a:p>
          <a:p>
            <a:r>
              <a:rPr lang="en-US" dirty="0"/>
              <a:t>Fosters innovation through diverse viewpoints and open discussions</a:t>
            </a:r>
          </a:p>
          <a:p>
            <a:endParaRPr lang="en-US" dirty="0"/>
          </a:p>
          <a:p>
            <a:endParaRPr lang="en-US" dirty="0"/>
          </a:p>
        </p:txBody>
      </p:sp>
    </p:spTree>
    <p:extLst>
      <p:ext uri="{BB962C8B-B14F-4D97-AF65-F5344CB8AC3E}">
        <p14:creationId xmlns:p14="http://schemas.microsoft.com/office/powerpoint/2010/main" val="2821642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4EF97E-664D-E860-FC0C-3FBC9AC58080}"/>
              </a:ext>
            </a:extLst>
          </p:cNvPr>
          <p:cNvSpPr>
            <a:spLocks noGrp="1"/>
          </p:cNvSpPr>
          <p:nvPr>
            <p:ph type="title"/>
          </p:nvPr>
        </p:nvSpPr>
        <p:spPr>
          <a:xfrm>
            <a:off x="612649" y="548638"/>
            <a:ext cx="3493008" cy="5788152"/>
          </a:xfrm>
        </p:spPr>
        <p:txBody>
          <a:bodyPr anchor="ctr">
            <a:normAutofit/>
          </a:bodyPr>
          <a:lstStyle/>
          <a:p>
            <a:r>
              <a:rPr lang="en-US" sz="4000" dirty="0"/>
              <a:t>The legal framework</a:t>
            </a:r>
          </a:p>
        </p:txBody>
      </p:sp>
      <p:graphicFrame>
        <p:nvGraphicFramePr>
          <p:cNvPr id="5" name="Content Placeholder 2">
            <a:extLst>
              <a:ext uri="{FF2B5EF4-FFF2-40B4-BE49-F238E27FC236}">
                <a16:creationId xmlns:a16="http://schemas.microsoft.com/office/drawing/2014/main" id="{D9580173-D059-50B9-5441-B493E2C6141F}"/>
              </a:ext>
            </a:extLst>
          </p:cNvPr>
          <p:cNvGraphicFramePr>
            <a:graphicFrameLocks noGrp="1"/>
          </p:cNvGraphicFramePr>
          <p:nvPr>
            <p:ph idx="1"/>
            <p:extLst>
              <p:ext uri="{D42A27DB-BD31-4B8C-83A1-F6EECF244321}">
                <p14:modId xmlns:p14="http://schemas.microsoft.com/office/powerpoint/2010/main" val="69042282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2609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69D8687E-3438-812C-4EB5-C2B0C37946B2}"/>
              </a:ext>
            </a:extLst>
          </p:cNvPr>
          <p:cNvPicPr>
            <a:picLocks noChangeAspect="1"/>
          </p:cNvPicPr>
          <p:nvPr/>
        </p:nvPicPr>
        <p:blipFill>
          <a:blip r:embed="rId3"/>
          <a:srcRect r="16" b="6905"/>
          <a:stretch/>
        </p:blipFill>
        <p:spPr>
          <a:xfrm>
            <a:off x="20" y="10"/>
            <a:ext cx="4910308" cy="6857990"/>
          </a:xfrm>
          <a:prstGeom prst="rect">
            <a:avLst/>
          </a:prstGeom>
        </p:spPr>
      </p:pic>
      <p:sp>
        <p:nvSpPr>
          <p:cNvPr id="2" name="Title 1">
            <a:extLst>
              <a:ext uri="{FF2B5EF4-FFF2-40B4-BE49-F238E27FC236}">
                <a16:creationId xmlns:a16="http://schemas.microsoft.com/office/drawing/2014/main" id="{4258013E-6356-1C2B-4DC2-908057534C76}"/>
              </a:ext>
            </a:extLst>
          </p:cNvPr>
          <p:cNvSpPr>
            <a:spLocks noGrp="1"/>
          </p:cNvSpPr>
          <p:nvPr>
            <p:ph type="title"/>
          </p:nvPr>
        </p:nvSpPr>
        <p:spPr>
          <a:xfrm>
            <a:off x="5568537" y="603504"/>
            <a:ext cx="5916168" cy="1527048"/>
          </a:xfrm>
        </p:spPr>
        <p:txBody>
          <a:bodyPr anchor="b">
            <a:normAutofit/>
          </a:bodyPr>
          <a:lstStyle/>
          <a:p>
            <a:r>
              <a:rPr lang="en-US" dirty="0"/>
              <a:t>Whistleblowing</a:t>
            </a:r>
          </a:p>
        </p:txBody>
      </p:sp>
      <p:sp>
        <p:nvSpPr>
          <p:cNvPr id="3" name="Content Placeholder 2">
            <a:extLst>
              <a:ext uri="{FF2B5EF4-FFF2-40B4-BE49-F238E27FC236}">
                <a16:creationId xmlns:a16="http://schemas.microsoft.com/office/drawing/2014/main" id="{C5493243-7BAB-4EEE-9289-F789E5120F54}"/>
              </a:ext>
            </a:extLst>
          </p:cNvPr>
          <p:cNvSpPr>
            <a:spLocks noGrp="1"/>
          </p:cNvSpPr>
          <p:nvPr>
            <p:ph idx="1"/>
          </p:nvPr>
        </p:nvSpPr>
        <p:spPr>
          <a:xfrm>
            <a:off x="5568537" y="2214282"/>
            <a:ext cx="5916168" cy="4095078"/>
          </a:xfrm>
        </p:spPr>
        <p:txBody>
          <a:bodyPr vert="horz" lIns="91440" tIns="45720" rIns="91440" bIns="45720" rtlCol="0">
            <a:normAutofit/>
          </a:bodyPr>
          <a:lstStyle/>
          <a:p>
            <a:pPr>
              <a:lnSpc>
                <a:spcPct val="110000"/>
              </a:lnSpc>
            </a:pPr>
            <a:r>
              <a:rPr lang="en-US" sz="1500" dirty="0"/>
              <a:t>Protects those who expose wrongdoing within the </a:t>
            </a:r>
            <a:r>
              <a:rPr lang="en-US" sz="1500" dirty="0" err="1"/>
              <a:t>organisation</a:t>
            </a:r>
            <a:r>
              <a:rPr lang="en-US" sz="1500" dirty="0"/>
              <a:t> </a:t>
            </a:r>
          </a:p>
          <a:p>
            <a:pPr>
              <a:lnSpc>
                <a:spcPct val="110000"/>
              </a:lnSpc>
            </a:pPr>
            <a:r>
              <a:rPr lang="en-US" sz="1500" dirty="0"/>
              <a:t>Protected in law if they reasonably believe that the wrongdoing they expose is in the public interest</a:t>
            </a:r>
          </a:p>
          <a:p>
            <a:pPr>
              <a:lnSpc>
                <a:spcPct val="110000"/>
              </a:lnSpc>
            </a:pPr>
            <a:r>
              <a:rPr lang="en-US" sz="1500" dirty="0"/>
              <a:t>Criminal offences, health and safety risks, risk to the environment, a company breaking the law, a miscarriage of justice, abuse of vulnerable adults or children, covering up wrongdoing are all good examples</a:t>
            </a:r>
          </a:p>
          <a:p>
            <a:pPr>
              <a:lnSpc>
                <a:spcPct val="110000"/>
              </a:lnSpc>
            </a:pPr>
            <a:r>
              <a:rPr lang="en-US" sz="1500" dirty="0"/>
              <a:t>Protection means that the whistleblower can bring a claim to an ET if they are treated unfairly or lose their job</a:t>
            </a:r>
          </a:p>
          <a:p>
            <a:pPr>
              <a:lnSpc>
                <a:spcPct val="110000"/>
              </a:lnSpc>
            </a:pPr>
            <a:r>
              <a:rPr lang="en-US" sz="1500" dirty="0"/>
              <a:t>Whistleblowers can report to their employer or to a prescribed person</a:t>
            </a:r>
          </a:p>
          <a:p>
            <a:pPr>
              <a:lnSpc>
                <a:spcPct val="110000"/>
              </a:lnSpc>
            </a:pPr>
            <a:r>
              <a:rPr lang="en-US" sz="1500" dirty="0"/>
              <a:t>Public Interest Disclosure Act </a:t>
            </a:r>
          </a:p>
        </p:txBody>
      </p:sp>
    </p:spTree>
    <p:extLst>
      <p:ext uri="{BB962C8B-B14F-4D97-AF65-F5344CB8AC3E}">
        <p14:creationId xmlns:p14="http://schemas.microsoft.com/office/powerpoint/2010/main" val="1341593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FEFF5-9ED3-769C-D8B1-BBDC89AEF352}"/>
              </a:ext>
            </a:extLst>
          </p:cNvPr>
          <p:cNvSpPr>
            <a:spLocks noGrp="1"/>
          </p:cNvSpPr>
          <p:nvPr>
            <p:ph type="title"/>
          </p:nvPr>
        </p:nvSpPr>
        <p:spPr>
          <a:xfrm>
            <a:off x="612649" y="548639"/>
            <a:ext cx="3494314" cy="5786638"/>
          </a:xfrm>
        </p:spPr>
        <p:txBody>
          <a:bodyPr anchor="t">
            <a:normAutofit/>
          </a:bodyPr>
          <a:lstStyle/>
          <a:p>
            <a:r>
              <a:rPr lang="en-US" sz="3300" dirty="0"/>
              <a:t>Creating psychologically safe workplaces</a:t>
            </a:r>
          </a:p>
        </p:txBody>
      </p:sp>
      <p:graphicFrame>
        <p:nvGraphicFramePr>
          <p:cNvPr id="5" name="Content Placeholder 2">
            <a:extLst>
              <a:ext uri="{FF2B5EF4-FFF2-40B4-BE49-F238E27FC236}">
                <a16:creationId xmlns:a16="http://schemas.microsoft.com/office/drawing/2014/main" id="{55273752-D177-ED12-4C33-A5C140E89A9D}"/>
              </a:ext>
            </a:extLst>
          </p:cNvPr>
          <p:cNvGraphicFramePr>
            <a:graphicFrameLocks noGrp="1"/>
          </p:cNvGraphicFramePr>
          <p:nvPr>
            <p:ph idx="1"/>
            <p:extLst>
              <p:ext uri="{D42A27DB-BD31-4B8C-83A1-F6EECF244321}">
                <p14:modId xmlns:p14="http://schemas.microsoft.com/office/powerpoint/2010/main" val="373410741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2539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C6437-F768-B137-EFC7-69C8ED1CFEDE}"/>
              </a:ext>
            </a:extLst>
          </p:cNvPr>
          <p:cNvSpPr>
            <a:spLocks noGrp="1"/>
          </p:cNvSpPr>
          <p:nvPr>
            <p:ph type="title"/>
          </p:nvPr>
        </p:nvSpPr>
        <p:spPr>
          <a:xfrm>
            <a:off x="612649" y="548638"/>
            <a:ext cx="3493008" cy="5788152"/>
          </a:xfrm>
        </p:spPr>
        <p:txBody>
          <a:bodyPr anchor="ctr">
            <a:normAutofit/>
          </a:bodyPr>
          <a:lstStyle/>
          <a:p>
            <a:r>
              <a:rPr lang="en-US" sz="4000" dirty="0"/>
              <a:t>Speak up policies (CIPD, 2025)</a:t>
            </a:r>
          </a:p>
        </p:txBody>
      </p:sp>
      <p:graphicFrame>
        <p:nvGraphicFramePr>
          <p:cNvPr id="5" name="Content Placeholder 2">
            <a:extLst>
              <a:ext uri="{FF2B5EF4-FFF2-40B4-BE49-F238E27FC236}">
                <a16:creationId xmlns:a16="http://schemas.microsoft.com/office/drawing/2014/main" id="{54350EC0-CB98-D423-56B2-01CA5ABC4F49}"/>
              </a:ext>
            </a:extLst>
          </p:cNvPr>
          <p:cNvGraphicFramePr>
            <a:graphicFrameLocks noGrp="1"/>
          </p:cNvGraphicFramePr>
          <p:nvPr>
            <p:ph idx="1"/>
            <p:extLst>
              <p:ext uri="{D42A27DB-BD31-4B8C-83A1-F6EECF244321}">
                <p14:modId xmlns:p14="http://schemas.microsoft.com/office/powerpoint/2010/main" val="302965067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703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EC93D-DDF5-68D2-9EBF-250C9436C0A2}"/>
              </a:ext>
            </a:extLst>
          </p:cNvPr>
          <p:cNvSpPr>
            <a:spLocks noGrp="1"/>
          </p:cNvSpPr>
          <p:nvPr>
            <p:ph type="title"/>
          </p:nvPr>
        </p:nvSpPr>
        <p:spPr>
          <a:xfrm>
            <a:off x="612649" y="548639"/>
            <a:ext cx="3494314" cy="5786638"/>
          </a:xfrm>
        </p:spPr>
        <p:txBody>
          <a:bodyPr anchor="t">
            <a:normAutofit/>
          </a:bodyPr>
          <a:lstStyle/>
          <a:p>
            <a:r>
              <a:rPr lang="en-US" dirty="0"/>
              <a:t>The importance of voice</a:t>
            </a:r>
          </a:p>
        </p:txBody>
      </p:sp>
      <p:graphicFrame>
        <p:nvGraphicFramePr>
          <p:cNvPr id="5" name="Content Placeholder 2">
            <a:extLst>
              <a:ext uri="{FF2B5EF4-FFF2-40B4-BE49-F238E27FC236}">
                <a16:creationId xmlns:a16="http://schemas.microsoft.com/office/drawing/2014/main" id="{A1891D90-951C-2D93-EEFD-2F0E7AC8107F}"/>
              </a:ext>
            </a:extLst>
          </p:cNvPr>
          <p:cNvGraphicFramePr>
            <a:graphicFrameLocks noGrp="1"/>
          </p:cNvGraphicFramePr>
          <p:nvPr>
            <p:ph idx="1"/>
            <p:extLst>
              <p:ext uri="{D42A27DB-BD31-4B8C-83A1-F6EECF244321}">
                <p14:modId xmlns:p14="http://schemas.microsoft.com/office/powerpoint/2010/main" val="232025411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739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B66D1475-A2CA-8425-23E5-5B614A7DAF8B}"/>
              </a:ext>
            </a:extLst>
          </p:cNvPr>
          <p:cNvPicPr>
            <a:picLocks noChangeAspect="1"/>
          </p:cNvPicPr>
          <p:nvPr/>
        </p:nvPicPr>
        <p:blipFill>
          <a:blip r:embed="rId2"/>
          <a:srcRect l="6037" r="32021" b="-3"/>
          <a:stretch/>
        </p:blipFill>
        <p:spPr>
          <a:xfrm>
            <a:off x="1" y="10"/>
            <a:ext cx="6373368" cy="6857990"/>
          </a:xfrm>
          <a:prstGeom prst="rect">
            <a:avLst/>
          </a:prstGeom>
        </p:spPr>
      </p:pic>
      <p:sp>
        <p:nvSpPr>
          <p:cNvPr id="2" name="Title 1">
            <a:extLst>
              <a:ext uri="{FF2B5EF4-FFF2-40B4-BE49-F238E27FC236}">
                <a16:creationId xmlns:a16="http://schemas.microsoft.com/office/drawing/2014/main" id="{060C222E-9A3D-39BE-5640-65CEFFB52680}"/>
              </a:ext>
            </a:extLst>
          </p:cNvPr>
          <p:cNvSpPr>
            <a:spLocks noGrp="1"/>
          </p:cNvSpPr>
          <p:nvPr>
            <p:ph type="title"/>
          </p:nvPr>
        </p:nvSpPr>
        <p:spPr>
          <a:xfrm>
            <a:off x="7123015" y="603504"/>
            <a:ext cx="4361689" cy="1527048"/>
          </a:xfrm>
        </p:spPr>
        <p:txBody>
          <a:bodyPr anchor="b">
            <a:normAutofit/>
          </a:bodyPr>
          <a:lstStyle/>
          <a:p>
            <a:r>
              <a:rPr lang="en-US" dirty="0"/>
              <a:t>Direct participation</a:t>
            </a:r>
          </a:p>
        </p:txBody>
      </p:sp>
      <p:sp>
        <p:nvSpPr>
          <p:cNvPr id="3" name="Content Placeholder 2">
            <a:extLst>
              <a:ext uri="{FF2B5EF4-FFF2-40B4-BE49-F238E27FC236}">
                <a16:creationId xmlns:a16="http://schemas.microsoft.com/office/drawing/2014/main" id="{8F149EBE-F846-F46B-428C-80A9A822F078}"/>
              </a:ext>
            </a:extLst>
          </p:cNvPr>
          <p:cNvSpPr>
            <a:spLocks noGrp="1"/>
          </p:cNvSpPr>
          <p:nvPr>
            <p:ph idx="1"/>
          </p:nvPr>
        </p:nvSpPr>
        <p:spPr>
          <a:xfrm>
            <a:off x="7123017" y="2212848"/>
            <a:ext cx="4361688" cy="4096512"/>
          </a:xfrm>
        </p:spPr>
        <p:txBody>
          <a:bodyPr vert="horz" lIns="91440" tIns="45720" rIns="91440" bIns="45720" rtlCol="0">
            <a:normAutofit/>
          </a:bodyPr>
          <a:lstStyle/>
          <a:p>
            <a:r>
              <a:rPr lang="en-US" sz="1800" dirty="0"/>
              <a:t>Can take different forms – such as control over how things or done or influence over decision making</a:t>
            </a:r>
          </a:p>
          <a:p>
            <a:r>
              <a:rPr lang="en-US" sz="1800" dirty="0"/>
              <a:t>ICE Regs – apply to </a:t>
            </a:r>
            <a:r>
              <a:rPr lang="en-US" sz="1800" dirty="0" err="1"/>
              <a:t>organisations</a:t>
            </a:r>
            <a:r>
              <a:rPr lang="en-US" sz="1800" dirty="0"/>
              <a:t> with 50 or more individuals gives employees rights to request that their employer makes arrangements to inform and consult with them </a:t>
            </a:r>
          </a:p>
        </p:txBody>
      </p:sp>
    </p:spTree>
    <p:extLst>
      <p:ext uri="{BB962C8B-B14F-4D97-AF65-F5344CB8AC3E}">
        <p14:creationId xmlns:p14="http://schemas.microsoft.com/office/powerpoint/2010/main" val="1208638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FBBF15E9-F0D8-1E7F-6687-81D6D93C67E6}"/>
              </a:ext>
            </a:extLst>
          </p:cNvPr>
          <p:cNvSpPr>
            <a:spLocks noGrp="1"/>
          </p:cNvSpPr>
          <p:nvPr>
            <p:ph type="title"/>
          </p:nvPr>
        </p:nvSpPr>
        <p:spPr>
          <a:xfrm>
            <a:off x="614679" y="548639"/>
            <a:ext cx="3977640" cy="5719640"/>
          </a:xfrm>
        </p:spPr>
        <p:txBody>
          <a:bodyPr anchor="t">
            <a:normAutofit/>
          </a:bodyPr>
          <a:lstStyle/>
          <a:p>
            <a:r>
              <a:rPr lang="en-US" dirty="0"/>
              <a:t>Representative Participation</a:t>
            </a:r>
          </a:p>
        </p:txBody>
      </p:sp>
      <p:sp>
        <p:nvSpPr>
          <p:cNvPr id="3" name="Content Placeholder 2">
            <a:extLst>
              <a:ext uri="{FF2B5EF4-FFF2-40B4-BE49-F238E27FC236}">
                <a16:creationId xmlns:a16="http://schemas.microsoft.com/office/drawing/2014/main" id="{C2DFF994-0E11-33D6-CC23-FDF9446AC9A8}"/>
              </a:ext>
            </a:extLst>
          </p:cNvPr>
          <p:cNvSpPr>
            <a:spLocks noGrp="1"/>
          </p:cNvSpPr>
          <p:nvPr>
            <p:ph idx="1"/>
          </p:nvPr>
        </p:nvSpPr>
        <p:spPr>
          <a:xfrm>
            <a:off x="5387542" y="548639"/>
            <a:ext cx="6189780" cy="5719640"/>
          </a:xfrm>
        </p:spPr>
        <p:txBody>
          <a:bodyPr vert="horz" lIns="91440" tIns="45720" rIns="91440" bIns="45720" rtlCol="0" anchor="t">
            <a:normAutofit/>
          </a:bodyPr>
          <a:lstStyle/>
          <a:p>
            <a:r>
              <a:rPr lang="en-US"/>
              <a:t>Allows employees to have a collective voice and involves unions or non-union bodies</a:t>
            </a:r>
          </a:p>
          <a:p>
            <a:r>
              <a:rPr lang="en-US" dirty="0"/>
              <a:t>Trade Union representation – elected reps consult on issues affecting membership and negotiate terms and conditions such as pay – collective bargaining</a:t>
            </a:r>
          </a:p>
          <a:p>
            <a:r>
              <a:rPr lang="en-US"/>
              <a:t>Joint Cconsulative Committee – can include non union representatives</a:t>
            </a:r>
          </a:p>
          <a:p>
            <a:r>
              <a:rPr lang="en-US" dirty="0"/>
              <a:t>Worker representation on the Board</a:t>
            </a:r>
          </a:p>
          <a:p>
            <a:r>
              <a:rPr lang="en-US" dirty="0" err="1"/>
              <a:t>Specifc</a:t>
            </a:r>
            <a:r>
              <a:rPr lang="en-US" dirty="0"/>
              <a:t> issue representation and consultation </a:t>
            </a:r>
            <a:r>
              <a:rPr lang="en-US" dirty="0" err="1"/>
              <a:t>eg</a:t>
            </a:r>
            <a:r>
              <a:rPr lang="en-US" dirty="0"/>
              <a:t> health and safety, redundancy and TUPE</a:t>
            </a:r>
          </a:p>
        </p:txBody>
      </p:sp>
    </p:spTree>
    <p:extLst>
      <p:ext uri="{BB962C8B-B14F-4D97-AF65-F5344CB8AC3E}">
        <p14:creationId xmlns:p14="http://schemas.microsoft.com/office/powerpoint/2010/main" val="1139196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953998B2-52F0-67EE-1268-E04047B53FCD}"/>
              </a:ext>
            </a:extLst>
          </p:cNvPr>
          <p:cNvPicPr>
            <a:picLocks noChangeAspect="1"/>
          </p:cNvPicPr>
          <p:nvPr/>
        </p:nvPicPr>
        <p:blipFill>
          <a:blip r:embed="rId2"/>
          <a:srcRect l="49928" r="10321" b="-2"/>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B1E32D0B-C422-E61C-2E9B-F4DA4B4EF10B}"/>
              </a:ext>
            </a:extLst>
          </p:cNvPr>
          <p:cNvSpPr>
            <a:spLocks noGrp="1"/>
          </p:cNvSpPr>
          <p:nvPr>
            <p:ph type="title"/>
          </p:nvPr>
        </p:nvSpPr>
        <p:spPr>
          <a:xfrm>
            <a:off x="612648" y="600075"/>
            <a:ext cx="6035040" cy="1529932"/>
          </a:xfrm>
        </p:spPr>
        <p:txBody>
          <a:bodyPr anchor="b">
            <a:normAutofit/>
          </a:bodyPr>
          <a:lstStyle/>
          <a:p>
            <a:r>
              <a:rPr lang="en-US" dirty="0"/>
              <a:t>Individual methods</a:t>
            </a:r>
          </a:p>
        </p:txBody>
      </p:sp>
      <p:sp>
        <p:nvSpPr>
          <p:cNvPr id="3" name="Content Placeholder 2">
            <a:extLst>
              <a:ext uri="{FF2B5EF4-FFF2-40B4-BE49-F238E27FC236}">
                <a16:creationId xmlns:a16="http://schemas.microsoft.com/office/drawing/2014/main" id="{EFDEDFB9-A0ED-3E6D-0D9A-3766023686B2}"/>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dirty="0"/>
              <a:t>Growth in technology has provided new ways for people to have a voice at work</a:t>
            </a:r>
          </a:p>
          <a:p>
            <a:r>
              <a:rPr lang="en-US" sz="1800" dirty="0"/>
              <a:t>Intranets</a:t>
            </a:r>
          </a:p>
          <a:p>
            <a:r>
              <a:rPr lang="en-US" sz="1800"/>
              <a:t>Slack, whatsapp and so on</a:t>
            </a:r>
          </a:p>
          <a:p>
            <a:r>
              <a:rPr lang="en-US" sz="1800" dirty="0"/>
              <a:t>Virtual networks</a:t>
            </a:r>
          </a:p>
        </p:txBody>
      </p:sp>
    </p:spTree>
    <p:extLst>
      <p:ext uri="{BB962C8B-B14F-4D97-AF65-F5344CB8AC3E}">
        <p14:creationId xmlns:p14="http://schemas.microsoft.com/office/powerpoint/2010/main" val="1007772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FD9A522-C54D-FF4C-7DAD-EA919D66E8F2}"/>
              </a:ext>
            </a:extLst>
          </p:cNvPr>
          <p:cNvSpPr>
            <a:spLocks noGrp="1"/>
          </p:cNvSpPr>
          <p:nvPr>
            <p:ph type="title"/>
          </p:nvPr>
        </p:nvSpPr>
        <p:spPr>
          <a:xfrm>
            <a:off x="614679" y="548639"/>
            <a:ext cx="3977640" cy="5719640"/>
          </a:xfrm>
        </p:spPr>
        <p:txBody>
          <a:bodyPr anchor="t">
            <a:normAutofit/>
          </a:bodyPr>
          <a:lstStyle/>
          <a:p>
            <a:r>
              <a:rPr lang="en-US" dirty="0"/>
              <a:t>Voice channels – an exercise</a:t>
            </a:r>
          </a:p>
        </p:txBody>
      </p:sp>
      <p:sp>
        <p:nvSpPr>
          <p:cNvPr id="3" name="Content Placeholder 2">
            <a:extLst>
              <a:ext uri="{FF2B5EF4-FFF2-40B4-BE49-F238E27FC236}">
                <a16:creationId xmlns:a16="http://schemas.microsoft.com/office/drawing/2014/main" id="{1EA19453-2566-9A1C-0029-8B1E43CB2E16}"/>
              </a:ext>
            </a:extLst>
          </p:cNvPr>
          <p:cNvSpPr>
            <a:spLocks noGrp="1"/>
          </p:cNvSpPr>
          <p:nvPr>
            <p:ph idx="1"/>
          </p:nvPr>
        </p:nvSpPr>
        <p:spPr>
          <a:xfrm>
            <a:off x="5387542" y="548639"/>
            <a:ext cx="6189780" cy="5719640"/>
          </a:xfrm>
        </p:spPr>
        <p:txBody>
          <a:bodyPr vert="horz" lIns="91440" tIns="45720" rIns="91440" bIns="45720" rtlCol="0" anchor="t">
            <a:normAutofit/>
          </a:bodyPr>
          <a:lstStyle/>
          <a:p>
            <a:r>
              <a:rPr lang="en-US"/>
              <a:t>Imagine an organisation with 2,000 employees, with several different locations. Choose an industry/sector</a:t>
            </a:r>
          </a:p>
          <a:p>
            <a:r>
              <a:rPr lang="en-US"/>
              <a:t>The senior leadership team want to reintroduce various different voice channels</a:t>
            </a:r>
          </a:p>
          <a:p>
            <a:r>
              <a:rPr lang="en-US"/>
              <a:t>What would you recommend, and why?</a:t>
            </a:r>
          </a:p>
          <a:p>
            <a:r>
              <a:rPr lang="en-US"/>
              <a:t>Would you provide any training to participants, and what would this include?</a:t>
            </a:r>
          </a:p>
          <a:p>
            <a:r>
              <a:rPr lang="en-US"/>
              <a:t>How would you ensure the success of the strategy?  How would you measure it?</a:t>
            </a:r>
          </a:p>
          <a:p>
            <a:r>
              <a:rPr lang="en-US"/>
              <a:t>45 minutes</a:t>
            </a:r>
            <a:endParaRPr lang="en-US" dirty="0"/>
          </a:p>
        </p:txBody>
      </p:sp>
    </p:spTree>
    <p:extLst>
      <p:ext uri="{BB962C8B-B14F-4D97-AF65-F5344CB8AC3E}">
        <p14:creationId xmlns:p14="http://schemas.microsoft.com/office/powerpoint/2010/main" val="2336468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robot over white background">
            <a:extLst>
              <a:ext uri="{FF2B5EF4-FFF2-40B4-BE49-F238E27FC236}">
                <a16:creationId xmlns:a16="http://schemas.microsoft.com/office/drawing/2014/main" id="{76368848-6A1A-4304-AE10-FC8666F10982}"/>
              </a:ext>
            </a:extLst>
          </p:cNvPr>
          <p:cNvPicPr>
            <a:picLocks noChangeAspect="1"/>
          </p:cNvPicPr>
          <p:nvPr/>
        </p:nvPicPr>
        <p:blipFill>
          <a:blip r:embed="rId3"/>
          <a:srcRect l="5946" r="46915"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C39DB71-9F14-6354-85A8-3B21C17A895D}"/>
              </a:ext>
            </a:extLst>
          </p:cNvPr>
          <p:cNvSpPr>
            <a:spLocks noGrp="1"/>
          </p:cNvSpPr>
          <p:nvPr>
            <p:ph type="title"/>
          </p:nvPr>
        </p:nvSpPr>
        <p:spPr>
          <a:xfrm>
            <a:off x="612648" y="600075"/>
            <a:ext cx="6035040" cy="1529932"/>
          </a:xfrm>
        </p:spPr>
        <p:txBody>
          <a:bodyPr anchor="b">
            <a:normAutofit/>
          </a:bodyPr>
          <a:lstStyle/>
          <a:p>
            <a:r>
              <a:rPr lang="en-US" dirty="0"/>
              <a:t>Power </a:t>
            </a:r>
          </a:p>
        </p:txBody>
      </p:sp>
      <p:sp>
        <p:nvSpPr>
          <p:cNvPr id="3" name="Content Placeholder 2">
            <a:extLst>
              <a:ext uri="{FF2B5EF4-FFF2-40B4-BE49-F238E27FC236}">
                <a16:creationId xmlns:a16="http://schemas.microsoft.com/office/drawing/2014/main" id="{1AA2AD58-F3F7-19EC-A026-135CDF88088D}"/>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Max Weber: the probability that one actor within a social relationship will be in a position to carry out his own will despite resistance</a:t>
            </a:r>
          </a:p>
          <a:p>
            <a:r>
              <a:rPr lang="en-US" sz="1800"/>
              <a:t>The ability to influence others and achieve one's goals</a:t>
            </a:r>
          </a:p>
          <a:p>
            <a:r>
              <a:rPr lang="en-US" sz="1800"/>
              <a:t>Power is a relational concept</a:t>
            </a:r>
          </a:p>
          <a:p>
            <a:pPr marL="0" indent="0">
              <a:buNone/>
            </a:pPr>
            <a:endParaRPr lang="en-US" sz="1800"/>
          </a:p>
        </p:txBody>
      </p:sp>
    </p:spTree>
    <p:extLst>
      <p:ext uri="{BB962C8B-B14F-4D97-AF65-F5344CB8AC3E}">
        <p14:creationId xmlns:p14="http://schemas.microsoft.com/office/powerpoint/2010/main" val="422708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8F1CF-9D1D-A717-19BB-D8F18CEA74EE}"/>
              </a:ext>
            </a:extLst>
          </p:cNvPr>
          <p:cNvSpPr>
            <a:spLocks noGrp="1"/>
          </p:cNvSpPr>
          <p:nvPr>
            <p:ph type="title"/>
          </p:nvPr>
        </p:nvSpPr>
        <p:spPr>
          <a:xfrm>
            <a:off x="1952481" y="800783"/>
            <a:ext cx="8278891" cy="1323867"/>
          </a:xfrm>
        </p:spPr>
        <p:txBody>
          <a:bodyPr anchor="b">
            <a:normAutofit/>
          </a:bodyPr>
          <a:lstStyle/>
          <a:p>
            <a:r>
              <a:rPr lang="en-US" sz="3300"/>
              <a:t>Two categories: formal and personal</a:t>
            </a:r>
            <a:br>
              <a:rPr lang="en-US" sz="3300"/>
            </a:br>
            <a:endParaRPr lang="en-US" sz="3300"/>
          </a:p>
        </p:txBody>
      </p:sp>
      <p:sp>
        <p:nvSpPr>
          <p:cNvPr id="3" name="Content Placeholder 2">
            <a:extLst>
              <a:ext uri="{FF2B5EF4-FFF2-40B4-BE49-F238E27FC236}">
                <a16:creationId xmlns:a16="http://schemas.microsoft.com/office/drawing/2014/main" id="{2DC74831-1F61-DB8E-BEE6-87668CE02C17}"/>
              </a:ext>
            </a:extLst>
          </p:cNvPr>
          <p:cNvSpPr>
            <a:spLocks noGrp="1"/>
          </p:cNvSpPr>
          <p:nvPr>
            <p:ph idx="1"/>
          </p:nvPr>
        </p:nvSpPr>
        <p:spPr>
          <a:xfrm>
            <a:off x="1952481" y="2495774"/>
            <a:ext cx="8278892" cy="3273426"/>
          </a:xfrm>
        </p:spPr>
        <p:txBody>
          <a:bodyPr vert="horz" lIns="91440" tIns="45720" rIns="91440" bIns="45720" rtlCol="0">
            <a:normAutofit/>
          </a:bodyPr>
          <a:lstStyle/>
          <a:p>
            <a:r>
              <a:rPr lang="en-US" sz="1800"/>
              <a:t>Formal:</a:t>
            </a:r>
          </a:p>
          <a:p>
            <a:pPr lvl="1">
              <a:buFont typeface="Courier New" panose="020B0604020202020204" pitchFamily="34" charset="0"/>
              <a:buChar char="o"/>
            </a:pPr>
            <a:r>
              <a:rPr lang="en-US" dirty="0"/>
              <a:t>Legitimate power from a formal title such as CEO</a:t>
            </a:r>
          </a:p>
          <a:p>
            <a:pPr lvl="1">
              <a:buFont typeface="Courier New" panose="020B0604020202020204" pitchFamily="34" charset="0"/>
              <a:buChar char="o"/>
            </a:pPr>
            <a:r>
              <a:rPr lang="en-US" dirty="0"/>
              <a:t>Coercive power: fear of punishment</a:t>
            </a:r>
          </a:p>
          <a:p>
            <a:pPr lvl="1">
              <a:buFont typeface="Courier New" panose="020B0604020202020204" pitchFamily="34" charset="0"/>
              <a:buChar char="o"/>
            </a:pPr>
            <a:r>
              <a:rPr lang="en-US" dirty="0"/>
              <a:t>Reward power: control over desirable incentives</a:t>
            </a:r>
          </a:p>
          <a:p>
            <a:endParaRPr lang="en-US" sz="1800"/>
          </a:p>
          <a:p>
            <a:r>
              <a:rPr lang="en-US" sz="1800" dirty="0"/>
              <a:t>Personal power:</a:t>
            </a:r>
          </a:p>
          <a:p>
            <a:pPr lvl="1">
              <a:buFont typeface="Courier New" panose="020B0604020202020204" pitchFamily="34" charset="0"/>
              <a:buChar char="o"/>
            </a:pPr>
            <a:r>
              <a:rPr lang="en-US" dirty="0"/>
              <a:t>Expert power</a:t>
            </a:r>
          </a:p>
          <a:p>
            <a:pPr lvl="1">
              <a:buFont typeface="Courier New" panose="020B0604020202020204" pitchFamily="34" charset="0"/>
              <a:buChar char="o"/>
            </a:pPr>
            <a:r>
              <a:rPr lang="en-US" dirty="0"/>
              <a:t>Referent – likeability, integrity</a:t>
            </a:r>
          </a:p>
        </p:txBody>
      </p:sp>
    </p:spTree>
    <p:extLst>
      <p:ext uri="{BB962C8B-B14F-4D97-AF65-F5344CB8AC3E}">
        <p14:creationId xmlns:p14="http://schemas.microsoft.com/office/powerpoint/2010/main" val="3644258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88C74-43D2-E048-F796-5D72BD7788CF}"/>
              </a:ext>
            </a:extLst>
          </p:cNvPr>
          <p:cNvSpPr>
            <a:spLocks noGrp="1"/>
          </p:cNvSpPr>
          <p:nvPr>
            <p:ph type="title"/>
          </p:nvPr>
        </p:nvSpPr>
        <p:spPr>
          <a:xfrm>
            <a:off x="612649" y="548638"/>
            <a:ext cx="3493008" cy="5788152"/>
          </a:xfrm>
        </p:spPr>
        <p:txBody>
          <a:bodyPr anchor="ctr">
            <a:normAutofit/>
          </a:bodyPr>
          <a:lstStyle/>
          <a:p>
            <a:r>
              <a:rPr lang="en-US" sz="4000"/>
              <a:t>Why do we need to understand power?</a:t>
            </a:r>
          </a:p>
        </p:txBody>
      </p:sp>
      <p:graphicFrame>
        <p:nvGraphicFramePr>
          <p:cNvPr id="10" name="Content Placeholder 2">
            <a:extLst>
              <a:ext uri="{FF2B5EF4-FFF2-40B4-BE49-F238E27FC236}">
                <a16:creationId xmlns:a16="http://schemas.microsoft.com/office/drawing/2014/main" id="{59C078DF-E850-3A35-8846-BFF46239ED0B}"/>
              </a:ext>
            </a:extLst>
          </p:cNvPr>
          <p:cNvGraphicFramePr>
            <a:graphicFrameLocks noGrp="1"/>
          </p:cNvGraphicFramePr>
          <p:nvPr>
            <p:ph idx="1"/>
            <p:extLst>
              <p:ext uri="{D42A27DB-BD31-4B8C-83A1-F6EECF244321}">
                <p14:modId xmlns:p14="http://schemas.microsoft.com/office/powerpoint/2010/main" val="109381084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719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F447467-474F-7A46-9B55-A89C6B0DA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a suit holding a yellow paper&#10;&#10;AI-generated content may be incorrect.">
            <a:extLst>
              <a:ext uri="{FF2B5EF4-FFF2-40B4-BE49-F238E27FC236}">
                <a16:creationId xmlns:a16="http://schemas.microsoft.com/office/drawing/2014/main" id="{AE08D9DE-901D-0288-6F56-7946082300F1}"/>
              </a:ext>
            </a:extLst>
          </p:cNvPr>
          <p:cNvPicPr>
            <a:picLocks noChangeAspect="1"/>
          </p:cNvPicPr>
          <p:nvPr/>
        </p:nvPicPr>
        <p:blipFill>
          <a:blip r:embed="rId3"/>
          <a:srcRect l="9091" b="2339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77D45-B932-45BB-585D-571E3F1F5C8D}"/>
              </a:ext>
            </a:extLst>
          </p:cNvPr>
          <p:cNvSpPr>
            <a:spLocks noGrp="1"/>
          </p:cNvSpPr>
          <p:nvPr>
            <p:ph type="title"/>
          </p:nvPr>
        </p:nvSpPr>
        <p:spPr>
          <a:xfrm>
            <a:off x="6920980" y="1893965"/>
            <a:ext cx="4738347" cy="1986802"/>
          </a:xfrm>
        </p:spPr>
        <p:txBody>
          <a:bodyPr vert="horz" lIns="91440" tIns="45720" rIns="91440" bIns="45720" rtlCol="0" anchor="b">
            <a:normAutofit/>
          </a:bodyPr>
          <a:lstStyle/>
          <a:p>
            <a:pPr algn="r"/>
            <a:r>
              <a:rPr lang="en-US" sz="4000">
                <a:solidFill>
                  <a:srgbClr val="FFFFFF"/>
                </a:solidFill>
              </a:rPr>
              <a:t>Power</a:t>
            </a:r>
          </a:p>
        </p:txBody>
      </p:sp>
      <p:sp>
        <p:nvSpPr>
          <p:cNvPr id="8" name="Content Placeholder 7">
            <a:extLst>
              <a:ext uri="{FF2B5EF4-FFF2-40B4-BE49-F238E27FC236}">
                <a16:creationId xmlns:a16="http://schemas.microsoft.com/office/drawing/2014/main" id="{FD3EFC0A-4232-22AF-DE2F-82F06296D3F2}"/>
              </a:ext>
            </a:extLst>
          </p:cNvPr>
          <p:cNvSpPr>
            <a:spLocks noGrp="1"/>
          </p:cNvSpPr>
          <p:nvPr>
            <p:ph idx="1"/>
          </p:nvPr>
        </p:nvSpPr>
        <p:spPr>
          <a:xfrm>
            <a:off x="6901102" y="3973128"/>
            <a:ext cx="4738347" cy="1189425"/>
          </a:xfrm>
        </p:spPr>
        <p:txBody>
          <a:bodyPr vert="horz" lIns="91440" tIns="45720" rIns="91440" bIns="45720" rtlCol="0">
            <a:normAutofit/>
          </a:bodyPr>
          <a:lstStyle/>
          <a:p>
            <a:pPr marL="0" indent="0" algn="r">
              <a:buNone/>
            </a:pPr>
            <a:r>
              <a:rPr lang="en-US" sz="1800">
                <a:solidFill>
                  <a:srgbClr val="FFFFFF"/>
                </a:solidFill>
              </a:rPr>
              <a:t>Sometimes power can limit participation – how?</a:t>
            </a:r>
          </a:p>
        </p:txBody>
      </p:sp>
    </p:spTree>
    <p:extLst>
      <p:ext uri="{BB962C8B-B14F-4D97-AF65-F5344CB8AC3E}">
        <p14:creationId xmlns:p14="http://schemas.microsoft.com/office/powerpoint/2010/main" val="186801630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at the meeting desk">
            <a:extLst>
              <a:ext uri="{FF2B5EF4-FFF2-40B4-BE49-F238E27FC236}">
                <a16:creationId xmlns:a16="http://schemas.microsoft.com/office/drawing/2014/main" id="{B3994A59-ACB5-EE8E-9C1D-BEFAC0B83503}"/>
              </a:ext>
            </a:extLst>
          </p:cNvPr>
          <p:cNvPicPr>
            <a:picLocks noChangeAspect="1"/>
          </p:cNvPicPr>
          <p:nvPr/>
        </p:nvPicPr>
        <p:blipFill>
          <a:blip r:embed="rId2"/>
          <a:srcRect l="24619" r="35631" b="-2"/>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9D9BE8D9-4AB4-DFC0-1579-8D8838FE03BE}"/>
              </a:ext>
            </a:extLst>
          </p:cNvPr>
          <p:cNvSpPr>
            <a:spLocks noGrp="1"/>
          </p:cNvSpPr>
          <p:nvPr>
            <p:ph type="title"/>
          </p:nvPr>
        </p:nvSpPr>
        <p:spPr>
          <a:xfrm>
            <a:off x="612648" y="600075"/>
            <a:ext cx="6035040" cy="1529932"/>
          </a:xfrm>
        </p:spPr>
        <p:txBody>
          <a:bodyPr anchor="b">
            <a:normAutofit/>
          </a:bodyPr>
          <a:lstStyle/>
          <a:p>
            <a:r>
              <a:rPr lang="en-US" dirty="0"/>
              <a:t>How can leaders manage their power?</a:t>
            </a:r>
          </a:p>
        </p:txBody>
      </p:sp>
      <p:sp>
        <p:nvSpPr>
          <p:cNvPr id="3" name="Content Placeholder 2">
            <a:extLst>
              <a:ext uri="{FF2B5EF4-FFF2-40B4-BE49-F238E27FC236}">
                <a16:creationId xmlns:a16="http://schemas.microsoft.com/office/drawing/2014/main" id="{60B6669B-2791-E5F2-D9B9-BD6C1696C4E7}"/>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dirty="0"/>
              <a:t>Understand the different types of power, and adapt their style to suit the context</a:t>
            </a:r>
          </a:p>
          <a:p>
            <a:r>
              <a:rPr lang="en-US" sz="1800"/>
              <a:t>Set compelling &amp; realistic goals</a:t>
            </a:r>
          </a:p>
          <a:p>
            <a:r>
              <a:rPr lang="en-US" sz="1800"/>
              <a:t>Prioritize empathy &amp; consider impact of leadership style</a:t>
            </a:r>
          </a:p>
          <a:p>
            <a:r>
              <a:rPr lang="en-US" sz="1800"/>
              <a:t>Know your team's values and preferences</a:t>
            </a:r>
          </a:p>
          <a:p>
            <a:r>
              <a:rPr lang="en-US" sz="1800"/>
              <a:t>Build expertise</a:t>
            </a:r>
          </a:p>
          <a:p>
            <a:r>
              <a:rPr lang="en-US" sz="1800" dirty="0"/>
              <a:t>Develop genuine relationships </a:t>
            </a:r>
          </a:p>
          <a:p>
            <a:r>
              <a:rPr lang="en-US" sz="1800"/>
              <a:t>Be flexible and adaptive </a:t>
            </a:r>
          </a:p>
        </p:txBody>
      </p:sp>
    </p:spTree>
    <p:extLst>
      <p:ext uri="{BB962C8B-B14F-4D97-AF65-F5344CB8AC3E}">
        <p14:creationId xmlns:p14="http://schemas.microsoft.com/office/powerpoint/2010/main" val="16060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E4EA7-9C11-4073-D59A-F59F3AADE404}"/>
              </a:ext>
            </a:extLst>
          </p:cNvPr>
          <p:cNvSpPr>
            <a:spLocks noGrp="1"/>
          </p:cNvSpPr>
          <p:nvPr>
            <p:ph type="title"/>
          </p:nvPr>
        </p:nvSpPr>
        <p:spPr/>
        <p:txBody>
          <a:bodyPr/>
          <a:lstStyle/>
          <a:p>
            <a:r>
              <a:rPr lang="en-US" dirty="0"/>
              <a:t>Governance </a:t>
            </a:r>
          </a:p>
        </p:txBody>
      </p:sp>
      <p:sp>
        <p:nvSpPr>
          <p:cNvPr id="3" name="Content Placeholder 2">
            <a:extLst>
              <a:ext uri="{FF2B5EF4-FFF2-40B4-BE49-F238E27FC236}">
                <a16:creationId xmlns:a16="http://schemas.microsoft.com/office/drawing/2014/main" id="{A9A1685E-417F-1467-D87B-F19F76691FC0}"/>
              </a:ext>
            </a:extLst>
          </p:cNvPr>
          <p:cNvSpPr>
            <a:spLocks noGrp="1"/>
          </p:cNvSpPr>
          <p:nvPr>
            <p:ph idx="1"/>
          </p:nvPr>
        </p:nvSpPr>
        <p:spPr/>
        <p:txBody>
          <a:bodyPr vert="horz" lIns="91440" tIns="45720" rIns="91440" bIns="45720" rtlCol="0" anchor="t">
            <a:normAutofit/>
          </a:bodyPr>
          <a:lstStyle/>
          <a:p>
            <a:r>
              <a:rPr lang="en-US" dirty="0"/>
              <a:t>Rules, practices, and processes used to direct and control an </a:t>
            </a:r>
            <a:r>
              <a:rPr lang="en-US" err="1"/>
              <a:t>organisation</a:t>
            </a:r>
            <a:r>
              <a:rPr lang="en-US" dirty="0"/>
              <a:t>.  (Corporate Governance Institute, 2025)</a:t>
            </a:r>
          </a:p>
          <a:p>
            <a:r>
              <a:rPr lang="en-US" dirty="0"/>
              <a:t>Four fundamental principles: accounting, transparency, fairness and responsibility</a:t>
            </a:r>
          </a:p>
          <a:p>
            <a:r>
              <a:rPr lang="en-US" dirty="0"/>
              <a:t>Purpose: ensure that business have the appropriate decision-making processes and controls to ensure that all stakeholder interests are balanced</a:t>
            </a:r>
          </a:p>
          <a:p>
            <a:r>
              <a:rPr lang="en-US" dirty="0"/>
              <a:t>Setting goals while considering social, regulatory and market contexts</a:t>
            </a:r>
          </a:p>
        </p:txBody>
      </p:sp>
    </p:spTree>
    <p:extLst>
      <p:ext uri="{BB962C8B-B14F-4D97-AF65-F5344CB8AC3E}">
        <p14:creationId xmlns:p14="http://schemas.microsoft.com/office/powerpoint/2010/main" val="283388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739DA447-FC5B-5FC0-45CE-151BC7E39789}"/>
              </a:ext>
            </a:extLst>
          </p:cNvPr>
          <p:cNvPicPr>
            <a:picLocks noChangeAspect="1"/>
          </p:cNvPicPr>
          <p:nvPr/>
        </p:nvPicPr>
        <p:blipFill>
          <a:blip r:embed="rId2"/>
          <a:srcRect l="25232" r="24419"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7199DA69-FA76-1015-7AB8-77F5AACA8CD4}"/>
              </a:ext>
            </a:extLst>
          </p:cNvPr>
          <p:cNvSpPr>
            <a:spLocks noGrp="1"/>
          </p:cNvSpPr>
          <p:nvPr>
            <p:ph type="title"/>
          </p:nvPr>
        </p:nvSpPr>
        <p:spPr>
          <a:xfrm>
            <a:off x="612648" y="600075"/>
            <a:ext cx="6035040" cy="1529932"/>
          </a:xfrm>
        </p:spPr>
        <p:txBody>
          <a:bodyPr anchor="b">
            <a:normAutofit/>
          </a:bodyPr>
          <a:lstStyle/>
          <a:p>
            <a:r>
              <a:rPr lang="en-US" dirty="0"/>
              <a:t>Power and Governance</a:t>
            </a:r>
          </a:p>
        </p:txBody>
      </p:sp>
      <p:sp>
        <p:nvSpPr>
          <p:cNvPr id="3" name="Content Placeholder 2">
            <a:extLst>
              <a:ext uri="{FF2B5EF4-FFF2-40B4-BE49-F238E27FC236}">
                <a16:creationId xmlns:a16="http://schemas.microsoft.com/office/drawing/2014/main" id="{CA23175F-17DA-F391-CC6B-E63F97D9060B}"/>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Holding people accountable for actions</a:t>
            </a:r>
          </a:p>
          <a:p>
            <a:r>
              <a:rPr lang="en-US" sz="1800"/>
              <a:t>Limits the power of the Board and Executive Leadership</a:t>
            </a:r>
          </a:p>
          <a:p>
            <a:r>
              <a:rPr lang="en-US" sz="1800"/>
              <a:t>Shareholders and stakeholders</a:t>
            </a:r>
          </a:p>
          <a:p>
            <a:pPr lvl="1">
              <a:buFont typeface="Courier New" panose="020B0604020202020204" pitchFamily="34" charset="0"/>
              <a:buChar char="o"/>
            </a:pPr>
            <a:r>
              <a:rPr lang="en-US" dirty="0"/>
              <a:t>Access to information</a:t>
            </a:r>
          </a:p>
          <a:p>
            <a:pPr lvl="1">
              <a:buFont typeface="Courier New" panose="020B0604020202020204" pitchFamily="34" charset="0"/>
              <a:buChar char="o"/>
            </a:pPr>
            <a:r>
              <a:rPr lang="en-US" dirty="0"/>
              <a:t>Decision-making </a:t>
            </a:r>
          </a:p>
          <a:p>
            <a:pPr lvl="1">
              <a:buFont typeface="Courier New" panose="020B0604020202020204" pitchFamily="34" charset="0"/>
              <a:buChar char="o"/>
            </a:pPr>
            <a:r>
              <a:rPr lang="en-US" dirty="0"/>
              <a:t>Group dynamics</a:t>
            </a:r>
          </a:p>
          <a:p>
            <a:pPr lvl="1">
              <a:buFont typeface="Courier New" panose="020B0604020202020204" pitchFamily="34" charset="0"/>
              <a:buChar char="o"/>
            </a:pPr>
            <a:r>
              <a:rPr lang="en-US" dirty="0"/>
              <a:t>culture</a:t>
            </a:r>
          </a:p>
        </p:txBody>
      </p:sp>
    </p:spTree>
    <p:extLst>
      <p:ext uri="{BB962C8B-B14F-4D97-AF65-F5344CB8AC3E}">
        <p14:creationId xmlns:p14="http://schemas.microsoft.com/office/powerpoint/2010/main" val="3008714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B73B5-6DB3-3E76-0E4B-51907F7AF0F8}"/>
              </a:ext>
            </a:extLst>
          </p:cNvPr>
          <p:cNvSpPr>
            <a:spLocks noGrp="1"/>
          </p:cNvSpPr>
          <p:nvPr>
            <p:ph type="title"/>
          </p:nvPr>
        </p:nvSpPr>
        <p:spPr>
          <a:xfrm>
            <a:off x="612648" y="603504"/>
            <a:ext cx="5862396" cy="1527048"/>
          </a:xfrm>
        </p:spPr>
        <p:txBody>
          <a:bodyPr anchor="b">
            <a:normAutofit/>
          </a:bodyPr>
          <a:lstStyle/>
          <a:p>
            <a:r>
              <a:rPr lang="en-US" dirty="0"/>
              <a:t>Stakeholder analysis</a:t>
            </a:r>
          </a:p>
        </p:txBody>
      </p:sp>
      <p:sp>
        <p:nvSpPr>
          <p:cNvPr id="3" name="Content Placeholder 2">
            <a:extLst>
              <a:ext uri="{FF2B5EF4-FFF2-40B4-BE49-F238E27FC236}">
                <a16:creationId xmlns:a16="http://schemas.microsoft.com/office/drawing/2014/main" id="{541F363B-D5E0-A8E1-6322-19FE9F02DF53}"/>
              </a:ext>
            </a:extLst>
          </p:cNvPr>
          <p:cNvSpPr>
            <a:spLocks noGrp="1"/>
          </p:cNvSpPr>
          <p:nvPr>
            <p:ph idx="1"/>
          </p:nvPr>
        </p:nvSpPr>
        <p:spPr>
          <a:xfrm>
            <a:off x="612648" y="2212848"/>
            <a:ext cx="5862396" cy="4096512"/>
          </a:xfrm>
        </p:spPr>
        <p:txBody>
          <a:bodyPr vert="horz" lIns="91440" tIns="45720" rIns="91440" bIns="45720" rtlCol="0">
            <a:normAutofit/>
          </a:bodyPr>
          <a:lstStyle/>
          <a:p>
            <a:pPr>
              <a:lnSpc>
                <a:spcPct val="110000"/>
              </a:lnSpc>
            </a:pPr>
            <a:r>
              <a:rPr lang="en-US" sz="1700"/>
              <a:t>People or bodies that have a legitimate interest in the organisation (Armstrong &amp; Taylor) 2023</a:t>
            </a:r>
          </a:p>
          <a:p>
            <a:pPr>
              <a:lnSpc>
                <a:spcPct val="110000"/>
              </a:lnSpc>
            </a:pPr>
            <a:r>
              <a:rPr lang="en-US" sz="1700"/>
              <a:t>Power/interest grid</a:t>
            </a:r>
          </a:p>
          <a:p>
            <a:pPr>
              <a:lnSpc>
                <a:spcPct val="110000"/>
              </a:lnSpc>
            </a:pPr>
            <a:r>
              <a:rPr lang="en-US" sz="1700"/>
              <a:t>Salience Model (power, legitimacy and urgency)</a:t>
            </a:r>
          </a:p>
          <a:p>
            <a:pPr>
              <a:lnSpc>
                <a:spcPct val="110000"/>
              </a:lnSpc>
            </a:pPr>
            <a:r>
              <a:rPr lang="en-US" sz="1700"/>
              <a:t>Multi-dimensional mapping</a:t>
            </a:r>
          </a:p>
          <a:p>
            <a:pPr lvl="1">
              <a:lnSpc>
                <a:spcPct val="110000"/>
              </a:lnSpc>
              <a:buFont typeface="Courier New" panose="020B0604020202020204" pitchFamily="34" charset="0"/>
              <a:buChar char="o"/>
            </a:pPr>
            <a:r>
              <a:rPr lang="en-US" sz="1700"/>
              <a:t>Influence</a:t>
            </a:r>
          </a:p>
          <a:p>
            <a:pPr lvl="1">
              <a:lnSpc>
                <a:spcPct val="110000"/>
              </a:lnSpc>
              <a:buFont typeface="Courier New" panose="020B0604020202020204" pitchFamily="34" charset="0"/>
              <a:buChar char="o"/>
            </a:pPr>
            <a:r>
              <a:rPr lang="en-US" sz="1700"/>
              <a:t>Interest</a:t>
            </a:r>
          </a:p>
          <a:p>
            <a:pPr lvl="1">
              <a:lnSpc>
                <a:spcPct val="110000"/>
              </a:lnSpc>
              <a:buFont typeface="Courier New" panose="020B0604020202020204" pitchFamily="34" charset="0"/>
              <a:buChar char="o"/>
            </a:pPr>
            <a:r>
              <a:rPr lang="en-US" sz="1700"/>
              <a:t>Impact</a:t>
            </a:r>
          </a:p>
          <a:p>
            <a:pPr lvl="1">
              <a:lnSpc>
                <a:spcPct val="110000"/>
              </a:lnSpc>
              <a:buFont typeface="Courier New" panose="020B0604020202020204" pitchFamily="34" charset="0"/>
              <a:buChar char="o"/>
            </a:pPr>
            <a:r>
              <a:rPr lang="en-US" sz="1700"/>
              <a:t>Criticality</a:t>
            </a:r>
          </a:p>
          <a:p>
            <a:pPr lvl="1">
              <a:lnSpc>
                <a:spcPct val="110000"/>
              </a:lnSpc>
              <a:buFont typeface="Courier New" panose="020B0604020202020204" pitchFamily="34" charset="0"/>
              <a:buChar char="o"/>
            </a:pPr>
            <a:r>
              <a:rPr lang="en-US" sz="1700"/>
              <a:t>Position</a:t>
            </a:r>
          </a:p>
          <a:p>
            <a:pPr lvl="1">
              <a:lnSpc>
                <a:spcPct val="110000"/>
              </a:lnSpc>
              <a:buFont typeface="Courier New" panose="020B0604020202020204" pitchFamily="34" charset="0"/>
              <a:buChar char="o"/>
            </a:pPr>
            <a:r>
              <a:rPr lang="en-US" sz="1700"/>
              <a:t>effort</a:t>
            </a:r>
          </a:p>
        </p:txBody>
      </p:sp>
      <p:pic>
        <p:nvPicPr>
          <p:cNvPr id="4" name="Picture 3" descr="Stakeholder mapping: Avoid these 3 mistakesStakeholder ...">
            <a:extLst>
              <a:ext uri="{FF2B5EF4-FFF2-40B4-BE49-F238E27FC236}">
                <a16:creationId xmlns:a16="http://schemas.microsoft.com/office/drawing/2014/main" id="{A3296BC3-1D7A-4592-199B-B54CC59E0509}"/>
              </a:ext>
            </a:extLst>
          </p:cNvPr>
          <p:cNvPicPr>
            <a:picLocks noChangeAspect="1"/>
          </p:cNvPicPr>
          <p:nvPr/>
        </p:nvPicPr>
        <p:blipFill>
          <a:blip r:embed="rId3"/>
          <a:stretch>
            <a:fillRect/>
          </a:stretch>
        </p:blipFill>
        <p:spPr>
          <a:xfrm>
            <a:off x="7067205" y="1719675"/>
            <a:ext cx="4681506" cy="4463035"/>
          </a:xfrm>
          <a:prstGeom prst="rect">
            <a:avLst/>
          </a:prstGeom>
        </p:spPr>
      </p:pic>
    </p:spTree>
    <p:extLst>
      <p:ext uri="{BB962C8B-B14F-4D97-AF65-F5344CB8AC3E}">
        <p14:creationId xmlns:p14="http://schemas.microsoft.com/office/powerpoint/2010/main" val="355702661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30</Slides>
  <Notes>14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VanillaVTI</vt:lpstr>
      <vt:lpstr>Managing Conflict</vt:lpstr>
      <vt:lpstr>Is conflict inevitable?</vt:lpstr>
      <vt:lpstr>Factors contributing to organisational conflict</vt:lpstr>
      <vt:lpstr>Perspectives on conflict</vt:lpstr>
      <vt:lpstr>When is conflict a good thing?</vt:lpstr>
      <vt:lpstr>Managing conflict - groups</vt:lpstr>
      <vt:lpstr>Managing conflict</vt:lpstr>
      <vt:lpstr>Conflict – problem solving approach</vt:lpstr>
      <vt:lpstr>PowerPoint Presentation</vt:lpstr>
      <vt:lpstr>What about interpersonal conflict?</vt:lpstr>
      <vt:lpstr>Constructive confrontation</vt:lpstr>
      <vt:lpstr>Third party - skills</vt:lpstr>
      <vt:lpstr>Impact of leadership styles on conflict</vt:lpstr>
      <vt:lpstr>The legal framework</vt:lpstr>
      <vt:lpstr>Whistleblowing</vt:lpstr>
      <vt:lpstr>Creating psychologically safe workplaces</vt:lpstr>
      <vt:lpstr>Speak up policies (CIPD, 2025)</vt:lpstr>
      <vt:lpstr>The importance of voice</vt:lpstr>
      <vt:lpstr>Direct participation</vt:lpstr>
      <vt:lpstr>Representative Participation</vt:lpstr>
      <vt:lpstr>Individual methods</vt:lpstr>
      <vt:lpstr>Voice channels – an exercise</vt:lpstr>
      <vt:lpstr>Power </vt:lpstr>
      <vt:lpstr>Two categories: formal and personal </vt:lpstr>
      <vt:lpstr>Why do we need to understand power?</vt:lpstr>
      <vt:lpstr>Power</vt:lpstr>
      <vt:lpstr>How can leaders manage their power?</vt:lpstr>
      <vt:lpstr>Governance </vt:lpstr>
      <vt:lpstr>Power and Governance</vt:lpstr>
      <vt:lpstr>Stakeholder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776</cp:revision>
  <dcterms:created xsi:type="dcterms:W3CDTF">2013-07-15T20:26:40Z</dcterms:created>
  <dcterms:modified xsi:type="dcterms:W3CDTF">2025-03-04T09:52:34Z</dcterms:modified>
</cp:coreProperties>
</file>