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65" r:id="rId5"/>
    <p:sldId id="266" r:id="rId6"/>
    <p:sldId id="267" r:id="rId7"/>
    <p:sldId id="276" r:id="rId8"/>
    <p:sldId id="268" r:id="rId9"/>
    <p:sldId id="269" r:id="rId10"/>
    <p:sldId id="274" r:id="rId11"/>
    <p:sldId id="270" r:id="rId12"/>
    <p:sldId id="271" r:id="rId13"/>
    <p:sldId id="275" r:id="rId14"/>
    <p:sldId id="272" r:id="rId15"/>
  </p:sldIdLst>
  <p:sldSz cx="10058400" cy="77724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248" userDrawn="1">
          <p15:clr>
            <a:srgbClr val="A4A3A4"/>
          </p15:clr>
        </p15:guide>
        <p15:guide id="2" pos="3168">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33978"/>
    <a:srgbClr val="006BD6"/>
    <a:srgbClr val="1FADC8"/>
    <a:srgbClr val="0287BC"/>
    <a:srgbClr val="43CED1"/>
    <a:srgbClr val="9DE1E0"/>
    <a:srgbClr val="127FDE"/>
    <a:srgbClr val="AB4A9C"/>
    <a:srgbClr val="BF004D"/>
    <a:srgbClr val="0860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E49BE8-DDC0-EFBA-9121-A5F136680B11}" v="2752" dt="2025-11-08T12:19:59.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951" autoAdjust="0"/>
    <p:restoredTop sz="95033" autoAdjust="0"/>
  </p:normalViewPr>
  <p:slideViewPr>
    <p:cSldViewPr snapToGrid="0">
      <p:cViewPr>
        <p:scale>
          <a:sx n="100" d="100"/>
          <a:sy n="100" d="100"/>
        </p:scale>
        <p:origin x="341" y="-830"/>
      </p:cViewPr>
      <p:guideLst>
        <p:guide orient="horz" pos="4248"/>
        <p:guide pos="3168"/>
      </p:guideLst>
    </p:cSldViewPr>
  </p:slideViewPr>
  <p:notesTextViewPr>
    <p:cViewPr>
      <p:scale>
        <a:sx n="1" d="1"/>
        <a:sy n="1" d="1"/>
      </p:scale>
      <p:origin x="0" y="0"/>
    </p:cViewPr>
  </p:notesTextViewPr>
  <p:sorterViewPr>
    <p:cViewPr>
      <p:scale>
        <a:sx n="140" d="100"/>
        <a:sy n="140" d="100"/>
      </p:scale>
      <p:origin x="0" y="0"/>
    </p:cViewPr>
  </p:sorterViewPr>
  <p:notesViewPr>
    <p:cSldViewPr snapToGrid="0">
      <p:cViewPr varScale="1">
        <p:scale>
          <a:sx n="79" d="100"/>
          <a:sy n="79" d="100"/>
        </p:scale>
        <p:origin x="2227"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Jehan (2421655)" userId="S::2421655@student.uwtsd.ac.uk::452e1c11-f5b9-47db-b805-e3802697f28f" providerId="AD" clId="Web-{58E49BE8-DDC0-EFBA-9121-A5F136680B11}"/>
    <pc:docChg chg="addSld delSld modSld">
      <pc:chgData name="Sabina Jehan (2421655)" userId="S::2421655@student.uwtsd.ac.uk::452e1c11-f5b9-47db-b805-e3802697f28f" providerId="AD" clId="Web-{58E49BE8-DDC0-EFBA-9121-A5F136680B11}" dt="2025-11-08T12:19:59.812" v="1648" actId="20577"/>
      <pc:docMkLst>
        <pc:docMk/>
      </pc:docMkLst>
      <pc:sldChg chg="modSp">
        <pc:chgData name="Sabina Jehan (2421655)" userId="S::2421655@student.uwtsd.ac.uk::452e1c11-f5b9-47db-b805-e3802697f28f" providerId="AD" clId="Web-{58E49BE8-DDC0-EFBA-9121-A5F136680B11}" dt="2025-11-08T11:50:23.264" v="1507" actId="1076"/>
        <pc:sldMkLst>
          <pc:docMk/>
          <pc:sldMk cId="2389423089" sldId="265"/>
        </pc:sldMkLst>
        <pc:spChg chg="mod">
          <ac:chgData name="Sabina Jehan (2421655)" userId="S::2421655@student.uwtsd.ac.uk::452e1c11-f5b9-47db-b805-e3802697f28f" providerId="AD" clId="Web-{58E49BE8-DDC0-EFBA-9121-A5F136680B11}" dt="2025-11-08T11:50:23.264" v="1507" actId="1076"/>
          <ac:spMkLst>
            <pc:docMk/>
            <pc:sldMk cId="2389423089" sldId="265"/>
            <ac:spMk id="2" creationId="{E1ED2A84-5027-405C-84E5-01743B21DC09}"/>
          </ac:spMkLst>
        </pc:spChg>
      </pc:sldChg>
      <pc:sldChg chg="addSp delSp modSp">
        <pc:chgData name="Sabina Jehan (2421655)" userId="S::2421655@student.uwtsd.ac.uk::452e1c11-f5b9-47db-b805-e3802697f28f" providerId="AD" clId="Web-{58E49BE8-DDC0-EFBA-9121-A5F136680B11}" dt="2025-11-08T11:30:46.915" v="1088" actId="1076"/>
        <pc:sldMkLst>
          <pc:docMk/>
          <pc:sldMk cId="2984605874" sldId="266"/>
        </pc:sldMkLst>
        <pc:spChg chg="add del mod">
          <ac:chgData name="Sabina Jehan (2421655)" userId="S::2421655@student.uwtsd.ac.uk::452e1c11-f5b9-47db-b805-e3802697f28f" providerId="AD" clId="Web-{58E49BE8-DDC0-EFBA-9121-A5F136680B11}" dt="2025-11-08T11:28:43.709" v="1079"/>
          <ac:spMkLst>
            <pc:docMk/>
            <pc:sldMk cId="2984605874" sldId="266"/>
            <ac:spMk id="3" creationId="{EA495A03-EDEE-82B2-C302-4D5376AE6D7D}"/>
          </ac:spMkLst>
        </pc:spChg>
        <pc:spChg chg="mod">
          <ac:chgData name="Sabina Jehan (2421655)" userId="S::2421655@student.uwtsd.ac.uk::452e1c11-f5b9-47db-b805-e3802697f28f" providerId="AD" clId="Web-{58E49BE8-DDC0-EFBA-9121-A5F136680B11}" dt="2025-11-08T11:30:46.915" v="1088" actId="1076"/>
          <ac:spMkLst>
            <pc:docMk/>
            <pc:sldMk cId="2984605874" sldId="266"/>
            <ac:spMk id="24" creationId="{78C75A23-0072-90E1-2048-747FF55939D3}"/>
          </ac:spMkLst>
        </pc:spChg>
        <pc:picChg chg="add del mod modCrop">
          <ac:chgData name="Sabina Jehan (2421655)" userId="S::2421655@student.uwtsd.ac.uk::452e1c11-f5b9-47db-b805-e3802697f28f" providerId="AD" clId="Web-{58E49BE8-DDC0-EFBA-9121-A5F136680B11}" dt="2025-11-08T11:30:39.961" v="1087" actId="1076"/>
          <ac:picMkLst>
            <pc:docMk/>
            <pc:sldMk cId="2984605874" sldId="266"/>
            <ac:picMk id="2" creationId="{A5B763C2-5629-EDF6-DF1E-2CAA7A28E8AB}"/>
          </ac:picMkLst>
        </pc:picChg>
      </pc:sldChg>
      <pc:sldChg chg="modSp">
        <pc:chgData name="Sabina Jehan (2421655)" userId="S::2421655@student.uwtsd.ac.uk::452e1c11-f5b9-47db-b805-e3802697f28f" providerId="AD" clId="Web-{58E49BE8-DDC0-EFBA-9121-A5F136680B11}" dt="2025-11-08T11:33:16.333" v="1123" actId="20577"/>
        <pc:sldMkLst>
          <pc:docMk/>
          <pc:sldMk cId="3844711873" sldId="267"/>
        </pc:sldMkLst>
        <pc:spChg chg="mod">
          <ac:chgData name="Sabina Jehan (2421655)" userId="S::2421655@student.uwtsd.ac.uk::452e1c11-f5b9-47db-b805-e3802697f28f" providerId="AD" clId="Web-{58E49BE8-DDC0-EFBA-9121-A5F136680B11}" dt="2025-11-08T11:33:16.333" v="1123" actId="20577"/>
          <ac:spMkLst>
            <pc:docMk/>
            <pc:sldMk cId="3844711873" sldId="267"/>
            <ac:spMk id="5" creationId="{BE71DB07-152A-D015-7CCB-AD172B73731E}"/>
          </ac:spMkLst>
        </pc:spChg>
      </pc:sldChg>
      <pc:sldChg chg="modSp">
        <pc:chgData name="Sabina Jehan (2421655)" userId="S::2421655@student.uwtsd.ac.uk::452e1c11-f5b9-47db-b805-e3802697f28f" providerId="AD" clId="Web-{58E49BE8-DDC0-EFBA-9121-A5F136680B11}" dt="2025-11-08T12:05:04.965" v="1584" actId="20577"/>
        <pc:sldMkLst>
          <pc:docMk/>
          <pc:sldMk cId="2645781688" sldId="268"/>
        </pc:sldMkLst>
        <pc:spChg chg="mod">
          <ac:chgData name="Sabina Jehan (2421655)" userId="S::2421655@student.uwtsd.ac.uk::452e1c11-f5b9-47db-b805-e3802697f28f" providerId="AD" clId="Web-{58E49BE8-DDC0-EFBA-9121-A5F136680B11}" dt="2025-11-08T12:05:04.965" v="1584" actId="20577"/>
          <ac:spMkLst>
            <pc:docMk/>
            <pc:sldMk cId="2645781688" sldId="268"/>
            <ac:spMk id="3" creationId="{ED89A8D8-CB0B-C896-C234-AAF6A15D2E1C}"/>
          </ac:spMkLst>
        </pc:spChg>
      </pc:sldChg>
      <pc:sldChg chg="modSp">
        <pc:chgData name="Sabina Jehan (2421655)" userId="S::2421655@student.uwtsd.ac.uk::452e1c11-f5b9-47db-b805-e3802697f28f" providerId="AD" clId="Web-{58E49BE8-DDC0-EFBA-9121-A5F136680B11}" dt="2025-11-08T09:24:31.708" v="2" actId="1076"/>
        <pc:sldMkLst>
          <pc:docMk/>
          <pc:sldMk cId="947914228" sldId="269"/>
        </pc:sldMkLst>
        <pc:spChg chg="mod">
          <ac:chgData name="Sabina Jehan (2421655)" userId="S::2421655@student.uwtsd.ac.uk::452e1c11-f5b9-47db-b805-e3802697f28f" providerId="AD" clId="Web-{58E49BE8-DDC0-EFBA-9121-A5F136680B11}" dt="2025-11-08T09:24:31.708" v="2" actId="1076"/>
          <ac:spMkLst>
            <pc:docMk/>
            <pc:sldMk cId="947914228" sldId="269"/>
            <ac:spMk id="1794" creationId="{CA27976A-8E6F-9E86-B112-5942747E8075}"/>
          </ac:spMkLst>
        </pc:spChg>
      </pc:sldChg>
      <pc:sldChg chg="addSp modSp">
        <pc:chgData name="Sabina Jehan (2421655)" userId="S::2421655@student.uwtsd.ac.uk::452e1c11-f5b9-47db-b805-e3802697f28f" providerId="AD" clId="Web-{58E49BE8-DDC0-EFBA-9121-A5F136680B11}" dt="2025-11-08T11:49:39.119" v="1506"/>
        <pc:sldMkLst>
          <pc:docMk/>
          <pc:sldMk cId="930735765" sldId="270"/>
        </pc:sldMkLst>
        <pc:spChg chg="add mod">
          <ac:chgData name="Sabina Jehan (2421655)" userId="S::2421655@student.uwtsd.ac.uk::452e1c11-f5b9-47db-b805-e3802697f28f" providerId="AD" clId="Web-{58E49BE8-DDC0-EFBA-9121-A5F136680B11}" dt="2025-11-08T11:48:19.284" v="1498" actId="1076"/>
          <ac:spMkLst>
            <pc:docMk/>
            <pc:sldMk cId="930735765" sldId="270"/>
            <ac:spMk id="2" creationId="{66C35A13-7F54-0EE7-06BC-05604BC72E3E}"/>
          </ac:spMkLst>
        </pc:spChg>
        <pc:spChg chg="add mod">
          <ac:chgData name="Sabina Jehan (2421655)" userId="S::2421655@student.uwtsd.ac.uk::452e1c11-f5b9-47db-b805-e3802697f28f" providerId="AD" clId="Web-{58E49BE8-DDC0-EFBA-9121-A5F136680B11}" dt="2025-11-08T09:54:54.866" v="183"/>
          <ac:spMkLst>
            <pc:docMk/>
            <pc:sldMk cId="930735765" sldId="270"/>
            <ac:spMk id="4" creationId="{EBE68444-4AFA-4F58-4700-BBAF78F97466}"/>
          </ac:spMkLst>
        </pc:spChg>
        <pc:spChg chg="add mod">
          <ac:chgData name="Sabina Jehan (2421655)" userId="S::2421655@student.uwtsd.ac.uk::452e1c11-f5b9-47db-b805-e3802697f28f" providerId="AD" clId="Web-{58E49BE8-DDC0-EFBA-9121-A5F136680B11}" dt="2025-11-08T11:48:13.737" v="1497" actId="14100"/>
          <ac:spMkLst>
            <pc:docMk/>
            <pc:sldMk cId="930735765" sldId="270"/>
            <ac:spMk id="5" creationId="{B37368B1-3C6E-1BA3-DD32-FD37057BA611}"/>
          </ac:spMkLst>
        </pc:spChg>
        <pc:picChg chg="add mod modCrop">
          <ac:chgData name="Sabina Jehan (2421655)" userId="S::2421655@student.uwtsd.ac.uk::452e1c11-f5b9-47db-b805-e3802697f28f" providerId="AD" clId="Web-{58E49BE8-DDC0-EFBA-9121-A5F136680B11}" dt="2025-11-08T11:49:39.119" v="1506"/>
          <ac:picMkLst>
            <pc:docMk/>
            <pc:sldMk cId="930735765" sldId="270"/>
            <ac:picMk id="3" creationId="{5CACC507-AFFA-BE2F-80D3-B83A602651F9}"/>
          </ac:picMkLst>
        </pc:picChg>
      </pc:sldChg>
      <pc:sldChg chg="addSp delSp modSp">
        <pc:chgData name="Sabina Jehan (2421655)" userId="S::2421655@student.uwtsd.ac.uk::452e1c11-f5b9-47db-b805-e3802697f28f" providerId="AD" clId="Web-{58E49BE8-DDC0-EFBA-9121-A5F136680B11}" dt="2025-11-08T11:45:44.528" v="1481" actId="14100"/>
        <pc:sldMkLst>
          <pc:docMk/>
          <pc:sldMk cId="772485908" sldId="271"/>
        </pc:sldMkLst>
        <pc:spChg chg="del">
          <ac:chgData name="Sabina Jehan (2421655)" userId="S::2421655@student.uwtsd.ac.uk::452e1c11-f5b9-47db-b805-e3802697f28f" providerId="AD" clId="Web-{58E49BE8-DDC0-EFBA-9121-A5F136680B11}" dt="2025-11-08T09:35:27.042" v="84"/>
          <ac:spMkLst>
            <pc:docMk/>
            <pc:sldMk cId="772485908" sldId="271"/>
            <ac:spMk id="2" creationId="{5B95A925-17C7-57D2-A8CB-2E26CC9B4A8F}"/>
          </ac:spMkLst>
        </pc:spChg>
        <pc:spChg chg="mod">
          <ac:chgData name="Sabina Jehan (2421655)" userId="S::2421655@student.uwtsd.ac.uk::452e1c11-f5b9-47db-b805-e3802697f28f" providerId="AD" clId="Web-{58E49BE8-DDC0-EFBA-9121-A5F136680B11}" dt="2025-11-08T09:35:20.839" v="73" actId="20577"/>
          <ac:spMkLst>
            <pc:docMk/>
            <pc:sldMk cId="772485908" sldId="271"/>
            <ac:spMk id="3" creationId="{96BDD333-31A5-3ECD-9BDE-5AF83A436C3B}"/>
          </ac:spMkLst>
        </pc:spChg>
        <pc:spChg chg="del">
          <ac:chgData name="Sabina Jehan (2421655)" userId="S::2421655@student.uwtsd.ac.uk::452e1c11-f5b9-47db-b805-e3802697f28f" providerId="AD" clId="Web-{58E49BE8-DDC0-EFBA-9121-A5F136680B11}" dt="2025-11-08T09:35:27.042" v="83"/>
          <ac:spMkLst>
            <pc:docMk/>
            <pc:sldMk cId="772485908" sldId="271"/>
            <ac:spMk id="4" creationId="{C741E916-6C0E-CD4D-A8C8-4CE568EF395D}"/>
          </ac:spMkLst>
        </pc:spChg>
        <pc:spChg chg="del">
          <ac:chgData name="Sabina Jehan (2421655)" userId="S::2421655@student.uwtsd.ac.uk::452e1c11-f5b9-47db-b805-e3802697f28f" providerId="AD" clId="Web-{58E49BE8-DDC0-EFBA-9121-A5F136680B11}" dt="2025-11-08T09:35:27.042" v="82"/>
          <ac:spMkLst>
            <pc:docMk/>
            <pc:sldMk cId="772485908" sldId="271"/>
            <ac:spMk id="5" creationId="{707FDE86-54F0-F3E3-1FBF-3BF4A8776D06}"/>
          </ac:spMkLst>
        </pc:spChg>
        <pc:spChg chg="del">
          <ac:chgData name="Sabina Jehan (2421655)" userId="S::2421655@student.uwtsd.ac.uk::452e1c11-f5b9-47db-b805-e3802697f28f" providerId="AD" clId="Web-{58E49BE8-DDC0-EFBA-9121-A5F136680B11}" dt="2025-11-08T09:35:27.042" v="81"/>
          <ac:spMkLst>
            <pc:docMk/>
            <pc:sldMk cId="772485908" sldId="271"/>
            <ac:spMk id="6" creationId="{560139A7-E533-F808-1CE8-973A23E9682A}"/>
          </ac:spMkLst>
        </pc:spChg>
        <pc:spChg chg="del">
          <ac:chgData name="Sabina Jehan (2421655)" userId="S::2421655@student.uwtsd.ac.uk::452e1c11-f5b9-47db-b805-e3802697f28f" providerId="AD" clId="Web-{58E49BE8-DDC0-EFBA-9121-A5F136680B11}" dt="2025-11-08T09:35:27.042" v="80"/>
          <ac:spMkLst>
            <pc:docMk/>
            <pc:sldMk cId="772485908" sldId="271"/>
            <ac:spMk id="7" creationId="{A0F912EF-F8E0-52B5-9316-C1065CF674A5}"/>
          </ac:spMkLst>
        </pc:spChg>
        <pc:spChg chg="del">
          <ac:chgData name="Sabina Jehan (2421655)" userId="S::2421655@student.uwtsd.ac.uk::452e1c11-f5b9-47db-b805-e3802697f28f" providerId="AD" clId="Web-{58E49BE8-DDC0-EFBA-9121-A5F136680B11}" dt="2025-11-08T09:35:27.042" v="79"/>
          <ac:spMkLst>
            <pc:docMk/>
            <pc:sldMk cId="772485908" sldId="271"/>
            <ac:spMk id="8" creationId="{13FC0334-738B-5A74-8FDE-E0CA4DC60CAE}"/>
          </ac:spMkLst>
        </pc:spChg>
        <pc:spChg chg="del">
          <ac:chgData name="Sabina Jehan (2421655)" userId="S::2421655@student.uwtsd.ac.uk::452e1c11-f5b9-47db-b805-e3802697f28f" providerId="AD" clId="Web-{58E49BE8-DDC0-EFBA-9121-A5F136680B11}" dt="2025-11-08T09:35:27.042" v="78"/>
          <ac:spMkLst>
            <pc:docMk/>
            <pc:sldMk cId="772485908" sldId="271"/>
            <ac:spMk id="9" creationId="{684ADBFA-DB09-D643-594A-9C8507C0D717}"/>
          </ac:spMkLst>
        </pc:spChg>
        <pc:spChg chg="del">
          <ac:chgData name="Sabina Jehan (2421655)" userId="S::2421655@student.uwtsd.ac.uk::452e1c11-f5b9-47db-b805-e3802697f28f" providerId="AD" clId="Web-{58E49BE8-DDC0-EFBA-9121-A5F136680B11}" dt="2025-11-08T09:35:27.042" v="77"/>
          <ac:spMkLst>
            <pc:docMk/>
            <pc:sldMk cId="772485908" sldId="271"/>
            <ac:spMk id="10" creationId="{879C482F-1464-D60F-5392-6FB77C0595B2}"/>
          </ac:spMkLst>
        </pc:spChg>
        <pc:spChg chg="del">
          <ac:chgData name="Sabina Jehan (2421655)" userId="S::2421655@student.uwtsd.ac.uk::452e1c11-f5b9-47db-b805-e3802697f28f" providerId="AD" clId="Web-{58E49BE8-DDC0-EFBA-9121-A5F136680B11}" dt="2025-11-08T09:35:27.042" v="76"/>
          <ac:spMkLst>
            <pc:docMk/>
            <pc:sldMk cId="772485908" sldId="271"/>
            <ac:spMk id="11" creationId="{E5B9FAC2-AF04-5299-ECA1-4B94EA578828}"/>
          </ac:spMkLst>
        </pc:spChg>
        <pc:spChg chg="del">
          <ac:chgData name="Sabina Jehan (2421655)" userId="S::2421655@student.uwtsd.ac.uk::452e1c11-f5b9-47db-b805-e3802697f28f" providerId="AD" clId="Web-{58E49BE8-DDC0-EFBA-9121-A5F136680B11}" dt="2025-11-08T09:35:27.042" v="75"/>
          <ac:spMkLst>
            <pc:docMk/>
            <pc:sldMk cId="772485908" sldId="271"/>
            <ac:spMk id="12" creationId="{DE9BE7CF-3BC5-F093-6E23-E865DDE482D5}"/>
          </ac:spMkLst>
        </pc:spChg>
        <pc:spChg chg="del">
          <ac:chgData name="Sabina Jehan (2421655)" userId="S::2421655@student.uwtsd.ac.uk::452e1c11-f5b9-47db-b805-e3802697f28f" providerId="AD" clId="Web-{58E49BE8-DDC0-EFBA-9121-A5F136680B11}" dt="2025-11-08T09:35:27.042" v="74"/>
          <ac:spMkLst>
            <pc:docMk/>
            <pc:sldMk cId="772485908" sldId="271"/>
            <ac:spMk id="13" creationId="{92DF01D3-3DCE-CEFC-2888-40C3BA8BD58C}"/>
          </ac:spMkLst>
        </pc:spChg>
        <pc:spChg chg="add del mod">
          <ac:chgData name="Sabina Jehan (2421655)" userId="S::2421655@student.uwtsd.ac.uk::452e1c11-f5b9-47db-b805-e3802697f28f" providerId="AD" clId="Web-{58E49BE8-DDC0-EFBA-9121-A5F136680B11}" dt="2025-11-08T11:45:12.075" v="1475" actId="1076"/>
          <ac:spMkLst>
            <pc:docMk/>
            <pc:sldMk cId="772485908" sldId="271"/>
            <ac:spMk id="14" creationId="{7D21C208-4869-3EFA-66BF-94E82102F670}"/>
          </ac:spMkLst>
        </pc:spChg>
        <pc:spChg chg="add mod">
          <ac:chgData name="Sabina Jehan (2421655)" userId="S::2421655@student.uwtsd.ac.uk::452e1c11-f5b9-47db-b805-e3802697f28f" providerId="AD" clId="Web-{58E49BE8-DDC0-EFBA-9121-A5F136680B11}" dt="2025-11-08T11:45:19.184" v="1476" actId="14100"/>
          <ac:spMkLst>
            <pc:docMk/>
            <pc:sldMk cId="772485908" sldId="271"/>
            <ac:spMk id="16" creationId="{C6B93149-CE7D-881F-57C7-9B771CDBFA2C}"/>
          </ac:spMkLst>
        </pc:spChg>
        <pc:spChg chg="add mod">
          <ac:chgData name="Sabina Jehan (2421655)" userId="S::2421655@student.uwtsd.ac.uk::452e1c11-f5b9-47db-b805-e3802697f28f" providerId="AD" clId="Web-{58E49BE8-DDC0-EFBA-9121-A5F136680B11}" dt="2025-11-08T11:45:29.450" v="1479" actId="20577"/>
          <ac:spMkLst>
            <pc:docMk/>
            <pc:sldMk cId="772485908" sldId="271"/>
            <ac:spMk id="17" creationId="{CEE8F2B1-9DA4-7A4D-BF21-55B8A12416A3}"/>
          </ac:spMkLst>
        </pc:spChg>
        <pc:spChg chg="add del">
          <ac:chgData name="Sabina Jehan (2421655)" userId="S::2421655@student.uwtsd.ac.uk::452e1c11-f5b9-47db-b805-e3802697f28f" providerId="AD" clId="Web-{58E49BE8-DDC0-EFBA-9121-A5F136680B11}" dt="2025-11-08T09:53:46.427" v="167"/>
          <ac:spMkLst>
            <pc:docMk/>
            <pc:sldMk cId="772485908" sldId="271"/>
            <ac:spMk id="18" creationId="{2AB56552-1A3E-9C9F-D4AF-CA3D2924F5DD}"/>
          </ac:spMkLst>
        </pc:spChg>
        <pc:picChg chg="add mod">
          <ac:chgData name="Sabina Jehan (2421655)" userId="S::2421655@student.uwtsd.ac.uk::452e1c11-f5b9-47db-b805-e3802697f28f" providerId="AD" clId="Web-{58E49BE8-DDC0-EFBA-9121-A5F136680B11}" dt="2025-11-08T11:45:44.528" v="1481" actId="14100"/>
          <ac:picMkLst>
            <pc:docMk/>
            <pc:sldMk cId="772485908" sldId="271"/>
            <ac:picMk id="15" creationId="{E0C673E2-3610-94F6-9700-6A13B4487038}"/>
          </ac:picMkLst>
        </pc:picChg>
      </pc:sldChg>
      <pc:sldChg chg="modSp">
        <pc:chgData name="Sabina Jehan (2421655)" userId="S::2421655@student.uwtsd.ac.uk::452e1c11-f5b9-47db-b805-e3802697f28f" providerId="AD" clId="Web-{58E49BE8-DDC0-EFBA-9121-A5F136680B11}" dt="2025-11-08T10:08:29.888" v="210" actId="20577"/>
        <pc:sldMkLst>
          <pc:docMk/>
          <pc:sldMk cId="3865672932" sldId="272"/>
        </pc:sldMkLst>
        <pc:spChg chg="mod">
          <ac:chgData name="Sabina Jehan (2421655)" userId="S::2421655@student.uwtsd.ac.uk::452e1c11-f5b9-47db-b805-e3802697f28f" providerId="AD" clId="Web-{58E49BE8-DDC0-EFBA-9121-A5F136680B11}" dt="2025-11-08T10:08:29.888" v="210" actId="20577"/>
          <ac:spMkLst>
            <pc:docMk/>
            <pc:sldMk cId="3865672932" sldId="272"/>
            <ac:spMk id="14" creationId="{AB7F548C-D641-8CB5-9F68-DF99FB36358C}"/>
          </ac:spMkLst>
        </pc:spChg>
      </pc:sldChg>
      <pc:sldChg chg="del">
        <pc:chgData name="Sabina Jehan (2421655)" userId="S::2421655@student.uwtsd.ac.uk::452e1c11-f5b9-47db-b805-e3802697f28f" providerId="AD" clId="Web-{58E49BE8-DDC0-EFBA-9121-A5F136680B11}" dt="2025-11-08T09:54:03.209" v="168"/>
        <pc:sldMkLst>
          <pc:docMk/>
          <pc:sldMk cId="1505196897" sldId="273"/>
        </pc:sldMkLst>
      </pc:sldChg>
      <pc:sldChg chg="addSp delSp modSp">
        <pc:chgData name="Sabina Jehan (2421655)" userId="S::2421655@student.uwtsd.ac.uk::452e1c11-f5b9-47db-b805-e3802697f28f" providerId="AD" clId="Web-{58E49BE8-DDC0-EFBA-9121-A5F136680B11}" dt="2025-11-08T12:13:59.524" v="1633" actId="688"/>
        <pc:sldMkLst>
          <pc:docMk/>
          <pc:sldMk cId="1261087802" sldId="274"/>
        </pc:sldMkLst>
        <pc:spChg chg="add mod">
          <ac:chgData name="Sabina Jehan (2421655)" userId="S::2421655@student.uwtsd.ac.uk::452e1c11-f5b9-47db-b805-e3802697f28f" providerId="AD" clId="Web-{58E49BE8-DDC0-EFBA-9121-A5F136680B11}" dt="2025-11-08T12:09:51.686" v="1589" actId="1076"/>
          <ac:spMkLst>
            <pc:docMk/>
            <pc:sldMk cId="1261087802" sldId="274"/>
            <ac:spMk id="3" creationId="{9E089F1E-7911-DB22-F1DC-9A51396EB873}"/>
          </ac:spMkLst>
        </pc:spChg>
        <pc:spChg chg="add mod">
          <ac:chgData name="Sabina Jehan (2421655)" userId="S::2421655@student.uwtsd.ac.uk::452e1c11-f5b9-47db-b805-e3802697f28f" providerId="AD" clId="Web-{58E49BE8-DDC0-EFBA-9121-A5F136680B11}" dt="2025-11-08T12:12:05.800" v="1617" actId="688"/>
          <ac:spMkLst>
            <pc:docMk/>
            <pc:sldMk cId="1261087802" sldId="274"/>
            <ac:spMk id="4" creationId="{B74E4BAF-8F5F-31B7-9558-47847FE9CB36}"/>
          </ac:spMkLst>
        </pc:spChg>
        <pc:spChg chg="mod">
          <ac:chgData name="Sabina Jehan (2421655)" userId="S::2421655@student.uwtsd.ac.uk::452e1c11-f5b9-47db-b805-e3802697f28f" providerId="AD" clId="Web-{58E49BE8-DDC0-EFBA-9121-A5F136680B11}" dt="2025-11-08T09:28:31.736" v="30" actId="1076"/>
          <ac:spMkLst>
            <pc:docMk/>
            <pc:sldMk cId="1261087802" sldId="274"/>
            <ac:spMk id="5" creationId="{3947D7F3-BC6D-BF95-138C-37F4E716A399}"/>
          </ac:spMkLst>
        </pc:spChg>
        <pc:spChg chg="add mod">
          <ac:chgData name="Sabina Jehan (2421655)" userId="S::2421655@student.uwtsd.ac.uk::452e1c11-f5b9-47db-b805-e3802697f28f" providerId="AD" clId="Web-{58E49BE8-DDC0-EFBA-9121-A5F136680B11}" dt="2025-11-08T12:12:25.472" v="1620" actId="14100"/>
          <ac:spMkLst>
            <pc:docMk/>
            <pc:sldMk cId="1261087802" sldId="274"/>
            <ac:spMk id="6" creationId="{8B609AFA-4999-2FB3-986A-613A83DDC8C7}"/>
          </ac:spMkLst>
        </pc:spChg>
        <pc:spChg chg="add mod">
          <ac:chgData name="Sabina Jehan (2421655)" userId="S::2421655@student.uwtsd.ac.uk::452e1c11-f5b9-47db-b805-e3802697f28f" providerId="AD" clId="Web-{58E49BE8-DDC0-EFBA-9121-A5F136680B11}" dt="2025-11-08T12:11:14.423" v="1609" actId="1076"/>
          <ac:spMkLst>
            <pc:docMk/>
            <pc:sldMk cId="1261087802" sldId="274"/>
            <ac:spMk id="7" creationId="{F27E490A-8936-486B-3E5A-76AD9143C56C}"/>
          </ac:spMkLst>
        </pc:spChg>
        <pc:spChg chg="add del mod">
          <ac:chgData name="Sabina Jehan (2421655)" userId="S::2421655@student.uwtsd.ac.uk::452e1c11-f5b9-47db-b805-e3802697f28f" providerId="AD" clId="Web-{58E49BE8-DDC0-EFBA-9121-A5F136680B11}" dt="2025-11-08T12:11:35.221" v="1613"/>
          <ac:spMkLst>
            <pc:docMk/>
            <pc:sldMk cId="1261087802" sldId="274"/>
            <ac:spMk id="8" creationId="{C729C643-36BC-2823-7227-8793AD995CE0}"/>
          </ac:spMkLst>
        </pc:spChg>
        <pc:spChg chg="add mod">
          <ac:chgData name="Sabina Jehan (2421655)" userId="S::2421655@student.uwtsd.ac.uk::452e1c11-f5b9-47db-b805-e3802697f28f" providerId="AD" clId="Web-{58E49BE8-DDC0-EFBA-9121-A5F136680B11}" dt="2025-11-08T12:13:59.524" v="1633" actId="688"/>
          <ac:spMkLst>
            <pc:docMk/>
            <pc:sldMk cId="1261087802" sldId="274"/>
            <ac:spMk id="9" creationId="{ED801594-D62B-4B1A-FB23-A6E6AE2D49DF}"/>
          </ac:spMkLst>
        </pc:spChg>
        <pc:spChg chg="mod">
          <ac:chgData name="Sabina Jehan (2421655)" userId="S::2421655@student.uwtsd.ac.uk::452e1c11-f5b9-47db-b805-e3802697f28f" providerId="AD" clId="Web-{58E49BE8-DDC0-EFBA-9121-A5F136680B11}" dt="2025-11-08T09:27:48.157" v="25" actId="1076"/>
          <ac:spMkLst>
            <pc:docMk/>
            <pc:sldMk cId="1261087802" sldId="274"/>
            <ac:spMk id="1266" creationId="{B854A876-BF00-F4E9-D272-1C8A727F5444}"/>
          </ac:spMkLst>
        </pc:spChg>
        <pc:spChg chg="mod">
          <ac:chgData name="Sabina Jehan (2421655)" userId="S::2421655@student.uwtsd.ac.uk::452e1c11-f5b9-47db-b805-e3802697f28f" providerId="AD" clId="Web-{58E49BE8-DDC0-EFBA-9121-A5F136680B11}" dt="2025-11-08T09:25:53.010" v="7" actId="1076"/>
          <ac:spMkLst>
            <pc:docMk/>
            <pc:sldMk cId="1261087802" sldId="274"/>
            <ac:spMk id="1267" creationId="{0A48F371-7356-1FB1-EBD4-2CBB5CA47DED}"/>
          </ac:spMkLst>
        </pc:spChg>
        <pc:spChg chg="mod">
          <ac:chgData name="Sabina Jehan (2421655)" userId="S::2421655@student.uwtsd.ac.uk::452e1c11-f5b9-47db-b805-e3802697f28f" providerId="AD" clId="Web-{58E49BE8-DDC0-EFBA-9121-A5F136680B11}" dt="2025-11-08T09:27:41.953" v="24" actId="1076"/>
          <ac:spMkLst>
            <pc:docMk/>
            <pc:sldMk cId="1261087802" sldId="274"/>
            <ac:spMk id="1268" creationId="{28C80DC8-75F8-948F-EE0E-366F1FF0CE5E}"/>
          </ac:spMkLst>
        </pc:spChg>
        <pc:spChg chg="mod">
          <ac:chgData name="Sabina Jehan (2421655)" userId="S::2421655@student.uwtsd.ac.uk::452e1c11-f5b9-47db-b805-e3802697f28f" providerId="AD" clId="Web-{58E49BE8-DDC0-EFBA-9121-A5F136680B11}" dt="2025-11-08T12:11:43.768" v="1614" actId="1076"/>
          <ac:spMkLst>
            <pc:docMk/>
            <pc:sldMk cId="1261087802" sldId="274"/>
            <ac:spMk id="1269" creationId="{4F59A2D2-D9AE-F5D0-368F-7492911F4AAA}"/>
          </ac:spMkLst>
        </pc:spChg>
        <pc:spChg chg="mod">
          <ac:chgData name="Sabina Jehan (2421655)" userId="S::2421655@student.uwtsd.ac.uk::452e1c11-f5b9-47db-b805-e3802697f28f" providerId="AD" clId="Web-{58E49BE8-DDC0-EFBA-9121-A5F136680B11}" dt="2025-11-08T10:20:34.067" v="225" actId="1076"/>
          <ac:spMkLst>
            <pc:docMk/>
            <pc:sldMk cId="1261087802" sldId="274"/>
            <ac:spMk id="1270" creationId="{5E507F72-7164-4B92-95BB-D7418913D1A2}"/>
          </ac:spMkLst>
        </pc:spChg>
        <pc:spChg chg="mod">
          <ac:chgData name="Sabina Jehan (2421655)" userId="S::2421655@student.uwtsd.ac.uk::452e1c11-f5b9-47db-b805-e3802697f28f" providerId="AD" clId="Web-{58E49BE8-DDC0-EFBA-9121-A5F136680B11}" dt="2025-11-08T12:13:44.177" v="1630" actId="14100"/>
          <ac:spMkLst>
            <pc:docMk/>
            <pc:sldMk cId="1261087802" sldId="274"/>
            <ac:spMk id="1271" creationId="{8C25A31C-F232-47DD-A355-8A98035F14F6}"/>
          </ac:spMkLst>
        </pc:spChg>
      </pc:sldChg>
      <pc:sldChg chg="modSp new del">
        <pc:chgData name="Sabina Jehan (2421655)" userId="S::2421655@student.uwtsd.ac.uk::452e1c11-f5b9-47db-b805-e3802697f28f" providerId="AD" clId="Web-{58E49BE8-DDC0-EFBA-9121-A5F136680B11}" dt="2025-11-08T09:55:51.866" v="189"/>
        <pc:sldMkLst>
          <pc:docMk/>
          <pc:sldMk cId="2275835447" sldId="275"/>
        </pc:sldMkLst>
        <pc:spChg chg="mod">
          <ac:chgData name="Sabina Jehan (2421655)" userId="S::2421655@student.uwtsd.ac.uk::452e1c11-f5b9-47db-b805-e3802697f28f" providerId="AD" clId="Web-{58E49BE8-DDC0-EFBA-9121-A5F136680B11}" dt="2025-11-08T09:54:39.381" v="182" actId="20577"/>
          <ac:spMkLst>
            <pc:docMk/>
            <pc:sldMk cId="2275835447" sldId="275"/>
            <ac:spMk id="3" creationId="{B2059BB9-2EC9-6170-3C79-6653D50C81E7}"/>
          </ac:spMkLst>
        </pc:spChg>
      </pc:sldChg>
      <pc:sldChg chg="delSp modSp new">
        <pc:chgData name="Sabina Jehan (2421655)" userId="S::2421655@student.uwtsd.ac.uk::452e1c11-f5b9-47db-b805-e3802697f28f" providerId="AD" clId="Web-{58E49BE8-DDC0-EFBA-9121-A5F136680B11}" dt="2025-11-08T12:19:59.812" v="1648" actId="20577"/>
        <pc:sldMkLst>
          <pc:docMk/>
          <pc:sldMk cId="4176705846" sldId="275"/>
        </pc:sldMkLst>
        <pc:spChg chg="mod">
          <ac:chgData name="Sabina Jehan (2421655)" userId="S::2421655@student.uwtsd.ac.uk::452e1c11-f5b9-47db-b805-e3802697f28f" providerId="AD" clId="Web-{58E49BE8-DDC0-EFBA-9121-A5F136680B11}" dt="2025-11-08T12:19:59.812" v="1648" actId="20577"/>
          <ac:spMkLst>
            <pc:docMk/>
            <pc:sldMk cId="4176705846" sldId="275"/>
            <ac:spMk id="2" creationId="{EEAF1F6A-D533-0F9C-EEE0-AE722638112A}"/>
          </ac:spMkLst>
        </pc:spChg>
        <pc:spChg chg="del">
          <ac:chgData name="Sabina Jehan (2421655)" userId="S::2421655@student.uwtsd.ac.uk::452e1c11-f5b9-47db-b805-e3802697f28f" providerId="AD" clId="Web-{58E49BE8-DDC0-EFBA-9121-A5F136680B11}" dt="2025-11-08T11:26:49.754" v="1063"/>
          <ac:spMkLst>
            <pc:docMk/>
            <pc:sldMk cId="4176705846" sldId="275"/>
            <ac:spMk id="3" creationId="{D455701C-398C-1452-A8A6-1A164B165734}"/>
          </ac:spMkLst>
        </pc:spChg>
        <pc:spChg chg="del">
          <ac:chgData name="Sabina Jehan (2421655)" userId="S::2421655@student.uwtsd.ac.uk::452e1c11-f5b9-47db-b805-e3802697f28f" providerId="AD" clId="Web-{58E49BE8-DDC0-EFBA-9121-A5F136680B11}" dt="2025-11-08T11:26:49.754" v="1062"/>
          <ac:spMkLst>
            <pc:docMk/>
            <pc:sldMk cId="4176705846" sldId="275"/>
            <ac:spMk id="4" creationId="{825EF5EC-5A59-1BF5-E4BB-AA10460A3256}"/>
          </ac:spMkLst>
        </pc:spChg>
        <pc:spChg chg="del">
          <ac:chgData name="Sabina Jehan (2421655)" userId="S::2421655@student.uwtsd.ac.uk::452e1c11-f5b9-47db-b805-e3802697f28f" providerId="AD" clId="Web-{58E49BE8-DDC0-EFBA-9121-A5F136680B11}" dt="2025-11-08T11:26:52.910" v="1072"/>
          <ac:spMkLst>
            <pc:docMk/>
            <pc:sldMk cId="4176705846" sldId="275"/>
            <ac:spMk id="5" creationId="{C454B6F1-068A-72F2-7D6B-FFC8F45DEFFB}"/>
          </ac:spMkLst>
        </pc:spChg>
        <pc:spChg chg="del">
          <ac:chgData name="Sabina Jehan (2421655)" userId="S::2421655@student.uwtsd.ac.uk::452e1c11-f5b9-47db-b805-e3802697f28f" providerId="AD" clId="Web-{58E49BE8-DDC0-EFBA-9121-A5F136680B11}" dt="2025-11-08T11:26:52.894" v="1071"/>
          <ac:spMkLst>
            <pc:docMk/>
            <pc:sldMk cId="4176705846" sldId="275"/>
            <ac:spMk id="6" creationId="{85BA20EF-214A-CDA6-0B41-77BA0ACCD889}"/>
          </ac:spMkLst>
        </pc:spChg>
        <pc:spChg chg="del">
          <ac:chgData name="Sabina Jehan (2421655)" userId="S::2421655@student.uwtsd.ac.uk::452e1c11-f5b9-47db-b805-e3802697f28f" providerId="AD" clId="Web-{58E49BE8-DDC0-EFBA-9121-A5F136680B11}" dt="2025-11-08T11:26:52.894" v="1070"/>
          <ac:spMkLst>
            <pc:docMk/>
            <pc:sldMk cId="4176705846" sldId="275"/>
            <ac:spMk id="7" creationId="{E3C4A24C-D3EE-7AD9-47B4-EC4E329CB8F3}"/>
          </ac:spMkLst>
        </pc:spChg>
        <pc:spChg chg="del">
          <ac:chgData name="Sabina Jehan (2421655)" userId="S::2421655@student.uwtsd.ac.uk::452e1c11-f5b9-47db-b805-e3802697f28f" providerId="AD" clId="Web-{58E49BE8-DDC0-EFBA-9121-A5F136680B11}" dt="2025-11-08T11:26:52.894" v="1069"/>
          <ac:spMkLst>
            <pc:docMk/>
            <pc:sldMk cId="4176705846" sldId="275"/>
            <ac:spMk id="8" creationId="{681D3973-99D2-F717-2516-2B9837D2A664}"/>
          </ac:spMkLst>
        </pc:spChg>
        <pc:spChg chg="del">
          <ac:chgData name="Sabina Jehan (2421655)" userId="S::2421655@student.uwtsd.ac.uk::452e1c11-f5b9-47db-b805-e3802697f28f" providerId="AD" clId="Web-{58E49BE8-DDC0-EFBA-9121-A5F136680B11}" dt="2025-11-08T11:26:52.894" v="1068"/>
          <ac:spMkLst>
            <pc:docMk/>
            <pc:sldMk cId="4176705846" sldId="275"/>
            <ac:spMk id="9" creationId="{E33C3647-C373-299A-059B-54CA779B1877}"/>
          </ac:spMkLst>
        </pc:spChg>
        <pc:spChg chg="del">
          <ac:chgData name="Sabina Jehan (2421655)" userId="S::2421655@student.uwtsd.ac.uk::452e1c11-f5b9-47db-b805-e3802697f28f" providerId="AD" clId="Web-{58E49BE8-DDC0-EFBA-9121-A5F136680B11}" dt="2025-11-08T11:26:52.894" v="1067"/>
          <ac:spMkLst>
            <pc:docMk/>
            <pc:sldMk cId="4176705846" sldId="275"/>
            <ac:spMk id="10" creationId="{57B6C3F7-7B74-E02D-6B3D-337270AF5F90}"/>
          </ac:spMkLst>
        </pc:spChg>
        <pc:spChg chg="del">
          <ac:chgData name="Sabina Jehan (2421655)" userId="S::2421655@student.uwtsd.ac.uk::452e1c11-f5b9-47db-b805-e3802697f28f" providerId="AD" clId="Web-{58E49BE8-DDC0-EFBA-9121-A5F136680B11}" dt="2025-11-08T11:26:52.894" v="1066"/>
          <ac:spMkLst>
            <pc:docMk/>
            <pc:sldMk cId="4176705846" sldId="275"/>
            <ac:spMk id="11" creationId="{BEAF6200-4BC1-BEE2-5225-70C4104F66E7}"/>
          </ac:spMkLst>
        </pc:spChg>
        <pc:spChg chg="del">
          <ac:chgData name="Sabina Jehan (2421655)" userId="S::2421655@student.uwtsd.ac.uk::452e1c11-f5b9-47db-b805-e3802697f28f" providerId="AD" clId="Web-{58E49BE8-DDC0-EFBA-9121-A5F136680B11}" dt="2025-11-08T11:26:52.894" v="1065"/>
          <ac:spMkLst>
            <pc:docMk/>
            <pc:sldMk cId="4176705846" sldId="275"/>
            <ac:spMk id="12" creationId="{C3A52B0D-F2E4-78BB-1179-4C7346391977}"/>
          </ac:spMkLst>
        </pc:spChg>
        <pc:spChg chg="del">
          <ac:chgData name="Sabina Jehan (2421655)" userId="S::2421655@student.uwtsd.ac.uk::452e1c11-f5b9-47db-b805-e3802697f28f" providerId="AD" clId="Web-{58E49BE8-DDC0-EFBA-9121-A5F136680B11}" dt="2025-11-08T11:26:52.894" v="1064"/>
          <ac:spMkLst>
            <pc:docMk/>
            <pc:sldMk cId="4176705846" sldId="275"/>
            <ac:spMk id="13" creationId="{D58E4097-53DE-5ADA-D8D4-51D245292078}"/>
          </ac:spMkLst>
        </pc:spChg>
      </pc:sldChg>
      <pc:sldChg chg="addSp delSp modSp new">
        <pc:chgData name="Sabina Jehan (2421655)" userId="S::2421655@student.uwtsd.ac.uk::452e1c11-f5b9-47db-b805-e3802697f28f" providerId="AD" clId="Web-{58E49BE8-DDC0-EFBA-9121-A5F136680B11}" dt="2025-11-08T11:47:08.889" v="1491" actId="1076"/>
        <pc:sldMkLst>
          <pc:docMk/>
          <pc:sldMk cId="1460896543" sldId="276"/>
        </pc:sldMkLst>
        <pc:spChg chg="del">
          <ac:chgData name="Sabina Jehan (2421655)" userId="S::2421655@student.uwtsd.ac.uk::452e1c11-f5b9-47db-b805-e3802697f28f" providerId="AD" clId="Web-{58E49BE8-DDC0-EFBA-9121-A5F136680B11}" dt="2025-11-08T11:33:23.599" v="1135"/>
          <ac:spMkLst>
            <pc:docMk/>
            <pc:sldMk cId="1460896543" sldId="276"/>
            <ac:spMk id="2" creationId="{06D88A2C-AF6F-C3A4-99EA-662BB3A0597D}"/>
          </ac:spMkLst>
        </pc:spChg>
        <pc:spChg chg="mod">
          <ac:chgData name="Sabina Jehan (2421655)" userId="S::2421655@student.uwtsd.ac.uk::452e1c11-f5b9-47db-b805-e3802697f28f" providerId="AD" clId="Web-{58E49BE8-DDC0-EFBA-9121-A5F136680B11}" dt="2025-11-08T11:33:45.913" v="1150" actId="20577"/>
          <ac:spMkLst>
            <pc:docMk/>
            <pc:sldMk cId="1460896543" sldId="276"/>
            <ac:spMk id="3" creationId="{3B8FAA67-06B1-1AFD-F187-AF2F133B9E5A}"/>
          </ac:spMkLst>
        </pc:spChg>
        <pc:spChg chg="del">
          <ac:chgData name="Sabina Jehan (2421655)" userId="S::2421655@student.uwtsd.ac.uk::452e1c11-f5b9-47db-b805-e3802697f28f" providerId="AD" clId="Web-{58E49BE8-DDC0-EFBA-9121-A5F136680B11}" dt="2025-11-08T11:33:23.599" v="1134"/>
          <ac:spMkLst>
            <pc:docMk/>
            <pc:sldMk cId="1460896543" sldId="276"/>
            <ac:spMk id="4" creationId="{D161AE1B-BECE-53F6-9BC8-C40A5CF78AE6}"/>
          </ac:spMkLst>
        </pc:spChg>
        <pc:spChg chg="del">
          <ac:chgData name="Sabina Jehan (2421655)" userId="S::2421655@student.uwtsd.ac.uk::452e1c11-f5b9-47db-b805-e3802697f28f" providerId="AD" clId="Web-{58E49BE8-DDC0-EFBA-9121-A5F136680B11}" dt="2025-11-08T11:33:23.599" v="1133"/>
          <ac:spMkLst>
            <pc:docMk/>
            <pc:sldMk cId="1460896543" sldId="276"/>
            <ac:spMk id="5" creationId="{5D62C257-1E2A-ABF8-B4FE-0A52D5E489B3}"/>
          </ac:spMkLst>
        </pc:spChg>
        <pc:spChg chg="del">
          <ac:chgData name="Sabina Jehan (2421655)" userId="S::2421655@student.uwtsd.ac.uk::452e1c11-f5b9-47db-b805-e3802697f28f" providerId="AD" clId="Web-{58E49BE8-DDC0-EFBA-9121-A5F136680B11}" dt="2025-11-08T11:33:23.599" v="1132"/>
          <ac:spMkLst>
            <pc:docMk/>
            <pc:sldMk cId="1460896543" sldId="276"/>
            <ac:spMk id="6" creationId="{0E7DFC23-746A-F6D8-5506-2F367765A648}"/>
          </ac:spMkLst>
        </pc:spChg>
        <pc:spChg chg="del">
          <ac:chgData name="Sabina Jehan (2421655)" userId="S::2421655@student.uwtsd.ac.uk::452e1c11-f5b9-47db-b805-e3802697f28f" providerId="AD" clId="Web-{58E49BE8-DDC0-EFBA-9121-A5F136680B11}" dt="2025-11-08T11:33:23.599" v="1131"/>
          <ac:spMkLst>
            <pc:docMk/>
            <pc:sldMk cId="1460896543" sldId="276"/>
            <ac:spMk id="7" creationId="{A34B5718-824B-8119-FDED-ED26382527EA}"/>
          </ac:spMkLst>
        </pc:spChg>
        <pc:spChg chg="del">
          <ac:chgData name="Sabina Jehan (2421655)" userId="S::2421655@student.uwtsd.ac.uk::452e1c11-f5b9-47db-b805-e3802697f28f" providerId="AD" clId="Web-{58E49BE8-DDC0-EFBA-9121-A5F136680B11}" dt="2025-11-08T11:33:23.599" v="1130"/>
          <ac:spMkLst>
            <pc:docMk/>
            <pc:sldMk cId="1460896543" sldId="276"/>
            <ac:spMk id="8" creationId="{8C450433-9A53-2902-CEF7-8CA554C7FA05}"/>
          </ac:spMkLst>
        </pc:spChg>
        <pc:spChg chg="del">
          <ac:chgData name="Sabina Jehan (2421655)" userId="S::2421655@student.uwtsd.ac.uk::452e1c11-f5b9-47db-b805-e3802697f28f" providerId="AD" clId="Web-{58E49BE8-DDC0-EFBA-9121-A5F136680B11}" dt="2025-11-08T11:33:23.599" v="1129"/>
          <ac:spMkLst>
            <pc:docMk/>
            <pc:sldMk cId="1460896543" sldId="276"/>
            <ac:spMk id="9" creationId="{55AACE8D-F8B6-C48B-9CD7-B2F91CC924BC}"/>
          </ac:spMkLst>
        </pc:spChg>
        <pc:spChg chg="del">
          <ac:chgData name="Sabina Jehan (2421655)" userId="S::2421655@student.uwtsd.ac.uk::452e1c11-f5b9-47db-b805-e3802697f28f" providerId="AD" clId="Web-{58E49BE8-DDC0-EFBA-9121-A5F136680B11}" dt="2025-11-08T11:33:23.599" v="1128"/>
          <ac:spMkLst>
            <pc:docMk/>
            <pc:sldMk cId="1460896543" sldId="276"/>
            <ac:spMk id="10" creationId="{37B0EA7B-B739-FFC0-9959-E3C6EC7AAA76}"/>
          </ac:spMkLst>
        </pc:spChg>
        <pc:spChg chg="del">
          <ac:chgData name="Sabina Jehan (2421655)" userId="S::2421655@student.uwtsd.ac.uk::452e1c11-f5b9-47db-b805-e3802697f28f" providerId="AD" clId="Web-{58E49BE8-DDC0-EFBA-9121-A5F136680B11}" dt="2025-11-08T11:33:23.599" v="1127"/>
          <ac:spMkLst>
            <pc:docMk/>
            <pc:sldMk cId="1460896543" sldId="276"/>
            <ac:spMk id="11" creationId="{E19A1BFB-A88B-8E93-59F6-85CE8EFB13A8}"/>
          </ac:spMkLst>
        </pc:spChg>
        <pc:spChg chg="del">
          <ac:chgData name="Sabina Jehan (2421655)" userId="S::2421655@student.uwtsd.ac.uk::452e1c11-f5b9-47db-b805-e3802697f28f" providerId="AD" clId="Web-{58E49BE8-DDC0-EFBA-9121-A5F136680B11}" dt="2025-11-08T11:33:23.599" v="1126"/>
          <ac:spMkLst>
            <pc:docMk/>
            <pc:sldMk cId="1460896543" sldId="276"/>
            <ac:spMk id="12" creationId="{F36307AA-5B73-8509-C2FE-115097C0AFC1}"/>
          </ac:spMkLst>
        </pc:spChg>
        <pc:spChg chg="del">
          <ac:chgData name="Sabina Jehan (2421655)" userId="S::2421655@student.uwtsd.ac.uk::452e1c11-f5b9-47db-b805-e3802697f28f" providerId="AD" clId="Web-{58E49BE8-DDC0-EFBA-9121-A5F136680B11}" dt="2025-11-08T11:33:23.599" v="1125"/>
          <ac:spMkLst>
            <pc:docMk/>
            <pc:sldMk cId="1460896543" sldId="276"/>
            <ac:spMk id="13" creationId="{A8A99564-2684-FB72-403C-25D17D21E088}"/>
          </ac:spMkLst>
        </pc:spChg>
        <pc:spChg chg="add mod">
          <ac:chgData name="Sabina Jehan (2421655)" userId="S::2421655@student.uwtsd.ac.uk::452e1c11-f5b9-47db-b805-e3802697f28f" providerId="AD" clId="Web-{58E49BE8-DDC0-EFBA-9121-A5F136680B11}" dt="2025-11-08T11:47:08.889" v="1491" actId="1076"/>
          <ac:spMkLst>
            <pc:docMk/>
            <pc:sldMk cId="1460896543" sldId="276"/>
            <ac:spMk id="14" creationId="{7AD99BF3-E85F-4D92-55D7-8D4993F3C934}"/>
          </ac:spMkLst>
        </pc:spChg>
        <pc:spChg chg="add del mod">
          <ac:chgData name="Sabina Jehan (2421655)" userId="S::2421655@student.uwtsd.ac.uk::452e1c11-f5b9-47db-b805-e3802697f28f" providerId="AD" clId="Web-{58E49BE8-DDC0-EFBA-9121-A5F136680B11}" dt="2025-11-08T11:46:59.483" v="1490"/>
          <ac:spMkLst>
            <pc:docMk/>
            <pc:sldMk cId="1460896543" sldId="276"/>
            <ac:spMk id="16" creationId="{ACDFC6D8-750C-411E-CB35-9F3734AA19E4}"/>
          </ac:spMkLst>
        </pc:spChg>
        <pc:picChg chg="add mod">
          <ac:chgData name="Sabina Jehan (2421655)" userId="S::2421655@student.uwtsd.ac.uk::452e1c11-f5b9-47db-b805-e3802697f28f" providerId="AD" clId="Web-{58E49BE8-DDC0-EFBA-9121-A5F136680B11}" dt="2025-11-08T11:46:51.233" v="1486" actId="1076"/>
          <ac:picMkLst>
            <pc:docMk/>
            <pc:sldMk cId="1460896543" sldId="276"/>
            <ac:picMk id="15" creationId="{57197438-750B-5A1E-662C-643CFF5671FC}"/>
          </ac:picMkLst>
        </pc:picChg>
      </pc:sldChg>
    </pc:docChg>
  </pc:docChgLst>
  <pc:docChgLst>
    <pc:chgData name="Sabina Jehan (2421655)" userId="S::2421655@student.uwtsd.ac.uk::452e1c11-f5b9-47db-b805-e3802697f28f" providerId="AD" clId="Web-{7055C5BB-7BBF-5FA4-83A0-2A130BEA8088}"/>
    <pc:docChg chg="addSld delSld modSld">
      <pc:chgData name="Sabina Jehan (2421655)" userId="S::2421655@student.uwtsd.ac.uk::452e1c11-f5b9-47db-b805-e3802697f28f" providerId="AD" clId="Web-{7055C5BB-7BBF-5FA4-83A0-2A130BEA8088}" dt="2025-11-01T12:35:30.136" v="1353" actId="20577"/>
      <pc:docMkLst>
        <pc:docMk/>
      </pc:docMkLst>
      <pc:sldChg chg="addSp delSp modSp">
        <pc:chgData name="Sabina Jehan (2421655)" userId="S::2421655@student.uwtsd.ac.uk::452e1c11-f5b9-47db-b805-e3802697f28f" providerId="AD" clId="Web-{7055C5BB-7BBF-5FA4-83A0-2A130BEA8088}" dt="2025-11-01T10:58:32.181" v="104" actId="20577"/>
        <pc:sldMkLst>
          <pc:docMk/>
          <pc:sldMk cId="2389423089" sldId="265"/>
        </pc:sldMkLst>
        <pc:spChg chg="mod">
          <ac:chgData name="Sabina Jehan (2421655)" userId="S::2421655@student.uwtsd.ac.uk::452e1c11-f5b9-47db-b805-e3802697f28f" providerId="AD" clId="Web-{7055C5BB-7BBF-5FA4-83A0-2A130BEA8088}" dt="2025-11-01T10:58:32.181" v="104" actId="20577"/>
          <ac:spMkLst>
            <pc:docMk/>
            <pc:sldMk cId="2389423089" sldId="265"/>
            <ac:spMk id="2" creationId="{E1ED2A84-5027-405C-84E5-01743B21DC09}"/>
          </ac:spMkLst>
        </pc:spChg>
      </pc:sldChg>
      <pc:sldChg chg="addSp delSp modSp">
        <pc:chgData name="Sabina Jehan (2421655)" userId="S::2421655@student.uwtsd.ac.uk::452e1c11-f5b9-47db-b805-e3802697f28f" providerId="AD" clId="Web-{7055C5BB-7BBF-5FA4-83A0-2A130BEA8088}" dt="2025-11-01T10:57:13.987" v="92"/>
        <pc:sldMkLst>
          <pc:docMk/>
          <pc:sldMk cId="2984605874" sldId="266"/>
        </pc:sldMkLst>
        <pc:spChg chg="add mod">
          <ac:chgData name="Sabina Jehan (2421655)" userId="S::2421655@student.uwtsd.ac.uk::452e1c11-f5b9-47db-b805-e3802697f28f" providerId="AD" clId="Web-{7055C5BB-7BBF-5FA4-83A0-2A130BEA8088}" dt="2025-11-01T10:57:13.987" v="92"/>
          <ac:spMkLst>
            <pc:docMk/>
            <pc:sldMk cId="2984605874" sldId="266"/>
            <ac:spMk id="24" creationId="{78C75A23-0072-90E1-2048-747FF55939D3}"/>
          </ac:spMkLst>
        </pc:spChg>
        <pc:spChg chg="add mod">
          <ac:chgData name="Sabina Jehan (2421655)" userId="S::2421655@student.uwtsd.ac.uk::452e1c11-f5b9-47db-b805-e3802697f28f" providerId="AD" clId="Web-{7055C5BB-7BBF-5FA4-83A0-2A130BEA8088}" dt="2025-11-01T10:56:52.967" v="89" actId="1076"/>
          <ac:spMkLst>
            <pc:docMk/>
            <pc:sldMk cId="2984605874" sldId="266"/>
            <ac:spMk id="38" creationId="{DC22BBEE-B29B-B879-86EB-610C348E936A}"/>
          </ac:spMkLst>
        </pc:spChg>
      </pc:sldChg>
      <pc:sldChg chg="addSp delSp modSp new">
        <pc:chgData name="Sabina Jehan (2421655)" userId="S::2421655@student.uwtsd.ac.uk::452e1c11-f5b9-47db-b805-e3802697f28f" providerId="AD" clId="Web-{7055C5BB-7BBF-5FA4-83A0-2A130BEA8088}" dt="2025-11-01T11:25:23.178" v="391" actId="1076"/>
        <pc:sldMkLst>
          <pc:docMk/>
          <pc:sldMk cId="3844711873" sldId="267"/>
        </pc:sldMkLst>
        <pc:spChg chg="mod">
          <ac:chgData name="Sabina Jehan (2421655)" userId="S::2421655@student.uwtsd.ac.uk::452e1c11-f5b9-47db-b805-e3802697f28f" providerId="AD" clId="Web-{7055C5BB-7BBF-5FA4-83A0-2A130BEA8088}" dt="2025-11-01T11:25:16.568" v="390" actId="1076"/>
          <ac:spMkLst>
            <pc:docMk/>
            <pc:sldMk cId="3844711873" sldId="267"/>
            <ac:spMk id="2" creationId="{310CD7E1-75EF-35D1-7FE3-1DEFCCA4B518}"/>
          </ac:spMkLst>
        </pc:spChg>
        <pc:spChg chg="mod">
          <ac:chgData name="Sabina Jehan (2421655)" userId="S::2421655@student.uwtsd.ac.uk::452e1c11-f5b9-47db-b805-e3802697f28f" providerId="AD" clId="Web-{7055C5BB-7BBF-5FA4-83A0-2A130BEA8088}" dt="2025-11-01T11:25:23.178" v="391" actId="1076"/>
          <ac:spMkLst>
            <pc:docMk/>
            <pc:sldMk cId="3844711873" sldId="267"/>
            <ac:spMk id="5" creationId="{BE71DB07-152A-D015-7CCB-AD172B73731E}"/>
          </ac:spMkLst>
        </pc:spChg>
        <pc:picChg chg="add mod ord">
          <ac:chgData name="Sabina Jehan (2421655)" userId="S::2421655@student.uwtsd.ac.uk::452e1c11-f5b9-47db-b805-e3802697f28f" providerId="AD" clId="Web-{7055C5BB-7BBF-5FA4-83A0-2A130BEA8088}" dt="2025-11-01T11:01:23.099" v="121" actId="1076"/>
          <ac:picMkLst>
            <pc:docMk/>
            <pc:sldMk cId="3844711873" sldId="267"/>
            <ac:picMk id="20" creationId="{DB5B3F62-AF92-3CCF-B3FC-AF9122569C49}"/>
          </ac:picMkLst>
        </pc:picChg>
      </pc:sldChg>
      <pc:sldChg chg="addSp delSp modSp new">
        <pc:chgData name="Sabina Jehan (2421655)" userId="S::2421655@student.uwtsd.ac.uk::452e1c11-f5b9-47db-b805-e3802697f28f" providerId="AD" clId="Web-{7055C5BB-7BBF-5FA4-83A0-2A130BEA8088}" dt="2025-11-01T11:24:40.400" v="387" actId="1076"/>
        <pc:sldMkLst>
          <pc:docMk/>
          <pc:sldMk cId="2645781688" sldId="268"/>
        </pc:sldMkLst>
        <pc:spChg chg="mod">
          <ac:chgData name="Sabina Jehan (2421655)" userId="S::2421655@student.uwtsd.ac.uk::452e1c11-f5b9-47db-b805-e3802697f28f" providerId="AD" clId="Web-{7055C5BB-7BBF-5FA4-83A0-2A130BEA8088}" dt="2025-11-01T11:24:40.400" v="387" actId="1076"/>
          <ac:spMkLst>
            <pc:docMk/>
            <pc:sldMk cId="2645781688" sldId="268"/>
            <ac:spMk id="3" creationId="{ED89A8D8-CB0B-C896-C234-AAF6A15D2E1C}"/>
          </ac:spMkLst>
        </pc:spChg>
        <pc:spChg chg="add">
          <ac:chgData name="Sabina Jehan (2421655)" userId="S::2421655@student.uwtsd.ac.uk::452e1c11-f5b9-47db-b805-e3802697f28f" providerId="AD" clId="Web-{7055C5BB-7BBF-5FA4-83A0-2A130BEA8088}" dt="2025-11-01T11:24:32.396" v="386"/>
          <ac:spMkLst>
            <pc:docMk/>
            <pc:sldMk cId="2645781688" sldId="268"/>
            <ac:spMk id="16" creationId="{4DD8096F-485B-14AB-C7C4-5249EFD89DD4}"/>
          </ac:spMkLst>
        </pc:spChg>
      </pc:sldChg>
      <pc:sldChg chg="addSp delSp modSp new">
        <pc:chgData name="Sabina Jehan (2421655)" userId="S::2421655@student.uwtsd.ac.uk::452e1c11-f5b9-47db-b805-e3802697f28f" providerId="AD" clId="Web-{7055C5BB-7BBF-5FA4-83A0-2A130BEA8088}" dt="2025-11-01T11:49:31.009" v="701" actId="1076"/>
        <pc:sldMkLst>
          <pc:docMk/>
          <pc:sldMk cId="947914228" sldId="269"/>
        </pc:sldMkLst>
        <pc:spChg chg="mod">
          <ac:chgData name="Sabina Jehan (2421655)" userId="S::2421655@student.uwtsd.ac.uk::452e1c11-f5b9-47db-b805-e3802697f28f" providerId="AD" clId="Web-{7055C5BB-7BBF-5FA4-83A0-2A130BEA8088}" dt="2025-11-01T11:25:36.758" v="399" actId="20577"/>
          <ac:spMkLst>
            <pc:docMk/>
            <pc:sldMk cId="947914228" sldId="269"/>
            <ac:spMk id="3" creationId="{4E703368-5418-D4BF-04A1-412A7C8EBAE0}"/>
          </ac:spMkLst>
        </pc:spChg>
        <pc:spChg chg="add mod">
          <ac:chgData name="Sabina Jehan (2421655)" userId="S::2421655@student.uwtsd.ac.uk::452e1c11-f5b9-47db-b805-e3802697f28f" providerId="AD" clId="Web-{7055C5BB-7BBF-5FA4-83A0-2A130BEA8088}" dt="2025-11-01T11:49:07.946" v="700" actId="20577"/>
          <ac:spMkLst>
            <pc:docMk/>
            <pc:sldMk cId="947914228" sldId="269"/>
            <ac:spMk id="1794" creationId="{CA27976A-8E6F-9E86-B112-5942747E8075}"/>
          </ac:spMkLst>
        </pc:spChg>
        <pc:graphicFrameChg chg="add mod modGraphic">
          <ac:chgData name="Sabina Jehan (2421655)" userId="S::2421655@student.uwtsd.ac.uk::452e1c11-f5b9-47db-b805-e3802697f28f" providerId="AD" clId="Web-{7055C5BB-7BBF-5FA4-83A0-2A130BEA8088}" dt="2025-11-01T11:49:31.009" v="701" actId="1076"/>
          <ac:graphicFrameMkLst>
            <pc:docMk/>
            <pc:sldMk cId="947914228" sldId="269"/>
            <ac:graphicFrameMk id="460" creationId="{2A49380B-ECC1-C73F-DB4A-6B248734582E}"/>
          </ac:graphicFrameMkLst>
        </pc:graphicFrameChg>
      </pc:sldChg>
      <pc:sldChg chg="delSp new">
        <pc:chgData name="Sabina Jehan (2421655)" userId="S::2421655@student.uwtsd.ac.uk::452e1c11-f5b9-47db-b805-e3802697f28f" providerId="AD" clId="Web-{7055C5BB-7BBF-5FA4-83A0-2A130BEA8088}" dt="2025-11-01T11:22:43.071" v="351"/>
        <pc:sldMkLst>
          <pc:docMk/>
          <pc:sldMk cId="930735765" sldId="270"/>
        </pc:sldMkLst>
      </pc:sldChg>
      <pc:sldChg chg="new">
        <pc:chgData name="Sabina Jehan (2421655)" userId="S::2421655@student.uwtsd.ac.uk::452e1c11-f5b9-47db-b805-e3802697f28f" providerId="AD" clId="Web-{7055C5BB-7BBF-5FA4-83A0-2A130BEA8088}" dt="2025-11-01T11:21:32.540" v="318"/>
        <pc:sldMkLst>
          <pc:docMk/>
          <pc:sldMk cId="772485908" sldId="271"/>
        </pc:sldMkLst>
      </pc:sldChg>
      <pc:sldChg chg="addSp delSp modSp new">
        <pc:chgData name="Sabina Jehan (2421655)" userId="S::2421655@student.uwtsd.ac.uk::452e1c11-f5b9-47db-b805-e3802697f28f" providerId="AD" clId="Web-{7055C5BB-7BBF-5FA4-83A0-2A130BEA8088}" dt="2025-11-01T11:22:40.087" v="339" actId="20577"/>
        <pc:sldMkLst>
          <pc:docMk/>
          <pc:sldMk cId="3865672932" sldId="272"/>
        </pc:sldMkLst>
        <pc:spChg chg="mod">
          <ac:chgData name="Sabina Jehan (2421655)" userId="S::2421655@student.uwtsd.ac.uk::452e1c11-f5b9-47db-b805-e3802697f28f" providerId="AD" clId="Web-{7055C5BB-7BBF-5FA4-83A0-2A130BEA8088}" dt="2025-11-01T11:21:45.056" v="323" actId="20577"/>
          <ac:spMkLst>
            <pc:docMk/>
            <pc:sldMk cId="3865672932" sldId="272"/>
            <ac:spMk id="3" creationId="{25DF8502-06F6-0E7D-DE62-CDA47541C6F7}"/>
          </ac:spMkLst>
        </pc:spChg>
        <pc:spChg chg="add mod">
          <ac:chgData name="Sabina Jehan (2421655)" userId="S::2421655@student.uwtsd.ac.uk::452e1c11-f5b9-47db-b805-e3802697f28f" providerId="AD" clId="Web-{7055C5BB-7BBF-5FA4-83A0-2A130BEA8088}" dt="2025-11-01T11:22:40.087" v="339" actId="20577"/>
          <ac:spMkLst>
            <pc:docMk/>
            <pc:sldMk cId="3865672932" sldId="272"/>
            <ac:spMk id="14" creationId="{AB7F548C-D641-8CB5-9F68-DF99FB36358C}"/>
          </ac:spMkLst>
        </pc:spChg>
      </pc:sldChg>
      <pc:sldChg chg="addSp delSp modSp new">
        <pc:chgData name="Sabina Jehan (2421655)" userId="S::2421655@student.uwtsd.ac.uk::452e1c11-f5b9-47db-b805-e3802697f28f" providerId="AD" clId="Web-{7055C5BB-7BBF-5FA4-83A0-2A130BEA8088}" dt="2025-11-01T12:35:30.136" v="1353" actId="20577"/>
        <pc:sldMkLst>
          <pc:docMk/>
          <pc:sldMk cId="1261087802" sldId="274"/>
        </pc:sldMkLst>
        <pc:spChg chg="mod">
          <ac:chgData name="Sabina Jehan (2421655)" userId="S::2421655@student.uwtsd.ac.uk::452e1c11-f5b9-47db-b805-e3802697f28f" providerId="AD" clId="Web-{7055C5BB-7BBF-5FA4-83A0-2A130BEA8088}" dt="2025-11-01T12:07:35.968" v="905" actId="1076"/>
          <ac:spMkLst>
            <pc:docMk/>
            <pc:sldMk cId="1261087802" sldId="274"/>
            <ac:spMk id="2" creationId="{255DD35B-49F8-E4E8-15F2-D65ED0BE45C8}"/>
          </ac:spMkLst>
        </pc:spChg>
        <pc:spChg chg="add del mod">
          <ac:chgData name="Sabina Jehan (2421655)" userId="S::2421655@student.uwtsd.ac.uk::452e1c11-f5b9-47db-b805-e3802697f28f" providerId="AD" clId="Web-{7055C5BB-7BBF-5FA4-83A0-2A130BEA8088}" dt="2025-11-01T12:32:58.786" v="1298" actId="14100"/>
          <ac:spMkLst>
            <pc:docMk/>
            <pc:sldMk cId="1261087802" sldId="274"/>
            <ac:spMk id="5" creationId="{3947D7F3-BC6D-BF95-138C-37F4E716A399}"/>
          </ac:spMkLst>
        </pc:spChg>
        <pc:spChg chg="add mod">
          <ac:chgData name="Sabina Jehan (2421655)" userId="S::2421655@student.uwtsd.ac.uk::452e1c11-f5b9-47db-b805-e3802697f28f" providerId="AD" clId="Web-{7055C5BB-7BBF-5FA4-83A0-2A130BEA8088}" dt="2025-11-01T12:35:22.448" v="1350" actId="20577"/>
          <ac:spMkLst>
            <pc:docMk/>
            <pc:sldMk cId="1261087802" sldId="274"/>
            <ac:spMk id="1266" creationId="{B854A876-BF00-F4E9-D272-1C8A727F5444}"/>
          </ac:spMkLst>
        </pc:spChg>
        <pc:spChg chg="add mod">
          <ac:chgData name="Sabina Jehan (2421655)" userId="S::2421655@student.uwtsd.ac.uk::452e1c11-f5b9-47db-b805-e3802697f28f" providerId="AD" clId="Web-{7055C5BB-7BBF-5FA4-83A0-2A130BEA8088}" dt="2025-11-01T12:35:30.136" v="1353" actId="20577"/>
          <ac:spMkLst>
            <pc:docMk/>
            <pc:sldMk cId="1261087802" sldId="274"/>
            <ac:spMk id="1267" creationId="{0A48F371-7356-1FB1-EBD4-2CBB5CA47DED}"/>
          </ac:spMkLst>
        </pc:spChg>
        <pc:spChg chg="add mod">
          <ac:chgData name="Sabina Jehan (2421655)" userId="S::2421655@student.uwtsd.ac.uk::452e1c11-f5b9-47db-b805-e3802697f28f" providerId="AD" clId="Web-{7055C5BB-7BBF-5FA4-83A0-2A130BEA8088}" dt="2025-11-01T12:34:30.930" v="1332" actId="1076"/>
          <ac:spMkLst>
            <pc:docMk/>
            <pc:sldMk cId="1261087802" sldId="274"/>
            <ac:spMk id="1268" creationId="{28C80DC8-75F8-948F-EE0E-366F1FF0CE5E}"/>
          </ac:spMkLst>
        </pc:spChg>
        <pc:spChg chg="add mod">
          <ac:chgData name="Sabina Jehan (2421655)" userId="S::2421655@student.uwtsd.ac.uk::452e1c11-f5b9-47db-b805-e3802697f28f" providerId="AD" clId="Web-{7055C5BB-7BBF-5FA4-83A0-2A130BEA8088}" dt="2025-11-01T12:34:26.571" v="1331" actId="14100"/>
          <ac:spMkLst>
            <pc:docMk/>
            <pc:sldMk cId="1261087802" sldId="274"/>
            <ac:spMk id="1269" creationId="{4F59A2D2-D9AE-F5D0-368F-7492911F4AAA}"/>
          </ac:spMkLst>
        </pc:spChg>
        <pc:spChg chg="add mod">
          <ac:chgData name="Sabina Jehan (2421655)" userId="S::2421655@student.uwtsd.ac.uk::452e1c11-f5b9-47db-b805-e3802697f28f" providerId="AD" clId="Web-{7055C5BB-7BBF-5FA4-83A0-2A130BEA8088}" dt="2025-11-01T12:34:13.039" v="1329" actId="20577"/>
          <ac:spMkLst>
            <pc:docMk/>
            <pc:sldMk cId="1261087802" sldId="274"/>
            <ac:spMk id="1270" creationId="{5E507F72-7164-4B92-95BB-D7418913D1A2}"/>
          </ac:spMkLst>
        </pc:spChg>
        <pc:spChg chg="add mod">
          <ac:chgData name="Sabina Jehan (2421655)" userId="S::2421655@student.uwtsd.ac.uk::452e1c11-f5b9-47db-b805-e3802697f28f" providerId="AD" clId="Web-{7055C5BB-7BBF-5FA4-83A0-2A130BEA8088}" dt="2025-11-01T12:33:34.288" v="1311" actId="1076"/>
          <ac:spMkLst>
            <pc:docMk/>
            <pc:sldMk cId="1261087802" sldId="274"/>
            <ac:spMk id="1271" creationId="{8C25A31C-F232-47DD-A355-8A98035F14F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B24030-0F35-4038-AE2A-9FA3B7182B8D}" type="doc">
      <dgm:prSet loTypeId="urn:microsoft.com/office/officeart/2005/8/layout/chevron2" loCatId="process" qsTypeId="urn:microsoft.com/office/officeart/2005/8/quickstyle/simple1" qsCatId="simple" csTypeId="urn:microsoft.com/office/officeart/2005/8/colors/accent1_4" csCatId="accent1" phldr="1"/>
      <dgm:spPr/>
      <dgm:t>
        <a:bodyPr/>
        <a:lstStyle/>
        <a:p>
          <a:endParaRPr lang="en-US"/>
        </a:p>
      </dgm:t>
    </dgm:pt>
    <dgm:pt modelId="{F1EE6ACD-0C26-4BFB-9252-74F393D4D5A7}">
      <dgm:prSet phldrT="[Text]" phldr="0"/>
      <dgm:spPr/>
      <dgm:t>
        <a:bodyPr/>
        <a:lstStyle/>
        <a:p>
          <a:r>
            <a:rPr lang="en-US" dirty="0">
              <a:latin typeface="Georgia"/>
            </a:rPr>
            <a:t>Manager/owner</a:t>
          </a:r>
          <a:endParaRPr lang="en-US" dirty="0"/>
        </a:p>
      </dgm:t>
    </dgm:pt>
    <dgm:pt modelId="{FC4978F3-7FD1-4B05-B908-E79F95FD6E34}" type="parTrans" cxnId="{A83A4EA0-28DE-4B2F-9041-2D8FBB47FD5B}">
      <dgm:prSet/>
      <dgm:spPr/>
      <dgm:t>
        <a:bodyPr/>
        <a:lstStyle/>
        <a:p>
          <a:endParaRPr lang="en-US"/>
        </a:p>
      </dgm:t>
    </dgm:pt>
    <dgm:pt modelId="{EA1D8D50-7F55-4FBE-AAB7-AEA77E15C31C}" type="sibTrans" cxnId="{A83A4EA0-28DE-4B2F-9041-2D8FBB47FD5B}">
      <dgm:prSet/>
      <dgm:spPr/>
      <dgm:t>
        <a:bodyPr/>
        <a:lstStyle/>
        <a:p>
          <a:endParaRPr lang="en-US"/>
        </a:p>
      </dgm:t>
    </dgm:pt>
    <dgm:pt modelId="{09D2C961-5B22-4A0A-BE4D-8EE49570C569}">
      <dgm:prSet phldrT="[Text]" phldr="0"/>
      <dgm:spPr/>
      <dgm:t>
        <a:bodyPr/>
        <a:lstStyle/>
        <a:p>
          <a:pPr rtl="0"/>
          <a:r>
            <a:rPr lang="en-US" sz="1200" dirty="0">
              <a:latin typeface="Arial"/>
              <a:cs typeface="Arial"/>
            </a:rPr>
            <a:t>The manager will manage the day-to-day running of the business, ensuring that all the products and ingredients are available and ready to be packed. The manager oversees the quality control and efficiency of the products they will be delivering, ensuring that everything is properly packed, the measurement of each ingredient is precise, etc. </a:t>
          </a:r>
        </a:p>
      </dgm:t>
    </dgm:pt>
    <dgm:pt modelId="{CB0B5291-68EB-4265-A4DE-67C6DFF5B51F}" type="parTrans" cxnId="{E63AC22B-276D-4561-801E-C191D8FBE969}">
      <dgm:prSet/>
      <dgm:spPr/>
      <dgm:t>
        <a:bodyPr/>
        <a:lstStyle/>
        <a:p>
          <a:endParaRPr lang="en-US"/>
        </a:p>
      </dgm:t>
    </dgm:pt>
    <dgm:pt modelId="{71CBDEBD-1086-4C3F-9A72-A86D13EE0049}" type="sibTrans" cxnId="{E63AC22B-276D-4561-801E-C191D8FBE969}">
      <dgm:prSet/>
      <dgm:spPr/>
      <dgm:t>
        <a:bodyPr/>
        <a:lstStyle/>
        <a:p>
          <a:endParaRPr lang="en-US"/>
        </a:p>
      </dgm:t>
    </dgm:pt>
    <dgm:pt modelId="{A9C3263F-5D91-4B57-A556-44497B5E350B}">
      <dgm:prSet phldrT="[Text]" phldr="0"/>
      <dgm:spPr/>
      <dgm:t>
        <a:bodyPr/>
        <a:lstStyle/>
        <a:p>
          <a:pPr rtl="0"/>
          <a:r>
            <a:rPr lang="en-US" dirty="0">
              <a:latin typeface="Georgia"/>
            </a:rPr>
            <a:t>Marketing and sales leader</a:t>
          </a:r>
          <a:endParaRPr lang="en-US" dirty="0"/>
        </a:p>
      </dgm:t>
    </dgm:pt>
    <dgm:pt modelId="{7855FF04-21A7-4A8A-9544-10269297DA56}" type="parTrans" cxnId="{A9C84284-AE5E-4BD4-87E0-A7ED62EDDC06}">
      <dgm:prSet/>
      <dgm:spPr/>
      <dgm:t>
        <a:bodyPr/>
        <a:lstStyle/>
        <a:p>
          <a:endParaRPr lang="en-US"/>
        </a:p>
      </dgm:t>
    </dgm:pt>
    <dgm:pt modelId="{97D5E751-0024-41C8-AA24-5E9D7CFFA239}" type="sibTrans" cxnId="{A9C84284-AE5E-4BD4-87E0-A7ED62EDDC06}">
      <dgm:prSet/>
      <dgm:spPr/>
      <dgm:t>
        <a:bodyPr/>
        <a:lstStyle/>
        <a:p>
          <a:endParaRPr lang="en-US"/>
        </a:p>
      </dgm:t>
    </dgm:pt>
    <dgm:pt modelId="{1E00370F-3A96-4186-962D-061358E6B9A0}">
      <dgm:prSet phldrT="[Text]" phldr="0"/>
      <dgm:spPr/>
      <dgm:t>
        <a:bodyPr/>
        <a:lstStyle/>
        <a:p>
          <a:pPr rtl="0"/>
          <a:r>
            <a:rPr lang="en-US" sz="1200" dirty="0">
              <a:latin typeface="Arial"/>
              <a:cs typeface="Arial"/>
            </a:rPr>
            <a:t>The marketing and sales leader who will be in charge of all social media campaigns, branding, and promotions. They will be managing the customers' engagement, advertising the different cake kits, and the different options available when choosing what type of cake kits the customers would like to purchase. Lastly, they will be managing the sales performance and customer feedback.</a:t>
          </a:r>
        </a:p>
      </dgm:t>
    </dgm:pt>
    <dgm:pt modelId="{05ADE83E-90E1-44B6-97EC-96A18E424711}" type="parTrans" cxnId="{9A5998B2-3D60-46A1-9691-98BA8CCFD4A8}">
      <dgm:prSet/>
      <dgm:spPr/>
      <dgm:t>
        <a:bodyPr/>
        <a:lstStyle/>
        <a:p>
          <a:endParaRPr lang="en-US"/>
        </a:p>
      </dgm:t>
    </dgm:pt>
    <dgm:pt modelId="{472B5221-5DE7-4756-AEEF-F6ABA72909FA}" type="sibTrans" cxnId="{9A5998B2-3D60-46A1-9691-98BA8CCFD4A8}">
      <dgm:prSet/>
      <dgm:spPr/>
      <dgm:t>
        <a:bodyPr/>
        <a:lstStyle/>
        <a:p>
          <a:endParaRPr lang="en-US"/>
        </a:p>
      </dgm:t>
    </dgm:pt>
    <dgm:pt modelId="{90D17AEF-3165-426F-B4A1-82B272954AE0}">
      <dgm:prSet phldrT="[Text]" phldr="0"/>
      <dgm:spPr/>
      <dgm:t>
        <a:bodyPr/>
        <a:lstStyle/>
        <a:p>
          <a:pPr rtl="0"/>
          <a:r>
            <a:rPr lang="en-US" dirty="0">
              <a:latin typeface="Georgia"/>
            </a:rPr>
            <a:t>Operations and finance </a:t>
          </a:r>
          <a:r>
            <a:rPr lang="en-US" sz="1800" dirty="0">
              <a:latin typeface="Georgia"/>
              <a:cs typeface="Arial"/>
            </a:rPr>
            <a:t>manager </a:t>
          </a:r>
        </a:p>
      </dgm:t>
    </dgm:pt>
    <dgm:pt modelId="{7B4B6346-0DC0-4E26-8592-B1C5C414A932}" type="parTrans" cxnId="{D1313D3A-F881-41FA-BB5E-309BB628717F}">
      <dgm:prSet/>
      <dgm:spPr/>
      <dgm:t>
        <a:bodyPr/>
        <a:lstStyle/>
        <a:p>
          <a:endParaRPr lang="en-US"/>
        </a:p>
      </dgm:t>
    </dgm:pt>
    <dgm:pt modelId="{4E96F295-D489-4314-B63D-43FA154BA479}" type="sibTrans" cxnId="{D1313D3A-F881-41FA-BB5E-309BB628717F}">
      <dgm:prSet/>
      <dgm:spPr/>
      <dgm:t>
        <a:bodyPr/>
        <a:lstStyle/>
        <a:p>
          <a:endParaRPr lang="en-US"/>
        </a:p>
      </dgm:t>
    </dgm:pt>
    <dgm:pt modelId="{7D7AB707-4BFB-435D-AF30-03511EEF57C9}">
      <dgm:prSet phldr="0"/>
      <dgm:spPr/>
      <dgm:t>
        <a:bodyPr/>
        <a:lstStyle/>
        <a:p>
          <a:pPr rtl="0"/>
          <a:r>
            <a:rPr lang="en-US" sz="2200" dirty="0">
              <a:latin typeface="Georgia"/>
            </a:rPr>
            <a:t>Supplier and delivery team </a:t>
          </a:r>
          <a:r>
            <a:rPr lang="en-US" sz="2200" dirty="0">
              <a:latin typeface="Georgia"/>
              <a:cs typeface="Arial"/>
            </a:rPr>
            <a:t>              </a:t>
          </a:r>
        </a:p>
      </dgm:t>
    </dgm:pt>
    <dgm:pt modelId="{76220CE2-4238-4FF7-AE7F-A49FDDC356AE}" type="parTrans" cxnId="{911522B9-83E2-4339-8EA6-880EACE1AE11}">
      <dgm:prSet/>
      <dgm:spPr/>
    </dgm:pt>
    <dgm:pt modelId="{CC827D97-808D-4D3E-8CC4-6FF4BF875AF2}" type="sibTrans" cxnId="{911522B9-83E2-4339-8EA6-880EACE1AE11}">
      <dgm:prSet/>
      <dgm:spPr/>
    </dgm:pt>
    <dgm:pt modelId="{ED7E2F28-1C5B-4C80-99BA-D611F2F5B394}">
      <dgm:prSet phldr="0"/>
      <dgm:spPr/>
      <dgm:t>
        <a:bodyPr/>
        <a:lstStyle/>
        <a:p>
          <a:pPr rtl="0"/>
          <a:r>
            <a:rPr lang="en-US" sz="1200" dirty="0">
              <a:latin typeface="Arial"/>
              <a:cs typeface="Arial"/>
            </a:rPr>
            <a:t>They will be in charge of the financial side of the business. They will be managing the different costs that are needed to send out the kits, for instance, ingredients, kits, the box that the kit will be delivered in, cost of delivering the product to the customer, website cost, etc. </a:t>
          </a:r>
          <a:endParaRPr lang="en-US" sz="1800" dirty="0"/>
        </a:p>
      </dgm:t>
    </dgm:pt>
    <dgm:pt modelId="{91514C13-EF95-4DF3-BE7F-2CFA8BE8E7B1}" type="parTrans" cxnId="{A169C133-D9A0-479B-ADDE-59F79882CEA8}">
      <dgm:prSet/>
      <dgm:spPr/>
    </dgm:pt>
    <dgm:pt modelId="{9927B284-024C-494B-9BC0-267DD0B3B4E3}" type="sibTrans" cxnId="{A169C133-D9A0-479B-ADDE-59F79882CEA8}">
      <dgm:prSet/>
      <dgm:spPr/>
    </dgm:pt>
    <dgm:pt modelId="{6D1D9148-2AC0-4B02-A2CF-3221302B00FF}" type="pres">
      <dgm:prSet presAssocID="{A2B24030-0F35-4038-AE2A-9FA3B7182B8D}" presName="linearFlow" presStyleCnt="0">
        <dgm:presLayoutVars>
          <dgm:dir/>
          <dgm:animLvl val="lvl"/>
          <dgm:resizeHandles val="exact"/>
        </dgm:presLayoutVars>
      </dgm:prSet>
      <dgm:spPr/>
    </dgm:pt>
    <dgm:pt modelId="{BA430E51-BFE5-4C68-853D-0AA6C68ED44D}" type="pres">
      <dgm:prSet presAssocID="{F1EE6ACD-0C26-4BFB-9252-74F393D4D5A7}" presName="composite" presStyleCnt="0"/>
      <dgm:spPr/>
    </dgm:pt>
    <dgm:pt modelId="{56735342-73A2-4C01-908B-18394CE26518}" type="pres">
      <dgm:prSet presAssocID="{F1EE6ACD-0C26-4BFB-9252-74F393D4D5A7}" presName="parentText" presStyleLbl="alignNode1" presStyleIdx="0" presStyleCnt="4">
        <dgm:presLayoutVars>
          <dgm:chMax val="1"/>
          <dgm:bulletEnabled val="1"/>
        </dgm:presLayoutVars>
      </dgm:prSet>
      <dgm:spPr/>
    </dgm:pt>
    <dgm:pt modelId="{29A91DD9-FC4D-460E-881E-8269735285BF}" type="pres">
      <dgm:prSet presAssocID="{F1EE6ACD-0C26-4BFB-9252-74F393D4D5A7}" presName="descendantText" presStyleLbl="alignAcc1" presStyleIdx="0" presStyleCnt="4">
        <dgm:presLayoutVars>
          <dgm:bulletEnabled val="1"/>
        </dgm:presLayoutVars>
      </dgm:prSet>
      <dgm:spPr/>
    </dgm:pt>
    <dgm:pt modelId="{A43A538B-0BAC-4199-920A-83A4D332E451}" type="pres">
      <dgm:prSet presAssocID="{EA1D8D50-7F55-4FBE-AAB7-AEA77E15C31C}" presName="sp" presStyleCnt="0"/>
      <dgm:spPr/>
    </dgm:pt>
    <dgm:pt modelId="{2B370904-4E32-421B-B269-5139A2C218E4}" type="pres">
      <dgm:prSet presAssocID="{A9C3263F-5D91-4B57-A556-44497B5E350B}" presName="composite" presStyleCnt="0"/>
      <dgm:spPr/>
    </dgm:pt>
    <dgm:pt modelId="{F870AF7F-51DB-4285-99E2-A39C9A6E1C79}" type="pres">
      <dgm:prSet presAssocID="{A9C3263F-5D91-4B57-A556-44497B5E350B}" presName="parentText" presStyleLbl="alignNode1" presStyleIdx="1" presStyleCnt="4">
        <dgm:presLayoutVars>
          <dgm:chMax val="1"/>
          <dgm:bulletEnabled val="1"/>
        </dgm:presLayoutVars>
      </dgm:prSet>
      <dgm:spPr/>
    </dgm:pt>
    <dgm:pt modelId="{7B6DC537-DE91-4FD0-9BC1-CD8B43B9646A}" type="pres">
      <dgm:prSet presAssocID="{A9C3263F-5D91-4B57-A556-44497B5E350B}" presName="descendantText" presStyleLbl="alignAcc1" presStyleIdx="1" presStyleCnt="4">
        <dgm:presLayoutVars>
          <dgm:bulletEnabled val="1"/>
        </dgm:presLayoutVars>
      </dgm:prSet>
      <dgm:spPr/>
    </dgm:pt>
    <dgm:pt modelId="{745D7ADF-AEB6-4D4C-B12C-430850D29193}" type="pres">
      <dgm:prSet presAssocID="{97D5E751-0024-41C8-AA24-5E9D7CFFA239}" presName="sp" presStyleCnt="0"/>
      <dgm:spPr/>
    </dgm:pt>
    <dgm:pt modelId="{557E58DB-D675-48C6-8303-B93728DE2100}" type="pres">
      <dgm:prSet presAssocID="{90D17AEF-3165-426F-B4A1-82B272954AE0}" presName="composite" presStyleCnt="0"/>
      <dgm:spPr/>
    </dgm:pt>
    <dgm:pt modelId="{A73773C7-16CA-4721-BAA4-0FE3EEADF708}" type="pres">
      <dgm:prSet presAssocID="{90D17AEF-3165-426F-B4A1-82B272954AE0}" presName="parentText" presStyleLbl="alignNode1" presStyleIdx="2" presStyleCnt="4">
        <dgm:presLayoutVars>
          <dgm:chMax val="1"/>
          <dgm:bulletEnabled val="1"/>
        </dgm:presLayoutVars>
      </dgm:prSet>
      <dgm:spPr/>
    </dgm:pt>
    <dgm:pt modelId="{D6FA9D2C-FEB6-4D67-80A0-4A551F275535}" type="pres">
      <dgm:prSet presAssocID="{90D17AEF-3165-426F-B4A1-82B272954AE0}" presName="descendantText" presStyleLbl="alignAcc1" presStyleIdx="2" presStyleCnt="4">
        <dgm:presLayoutVars>
          <dgm:bulletEnabled val="1"/>
        </dgm:presLayoutVars>
      </dgm:prSet>
      <dgm:spPr/>
    </dgm:pt>
    <dgm:pt modelId="{8B561BBB-B76B-48CC-84A2-CF01B38F08E2}" type="pres">
      <dgm:prSet presAssocID="{4E96F295-D489-4314-B63D-43FA154BA479}" presName="sp" presStyleCnt="0"/>
      <dgm:spPr/>
    </dgm:pt>
    <dgm:pt modelId="{2A12BA1F-3143-4046-AEA0-2410D5565F0A}" type="pres">
      <dgm:prSet presAssocID="{7D7AB707-4BFB-435D-AF30-03511EEF57C9}" presName="composite" presStyleCnt="0"/>
      <dgm:spPr/>
    </dgm:pt>
    <dgm:pt modelId="{15EC228B-FD48-47C5-AF3F-C08AA884CF05}" type="pres">
      <dgm:prSet presAssocID="{7D7AB707-4BFB-435D-AF30-03511EEF57C9}" presName="parentText" presStyleLbl="alignNode1" presStyleIdx="3" presStyleCnt="4">
        <dgm:presLayoutVars>
          <dgm:chMax val="1"/>
          <dgm:bulletEnabled val="1"/>
        </dgm:presLayoutVars>
      </dgm:prSet>
      <dgm:spPr/>
    </dgm:pt>
    <dgm:pt modelId="{8D5BF951-913E-4D20-AEDA-DBC40453B43D}" type="pres">
      <dgm:prSet presAssocID="{7D7AB707-4BFB-435D-AF30-03511EEF57C9}" presName="descendantText" presStyleLbl="alignAcc1" presStyleIdx="3" presStyleCnt="4">
        <dgm:presLayoutVars>
          <dgm:bulletEnabled val="1"/>
        </dgm:presLayoutVars>
      </dgm:prSet>
      <dgm:spPr/>
    </dgm:pt>
  </dgm:ptLst>
  <dgm:cxnLst>
    <dgm:cxn modelId="{A559C902-98BB-49E5-B610-34E7F81F712B}" type="presOf" srcId="{A9C3263F-5D91-4B57-A556-44497B5E350B}" destId="{F870AF7F-51DB-4285-99E2-A39C9A6E1C79}" srcOrd="0" destOrd="0" presId="urn:microsoft.com/office/officeart/2005/8/layout/chevron2"/>
    <dgm:cxn modelId="{41C0EB07-B1E7-4C73-882D-3B47B8F2F1E3}" type="presOf" srcId="{F1EE6ACD-0C26-4BFB-9252-74F393D4D5A7}" destId="{56735342-73A2-4C01-908B-18394CE26518}" srcOrd="0" destOrd="0" presId="urn:microsoft.com/office/officeart/2005/8/layout/chevron2"/>
    <dgm:cxn modelId="{C0B74520-85E8-49FB-8466-002094EDDB5D}" type="presOf" srcId="{A2B24030-0F35-4038-AE2A-9FA3B7182B8D}" destId="{6D1D9148-2AC0-4B02-A2CF-3221302B00FF}" srcOrd="0" destOrd="0" presId="urn:microsoft.com/office/officeart/2005/8/layout/chevron2"/>
    <dgm:cxn modelId="{49158326-5211-44F8-86B1-5E3FE1E62C0E}" type="presOf" srcId="{1E00370F-3A96-4186-962D-061358E6B9A0}" destId="{7B6DC537-DE91-4FD0-9BC1-CD8B43B9646A}" srcOrd="0" destOrd="0" presId="urn:microsoft.com/office/officeart/2005/8/layout/chevron2"/>
    <dgm:cxn modelId="{3A569629-567C-4F43-A659-D7DC538CC22E}" type="presOf" srcId="{7D7AB707-4BFB-435D-AF30-03511EEF57C9}" destId="{15EC228B-FD48-47C5-AF3F-C08AA884CF05}" srcOrd="0" destOrd="0" presId="urn:microsoft.com/office/officeart/2005/8/layout/chevron2"/>
    <dgm:cxn modelId="{E63AC22B-276D-4561-801E-C191D8FBE969}" srcId="{F1EE6ACD-0C26-4BFB-9252-74F393D4D5A7}" destId="{09D2C961-5B22-4A0A-BE4D-8EE49570C569}" srcOrd="0" destOrd="0" parTransId="{CB0B5291-68EB-4265-A4DE-67C6DFF5B51F}" sibTransId="{71CBDEBD-1086-4C3F-9A72-A86D13EE0049}"/>
    <dgm:cxn modelId="{62EB882F-72AA-4927-B80C-B9B365B76FE9}" type="presOf" srcId="{ED7E2F28-1C5B-4C80-99BA-D611F2F5B394}" destId="{D6FA9D2C-FEB6-4D67-80A0-4A551F275535}" srcOrd="0" destOrd="0" presId="urn:microsoft.com/office/officeart/2005/8/layout/chevron2"/>
    <dgm:cxn modelId="{A169C133-D9A0-479B-ADDE-59F79882CEA8}" srcId="{90D17AEF-3165-426F-B4A1-82B272954AE0}" destId="{ED7E2F28-1C5B-4C80-99BA-D611F2F5B394}" srcOrd="0" destOrd="0" parTransId="{91514C13-EF95-4DF3-BE7F-2CFA8BE8E7B1}" sibTransId="{9927B284-024C-494B-9BC0-267DD0B3B4E3}"/>
    <dgm:cxn modelId="{D1313D3A-F881-41FA-BB5E-309BB628717F}" srcId="{A2B24030-0F35-4038-AE2A-9FA3B7182B8D}" destId="{90D17AEF-3165-426F-B4A1-82B272954AE0}" srcOrd="2" destOrd="0" parTransId="{7B4B6346-0DC0-4E26-8592-B1C5C414A932}" sibTransId="{4E96F295-D489-4314-B63D-43FA154BA479}"/>
    <dgm:cxn modelId="{E03E3B55-0A66-4ECC-983E-C55F377E4014}" type="presOf" srcId="{09D2C961-5B22-4A0A-BE4D-8EE49570C569}" destId="{29A91DD9-FC4D-460E-881E-8269735285BF}" srcOrd="0" destOrd="0" presId="urn:microsoft.com/office/officeart/2005/8/layout/chevron2"/>
    <dgm:cxn modelId="{ECC47D56-948A-4AAB-BDAB-53F64AC5371C}" type="presOf" srcId="{90D17AEF-3165-426F-B4A1-82B272954AE0}" destId="{A73773C7-16CA-4721-BAA4-0FE3EEADF708}" srcOrd="0" destOrd="0" presId="urn:microsoft.com/office/officeart/2005/8/layout/chevron2"/>
    <dgm:cxn modelId="{A9C84284-AE5E-4BD4-87E0-A7ED62EDDC06}" srcId="{A2B24030-0F35-4038-AE2A-9FA3B7182B8D}" destId="{A9C3263F-5D91-4B57-A556-44497B5E350B}" srcOrd="1" destOrd="0" parTransId="{7855FF04-21A7-4A8A-9544-10269297DA56}" sibTransId="{97D5E751-0024-41C8-AA24-5E9D7CFFA239}"/>
    <dgm:cxn modelId="{A83A4EA0-28DE-4B2F-9041-2D8FBB47FD5B}" srcId="{A2B24030-0F35-4038-AE2A-9FA3B7182B8D}" destId="{F1EE6ACD-0C26-4BFB-9252-74F393D4D5A7}" srcOrd="0" destOrd="0" parTransId="{FC4978F3-7FD1-4B05-B908-E79F95FD6E34}" sibTransId="{EA1D8D50-7F55-4FBE-AAB7-AEA77E15C31C}"/>
    <dgm:cxn modelId="{9A5998B2-3D60-46A1-9691-98BA8CCFD4A8}" srcId="{A9C3263F-5D91-4B57-A556-44497B5E350B}" destId="{1E00370F-3A96-4186-962D-061358E6B9A0}" srcOrd="0" destOrd="0" parTransId="{05ADE83E-90E1-44B6-97EC-96A18E424711}" sibTransId="{472B5221-5DE7-4756-AEEF-F6ABA72909FA}"/>
    <dgm:cxn modelId="{911522B9-83E2-4339-8EA6-880EACE1AE11}" srcId="{A2B24030-0F35-4038-AE2A-9FA3B7182B8D}" destId="{7D7AB707-4BFB-435D-AF30-03511EEF57C9}" srcOrd="3" destOrd="0" parTransId="{76220CE2-4238-4FF7-AE7F-A49FDDC356AE}" sibTransId="{CC827D97-808D-4D3E-8CC4-6FF4BF875AF2}"/>
    <dgm:cxn modelId="{02A7EB70-853B-402D-8B1F-47F4952A0468}" type="presParOf" srcId="{6D1D9148-2AC0-4B02-A2CF-3221302B00FF}" destId="{BA430E51-BFE5-4C68-853D-0AA6C68ED44D}" srcOrd="0" destOrd="0" presId="urn:microsoft.com/office/officeart/2005/8/layout/chevron2"/>
    <dgm:cxn modelId="{06BB63E1-E2C1-4D08-BD18-AF8CB466AA7F}" type="presParOf" srcId="{BA430E51-BFE5-4C68-853D-0AA6C68ED44D}" destId="{56735342-73A2-4C01-908B-18394CE26518}" srcOrd="0" destOrd="0" presId="urn:microsoft.com/office/officeart/2005/8/layout/chevron2"/>
    <dgm:cxn modelId="{3C7100AB-014B-4AEF-A5BF-0B17C3F177B0}" type="presParOf" srcId="{BA430E51-BFE5-4C68-853D-0AA6C68ED44D}" destId="{29A91DD9-FC4D-460E-881E-8269735285BF}" srcOrd="1" destOrd="0" presId="urn:microsoft.com/office/officeart/2005/8/layout/chevron2"/>
    <dgm:cxn modelId="{ABB4D8DD-BC9A-44C7-8CC8-930D47FD5105}" type="presParOf" srcId="{6D1D9148-2AC0-4B02-A2CF-3221302B00FF}" destId="{A43A538B-0BAC-4199-920A-83A4D332E451}" srcOrd="1" destOrd="0" presId="urn:microsoft.com/office/officeart/2005/8/layout/chevron2"/>
    <dgm:cxn modelId="{AC9C322F-FE03-4F4C-B10A-3836B36798FD}" type="presParOf" srcId="{6D1D9148-2AC0-4B02-A2CF-3221302B00FF}" destId="{2B370904-4E32-421B-B269-5139A2C218E4}" srcOrd="2" destOrd="0" presId="urn:microsoft.com/office/officeart/2005/8/layout/chevron2"/>
    <dgm:cxn modelId="{41002840-313E-45B4-8A9B-241568E0DAE4}" type="presParOf" srcId="{2B370904-4E32-421B-B269-5139A2C218E4}" destId="{F870AF7F-51DB-4285-99E2-A39C9A6E1C79}" srcOrd="0" destOrd="0" presId="urn:microsoft.com/office/officeart/2005/8/layout/chevron2"/>
    <dgm:cxn modelId="{CF82198A-DC8B-4B29-BC35-88669EEE7BC9}" type="presParOf" srcId="{2B370904-4E32-421B-B269-5139A2C218E4}" destId="{7B6DC537-DE91-4FD0-9BC1-CD8B43B9646A}" srcOrd="1" destOrd="0" presId="urn:microsoft.com/office/officeart/2005/8/layout/chevron2"/>
    <dgm:cxn modelId="{FC5541DF-8F06-4559-98F4-80CD85AC0071}" type="presParOf" srcId="{6D1D9148-2AC0-4B02-A2CF-3221302B00FF}" destId="{745D7ADF-AEB6-4D4C-B12C-430850D29193}" srcOrd="3" destOrd="0" presId="urn:microsoft.com/office/officeart/2005/8/layout/chevron2"/>
    <dgm:cxn modelId="{2A374279-0834-4DB9-83AB-4DDCA784F6FC}" type="presParOf" srcId="{6D1D9148-2AC0-4B02-A2CF-3221302B00FF}" destId="{557E58DB-D675-48C6-8303-B93728DE2100}" srcOrd="4" destOrd="0" presId="urn:microsoft.com/office/officeart/2005/8/layout/chevron2"/>
    <dgm:cxn modelId="{C9163099-CD23-4C2B-A9C7-7CFF4E065951}" type="presParOf" srcId="{557E58DB-D675-48C6-8303-B93728DE2100}" destId="{A73773C7-16CA-4721-BAA4-0FE3EEADF708}" srcOrd="0" destOrd="0" presId="urn:microsoft.com/office/officeart/2005/8/layout/chevron2"/>
    <dgm:cxn modelId="{6EDFFA30-2CB2-40A1-8DD6-2D5401FF7FCF}" type="presParOf" srcId="{557E58DB-D675-48C6-8303-B93728DE2100}" destId="{D6FA9D2C-FEB6-4D67-80A0-4A551F275535}" srcOrd="1" destOrd="0" presId="urn:microsoft.com/office/officeart/2005/8/layout/chevron2"/>
    <dgm:cxn modelId="{9B2F21E7-EA68-4E3E-AC07-E3D915D7E165}" type="presParOf" srcId="{6D1D9148-2AC0-4B02-A2CF-3221302B00FF}" destId="{8B561BBB-B76B-48CC-84A2-CF01B38F08E2}" srcOrd="5" destOrd="0" presId="urn:microsoft.com/office/officeart/2005/8/layout/chevron2"/>
    <dgm:cxn modelId="{D051299E-05A8-4174-AAEC-A8AC0B321D9A}" type="presParOf" srcId="{6D1D9148-2AC0-4B02-A2CF-3221302B00FF}" destId="{2A12BA1F-3143-4046-AEA0-2410D5565F0A}" srcOrd="6" destOrd="0" presId="urn:microsoft.com/office/officeart/2005/8/layout/chevron2"/>
    <dgm:cxn modelId="{D0A36AF9-0D3F-4433-B48E-6DBBAEED6C61}" type="presParOf" srcId="{2A12BA1F-3143-4046-AEA0-2410D5565F0A}" destId="{15EC228B-FD48-47C5-AF3F-C08AA884CF05}" srcOrd="0" destOrd="0" presId="urn:microsoft.com/office/officeart/2005/8/layout/chevron2"/>
    <dgm:cxn modelId="{E65DF5B3-D883-434D-B86C-7D2113B76976}" type="presParOf" srcId="{2A12BA1F-3143-4046-AEA0-2410D5565F0A}" destId="{8D5BF951-913E-4D20-AEDA-DBC40453B43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35342-73A2-4C01-908B-18394CE26518}">
      <dsp:nvSpPr>
        <dsp:cNvPr id="0" name=""/>
        <dsp:cNvSpPr/>
      </dsp:nvSpPr>
      <dsp:spPr>
        <a:xfrm rot="5400000">
          <a:off x="-230626" y="233959"/>
          <a:ext cx="1537511" cy="1076258"/>
        </a:xfrm>
        <a:prstGeom prst="chevron">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Georgia"/>
            </a:rPr>
            <a:t>Manager/owner</a:t>
          </a:r>
          <a:endParaRPr lang="en-US" sz="1100" kern="1200" dirty="0"/>
        </a:p>
      </dsp:txBody>
      <dsp:txXfrm rot="-5400000">
        <a:off x="1" y="541461"/>
        <a:ext cx="1076258" cy="461253"/>
      </dsp:txXfrm>
    </dsp:sp>
    <dsp:sp modelId="{29A91DD9-FC4D-460E-881E-8269735285BF}">
      <dsp:nvSpPr>
        <dsp:cNvPr id="0" name=""/>
        <dsp:cNvSpPr/>
      </dsp:nvSpPr>
      <dsp:spPr>
        <a:xfrm rot="5400000">
          <a:off x="4034876" y="-2955285"/>
          <a:ext cx="999382" cy="6916618"/>
        </a:xfrm>
        <a:prstGeom prst="round2SameRect">
          <a:avLst/>
        </a:prstGeom>
        <a:solidFill>
          <a:schemeClr val="lt1">
            <a:alpha val="9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rtl="0">
            <a:lnSpc>
              <a:spcPct val="90000"/>
            </a:lnSpc>
            <a:spcBef>
              <a:spcPct val="0"/>
            </a:spcBef>
            <a:spcAft>
              <a:spcPct val="15000"/>
            </a:spcAft>
            <a:buChar char="•"/>
          </a:pPr>
          <a:r>
            <a:rPr lang="en-US" sz="1300" kern="1200" dirty="0">
              <a:latin typeface="Arial"/>
              <a:cs typeface="Arial"/>
            </a:rPr>
            <a:t>The manager will manage the day-to-day running of the business, ensuring that all the products and ingredients are available and ready to be packed. The manager oversees the quality control and efficiency of the products they will be delivering, ensuring that everything is properly packed, the measurement of each ingredient is precise, etc. </a:t>
          </a:r>
        </a:p>
      </dsp:txBody>
      <dsp:txXfrm rot="-5400000">
        <a:off x="1076258" y="52119"/>
        <a:ext cx="6867832" cy="901810"/>
      </dsp:txXfrm>
    </dsp:sp>
    <dsp:sp modelId="{F870AF7F-51DB-4285-99E2-A39C9A6E1C79}">
      <dsp:nvSpPr>
        <dsp:cNvPr id="0" name=""/>
        <dsp:cNvSpPr/>
      </dsp:nvSpPr>
      <dsp:spPr>
        <a:xfrm rot="5400000">
          <a:off x="-230626" y="1627611"/>
          <a:ext cx="1537511" cy="1076258"/>
        </a:xfrm>
        <a:prstGeom prst="chevron">
          <a:avLst/>
        </a:prstGeom>
        <a:solidFill>
          <a:schemeClr val="accent1">
            <a:shade val="50000"/>
            <a:hueOff val="134729"/>
            <a:satOff val="-4966"/>
            <a:lumOff val="21538"/>
            <a:alphaOff val="0"/>
          </a:schemeClr>
        </a:solidFill>
        <a:ln w="12700" cap="flat" cmpd="sng" algn="ctr">
          <a:solidFill>
            <a:schemeClr val="accent1">
              <a:shade val="50000"/>
              <a:hueOff val="134729"/>
              <a:satOff val="-4966"/>
              <a:lumOff val="215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Georgia"/>
            </a:rPr>
            <a:t>Marketing and sales leader</a:t>
          </a:r>
          <a:endParaRPr lang="en-US" sz="1100" kern="1200" dirty="0"/>
        </a:p>
      </dsp:txBody>
      <dsp:txXfrm rot="-5400000">
        <a:off x="1" y="1935113"/>
        <a:ext cx="1076258" cy="461253"/>
      </dsp:txXfrm>
    </dsp:sp>
    <dsp:sp modelId="{7B6DC537-DE91-4FD0-9BC1-CD8B43B9646A}">
      <dsp:nvSpPr>
        <dsp:cNvPr id="0" name=""/>
        <dsp:cNvSpPr/>
      </dsp:nvSpPr>
      <dsp:spPr>
        <a:xfrm rot="5400000">
          <a:off x="4034876" y="-1561633"/>
          <a:ext cx="999382" cy="6916618"/>
        </a:xfrm>
        <a:prstGeom prst="round2SameRect">
          <a:avLst/>
        </a:prstGeom>
        <a:solidFill>
          <a:schemeClr val="lt1">
            <a:alpha val="90000"/>
            <a:hueOff val="0"/>
            <a:satOff val="0"/>
            <a:lumOff val="0"/>
            <a:alphaOff val="0"/>
          </a:schemeClr>
        </a:solidFill>
        <a:ln w="12700" cap="flat" cmpd="sng" algn="ctr">
          <a:solidFill>
            <a:schemeClr val="accent1">
              <a:shade val="50000"/>
              <a:hueOff val="134729"/>
              <a:satOff val="-4966"/>
              <a:lumOff val="215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rtl="0">
            <a:lnSpc>
              <a:spcPct val="90000"/>
            </a:lnSpc>
            <a:spcBef>
              <a:spcPct val="0"/>
            </a:spcBef>
            <a:spcAft>
              <a:spcPct val="15000"/>
            </a:spcAft>
            <a:buChar char="•"/>
          </a:pPr>
          <a:r>
            <a:rPr lang="en-US" sz="1300" kern="1200" dirty="0">
              <a:latin typeface="Arial"/>
              <a:cs typeface="Arial"/>
            </a:rPr>
            <a:t>The marketing and sales leader who will be in charge of all social media campaigns, branding, and promotions. They will be managing the customers' engagement, advertising the different cake kits, and the different options available when choosing what type of cake kits the customers would like to purchase. Lastly, they will be managing the sales performance and customer feedback.</a:t>
          </a:r>
        </a:p>
      </dsp:txBody>
      <dsp:txXfrm rot="-5400000">
        <a:off x="1076258" y="1445771"/>
        <a:ext cx="6867832" cy="901810"/>
      </dsp:txXfrm>
    </dsp:sp>
    <dsp:sp modelId="{A73773C7-16CA-4721-BAA4-0FE3EEADF708}">
      <dsp:nvSpPr>
        <dsp:cNvPr id="0" name=""/>
        <dsp:cNvSpPr/>
      </dsp:nvSpPr>
      <dsp:spPr>
        <a:xfrm rot="5400000">
          <a:off x="-230626" y="3021264"/>
          <a:ext cx="1537511" cy="1076258"/>
        </a:xfrm>
        <a:prstGeom prst="chevron">
          <a:avLst/>
        </a:prstGeom>
        <a:solidFill>
          <a:schemeClr val="accent1">
            <a:shade val="50000"/>
            <a:hueOff val="269458"/>
            <a:satOff val="-9932"/>
            <a:lumOff val="43076"/>
            <a:alphaOff val="0"/>
          </a:schemeClr>
        </a:solidFill>
        <a:ln w="12700" cap="flat" cmpd="sng" algn="ctr">
          <a:solidFill>
            <a:schemeClr val="accent1">
              <a:shade val="50000"/>
              <a:hueOff val="269458"/>
              <a:satOff val="-9932"/>
              <a:lumOff val="430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Georgia"/>
            </a:rPr>
            <a:t>Operations and finance </a:t>
          </a:r>
          <a:r>
            <a:rPr lang="en-US" sz="1100" kern="1200" dirty="0">
              <a:latin typeface="Georgia"/>
              <a:cs typeface="Arial"/>
            </a:rPr>
            <a:t>manager </a:t>
          </a:r>
        </a:p>
      </dsp:txBody>
      <dsp:txXfrm rot="-5400000">
        <a:off x="1" y="3328766"/>
        <a:ext cx="1076258" cy="461253"/>
      </dsp:txXfrm>
    </dsp:sp>
    <dsp:sp modelId="{D6FA9D2C-FEB6-4D67-80A0-4A551F275535}">
      <dsp:nvSpPr>
        <dsp:cNvPr id="0" name=""/>
        <dsp:cNvSpPr/>
      </dsp:nvSpPr>
      <dsp:spPr>
        <a:xfrm rot="5400000">
          <a:off x="4034876" y="-167980"/>
          <a:ext cx="999382" cy="6916618"/>
        </a:xfrm>
        <a:prstGeom prst="round2SameRect">
          <a:avLst/>
        </a:prstGeom>
        <a:solidFill>
          <a:schemeClr val="lt1">
            <a:alpha val="90000"/>
            <a:hueOff val="0"/>
            <a:satOff val="0"/>
            <a:lumOff val="0"/>
            <a:alphaOff val="0"/>
          </a:schemeClr>
        </a:solidFill>
        <a:ln w="12700" cap="flat" cmpd="sng" algn="ctr">
          <a:solidFill>
            <a:schemeClr val="accent1">
              <a:shade val="50000"/>
              <a:hueOff val="269458"/>
              <a:satOff val="-9932"/>
              <a:lumOff val="430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8255" rIns="8255" bIns="8255" numCol="1" spcCol="1270" anchor="ctr" anchorCtr="0">
          <a:noAutofit/>
        </a:bodyPr>
        <a:lstStyle/>
        <a:p>
          <a:pPr marL="114300" lvl="1" indent="-114300" algn="l" defTabSz="577850" rtl="0">
            <a:lnSpc>
              <a:spcPct val="90000"/>
            </a:lnSpc>
            <a:spcBef>
              <a:spcPct val="0"/>
            </a:spcBef>
            <a:spcAft>
              <a:spcPct val="15000"/>
            </a:spcAft>
            <a:buChar char="•"/>
          </a:pPr>
          <a:r>
            <a:rPr lang="en-US" sz="1300" kern="1200" dirty="0">
              <a:latin typeface="Arial"/>
              <a:cs typeface="Arial"/>
            </a:rPr>
            <a:t>They will be in charge of the financial side of the business. They will be managing the different costs that are needed to send out the kits, for instance, ingredients, kits, the box that the kit will be delivered in, cost of delivering the product to the customer, website cost, etc. </a:t>
          </a:r>
          <a:endParaRPr lang="en-US" sz="1300" kern="1200" dirty="0"/>
        </a:p>
      </dsp:txBody>
      <dsp:txXfrm rot="-5400000">
        <a:off x="1076258" y="2839424"/>
        <a:ext cx="6867832" cy="901810"/>
      </dsp:txXfrm>
    </dsp:sp>
    <dsp:sp modelId="{15EC228B-FD48-47C5-AF3F-C08AA884CF05}">
      <dsp:nvSpPr>
        <dsp:cNvPr id="0" name=""/>
        <dsp:cNvSpPr/>
      </dsp:nvSpPr>
      <dsp:spPr>
        <a:xfrm rot="5400000">
          <a:off x="-230626" y="4414916"/>
          <a:ext cx="1537511" cy="1076258"/>
        </a:xfrm>
        <a:prstGeom prst="chevron">
          <a:avLst/>
        </a:prstGeom>
        <a:solidFill>
          <a:schemeClr val="accent1">
            <a:shade val="50000"/>
            <a:hueOff val="134729"/>
            <a:satOff val="-4966"/>
            <a:lumOff val="21538"/>
            <a:alphaOff val="0"/>
          </a:schemeClr>
        </a:solidFill>
        <a:ln w="12700" cap="flat" cmpd="sng" algn="ctr">
          <a:solidFill>
            <a:schemeClr val="accent1">
              <a:shade val="50000"/>
              <a:hueOff val="134729"/>
              <a:satOff val="-4966"/>
              <a:lumOff val="215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dirty="0">
              <a:latin typeface="Georgia"/>
            </a:rPr>
            <a:t>Supplier and delivery team </a:t>
          </a:r>
          <a:r>
            <a:rPr lang="en-US" sz="1100" kern="1200" dirty="0">
              <a:latin typeface="Georgia"/>
              <a:cs typeface="Arial"/>
            </a:rPr>
            <a:t>              </a:t>
          </a:r>
        </a:p>
      </dsp:txBody>
      <dsp:txXfrm rot="-5400000">
        <a:off x="1" y="4722418"/>
        <a:ext cx="1076258" cy="461253"/>
      </dsp:txXfrm>
    </dsp:sp>
    <dsp:sp modelId="{8D5BF951-913E-4D20-AEDA-DBC40453B43D}">
      <dsp:nvSpPr>
        <dsp:cNvPr id="0" name=""/>
        <dsp:cNvSpPr/>
      </dsp:nvSpPr>
      <dsp:spPr>
        <a:xfrm rot="5400000">
          <a:off x="4034876" y="1225671"/>
          <a:ext cx="999382" cy="6916618"/>
        </a:xfrm>
        <a:prstGeom prst="round2SameRect">
          <a:avLst/>
        </a:prstGeom>
        <a:solidFill>
          <a:schemeClr val="lt1">
            <a:alpha val="90000"/>
            <a:hueOff val="0"/>
            <a:satOff val="0"/>
            <a:lumOff val="0"/>
            <a:alphaOff val="0"/>
          </a:schemeClr>
        </a:solidFill>
        <a:ln w="12700" cap="flat" cmpd="sng" algn="ctr">
          <a:solidFill>
            <a:schemeClr val="accent1">
              <a:shade val="50000"/>
              <a:hueOff val="134729"/>
              <a:satOff val="-4966"/>
              <a:lumOff val="2153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52D58D5-00AD-42F3-A9DF-68CFCDA7FCB2}"/>
              </a:ext>
            </a:extLst>
          </p:cNvPr>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77D2345-1E74-47FF-8DFE-436FF13379AC}"/>
              </a:ext>
            </a:extLst>
          </p:cNvPr>
          <p:cNvSpPr>
            <a:spLocks noGrp="1"/>
          </p:cNvSpPr>
          <p:nvPr>
            <p:ph type="dt" sz="quarter" idx="1"/>
          </p:nvPr>
        </p:nvSpPr>
        <p:spPr>
          <a:xfrm>
            <a:off x="5180013" y="0"/>
            <a:ext cx="3962400" cy="344488"/>
          </a:xfrm>
          <a:prstGeom prst="rect">
            <a:avLst/>
          </a:prstGeom>
        </p:spPr>
        <p:txBody>
          <a:bodyPr vert="horz" lIns="91440" tIns="45720" rIns="91440" bIns="45720" rtlCol="0"/>
          <a:lstStyle>
            <a:lvl1pPr algn="r">
              <a:defRPr sz="1200"/>
            </a:lvl1pPr>
          </a:lstStyle>
          <a:p>
            <a:fld id="{CAB347C1-6077-46F8-81B7-62214008D1B3}" type="datetimeFigureOut">
              <a:rPr lang="en-US" smtClean="0"/>
              <a:t>11/8/2025</a:t>
            </a:fld>
            <a:endParaRPr lang="en-US" dirty="0"/>
          </a:p>
        </p:txBody>
      </p:sp>
      <p:sp>
        <p:nvSpPr>
          <p:cNvPr id="4" name="Footer Placeholder 3">
            <a:extLst>
              <a:ext uri="{FF2B5EF4-FFF2-40B4-BE49-F238E27FC236}">
                <a16:creationId xmlns:a16="http://schemas.microsoft.com/office/drawing/2014/main" id="{CB419CAC-621D-4C63-A8D7-2C2D93B63E17}"/>
              </a:ext>
            </a:extLst>
          </p:cNvPr>
          <p:cNvSpPr>
            <a:spLocks noGrp="1"/>
          </p:cNvSpPr>
          <p:nvPr>
            <p:ph type="ftr" sz="quarter" idx="2"/>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4879851-F06C-41A9-8ECD-EF2D9A88B274}"/>
              </a:ext>
            </a:extLst>
          </p:cNvPr>
          <p:cNvSpPr>
            <a:spLocks noGrp="1"/>
          </p:cNvSpPr>
          <p:nvPr>
            <p:ph type="sldNum" sz="quarter" idx="3"/>
          </p:nvPr>
        </p:nvSpPr>
        <p:spPr>
          <a:xfrm>
            <a:off x="5180013" y="6513513"/>
            <a:ext cx="3962400" cy="344487"/>
          </a:xfrm>
          <a:prstGeom prst="rect">
            <a:avLst/>
          </a:prstGeom>
        </p:spPr>
        <p:txBody>
          <a:bodyPr vert="horz" lIns="91440" tIns="45720" rIns="91440" bIns="45720" rtlCol="0" anchor="b"/>
          <a:lstStyle>
            <a:lvl1pPr algn="r">
              <a:defRPr sz="1200"/>
            </a:lvl1pPr>
          </a:lstStyle>
          <a:p>
            <a:fld id="{D60D4DD0-CDC8-413E-8BD7-AF1815EF4FA0}" type="slidenum">
              <a:rPr lang="en-US" smtClean="0"/>
              <a:t>‹#›</a:t>
            </a:fld>
            <a:endParaRPr lang="en-US" dirty="0"/>
          </a:p>
        </p:txBody>
      </p:sp>
    </p:spTree>
    <p:extLst>
      <p:ext uri="{BB962C8B-B14F-4D97-AF65-F5344CB8AC3E}">
        <p14:creationId xmlns:p14="http://schemas.microsoft.com/office/powerpoint/2010/main" val="28328288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62F8ABDA-1FDD-4165-B5CD-F0088F180AA7}" type="datetimeFigureOut">
              <a:rPr lang="en-US" smtClean="0"/>
              <a:t>11/8/2025</a:t>
            </a:fld>
            <a:endParaRPr lang="en-US" dirty="0"/>
          </a:p>
        </p:txBody>
      </p:sp>
      <p:sp>
        <p:nvSpPr>
          <p:cNvPr id="4" name="Slide Image Placeholder 3"/>
          <p:cNvSpPr>
            <a:spLocks noGrp="1" noRot="1" noChangeAspect="1"/>
          </p:cNvSpPr>
          <p:nvPr>
            <p:ph type="sldImg" idx="2"/>
          </p:nvPr>
        </p:nvSpPr>
        <p:spPr>
          <a:xfrm>
            <a:off x="3074988" y="857250"/>
            <a:ext cx="2994025" cy="231457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6AE7DF9D-86ED-4F45-9E0F-EC6EE65741FA}" type="slidenum">
              <a:rPr lang="en-US" smtClean="0"/>
              <a:t>‹#›</a:t>
            </a:fld>
            <a:endParaRPr lang="en-US" dirty="0"/>
          </a:p>
        </p:txBody>
      </p:sp>
    </p:spTree>
    <p:extLst>
      <p:ext uri="{BB962C8B-B14F-4D97-AF65-F5344CB8AC3E}">
        <p14:creationId xmlns:p14="http://schemas.microsoft.com/office/powerpoint/2010/main" val="29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Vertical Title and Text">
    <p:spTree>
      <p:nvGrpSpPr>
        <p:cNvPr id="1" name=""/>
        <p:cNvGrpSpPr/>
        <p:nvPr/>
      </p:nvGrpSpPr>
      <p:grpSpPr>
        <a:xfrm>
          <a:off x="0" y="0"/>
          <a:ext cx="0" cy="0"/>
          <a:chOff x="0" y="0"/>
          <a:chExt cx="0" cy="0"/>
        </a:xfrm>
      </p:grpSpPr>
      <p:pic>
        <p:nvPicPr>
          <p:cNvPr id="19" name="Picture 18" descr="A picture containing umbrella&#10;&#10;Description automatically generated">
            <a:extLst>
              <a:ext uri="{FF2B5EF4-FFF2-40B4-BE49-F238E27FC236}">
                <a16:creationId xmlns:a16="http://schemas.microsoft.com/office/drawing/2014/main" id="{D2C2D218-3D73-4BFD-ADB8-2180A015F9A1}"/>
              </a:ext>
            </a:extLst>
          </p:cNvPr>
          <p:cNvPicPr>
            <a:picLocks noChangeAspect="1"/>
          </p:cNvPicPr>
          <p:nvPr userDrawn="1"/>
        </p:nvPicPr>
        <p:blipFill rotWithShape="1">
          <a:blip r:embed="rId2"/>
          <a:srcRect l="22727"/>
          <a:stretch/>
        </p:blipFill>
        <p:spPr>
          <a:xfrm rot="5400000">
            <a:off x="-1071729" y="1057833"/>
            <a:ext cx="7772401" cy="5656719"/>
          </a:xfrm>
          <a:prstGeom prst="rect">
            <a:avLst/>
          </a:prstGeom>
        </p:spPr>
      </p:pic>
      <p:sp>
        <p:nvSpPr>
          <p:cNvPr id="5" name="Title 2">
            <a:extLst>
              <a:ext uri="{FF2B5EF4-FFF2-40B4-BE49-F238E27FC236}">
                <a16:creationId xmlns:a16="http://schemas.microsoft.com/office/drawing/2014/main" id="{A8F71EEF-5E5F-420F-9767-F670EA379B5D}"/>
              </a:ext>
            </a:extLst>
          </p:cNvPr>
          <p:cNvSpPr>
            <a:spLocks noGrp="1"/>
          </p:cNvSpPr>
          <p:nvPr>
            <p:ph type="title" hasCustomPrompt="1"/>
          </p:nvPr>
        </p:nvSpPr>
        <p:spPr>
          <a:xfrm>
            <a:off x="4389119" y="2432304"/>
            <a:ext cx="5408023" cy="835428"/>
          </a:xfrm>
          <a:prstGeom prst="rect">
            <a:avLst/>
          </a:prstGeom>
        </p:spPr>
        <p:txBody>
          <a:bodyPr>
            <a:noAutofit/>
          </a:bodyPr>
          <a:lstStyle>
            <a:lvl1pPr>
              <a:lnSpc>
                <a:spcPct val="70000"/>
              </a:lnSpc>
              <a:defRPr lang="en-US" sz="5400">
                <a:solidFill>
                  <a:schemeClr val="bg2"/>
                </a:solidFill>
                <a:ea typeface="Ebrima" panose="02000000000000000000" pitchFamily="2" charset="0"/>
                <a:cs typeface="Ebrima" panose="02000000000000000000" pitchFamily="2" charset="0"/>
              </a:defRPr>
            </a:lvl1pPr>
          </a:lstStyle>
          <a:p>
            <a:pPr marL="0" lvl="0" indent="0">
              <a:spcBef>
                <a:spcPts val="1133"/>
              </a:spcBef>
              <a:buFont typeface="Arial" panose="020B0604020202020204" pitchFamily="34" charset="0"/>
            </a:pPr>
            <a:r>
              <a:rPr lang="en-US" dirty="0"/>
              <a:t>Name</a:t>
            </a:r>
          </a:p>
        </p:txBody>
      </p:sp>
      <p:sp>
        <p:nvSpPr>
          <p:cNvPr id="6" name="Text Placeholder 16">
            <a:extLst>
              <a:ext uri="{FF2B5EF4-FFF2-40B4-BE49-F238E27FC236}">
                <a16:creationId xmlns:a16="http://schemas.microsoft.com/office/drawing/2014/main" id="{F89CA423-58AD-4CB7-AC23-B3E2FFDA20BF}"/>
              </a:ext>
            </a:extLst>
          </p:cNvPr>
          <p:cNvSpPr>
            <a:spLocks noGrp="1"/>
          </p:cNvSpPr>
          <p:nvPr>
            <p:ph type="body" sz="quarter" idx="11"/>
          </p:nvPr>
        </p:nvSpPr>
        <p:spPr>
          <a:xfrm>
            <a:off x="4389120" y="768096"/>
            <a:ext cx="5408023" cy="429768"/>
          </a:xfrm>
          <a:prstGeom prst="rect">
            <a:avLst/>
          </a:prstGeom>
        </p:spPr>
        <p:txBody>
          <a:bodyPr vert="horz" lIns="91440" tIns="45720" rIns="91440" bIns="45720" rtlCol="0" anchor="ctr">
            <a:normAutofit/>
          </a:bodyPr>
          <a:lstStyle>
            <a:lvl1pPr>
              <a:defRPr lang="en-US" sz="2400" dirty="0">
                <a:solidFill>
                  <a:schemeClr val="bg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7" name="Text Placeholder 18">
            <a:extLst>
              <a:ext uri="{FF2B5EF4-FFF2-40B4-BE49-F238E27FC236}">
                <a16:creationId xmlns:a16="http://schemas.microsoft.com/office/drawing/2014/main" id="{1A8FAA07-7D56-4047-B401-0145FA4917CB}"/>
              </a:ext>
            </a:extLst>
          </p:cNvPr>
          <p:cNvSpPr>
            <a:spLocks noGrp="1"/>
          </p:cNvSpPr>
          <p:nvPr>
            <p:ph type="body" sz="quarter" idx="12"/>
          </p:nvPr>
        </p:nvSpPr>
        <p:spPr>
          <a:xfrm>
            <a:off x="4389120" y="2011680"/>
            <a:ext cx="5408023" cy="310896"/>
          </a:xfrm>
          <a:prstGeom prst="rect">
            <a:avLst/>
          </a:prstGeom>
          <a:noFill/>
        </p:spPr>
        <p:txBody>
          <a:bodyPr wrap="square">
            <a:noAutofit/>
          </a:bodyPr>
          <a:lstStyle>
            <a:lvl1pP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defTabSz="914400"/>
            <a:r>
              <a:rPr lang="en-US" dirty="0"/>
              <a:t>Click to edit Master text styles</a:t>
            </a:r>
          </a:p>
        </p:txBody>
      </p:sp>
      <p:sp>
        <p:nvSpPr>
          <p:cNvPr id="8" name="Text Placeholder 18">
            <a:extLst>
              <a:ext uri="{FF2B5EF4-FFF2-40B4-BE49-F238E27FC236}">
                <a16:creationId xmlns:a16="http://schemas.microsoft.com/office/drawing/2014/main" id="{F965DFF4-8B29-44E0-9800-C32C9753BFB4}"/>
              </a:ext>
            </a:extLst>
          </p:cNvPr>
          <p:cNvSpPr>
            <a:spLocks noGrp="1"/>
          </p:cNvSpPr>
          <p:nvPr>
            <p:ph type="body" sz="quarter" idx="13"/>
          </p:nvPr>
        </p:nvSpPr>
        <p:spPr>
          <a:xfrm>
            <a:off x="4389120" y="3328416"/>
            <a:ext cx="5408022" cy="749808"/>
          </a:xfrm>
          <a:prstGeom prst="rect">
            <a:avLst/>
          </a:prstGeom>
        </p:spPr>
        <p:txBody>
          <a:bodyPr vert="horz" lIns="91440" tIns="45720" rIns="91440" bIns="45720" rtlCol="0" anchor="t">
            <a:noAutofit/>
          </a:bodyPr>
          <a:lstStyle>
            <a:lvl1pP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cxnSp>
        <p:nvCxnSpPr>
          <p:cNvPr id="9" name="Straight Connector 8">
            <a:extLst>
              <a:ext uri="{FF2B5EF4-FFF2-40B4-BE49-F238E27FC236}">
                <a16:creationId xmlns:a16="http://schemas.microsoft.com/office/drawing/2014/main" id="{BF6F9F58-DF55-4876-874B-F93F1E6B3C5C}"/>
              </a:ext>
            </a:extLst>
          </p:cNvPr>
          <p:cNvCxnSpPr>
            <a:cxnSpLocks/>
          </p:cNvCxnSpPr>
          <p:nvPr userDrawn="1"/>
        </p:nvCxnSpPr>
        <p:spPr>
          <a:xfrm>
            <a:off x="4392485" y="6241573"/>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98F3A33-F794-4111-9BEF-6D4AD2D91116}"/>
              </a:ext>
            </a:extLst>
          </p:cNvPr>
          <p:cNvCxnSpPr>
            <a:cxnSpLocks/>
          </p:cNvCxnSpPr>
          <p:nvPr userDrawn="1"/>
        </p:nvCxnSpPr>
        <p:spPr>
          <a:xfrm>
            <a:off x="7046785" y="6241573"/>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8">
            <a:extLst>
              <a:ext uri="{FF2B5EF4-FFF2-40B4-BE49-F238E27FC236}">
                <a16:creationId xmlns:a16="http://schemas.microsoft.com/office/drawing/2014/main" id="{A5C1A351-2D11-42B1-BC0C-48C8E4F98D90}"/>
              </a:ext>
            </a:extLst>
          </p:cNvPr>
          <p:cNvSpPr>
            <a:spLocks noGrp="1"/>
          </p:cNvSpPr>
          <p:nvPr>
            <p:ph type="pic" sz="quarter" idx="15"/>
          </p:nvPr>
        </p:nvSpPr>
        <p:spPr>
          <a:xfrm>
            <a:off x="4429067" y="5592550"/>
            <a:ext cx="2241865" cy="649022"/>
          </a:xfrm>
          <a:prstGeom prst="rect">
            <a:avLst/>
          </a:prstGeom>
        </p:spPr>
        <p:txBody>
          <a:bodyPr>
            <a:noAutofit/>
          </a:bodyPr>
          <a:lstStyle>
            <a:lvl1pPr>
              <a:defRPr sz="1100"/>
            </a:lvl1pPr>
          </a:lstStyle>
          <a:p>
            <a:endParaRPr lang="en-US" dirty="0"/>
          </a:p>
        </p:txBody>
      </p:sp>
      <p:sp>
        <p:nvSpPr>
          <p:cNvPr id="12" name="Picture Placeholder 8">
            <a:extLst>
              <a:ext uri="{FF2B5EF4-FFF2-40B4-BE49-F238E27FC236}">
                <a16:creationId xmlns:a16="http://schemas.microsoft.com/office/drawing/2014/main" id="{390DDF7C-BCEB-4CD8-A791-82EC7322016A}"/>
              </a:ext>
            </a:extLst>
          </p:cNvPr>
          <p:cNvSpPr>
            <a:spLocks noGrp="1"/>
          </p:cNvSpPr>
          <p:nvPr>
            <p:ph type="pic" sz="quarter" idx="16"/>
          </p:nvPr>
        </p:nvSpPr>
        <p:spPr>
          <a:xfrm>
            <a:off x="7085815" y="5592551"/>
            <a:ext cx="2241865" cy="649021"/>
          </a:xfrm>
          <a:prstGeom prst="rect">
            <a:avLst/>
          </a:prstGeom>
        </p:spPr>
        <p:txBody>
          <a:bodyPr>
            <a:noAutofit/>
          </a:bodyPr>
          <a:lstStyle>
            <a:lvl1pPr>
              <a:defRPr sz="1100"/>
            </a:lvl1pPr>
          </a:lstStyle>
          <a:p>
            <a:endParaRPr lang="en-US" dirty="0"/>
          </a:p>
        </p:txBody>
      </p:sp>
      <p:sp>
        <p:nvSpPr>
          <p:cNvPr id="13" name="Text Placeholder 18">
            <a:extLst>
              <a:ext uri="{FF2B5EF4-FFF2-40B4-BE49-F238E27FC236}">
                <a16:creationId xmlns:a16="http://schemas.microsoft.com/office/drawing/2014/main" id="{0EDFB2DA-7C60-4CC9-B01A-82FB388B2CAA}"/>
              </a:ext>
            </a:extLst>
          </p:cNvPr>
          <p:cNvSpPr>
            <a:spLocks noGrp="1"/>
          </p:cNvSpPr>
          <p:nvPr>
            <p:ph type="body" sz="quarter" idx="17"/>
          </p:nvPr>
        </p:nvSpPr>
        <p:spPr>
          <a:xfrm>
            <a:off x="4392485" y="6260190"/>
            <a:ext cx="2274888" cy="285690"/>
          </a:xfrm>
          <a:prstGeom prst="rect">
            <a:avLst/>
          </a:prstGeom>
        </p:spPr>
        <p:txBody>
          <a:bodyPr bIns="0" anchor="b">
            <a:noAutofit/>
          </a:bodyPr>
          <a:lstStyle>
            <a:lvl1pP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4" name="Text Placeholder 18">
            <a:extLst>
              <a:ext uri="{FF2B5EF4-FFF2-40B4-BE49-F238E27FC236}">
                <a16:creationId xmlns:a16="http://schemas.microsoft.com/office/drawing/2014/main" id="{87C33B2C-085A-4520-BFF9-BC5A93E0FFF5}"/>
              </a:ext>
            </a:extLst>
          </p:cNvPr>
          <p:cNvSpPr>
            <a:spLocks noGrp="1"/>
          </p:cNvSpPr>
          <p:nvPr>
            <p:ph type="body" sz="quarter" idx="14"/>
          </p:nvPr>
        </p:nvSpPr>
        <p:spPr>
          <a:xfrm>
            <a:off x="7040776" y="6260190"/>
            <a:ext cx="2281621" cy="285655"/>
          </a:xfrm>
          <a:prstGeom prst="rect">
            <a:avLst/>
          </a:prstGeom>
        </p:spPr>
        <p:txBody>
          <a:bodyPr bIns="0" anchor="b">
            <a:noAutofit/>
          </a:bodyPr>
          <a:lstStyle>
            <a:lvl1pP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5" name="Text Placeholder 18">
            <a:extLst>
              <a:ext uri="{FF2B5EF4-FFF2-40B4-BE49-F238E27FC236}">
                <a16:creationId xmlns:a16="http://schemas.microsoft.com/office/drawing/2014/main" id="{C178F007-27D0-44D3-89D6-72BEE9E1D1A1}"/>
              </a:ext>
            </a:extLst>
          </p:cNvPr>
          <p:cNvSpPr>
            <a:spLocks noGrp="1"/>
          </p:cNvSpPr>
          <p:nvPr>
            <p:ph type="body" sz="quarter" idx="18"/>
          </p:nvPr>
        </p:nvSpPr>
        <p:spPr>
          <a:xfrm>
            <a:off x="4389119" y="6545845"/>
            <a:ext cx="2274888" cy="215141"/>
          </a:xfrm>
          <a:prstGeom prst="rect">
            <a:avLst/>
          </a:prstGeom>
        </p:spPr>
        <p:txBody>
          <a:bodyPr tIns="45720">
            <a:noAutofit/>
          </a:bodyPr>
          <a:lstStyle>
            <a:lvl1pP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6" name="Text Placeholder 18">
            <a:extLst>
              <a:ext uri="{FF2B5EF4-FFF2-40B4-BE49-F238E27FC236}">
                <a16:creationId xmlns:a16="http://schemas.microsoft.com/office/drawing/2014/main" id="{C0B47902-5F33-4AC3-8F92-A79AA914207F}"/>
              </a:ext>
            </a:extLst>
          </p:cNvPr>
          <p:cNvSpPr>
            <a:spLocks noGrp="1"/>
          </p:cNvSpPr>
          <p:nvPr>
            <p:ph type="body" sz="quarter" idx="19"/>
          </p:nvPr>
        </p:nvSpPr>
        <p:spPr>
          <a:xfrm>
            <a:off x="7037410" y="6545845"/>
            <a:ext cx="2281621" cy="215115"/>
          </a:xfrm>
          <a:prstGeom prst="rect">
            <a:avLst/>
          </a:prstGeom>
        </p:spPr>
        <p:txBody>
          <a:bodyPr tIns="45720">
            <a:noAutofit/>
          </a:bodyPr>
          <a:lstStyle>
            <a:lvl1pP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7" name="Text Placeholder 16">
            <a:extLst>
              <a:ext uri="{FF2B5EF4-FFF2-40B4-BE49-F238E27FC236}">
                <a16:creationId xmlns:a16="http://schemas.microsoft.com/office/drawing/2014/main" id="{5230F89E-0A37-46D2-B5FD-DA6B0FC8420D}"/>
              </a:ext>
            </a:extLst>
          </p:cNvPr>
          <p:cNvSpPr>
            <a:spLocks noGrp="1"/>
          </p:cNvSpPr>
          <p:nvPr>
            <p:ph type="body" sz="quarter" idx="20"/>
          </p:nvPr>
        </p:nvSpPr>
        <p:spPr>
          <a:xfrm>
            <a:off x="4389119" y="4151376"/>
            <a:ext cx="5408023" cy="429768"/>
          </a:xfrm>
          <a:prstGeom prst="rect">
            <a:avLst/>
          </a:prstGeom>
        </p:spPr>
        <p:txBody>
          <a:bodyPr vert="horz" lIns="91440" tIns="45720" rIns="91440" bIns="45720" rtlCol="0" anchor="ctr">
            <a:normAutofit/>
          </a:bodyPr>
          <a:lstStyle>
            <a:lvl1pPr>
              <a:defRPr lang="en-US" sz="2400" dirty="0">
                <a:solidFill>
                  <a:schemeClr val="bg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Tree>
    <p:extLst>
      <p:ext uri="{BB962C8B-B14F-4D97-AF65-F5344CB8AC3E}">
        <p14:creationId xmlns:p14="http://schemas.microsoft.com/office/powerpoint/2010/main" val="2411607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pic>
        <p:nvPicPr>
          <p:cNvPr id="7" name="Picture 6" descr="A picture containing umbrella&#10;&#10;Description automatically generated">
            <a:extLst>
              <a:ext uri="{FF2B5EF4-FFF2-40B4-BE49-F238E27FC236}">
                <a16:creationId xmlns:a16="http://schemas.microsoft.com/office/drawing/2014/main" id="{87A82791-70E0-4477-86AB-1F6635B85253}"/>
              </a:ext>
            </a:extLst>
          </p:cNvPr>
          <p:cNvPicPr>
            <a:picLocks noChangeAspect="1"/>
          </p:cNvPicPr>
          <p:nvPr userDrawn="1"/>
        </p:nvPicPr>
        <p:blipFill rotWithShape="1">
          <a:blip r:embed="rId2"/>
          <a:srcRect l="22727" t="11573" b="34273"/>
          <a:stretch/>
        </p:blipFill>
        <p:spPr>
          <a:xfrm rot="16200000" flipH="1">
            <a:off x="4675774" y="2354581"/>
            <a:ext cx="7772401" cy="3063239"/>
          </a:xfrm>
          <a:prstGeom prst="rect">
            <a:avLst/>
          </a:prstGeom>
        </p:spPr>
      </p:pic>
      <p:pic>
        <p:nvPicPr>
          <p:cNvPr id="9" name="Picture 8" descr="A picture containing umbrella&#10;&#10;Description automatically generated">
            <a:extLst>
              <a:ext uri="{FF2B5EF4-FFF2-40B4-BE49-F238E27FC236}">
                <a16:creationId xmlns:a16="http://schemas.microsoft.com/office/drawing/2014/main" id="{5116A434-AC6A-48E5-A42F-CB349215D751}"/>
              </a:ext>
            </a:extLst>
          </p:cNvPr>
          <p:cNvPicPr>
            <a:picLocks noChangeAspect="1"/>
          </p:cNvPicPr>
          <p:nvPr userDrawn="1"/>
        </p:nvPicPr>
        <p:blipFill rotWithShape="1">
          <a:blip r:embed="rId2"/>
          <a:srcRect l="22727" t="11573" b="34273"/>
          <a:stretch/>
        </p:blipFill>
        <p:spPr>
          <a:xfrm rot="5400000">
            <a:off x="-2369282" y="2354574"/>
            <a:ext cx="7772401" cy="3063239"/>
          </a:xfrm>
          <a:prstGeom prst="rect">
            <a:avLst/>
          </a:prstGeom>
        </p:spPr>
      </p:pic>
      <p:sp>
        <p:nvSpPr>
          <p:cNvPr id="4" name="Title 2">
            <a:extLst>
              <a:ext uri="{FF2B5EF4-FFF2-40B4-BE49-F238E27FC236}">
                <a16:creationId xmlns:a16="http://schemas.microsoft.com/office/drawing/2014/main" id="{7BDFF829-1741-4C7E-A8A2-93F96DFBA51F}"/>
              </a:ext>
            </a:extLst>
          </p:cNvPr>
          <p:cNvSpPr>
            <a:spLocks noGrp="1"/>
          </p:cNvSpPr>
          <p:nvPr>
            <p:ph type="title" hasCustomPrompt="1"/>
          </p:nvPr>
        </p:nvSpPr>
        <p:spPr>
          <a:xfrm>
            <a:off x="2194560" y="2486733"/>
            <a:ext cx="5669280" cy="835428"/>
          </a:xfrm>
          <a:prstGeom prst="rect">
            <a:avLst/>
          </a:prstGeom>
        </p:spPr>
        <p:txBody>
          <a:bodyPr>
            <a:noAutofit/>
          </a:bodyPr>
          <a:lstStyle>
            <a:lvl1pPr algn="ctr">
              <a:lnSpc>
                <a:spcPct val="70000"/>
              </a:lnSpc>
              <a:defRPr lang="en-US" sz="5400">
                <a:solidFill>
                  <a:schemeClr val="bg2"/>
                </a:solidFill>
                <a:ea typeface="Ebrima" panose="02000000000000000000" pitchFamily="2" charset="0"/>
                <a:cs typeface="Ebrima" panose="02000000000000000000" pitchFamily="2" charset="0"/>
              </a:defRPr>
            </a:lvl1pPr>
          </a:lstStyle>
          <a:p>
            <a:pPr marL="0" lvl="0" indent="0">
              <a:spcBef>
                <a:spcPts val="1133"/>
              </a:spcBef>
              <a:buFont typeface="Arial" panose="020B0604020202020204" pitchFamily="34" charset="0"/>
            </a:pPr>
            <a:r>
              <a:rPr lang="en-US" dirty="0"/>
              <a:t>Name</a:t>
            </a:r>
          </a:p>
        </p:txBody>
      </p:sp>
      <p:sp>
        <p:nvSpPr>
          <p:cNvPr id="5" name="Text Placeholder 16">
            <a:extLst>
              <a:ext uri="{FF2B5EF4-FFF2-40B4-BE49-F238E27FC236}">
                <a16:creationId xmlns:a16="http://schemas.microsoft.com/office/drawing/2014/main" id="{B704C55E-AF5D-436A-82AE-06788A09AFE7}"/>
              </a:ext>
            </a:extLst>
          </p:cNvPr>
          <p:cNvSpPr>
            <a:spLocks noGrp="1"/>
          </p:cNvSpPr>
          <p:nvPr>
            <p:ph type="body" sz="quarter" idx="11"/>
          </p:nvPr>
        </p:nvSpPr>
        <p:spPr>
          <a:xfrm>
            <a:off x="2325188" y="822525"/>
            <a:ext cx="5408023" cy="707198"/>
          </a:xfrm>
          <a:prstGeom prst="rect">
            <a:avLst/>
          </a:prstGeom>
        </p:spPr>
        <p:txBody>
          <a:bodyPr vert="horz" lIns="91440" tIns="45720" rIns="91440" bIns="45720" rtlCol="0" anchor="ctr">
            <a:normAutofit/>
          </a:bodyPr>
          <a:lstStyle>
            <a:lvl1pPr algn="ctr">
              <a:defRPr lang="en-US" sz="2400" dirty="0">
                <a:solidFill>
                  <a:schemeClr val="bg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6" name="Text Placeholder 18">
            <a:extLst>
              <a:ext uri="{FF2B5EF4-FFF2-40B4-BE49-F238E27FC236}">
                <a16:creationId xmlns:a16="http://schemas.microsoft.com/office/drawing/2014/main" id="{5E6BF6BA-898A-4E9F-AD50-F81DCC39AD53}"/>
              </a:ext>
            </a:extLst>
          </p:cNvPr>
          <p:cNvSpPr>
            <a:spLocks noGrp="1"/>
          </p:cNvSpPr>
          <p:nvPr>
            <p:ph type="body" sz="quarter" idx="12"/>
          </p:nvPr>
        </p:nvSpPr>
        <p:spPr>
          <a:xfrm>
            <a:off x="2325188" y="2066109"/>
            <a:ext cx="5408023" cy="310896"/>
          </a:xfrm>
          <a:prstGeom prst="rect">
            <a:avLst/>
          </a:prstGeom>
          <a:noFill/>
        </p:spPr>
        <p:txBody>
          <a:bodyPr wrap="square">
            <a:noAutofit/>
          </a:bodyPr>
          <a:lstStyle>
            <a:lvl1pPr algn="ct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defTabSz="914400"/>
            <a:r>
              <a:rPr lang="en-US" dirty="0"/>
              <a:t>Click to edit Master text styles</a:t>
            </a:r>
          </a:p>
        </p:txBody>
      </p:sp>
      <p:sp>
        <p:nvSpPr>
          <p:cNvPr id="8" name="Text Placeholder 18">
            <a:extLst>
              <a:ext uri="{FF2B5EF4-FFF2-40B4-BE49-F238E27FC236}">
                <a16:creationId xmlns:a16="http://schemas.microsoft.com/office/drawing/2014/main" id="{8598F9D8-8852-4E72-80EB-1EB37283D6D5}"/>
              </a:ext>
            </a:extLst>
          </p:cNvPr>
          <p:cNvSpPr>
            <a:spLocks noGrp="1"/>
          </p:cNvSpPr>
          <p:nvPr>
            <p:ph type="body" sz="quarter" idx="13"/>
          </p:nvPr>
        </p:nvSpPr>
        <p:spPr>
          <a:xfrm>
            <a:off x="2325188" y="3382845"/>
            <a:ext cx="5408022" cy="749808"/>
          </a:xfrm>
          <a:prstGeom prst="rect">
            <a:avLst/>
          </a:prstGeom>
        </p:spPr>
        <p:txBody>
          <a:bodyPr vert="horz" lIns="91440" tIns="45720" rIns="91440" bIns="45720" rtlCol="0" anchor="t">
            <a:noAutofit/>
          </a:bodyPr>
          <a:lstStyle>
            <a:lvl1pPr algn="ct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cxnSp>
        <p:nvCxnSpPr>
          <p:cNvPr id="10" name="Straight Connector 9">
            <a:extLst>
              <a:ext uri="{FF2B5EF4-FFF2-40B4-BE49-F238E27FC236}">
                <a16:creationId xmlns:a16="http://schemas.microsoft.com/office/drawing/2014/main" id="{BCF39654-2946-4D0C-9912-C1A08735CC4D}"/>
              </a:ext>
            </a:extLst>
          </p:cNvPr>
          <p:cNvCxnSpPr>
            <a:cxnSpLocks/>
          </p:cNvCxnSpPr>
          <p:nvPr userDrawn="1"/>
        </p:nvCxnSpPr>
        <p:spPr>
          <a:xfrm>
            <a:off x="1167672" y="6296002"/>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594E67D-22AB-4BA3-A346-9BF227D4B1A9}"/>
              </a:ext>
            </a:extLst>
          </p:cNvPr>
          <p:cNvCxnSpPr>
            <a:cxnSpLocks/>
          </p:cNvCxnSpPr>
          <p:nvPr userDrawn="1"/>
        </p:nvCxnSpPr>
        <p:spPr>
          <a:xfrm>
            <a:off x="6533302" y="6296001"/>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8">
            <a:extLst>
              <a:ext uri="{FF2B5EF4-FFF2-40B4-BE49-F238E27FC236}">
                <a16:creationId xmlns:a16="http://schemas.microsoft.com/office/drawing/2014/main" id="{65D6E556-B9E3-455F-BFEF-7E71B9E646C2}"/>
              </a:ext>
            </a:extLst>
          </p:cNvPr>
          <p:cNvSpPr>
            <a:spLocks noGrp="1"/>
          </p:cNvSpPr>
          <p:nvPr>
            <p:ph type="pic" sz="quarter" idx="15"/>
          </p:nvPr>
        </p:nvSpPr>
        <p:spPr>
          <a:xfrm>
            <a:off x="1204254" y="5646979"/>
            <a:ext cx="2241865" cy="649022"/>
          </a:xfrm>
          <a:prstGeom prst="rect">
            <a:avLst/>
          </a:prstGeom>
        </p:spPr>
        <p:txBody>
          <a:bodyPr>
            <a:noAutofit/>
          </a:bodyPr>
          <a:lstStyle>
            <a:lvl1pPr algn="ctr">
              <a:defRPr sz="1100"/>
            </a:lvl1pPr>
          </a:lstStyle>
          <a:p>
            <a:endParaRPr lang="en-US" dirty="0"/>
          </a:p>
        </p:txBody>
      </p:sp>
      <p:sp>
        <p:nvSpPr>
          <p:cNvPr id="13" name="Picture Placeholder 8">
            <a:extLst>
              <a:ext uri="{FF2B5EF4-FFF2-40B4-BE49-F238E27FC236}">
                <a16:creationId xmlns:a16="http://schemas.microsoft.com/office/drawing/2014/main" id="{57C9C502-F82A-4B00-9F03-FE6B9A32A780}"/>
              </a:ext>
            </a:extLst>
          </p:cNvPr>
          <p:cNvSpPr>
            <a:spLocks noGrp="1"/>
          </p:cNvSpPr>
          <p:nvPr>
            <p:ph type="pic" sz="quarter" idx="16"/>
          </p:nvPr>
        </p:nvSpPr>
        <p:spPr>
          <a:xfrm>
            <a:off x="6572332" y="5646979"/>
            <a:ext cx="2241865" cy="649021"/>
          </a:xfrm>
          <a:prstGeom prst="rect">
            <a:avLst/>
          </a:prstGeom>
        </p:spPr>
        <p:txBody>
          <a:bodyPr>
            <a:noAutofit/>
          </a:bodyPr>
          <a:lstStyle>
            <a:lvl1pPr algn="ctr">
              <a:defRPr sz="1100"/>
            </a:lvl1pPr>
          </a:lstStyle>
          <a:p>
            <a:endParaRPr lang="en-US" dirty="0"/>
          </a:p>
        </p:txBody>
      </p:sp>
      <p:sp>
        <p:nvSpPr>
          <p:cNvPr id="14" name="Text Placeholder 18">
            <a:extLst>
              <a:ext uri="{FF2B5EF4-FFF2-40B4-BE49-F238E27FC236}">
                <a16:creationId xmlns:a16="http://schemas.microsoft.com/office/drawing/2014/main" id="{D8353AAC-6ABC-4E20-A019-B66A74E74DE4}"/>
              </a:ext>
            </a:extLst>
          </p:cNvPr>
          <p:cNvSpPr>
            <a:spLocks noGrp="1"/>
          </p:cNvSpPr>
          <p:nvPr>
            <p:ph type="body" sz="quarter" idx="17"/>
          </p:nvPr>
        </p:nvSpPr>
        <p:spPr>
          <a:xfrm>
            <a:off x="1167672" y="6314619"/>
            <a:ext cx="2274888" cy="285690"/>
          </a:xfrm>
          <a:prstGeom prst="rect">
            <a:avLst/>
          </a:prstGeom>
        </p:spPr>
        <p:txBody>
          <a:bodyPr bIns="0" anchor="b">
            <a:noAutofit/>
          </a:bodyPr>
          <a:lstStyle>
            <a:lvl1pPr algn="ct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5" name="Text Placeholder 18">
            <a:extLst>
              <a:ext uri="{FF2B5EF4-FFF2-40B4-BE49-F238E27FC236}">
                <a16:creationId xmlns:a16="http://schemas.microsoft.com/office/drawing/2014/main" id="{89EEDCAC-3D7D-483A-ACF7-CBB14B501AF4}"/>
              </a:ext>
            </a:extLst>
          </p:cNvPr>
          <p:cNvSpPr>
            <a:spLocks noGrp="1"/>
          </p:cNvSpPr>
          <p:nvPr>
            <p:ph type="body" sz="quarter" idx="14"/>
          </p:nvPr>
        </p:nvSpPr>
        <p:spPr>
          <a:xfrm>
            <a:off x="6527293" y="6314618"/>
            <a:ext cx="2281621" cy="285655"/>
          </a:xfrm>
          <a:prstGeom prst="rect">
            <a:avLst/>
          </a:prstGeom>
        </p:spPr>
        <p:txBody>
          <a:bodyPr bIns="0" anchor="b">
            <a:noAutofit/>
          </a:bodyPr>
          <a:lstStyle>
            <a:lvl1pPr algn="ct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6" name="Text Placeholder 18">
            <a:extLst>
              <a:ext uri="{FF2B5EF4-FFF2-40B4-BE49-F238E27FC236}">
                <a16:creationId xmlns:a16="http://schemas.microsoft.com/office/drawing/2014/main" id="{9BF4655B-56EA-409C-A008-6A206E90C757}"/>
              </a:ext>
            </a:extLst>
          </p:cNvPr>
          <p:cNvSpPr>
            <a:spLocks noGrp="1"/>
          </p:cNvSpPr>
          <p:nvPr>
            <p:ph type="body" sz="quarter" idx="18"/>
          </p:nvPr>
        </p:nvSpPr>
        <p:spPr>
          <a:xfrm>
            <a:off x="1164306" y="6600274"/>
            <a:ext cx="2274888" cy="215141"/>
          </a:xfrm>
          <a:prstGeom prst="rect">
            <a:avLst/>
          </a:prstGeom>
        </p:spPr>
        <p:txBody>
          <a:bodyPr tIns="45720">
            <a:noAutofit/>
          </a:bodyPr>
          <a:lstStyle>
            <a:lvl1pPr algn="ct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7" name="Text Placeholder 18">
            <a:extLst>
              <a:ext uri="{FF2B5EF4-FFF2-40B4-BE49-F238E27FC236}">
                <a16:creationId xmlns:a16="http://schemas.microsoft.com/office/drawing/2014/main" id="{4D534369-45D5-4D61-ACFF-C3FD9A821283}"/>
              </a:ext>
            </a:extLst>
          </p:cNvPr>
          <p:cNvSpPr>
            <a:spLocks noGrp="1"/>
          </p:cNvSpPr>
          <p:nvPr>
            <p:ph type="body" sz="quarter" idx="19"/>
          </p:nvPr>
        </p:nvSpPr>
        <p:spPr>
          <a:xfrm>
            <a:off x="6523927" y="6600273"/>
            <a:ext cx="2281621" cy="215115"/>
          </a:xfrm>
          <a:prstGeom prst="rect">
            <a:avLst/>
          </a:prstGeom>
        </p:spPr>
        <p:txBody>
          <a:bodyPr tIns="45720">
            <a:noAutofit/>
          </a:bodyPr>
          <a:lstStyle>
            <a:lvl1pPr algn="ct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8" name="Text Placeholder 16">
            <a:extLst>
              <a:ext uri="{FF2B5EF4-FFF2-40B4-BE49-F238E27FC236}">
                <a16:creationId xmlns:a16="http://schemas.microsoft.com/office/drawing/2014/main" id="{36584629-A6DF-4B5F-8CF4-54C24E50041A}"/>
              </a:ext>
            </a:extLst>
          </p:cNvPr>
          <p:cNvSpPr>
            <a:spLocks noGrp="1"/>
          </p:cNvSpPr>
          <p:nvPr>
            <p:ph type="body" sz="quarter" idx="20"/>
          </p:nvPr>
        </p:nvSpPr>
        <p:spPr>
          <a:xfrm>
            <a:off x="2325187" y="4205805"/>
            <a:ext cx="5408023" cy="429768"/>
          </a:xfrm>
          <a:prstGeom prst="rect">
            <a:avLst/>
          </a:prstGeom>
        </p:spPr>
        <p:txBody>
          <a:bodyPr vert="horz" lIns="91440" tIns="45720" rIns="91440" bIns="45720" rtlCol="0" anchor="ctr">
            <a:normAutofit/>
          </a:bodyPr>
          <a:lstStyle>
            <a:lvl1pPr algn="ctr">
              <a:defRPr lang="en-US" sz="2400" dirty="0">
                <a:solidFill>
                  <a:schemeClr val="bg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19" name="Picture Placeholder 17">
            <a:extLst>
              <a:ext uri="{FF2B5EF4-FFF2-40B4-BE49-F238E27FC236}">
                <a16:creationId xmlns:a16="http://schemas.microsoft.com/office/drawing/2014/main" id="{29D546D3-E0EC-481A-B13D-58654C8C21EA}"/>
              </a:ext>
            </a:extLst>
          </p:cNvPr>
          <p:cNvSpPr>
            <a:spLocks noGrp="1"/>
          </p:cNvSpPr>
          <p:nvPr>
            <p:ph type="pic" sz="quarter" idx="21"/>
          </p:nvPr>
        </p:nvSpPr>
        <p:spPr>
          <a:xfrm>
            <a:off x="4120357" y="5497513"/>
            <a:ext cx="1817687" cy="1452562"/>
          </a:xfrm>
        </p:spPr>
        <p:txBody>
          <a:bodyPr anchor="ctr">
            <a:normAutofit/>
          </a:bodyPr>
          <a:lstStyle>
            <a:lvl1pPr algn="ctr">
              <a:defRPr sz="1100"/>
            </a:lvl1pPr>
          </a:lstStyle>
          <a:p>
            <a:endParaRPr lang="en-US" dirty="0"/>
          </a:p>
        </p:txBody>
      </p:sp>
    </p:spTree>
    <p:extLst>
      <p:ext uri="{BB962C8B-B14F-4D97-AF65-F5344CB8AC3E}">
        <p14:creationId xmlns:p14="http://schemas.microsoft.com/office/powerpoint/2010/main" val="3008704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5D3F7455-F141-4FF3-AC0A-3F9C06870C52}"/>
              </a:ext>
            </a:extLst>
          </p:cNvPr>
          <p:cNvPicPr>
            <a:picLocks noChangeAspect="1"/>
          </p:cNvPicPr>
          <p:nvPr userDrawn="1"/>
        </p:nvPicPr>
        <p:blipFill rotWithShape="1">
          <a:blip r:embed="rId2"/>
          <a:srcRect l="22726" t="2785" b="409"/>
          <a:stretch/>
        </p:blipFill>
        <p:spPr>
          <a:xfrm rot="5400000">
            <a:off x="-1148193" y="1148194"/>
            <a:ext cx="7772394" cy="5476008"/>
          </a:xfrm>
          <a:prstGeom prst="rect">
            <a:avLst/>
          </a:prstGeom>
        </p:spPr>
      </p:pic>
      <p:sp>
        <p:nvSpPr>
          <p:cNvPr id="3" name="Title 2">
            <a:extLst>
              <a:ext uri="{FF2B5EF4-FFF2-40B4-BE49-F238E27FC236}">
                <a16:creationId xmlns:a16="http://schemas.microsoft.com/office/drawing/2014/main" id="{B1128AE8-3DB7-4F35-A5FF-F5927269ABD6}"/>
              </a:ext>
            </a:extLst>
          </p:cNvPr>
          <p:cNvSpPr>
            <a:spLocks noGrp="1"/>
          </p:cNvSpPr>
          <p:nvPr>
            <p:ph type="title" hasCustomPrompt="1"/>
          </p:nvPr>
        </p:nvSpPr>
        <p:spPr>
          <a:xfrm>
            <a:off x="4389119" y="2432304"/>
            <a:ext cx="5408023" cy="835428"/>
          </a:xfrm>
          <a:prstGeom prst="rect">
            <a:avLst/>
          </a:prstGeom>
        </p:spPr>
        <p:txBody>
          <a:bodyPr>
            <a:noAutofit/>
          </a:bodyPr>
          <a:lstStyle>
            <a:lvl1pPr>
              <a:lnSpc>
                <a:spcPct val="70000"/>
              </a:lnSpc>
              <a:defRPr lang="en-US" sz="5400">
                <a:solidFill>
                  <a:schemeClr val="tx2"/>
                </a:solidFill>
                <a:ea typeface="Ebrima" panose="02000000000000000000" pitchFamily="2" charset="0"/>
                <a:cs typeface="Ebrima" panose="02000000000000000000" pitchFamily="2" charset="0"/>
              </a:defRPr>
            </a:lvl1pPr>
          </a:lstStyle>
          <a:p>
            <a:pPr marL="0" lvl="0" indent="0">
              <a:spcBef>
                <a:spcPts val="1133"/>
              </a:spcBef>
              <a:buFont typeface="Arial" panose="020B0604020202020204" pitchFamily="34" charset="0"/>
            </a:pPr>
            <a:r>
              <a:rPr lang="en-US" dirty="0"/>
              <a:t>Name</a:t>
            </a:r>
          </a:p>
        </p:txBody>
      </p:sp>
      <p:sp>
        <p:nvSpPr>
          <p:cNvPr id="5" name="Text Placeholder 16">
            <a:extLst>
              <a:ext uri="{FF2B5EF4-FFF2-40B4-BE49-F238E27FC236}">
                <a16:creationId xmlns:a16="http://schemas.microsoft.com/office/drawing/2014/main" id="{4A19E1B7-A5DF-4B09-937C-C337D153255A}"/>
              </a:ext>
            </a:extLst>
          </p:cNvPr>
          <p:cNvSpPr>
            <a:spLocks noGrp="1"/>
          </p:cNvSpPr>
          <p:nvPr>
            <p:ph type="body" sz="quarter" idx="11"/>
          </p:nvPr>
        </p:nvSpPr>
        <p:spPr>
          <a:xfrm>
            <a:off x="4389120" y="768096"/>
            <a:ext cx="5408023" cy="429768"/>
          </a:xfrm>
          <a:prstGeom prst="rect">
            <a:avLst/>
          </a:prstGeom>
        </p:spPr>
        <p:txBody>
          <a:bodyPr vert="horz" lIns="91440" tIns="45720" rIns="91440" bIns="45720" rtlCol="0" anchor="ctr">
            <a:normAutofit/>
          </a:bodyPr>
          <a:lstStyle>
            <a:lvl1pPr>
              <a:defRPr lang="en-US" sz="2400" dirty="0">
                <a:solidFill>
                  <a:schemeClr val="tx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6" name="Text Placeholder 18">
            <a:extLst>
              <a:ext uri="{FF2B5EF4-FFF2-40B4-BE49-F238E27FC236}">
                <a16:creationId xmlns:a16="http://schemas.microsoft.com/office/drawing/2014/main" id="{F7539133-8997-4967-BAFF-5E7FCF6A787C}"/>
              </a:ext>
            </a:extLst>
          </p:cNvPr>
          <p:cNvSpPr>
            <a:spLocks noGrp="1"/>
          </p:cNvSpPr>
          <p:nvPr>
            <p:ph type="body" sz="quarter" idx="12"/>
          </p:nvPr>
        </p:nvSpPr>
        <p:spPr>
          <a:xfrm>
            <a:off x="4389120" y="2011680"/>
            <a:ext cx="5408023" cy="310896"/>
          </a:xfrm>
          <a:prstGeom prst="rect">
            <a:avLst/>
          </a:prstGeom>
          <a:noFill/>
        </p:spPr>
        <p:txBody>
          <a:bodyPr wrap="square">
            <a:noAutofit/>
          </a:bodyPr>
          <a:lstStyle>
            <a:lvl1pP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defTabSz="914400"/>
            <a:r>
              <a:rPr lang="en-US" dirty="0"/>
              <a:t>Click to edit Master text styles</a:t>
            </a:r>
          </a:p>
        </p:txBody>
      </p:sp>
      <p:sp>
        <p:nvSpPr>
          <p:cNvPr id="7" name="Text Placeholder 18">
            <a:extLst>
              <a:ext uri="{FF2B5EF4-FFF2-40B4-BE49-F238E27FC236}">
                <a16:creationId xmlns:a16="http://schemas.microsoft.com/office/drawing/2014/main" id="{86D65CAA-A964-48A4-91EB-5D5D3B9ACA1B}"/>
              </a:ext>
            </a:extLst>
          </p:cNvPr>
          <p:cNvSpPr>
            <a:spLocks noGrp="1"/>
          </p:cNvSpPr>
          <p:nvPr>
            <p:ph type="body" sz="quarter" idx="13"/>
          </p:nvPr>
        </p:nvSpPr>
        <p:spPr>
          <a:xfrm>
            <a:off x="4389120" y="3328416"/>
            <a:ext cx="5408022" cy="749808"/>
          </a:xfrm>
          <a:prstGeom prst="rect">
            <a:avLst/>
          </a:prstGeom>
        </p:spPr>
        <p:txBody>
          <a:bodyPr vert="horz" lIns="91440" tIns="45720" rIns="91440" bIns="45720" rtlCol="0" anchor="t">
            <a:noAutofit/>
          </a:bodyPr>
          <a:lstStyle>
            <a:lvl1pP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cxnSp>
        <p:nvCxnSpPr>
          <p:cNvPr id="8" name="Straight Connector 7">
            <a:extLst>
              <a:ext uri="{FF2B5EF4-FFF2-40B4-BE49-F238E27FC236}">
                <a16:creationId xmlns:a16="http://schemas.microsoft.com/office/drawing/2014/main" id="{129B9C2A-D914-4F42-B675-19DF469CB361}"/>
              </a:ext>
            </a:extLst>
          </p:cNvPr>
          <p:cNvCxnSpPr>
            <a:cxnSpLocks/>
          </p:cNvCxnSpPr>
          <p:nvPr userDrawn="1"/>
        </p:nvCxnSpPr>
        <p:spPr>
          <a:xfrm>
            <a:off x="4392485" y="6241573"/>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CE6BF6B-A901-411D-AD10-7989DFF77CF8}"/>
              </a:ext>
            </a:extLst>
          </p:cNvPr>
          <p:cNvCxnSpPr>
            <a:cxnSpLocks/>
          </p:cNvCxnSpPr>
          <p:nvPr userDrawn="1"/>
        </p:nvCxnSpPr>
        <p:spPr>
          <a:xfrm>
            <a:off x="7046785" y="6241573"/>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8">
            <a:extLst>
              <a:ext uri="{FF2B5EF4-FFF2-40B4-BE49-F238E27FC236}">
                <a16:creationId xmlns:a16="http://schemas.microsoft.com/office/drawing/2014/main" id="{34C8D84C-8930-4E4B-922F-AB31370E81AB}"/>
              </a:ext>
            </a:extLst>
          </p:cNvPr>
          <p:cNvSpPr>
            <a:spLocks noGrp="1"/>
          </p:cNvSpPr>
          <p:nvPr>
            <p:ph type="pic" sz="quarter" idx="15"/>
          </p:nvPr>
        </p:nvSpPr>
        <p:spPr>
          <a:xfrm>
            <a:off x="4429067" y="5592550"/>
            <a:ext cx="2241865" cy="649022"/>
          </a:xfrm>
          <a:prstGeom prst="rect">
            <a:avLst/>
          </a:prstGeom>
        </p:spPr>
        <p:txBody>
          <a:bodyPr>
            <a:noAutofit/>
          </a:bodyPr>
          <a:lstStyle>
            <a:lvl1pPr>
              <a:defRPr sz="1100"/>
            </a:lvl1pPr>
          </a:lstStyle>
          <a:p>
            <a:endParaRPr lang="en-US" dirty="0"/>
          </a:p>
        </p:txBody>
      </p:sp>
      <p:sp>
        <p:nvSpPr>
          <p:cNvPr id="11" name="Picture Placeholder 8">
            <a:extLst>
              <a:ext uri="{FF2B5EF4-FFF2-40B4-BE49-F238E27FC236}">
                <a16:creationId xmlns:a16="http://schemas.microsoft.com/office/drawing/2014/main" id="{FC10B1BE-3385-453A-8936-7DD7D8C46475}"/>
              </a:ext>
            </a:extLst>
          </p:cNvPr>
          <p:cNvSpPr>
            <a:spLocks noGrp="1"/>
          </p:cNvSpPr>
          <p:nvPr>
            <p:ph type="pic" sz="quarter" idx="16"/>
          </p:nvPr>
        </p:nvSpPr>
        <p:spPr>
          <a:xfrm>
            <a:off x="7085815" y="5592551"/>
            <a:ext cx="2241865" cy="649021"/>
          </a:xfrm>
          <a:prstGeom prst="rect">
            <a:avLst/>
          </a:prstGeom>
        </p:spPr>
        <p:txBody>
          <a:bodyPr>
            <a:noAutofit/>
          </a:bodyPr>
          <a:lstStyle>
            <a:lvl1pPr>
              <a:defRPr sz="1100"/>
            </a:lvl1pPr>
          </a:lstStyle>
          <a:p>
            <a:endParaRPr lang="en-US" dirty="0"/>
          </a:p>
        </p:txBody>
      </p:sp>
      <p:sp>
        <p:nvSpPr>
          <p:cNvPr id="12" name="Text Placeholder 18">
            <a:extLst>
              <a:ext uri="{FF2B5EF4-FFF2-40B4-BE49-F238E27FC236}">
                <a16:creationId xmlns:a16="http://schemas.microsoft.com/office/drawing/2014/main" id="{2867D39F-78FE-4C89-B464-543551C42C40}"/>
              </a:ext>
            </a:extLst>
          </p:cNvPr>
          <p:cNvSpPr>
            <a:spLocks noGrp="1"/>
          </p:cNvSpPr>
          <p:nvPr>
            <p:ph type="body" sz="quarter" idx="17"/>
          </p:nvPr>
        </p:nvSpPr>
        <p:spPr>
          <a:xfrm>
            <a:off x="4392485" y="6260190"/>
            <a:ext cx="2274888" cy="285690"/>
          </a:xfrm>
          <a:prstGeom prst="rect">
            <a:avLst/>
          </a:prstGeom>
        </p:spPr>
        <p:txBody>
          <a:bodyPr bIns="0" anchor="b">
            <a:noAutofit/>
          </a:bodyPr>
          <a:lstStyle>
            <a:lvl1pP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3" name="Text Placeholder 18">
            <a:extLst>
              <a:ext uri="{FF2B5EF4-FFF2-40B4-BE49-F238E27FC236}">
                <a16:creationId xmlns:a16="http://schemas.microsoft.com/office/drawing/2014/main" id="{DA851645-E535-46C9-BD52-4ABB55BA945C}"/>
              </a:ext>
            </a:extLst>
          </p:cNvPr>
          <p:cNvSpPr>
            <a:spLocks noGrp="1"/>
          </p:cNvSpPr>
          <p:nvPr>
            <p:ph type="body" sz="quarter" idx="14"/>
          </p:nvPr>
        </p:nvSpPr>
        <p:spPr>
          <a:xfrm>
            <a:off x="7040776" y="6260190"/>
            <a:ext cx="2281621" cy="285655"/>
          </a:xfrm>
          <a:prstGeom prst="rect">
            <a:avLst/>
          </a:prstGeom>
        </p:spPr>
        <p:txBody>
          <a:bodyPr bIns="0" anchor="b">
            <a:noAutofit/>
          </a:bodyPr>
          <a:lstStyle>
            <a:lvl1pP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4" name="Text Placeholder 18">
            <a:extLst>
              <a:ext uri="{FF2B5EF4-FFF2-40B4-BE49-F238E27FC236}">
                <a16:creationId xmlns:a16="http://schemas.microsoft.com/office/drawing/2014/main" id="{5FB3627C-F0D5-4191-A6BA-C8F885CB787B}"/>
              </a:ext>
            </a:extLst>
          </p:cNvPr>
          <p:cNvSpPr>
            <a:spLocks noGrp="1"/>
          </p:cNvSpPr>
          <p:nvPr>
            <p:ph type="body" sz="quarter" idx="18"/>
          </p:nvPr>
        </p:nvSpPr>
        <p:spPr>
          <a:xfrm>
            <a:off x="4389119" y="6545845"/>
            <a:ext cx="2274888" cy="215141"/>
          </a:xfrm>
          <a:prstGeom prst="rect">
            <a:avLst/>
          </a:prstGeom>
        </p:spPr>
        <p:txBody>
          <a:bodyPr tIns="45720">
            <a:noAutofit/>
          </a:bodyPr>
          <a:lstStyle>
            <a:lvl1pP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5" name="Text Placeholder 18">
            <a:extLst>
              <a:ext uri="{FF2B5EF4-FFF2-40B4-BE49-F238E27FC236}">
                <a16:creationId xmlns:a16="http://schemas.microsoft.com/office/drawing/2014/main" id="{2470FB5A-D73D-485F-AAE0-404CD46DCAB0}"/>
              </a:ext>
            </a:extLst>
          </p:cNvPr>
          <p:cNvSpPr>
            <a:spLocks noGrp="1"/>
          </p:cNvSpPr>
          <p:nvPr>
            <p:ph type="body" sz="quarter" idx="19"/>
          </p:nvPr>
        </p:nvSpPr>
        <p:spPr>
          <a:xfrm>
            <a:off x="7037410" y="6545845"/>
            <a:ext cx="2281621" cy="215115"/>
          </a:xfrm>
          <a:prstGeom prst="rect">
            <a:avLst/>
          </a:prstGeom>
        </p:spPr>
        <p:txBody>
          <a:bodyPr tIns="45720">
            <a:noAutofit/>
          </a:bodyPr>
          <a:lstStyle>
            <a:lvl1pP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6" name="Text Placeholder 16">
            <a:extLst>
              <a:ext uri="{FF2B5EF4-FFF2-40B4-BE49-F238E27FC236}">
                <a16:creationId xmlns:a16="http://schemas.microsoft.com/office/drawing/2014/main" id="{5D1BFE2D-593C-4C47-B3EC-AFD31B019BE6}"/>
              </a:ext>
            </a:extLst>
          </p:cNvPr>
          <p:cNvSpPr>
            <a:spLocks noGrp="1"/>
          </p:cNvSpPr>
          <p:nvPr>
            <p:ph type="body" sz="quarter" idx="20"/>
          </p:nvPr>
        </p:nvSpPr>
        <p:spPr>
          <a:xfrm>
            <a:off x="4389119" y="4151376"/>
            <a:ext cx="5408023" cy="429768"/>
          </a:xfrm>
          <a:prstGeom prst="rect">
            <a:avLst/>
          </a:prstGeom>
        </p:spPr>
        <p:txBody>
          <a:bodyPr vert="horz" lIns="91440" tIns="45720" rIns="91440" bIns="45720" rtlCol="0" anchor="ctr">
            <a:normAutofit/>
          </a:bodyPr>
          <a:lstStyle>
            <a:lvl1pPr>
              <a:defRPr lang="en-US" sz="2400" dirty="0">
                <a:solidFill>
                  <a:schemeClr val="tx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Tree>
    <p:extLst>
      <p:ext uri="{BB962C8B-B14F-4D97-AF65-F5344CB8AC3E}">
        <p14:creationId xmlns:p14="http://schemas.microsoft.com/office/powerpoint/2010/main" val="2190620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854A34-4FE1-4F67-AF9D-214ABBDDDAB9}"/>
              </a:ext>
            </a:extLst>
          </p:cNvPr>
          <p:cNvPicPr>
            <a:picLocks noChangeAspect="1"/>
          </p:cNvPicPr>
          <p:nvPr userDrawn="1"/>
        </p:nvPicPr>
        <p:blipFill rotWithShape="1">
          <a:blip r:embed="rId2"/>
          <a:srcRect l="20600" t="503" r="527" b="33687"/>
          <a:stretch/>
        </p:blipFill>
        <p:spPr>
          <a:xfrm rot="16200000" flipH="1">
            <a:off x="4344846" y="2062619"/>
            <a:ext cx="7772397" cy="3647162"/>
          </a:xfrm>
          <a:prstGeom prst="rect">
            <a:avLst/>
          </a:prstGeom>
        </p:spPr>
      </p:pic>
      <p:pic>
        <p:nvPicPr>
          <p:cNvPr id="3" name="Picture 2">
            <a:extLst>
              <a:ext uri="{FF2B5EF4-FFF2-40B4-BE49-F238E27FC236}">
                <a16:creationId xmlns:a16="http://schemas.microsoft.com/office/drawing/2014/main" id="{678C6A08-45FF-4528-B4AB-E0900CACA69E}"/>
              </a:ext>
            </a:extLst>
          </p:cNvPr>
          <p:cNvPicPr>
            <a:picLocks noChangeAspect="1"/>
          </p:cNvPicPr>
          <p:nvPr userDrawn="1"/>
        </p:nvPicPr>
        <p:blipFill rotWithShape="1">
          <a:blip r:embed="rId2"/>
          <a:srcRect l="20600" t="503" r="527" b="33687"/>
          <a:stretch/>
        </p:blipFill>
        <p:spPr>
          <a:xfrm rot="5400000">
            <a:off x="-2062619" y="2062618"/>
            <a:ext cx="7772397" cy="3647162"/>
          </a:xfrm>
          <a:prstGeom prst="rect">
            <a:avLst/>
          </a:prstGeom>
        </p:spPr>
      </p:pic>
      <p:sp>
        <p:nvSpPr>
          <p:cNvPr id="4" name="Title 2">
            <a:extLst>
              <a:ext uri="{FF2B5EF4-FFF2-40B4-BE49-F238E27FC236}">
                <a16:creationId xmlns:a16="http://schemas.microsoft.com/office/drawing/2014/main" id="{9968121C-E1AC-466F-A7BD-69924691BD0B}"/>
              </a:ext>
            </a:extLst>
          </p:cNvPr>
          <p:cNvSpPr>
            <a:spLocks noGrp="1"/>
          </p:cNvSpPr>
          <p:nvPr>
            <p:ph type="title" hasCustomPrompt="1"/>
          </p:nvPr>
        </p:nvSpPr>
        <p:spPr>
          <a:xfrm>
            <a:off x="2194560" y="2486733"/>
            <a:ext cx="5669280" cy="835428"/>
          </a:xfrm>
          <a:prstGeom prst="rect">
            <a:avLst/>
          </a:prstGeom>
        </p:spPr>
        <p:txBody>
          <a:bodyPr>
            <a:noAutofit/>
          </a:bodyPr>
          <a:lstStyle>
            <a:lvl1pPr algn="ctr">
              <a:lnSpc>
                <a:spcPct val="70000"/>
              </a:lnSpc>
              <a:defRPr lang="en-US" sz="5400">
                <a:solidFill>
                  <a:schemeClr val="tx2"/>
                </a:solidFill>
                <a:ea typeface="Ebrima" panose="02000000000000000000" pitchFamily="2" charset="0"/>
                <a:cs typeface="Ebrima" panose="02000000000000000000" pitchFamily="2" charset="0"/>
              </a:defRPr>
            </a:lvl1pPr>
          </a:lstStyle>
          <a:p>
            <a:pPr marL="0" lvl="0" indent="0">
              <a:spcBef>
                <a:spcPts val="1133"/>
              </a:spcBef>
              <a:buFont typeface="Arial" panose="020B0604020202020204" pitchFamily="34" charset="0"/>
            </a:pPr>
            <a:r>
              <a:rPr lang="en-US" dirty="0"/>
              <a:t>Name</a:t>
            </a:r>
          </a:p>
        </p:txBody>
      </p:sp>
      <p:sp>
        <p:nvSpPr>
          <p:cNvPr id="5" name="Text Placeholder 16">
            <a:extLst>
              <a:ext uri="{FF2B5EF4-FFF2-40B4-BE49-F238E27FC236}">
                <a16:creationId xmlns:a16="http://schemas.microsoft.com/office/drawing/2014/main" id="{031E7974-C51F-48B7-9AE6-9DCC3B3359E6}"/>
              </a:ext>
            </a:extLst>
          </p:cNvPr>
          <p:cNvSpPr>
            <a:spLocks noGrp="1"/>
          </p:cNvSpPr>
          <p:nvPr>
            <p:ph type="body" sz="quarter" idx="11"/>
          </p:nvPr>
        </p:nvSpPr>
        <p:spPr>
          <a:xfrm>
            <a:off x="2325188" y="822525"/>
            <a:ext cx="5408023" cy="707198"/>
          </a:xfrm>
          <a:prstGeom prst="rect">
            <a:avLst/>
          </a:prstGeom>
        </p:spPr>
        <p:txBody>
          <a:bodyPr vert="horz" lIns="91440" tIns="45720" rIns="91440" bIns="45720" rtlCol="0" anchor="ctr">
            <a:normAutofit/>
          </a:bodyPr>
          <a:lstStyle>
            <a:lvl1pPr algn="ctr">
              <a:defRPr lang="en-US" sz="2400" dirty="0">
                <a:solidFill>
                  <a:schemeClr val="tx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sp>
        <p:nvSpPr>
          <p:cNvPr id="6" name="Text Placeholder 18">
            <a:extLst>
              <a:ext uri="{FF2B5EF4-FFF2-40B4-BE49-F238E27FC236}">
                <a16:creationId xmlns:a16="http://schemas.microsoft.com/office/drawing/2014/main" id="{329D0F1B-5A3A-4209-A11A-E12751513A2E}"/>
              </a:ext>
            </a:extLst>
          </p:cNvPr>
          <p:cNvSpPr>
            <a:spLocks noGrp="1"/>
          </p:cNvSpPr>
          <p:nvPr>
            <p:ph type="body" sz="quarter" idx="12"/>
          </p:nvPr>
        </p:nvSpPr>
        <p:spPr>
          <a:xfrm>
            <a:off x="2325188" y="2066109"/>
            <a:ext cx="5408023" cy="310896"/>
          </a:xfrm>
          <a:prstGeom prst="rect">
            <a:avLst/>
          </a:prstGeom>
          <a:noFill/>
        </p:spPr>
        <p:txBody>
          <a:bodyPr wrap="square">
            <a:noAutofit/>
          </a:bodyPr>
          <a:lstStyle>
            <a:lvl1pPr algn="ct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defTabSz="914400"/>
            <a:r>
              <a:rPr lang="en-US" dirty="0"/>
              <a:t>Click to edit Master text styles</a:t>
            </a:r>
          </a:p>
        </p:txBody>
      </p:sp>
      <p:sp>
        <p:nvSpPr>
          <p:cNvPr id="7" name="Text Placeholder 18">
            <a:extLst>
              <a:ext uri="{FF2B5EF4-FFF2-40B4-BE49-F238E27FC236}">
                <a16:creationId xmlns:a16="http://schemas.microsoft.com/office/drawing/2014/main" id="{582C60A2-8A04-472A-8E99-3F6C21D923B4}"/>
              </a:ext>
            </a:extLst>
          </p:cNvPr>
          <p:cNvSpPr>
            <a:spLocks noGrp="1"/>
          </p:cNvSpPr>
          <p:nvPr>
            <p:ph type="body" sz="quarter" idx="13"/>
          </p:nvPr>
        </p:nvSpPr>
        <p:spPr>
          <a:xfrm>
            <a:off x="2325188" y="3382845"/>
            <a:ext cx="5408022" cy="749808"/>
          </a:xfrm>
          <a:prstGeom prst="rect">
            <a:avLst/>
          </a:prstGeom>
        </p:spPr>
        <p:txBody>
          <a:bodyPr vert="horz" lIns="91440" tIns="45720" rIns="91440" bIns="45720" rtlCol="0" anchor="t">
            <a:noAutofit/>
          </a:bodyPr>
          <a:lstStyle>
            <a:lvl1pPr algn="ctr">
              <a:defRPr lang="en-US" sz="16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16" name="Text Placeholder 16">
            <a:extLst>
              <a:ext uri="{FF2B5EF4-FFF2-40B4-BE49-F238E27FC236}">
                <a16:creationId xmlns:a16="http://schemas.microsoft.com/office/drawing/2014/main" id="{4D1CE082-4044-4433-B81D-6583A5B6342B}"/>
              </a:ext>
            </a:extLst>
          </p:cNvPr>
          <p:cNvSpPr>
            <a:spLocks noGrp="1"/>
          </p:cNvSpPr>
          <p:nvPr>
            <p:ph type="body" sz="quarter" idx="20"/>
          </p:nvPr>
        </p:nvSpPr>
        <p:spPr>
          <a:xfrm>
            <a:off x="2325187" y="4205805"/>
            <a:ext cx="5408023" cy="429768"/>
          </a:xfrm>
          <a:prstGeom prst="rect">
            <a:avLst/>
          </a:prstGeom>
        </p:spPr>
        <p:txBody>
          <a:bodyPr vert="horz" lIns="91440" tIns="45720" rIns="91440" bIns="45720" rtlCol="0" anchor="ctr">
            <a:normAutofit/>
          </a:bodyPr>
          <a:lstStyle>
            <a:lvl1pPr algn="ctr">
              <a:defRPr lang="en-US" sz="2400" dirty="0">
                <a:solidFill>
                  <a:schemeClr val="tx2"/>
                </a:solidFill>
                <a:latin typeface="+mj-lt"/>
                <a:ea typeface="Ebrima" panose="02000000000000000000" pitchFamily="2" charset="0"/>
                <a:cs typeface="Ebrima" panose="02000000000000000000" pitchFamily="2" charset="0"/>
              </a:defRPr>
            </a:lvl1pPr>
          </a:lstStyle>
          <a:p>
            <a:pPr lvl="0">
              <a:spcBef>
                <a:spcPct val="0"/>
              </a:spcBef>
            </a:pPr>
            <a:r>
              <a:rPr lang="en-US" dirty="0"/>
              <a:t>Click to edit Master text styles</a:t>
            </a:r>
          </a:p>
        </p:txBody>
      </p:sp>
      <p:cxnSp>
        <p:nvCxnSpPr>
          <p:cNvPr id="19" name="Straight Connector 18">
            <a:extLst>
              <a:ext uri="{FF2B5EF4-FFF2-40B4-BE49-F238E27FC236}">
                <a16:creationId xmlns:a16="http://schemas.microsoft.com/office/drawing/2014/main" id="{067444B6-0018-4A45-9197-4EACAFBDB8A0}"/>
              </a:ext>
            </a:extLst>
          </p:cNvPr>
          <p:cNvCxnSpPr>
            <a:cxnSpLocks/>
          </p:cNvCxnSpPr>
          <p:nvPr userDrawn="1"/>
        </p:nvCxnSpPr>
        <p:spPr>
          <a:xfrm>
            <a:off x="1167672" y="6296002"/>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2AC1DAC-59CD-4297-B41E-D9B37F16C277}"/>
              </a:ext>
            </a:extLst>
          </p:cNvPr>
          <p:cNvCxnSpPr>
            <a:cxnSpLocks/>
          </p:cNvCxnSpPr>
          <p:nvPr userDrawn="1"/>
        </p:nvCxnSpPr>
        <p:spPr>
          <a:xfrm>
            <a:off x="6533302" y="6296001"/>
            <a:ext cx="2280896"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C723D4B6-215A-4CC0-B5DD-2A10060AD9B3}"/>
              </a:ext>
            </a:extLst>
          </p:cNvPr>
          <p:cNvSpPr>
            <a:spLocks noGrp="1"/>
          </p:cNvSpPr>
          <p:nvPr>
            <p:ph type="pic" sz="quarter" idx="15"/>
          </p:nvPr>
        </p:nvSpPr>
        <p:spPr>
          <a:xfrm>
            <a:off x="1204254" y="5646979"/>
            <a:ext cx="2241865" cy="649022"/>
          </a:xfrm>
          <a:prstGeom prst="rect">
            <a:avLst/>
          </a:prstGeom>
        </p:spPr>
        <p:txBody>
          <a:bodyPr>
            <a:noAutofit/>
          </a:bodyPr>
          <a:lstStyle>
            <a:lvl1pPr algn="ctr">
              <a:defRPr sz="1100"/>
            </a:lvl1pPr>
          </a:lstStyle>
          <a:p>
            <a:endParaRPr lang="en-US" dirty="0"/>
          </a:p>
        </p:txBody>
      </p:sp>
      <p:sp>
        <p:nvSpPr>
          <p:cNvPr id="22" name="Picture Placeholder 8">
            <a:extLst>
              <a:ext uri="{FF2B5EF4-FFF2-40B4-BE49-F238E27FC236}">
                <a16:creationId xmlns:a16="http://schemas.microsoft.com/office/drawing/2014/main" id="{585CBBD3-B5C3-4438-95E6-83CAF13ADC72}"/>
              </a:ext>
            </a:extLst>
          </p:cNvPr>
          <p:cNvSpPr>
            <a:spLocks noGrp="1"/>
          </p:cNvSpPr>
          <p:nvPr>
            <p:ph type="pic" sz="quarter" idx="16"/>
          </p:nvPr>
        </p:nvSpPr>
        <p:spPr>
          <a:xfrm>
            <a:off x="6572332" y="5646979"/>
            <a:ext cx="2241865" cy="649021"/>
          </a:xfrm>
          <a:prstGeom prst="rect">
            <a:avLst/>
          </a:prstGeom>
        </p:spPr>
        <p:txBody>
          <a:bodyPr>
            <a:noAutofit/>
          </a:bodyPr>
          <a:lstStyle>
            <a:lvl1pPr algn="ctr">
              <a:defRPr sz="1100"/>
            </a:lvl1pPr>
          </a:lstStyle>
          <a:p>
            <a:endParaRPr lang="en-US" dirty="0"/>
          </a:p>
        </p:txBody>
      </p:sp>
      <p:sp>
        <p:nvSpPr>
          <p:cNvPr id="23" name="Text Placeholder 18">
            <a:extLst>
              <a:ext uri="{FF2B5EF4-FFF2-40B4-BE49-F238E27FC236}">
                <a16:creationId xmlns:a16="http://schemas.microsoft.com/office/drawing/2014/main" id="{78BA7B8C-1573-464C-854D-0D726BEC785C}"/>
              </a:ext>
            </a:extLst>
          </p:cNvPr>
          <p:cNvSpPr>
            <a:spLocks noGrp="1"/>
          </p:cNvSpPr>
          <p:nvPr>
            <p:ph type="body" sz="quarter" idx="17"/>
          </p:nvPr>
        </p:nvSpPr>
        <p:spPr>
          <a:xfrm>
            <a:off x="1167672" y="6314619"/>
            <a:ext cx="2274888" cy="285690"/>
          </a:xfrm>
          <a:prstGeom prst="rect">
            <a:avLst/>
          </a:prstGeom>
        </p:spPr>
        <p:txBody>
          <a:bodyPr bIns="0" anchor="b">
            <a:noAutofit/>
          </a:bodyPr>
          <a:lstStyle>
            <a:lvl1pPr algn="ct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24" name="Text Placeholder 18">
            <a:extLst>
              <a:ext uri="{FF2B5EF4-FFF2-40B4-BE49-F238E27FC236}">
                <a16:creationId xmlns:a16="http://schemas.microsoft.com/office/drawing/2014/main" id="{7007D79B-D371-43B3-8CEE-11BAA59693AC}"/>
              </a:ext>
            </a:extLst>
          </p:cNvPr>
          <p:cNvSpPr>
            <a:spLocks noGrp="1"/>
          </p:cNvSpPr>
          <p:nvPr>
            <p:ph type="body" sz="quarter" idx="14"/>
          </p:nvPr>
        </p:nvSpPr>
        <p:spPr>
          <a:xfrm>
            <a:off x="6527293" y="6314618"/>
            <a:ext cx="2281621" cy="285655"/>
          </a:xfrm>
          <a:prstGeom prst="rect">
            <a:avLst/>
          </a:prstGeom>
        </p:spPr>
        <p:txBody>
          <a:bodyPr bIns="0" anchor="b">
            <a:noAutofit/>
          </a:bodyPr>
          <a:lstStyle>
            <a:lvl1pPr algn="ctr">
              <a:defRPr lang="en-US" sz="1600" b="0" dirty="0">
                <a:solidFill>
                  <a:schemeClr val="bg1">
                    <a:lumMod val="50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25" name="Text Placeholder 18">
            <a:extLst>
              <a:ext uri="{FF2B5EF4-FFF2-40B4-BE49-F238E27FC236}">
                <a16:creationId xmlns:a16="http://schemas.microsoft.com/office/drawing/2014/main" id="{09C61395-5045-46A3-A94E-97445564261B}"/>
              </a:ext>
            </a:extLst>
          </p:cNvPr>
          <p:cNvSpPr>
            <a:spLocks noGrp="1"/>
          </p:cNvSpPr>
          <p:nvPr>
            <p:ph type="body" sz="quarter" idx="18"/>
          </p:nvPr>
        </p:nvSpPr>
        <p:spPr>
          <a:xfrm>
            <a:off x="1164306" y="6600274"/>
            <a:ext cx="2274888" cy="215141"/>
          </a:xfrm>
          <a:prstGeom prst="rect">
            <a:avLst/>
          </a:prstGeom>
        </p:spPr>
        <p:txBody>
          <a:bodyPr tIns="45720">
            <a:noAutofit/>
          </a:bodyPr>
          <a:lstStyle>
            <a:lvl1pPr algn="ct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26" name="Text Placeholder 18">
            <a:extLst>
              <a:ext uri="{FF2B5EF4-FFF2-40B4-BE49-F238E27FC236}">
                <a16:creationId xmlns:a16="http://schemas.microsoft.com/office/drawing/2014/main" id="{931C4B6F-9223-4C54-B51F-55AF334E000B}"/>
              </a:ext>
            </a:extLst>
          </p:cNvPr>
          <p:cNvSpPr>
            <a:spLocks noGrp="1"/>
          </p:cNvSpPr>
          <p:nvPr>
            <p:ph type="body" sz="quarter" idx="19"/>
          </p:nvPr>
        </p:nvSpPr>
        <p:spPr>
          <a:xfrm>
            <a:off x="6523927" y="6600273"/>
            <a:ext cx="2281621" cy="215115"/>
          </a:xfrm>
          <a:prstGeom prst="rect">
            <a:avLst/>
          </a:prstGeom>
        </p:spPr>
        <p:txBody>
          <a:bodyPr tIns="45720">
            <a:noAutofit/>
          </a:bodyPr>
          <a:lstStyle>
            <a:lvl1pPr algn="ctr">
              <a:defRPr lang="en-US" sz="1100" b="0" dirty="0">
                <a:solidFill>
                  <a:schemeClr val="tx1">
                    <a:lumMod val="65000"/>
                    <a:lumOff val="35000"/>
                  </a:schemeClr>
                </a:solidFill>
                <a:ea typeface="Ebrima" panose="02000000000000000000" pitchFamily="2" charset="0"/>
                <a:cs typeface="Ebrima" panose="02000000000000000000" pitchFamily="2" charset="0"/>
              </a:defRPr>
            </a:lvl1pPr>
          </a:lstStyle>
          <a:p>
            <a:pPr lvl="0"/>
            <a:r>
              <a:rPr lang="en-US" dirty="0"/>
              <a:t>Click to edit Master text styles</a:t>
            </a:r>
          </a:p>
        </p:txBody>
      </p:sp>
      <p:sp>
        <p:nvSpPr>
          <p:cNvPr id="27" name="Picture Placeholder 17">
            <a:extLst>
              <a:ext uri="{FF2B5EF4-FFF2-40B4-BE49-F238E27FC236}">
                <a16:creationId xmlns:a16="http://schemas.microsoft.com/office/drawing/2014/main" id="{54CBCB27-E2DE-4E92-AF1D-A3A3709C36F7}"/>
              </a:ext>
            </a:extLst>
          </p:cNvPr>
          <p:cNvSpPr>
            <a:spLocks noGrp="1"/>
          </p:cNvSpPr>
          <p:nvPr>
            <p:ph type="pic" sz="quarter" idx="21"/>
          </p:nvPr>
        </p:nvSpPr>
        <p:spPr>
          <a:xfrm>
            <a:off x="4120357" y="5497513"/>
            <a:ext cx="1817687" cy="1452562"/>
          </a:xfrm>
        </p:spPr>
        <p:txBody>
          <a:bodyPr anchor="ctr">
            <a:normAutofit/>
          </a:bodyPr>
          <a:lstStyle>
            <a:lvl1pPr algn="ctr">
              <a:defRPr sz="1100"/>
            </a:lvl1pPr>
          </a:lstStyle>
          <a:p>
            <a:endParaRPr lang="en-US" dirty="0"/>
          </a:p>
        </p:txBody>
      </p:sp>
    </p:spTree>
    <p:extLst>
      <p:ext uri="{BB962C8B-B14F-4D97-AF65-F5344CB8AC3E}">
        <p14:creationId xmlns:p14="http://schemas.microsoft.com/office/powerpoint/2010/main" val="180021988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9AFCF8-223E-4C20-AC4A-C2450000B402}"/>
              </a:ext>
            </a:extLst>
          </p:cNvPr>
          <p:cNvSpPr>
            <a:spLocks noGrp="1"/>
          </p:cNvSpPr>
          <p:nvPr>
            <p:ph type="title"/>
          </p:nvPr>
        </p:nvSpPr>
        <p:spPr>
          <a:xfrm>
            <a:off x="691515" y="413809"/>
            <a:ext cx="8675370" cy="1502305"/>
          </a:xfrm>
          <a:prstGeom prst="rect">
            <a:avLst/>
          </a:prstGeom>
        </p:spPr>
        <p:txBody>
          <a:bodyPr vert="horz" lIns="91440" tIns="45720" rIns="91440" bIns="45720" rtlCol="0" anchor="ctr">
            <a:normAutofit/>
          </a:bodyPr>
          <a:lstStyle/>
          <a:p>
            <a:r>
              <a:rPr lang="en-US" dirty="0"/>
              <a:t>Add your heading here</a:t>
            </a:r>
          </a:p>
        </p:txBody>
      </p:sp>
      <p:sp>
        <p:nvSpPr>
          <p:cNvPr id="3" name="Text Placeholder 2">
            <a:extLst>
              <a:ext uri="{FF2B5EF4-FFF2-40B4-BE49-F238E27FC236}">
                <a16:creationId xmlns:a16="http://schemas.microsoft.com/office/drawing/2014/main" id="{9A5877CF-6DC8-4029-A358-BEC343476962}"/>
              </a:ext>
            </a:extLst>
          </p:cNvPr>
          <p:cNvSpPr>
            <a:spLocks noGrp="1"/>
          </p:cNvSpPr>
          <p:nvPr>
            <p:ph type="body" idx="1"/>
          </p:nvPr>
        </p:nvSpPr>
        <p:spPr>
          <a:xfrm>
            <a:off x="691515" y="2069042"/>
            <a:ext cx="8675370" cy="4931516"/>
          </a:xfrm>
          <a:prstGeom prst="rect">
            <a:avLst/>
          </a:prstGeom>
        </p:spPr>
        <p:txBody>
          <a:bodyPr vert="horz" lIns="91440" tIns="45720" rIns="91440" bIns="45720" rtlCol="0">
            <a:normAutofit/>
          </a:bodyPr>
          <a:lstStyle/>
          <a:p>
            <a:pPr lvl="0"/>
            <a:r>
              <a:rPr lang="en-US" dirty="0"/>
              <a:t>Add text here </a:t>
            </a:r>
          </a:p>
        </p:txBody>
      </p:sp>
      <p:sp>
        <p:nvSpPr>
          <p:cNvPr id="4" name="Date Placeholder 3">
            <a:extLst>
              <a:ext uri="{FF2B5EF4-FFF2-40B4-BE49-F238E27FC236}">
                <a16:creationId xmlns:a16="http://schemas.microsoft.com/office/drawing/2014/main" id="{606D2CD9-076A-4D7A-9BD7-9C86B20F60A3}"/>
              </a:ext>
            </a:extLst>
          </p:cNvPr>
          <p:cNvSpPr>
            <a:spLocks noGrp="1"/>
          </p:cNvSpPr>
          <p:nvPr>
            <p:ph type="dt" sz="half" idx="2"/>
          </p:nvPr>
        </p:nvSpPr>
        <p:spPr>
          <a:xfrm>
            <a:off x="691515" y="7203864"/>
            <a:ext cx="2263140" cy="413808"/>
          </a:xfrm>
          <a:prstGeom prst="rect">
            <a:avLst/>
          </a:prstGeom>
        </p:spPr>
        <p:txBody>
          <a:bodyPr vert="horz" lIns="91440" tIns="45720" rIns="91440" bIns="45720" rtlCol="0" anchor="ctr"/>
          <a:lstStyle>
            <a:lvl1pPr algn="l">
              <a:defRPr sz="1360">
                <a:solidFill>
                  <a:schemeClr val="tx1">
                    <a:tint val="75000"/>
                  </a:schemeClr>
                </a:solidFill>
              </a:defRPr>
            </a:lvl1pPr>
          </a:lstStyle>
          <a:p>
            <a:fld id="{443A4D85-9B6F-4518-BC3D-AE50364A7972}" type="datetimeFigureOut">
              <a:rPr lang="en-US" smtClean="0"/>
              <a:t>11/8/2025</a:t>
            </a:fld>
            <a:endParaRPr lang="en-US" dirty="0"/>
          </a:p>
        </p:txBody>
      </p:sp>
      <p:sp>
        <p:nvSpPr>
          <p:cNvPr id="5" name="Footer Placeholder 4">
            <a:extLst>
              <a:ext uri="{FF2B5EF4-FFF2-40B4-BE49-F238E27FC236}">
                <a16:creationId xmlns:a16="http://schemas.microsoft.com/office/drawing/2014/main" id="{72F7AF78-0089-4EC4-8EF3-8188497A38BF}"/>
              </a:ext>
            </a:extLst>
          </p:cNvPr>
          <p:cNvSpPr>
            <a:spLocks noGrp="1"/>
          </p:cNvSpPr>
          <p:nvPr>
            <p:ph type="ftr" sz="quarter" idx="3"/>
          </p:nvPr>
        </p:nvSpPr>
        <p:spPr>
          <a:xfrm>
            <a:off x="3331845" y="7203864"/>
            <a:ext cx="3394710" cy="413808"/>
          </a:xfrm>
          <a:prstGeom prst="rect">
            <a:avLst/>
          </a:prstGeom>
        </p:spPr>
        <p:txBody>
          <a:bodyPr vert="horz" lIns="91440" tIns="45720" rIns="91440" bIns="45720" rtlCol="0" anchor="ctr"/>
          <a:lstStyle>
            <a:lvl1pPr algn="ctr">
              <a:defRPr sz="13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B0560FF-E8A2-4AD7-9888-A754D9D2C99F}"/>
              </a:ext>
            </a:extLst>
          </p:cNvPr>
          <p:cNvSpPr>
            <a:spLocks noGrp="1"/>
          </p:cNvSpPr>
          <p:nvPr>
            <p:ph type="sldNum" sz="quarter" idx="4"/>
          </p:nvPr>
        </p:nvSpPr>
        <p:spPr>
          <a:xfrm>
            <a:off x="7103745" y="7203864"/>
            <a:ext cx="2263140" cy="413808"/>
          </a:xfrm>
          <a:prstGeom prst="rect">
            <a:avLst/>
          </a:prstGeom>
        </p:spPr>
        <p:txBody>
          <a:bodyPr vert="horz" lIns="91440" tIns="45720" rIns="91440" bIns="45720" rtlCol="0" anchor="ctr"/>
          <a:lstStyle>
            <a:lvl1pPr algn="r">
              <a:defRPr sz="1360">
                <a:solidFill>
                  <a:schemeClr val="tx1">
                    <a:tint val="75000"/>
                  </a:schemeClr>
                </a:solidFill>
              </a:defRPr>
            </a:lvl1pPr>
          </a:lstStyle>
          <a:p>
            <a:fld id="{C2ECF819-BE91-40EE-9749-44E13633754A}" type="slidenum">
              <a:rPr lang="en-US" smtClean="0"/>
              <a:t>‹#›</a:t>
            </a:fld>
            <a:endParaRPr lang="en-US" dirty="0"/>
          </a:p>
        </p:txBody>
      </p:sp>
    </p:spTree>
    <p:extLst>
      <p:ext uri="{BB962C8B-B14F-4D97-AF65-F5344CB8AC3E}">
        <p14:creationId xmlns:p14="http://schemas.microsoft.com/office/powerpoint/2010/main" val="813596904"/>
      </p:ext>
    </p:extLst>
  </p:cSld>
  <p:clrMap bg1="lt1" tx1="dk1" bg2="lt2" tx2="dk2" accent1="accent1" accent2="accent2" accent3="accent3" accent4="accent4" accent5="accent5" accent6="accent6" hlink="hlink" folHlink="folHlink"/>
  <p:sldLayoutIdLst>
    <p:sldLayoutId id="2147483662" r:id="rId1"/>
    <p:sldLayoutId id="2147483661" r:id="rId2"/>
    <p:sldLayoutId id="2147483663" r:id="rId3"/>
    <p:sldLayoutId id="2147483660" r:id="rId4"/>
  </p:sldLayoutIdLst>
  <p:txStyles>
    <p:titleStyle>
      <a:lvl1pPr algn="l" defTabSz="1036290" rtl="0" eaLnBrk="1" latinLnBrk="0" hangingPunct="1">
        <a:lnSpc>
          <a:spcPct val="90000"/>
        </a:lnSpc>
        <a:spcBef>
          <a:spcPct val="0"/>
        </a:spcBef>
        <a:buNone/>
        <a:defRPr sz="4987" b="1" kern="1200">
          <a:solidFill>
            <a:schemeClr val="tx1"/>
          </a:solidFill>
          <a:latin typeface="+mj-lt"/>
          <a:ea typeface="+mj-ea"/>
          <a:cs typeface="+mj-cs"/>
        </a:defRPr>
      </a:lvl1pPr>
    </p:titleStyle>
    <p:bodyStyle>
      <a:lvl1pPr marL="0" indent="0" algn="l" defTabSz="1036290" rtl="0" eaLnBrk="1" latinLnBrk="0" hangingPunct="1">
        <a:lnSpc>
          <a:spcPct val="90000"/>
        </a:lnSpc>
        <a:spcBef>
          <a:spcPts val="1133"/>
        </a:spcBef>
        <a:buFont typeface="Arial" panose="020B0604020202020204" pitchFamily="34" charset="0"/>
        <a:buNone/>
        <a:defRPr sz="3173" b="1" kern="1200">
          <a:solidFill>
            <a:schemeClr val="tx1"/>
          </a:solidFill>
          <a:latin typeface="+mn-lt"/>
          <a:ea typeface="+mn-ea"/>
          <a:cs typeface="+mn-cs"/>
        </a:defRPr>
      </a:lvl1pPr>
      <a:lvl2pPr marL="518145" indent="0" algn="l" defTabSz="1036290" rtl="0" eaLnBrk="1" latinLnBrk="0" hangingPunct="1">
        <a:lnSpc>
          <a:spcPct val="90000"/>
        </a:lnSpc>
        <a:spcBef>
          <a:spcPts val="567"/>
        </a:spcBef>
        <a:buFont typeface="Arial" panose="020B0604020202020204" pitchFamily="34" charset="0"/>
        <a:buNone/>
        <a:defRPr sz="2720" kern="1200">
          <a:solidFill>
            <a:schemeClr val="tx1"/>
          </a:solidFill>
          <a:latin typeface="+mn-lt"/>
          <a:ea typeface="+mn-ea"/>
          <a:cs typeface="+mn-cs"/>
        </a:defRPr>
      </a:lvl2pPr>
      <a:lvl3pPr marL="1036290" indent="0" algn="l" defTabSz="1036290" rtl="0" eaLnBrk="1" latinLnBrk="0" hangingPunct="1">
        <a:lnSpc>
          <a:spcPct val="90000"/>
        </a:lnSpc>
        <a:spcBef>
          <a:spcPts val="567"/>
        </a:spcBef>
        <a:buFont typeface="Arial" panose="020B0604020202020204" pitchFamily="34" charset="0"/>
        <a:buNone/>
        <a:defRPr sz="2267" kern="1200">
          <a:solidFill>
            <a:schemeClr val="tx1"/>
          </a:solidFill>
          <a:latin typeface="+mn-lt"/>
          <a:ea typeface="+mn-ea"/>
          <a:cs typeface="+mn-cs"/>
        </a:defRPr>
      </a:lvl3pPr>
      <a:lvl4pPr marL="1554435" indent="0" algn="l" defTabSz="1036290" rtl="0" eaLnBrk="1" latinLnBrk="0" hangingPunct="1">
        <a:lnSpc>
          <a:spcPct val="90000"/>
        </a:lnSpc>
        <a:spcBef>
          <a:spcPts val="567"/>
        </a:spcBef>
        <a:buFont typeface="Arial" panose="020B0604020202020204" pitchFamily="34" charset="0"/>
        <a:buNone/>
        <a:defRPr sz="2040" kern="1200">
          <a:solidFill>
            <a:schemeClr val="tx1"/>
          </a:solidFill>
          <a:latin typeface="+mn-lt"/>
          <a:ea typeface="+mn-ea"/>
          <a:cs typeface="+mn-cs"/>
        </a:defRPr>
      </a:lvl4pPr>
      <a:lvl5pPr marL="2072579" indent="0" algn="l" defTabSz="1036290" rtl="0" eaLnBrk="1" latinLnBrk="0" hangingPunct="1">
        <a:lnSpc>
          <a:spcPct val="90000"/>
        </a:lnSpc>
        <a:spcBef>
          <a:spcPts val="567"/>
        </a:spcBef>
        <a:buFont typeface="Arial" panose="020B0604020202020204" pitchFamily="34" charset="0"/>
        <a:buNone/>
        <a:defRPr sz="2040" kern="1200">
          <a:solidFill>
            <a:schemeClr val="tx1"/>
          </a:solidFill>
          <a:latin typeface="+mn-lt"/>
          <a:ea typeface="+mn-ea"/>
          <a:cs typeface="+mn-cs"/>
        </a:defRPr>
      </a:lvl5pPr>
      <a:lvl6pPr marL="2849796"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6pPr>
      <a:lvl7pPr marL="3367941"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7pPr>
      <a:lvl8pPr marL="3886086"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8pPr>
      <a:lvl9pPr marL="4404230"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9pPr>
    </p:bodyStyle>
    <p:otherStyle>
      <a:defPPr>
        <a:defRPr lang="en-US"/>
      </a:defPPr>
      <a:lvl1pPr marL="0" algn="l" defTabSz="1036290" rtl="0" eaLnBrk="1" latinLnBrk="0" hangingPunct="1">
        <a:defRPr sz="2040" kern="1200">
          <a:solidFill>
            <a:schemeClr val="tx1"/>
          </a:solidFill>
          <a:latin typeface="+mn-lt"/>
          <a:ea typeface="+mn-ea"/>
          <a:cs typeface="+mn-cs"/>
        </a:defRPr>
      </a:lvl1pPr>
      <a:lvl2pPr marL="518145" algn="l" defTabSz="1036290" rtl="0" eaLnBrk="1" latinLnBrk="0" hangingPunct="1">
        <a:defRPr sz="2040" kern="1200">
          <a:solidFill>
            <a:schemeClr val="tx1"/>
          </a:solidFill>
          <a:latin typeface="+mn-lt"/>
          <a:ea typeface="+mn-ea"/>
          <a:cs typeface="+mn-cs"/>
        </a:defRPr>
      </a:lvl2pPr>
      <a:lvl3pPr marL="1036290" algn="l" defTabSz="1036290" rtl="0" eaLnBrk="1" latinLnBrk="0" hangingPunct="1">
        <a:defRPr sz="2040" kern="1200">
          <a:solidFill>
            <a:schemeClr val="tx1"/>
          </a:solidFill>
          <a:latin typeface="+mn-lt"/>
          <a:ea typeface="+mn-ea"/>
          <a:cs typeface="+mn-cs"/>
        </a:defRPr>
      </a:lvl3pPr>
      <a:lvl4pPr marL="1554434" algn="l" defTabSz="1036290" rtl="0" eaLnBrk="1" latinLnBrk="0" hangingPunct="1">
        <a:defRPr sz="2040" kern="1200">
          <a:solidFill>
            <a:schemeClr val="tx1"/>
          </a:solidFill>
          <a:latin typeface="+mn-lt"/>
          <a:ea typeface="+mn-ea"/>
          <a:cs typeface="+mn-cs"/>
        </a:defRPr>
      </a:lvl4pPr>
      <a:lvl5pPr marL="2072579" algn="l" defTabSz="1036290" rtl="0" eaLnBrk="1" latinLnBrk="0" hangingPunct="1">
        <a:defRPr sz="2040" kern="1200">
          <a:solidFill>
            <a:schemeClr val="tx1"/>
          </a:solidFill>
          <a:latin typeface="+mn-lt"/>
          <a:ea typeface="+mn-ea"/>
          <a:cs typeface="+mn-cs"/>
        </a:defRPr>
      </a:lvl5pPr>
      <a:lvl6pPr marL="2590724" algn="l" defTabSz="1036290" rtl="0" eaLnBrk="1" latinLnBrk="0" hangingPunct="1">
        <a:defRPr sz="2040" kern="1200">
          <a:solidFill>
            <a:schemeClr val="tx1"/>
          </a:solidFill>
          <a:latin typeface="+mn-lt"/>
          <a:ea typeface="+mn-ea"/>
          <a:cs typeface="+mn-cs"/>
        </a:defRPr>
      </a:lvl6pPr>
      <a:lvl7pPr marL="3108869" algn="l" defTabSz="1036290" rtl="0" eaLnBrk="1" latinLnBrk="0" hangingPunct="1">
        <a:defRPr sz="2040" kern="1200">
          <a:solidFill>
            <a:schemeClr val="tx1"/>
          </a:solidFill>
          <a:latin typeface="+mn-lt"/>
          <a:ea typeface="+mn-ea"/>
          <a:cs typeface="+mn-cs"/>
        </a:defRPr>
      </a:lvl7pPr>
      <a:lvl8pPr marL="3627013" algn="l" defTabSz="1036290" rtl="0" eaLnBrk="1" latinLnBrk="0" hangingPunct="1">
        <a:defRPr sz="2040" kern="1200">
          <a:solidFill>
            <a:schemeClr val="tx1"/>
          </a:solidFill>
          <a:latin typeface="+mn-lt"/>
          <a:ea typeface="+mn-ea"/>
          <a:cs typeface="+mn-cs"/>
        </a:defRPr>
      </a:lvl8pPr>
      <a:lvl9pPr marL="4145158" algn="l" defTabSz="1036290" rtl="0" eaLnBrk="1" latinLnBrk="0" hangingPunct="1">
        <a:defRPr sz="20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happyhomebaking.blogspot.com/2011/04/about-cake-some-birds-and-green-pigs.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pngall.com/qr-code-png"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franciscoteixeira.wikidot.com/blog:116"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ipd.org/uk/knowledge/factsheets/pestle-analysis-factsheet/" TargetMode="External"/><Relationship Id="rId2" Type="http://schemas.openxmlformats.org/officeDocument/2006/relationships/hyperlink" Target="https://caroola.com/resources/starting-up/sole-trader-advantages-and-disadvantages/" TargetMode="External"/><Relationship Id="rId1" Type="http://schemas.openxmlformats.org/officeDocument/2006/relationships/slideLayout" Target="../slideLayouts/slideLayout2.xml"/><Relationship Id="rId5" Type="http://schemas.openxmlformats.org/officeDocument/2006/relationships/hyperlink" Target="https://www.lyfemarketing.com/blog/importance-of-a-marketing-strategy/" TargetMode="External"/><Relationship Id="rId4" Type="http://schemas.openxmlformats.org/officeDocument/2006/relationships/hyperlink" Target="https://sedulofunding.co.uk/a-guide-to-getting-funding-for-sole-trad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D2A84-5027-405C-84E5-01743B21DC09}"/>
              </a:ext>
            </a:extLst>
          </p:cNvPr>
          <p:cNvSpPr>
            <a:spLocks noGrp="1"/>
          </p:cNvSpPr>
          <p:nvPr>
            <p:ph type="title"/>
          </p:nvPr>
        </p:nvSpPr>
        <p:spPr>
          <a:xfrm>
            <a:off x="1476084" y="1143865"/>
            <a:ext cx="8312287" cy="5254368"/>
          </a:xfrm>
        </p:spPr>
        <p:txBody>
          <a:bodyPr/>
          <a:lstStyle/>
          <a:p>
            <a:pPr marL="114300">
              <a:lnSpc>
                <a:spcPct val="90000"/>
              </a:lnSpc>
              <a:spcAft>
                <a:spcPts val="450"/>
              </a:spcAft>
            </a:pPr>
            <a:r>
              <a:rPr lang="en-US" sz="3200" dirty="0">
                <a:solidFill>
                  <a:schemeClr val="tx1"/>
                </a:solidFill>
                <a:latin typeface="Aptos"/>
                <a:ea typeface="Ebrima"/>
                <a:cs typeface="Ebrima"/>
              </a:rPr>
              <a:t>Name: Sabina Jehan</a:t>
            </a:r>
          </a:p>
          <a:p>
            <a:pPr marL="114300">
              <a:lnSpc>
                <a:spcPct val="90000"/>
              </a:lnSpc>
              <a:spcAft>
                <a:spcPts val="450"/>
              </a:spcAft>
            </a:pPr>
            <a:r>
              <a:rPr lang="en-US" sz="3200" dirty="0">
                <a:solidFill>
                  <a:schemeClr val="tx1"/>
                </a:solidFill>
                <a:latin typeface="Aptos"/>
                <a:ea typeface="Ebrima"/>
                <a:cs typeface="Ebrima"/>
              </a:rPr>
              <a:t>Student number: 2421655</a:t>
            </a:r>
          </a:p>
          <a:p>
            <a:pPr marL="114300">
              <a:lnSpc>
                <a:spcPct val="90000"/>
              </a:lnSpc>
              <a:spcAft>
                <a:spcPts val="450"/>
              </a:spcAft>
            </a:pPr>
            <a:r>
              <a:rPr lang="en-US" sz="3200" dirty="0">
                <a:solidFill>
                  <a:schemeClr val="tx1"/>
                </a:solidFill>
                <a:latin typeface="Aptos"/>
                <a:ea typeface="Ebrima"/>
                <a:cs typeface="Ebrima"/>
              </a:rPr>
              <a:t>Lecturer name: </a:t>
            </a:r>
            <a:r>
              <a:rPr lang="en-US" sz="3200" err="1">
                <a:solidFill>
                  <a:schemeClr val="tx1"/>
                </a:solidFill>
                <a:latin typeface="Aptos"/>
                <a:ea typeface="Ebrima"/>
                <a:cs typeface="Ebrima"/>
              </a:rPr>
              <a:t>Fouziya</a:t>
            </a:r>
            <a:r>
              <a:rPr lang="en-US" sz="3200" dirty="0">
                <a:solidFill>
                  <a:schemeClr val="tx1"/>
                </a:solidFill>
                <a:latin typeface="Aptos"/>
                <a:ea typeface="Ebrima"/>
                <a:cs typeface="Ebrima"/>
              </a:rPr>
              <a:t> Farheen</a:t>
            </a:r>
          </a:p>
          <a:p>
            <a:pPr marL="114300">
              <a:lnSpc>
                <a:spcPct val="90000"/>
              </a:lnSpc>
              <a:spcAft>
                <a:spcPts val="450"/>
              </a:spcAft>
            </a:pPr>
            <a:r>
              <a:rPr lang="en-US" sz="3200" dirty="0">
                <a:solidFill>
                  <a:schemeClr val="tx1"/>
                </a:solidFill>
                <a:latin typeface="Aptos"/>
                <a:ea typeface="Ebrima"/>
                <a:cs typeface="Ebrima"/>
              </a:rPr>
              <a:t>Course module: LCLM4006 - </a:t>
            </a:r>
          </a:p>
          <a:p>
            <a:pPr marL="114300">
              <a:lnSpc>
                <a:spcPct val="90000"/>
              </a:lnSpc>
              <a:spcAft>
                <a:spcPts val="450"/>
              </a:spcAft>
            </a:pPr>
            <a:r>
              <a:rPr lang="en-US" sz="3200" dirty="0">
                <a:solidFill>
                  <a:schemeClr val="tx1"/>
                </a:solidFill>
                <a:latin typeface="Aptos"/>
                <a:ea typeface="Ebrima"/>
                <a:cs typeface="Ebrima"/>
              </a:rPr>
              <a:t>Course title: Enterprise and Entrepreneurship </a:t>
            </a:r>
          </a:p>
          <a:p>
            <a:pPr marL="114300">
              <a:lnSpc>
                <a:spcPct val="90000"/>
              </a:lnSpc>
              <a:spcAft>
                <a:spcPts val="450"/>
              </a:spcAft>
            </a:pPr>
            <a:endParaRPr lang="en-US" sz="1400" dirty="0">
              <a:solidFill>
                <a:schemeClr val="accent2">
                  <a:lumMod val="20000"/>
                  <a:lumOff val="80000"/>
                </a:schemeClr>
              </a:solidFill>
              <a:latin typeface="Aptos"/>
            </a:endParaRPr>
          </a:p>
          <a:p>
            <a:pPr marL="114300">
              <a:lnSpc>
                <a:spcPct val="90000"/>
              </a:lnSpc>
              <a:spcBef>
                <a:spcPts val="0"/>
              </a:spcBef>
              <a:spcAft>
                <a:spcPts val="450"/>
              </a:spcAft>
            </a:pPr>
            <a:endParaRPr lang="en-US" sz="1400" dirty="0">
              <a:solidFill>
                <a:schemeClr val="accent2">
                  <a:lumMod val="20000"/>
                  <a:lumOff val="80000"/>
                </a:schemeClr>
              </a:solidFill>
              <a:latin typeface="Aptos"/>
            </a:endParaRPr>
          </a:p>
          <a:p>
            <a:endParaRPr lang="en-US" dirty="0">
              <a:solidFill>
                <a:schemeClr val="accent2">
                  <a:lumMod val="20000"/>
                  <a:lumOff val="80000"/>
                </a:schemeClr>
              </a:solidFill>
            </a:endParaRPr>
          </a:p>
        </p:txBody>
      </p:sp>
    </p:spTree>
    <p:extLst>
      <p:ext uri="{BB962C8B-B14F-4D97-AF65-F5344CB8AC3E}">
        <p14:creationId xmlns:p14="http://schemas.microsoft.com/office/powerpoint/2010/main" val="2389423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 Placeholder 23">
            <a:extLst>
              <a:ext uri="{FF2B5EF4-FFF2-40B4-BE49-F238E27FC236}">
                <a16:creationId xmlns:a16="http://schemas.microsoft.com/office/drawing/2014/main" id="{78C75A23-0072-90E1-2048-747FF55939D3}"/>
              </a:ext>
            </a:extLst>
          </p:cNvPr>
          <p:cNvSpPr>
            <a:spLocks noGrp="1"/>
          </p:cNvSpPr>
          <p:nvPr>
            <p:ph type="body" sz="quarter" idx="13"/>
          </p:nvPr>
        </p:nvSpPr>
        <p:spPr>
          <a:xfrm>
            <a:off x="2203416" y="5185267"/>
            <a:ext cx="5408022" cy="749808"/>
          </a:xfrm>
        </p:spPr>
        <p:txBody>
          <a:bodyPr/>
          <a:lstStyle/>
          <a:p>
            <a:r>
              <a:rPr lang="en-US" sz="2400" b="1" baseline="0">
                <a:solidFill>
                  <a:srgbClr val="833978"/>
                </a:solidFill>
                <a:latin typeface="Georgia"/>
              </a:rPr>
              <a:t>'from box to bake- the easy way to create!'</a:t>
            </a:r>
            <a:endParaRPr lang="en-US"/>
          </a:p>
        </p:txBody>
      </p:sp>
      <p:sp>
        <p:nvSpPr>
          <p:cNvPr id="38" name="Text Placeholder 37">
            <a:extLst>
              <a:ext uri="{FF2B5EF4-FFF2-40B4-BE49-F238E27FC236}">
                <a16:creationId xmlns:a16="http://schemas.microsoft.com/office/drawing/2014/main" id="{DC22BBEE-B29B-B879-86EB-610C348E936A}"/>
              </a:ext>
            </a:extLst>
          </p:cNvPr>
          <p:cNvSpPr>
            <a:spLocks noGrp="1"/>
          </p:cNvSpPr>
          <p:nvPr>
            <p:ph type="body" sz="quarter" idx="11"/>
          </p:nvPr>
        </p:nvSpPr>
        <p:spPr>
          <a:xfrm>
            <a:off x="2197544" y="1256452"/>
            <a:ext cx="7641804" cy="2493956"/>
          </a:xfrm>
        </p:spPr>
        <p:txBody>
          <a:bodyPr>
            <a:normAutofit/>
          </a:bodyPr>
          <a:lstStyle/>
          <a:p>
            <a:pPr algn="l"/>
            <a:r>
              <a:rPr lang="en-US" sz="5400"/>
              <a:t>Pick Pack Bake</a:t>
            </a:r>
            <a:endParaRPr lang="en-US" sz="5400" b="0">
              <a:solidFill>
                <a:srgbClr val="000000"/>
              </a:solidFill>
            </a:endParaRPr>
          </a:p>
          <a:p>
            <a:endParaRPr lang="en-US" dirty="0"/>
          </a:p>
        </p:txBody>
      </p:sp>
      <p:pic>
        <p:nvPicPr>
          <p:cNvPr id="2" name="Picture 1" descr="A piece of chocolate cake on a plate&#10;&#10;AI-generated content may be incorrect.">
            <a:extLst>
              <a:ext uri="{FF2B5EF4-FFF2-40B4-BE49-F238E27FC236}">
                <a16:creationId xmlns:a16="http://schemas.microsoft.com/office/drawing/2014/main" id="{A5B763C2-5629-EDF6-DF1E-2CAA7A28E8AB}"/>
              </a:ext>
            </a:extLst>
          </p:cNvPr>
          <p:cNvPicPr>
            <a:picLocks noChangeAspect="1"/>
          </p:cNvPicPr>
          <p:nvPr/>
        </p:nvPicPr>
        <p:blipFill>
          <a:blip r:embed="rId2">
            <a:extLst>
              <a:ext uri="{837473B0-CC2E-450A-ABE3-18F120FF3D39}">
                <a1611:picAttrSrcUrl xmlns:a1611="http://schemas.microsoft.com/office/drawing/2016/11/main" r:id="rId3"/>
              </a:ext>
            </a:extLst>
          </a:blip>
          <a:srcRect l="3716" t="4259" r="1777" b="13134"/>
          <a:stretch>
            <a:fillRect/>
          </a:stretch>
        </p:blipFill>
        <p:spPr>
          <a:xfrm>
            <a:off x="2828820" y="2674046"/>
            <a:ext cx="4219090" cy="2501244"/>
          </a:xfrm>
          <a:prstGeom prst="rect">
            <a:avLst/>
          </a:prstGeom>
        </p:spPr>
      </p:pic>
    </p:spTree>
    <p:extLst>
      <p:ext uri="{BB962C8B-B14F-4D97-AF65-F5344CB8AC3E}">
        <p14:creationId xmlns:p14="http://schemas.microsoft.com/office/powerpoint/2010/main" val="2984605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CD7E1-75EF-35D1-7FE3-1DEFCCA4B518}"/>
              </a:ext>
            </a:extLst>
          </p:cNvPr>
          <p:cNvSpPr>
            <a:spLocks noGrp="1"/>
          </p:cNvSpPr>
          <p:nvPr>
            <p:ph type="title"/>
          </p:nvPr>
        </p:nvSpPr>
        <p:spPr>
          <a:xfrm>
            <a:off x="2194560" y="648924"/>
            <a:ext cx="5669280" cy="835428"/>
          </a:xfrm>
        </p:spPr>
        <p:txBody>
          <a:bodyPr/>
          <a:lstStyle/>
          <a:p>
            <a:r>
              <a:rPr lang="en-US" sz="2800" b="0" dirty="0">
                <a:latin typeface="Arial"/>
                <a:ea typeface="Ebrima"/>
                <a:cs typeface="Arial"/>
              </a:rPr>
              <a:t>Overview of the business idea </a:t>
            </a:r>
            <a:endParaRPr lang="en-US" sz="1100" b="0" dirty="0">
              <a:latin typeface="Arial"/>
              <a:ea typeface="Ebrima"/>
              <a:cs typeface="Arial"/>
            </a:endParaRPr>
          </a:p>
          <a:p>
            <a:endParaRPr lang="en-US" dirty="0"/>
          </a:p>
        </p:txBody>
      </p:sp>
      <p:sp>
        <p:nvSpPr>
          <p:cNvPr id="5" name="Text Placeholder 4">
            <a:extLst>
              <a:ext uri="{FF2B5EF4-FFF2-40B4-BE49-F238E27FC236}">
                <a16:creationId xmlns:a16="http://schemas.microsoft.com/office/drawing/2014/main" id="{BE71DB07-152A-D015-7CCB-AD172B73731E}"/>
              </a:ext>
            </a:extLst>
          </p:cNvPr>
          <p:cNvSpPr>
            <a:spLocks noGrp="1"/>
          </p:cNvSpPr>
          <p:nvPr>
            <p:ph type="body" sz="quarter" idx="13"/>
          </p:nvPr>
        </p:nvSpPr>
        <p:spPr>
          <a:xfrm>
            <a:off x="1010448" y="3038257"/>
            <a:ext cx="8024736" cy="4348848"/>
          </a:xfrm>
        </p:spPr>
        <p:txBody>
          <a:bodyPr/>
          <a:lstStyle/>
          <a:p>
            <a:r>
              <a:rPr lang="en-US" sz="2400" dirty="0">
                <a:solidFill>
                  <a:schemeClr val="tx1"/>
                </a:solidFill>
                <a:latin typeface="Arial"/>
                <a:ea typeface="Ebrima"/>
                <a:cs typeface="Ebrima"/>
              </a:rPr>
              <a:t>P</a:t>
            </a:r>
            <a:r>
              <a:rPr lang="en-US" sz="1800" dirty="0">
                <a:solidFill>
                  <a:schemeClr val="tx1"/>
                </a:solidFill>
                <a:latin typeface="Arial"/>
                <a:ea typeface="Ebrima"/>
                <a:cs typeface="Ebrima"/>
              </a:rPr>
              <a:t>ick pack bake is a subscription-based baking kit and delivery service that aims to make baking simple, fun and accessible to everyone. The kits will prove premeasured high-quality ingredients that will be delivered straight to your door. What makes it even more exciting is that there will be step-by-step instructions and a QR code on the box linking to a tutorial video so you will never get stuck!. </a:t>
            </a:r>
          </a:p>
          <a:p>
            <a:endParaRPr lang="en-US" sz="1800">
              <a:solidFill>
                <a:schemeClr val="tx1"/>
              </a:solidFill>
              <a:latin typeface="Arial"/>
              <a:ea typeface="Ebrima"/>
              <a:cs typeface="Ebrima"/>
            </a:endParaRPr>
          </a:p>
        </p:txBody>
      </p:sp>
      <p:pic>
        <p:nvPicPr>
          <p:cNvPr id="20" name="Picture Placeholder 19" descr="A row of cupcakes with different colors&#10;&#10;AI-generated content may be incorrect.">
            <a:extLst>
              <a:ext uri="{FF2B5EF4-FFF2-40B4-BE49-F238E27FC236}">
                <a16:creationId xmlns:a16="http://schemas.microsoft.com/office/drawing/2014/main" id="{DB5B3F62-AF92-3CCF-B3FC-AF9122569C49}"/>
              </a:ext>
            </a:extLst>
          </p:cNvPr>
          <p:cNvPicPr>
            <a:picLocks noGrp="1" noChangeAspect="1"/>
          </p:cNvPicPr>
          <p:nvPr>
            <p:ph type="pic" sz="quarter" idx="16"/>
          </p:nvPr>
        </p:nvPicPr>
        <p:blipFill>
          <a:blip r:embed="rId2"/>
          <a:srcRect t="11942" b="11942"/>
          <a:stretch/>
        </p:blipFill>
        <p:spPr>
          <a:xfrm>
            <a:off x="3547154" y="5966044"/>
            <a:ext cx="3377902" cy="980847"/>
          </a:xfrm>
          <a:prstGeom prst="rect">
            <a:avLst/>
          </a:prstGeom>
        </p:spPr>
      </p:pic>
    </p:spTree>
    <p:extLst>
      <p:ext uri="{BB962C8B-B14F-4D97-AF65-F5344CB8AC3E}">
        <p14:creationId xmlns:p14="http://schemas.microsoft.com/office/powerpoint/2010/main" val="3844711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B8FAA67-06B1-1AFD-F187-AF2F133B9E5A}"/>
              </a:ext>
            </a:extLst>
          </p:cNvPr>
          <p:cNvSpPr>
            <a:spLocks noGrp="1"/>
          </p:cNvSpPr>
          <p:nvPr>
            <p:ph type="body" sz="quarter" idx="11"/>
          </p:nvPr>
        </p:nvSpPr>
        <p:spPr/>
        <p:txBody>
          <a:bodyPr>
            <a:normAutofit fontScale="92500" lnSpcReduction="20000"/>
          </a:bodyPr>
          <a:lstStyle/>
          <a:p>
            <a:r>
              <a:rPr lang="en-US">
                <a:ea typeface="Ebrima"/>
                <a:cs typeface="Ebrima"/>
              </a:rPr>
              <a:t>USP of the business</a:t>
            </a:r>
          </a:p>
          <a:p>
            <a:r>
              <a:rPr lang="en-US">
                <a:ea typeface="Ebrima"/>
                <a:cs typeface="Ebrima"/>
              </a:rPr>
              <a:t>(unique selling point) </a:t>
            </a:r>
            <a:endParaRPr lang="en-US"/>
          </a:p>
        </p:txBody>
      </p:sp>
      <p:sp>
        <p:nvSpPr>
          <p:cNvPr id="14" name="TextBox 13">
            <a:extLst>
              <a:ext uri="{FF2B5EF4-FFF2-40B4-BE49-F238E27FC236}">
                <a16:creationId xmlns:a16="http://schemas.microsoft.com/office/drawing/2014/main" id="{7AD99BF3-E85F-4D92-55D7-8D4993F3C934}"/>
              </a:ext>
            </a:extLst>
          </p:cNvPr>
          <p:cNvSpPr txBox="1"/>
          <p:nvPr/>
        </p:nvSpPr>
        <p:spPr>
          <a:xfrm>
            <a:off x="804322" y="2521766"/>
            <a:ext cx="693181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latin typeface="Arial"/>
                <a:cs typeface="Arial"/>
              </a:rPr>
              <a:t>The pick pack bake consists of pre-measured ingredients, saving you time and money in buying a scale and having to measure the ingredients.</a:t>
            </a:r>
          </a:p>
          <a:p>
            <a:pPr marL="285750" indent="-285750">
              <a:buFont typeface="Arial"/>
              <a:buChar char="•"/>
            </a:pPr>
            <a:r>
              <a:rPr lang="en-US" dirty="0">
                <a:latin typeface="Arial"/>
                <a:cs typeface="Arial"/>
              </a:rPr>
              <a:t>Its more convenient as you get your kits delivered to your door the next day. </a:t>
            </a:r>
          </a:p>
          <a:p>
            <a:pPr marL="285750" indent="-285750">
              <a:buFont typeface="Arial"/>
              <a:buChar char="•"/>
            </a:pPr>
            <a:r>
              <a:rPr lang="en-US" dirty="0">
                <a:latin typeface="Arial"/>
                <a:cs typeface="Arial"/>
              </a:rPr>
              <a:t>The kits will consist of dry and wet fresh ingredients delivered to your door in eco-friendly packaging that will help to reduce carbon footprint. </a:t>
            </a:r>
          </a:p>
          <a:p>
            <a:pPr marL="285750" indent="-285750">
              <a:buFont typeface="Arial"/>
              <a:buChar char="•"/>
            </a:pPr>
            <a:r>
              <a:rPr lang="en-US" dirty="0">
                <a:latin typeface="Arial"/>
                <a:cs typeface="Arial"/>
              </a:rPr>
              <a:t>There will be a QR code that can be scanned on any device which will demonstrate simple tutorials of how to bake the cake.</a:t>
            </a:r>
          </a:p>
          <a:p>
            <a:pPr marL="285750" indent="-285750">
              <a:buFont typeface="Arial"/>
              <a:buChar char="•"/>
            </a:pPr>
            <a:endParaRPr lang="en-US" dirty="0"/>
          </a:p>
        </p:txBody>
      </p:sp>
      <p:pic>
        <p:nvPicPr>
          <p:cNvPr id="15" name="Picture 14" descr="A black background with white dots&#10;&#10;AI-generated content may be incorrect.">
            <a:extLst>
              <a:ext uri="{FF2B5EF4-FFF2-40B4-BE49-F238E27FC236}">
                <a16:creationId xmlns:a16="http://schemas.microsoft.com/office/drawing/2014/main" id="{57197438-750B-5A1E-662C-643CFF5671F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91324" y="4097365"/>
            <a:ext cx="1283211" cy="1283211"/>
          </a:xfrm>
          <a:prstGeom prst="rect">
            <a:avLst/>
          </a:prstGeom>
        </p:spPr>
      </p:pic>
    </p:spTree>
    <p:extLst>
      <p:ext uri="{BB962C8B-B14F-4D97-AF65-F5344CB8AC3E}">
        <p14:creationId xmlns:p14="http://schemas.microsoft.com/office/powerpoint/2010/main" val="1460896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89A8D8-CB0B-C896-C234-AAF6A15D2E1C}"/>
              </a:ext>
            </a:extLst>
          </p:cNvPr>
          <p:cNvSpPr>
            <a:spLocks noGrp="1"/>
          </p:cNvSpPr>
          <p:nvPr>
            <p:ph type="body" sz="quarter" idx="11"/>
          </p:nvPr>
        </p:nvSpPr>
        <p:spPr>
          <a:xfrm>
            <a:off x="2108193" y="1843530"/>
            <a:ext cx="5842014" cy="3349048"/>
          </a:xfrm>
        </p:spPr>
        <p:txBody>
          <a:bodyPr>
            <a:normAutofit lnSpcReduction="10000"/>
          </a:bodyPr>
          <a:lstStyle/>
          <a:p>
            <a:endParaRPr lang="en-US" sz="1800" b="0" dirty="0">
              <a:solidFill>
                <a:schemeClr val="tx1"/>
              </a:solidFill>
              <a:latin typeface="Arial"/>
              <a:ea typeface="Ebrima"/>
              <a:cs typeface="Arial"/>
            </a:endParaRPr>
          </a:p>
          <a:p>
            <a:endParaRPr lang="en-US" sz="1800" b="0" dirty="0">
              <a:solidFill>
                <a:schemeClr val="tx1"/>
              </a:solidFill>
              <a:latin typeface="Arial"/>
              <a:ea typeface="Ebrima"/>
              <a:cs typeface="Arial"/>
            </a:endParaRPr>
          </a:p>
          <a:p>
            <a:r>
              <a:rPr lang="en-US" sz="1800" b="0" dirty="0">
                <a:solidFill>
                  <a:schemeClr val="tx1"/>
                </a:solidFill>
                <a:latin typeface="Arial"/>
                <a:ea typeface="Ebrima"/>
                <a:cs typeface="Arial"/>
              </a:rPr>
              <a:t>This is a sole trader business. The advantage of being a sole trader is that you have full control over the business without any shareholders or directors in the equation. You’re free to make your own decisions and run your business exactly how you want (</a:t>
            </a:r>
            <a:r>
              <a:rPr lang="en-US" sz="1800" b="0" dirty="0" err="1">
                <a:solidFill>
                  <a:schemeClr val="tx1"/>
                </a:solidFill>
                <a:latin typeface="Arial"/>
                <a:ea typeface="Ebrima"/>
                <a:cs typeface="Arial"/>
              </a:rPr>
              <a:t>Caroola</a:t>
            </a:r>
            <a:r>
              <a:rPr lang="en-US" sz="1800" b="0" dirty="0">
                <a:solidFill>
                  <a:schemeClr val="tx1"/>
                </a:solidFill>
                <a:latin typeface="Arial"/>
                <a:ea typeface="Ebrima"/>
                <a:cs typeface="Arial"/>
              </a:rPr>
              <a:t> 2024).</a:t>
            </a:r>
            <a:endParaRPr lang="en-US" dirty="0">
              <a:solidFill>
                <a:schemeClr val="tx1"/>
              </a:solidFill>
            </a:endParaRPr>
          </a:p>
          <a:p>
            <a:r>
              <a:rPr lang="en-US" sz="1800" b="0">
                <a:solidFill>
                  <a:srgbClr val="000000"/>
                </a:solidFill>
                <a:latin typeface="Arial"/>
                <a:ea typeface="Ebrima"/>
                <a:cs typeface="Arial"/>
              </a:rPr>
              <a:t>Being a sole trader is also quick and easy to set up as it is a home-based business therefore eliminating extra costs such as rent/equipment as everything is already available. </a:t>
            </a:r>
            <a:endParaRPr lang="en-US" sz="1800" b="0">
              <a:solidFill>
                <a:srgbClr val="000000"/>
              </a:solidFill>
              <a:latin typeface="Arial"/>
              <a:cs typeface="Arial"/>
            </a:endParaRPr>
          </a:p>
          <a:p>
            <a:endParaRPr lang="en-US"/>
          </a:p>
        </p:txBody>
      </p:sp>
      <p:sp>
        <p:nvSpPr>
          <p:cNvPr id="16" name="Text Placeholder 2">
            <a:extLst>
              <a:ext uri="{FF2B5EF4-FFF2-40B4-BE49-F238E27FC236}">
                <a16:creationId xmlns:a16="http://schemas.microsoft.com/office/drawing/2014/main" id="{4DD8096F-485B-14AB-C7C4-5249EFD89DD4}"/>
              </a:ext>
            </a:extLst>
          </p:cNvPr>
          <p:cNvSpPr txBox="1">
            <a:spLocks/>
          </p:cNvSpPr>
          <p:nvPr/>
        </p:nvSpPr>
        <p:spPr>
          <a:xfrm>
            <a:off x="2325188" y="822525"/>
            <a:ext cx="5408023" cy="707198"/>
          </a:xfrm>
          <a:prstGeom prst="rect">
            <a:avLst/>
          </a:prstGeom>
        </p:spPr>
        <p:txBody>
          <a:bodyPr vert="horz" lIns="91440" tIns="45720" rIns="91440" bIns="45720" rtlCol="0" anchor="ctr">
            <a:normAutofit/>
          </a:bodyPr>
          <a:lstStyle>
            <a:lvl1pPr marL="0" indent="0" algn="ctr" defTabSz="1036290" rtl="0" eaLnBrk="1" latinLnBrk="0" hangingPunct="1">
              <a:lnSpc>
                <a:spcPct val="90000"/>
              </a:lnSpc>
              <a:spcBef>
                <a:spcPts val="1133"/>
              </a:spcBef>
              <a:buFont typeface="Arial" panose="020B0604020202020204" pitchFamily="34" charset="0"/>
              <a:buNone/>
              <a:defRPr lang="en-US" sz="2400" b="1" kern="1200" dirty="0">
                <a:solidFill>
                  <a:schemeClr val="bg2"/>
                </a:solidFill>
                <a:latin typeface="+mj-lt"/>
                <a:ea typeface="Ebrima" panose="02000000000000000000" pitchFamily="2" charset="0"/>
                <a:cs typeface="Ebrima" panose="02000000000000000000" pitchFamily="2" charset="0"/>
              </a:defRPr>
            </a:lvl1pPr>
            <a:lvl2pPr marL="518145" indent="0" algn="l" defTabSz="1036290" rtl="0" eaLnBrk="1" latinLnBrk="0" hangingPunct="1">
              <a:lnSpc>
                <a:spcPct val="90000"/>
              </a:lnSpc>
              <a:spcBef>
                <a:spcPts val="567"/>
              </a:spcBef>
              <a:buFont typeface="Arial" panose="020B0604020202020204" pitchFamily="34" charset="0"/>
              <a:buNone/>
              <a:defRPr sz="2720" kern="1200">
                <a:solidFill>
                  <a:schemeClr val="tx1"/>
                </a:solidFill>
                <a:latin typeface="+mn-lt"/>
                <a:ea typeface="+mn-ea"/>
                <a:cs typeface="+mn-cs"/>
              </a:defRPr>
            </a:lvl2pPr>
            <a:lvl3pPr marL="1036290" indent="0" algn="l" defTabSz="1036290" rtl="0" eaLnBrk="1" latinLnBrk="0" hangingPunct="1">
              <a:lnSpc>
                <a:spcPct val="90000"/>
              </a:lnSpc>
              <a:spcBef>
                <a:spcPts val="567"/>
              </a:spcBef>
              <a:buFont typeface="Arial" panose="020B0604020202020204" pitchFamily="34" charset="0"/>
              <a:buNone/>
              <a:defRPr sz="2267" kern="1200">
                <a:solidFill>
                  <a:schemeClr val="tx1"/>
                </a:solidFill>
                <a:latin typeface="+mn-lt"/>
                <a:ea typeface="+mn-ea"/>
                <a:cs typeface="+mn-cs"/>
              </a:defRPr>
            </a:lvl3pPr>
            <a:lvl4pPr marL="1554435" indent="0" algn="l" defTabSz="1036290" rtl="0" eaLnBrk="1" latinLnBrk="0" hangingPunct="1">
              <a:lnSpc>
                <a:spcPct val="90000"/>
              </a:lnSpc>
              <a:spcBef>
                <a:spcPts val="567"/>
              </a:spcBef>
              <a:buFont typeface="Arial" panose="020B0604020202020204" pitchFamily="34" charset="0"/>
              <a:buNone/>
              <a:defRPr sz="2040" kern="1200">
                <a:solidFill>
                  <a:schemeClr val="tx1"/>
                </a:solidFill>
                <a:latin typeface="+mn-lt"/>
                <a:ea typeface="+mn-ea"/>
                <a:cs typeface="+mn-cs"/>
              </a:defRPr>
            </a:lvl4pPr>
            <a:lvl5pPr marL="2072579" indent="0" algn="l" defTabSz="1036290" rtl="0" eaLnBrk="1" latinLnBrk="0" hangingPunct="1">
              <a:lnSpc>
                <a:spcPct val="90000"/>
              </a:lnSpc>
              <a:spcBef>
                <a:spcPts val="567"/>
              </a:spcBef>
              <a:buFont typeface="Arial" panose="020B0604020202020204" pitchFamily="34" charset="0"/>
              <a:buNone/>
              <a:defRPr sz="2040" kern="1200">
                <a:solidFill>
                  <a:schemeClr val="tx1"/>
                </a:solidFill>
                <a:latin typeface="+mn-lt"/>
                <a:ea typeface="+mn-ea"/>
                <a:cs typeface="+mn-cs"/>
              </a:defRPr>
            </a:lvl5pPr>
            <a:lvl6pPr marL="2849796"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6pPr>
            <a:lvl7pPr marL="3367941"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7pPr>
            <a:lvl8pPr marL="3886086"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8pPr>
            <a:lvl9pPr marL="4404230"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9pPr>
          </a:lstStyle>
          <a:p>
            <a:r>
              <a:rPr lang="en-US">
                <a:ea typeface="Ebrima"/>
                <a:cs typeface="Ebrima"/>
              </a:rPr>
              <a:t>Legal format of the business </a:t>
            </a:r>
            <a:endParaRPr lang="en-US"/>
          </a:p>
        </p:txBody>
      </p:sp>
    </p:spTree>
    <p:extLst>
      <p:ext uri="{BB962C8B-B14F-4D97-AF65-F5344CB8AC3E}">
        <p14:creationId xmlns:p14="http://schemas.microsoft.com/office/powerpoint/2010/main" val="2645781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E703368-5418-D4BF-04A1-412A7C8EBAE0}"/>
              </a:ext>
            </a:extLst>
          </p:cNvPr>
          <p:cNvSpPr>
            <a:spLocks noGrp="1"/>
          </p:cNvSpPr>
          <p:nvPr>
            <p:ph type="body" sz="quarter" idx="11"/>
          </p:nvPr>
        </p:nvSpPr>
        <p:spPr/>
        <p:txBody>
          <a:bodyPr>
            <a:normAutofit lnSpcReduction="10000"/>
          </a:bodyPr>
          <a:lstStyle/>
          <a:p>
            <a:r>
              <a:rPr lang="en-US">
                <a:ea typeface="Ebrima"/>
                <a:cs typeface="Ebrima"/>
              </a:rPr>
              <a:t>Management structure of the business </a:t>
            </a:r>
            <a:endParaRPr lang="en-US"/>
          </a:p>
        </p:txBody>
      </p:sp>
      <p:graphicFrame>
        <p:nvGraphicFramePr>
          <p:cNvPr id="460" name="Diagram 459">
            <a:extLst>
              <a:ext uri="{FF2B5EF4-FFF2-40B4-BE49-F238E27FC236}">
                <a16:creationId xmlns:a16="http://schemas.microsoft.com/office/drawing/2014/main" id="{2A49380B-ECC1-C73F-DB4A-6B248734582E}"/>
              </a:ext>
            </a:extLst>
          </p:cNvPr>
          <p:cNvGraphicFramePr/>
          <p:nvPr>
            <p:extLst>
              <p:ext uri="{D42A27DB-BD31-4B8C-83A1-F6EECF244321}">
                <p14:modId xmlns:p14="http://schemas.microsoft.com/office/powerpoint/2010/main" val="1989324850"/>
              </p:ext>
            </p:extLst>
          </p:nvPr>
        </p:nvGraphicFramePr>
        <p:xfrm>
          <a:off x="1032762" y="1700048"/>
          <a:ext cx="7992877" cy="57251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94" name="TextBox 1793">
            <a:extLst>
              <a:ext uri="{FF2B5EF4-FFF2-40B4-BE49-F238E27FC236}">
                <a16:creationId xmlns:a16="http://schemas.microsoft.com/office/drawing/2014/main" id="{CA27976A-8E6F-9E86-B112-5942747E8075}"/>
              </a:ext>
            </a:extLst>
          </p:cNvPr>
          <p:cNvSpPr txBox="1"/>
          <p:nvPr/>
        </p:nvSpPr>
        <p:spPr>
          <a:xfrm>
            <a:off x="2184941" y="6056610"/>
            <a:ext cx="68292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200" b="1" dirty="0">
                <a:solidFill>
                  <a:srgbClr val="141414"/>
                </a:solidFill>
                <a:latin typeface="Georgia"/>
                <a:cs typeface="Arial"/>
              </a:rPr>
              <a:t>There will be a delivery service DPD as this is an online subscription. There will be a service where you can order before a certain time and get delivery the next day, which is beneficial as there will be wet and dry ingredients in the kits. </a:t>
            </a:r>
            <a:endParaRPr lang="en-US" b="1" dirty="0">
              <a:latin typeface="Georgia"/>
            </a:endParaRPr>
          </a:p>
        </p:txBody>
      </p:sp>
    </p:spTree>
    <p:extLst>
      <p:ext uri="{BB962C8B-B14F-4D97-AF65-F5344CB8AC3E}">
        <p14:creationId xmlns:p14="http://schemas.microsoft.com/office/powerpoint/2010/main" val="947914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DD35B-49F8-E4E8-15F2-D65ED0BE45C8}"/>
              </a:ext>
            </a:extLst>
          </p:cNvPr>
          <p:cNvSpPr>
            <a:spLocks noGrp="1"/>
          </p:cNvSpPr>
          <p:nvPr>
            <p:ph type="title"/>
          </p:nvPr>
        </p:nvSpPr>
        <p:spPr>
          <a:xfrm>
            <a:off x="2699161" y="187538"/>
            <a:ext cx="5231959" cy="712057"/>
          </a:xfrm>
        </p:spPr>
        <p:txBody>
          <a:bodyPr/>
          <a:lstStyle/>
          <a:p>
            <a:r>
              <a:rPr lang="en-US" sz="2800" dirty="0">
                <a:ea typeface="Ebrima"/>
                <a:cs typeface="Ebrima"/>
              </a:rPr>
              <a:t>Pestel analysis of the business</a:t>
            </a:r>
            <a:r>
              <a:rPr lang="en-US" dirty="0">
                <a:ea typeface="Ebrima"/>
                <a:cs typeface="Ebrima"/>
              </a:rPr>
              <a:t> </a:t>
            </a:r>
            <a:endParaRPr lang="en-US" dirty="0"/>
          </a:p>
        </p:txBody>
      </p:sp>
      <p:sp>
        <p:nvSpPr>
          <p:cNvPr id="5" name="Text Placeholder 4">
            <a:extLst>
              <a:ext uri="{FF2B5EF4-FFF2-40B4-BE49-F238E27FC236}">
                <a16:creationId xmlns:a16="http://schemas.microsoft.com/office/drawing/2014/main" id="{3947D7F3-BC6D-BF95-138C-37F4E716A399}"/>
              </a:ext>
            </a:extLst>
          </p:cNvPr>
          <p:cNvSpPr>
            <a:spLocks noGrp="1"/>
          </p:cNvSpPr>
          <p:nvPr>
            <p:ph type="body" sz="quarter" idx="13"/>
          </p:nvPr>
        </p:nvSpPr>
        <p:spPr>
          <a:xfrm>
            <a:off x="433507" y="1551029"/>
            <a:ext cx="5855007" cy="1052628"/>
          </a:xfrm>
        </p:spPr>
        <p:txBody>
          <a:bodyPr/>
          <a:lstStyle/>
          <a:p>
            <a:pPr algn="l">
              <a:spcBef>
                <a:spcPts val="1100"/>
              </a:spcBef>
            </a:pPr>
            <a:r>
              <a:rPr lang="en-US" sz="1200" dirty="0">
                <a:solidFill>
                  <a:srgbClr val="202020"/>
                </a:solidFill>
                <a:latin typeface="Arial"/>
                <a:ea typeface="Ebrima"/>
                <a:cs typeface="Arial"/>
              </a:rPr>
              <a:t>‘A PESTLE analysis studies the key external factors (Political, Economic, Sociological, Technological, Legal, and Environmental) that influence an organization. It can be used in a range of different scenarios and can guide professionals and senior managers in strategic decision making (</a:t>
            </a:r>
            <a:r>
              <a:rPr lang="en-US" sz="1200" dirty="0">
                <a:latin typeface="Arial"/>
                <a:ea typeface="Ebrima"/>
                <a:cs typeface="Arial"/>
              </a:rPr>
              <a:t>CIPD 2025). Below is a PESTEL analysis of the business:</a:t>
            </a:r>
            <a:endParaRPr lang="en-US" sz="1200" dirty="0">
              <a:latin typeface="Arial"/>
              <a:ea typeface="Ebrima"/>
            </a:endParaRPr>
          </a:p>
          <a:p>
            <a:pPr algn="l">
              <a:spcBef>
                <a:spcPts val="1100"/>
              </a:spcBef>
            </a:pPr>
            <a:endParaRPr lang="en-US" sz="1000">
              <a:solidFill>
                <a:srgbClr val="141414"/>
              </a:solidFill>
              <a:latin typeface="Arial"/>
              <a:ea typeface="Ebrima"/>
              <a:cs typeface="Arial"/>
            </a:endParaRPr>
          </a:p>
          <a:p>
            <a:pPr algn="l">
              <a:spcBef>
                <a:spcPts val="1100"/>
              </a:spcBef>
            </a:pPr>
            <a:endParaRPr lang="en-US" sz="1000">
              <a:solidFill>
                <a:srgbClr val="141414"/>
              </a:solidFill>
              <a:latin typeface="Arial"/>
              <a:ea typeface="Ebrima"/>
              <a:cs typeface="Arial"/>
            </a:endParaRPr>
          </a:p>
          <a:p>
            <a:pPr algn="l">
              <a:spcBef>
                <a:spcPts val="1100"/>
              </a:spcBef>
            </a:pPr>
            <a:endParaRPr lang="en-US" sz="1000">
              <a:solidFill>
                <a:srgbClr val="141414"/>
              </a:solidFill>
              <a:latin typeface="Arial"/>
              <a:ea typeface="Ebrima"/>
              <a:cs typeface="Arial"/>
            </a:endParaRPr>
          </a:p>
          <a:p>
            <a:pPr>
              <a:spcBef>
                <a:spcPts val="1100"/>
              </a:spcBef>
            </a:pPr>
            <a:endParaRPr lang="en-US"/>
          </a:p>
        </p:txBody>
      </p:sp>
      <p:sp>
        <p:nvSpPr>
          <p:cNvPr id="1266" name="TextBox 1265">
            <a:extLst>
              <a:ext uri="{FF2B5EF4-FFF2-40B4-BE49-F238E27FC236}">
                <a16:creationId xmlns:a16="http://schemas.microsoft.com/office/drawing/2014/main" id="{B854A876-BF00-F4E9-D272-1C8A727F5444}"/>
              </a:ext>
            </a:extLst>
          </p:cNvPr>
          <p:cNvSpPr txBox="1"/>
          <p:nvPr/>
        </p:nvSpPr>
        <p:spPr>
          <a:xfrm>
            <a:off x="81649" y="2812445"/>
            <a:ext cx="1475920" cy="1231106"/>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Political factor</a:t>
            </a:r>
          </a:p>
          <a:p>
            <a:endParaRPr lang="en-US" sz="1400" b="1" dirty="0">
              <a:latin typeface="Arial"/>
              <a:cs typeface="Arial"/>
            </a:endParaRPr>
          </a:p>
          <a:p>
            <a:pPr marL="285750" indent="-285750">
              <a:buFont typeface="Arial"/>
              <a:buChar char="•"/>
            </a:pPr>
            <a:r>
              <a:rPr lang="en-US" sz="1400" dirty="0">
                <a:latin typeface="Arial"/>
                <a:cs typeface="Arial"/>
              </a:rPr>
              <a:t>Changes in</a:t>
            </a:r>
          </a:p>
          <a:p>
            <a:r>
              <a:rPr lang="en-US" sz="1400" dirty="0">
                <a:latin typeface="Arial"/>
                <a:cs typeface="Arial"/>
              </a:rPr>
              <a:t> import/export</a:t>
            </a:r>
            <a:endParaRPr lang="en-US"/>
          </a:p>
          <a:p>
            <a:pPr marL="285750" indent="-285750">
              <a:buFont typeface="Arial"/>
              <a:buChar char="•"/>
            </a:pPr>
            <a:endParaRPr lang="en-US" dirty="0"/>
          </a:p>
        </p:txBody>
      </p:sp>
      <p:sp>
        <p:nvSpPr>
          <p:cNvPr id="1267" name="TextBox 1266">
            <a:extLst>
              <a:ext uri="{FF2B5EF4-FFF2-40B4-BE49-F238E27FC236}">
                <a16:creationId xmlns:a16="http://schemas.microsoft.com/office/drawing/2014/main" id="{0A48F371-7356-1FB1-EBD4-2CBB5CA47DED}"/>
              </a:ext>
            </a:extLst>
          </p:cNvPr>
          <p:cNvSpPr txBox="1"/>
          <p:nvPr/>
        </p:nvSpPr>
        <p:spPr>
          <a:xfrm>
            <a:off x="815809" y="4189062"/>
            <a:ext cx="2541190" cy="1661993"/>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Economic factors</a:t>
            </a:r>
          </a:p>
          <a:p>
            <a:endParaRPr lang="en-US" sz="1400" b="1" dirty="0">
              <a:latin typeface="Arial"/>
              <a:cs typeface="Arial"/>
            </a:endParaRPr>
          </a:p>
          <a:p>
            <a:pPr marL="285750" indent="-285750">
              <a:buFont typeface="Arial"/>
              <a:buChar char="•"/>
            </a:pPr>
            <a:r>
              <a:rPr lang="en-US" sz="1400" dirty="0">
                <a:latin typeface="Arial"/>
                <a:cs typeface="Arial"/>
              </a:rPr>
              <a:t>Inflation</a:t>
            </a:r>
          </a:p>
          <a:p>
            <a:pPr marL="285750" indent="-285750">
              <a:buFont typeface="Arial"/>
              <a:buChar char="•"/>
            </a:pPr>
            <a:r>
              <a:rPr lang="en-US" sz="1400" dirty="0">
                <a:latin typeface="Arial"/>
                <a:cs typeface="Arial"/>
              </a:rPr>
              <a:t>Marketing and competition</a:t>
            </a:r>
          </a:p>
          <a:p>
            <a:pPr marL="285750" indent="-285750">
              <a:buFont typeface="Arial"/>
              <a:buChar char="•"/>
            </a:pPr>
            <a:r>
              <a:rPr lang="en-US" sz="1400" dirty="0">
                <a:latin typeface="Arial"/>
                <a:cs typeface="Arial"/>
              </a:rPr>
              <a:t>Disposable income</a:t>
            </a:r>
          </a:p>
          <a:p>
            <a:endParaRPr lang="en-US" dirty="0"/>
          </a:p>
        </p:txBody>
      </p:sp>
      <p:sp>
        <p:nvSpPr>
          <p:cNvPr id="1268" name="TextBox 1267">
            <a:extLst>
              <a:ext uri="{FF2B5EF4-FFF2-40B4-BE49-F238E27FC236}">
                <a16:creationId xmlns:a16="http://schemas.microsoft.com/office/drawing/2014/main" id="{28C80DC8-75F8-948F-EE0E-366F1FF0CE5E}"/>
              </a:ext>
            </a:extLst>
          </p:cNvPr>
          <p:cNvSpPr txBox="1"/>
          <p:nvPr/>
        </p:nvSpPr>
        <p:spPr>
          <a:xfrm>
            <a:off x="2848403" y="3033855"/>
            <a:ext cx="2181466" cy="1015663"/>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Sociological factors</a:t>
            </a:r>
          </a:p>
          <a:p>
            <a:pPr marL="285750" indent="-285750">
              <a:buFont typeface="Arial"/>
              <a:buChar char="•"/>
            </a:pPr>
            <a:r>
              <a:rPr lang="en-US" sz="1400" dirty="0">
                <a:latin typeface="Arial"/>
                <a:cs typeface="Arial"/>
              </a:rPr>
              <a:t>Health awareness</a:t>
            </a:r>
          </a:p>
          <a:p>
            <a:pPr marL="285750" indent="-285750">
              <a:buFont typeface="Arial"/>
              <a:buChar char="•"/>
            </a:pPr>
            <a:r>
              <a:rPr lang="en-US" sz="1400" dirty="0">
                <a:latin typeface="Arial"/>
                <a:cs typeface="Arial"/>
              </a:rPr>
              <a:t>Social media trends</a:t>
            </a:r>
          </a:p>
          <a:p>
            <a:pPr marL="285750" indent="-285750">
              <a:buFont typeface="Arial"/>
              <a:buChar char="•"/>
            </a:pPr>
            <a:endParaRPr lang="en-US" dirty="0"/>
          </a:p>
        </p:txBody>
      </p:sp>
      <p:sp>
        <p:nvSpPr>
          <p:cNvPr id="1269" name="TextBox 1268">
            <a:extLst>
              <a:ext uri="{FF2B5EF4-FFF2-40B4-BE49-F238E27FC236}">
                <a16:creationId xmlns:a16="http://schemas.microsoft.com/office/drawing/2014/main" id="{4F59A2D2-D9AE-F5D0-368F-7492911F4AAA}"/>
              </a:ext>
            </a:extLst>
          </p:cNvPr>
          <p:cNvSpPr txBox="1"/>
          <p:nvPr/>
        </p:nvSpPr>
        <p:spPr>
          <a:xfrm>
            <a:off x="4343436" y="4154255"/>
            <a:ext cx="2480304" cy="1723549"/>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Technological factors</a:t>
            </a:r>
          </a:p>
          <a:p>
            <a:pPr marL="285750" indent="-285750">
              <a:buFont typeface="Arial"/>
              <a:buChar char="•"/>
            </a:pPr>
            <a:r>
              <a:rPr lang="en-US" sz="1400" dirty="0">
                <a:latin typeface="Arial"/>
                <a:cs typeface="Arial"/>
              </a:rPr>
              <a:t>Shopify</a:t>
            </a:r>
          </a:p>
          <a:p>
            <a:pPr marL="285750" indent="-285750">
              <a:buFont typeface="Arial"/>
              <a:buChar char="•"/>
            </a:pPr>
            <a:r>
              <a:rPr lang="en-US" sz="1400" dirty="0">
                <a:latin typeface="Arial"/>
                <a:cs typeface="Arial"/>
              </a:rPr>
              <a:t>Social media marketing</a:t>
            </a:r>
          </a:p>
          <a:p>
            <a:pPr marL="285750" indent="-285750">
              <a:buFont typeface="Arial"/>
              <a:buChar char="•"/>
            </a:pPr>
            <a:r>
              <a:rPr lang="en-US" sz="1400" dirty="0">
                <a:latin typeface="Arial"/>
                <a:cs typeface="Arial"/>
              </a:rPr>
              <a:t>Online ordering systems</a:t>
            </a:r>
          </a:p>
          <a:p>
            <a:pPr marL="285750" indent="-285750">
              <a:buFont typeface="Arial"/>
              <a:buChar char="•"/>
            </a:pPr>
            <a:r>
              <a:rPr lang="en-US" sz="1400" dirty="0">
                <a:latin typeface="Arial"/>
                <a:cs typeface="Arial"/>
              </a:rPr>
              <a:t>QR code</a:t>
            </a:r>
          </a:p>
          <a:p>
            <a:pPr marL="285750" indent="-285750">
              <a:buFont typeface="Arial"/>
              <a:buChar char="•"/>
            </a:pPr>
            <a:endParaRPr lang="en-US" dirty="0"/>
          </a:p>
          <a:p>
            <a:endParaRPr lang="en-US" dirty="0"/>
          </a:p>
        </p:txBody>
      </p:sp>
      <p:sp>
        <p:nvSpPr>
          <p:cNvPr id="1270" name="TextBox 1269">
            <a:extLst>
              <a:ext uri="{FF2B5EF4-FFF2-40B4-BE49-F238E27FC236}">
                <a16:creationId xmlns:a16="http://schemas.microsoft.com/office/drawing/2014/main" id="{5E507F72-7164-4B92-95BB-D7418913D1A2}"/>
              </a:ext>
            </a:extLst>
          </p:cNvPr>
          <p:cNvSpPr txBox="1"/>
          <p:nvPr/>
        </p:nvSpPr>
        <p:spPr>
          <a:xfrm>
            <a:off x="6816518" y="2880319"/>
            <a:ext cx="2808923" cy="1169551"/>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Environmental factors</a:t>
            </a:r>
          </a:p>
          <a:p>
            <a:pPr marL="285750" indent="-285750">
              <a:buFont typeface="Arial"/>
              <a:buChar char="•"/>
            </a:pPr>
            <a:r>
              <a:rPr lang="en-US" sz="1400" dirty="0">
                <a:latin typeface="Arial"/>
                <a:cs typeface="Arial"/>
              </a:rPr>
              <a:t>Reduces food waste</a:t>
            </a:r>
          </a:p>
          <a:p>
            <a:pPr marL="285750" indent="-285750">
              <a:buFont typeface="Arial"/>
              <a:buChar char="•"/>
            </a:pPr>
            <a:r>
              <a:rPr lang="en-US" sz="1400" dirty="0">
                <a:latin typeface="Arial"/>
                <a:cs typeface="Arial"/>
              </a:rPr>
              <a:t>Sustainability</a:t>
            </a:r>
          </a:p>
          <a:p>
            <a:pPr marL="285750" indent="-285750">
              <a:buFont typeface="Arial"/>
              <a:buChar char="•"/>
            </a:pPr>
            <a:r>
              <a:rPr lang="en-US" sz="1400" dirty="0">
                <a:latin typeface="Arial"/>
                <a:cs typeface="Arial"/>
              </a:rPr>
              <a:t>Carbon footprints for delivery</a:t>
            </a:r>
          </a:p>
          <a:p>
            <a:pPr marL="285750" indent="-285750">
              <a:buFont typeface="Arial"/>
              <a:buChar char="•"/>
            </a:pPr>
            <a:r>
              <a:rPr lang="en-US" sz="1400" dirty="0">
                <a:latin typeface="Arial"/>
                <a:cs typeface="Arial"/>
              </a:rPr>
              <a:t>Using co friendly packaging</a:t>
            </a:r>
          </a:p>
        </p:txBody>
      </p:sp>
      <p:sp>
        <p:nvSpPr>
          <p:cNvPr id="1271" name="TextBox 1270">
            <a:extLst>
              <a:ext uri="{FF2B5EF4-FFF2-40B4-BE49-F238E27FC236}">
                <a16:creationId xmlns:a16="http://schemas.microsoft.com/office/drawing/2014/main" id="{8C25A31C-F232-47DD-A355-8A98035F14F6}"/>
              </a:ext>
            </a:extLst>
          </p:cNvPr>
          <p:cNvSpPr txBox="1"/>
          <p:nvPr/>
        </p:nvSpPr>
        <p:spPr>
          <a:xfrm>
            <a:off x="7520348" y="4364064"/>
            <a:ext cx="2096226" cy="1384995"/>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Arial"/>
              </a:rPr>
              <a:t>Legal factors </a:t>
            </a:r>
          </a:p>
          <a:p>
            <a:pPr marL="285750" indent="-285750">
              <a:buFont typeface="Arial"/>
              <a:buChar char="•"/>
            </a:pPr>
            <a:r>
              <a:rPr lang="en-US" sz="1400" dirty="0">
                <a:latin typeface="Arial"/>
                <a:cs typeface="Arial"/>
              </a:rPr>
              <a:t>Health and safety</a:t>
            </a:r>
          </a:p>
          <a:p>
            <a:pPr marL="285750" indent="-285750">
              <a:buFont typeface="Arial"/>
              <a:buChar char="•"/>
            </a:pPr>
            <a:r>
              <a:rPr lang="en-US" sz="1400" dirty="0">
                <a:latin typeface="Arial"/>
                <a:cs typeface="Arial"/>
              </a:rPr>
              <a:t>Food safety regulations</a:t>
            </a:r>
          </a:p>
          <a:p>
            <a:pPr marL="285750" indent="-285750">
              <a:buFont typeface="Arial"/>
              <a:buChar char="•"/>
            </a:pPr>
            <a:r>
              <a:rPr lang="en-US" sz="1400" dirty="0">
                <a:latin typeface="Arial"/>
                <a:cs typeface="Arial"/>
              </a:rPr>
              <a:t>Allergen food</a:t>
            </a:r>
          </a:p>
          <a:p>
            <a:pPr marL="285750" indent="-285750">
              <a:buFont typeface="Arial"/>
              <a:buChar char="•"/>
            </a:pPr>
            <a:r>
              <a:rPr lang="en-US" sz="1400" dirty="0">
                <a:latin typeface="Arial"/>
                <a:cs typeface="Arial"/>
              </a:rPr>
              <a:t>Copyright</a:t>
            </a:r>
          </a:p>
        </p:txBody>
      </p:sp>
      <p:sp>
        <p:nvSpPr>
          <p:cNvPr id="3" name="Arrow: Curved Up 2">
            <a:extLst>
              <a:ext uri="{FF2B5EF4-FFF2-40B4-BE49-F238E27FC236}">
                <a16:creationId xmlns:a16="http://schemas.microsoft.com/office/drawing/2014/main" id="{9E089F1E-7911-DB22-F1DC-9A51396EB873}"/>
              </a:ext>
            </a:extLst>
          </p:cNvPr>
          <p:cNvSpPr/>
          <p:nvPr/>
        </p:nvSpPr>
        <p:spPr>
          <a:xfrm rot="4380000">
            <a:off x="-36433" y="4336949"/>
            <a:ext cx="950835" cy="475116"/>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Arrow: Curved Up 3">
            <a:extLst>
              <a:ext uri="{FF2B5EF4-FFF2-40B4-BE49-F238E27FC236}">
                <a16:creationId xmlns:a16="http://schemas.microsoft.com/office/drawing/2014/main" id="{B74E4BAF-8F5F-31B7-9558-47847FE9CB36}"/>
              </a:ext>
            </a:extLst>
          </p:cNvPr>
          <p:cNvSpPr/>
          <p:nvPr/>
        </p:nvSpPr>
        <p:spPr>
          <a:xfrm rot="17340000">
            <a:off x="3203371" y="4263216"/>
            <a:ext cx="755999" cy="280196"/>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Arrow: Curved Up 5">
            <a:extLst>
              <a:ext uri="{FF2B5EF4-FFF2-40B4-BE49-F238E27FC236}">
                <a16:creationId xmlns:a16="http://schemas.microsoft.com/office/drawing/2014/main" id="{8B609AFA-4999-2FB3-986A-613A83DDC8C7}"/>
              </a:ext>
            </a:extLst>
          </p:cNvPr>
          <p:cNvSpPr/>
          <p:nvPr/>
        </p:nvSpPr>
        <p:spPr>
          <a:xfrm rot="5400000">
            <a:off x="3551762" y="4302008"/>
            <a:ext cx="975190" cy="462933"/>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Arrow: Curved Up 6">
            <a:extLst>
              <a:ext uri="{FF2B5EF4-FFF2-40B4-BE49-F238E27FC236}">
                <a16:creationId xmlns:a16="http://schemas.microsoft.com/office/drawing/2014/main" id="{F27E490A-8936-486B-3E5A-76AD9143C56C}"/>
              </a:ext>
            </a:extLst>
          </p:cNvPr>
          <p:cNvSpPr/>
          <p:nvPr/>
        </p:nvSpPr>
        <p:spPr>
          <a:xfrm rot="-1500000">
            <a:off x="6860818" y="4157308"/>
            <a:ext cx="792531" cy="402022"/>
          </a:xfrm>
          <a:prstGeom prst="curved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Arrow: Curved Down 8">
            <a:extLst>
              <a:ext uri="{FF2B5EF4-FFF2-40B4-BE49-F238E27FC236}">
                <a16:creationId xmlns:a16="http://schemas.microsoft.com/office/drawing/2014/main" id="{ED801594-D62B-4B1A-FB23-A6E6AE2D49DF}"/>
              </a:ext>
            </a:extLst>
          </p:cNvPr>
          <p:cNvSpPr/>
          <p:nvPr/>
        </p:nvSpPr>
        <p:spPr>
          <a:xfrm rot="5400000">
            <a:off x="9346776" y="4130702"/>
            <a:ext cx="974328" cy="475116"/>
          </a:xfrm>
          <a:prstGeom prst="curved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61087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C35A13-7F54-0EE7-06BC-05604BC72E3E}"/>
              </a:ext>
            </a:extLst>
          </p:cNvPr>
          <p:cNvSpPr txBox="1"/>
          <p:nvPr/>
        </p:nvSpPr>
        <p:spPr>
          <a:xfrm>
            <a:off x="119025" y="1655846"/>
            <a:ext cx="8612483" cy="60478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ea typeface="+mn-lt"/>
                <a:cs typeface="+mn-lt"/>
              </a:rPr>
              <a:t>Marketing strategy helps you reach and connect with your target audience and ultimately is how you will grow your business in the long run.</a:t>
            </a:r>
            <a:endParaRPr lang="en-US" sz="1400">
              <a:latin typeface="Arial"/>
              <a:cs typeface="Arial"/>
            </a:endParaRPr>
          </a:p>
          <a:p>
            <a:r>
              <a:rPr lang="en-US" sz="1400" dirty="0">
                <a:latin typeface="Arial"/>
                <a:ea typeface="+mn-lt"/>
                <a:cs typeface="+mn-lt"/>
              </a:rPr>
              <a:t>Marketing is important because, without it, your business simply will not go anywhere because it won’t be seen. </a:t>
            </a:r>
            <a:r>
              <a:rPr lang="en-US" sz="1400" dirty="0">
                <a:latin typeface="Arial"/>
                <a:ea typeface="Roboto"/>
                <a:cs typeface="Roboto"/>
              </a:rPr>
              <a:t>(SHERMAN, 2019). Below are some of the marketing strategies that will be used for this business.</a:t>
            </a:r>
            <a:endParaRPr lang="en-US" sz="1400" dirty="0">
              <a:latin typeface="Arial"/>
              <a:ea typeface="Roboto"/>
              <a:cs typeface="Arial"/>
            </a:endParaRPr>
          </a:p>
          <a:p>
            <a:endParaRPr lang="en-US" sz="1400">
              <a:latin typeface="Arial"/>
              <a:cs typeface="Arial"/>
            </a:endParaRPr>
          </a:p>
          <a:p>
            <a:pPr marL="342900" indent="-342900">
              <a:buAutoNum type="arabicPeriod"/>
            </a:pPr>
            <a:r>
              <a:rPr lang="en-US" sz="1400" dirty="0">
                <a:latin typeface="Arial"/>
                <a:ea typeface="Roboto"/>
                <a:cs typeface="Roboto"/>
              </a:rPr>
              <a:t>Digital marketing – platforms such as TikTok, Facebook, Instagram will be specifically used for sharing images, fun baking videos and real-life customer creations. Furthermore, there will be a website where customers can sign up to the subscriptions, pick the type of cake they want to get delivered and place an order. </a:t>
            </a:r>
          </a:p>
          <a:p>
            <a:pPr marL="342900" indent="-342900">
              <a:buAutoNum type="arabicPeriod"/>
            </a:pPr>
            <a:r>
              <a:rPr lang="en-US" sz="1400" dirty="0">
                <a:latin typeface="Arial"/>
                <a:ea typeface="Roboto"/>
                <a:cs typeface="Roboto"/>
              </a:rPr>
              <a:t>Sales and promotions- the business will have promotions on a regular basis such as ''refer a friend or family for £5 off your next order". This will encourage customers to advertise the kits with a referral code or referral link that they can easily send/cop[y to them. There will also be subscription discounts for instance, buying a kit one time will cost 12 pounds whereas, if they join a 3 months subscription it will be reduced to 10 pounds a kit. </a:t>
            </a:r>
          </a:p>
          <a:p>
            <a:pPr marL="342900" indent="-342900">
              <a:buAutoNum type="arabicPeriod"/>
            </a:pPr>
            <a:r>
              <a:rPr lang="en-US" sz="1400" dirty="0">
                <a:solidFill>
                  <a:srgbClr val="000000"/>
                </a:solidFill>
                <a:latin typeface="Arial"/>
                <a:ea typeface="Roboto"/>
                <a:cs typeface="Roboto"/>
              </a:rPr>
              <a:t>Branding and packaging- the kit will be made of ecofriendly packaging  as well as having a QR code on the box that will take you to a short tutorial on how to bake the cake that customers can easily access the colors of the logo 'PICK PACK BAKE' are bold and the box that the kits will be delivered in is full of colors and images of different cakes.</a:t>
            </a:r>
          </a:p>
          <a:p>
            <a:pPr marL="342900" indent="-342900">
              <a:buAutoNum type="arabicPeriod"/>
            </a:pPr>
            <a:r>
              <a:rPr lang="en-US" sz="1400" dirty="0">
                <a:latin typeface="Arial"/>
                <a:cs typeface="Arial"/>
              </a:rPr>
              <a:t>Customer engagement – there will be a loyalty </a:t>
            </a:r>
            <a:r>
              <a:rPr lang="en-US" sz="1400" err="1">
                <a:latin typeface="Arial"/>
                <a:cs typeface="Arial"/>
              </a:rPr>
              <a:t>programme</a:t>
            </a:r>
            <a:r>
              <a:rPr lang="en-US" sz="1400" dirty="0">
                <a:latin typeface="Arial"/>
                <a:cs typeface="Arial"/>
              </a:rPr>
              <a:t> on the website for customers who will get points for each kit they purchase which can be later redeemed at the end of the month. There will also be a customer reviews/feedback on the websites for customers to tell us what they think of their purchase and if there is any improvements that can be made. Lastly </a:t>
            </a:r>
            <a:r>
              <a:rPr lang="en-US" sz="1400" err="1">
                <a:latin typeface="Arial"/>
                <a:cs typeface="Arial"/>
              </a:rPr>
              <a:t>theres</a:t>
            </a:r>
            <a:r>
              <a:rPr lang="en-US" sz="1400" dirty="0">
                <a:latin typeface="Arial"/>
                <a:cs typeface="Arial"/>
              </a:rPr>
              <a:t> an option for </a:t>
            </a:r>
            <a:r>
              <a:rPr lang="en-US" sz="1400" err="1">
                <a:latin typeface="Arial"/>
                <a:cs typeface="Arial"/>
              </a:rPr>
              <a:t>personalised</a:t>
            </a:r>
            <a:r>
              <a:rPr lang="en-US" sz="1400" dirty="0">
                <a:latin typeface="Arial"/>
                <a:cs typeface="Arial"/>
              </a:rPr>
              <a:t> messages if they want to send the kits as a gift to someone. </a:t>
            </a:r>
          </a:p>
          <a:p>
            <a:pPr marL="342900" indent="-342900">
              <a:buAutoNum type="arabicPeriod"/>
            </a:pPr>
            <a:endParaRPr lang="en-US" sz="1400" dirty="0">
              <a:solidFill>
                <a:srgbClr val="000000"/>
              </a:solidFill>
              <a:latin typeface="Arial"/>
              <a:ea typeface="Roboto"/>
              <a:cs typeface="Roboto"/>
            </a:endParaRPr>
          </a:p>
          <a:p>
            <a:endParaRPr lang="en-US" sz="1100" dirty="0">
              <a:solidFill>
                <a:srgbClr val="000000"/>
              </a:solidFill>
              <a:latin typeface="Arial"/>
              <a:ea typeface="Calibri"/>
              <a:cs typeface="Arial"/>
            </a:endParaRPr>
          </a:p>
          <a:p>
            <a:pPr marL="285750" indent="-285750">
              <a:buAutoNum type="arabicPeriod"/>
            </a:pPr>
            <a:endParaRPr lang="en-US" sz="1100" dirty="0">
              <a:solidFill>
                <a:srgbClr val="000000"/>
              </a:solidFill>
              <a:latin typeface="Arial"/>
              <a:ea typeface="Calibri"/>
              <a:cs typeface="Arial"/>
            </a:endParaRPr>
          </a:p>
          <a:p>
            <a:pPr marL="285750" indent="-285750">
              <a:buAutoNum type="arabicPeriod"/>
            </a:pPr>
            <a:endParaRPr lang="en-US" sz="1100" dirty="0">
              <a:solidFill>
                <a:srgbClr val="000000"/>
              </a:solidFill>
              <a:latin typeface="Arial"/>
              <a:ea typeface="Calibri"/>
              <a:cs typeface="Arial"/>
            </a:endParaRPr>
          </a:p>
          <a:p>
            <a:endParaRPr lang="en-US" dirty="0">
              <a:solidFill>
                <a:srgbClr val="000000"/>
              </a:solidFill>
              <a:latin typeface="Speak Pro"/>
              <a:ea typeface="Calibri"/>
              <a:cs typeface="Calibri"/>
            </a:endParaRPr>
          </a:p>
        </p:txBody>
      </p:sp>
      <p:sp>
        <p:nvSpPr>
          <p:cNvPr id="4" name="Text Placeholder 2">
            <a:extLst>
              <a:ext uri="{FF2B5EF4-FFF2-40B4-BE49-F238E27FC236}">
                <a16:creationId xmlns:a16="http://schemas.microsoft.com/office/drawing/2014/main" id="{EBE68444-4AFA-4F58-4700-BBAF78F97466}"/>
              </a:ext>
            </a:extLst>
          </p:cNvPr>
          <p:cNvSpPr>
            <a:spLocks noGrp="1"/>
          </p:cNvSpPr>
          <p:nvPr>
            <p:ph type="body" sz="quarter" idx="11"/>
          </p:nvPr>
        </p:nvSpPr>
        <p:spPr>
          <a:xfrm>
            <a:off x="2325188" y="822525"/>
            <a:ext cx="5408023" cy="707198"/>
          </a:xfrm>
        </p:spPr>
        <p:txBody>
          <a:bodyPr>
            <a:normAutofit lnSpcReduction="10000"/>
          </a:bodyPr>
          <a:lstStyle/>
          <a:p>
            <a:r>
              <a:rPr lang="en-US">
                <a:ea typeface="Ebrima"/>
                <a:cs typeface="Ebrima"/>
              </a:rPr>
              <a:t>What are the marketing strategies of this business </a:t>
            </a:r>
            <a:endParaRPr lang="en-US"/>
          </a:p>
        </p:txBody>
      </p:sp>
      <p:pic>
        <p:nvPicPr>
          <p:cNvPr id="3" name="Picture 2" descr="A group of icons on a white background&#10;&#10;AI-generated content may be incorrect.">
            <a:extLst>
              <a:ext uri="{FF2B5EF4-FFF2-40B4-BE49-F238E27FC236}">
                <a16:creationId xmlns:a16="http://schemas.microsoft.com/office/drawing/2014/main" id="{5CACC507-AFFA-BE2F-80D3-B83A602651F9}"/>
              </a:ext>
            </a:extLst>
          </p:cNvPr>
          <p:cNvPicPr>
            <a:picLocks noChangeAspect="1"/>
          </p:cNvPicPr>
          <p:nvPr/>
        </p:nvPicPr>
        <p:blipFill>
          <a:blip r:embed="rId2">
            <a:extLst>
              <a:ext uri="{837473B0-CC2E-450A-ABE3-18F120FF3D39}">
                <a1611:picAttrSrcUrl xmlns:a1611="http://schemas.microsoft.com/office/drawing/2016/11/main" r:id="rId3"/>
              </a:ext>
            </a:extLst>
          </a:blip>
          <a:srcRect l="10061" t="15322" r="8943" b="4839"/>
          <a:stretch>
            <a:fillRect/>
          </a:stretch>
        </p:blipFill>
        <p:spPr>
          <a:xfrm>
            <a:off x="8732065" y="2520548"/>
            <a:ext cx="1217553" cy="1198282"/>
          </a:xfrm>
          <a:prstGeom prst="rect">
            <a:avLst/>
          </a:prstGeom>
        </p:spPr>
      </p:pic>
      <p:sp>
        <p:nvSpPr>
          <p:cNvPr id="5" name="TextBox 4">
            <a:extLst>
              <a:ext uri="{FF2B5EF4-FFF2-40B4-BE49-F238E27FC236}">
                <a16:creationId xmlns:a16="http://schemas.microsoft.com/office/drawing/2014/main" id="{B37368B1-3C6E-1BA3-DD32-FD37057BA611}"/>
              </a:ext>
            </a:extLst>
          </p:cNvPr>
          <p:cNvSpPr txBox="1"/>
          <p:nvPr/>
        </p:nvSpPr>
        <p:spPr>
          <a:xfrm>
            <a:off x="7364835" y="7627111"/>
            <a:ext cx="1161628" cy="73852"/>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930735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6BDD333-31A5-3ECD-9BDE-5AF83A436C3B}"/>
              </a:ext>
            </a:extLst>
          </p:cNvPr>
          <p:cNvSpPr>
            <a:spLocks noGrp="1"/>
          </p:cNvSpPr>
          <p:nvPr>
            <p:ph type="body" sz="quarter" idx="11"/>
          </p:nvPr>
        </p:nvSpPr>
        <p:spPr/>
        <p:txBody>
          <a:bodyPr/>
          <a:lstStyle/>
          <a:p>
            <a:r>
              <a:rPr lang="en-US">
                <a:ea typeface="Ebrima"/>
                <a:cs typeface="Ebrima"/>
              </a:rPr>
              <a:t>Funding for the business </a:t>
            </a:r>
            <a:endParaRPr lang="en-US"/>
          </a:p>
        </p:txBody>
      </p:sp>
      <p:sp>
        <p:nvSpPr>
          <p:cNvPr id="14" name="TextBox 13">
            <a:extLst>
              <a:ext uri="{FF2B5EF4-FFF2-40B4-BE49-F238E27FC236}">
                <a16:creationId xmlns:a16="http://schemas.microsoft.com/office/drawing/2014/main" id="{7D21C208-4869-3EFA-66BF-94E82102F670}"/>
              </a:ext>
            </a:extLst>
          </p:cNvPr>
          <p:cNvSpPr txBox="1"/>
          <p:nvPr/>
        </p:nvSpPr>
        <p:spPr>
          <a:xfrm>
            <a:off x="170991" y="1084237"/>
            <a:ext cx="4703730" cy="30931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dirty="0">
              <a:latin typeface="Arial"/>
              <a:cs typeface="Arial"/>
            </a:endParaRPr>
          </a:p>
          <a:p>
            <a:endParaRPr lang="en-US" sz="1200" dirty="0">
              <a:latin typeface="Arial"/>
              <a:cs typeface="Arial"/>
            </a:endParaRPr>
          </a:p>
          <a:p>
            <a:r>
              <a:rPr lang="en-US" sz="1600" dirty="0">
                <a:latin typeface="Arial"/>
                <a:ea typeface="+mn-lt"/>
                <a:cs typeface="+mn-lt"/>
              </a:rPr>
              <a:t>As a sole trader in the UK, accessing the right funding can empower you to grow your business, manage cash flow, and invest in future opportunities. Although options like loans, equity finance, and grants are often associated with limited companies, there are funding opportunities for sole traders, from traditional loans to government grants and alternative finance </a:t>
            </a:r>
            <a:r>
              <a:rPr lang="en-US" sz="1600" dirty="0">
                <a:latin typeface="Roboto"/>
                <a:ea typeface="Roboto"/>
                <a:cs typeface="Roboto"/>
              </a:rPr>
              <a:t>(</a:t>
            </a:r>
            <a:r>
              <a:rPr lang="en-US" sz="1600" err="1">
                <a:latin typeface="Roboto"/>
                <a:ea typeface="Roboto"/>
                <a:cs typeface="Roboto"/>
              </a:rPr>
              <a:t>Sedulo</a:t>
            </a:r>
            <a:r>
              <a:rPr lang="en-US" sz="1600" dirty="0">
                <a:latin typeface="Roboto"/>
                <a:ea typeface="Roboto"/>
                <a:cs typeface="Roboto"/>
              </a:rPr>
              <a:t> Funding Solutions, 2025)</a:t>
            </a:r>
            <a:r>
              <a:rPr lang="en-US" sz="1600" dirty="0">
                <a:latin typeface="Arial"/>
                <a:ea typeface="+mn-lt"/>
                <a:cs typeface="+mn-lt"/>
              </a:rPr>
              <a:t> </a:t>
            </a:r>
            <a:endParaRPr lang="en-US" sz="1600">
              <a:latin typeface="Arial"/>
              <a:cs typeface="Arial"/>
            </a:endParaRPr>
          </a:p>
          <a:p>
            <a:endParaRPr lang="en-US" sz="1400" dirty="0">
              <a:latin typeface="Arial"/>
              <a:cs typeface="Arial"/>
            </a:endParaRPr>
          </a:p>
          <a:p>
            <a:endParaRPr lang="en-US" sz="1400" dirty="0">
              <a:latin typeface="Arial"/>
              <a:cs typeface="Arial"/>
            </a:endParaRPr>
          </a:p>
        </p:txBody>
      </p:sp>
      <p:pic>
        <p:nvPicPr>
          <p:cNvPr id="15" name="Picture 14" descr="A screenshot of a calculator&#10;&#10;AI-generated content may be incorrect.">
            <a:extLst>
              <a:ext uri="{FF2B5EF4-FFF2-40B4-BE49-F238E27FC236}">
                <a16:creationId xmlns:a16="http://schemas.microsoft.com/office/drawing/2014/main" id="{E0C673E2-3610-94F6-9700-6A13B4487038}"/>
              </a:ext>
            </a:extLst>
          </p:cNvPr>
          <p:cNvPicPr>
            <a:picLocks noChangeAspect="1"/>
          </p:cNvPicPr>
          <p:nvPr/>
        </p:nvPicPr>
        <p:blipFill>
          <a:blip r:embed="rId2"/>
          <a:stretch>
            <a:fillRect/>
          </a:stretch>
        </p:blipFill>
        <p:spPr>
          <a:xfrm>
            <a:off x="5467521" y="1443143"/>
            <a:ext cx="4696236" cy="6116542"/>
          </a:xfrm>
          <a:prstGeom prst="rect">
            <a:avLst/>
          </a:prstGeom>
        </p:spPr>
      </p:pic>
      <p:sp>
        <p:nvSpPr>
          <p:cNvPr id="16" name="Rectangle: Rounded Corners 15">
            <a:extLst>
              <a:ext uri="{FF2B5EF4-FFF2-40B4-BE49-F238E27FC236}">
                <a16:creationId xmlns:a16="http://schemas.microsoft.com/office/drawing/2014/main" id="{C6B93149-CE7D-881F-57C7-9B771CDBFA2C}"/>
              </a:ext>
            </a:extLst>
          </p:cNvPr>
          <p:cNvSpPr/>
          <p:nvPr/>
        </p:nvSpPr>
        <p:spPr>
          <a:xfrm>
            <a:off x="62" y="3752194"/>
            <a:ext cx="4860968" cy="3813102"/>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CEE8F2B1-9DA4-7A4D-BF21-55B8A12416A3}"/>
              </a:ext>
            </a:extLst>
          </p:cNvPr>
          <p:cNvSpPr txBox="1"/>
          <p:nvPr/>
        </p:nvSpPr>
        <p:spPr>
          <a:xfrm>
            <a:off x="170715" y="3886198"/>
            <a:ext cx="470234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The business will have a total startup cost of £2,000 which will be obtained through a loan from family members and through some savings (£900). The main expenses for the business for the first month of operations include: utilities, telephone and internet, marketing and advertising, postage, transport and delivery, and cost of sales. Across is a cash flow chart of the above expenses with the total amount for the first month of operations. The chart indicates that the business is managing the startup cost efficiently allowing left over money that can be used to cover future expenses if the business was to expand in any way, </a:t>
            </a:r>
          </a:p>
        </p:txBody>
      </p:sp>
      <p:sp>
        <p:nvSpPr>
          <p:cNvPr id="18" name="Arrow: Right 17">
            <a:extLst>
              <a:ext uri="{FF2B5EF4-FFF2-40B4-BE49-F238E27FC236}">
                <a16:creationId xmlns:a16="http://schemas.microsoft.com/office/drawing/2014/main" id="{2AB56552-1A3E-9C9F-D4AF-CA3D2924F5DD}"/>
              </a:ext>
            </a:extLst>
          </p:cNvPr>
          <p:cNvSpPr/>
          <p:nvPr/>
        </p:nvSpPr>
        <p:spPr>
          <a:xfrm>
            <a:off x="4872977" y="4178578"/>
            <a:ext cx="596939" cy="3045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2485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F1F6A-D533-0F9C-EEE0-AE722638112A}"/>
              </a:ext>
            </a:extLst>
          </p:cNvPr>
          <p:cNvSpPr>
            <a:spLocks noGrp="1"/>
          </p:cNvSpPr>
          <p:nvPr>
            <p:ph type="title"/>
          </p:nvPr>
        </p:nvSpPr>
        <p:spPr/>
        <p:txBody>
          <a:bodyPr/>
          <a:lstStyle/>
          <a:p>
            <a:r>
              <a:rPr lang="en-US" dirty="0">
                <a:ea typeface="Ebrima"/>
                <a:cs typeface="Ebrima"/>
              </a:rPr>
              <a:t>Thank you for listening</a:t>
            </a:r>
            <a:br>
              <a:rPr lang="en-US" dirty="0">
                <a:ea typeface="Ebrima"/>
                <a:cs typeface="Ebrima"/>
              </a:rPr>
            </a:br>
            <a:br>
              <a:rPr lang="en-US" dirty="0">
                <a:ea typeface="Ebrima"/>
                <a:cs typeface="Ebrima"/>
              </a:rPr>
            </a:br>
            <a:r>
              <a:rPr lang="en-US" dirty="0">
                <a:ea typeface="Ebrima"/>
                <a:cs typeface="Ebrima"/>
              </a:rPr>
              <a:t>Do you have any questions? </a:t>
            </a:r>
            <a:endParaRPr lang="en-US" dirty="0"/>
          </a:p>
        </p:txBody>
      </p:sp>
    </p:spTree>
    <p:extLst>
      <p:ext uri="{BB962C8B-B14F-4D97-AF65-F5344CB8AC3E}">
        <p14:creationId xmlns:p14="http://schemas.microsoft.com/office/powerpoint/2010/main" val="4176705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5DF8502-06F6-0E7D-DE62-CDA47541C6F7}"/>
              </a:ext>
            </a:extLst>
          </p:cNvPr>
          <p:cNvSpPr>
            <a:spLocks noGrp="1"/>
          </p:cNvSpPr>
          <p:nvPr>
            <p:ph type="body" sz="quarter" idx="11"/>
          </p:nvPr>
        </p:nvSpPr>
        <p:spPr/>
        <p:txBody>
          <a:bodyPr/>
          <a:lstStyle/>
          <a:p>
            <a:r>
              <a:rPr lang="en-US">
                <a:ea typeface="Ebrima"/>
                <a:cs typeface="Ebrima"/>
              </a:rPr>
              <a:t>references</a:t>
            </a:r>
            <a:endParaRPr lang="en-US"/>
          </a:p>
        </p:txBody>
      </p:sp>
      <p:sp>
        <p:nvSpPr>
          <p:cNvPr id="14" name="TextBox 13">
            <a:extLst>
              <a:ext uri="{FF2B5EF4-FFF2-40B4-BE49-F238E27FC236}">
                <a16:creationId xmlns:a16="http://schemas.microsoft.com/office/drawing/2014/main" id="{AB7F548C-D641-8CB5-9F68-DF99FB36358C}"/>
              </a:ext>
            </a:extLst>
          </p:cNvPr>
          <p:cNvSpPr txBox="1"/>
          <p:nvPr/>
        </p:nvSpPr>
        <p:spPr>
          <a:xfrm>
            <a:off x="1266420" y="2097121"/>
            <a:ext cx="7172559"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err="1">
                <a:solidFill>
                  <a:srgbClr val="2C3E50"/>
                </a:solidFill>
                <a:latin typeface="Calibri"/>
                <a:ea typeface="Calibri"/>
                <a:cs typeface="Calibri"/>
              </a:rPr>
              <a:t>Caroola</a:t>
            </a:r>
            <a:r>
              <a:rPr lang="en-US" sz="1600" dirty="0">
                <a:solidFill>
                  <a:srgbClr val="2C3E50"/>
                </a:solidFill>
                <a:latin typeface="Calibri"/>
                <a:ea typeface="Calibri"/>
                <a:cs typeface="Calibri"/>
              </a:rPr>
              <a:t> (2024). </a:t>
            </a:r>
            <a:r>
              <a:rPr lang="en-US" sz="1600" i="1" dirty="0">
                <a:solidFill>
                  <a:srgbClr val="2C3E50"/>
                </a:solidFill>
                <a:latin typeface="Calibri"/>
                <a:ea typeface="Calibri"/>
                <a:cs typeface="Calibri"/>
              </a:rPr>
              <a:t>Advantages and Disadvantages of Being a Sole Trader</a:t>
            </a:r>
            <a:r>
              <a:rPr lang="en-US" sz="1600" dirty="0">
                <a:solidFill>
                  <a:srgbClr val="2C3E50"/>
                </a:solidFill>
                <a:latin typeface="Calibri"/>
                <a:ea typeface="Calibri"/>
                <a:cs typeface="Calibri"/>
              </a:rPr>
              <a:t>. [online] </a:t>
            </a:r>
            <a:r>
              <a:rPr lang="en-US" sz="1600" err="1">
                <a:solidFill>
                  <a:srgbClr val="2C3E50"/>
                </a:solidFill>
                <a:latin typeface="Calibri"/>
                <a:ea typeface="Calibri"/>
                <a:cs typeface="Calibri"/>
              </a:rPr>
              <a:t>Caroola</a:t>
            </a:r>
            <a:r>
              <a:rPr lang="en-US" sz="1600" dirty="0">
                <a:solidFill>
                  <a:srgbClr val="2C3E50"/>
                </a:solidFill>
                <a:latin typeface="Calibri"/>
                <a:ea typeface="Calibri"/>
                <a:cs typeface="Calibri"/>
              </a:rPr>
              <a:t>. Available at: </a:t>
            </a:r>
            <a:r>
              <a:rPr lang="en-US" sz="1600" u="sng" dirty="0">
                <a:latin typeface="Calibri"/>
                <a:ea typeface="Calibri"/>
                <a:cs typeface="Calibri"/>
                <a:hlinkClick r:id="rId2"/>
              </a:rPr>
              <a:t>https://caroola.com/resources/starting-up/sole-trader-advantages-and-disadvantages/</a:t>
            </a:r>
            <a:r>
              <a:rPr lang="en-US" sz="1600" dirty="0">
                <a:solidFill>
                  <a:srgbClr val="2C3E50"/>
                </a:solidFill>
                <a:latin typeface="Calibri"/>
                <a:ea typeface="Calibri"/>
                <a:cs typeface="Calibri"/>
              </a:rPr>
              <a:t>.  </a:t>
            </a:r>
          </a:p>
          <a:p>
            <a:endParaRPr lang="en-US" sz="1600" dirty="0">
              <a:solidFill>
                <a:srgbClr val="2C3E50"/>
              </a:solidFill>
              <a:latin typeface="Calibri"/>
              <a:ea typeface="Calibri"/>
              <a:cs typeface="Calibri"/>
            </a:endParaRPr>
          </a:p>
          <a:p>
            <a:r>
              <a:rPr lang="en-US" sz="1600" dirty="0">
                <a:solidFill>
                  <a:srgbClr val="2C3E50"/>
                </a:solidFill>
                <a:latin typeface="Calibri"/>
                <a:ea typeface="Calibri"/>
                <a:cs typeface="Calibri"/>
              </a:rPr>
              <a:t>CIPD (2025). </a:t>
            </a:r>
            <a:r>
              <a:rPr lang="en-US" sz="1600" i="1" dirty="0">
                <a:solidFill>
                  <a:srgbClr val="2C3E50"/>
                </a:solidFill>
                <a:latin typeface="Calibri"/>
                <a:ea typeface="Calibri"/>
                <a:cs typeface="Calibri"/>
              </a:rPr>
              <a:t>PESTLE Analysis</a:t>
            </a:r>
            <a:r>
              <a:rPr lang="en-US" sz="1600" dirty="0">
                <a:solidFill>
                  <a:srgbClr val="2C3E50"/>
                </a:solidFill>
                <a:latin typeface="Calibri"/>
                <a:ea typeface="Calibri"/>
                <a:cs typeface="Calibri"/>
              </a:rPr>
              <a:t>. [online] CIPD. Available at: </a:t>
            </a:r>
            <a:r>
              <a:rPr lang="en-US" sz="1600" u="sng" dirty="0">
                <a:solidFill>
                  <a:srgbClr val="2C3E50"/>
                </a:solidFill>
                <a:latin typeface="Calibri"/>
                <a:ea typeface="Calibri"/>
                <a:cs typeface="Calibri"/>
                <a:hlinkClick r:id="rId3"/>
              </a:rPr>
              <a:t>https://www.cipd.org/uk/knowledge/factsheets/pestle-analysis-factsheet/</a:t>
            </a:r>
            <a:r>
              <a:rPr lang="en-US" sz="1600" dirty="0">
                <a:solidFill>
                  <a:srgbClr val="2C3E50"/>
                </a:solidFill>
                <a:latin typeface="Calibri"/>
                <a:ea typeface="Calibri"/>
                <a:cs typeface="Calibri"/>
              </a:rPr>
              <a:t>. </a:t>
            </a:r>
          </a:p>
          <a:p>
            <a:endParaRPr lang="en-US" sz="1400" dirty="0">
              <a:solidFill>
                <a:srgbClr val="2C3E50"/>
              </a:solidFill>
              <a:latin typeface="Arial"/>
              <a:ea typeface="Calibri"/>
              <a:cs typeface="Calibri"/>
            </a:endParaRPr>
          </a:p>
          <a:p>
            <a:r>
              <a:rPr lang="en-US" sz="1400" dirty="0" err="1">
                <a:solidFill>
                  <a:srgbClr val="2C3E50"/>
                </a:solidFill>
                <a:latin typeface="Arial"/>
                <a:ea typeface="Calibri"/>
                <a:cs typeface="Calibri"/>
              </a:rPr>
              <a:t>Sedulo</a:t>
            </a:r>
            <a:r>
              <a:rPr lang="en-US" sz="1400" dirty="0">
                <a:solidFill>
                  <a:srgbClr val="2C3E50"/>
                </a:solidFill>
                <a:latin typeface="Arial"/>
                <a:ea typeface="Calibri"/>
                <a:cs typeface="Calibri"/>
              </a:rPr>
              <a:t> Funding Solutions. (2025). </a:t>
            </a:r>
            <a:r>
              <a:rPr lang="en-US" sz="1400" i="1" dirty="0">
                <a:solidFill>
                  <a:srgbClr val="2C3E50"/>
                </a:solidFill>
                <a:latin typeface="Arial"/>
                <a:ea typeface="Calibri"/>
                <a:cs typeface="Calibri"/>
              </a:rPr>
              <a:t>A Guide to Getting Funding for Sole Traders - </a:t>
            </a:r>
            <a:r>
              <a:rPr lang="en-US" sz="1400" i="1" dirty="0" err="1">
                <a:solidFill>
                  <a:srgbClr val="2C3E50"/>
                </a:solidFill>
                <a:latin typeface="Arial"/>
                <a:ea typeface="Calibri"/>
                <a:cs typeface="Calibri"/>
              </a:rPr>
              <a:t>Sedulo</a:t>
            </a:r>
            <a:r>
              <a:rPr lang="en-US" sz="1400" i="1" dirty="0">
                <a:solidFill>
                  <a:srgbClr val="2C3E50"/>
                </a:solidFill>
                <a:latin typeface="Arial"/>
                <a:ea typeface="Calibri"/>
                <a:cs typeface="Calibri"/>
              </a:rPr>
              <a:t> Funding Solutions</a:t>
            </a:r>
            <a:r>
              <a:rPr lang="en-US" sz="1400" dirty="0">
                <a:solidFill>
                  <a:srgbClr val="2C3E50"/>
                </a:solidFill>
                <a:latin typeface="Arial"/>
                <a:ea typeface="Calibri"/>
                <a:cs typeface="Calibri"/>
              </a:rPr>
              <a:t>. [online] Available at: </a:t>
            </a:r>
            <a:r>
              <a:rPr lang="en-US" sz="1400" dirty="0">
                <a:solidFill>
                  <a:srgbClr val="2C3E50"/>
                </a:solidFill>
                <a:latin typeface="Arial"/>
                <a:ea typeface="Calibri"/>
                <a:cs typeface="Calibri"/>
                <a:hlinkClick r:id="rId4"/>
              </a:rPr>
              <a:t>https://sedulofunding.co.uk/a-guide-to-getting-funding-for-sole-traders/</a:t>
            </a:r>
            <a:r>
              <a:rPr lang="en-US" sz="1400" dirty="0">
                <a:solidFill>
                  <a:srgbClr val="2C3E50"/>
                </a:solidFill>
                <a:latin typeface="Arial"/>
                <a:ea typeface="Calibri"/>
                <a:cs typeface="Calibri"/>
              </a:rPr>
              <a:t>.</a:t>
            </a:r>
            <a:endParaRPr lang="en-US" dirty="0">
              <a:solidFill>
                <a:srgbClr val="000000"/>
              </a:solidFill>
              <a:latin typeface="Arial"/>
              <a:ea typeface="Calibri"/>
              <a:cs typeface="Arial"/>
            </a:endParaRPr>
          </a:p>
          <a:p>
            <a:endParaRPr lang="en-US" sz="1400" dirty="0">
              <a:solidFill>
                <a:srgbClr val="2C3E50"/>
              </a:solidFill>
              <a:latin typeface="Arial"/>
              <a:ea typeface="Calibri"/>
              <a:cs typeface="Calibri"/>
            </a:endParaRPr>
          </a:p>
          <a:p>
            <a:r>
              <a:rPr lang="en-US" sz="1400" dirty="0">
                <a:solidFill>
                  <a:srgbClr val="2C3E50"/>
                </a:solidFill>
                <a:latin typeface="Calibri"/>
                <a:ea typeface="Calibri"/>
                <a:cs typeface="Calibri"/>
              </a:rPr>
              <a:t>SHERMAN (2019). </a:t>
            </a:r>
            <a:r>
              <a:rPr lang="en-US" sz="1400" i="1" dirty="0">
                <a:solidFill>
                  <a:srgbClr val="2C3E50"/>
                </a:solidFill>
                <a:latin typeface="Calibri"/>
                <a:ea typeface="Calibri"/>
                <a:cs typeface="Calibri"/>
              </a:rPr>
              <a:t>The Importance of a Marketing Strategy for Businesses in 2019 &amp; Beyond</a:t>
            </a:r>
            <a:r>
              <a:rPr lang="en-US" sz="1400" dirty="0">
                <a:solidFill>
                  <a:srgbClr val="2C3E50"/>
                </a:solidFill>
                <a:latin typeface="Calibri"/>
                <a:ea typeface="Calibri"/>
                <a:cs typeface="Calibri"/>
              </a:rPr>
              <a:t>. [online] Digital Marketing Blog. Available at: </a:t>
            </a:r>
            <a:r>
              <a:rPr lang="en-US" sz="1400" dirty="0">
                <a:solidFill>
                  <a:srgbClr val="2C3E50"/>
                </a:solidFill>
                <a:latin typeface="Calibri"/>
                <a:ea typeface="Calibri"/>
                <a:cs typeface="Calibri"/>
                <a:hlinkClick r:id="rId5"/>
              </a:rPr>
              <a:t>https://www.lyfemarketing.com/blog/importance-of-a-marketing-strategy/</a:t>
            </a:r>
            <a:r>
              <a:rPr lang="en-US" sz="1400" dirty="0">
                <a:solidFill>
                  <a:srgbClr val="2C3E50"/>
                </a:solidFill>
                <a:latin typeface="Calibri"/>
                <a:ea typeface="Calibri"/>
                <a:cs typeface="Calibri"/>
              </a:rPr>
              <a:t>. </a:t>
            </a:r>
            <a:endParaRPr lang="en-US" dirty="0"/>
          </a:p>
        </p:txBody>
      </p:sp>
    </p:spTree>
    <p:extLst>
      <p:ext uri="{BB962C8B-B14F-4D97-AF65-F5344CB8AC3E}">
        <p14:creationId xmlns:p14="http://schemas.microsoft.com/office/powerpoint/2010/main" val="3865672932"/>
      </p:ext>
    </p:extLst>
  </p:cSld>
  <p:clrMapOvr>
    <a:masterClrMapping/>
  </p:clrMapOvr>
</p:sld>
</file>

<file path=ppt/theme/theme1.xml><?xml version="1.0" encoding="utf-8"?>
<a:theme xmlns:a="http://schemas.openxmlformats.org/drawingml/2006/main" name="Office Theme">
  <a:themeElements>
    <a:clrScheme name="Colorful Certificate">
      <a:dk1>
        <a:sysClr val="windowText" lastClr="000000"/>
      </a:dk1>
      <a:lt1>
        <a:sysClr val="window" lastClr="FFFFFF"/>
      </a:lt1>
      <a:dk2>
        <a:srgbClr val="006BD6"/>
      </a:dk2>
      <a:lt2>
        <a:srgbClr val="833978"/>
      </a:lt2>
      <a:accent1>
        <a:srgbClr val="C741AD"/>
      </a:accent1>
      <a:accent2>
        <a:srgbClr val="FF0066"/>
      </a:accent2>
      <a:accent3>
        <a:srgbClr val="A5A5A5"/>
      </a:accent3>
      <a:accent4>
        <a:srgbClr val="FFC000"/>
      </a:accent4>
      <a:accent5>
        <a:srgbClr val="5B9BD5"/>
      </a:accent5>
      <a:accent6>
        <a:srgbClr val="70AD47"/>
      </a:accent6>
      <a:hlink>
        <a:srgbClr val="0563C1"/>
      </a:hlink>
      <a:folHlink>
        <a:srgbClr val="954F72"/>
      </a:folHlink>
    </a:clrScheme>
    <a:fontScheme name="Colorful Certificate">
      <a:majorFont>
        <a:latin typeface="Georgia"/>
        <a:ea typeface=""/>
        <a:cs typeface=""/>
      </a:majorFont>
      <a:minorFont>
        <a:latin typeface="Speak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931586_win32_fixed" id="{3D27B7EF-D536-4125-92B7-E3B8AD008436}" vid="{310ABC6F-3902-4EAA-BE04-930288108DE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E1ACF23-D1B2-474A-8B32-D763B0D6D3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EBE2E1-2963-454A-B0AF-FBA65320343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6CD749F7-44BB-4371-899D-B6FC8C7837A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138</Words>
  <Application>Microsoft Office PowerPoint</Application>
  <PresentationFormat>Custom</PresentationFormat>
  <Paragraphs>36</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Name: Sabina Jehan Student number: 2421655 Lecturer name: Fouziya Farheen Course module: LCLM4006 -  Course title: Enterprise and Entrepreneurship    </vt:lpstr>
      <vt:lpstr>PowerPoint Presentation</vt:lpstr>
      <vt:lpstr>Overview of the business idea  </vt:lpstr>
      <vt:lpstr>PowerPoint Presentation</vt:lpstr>
      <vt:lpstr>PowerPoint Presentation</vt:lpstr>
      <vt:lpstr>PowerPoint Presentation</vt:lpstr>
      <vt:lpstr>Pestel analysis of the business </vt:lpstr>
      <vt:lpstr>PowerPoint Presentation</vt:lpstr>
      <vt:lpstr>PowerPoint Presentation</vt:lpstr>
      <vt:lpstr>Thank you for listening  Do you have any questions?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887</cp:revision>
  <dcterms:created xsi:type="dcterms:W3CDTF">2025-11-01T10:49:42Z</dcterms:created>
  <dcterms:modified xsi:type="dcterms:W3CDTF">2025-11-08T12:20:00Z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