
<file path=[Content_Types].xml><?xml version="1.0" encoding="utf-8"?>
<Types xmlns="http://schemas.openxmlformats.org/package/2006/content-types">
  <Default Extension="tmp" ContentType="image/png"/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700" r:id="rId1"/>
  </p:sldMasterIdLst>
  <p:notesMasterIdLst>
    <p:notesMasterId r:id="rId46"/>
  </p:notesMasterIdLst>
  <p:sldIdLst>
    <p:sldId id="758" r:id="rId2"/>
    <p:sldId id="760" r:id="rId3"/>
    <p:sldId id="759" r:id="rId4"/>
    <p:sldId id="628" r:id="rId5"/>
    <p:sldId id="786" r:id="rId6"/>
    <p:sldId id="787" r:id="rId7"/>
    <p:sldId id="788" r:id="rId8"/>
    <p:sldId id="790" r:id="rId9"/>
    <p:sldId id="789" r:id="rId10"/>
    <p:sldId id="791" r:id="rId11"/>
    <p:sldId id="762" r:id="rId12"/>
    <p:sldId id="792" r:id="rId13"/>
    <p:sldId id="793" r:id="rId14"/>
    <p:sldId id="794" r:id="rId15"/>
    <p:sldId id="795" r:id="rId16"/>
    <p:sldId id="796" r:id="rId17"/>
    <p:sldId id="797" r:id="rId18"/>
    <p:sldId id="799" r:id="rId19"/>
    <p:sldId id="825" r:id="rId20"/>
    <p:sldId id="800" r:id="rId21"/>
    <p:sldId id="801" r:id="rId22"/>
    <p:sldId id="802" r:id="rId23"/>
    <p:sldId id="803" r:id="rId24"/>
    <p:sldId id="804" r:id="rId25"/>
    <p:sldId id="805" r:id="rId26"/>
    <p:sldId id="806" r:id="rId27"/>
    <p:sldId id="807" r:id="rId28"/>
    <p:sldId id="808" r:id="rId29"/>
    <p:sldId id="809" r:id="rId30"/>
    <p:sldId id="810" r:id="rId31"/>
    <p:sldId id="826" r:id="rId32"/>
    <p:sldId id="811" r:id="rId33"/>
    <p:sldId id="812" r:id="rId34"/>
    <p:sldId id="813" r:id="rId35"/>
    <p:sldId id="814" r:id="rId36"/>
    <p:sldId id="815" r:id="rId37"/>
    <p:sldId id="816" r:id="rId38"/>
    <p:sldId id="771" r:id="rId39"/>
    <p:sldId id="817" r:id="rId40"/>
    <p:sldId id="818" r:id="rId41"/>
    <p:sldId id="820" r:id="rId42"/>
    <p:sldId id="291" r:id="rId43"/>
    <p:sldId id="824" r:id="rId44"/>
    <p:sldId id="823" r:id="rId45"/>
  </p:sldIdLst>
  <p:sldSz cx="9144000" cy="5143500" type="screen16x9"/>
  <p:notesSz cx="6858000" cy="9144000"/>
  <p:defaultTextStyle>
    <a:defPPr>
      <a:defRPr lang="en-US"/>
    </a:defPPr>
    <a:lvl1pPr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1pPr>
    <a:lvl2pPr marL="4572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2pPr>
    <a:lvl3pPr marL="9144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3pPr>
    <a:lvl4pPr marL="13716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4pPr>
    <a:lvl5pPr marL="18288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336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Barbara Reif" initials="BR" lastIdx="3" clrIdx="0"/>
  <p:cmAuthor id="1" name="Jane Gibbons -X (jagibbon - DEL ORO CONSULTING INC at Cisco)" initials="JG-(-DOCIaC" lastIdx="28" clrIdx="1">
    <p:extLst/>
  </p:cmAuthor>
  <p:cmAuthor id="2" name="Bob Vachon" initials="BV" lastIdx="24" clrIdx="2">
    <p:extLst/>
  </p:cmAuthor>
  <p:cmAuthor id="3" name="geekette" initials="g" lastIdx="8" clrIdx="3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0000CC"/>
    <a:srgbClr val="000099"/>
    <a:srgbClr val="CC99FF"/>
    <a:srgbClr val="CC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3431" autoAdjust="0"/>
    <p:restoredTop sz="81065" autoAdjust="0"/>
  </p:normalViewPr>
  <p:slideViewPr>
    <p:cSldViewPr snapToGrid="0" showGuides="1">
      <p:cViewPr varScale="1">
        <p:scale>
          <a:sx n="78" d="100"/>
          <a:sy n="78" d="100"/>
        </p:scale>
        <p:origin x="372" y="84"/>
      </p:cViewPr>
      <p:guideLst>
        <p:guide orient="horz" pos="1620"/>
        <p:guide pos="336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11" d="100"/>
        <a:sy n="111" d="100"/>
      </p:scale>
      <p:origin x="0" y="-512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commentAuthors" Target="commentAuthors.xml"/><Relationship Id="rId50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36337D9-3022-3D41-8D8A-BDF2F3B0DD8E}" type="datetimeFigureOut">
              <a:rPr lang="en-US" smtClean="0"/>
              <a:t>4/1/2019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641018C-6CAF-B84E-B92C-ECB119457FBA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3756487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buFontTx/>
              <a:buNone/>
            </a:pPr>
            <a:r>
              <a:rPr lang="en-US" b="0" dirty="0" smtClean="0"/>
              <a:t>Cisco Networking Academy Program</a:t>
            </a:r>
          </a:p>
          <a:p>
            <a:pPr>
              <a:buFontTx/>
              <a:buNone/>
            </a:pPr>
            <a:r>
              <a:rPr lang="en-US" b="0" dirty="0" smtClean="0"/>
              <a:t>Introduction</a:t>
            </a:r>
            <a:r>
              <a:rPr lang="en-US" b="0" baseline="0" dirty="0" smtClean="0"/>
              <a:t> to Networks v6.0</a:t>
            </a:r>
            <a:endParaRPr lang="en-US" b="0" dirty="0" smtClean="0"/>
          </a:p>
          <a:p>
            <a:pPr>
              <a:buFontTx/>
              <a:buNone/>
            </a:pPr>
            <a:r>
              <a:rPr lang="en-US" sz="1200" b="0" dirty="0" smtClean="0"/>
              <a:t>Chapter 3: </a:t>
            </a:r>
            <a:r>
              <a:rPr lang="en-US" sz="1200" dirty="0" smtClean="0"/>
              <a:t>Network Protocols and Communication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41018C-6CAF-B84E-B92C-ECB119457FBA}" type="slidenum">
              <a:rPr lang="en-US" smtClean="0"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968007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11"/>
          <p:cNvSpPr txBox="1">
            <a:spLocks noGrp="1" noChangeArrowheads="1"/>
          </p:cNvSpPr>
          <p:nvPr/>
        </p:nvSpPr>
        <p:spPr bwMode="auto">
          <a:xfrm>
            <a:off x="5929313" y="8680450"/>
            <a:ext cx="812800" cy="287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819" tIns="0" rIns="18819" bIns="0" anchor="b"/>
          <a:lstStyle>
            <a:lvl1pPr defTabSz="903288" eaLnBrk="0" hangingPunct="0">
              <a:defRPr sz="2400" b="1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defTabSz="903288" eaLnBrk="0" hangingPunct="0">
              <a:defRPr sz="2400" b="1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defTabSz="903288" eaLnBrk="0" hangingPunct="0">
              <a:defRPr sz="2400" b="1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defTabSz="903288" eaLnBrk="0" hangingPunct="0">
              <a:defRPr sz="2400" b="1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defTabSz="903288" eaLnBrk="0" hangingPunct="0">
              <a:defRPr sz="2400" b="1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defTabSz="903288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defTabSz="903288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defTabSz="903288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defTabSz="903288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/>
            <a:fld id="{7C839C26-801B-42B6-A101-60F37FE2B0A8}" type="slidenum">
              <a:rPr lang="en-US" sz="800" b="0"/>
              <a:pPr algn="r"/>
              <a:t>2</a:t>
            </a:fld>
            <a:endParaRPr lang="en-US" sz="800" b="0" dirty="0"/>
          </a:p>
        </p:txBody>
      </p:sp>
      <p:sp>
        <p:nvSpPr>
          <p:cNvPr id="184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4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buFontTx/>
              <a:buNone/>
            </a:pPr>
            <a:r>
              <a:rPr lang="en-US" b="0" dirty="0" smtClean="0"/>
              <a:t>Cisco Networking Academy Program</a:t>
            </a:r>
          </a:p>
          <a:p>
            <a:pPr>
              <a:buFontTx/>
              <a:buNone/>
            </a:pPr>
            <a:r>
              <a:rPr lang="en-US" b="0" dirty="0" smtClean="0"/>
              <a:t>Introduction</a:t>
            </a:r>
            <a:r>
              <a:rPr lang="en-US" b="0" baseline="0" dirty="0" smtClean="0"/>
              <a:t> to Networks v6.0</a:t>
            </a:r>
            <a:endParaRPr lang="en-US" b="0" dirty="0" smtClean="0"/>
          </a:p>
          <a:p>
            <a:pPr>
              <a:buFontTx/>
              <a:buNone/>
            </a:pPr>
            <a:r>
              <a:rPr lang="en-US" sz="1200" b="0" dirty="0" smtClean="0"/>
              <a:t>Chapter 3: </a:t>
            </a:r>
            <a:r>
              <a:rPr lang="en-US" sz="1200" dirty="0" smtClean="0"/>
              <a:t>Network Protocols and Communication</a:t>
            </a:r>
            <a:endParaRPr lang="en-US" dirty="0" smtClean="0"/>
          </a:p>
          <a:p>
            <a:endParaRPr lang="en-GB" dirty="0" smtClean="0"/>
          </a:p>
        </p:txBody>
      </p:sp>
    </p:spTree>
    <p:extLst>
      <p:ext uri="{BB962C8B-B14F-4D97-AF65-F5344CB8AC3E}">
        <p14:creationId xmlns:p14="http://schemas.microsoft.com/office/powerpoint/2010/main" val="102475214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200" b="0" dirty="0" smtClean="0"/>
              <a:t>3 – </a:t>
            </a:r>
            <a:r>
              <a:rPr lang="en-US" sz="1200" dirty="0" smtClean="0"/>
              <a:t>Network Protocols and Communication</a:t>
            </a:r>
            <a:endParaRPr lang="en-US" sz="1200" b="0" dirty="0" smtClean="0"/>
          </a:p>
          <a:p>
            <a:pPr>
              <a:buFontTx/>
              <a:buNone/>
            </a:pPr>
            <a:r>
              <a:rPr lang="en-US" sz="1200" b="0" dirty="0" smtClean="0"/>
              <a:t>3.1 – </a:t>
            </a:r>
            <a:r>
              <a:rPr lang="en-US" dirty="0" smtClean="0"/>
              <a:t>Rules of Communication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41018C-6CAF-B84E-B92C-ECB119457FBA}" type="slidenum">
              <a:rPr lang="en-US" smtClean="0"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2552962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2" name="Rectangle 11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882650"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 defTabSz="8826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 defTabSz="88265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defTabSz="88265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 defTabSz="88265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algn="ctr" defTabSz="88265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algn="ctr" defTabSz="88265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algn="ctr" defTabSz="88265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algn="ctr" defTabSz="88265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fld id="{04267211-205D-47E8-9F29-7E4C01D43DC3}" type="slidenum">
              <a:rPr lang="en-US" altLang="en-US" sz="800" smtClean="0"/>
              <a:pPr/>
              <a:t>4</a:t>
            </a:fld>
            <a:endParaRPr lang="en-US" altLang="en-US" sz="800" dirty="0" smtClean="0"/>
          </a:p>
        </p:txBody>
      </p:sp>
      <p:sp>
        <p:nvSpPr>
          <p:cNvPr id="1126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26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lnSpc>
                <a:spcPct val="80000"/>
              </a:lnSpc>
              <a:buFontTx/>
              <a:buNone/>
            </a:pPr>
            <a:r>
              <a:rPr lang="en-U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3.1 – Rules of Communication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dirty="0" smtClean="0">
                <a:latin typeface="Arial" charset="0"/>
              </a:rPr>
              <a:t>3.1.1 – </a:t>
            </a:r>
            <a:r>
              <a:rPr lang="en-US" altLang="en-US" sz="1200" dirty="0" smtClean="0"/>
              <a:t>The Rules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dirty="0" smtClean="0">
                <a:latin typeface="Arial" charset="0"/>
              </a:rPr>
              <a:t>3.1.1.1 </a:t>
            </a:r>
            <a:r>
              <a:rPr lang="en-US" baseline="0" dirty="0" smtClean="0">
                <a:latin typeface="Arial" charset="0"/>
              </a:rPr>
              <a:t>– </a:t>
            </a:r>
            <a:r>
              <a:rPr lang="en-US" altLang="en-US" dirty="0" smtClean="0"/>
              <a:t>Communication Fundamentals</a:t>
            </a:r>
            <a:endParaRPr lang="en-US" baseline="0" dirty="0" smtClean="0">
              <a:latin typeface="Arial" charset="0"/>
            </a:endParaRPr>
          </a:p>
          <a:p>
            <a:pPr>
              <a:lnSpc>
                <a:spcPct val="80000"/>
              </a:lnSpc>
              <a:buFontTx/>
              <a:buNone/>
            </a:pP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352519018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2" name="Rectangle 11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882650"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 defTabSz="8826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 defTabSz="88265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defTabSz="88265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 defTabSz="88265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algn="ctr" defTabSz="88265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algn="ctr" defTabSz="88265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algn="ctr" defTabSz="88265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algn="ctr" defTabSz="88265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fld id="{04267211-205D-47E8-9F29-7E4C01D43DC3}" type="slidenum">
              <a:rPr lang="en-US" altLang="en-US" sz="800" smtClean="0"/>
              <a:pPr/>
              <a:t>5</a:t>
            </a:fld>
            <a:endParaRPr lang="en-US" altLang="en-US" sz="800" dirty="0" smtClean="0"/>
          </a:p>
        </p:txBody>
      </p:sp>
      <p:sp>
        <p:nvSpPr>
          <p:cNvPr id="1126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26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lnSpc>
                <a:spcPct val="80000"/>
              </a:lnSpc>
              <a:buFontTx/>
              <a:buNone/>
            </a:pPr>
            <a:r>
              <a:rPr lang="en-U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3.1 – Rules of Communication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dirty="0" smtClean="0">
                <a:latin typeface="Arial" charset="0"/>
              </a:rPr>
              <a:t>3.1.1 – </a:t>
            </a:r>
            <a:r>
              <a:rPr lang="en-US" altLang="en-US" sz="1200" dirty="0" smtClean="0"/>
              <a:t>The Rules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dirty="0" smtClean="0">
                <a:latin typeface="Arial" charset="0"/>
              </a:rPr>
              <a:t>3.1.1.2 </a:t>
            </a:r>
            <a:r>
              <a:rPr lang="en-US" baseline="0" dirty="0" smtClean="0">
                <a:latin typeface="Arial" charset="0"/>
              </a:rPr>
              <a:t>– </a:t>
            </a:r>
            <a:r>
              <a:rPr lang="en-US" altLang="en-US" dirty="0" smtClean="0"/>
              <a:t>Rule Establishment</a:t>
            </a: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416098696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2" name="Rectangle 11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882650"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 defTabSz="8826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 defTabSz="88265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defTabSz="88265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 defTabSz="88265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algn="ctr" defTabSz="88265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algn="ctr" defTabSz="88265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algn="ctr" defTabSz="88265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algn="ctr" defTabSz="88265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fld id="{04267211-205D-47E8-9F29-7E4C01D43DC3}" type="slidenum">
              <a:rPr lang="en-US" altLang="en-US" sz="800" smtClean="0"/>
              <a:pPr/>
              <a:t>6</a:t>
            </a:fld>
            <a:endParaRPr lang="en-US" altLang="en-US" sz="800" dirty="0" smtClean="0"/>
          </a:p>
        </p:txBody>
      </p:sp>
      <p:sp>
        <p:nvSpPr>
          <p:cNvPr id="1126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26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lnSpc>
                <a:spcPct val="80000"/>
              </a:lnSpc>
              <a:buFontTx/>
              <a:buNone/>
            </a:pPr>
            <a:r>
              <a:rPr lang="en-U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3.1 – Rules of Communication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dirty="0" smtClean="0">
                <a:latin typeface="Arial" charset="0"/>
              </a:rPr>
              <a:t>3.1.1 – </a:t>
            </a:r>
            <a:r>
              <a:rPr lang="en-US" altLang="en-US" sz="1200" dirty="0" smtClean="0"/>
              <a:t>The Rules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dirty="0" smtClean="0">
                <a:latin typeface="Arial" charset="0"/>
              </a:rPr>
              <a:t>3.1.1.3 </a:t>
            </a:r>
            <a:r>
              <a:rPr lang="en-US" baseline="0" dirty="0" smtClean="0">
                <a:latin typeface="Arial" charset="0"/>
              </a:rPr>
              <a:t>– </a:t>
            </a:r>
            <a:r>
              <a:rPr lang="en-US" altLang="en-US" dirty="0" smtClean="0"/>
              <a:t>Message Encoding</a:t>
            </a: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384656942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2" name="Rectangle 11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882650"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 defTabSz="8826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 defTabSz="88265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defTabSz="88265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 defTabSz="88265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algn="ctr" defTabSz="88265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algn="ctr" defTabSz="88265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algn="ctr" defTabSz="88265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algn="ctr" defTabSz="88265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fld id="{04267211-205D-47E8-9F29-7E4C01D43DC3}" type="slidenum">
              <a:rPr lang="en-US" altLang="en-US" sz="800" smtClean="0"/>
              <a:pPr/>
              <a:t>7</a:t>
            </a:fld>
            <a:endParaRPr lang="en-US" altLang="en-US" sz="800" dirty="0" smtClean="0"/>
          </a:p>
        </p:txBody>
      </p:sp>
      <p:sp>
        <p:nvSpPr>
          <p:cNvPr id="1126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26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lnSpc>
                <a:spcPct val="80000"/>
              </a:lnSpc>
              <a:buFontTx/>
              <a:buNone/>
            </a:pPr>
            <a:r>
              <a:rPr lang="en-U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3.1 – Rules of Communication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dirty="0" smtClean="0">
                <a:latin typeface="Arial" charset="0"/>
              </a:rPr>
              <a:t>3.1.1 – </a:t>
            </a:r>
            <a:r>
              <a:rPr lang="en-US" altLang="en-US" sz="1200" dirty="0" smtClean="0"/>
              <a:t>The Rules</a:t>
            </a:r>
          </a:p>
          <a:p>
            <a:r>
              <a:rPr lang="en-US" dirty="0" smtClean="0">
                <a:latin typeface="Arial" charset="0"/>
              </a:rPr>
              <a:t>3.1.1.4 </a:t>
            </a:r>
            <a:r>
              <a:rPr lang="en-US" baseline="0" dirty="0" smtClean="0">
                <a:latin typeface="Arial" charset="0"/>
              </a:rPr>
              <a:t>– </a:t>
            </a:r>
            <a:r>
              <a:rPr lang="en-US" b="0" dirty="0" smtClean="0"/>
              <a:t>Message Formatting and Encapsulation</a:t>
            </a:r>
            <a:endParaRPr lang="en-US" b="0" dirty="0"/>
          </a:p>
        </p:txBody>
      </p:sp>
    </p:spTree>
    <p:extLst>
      <p:ext uri="{BB962C8B-B14F-4D97-AF65-F5344CB8AC3E}">
        <p14:creationId xmlns:p14="http://schemas.microsoft.com/office/powerpoint/2010/main" val="28287538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2" name="Rectangle 11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882650"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 defTabSz="8826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 defTabSz="88265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defTabSz="88265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 defTabSz="88265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algn="ctr" defTabSz="88265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algn="ctr" defTabSz="88265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algn="ctr" defTabSz="88265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algn="ctr" defTabSz="88265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fld id="{04267211-205D-47E8-9F29-7E4C01D43DC3}" type="slidenum">
              <a:rPr lang="en-US" altLang="en-US" sz="800" smtClean="0"/>
              <a:pPr/>
              <a:t>8</a:t>
            </a:fld>
            <a:endParaRPr lang="en-US" altLang="en-US" sz="800" dirty="0" smtClean="0"/>
          </a:p>
        </p:txBody>
      </p:sp>
      <p:sp>
        <p:nvSpPr>
          <p:cNvPr id="1126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26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lnSpc>
                <a:spcPct val="80000"/>
              </a:lnSpc>
              <a:buFontTx/>
              <a:buNone/>
            </a:pPr>
            <a:r>
              <a:rPr lang="en-U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3.1 – Rules of Communication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dirty="0" smtClean="0">
                <a:latin typeface="Arial" charset="0"/>
              </a:rPr>
              <a:t>3.1.1 – </a:t>
            </a:r>
            <a:r>
              <a:rPr lang="en-US" altLang="en-US" sz="1200" dirty="0" smtClean="0"/>
              <a:t>The Rules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 smtClean="0">
                <a:latin typeface="Arial" charset="0"/>
              </a:rPr>
              <a:t>3.1.1.5 </a:t>
            </a:r>
            <a:r>
              <a:rPr lang="en-US" baseline="0" dirty="0" smtClean="0">
                <a:latin typeface="Arial" charset="0"/>
              </a:rPr>
              <a:t>– </a:t>
            </a:r>
            <a:r>
              <a:rPr lang="en-US" b="0" dirty="0" smtClean="0"/>
              <a:t>Message Size</a:t>
            </a:r>
          </a:p>
          <a:p>
            <a:endParaRPr lang="en-US" b="0" dirty="0"/>
          </a:p>
        </p:txBody>
      </p:sp>
    </p:spTree>
    <p:extLst>
      <p:ext uri="{BB962C8B-B14F-4D97-AF65-F5344CB8AC3E}">
        <p14:creationId xmlns:p14="http://schemas.microsoft.com/office/powerpoint/2010/main" val="332213556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2" name="Rectangle 11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882650"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 defTabSz="8826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 defTabSz="88265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defTabSz="88265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 defTabSz="88265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algn="ctr" defTabSz="88265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algn="ctr" defTabSz="88265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algn="ctr" defTabSz="88265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algn="ctr" defTabSz="88265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fld id="{04267211-205D-47E8-9F29-7E4C01D43DC3}" type="slidenum">
              <a:rPr lang="en-US" altLang="en-US" sz="800" smtClean="0"/>
              <a:pPr/>
              <a:t>9</a:t>
            </a:fld>
            <a:endParaRPr lang="en-US" altLang="en-US" sz="800" dirty="0" smtClean="0"/>
          </a:p>
        </p:txBody>
      </p:sp>
      <p:sp>
        <p:nvSpPr>
          <p:cNvPr id="1126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26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lnSpc>
                <a:spcPct val="80000"/>
              </a:lnSpc>
              <a:buFontTx/>
              <a:buNone/>
            </a:pPr>
            <a:r>
              <a:rPr lang="en-U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3.1 – Rules of Communication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dirty="0" smtClean="0">
                <a:latin typeface="Arial" charset="0"/>
              </a:rPr>
              <a:t>3.1.1 – </a:t>
            </a:r>
            <a:r>
              <a:rPr lang="en-US" altLang="en-US" sz="1200" dirty="0" smtClean="0"/>
              <a:t>The Rules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 smtClean="0">
                <a:latin typeface="Arial" charset="0"/>
              </a:rPr>
              <a:t>3.1.1.6 </a:t>
            </a:r>
            <a:r>
              <a:rPr lang="en-US" baseline="0" dirty="0" smtClean="0">
                <a:latin typeface="Arial" charset="0"/>
              </a:rPr>
              <a:t>– </a:t>
            </a:r>
            <a:r>
              <a:rPr lang="en-US" b="0" dirty="0" smtClean="0"/>
              <a:t>Message Timing</a:t>
            </a:r>
          </a:p>
          <a:p>
            <a:endParaRPr lang="en-US" b="0" dirty="0"/>
          </a:p>
        </p:txBody>
      </p:sp>
    </p:spTree>
    <p:extLst>
      <p:ext uri="{BB962C8B-B14F-4D97-AF65-F5344CB8AC3E}">
        <p14:creationId xmlns:p14="http://schemas.microsoft.com/office/powerpoint/2010/main" val="321948611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2" name="Rectangle 11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882650"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 defTabSz="8826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 defTabSz="88265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defTabSz="88265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 defTabSz="88265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algn="ctr" defTabSz="88265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algn="ctr" defTabSz="88265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algn="ctr" defTabSz="88265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algn="ctr" defTabSz="88265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fld id="{04267211-205D-47E8-9F29-7E4C01D43DC3}" type="slidenum">
              <a:rPr lang="en-US" altLang="en-US" sz="800" smtClean="0"/>
              <a:pPr/>
              <a:t>10</a:t>
            </a:fld>
            <a:endParaRPr lang="en-US" altLang="en-US" sz="800" dirty="0" smtClean="0"/>
          </a:p>
        </p:txBody>
      </p:sp>
      <p:sp>
        <p:nvSpPr>
          <p:cNvPr id="1126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26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lnSpc>
                <a:spcPct val="80000"/>
              </a:lnSpc>
              <a:buFontTx/>
              <a:buNone/>
            </a:pPr>
            <a:r>
              <a:rPr lang="en-U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3.1 – Rules of Communication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dirty="0" smtClean="0">
                <a:latin typeface="Arial" charset="0"/>
              </a:rPr>
              <a:t>3.1.1 – </a:t>
            </a:r>
            <a:r>
              <a:rPr lang="en-US" altLang="en-US" sz="1200" dirty="0" smtClean="0"/>
              <a:t>The </a:t>
            </a:r>
            <a:r>
              <a:rPr lang="en-US" altLang="en-US" sz="1200" b="0" dirty="0" smtClean="0"/>
              <a:t>Rules</a:t>
            </a:r>
          </a:p>
          <a:p>
            <a:r>
              <a:rPr lang="en-US" b="0" dirty="0" smtClean="0">
                <a:latin typeface="Arial" charset="0"/>
              </a:rPr>
              <a:t>3.1.1.7 </a:t>
            </a:r>
            <a:r>
              <a:rPr lang="en-US" b="0" baseline="0" dirty="0" smtClean="0">
                <a:latin typeface="Arial" charset="0"/>
              </a:rPr>
              <a:t>– </a:t>
            </a:r>
            <a:r>
              <a:rPr lang="en-US" b="0" dirty="0" smtClean="0"/>
              <a:t>Message Delivery Options</a:t>
            </a:r>
          </a:p>
          <a:p>
            <a:endParaRPr lang="en-US" b="0" dirty="0"/>
          </a:p>
        </p:txBody>
      </p:sp>
    </p:spTree>
    <p:extLst>
      <p:ext uri="{BB962C8B-B14F-4D97-AF65-F5344CB8AC3E}">
        <p14:creationId xmlns:p14="http://schemas.microsoft.com/office/powerpoint/2010/main" val="248555525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200" b="0" dirty="0" smtClean="0"/>
              <a:t>3– </a:t>
            </a:r>
            <a:r>
              <a:rPr lang="en-US" sz="1200" dirty="0" smtClean="0"/>
              <a:t>Network Protocols and Communication</a:t>
            </a:r>
            <a:endParaRPr lang="en-US" sz="1200" b="0" dirty="0" smtClean="0"/>
          </a:p>
          <a:p>
            <a:pPr>
              <a:buFontTx/>
              <a:buNone/>
            </a:pPr>
            <a:r>
              <a:rPr lang="en-US" sz="1200" b="0" dirty="0" smtClean="0"/>
              <a:t>3.2 – </a:t>
            </a:r>
            <a:r>
              <a:rPr lang="en-US" sz="1200" dirty="0" smtClean="0"/>
              <a:t>Network Protocols and Standards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41018C-6CAF-B84E-B92C-ECB119457FBA}" type="slidenum">
              <a:rPr lang="en-US" smtClean="0"/>
              <a:t>11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9793261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2" name="Rectangle 11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882650"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 defTabSz="8826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 defTabSz="88265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defTabSz="88265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 defTabSz="88265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algn="ctr" defTabSz="88265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algn="ctr" defTabSz="88265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algn="ctr" defTabSz="88265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algn="ctr" defTabSz="88265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fld id="{04267211-205D-47E8-9F29-7E4C01D43DC3}" type="slidenum">
              <a:rPr lang="en-US" altLang="en-US" sz="800" smtClean="0"/>
              <a:pPr/>
              <a:t>12</a:t>
            </a:fld>
            <a:endParaRPr lang="en-US" altLang="en-US" sz="800" dirty="0" smtClean="0"/>
          </a:p>
        </p:txBody>
      </p:sp>
      <p:sp>
        <p:nvSpPr>
          <p:cNvPr id="1126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26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lnSpc>
                <a:spcPct val="80000"/>
              </a:lnSpc>
              <a:buFontTx/>
              <a:buNone/>
            </a:pPr>
            <a:r>
              <a:rPr lang="en-U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3.2 – Network</a:t>
            </a:r>
            <a:r>
              <a:rPr lang="en-U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Protocols and Standards</a:t>
            </a:r>
            <a:endParaRPr lang="en-US" sz="1200" kern="1200" dirty="0" smtClean="0">
              <a:solidFill>
                <a:schemeClr val="tx1"/>
              </a:solidFill>
              <a:latin typeface="Arial" charset="0"/>
              <a:ea typeface="ＭＳ Ｐゴシック" charset="0"/>
              <a:cs typeface="ＭＳ Ｐゴシック" charset="0"/>
            </a:endParaRPr>
          </a:p>
          <a:p>
            <a:pPr>
              <a:lnSpc>
                <a:spcPct val="80000"/>
              </a:lnSpc>
              <a:buFontTx/>
              <a:buNone/>
            </a:pPr>
            <a:r>
              <a:rPr lang="en-US" dirty="0" smtClean="0">
                <a:latin typeface="Arial" charset="0"/>
              </a:rPr>
              <a:t>3.2.1 – </a:t>
            </a:r>
            <a:r>
              <a:rPr lang="en-US" altLang="en-US" sz="1200" dirty="0" smtClean="0"/>
              <a:t>Protocols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 smtClean="0">
                <a:latin typeface="Arial" charset="0"/>
              </a:rPr>
              <a:t>3.2.1.1 </a:t>
            </a:r>
            <a:r>
              <a:rPr lang="en-US" baseline="0" dirty="0" smtClean="0">
                <a:latin typeface="Arial" charset="0"/>
              </a:rPr>
              <a:t>– </a:t>
            </a:r>
            <a:r>
              <a:rPr lang="en-US" b="0" dirty="0" smtClean="0"/>
              <a:t>Rules that Govern Communications</a:t>
            </a:r>
          </a:p>
          <a:p>
            <a:endParaRPr lang="en-US" b="0" dirty="0"/>
          </a:p>
        </p:txBody>
      </p:sp>
    </p:spTree>
    <p:extLst>
      <p:ext uri="{BB962C8B-B14F-4D97-AF65-F5344CB8AC3E}">
        <p14:creationId xmlns:p14="http://schemas.microsoft.com/office/powerpoint/2010/main" val="257685159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2" name="Rectangle 11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882650"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 defTabSz="8826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 defTabSz="88265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defTabSz="88265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 defTabSz="88265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algn="ctr" defTabSz="88265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algn="ctr" defTabSz="88265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algn="ctr" defTabSz="88265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algn="ctr" defTabSz="88265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fld id="{04267211-205D-47E8-9F29-7E4C01D43DC3}" type="slidenum">
              <a:rPr lang="en-US" altLang="en-US" sz="800" smtClean="0"/>
              <a:pPr/>
              <a:t>13</a:t>
            </a:fld>
            <a:endParaRPr lang="en-US" altLang="en-US" sz="800" dirty="0" smtClean="0"/>
          </a:p>
        </p:txBody>
      </p:sp>
      <p:sp>
        <p:nvSpPr>
          <p:cNvPr id="1126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26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lnSpc>
                <a:spcPct val="80000"/>
              </a:lnSpc>
              <a:buFontTx/>
              <a:buNone/>
            </a:pPr>
            <a:r>
              <a:rPr lang="en-U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3.2 – Network</a:t>
            </a:r>
            <a:r>
              <a:rPr lang="en-U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Protocols and Standards</a:t>
            </a:r>
            <a:endParaRPr lang="en-US" sz="1200" kern="1200" dirty="0" smtClean="0">
              <a:solidFill>
                <a:schemeClr val="tx1"/>
              </a:solidFill>
              <a:latin typeface="Arial" charset="0"/>
              <a:ea typeface="ＭＳ Ｐゴシック" charset="0"/>
              <a:cs typeface="ＭＳ Ｐゴシック" charset="0"/>
            </a:endParaRPr>
          </a:p>
          <a:p>
            <a:pPr>
              <a:lnSpc>
                <a:spcPct val="80000"/>
              </a:lnSpc>
              <a:buFontTx/>
              <a:buNone/>
            </a:pPr>
            <a:r>
              <a:rPr lang="en-US" dirty="0" smtClean="0">
                <a:latin typeface="Arial" charset="0"/>
              </a:rPr>
              <a:t>3.2.1 – </a:t>
            </a:r>
            <a:r>
              <a:rPr lang="en-US" altLang="en-US" sz="1200" dirty="0" smtClean="0"/>
              <a:t>Protocols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 smtClean="0">
                <a:latin typeface="Arial" charset="0"/>
              </a:rPr>
              <a:t>3.2.1.2 </a:t>
            </a:r>
            <a:r>
              <a:rPr lang="en-US" baseline="0" dirty="0" smtClean="0">
                <a:latin typeface="Arial" charset="0"/>
              </a:rPr>
              <a:t>– </a:t>
            </a:r>
            <a:r>
              <a:rPr lang="en-US" b="0" dirty="0" smtClean="0"/>
              <a:t>Network protocols</a:t>
            </a:r>
          </a:p>
          <a:p>
            <a:endParaRPr lang="en-US" b="0" dirty="0"/>
          </a:p>
        </p:txBody>
      </p:sp>
    </p:spTree>
    <p:extLst>
      <p:ext uri="{BB962C8B-B14F-4D97-AF65-F5344CB8AC3E}">
        <p14:creationId xmlns:p14="http://schemas.microsoft.com/office/powerpoint/2010/main" val="177535004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2" name="Rectangle 11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882650"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 defTabSz="8826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 defTabSz="88265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defTabSz="88265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 defTabSz="88265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algn="ctr" defTabSz="88265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algn="ctr" defTabSz="88265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algn="ctr" defTabSz="88265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algn="ctr" defTabSz="88265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fld id="{04267211-205D-47E8-9F29-7E4C01D43DC3}" type="slidenum">
              <a:rPr lang="en-US" altLang="en-US" sz="800" smtClean="0"/>
              <a:pPr/>
              <a:t>14</a:t>
            </a:fld>
            <a:endParaRPr lang="en-US" altLang="en-US" sz="800" dirty="0" smtClean="0"/>
          </a:p>
        </p:txBody>
      </p:sp>
      <p:sp>
        <p:nvSpPr>
          <p:cNvPr id="1126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26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lnSpc>
                <a:spcPct val="80000"/>
              </a:lnSpc>
              <a:buFontTx/>
              <a:buNone/>
            </a:pPr>
            <a:r>
              <a:rPr lang="en-U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3.2 – Network</a:t>
            </a:r>
            <a:r>
              <a:rPr lang="en-U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Protocols and Standards</a:t>
            </a:r>
            <a:endParaRPr lang="en-US" sz="1200" kern="1200" dirty="0" smtClean="0">
              <a:solidFill>
                <a:schemeClr val="tx1"/>
              </a:solidFill>
              <a:latin typeface="Arial" charset="0"/>
              <a:ea typeface="ＭＳ Ｐゴシック" charset="0"/>
              <a:cs typeface="ＭＳ Ｐゴシック" charset="0"/>
            </a:endParaRPr>
          </a:p>
          <a:p>
            <a:pPr>
              <a:lnSpc>
                <a:spcPct val="80000"/>
              </a:lnSpc>
              <a:buFontTx/>
              <a:buNone/>
            </a:pPr>
            <a:r>
              <a:rPr lang="en-US" dirty="0" smtClean="0">
                <a:latin typeface="Arial" charset="0"/>
              </a:rPr>
              <a:t>3.2.1 – </a:t>
            </a:r>
            <a:r>
              <a:rPr lang="en-US" altLang="en-US" sz="1200" dirty="0" smtClean="0"/>
              <a:t>Protocols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 smtClean="0">
                <a:latin typeface="Arial" charset="0"/>
              </a:rPr>
              <a:t>3.2.1.3 </a:t>
            </a:r>
            <a:r>
              <a:rPr lang="en-US" baseline="0" dirty="0" smtClean="0">
                <a:latin typeface="Arial" charset="0"/>
              </a:rPr>
              <a:t>– </a:t>
            </a:r>
            <a:r>
              <a:rPr lang="en-US" dirty="0" smtClean="0"/>
              <a:t>Protocol Interaction</a:t>
            </a:r>
            <a:endParaRPr lang="en-US" b="0" dirty="0"/>
          </a:p>
        </p:txBody>
      </p:sp>
    </p:spTree>
    <p:extLst>
      <p:ext uri="{BB962C8B-B14F-4D97-AF65-F5344CB8AC3E}">
        <p14:creationId xmlns:p14="http://schemas.microsoft.com/office/powerpoint/2010/main" val="332383248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2" name="Rectangle 11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882650"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 defTabSz="8826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 defTabSz="88265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defTabSz="88265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 defTabSz="88265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algn="ctr" defTabSz="88265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algn="ctr" defTabSz="88265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algn="ctr" defTabSz="88265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algn="ctr" defTabSz="88265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fld id="{04267211-205D-47E8-9F29-7E4C01D43DC3}" type="slidenum">
              <a:rPr lang="en-US" altLang="en-US" sz="800" smtClean="0"/>
              <a:pPr/>
              <a:t>15</a:t>
            </a:fld>
            <a:endParaRPr lang="en-US" altLang="en-US" sz="800" dirty="0" smtClean="0"/>
          </a:p>
        </p:txBody>
      </p:sp>
      <p:sp>
        <p:nvSpPr>
          <p:cNvPr id="1126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26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lnSpc>
                <a:spcPct val="80000"/>
              </a:lnSpc>
              <a:buFontTx/>
              <a:buNone/>
            </a:pPr>
            <a:r>
              <a:rPr lang="en-U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3.2 – Network</a:t>
            </a:r>
            <a:r>
              <a:rPr lang="en-U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Protocols and Standards</a:t>
            </a:r>
            <a:endParaRPr lang="en-US" sz="1200" kern="1200" dirty="0" smtClean="0">
              <a:solidFill>
                <a:schemeClr val="tx1"/>
              </a:solidFill>
              <a:latin typeface="Arial" charset="0"/>
              <a:ea typeface="ＭＳ Ｐゴシック" charset="0"/>
              <a:cs typeface="ＭＳ Ｐゴシック" charset="0"/>
            </a:endParaRPr>
          </a:p>
          <a:p>
            <a:pPr>
              <a:lnSpc>
                <a:spcPct val="80000"/>
              </a:lnSpc>
              <a:buFontTx/>
              <a:buNone/>
            </a:pPr>
            <a:r>
              <a:rPr lang="en-US" dirty="0" smtClean="0">
                <a:latin typeface="Arial" charset="0"/>
              </a:rPr>
              <a:t>3.2.2 – </a:t>
            </a:r>
            <a:r>
              <a:rPr lang="en-US" altLang="en-US" sz="1200" dirty="0" smtClean="0"/>
              <a:t>Protocol</a:t>
            </a:r>
            <a:r>
              <a:rPr lang="en-US" altLang="en-US" sz="1200" baseline="0" dirty="0" smtClean="0"/>
              <a:t> Suites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dirty="0" smtClean="0">
                <a:latin typeface="Arial" charset="0"/>
              </a:rPr>
              <a:t>3.2.2.1 </a:t>
            </a:r>
            <a:r>
              <a:rPr lang="en-US" baseline="0" dirty="0" smtClean="0">
                <a:latin typeface="Arial" charset="0"/>
              </a:rPr>
              <a:t>– </a:t>
            </a:r>
            <a:r>
              <a:rPr lang="en-US" b="0" dirty="0" smtClean="0"/>
              <a:t>Protocol Suites and Industry Standards</a:t>
            </a:r>
            <a:endParaRPr lang="en-US" b="0" dirty="0"/>
          </a:p>
        </p:txBody>
      </p:sp>
    </p:spTree>
    <p:extLst>
      <p:ext uri="{BB962C8B-B14F-4D97-AF65-F5344CB8AC3E}">
        <p14:creationId xmlns:p14="http://schemas.microsoft.com/office/powerpoint/2010/main" val="170204117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2" name="Rectangle 11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882650"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 defTabSz="8826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 defTabSz="88265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defTabSz="88265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 defTabSz="88265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algn="ctr" defTabSz="88265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algn="ctr" defTabSz="88265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algn="ctr" defTabSz="88265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algn="ctr" defTabSz="88265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fld id="{04267211-205D-47E8-9F29-7E4C01D43DC3}" type="slidenum">
              <a:rPr lang="en-US" altLang="en-US" sz="800" smtClean="0"/>
              <a:pPr/>
              <a:t>16</a:t>
            </a:fld>
            <a:endParaRPr lang="en-US" altLang="en-US" sz="800" dirty="0" smtClean="0"/>
          </a:p>
        </p:txBody>
      </p:sp>
      <p:sp>
        <p:nvSpPr>
          <p:cNvPr id="1126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26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lnSpc>
                <a:spcPct val="80000"/>
              </a:lnSpc>
              <a:buFontTx/>
              <a:buNone/>
            </a:pPr>
            <a:r>
              <a:rPr lang="en-U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3.2 – Network</a:t>
            </a:r>
            <a:r>
              <a:rPr lang="en-U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Protocols and Standards</a:t>
            </a:r>
            <a:endParaRPr lang="en-US" sz="1200" kern="1200" dirty="0" smtClean="0">
              <a:solidFill>
                <a:schemeClr val="tx1"/>
              </a:solidFill>
              <a:latin typeface="Arial" charset="0"/>
              <a:ea typeface="ＭＳ Ｐゴシック" charset="0"/>
              <a:cs typeface="ＭＳ Ｐゴシック" charset="0"/>
            </a:endParaRPr>
          </a:p>
          <a:p>
            <a:pPr>
              <a:lnSpc>
                <a:spcPct val="80000"/>
              </a:lnSpc>
              <a:buFontTx/>
              <a:buNone/>
            </a:pPr>
            <a:r>
              <a:rPr lang="en-US" dirty="0" smtClean="0">
                <a:latin typeface="Arial" charset="0"/>
              </a:rPr>
              <a:t>3.2.2 – </a:t>
            </a:r>
            <a:r>
              <a:rPr lang="en-US" altLang="en-US" sz="1200" dirty="0" smtClean="0"/>
              <a:t>Protocol</a:t>
            </a:r>
            <a:r>
              <a:rPr lang="en-US" altLang="en-US" sz="1200" baseline="0" dirty="0" smtClean="0"/>
              <a:t> Suites</a:t>
            </a:r>
            <a:endParaRPr lang="en-US" altLang="en-US" sz="1200" dirty="0" smtClean="0"/>
          </a:p>
          <a:p>
            <a:r>
              <a:rPr lang="en-US" dirty="0" smtClean="0">
                <a:latin typeface="Arial" charset="0"/>
              </a:rPr>
              <a:t>3.2.2.2 </a:t>
            </a:r>
            <a:r>
              <a:rPr lang="en-US" baseline="0" dirty="0" smtClean="0">
                <a:latin typeface="Arial" charset="0"/>
              </a:rPr>
              <a:t>– </a:t>
            </a:r>
            <a:r>
              <a:rPr lang="en-US" b="0" dirty="0" smtClean="0"/>
              <a:t>Development of TCP/IP</a:t>
            </a:r>
            <a:endParaRPr lang="en-US" b="0" dirty="0"/>
          </a:p>
        </p:txBody>
      </p:sp>
    </p:spTree>
    <p:extLst>
      <p:ext uri="{BB962C8B-B14F-4D97-AF65-F5344CB8AC3E}">
        <p14:creationId xmlns:p14="http://schemas.microsoft.com/office/powerpoint/2010/main" val="91240465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2" name="Rectangle 11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882650"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 defTabSz="8826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 defTabSz="88265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defTabSz="88265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 defTabSz="88265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algn="ctr" defTabSz="88265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algn="ctr" defTabSz="88265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algn="ctr" defTabSz="88265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algn="ctr" defTabSz="88265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fld id="{04267211-205D-47E8-9F29-7E4C01D43DC3}" type="slidenum">
              <a:rPr lang="en-US" altLang="en-US" sz="800" smtClean="0"/>
              <a:pPr/>
              <a:t>17</a:t>
            </a:fld>
            <a:endParaRPr lang="en-US" altLang="en-US" sz="800" dirty="0" smtClean="0"/>
          </a:p>
        </p:txBody>
      </p:sp>
      <p:sp>
        <p:nvSpPr>
          <p:cNvPr id="1126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26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lnSpc>
                <a:spcPct val="80000"/>
              </a:lnSpc>
              <a:buFontTx/>
              <a:buNone/>
            </a:pPr>
            <a:r>
              <a:rPr lang="en-U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3.2 – Network</a:t>
            </a:r>
            <a:r>
              <a:rPr lang="en-U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Protocols and Standards</a:t>
            </a:r>
            <a:endParaRPr lang="en-US" sz="1200" kern="1200" dirty="0" smtClean="0">
              <a:solidFill>
                <a:schemeClr val="tx1"/>
              </a:solidFill>
              <a:latin typeface="Arial" charset="0"/>
              <a:ea typeface="ＭＳ Ｐゴシック" charset="0"/>
              <a:cs typeface="ＭＳ Ｐゴシック" charset="0"/>
            </a:endParaRPr>
          </a:p>
          <a:p>
            <a:pPr>
              <a:lnSpc>
                <a:spcPct val="80000"/>
              </a:lnSpc>
              <a:buFontTx/>
              <a:buNone/>
            </a:pPr>
            <a:r>
              <a:rPr lang="en-US" dirty="0" smtClean="0">
                <a:latin typeface="Arial" charset="0"/>
              </a:rPr>
              <a:t>3.2.2 – </a:t>
            </a:r>
            <a:r>
              <a:rPr lang="en-US" altLang="en-US" sz="1200" dirty="0" smtClean="0"/>
              <a:t>Protocol</a:t>
            </a:r>
            <a:r>
              <a:rPr lang="en-US" altLang="en-US" sz="1200" baseline="0" dirty="0" smtClean="0"/>
              <a:t> Suites</a:t>
            </a:r>
            <a:endParaRPr lang="en-US" altLang="en-US" sz="1200" dirty="0" smtClean="0"/>
          </a:p>
          <a:p>
            <a:r>
              <a:rPr lang="en-US" dirty="0" smtClean="0">
                <a:latin typeface="Arial" charset="0"/>
              </a:rPr>
              <a:t>3.2.2.3 </a:t>
            </a:r>
            <a:r>
              <a:rPr lang="en-US" baseline="0" dirty="0" smtClean="0">
                <a:latin typeface="Arial" charset="0"/>
              </a:rPr>
              <a:t>–</a:t>
            </a:r>
            <a:r>
              <a:rPr lang="en-US" b="0" dirty="0" smtClean="0"/>
              <a:t>TCP/IP Protocol Suite</a:t>
            </a:r>
            <a:endParaRPr lang="en-US" b="0" dirty="0"/>
          </a:p>
        </p:txBody>
      </p:sp>
    </p:spTree>
    <p:extLst>
      <p:ext uri="{BB962C8B-B14F-4D97-AF65-F5344CB8AC3E}">
        <p14:creationId xmlns:p14="http://schemas.microsoft.com/office/powerpoint/2010/main" val="329244205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2" name="Rectangle 11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882650"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 defTabSz="8826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 defTabSz="88265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defTabSz="88265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 defTabSz="88265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algn="ctr" defTabSz="88265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algn="ctr" defTabSz="88265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algn="ctr" defTabSz="88265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algn="ctr" defTabSz="88265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fld id="{04267211-205D-47E8-9F29-7E4C01D43DC3}" type="slidenum">
              <a:rPr lang="en-US" altLang="en-US" sz="800" smtClean="0"/>
              <a:pPr/>
              <a:t>18</a:t>
            </a:fld>
            <a:endParaRPr lang="en-US" altLang="en-US" sz="800" dirty="0" smtClean="0"/>
          </a:p>
        </p:txBody>
      </p:sp>
      <p:sp>
        <p:nvSpPr>
          <p:cNvPr id="1126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26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lnSpc>
                <a:spcPct val="80000"/>
              </a:lnSpc>
              <a:buFontTx/>
              <a:buNone/>
            </a:pPr>
            <a:r>
              <a:rPr lang="en-U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3.2 – Network</a:t>
            </a:r>
            <a:r>
              <a:rPr lang="en-U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Protocols and Standards</a:t>
            </a:r>
            <a:endParaRPr lang="en-US" sz="1200" kern="1200" dirty="0" smtClean="0">
              <a:solidFill>
                <a:schemeClr val="tx1"/>
              </a:solidFill>
              <a:latin typeface="Arial" charset="0"/>
              <a:ea typeface="ＭＳ Ｐゴシック" charset="0"/>
              <a:cs typeface="ＭＳ Ｐゴシック" charset="0"/>
            </a:endParaRPr>
          </a:p>
          <a:p>
            <a:pPr>
              <a:lnSpc>
                <a:spcPct val="80000"/>
              </a:lnSpc>
              <a:buFontTx/>
              <a:buNone/>
            </a:pPr>
            <a:r>
              <a:rPr lang="en-US" dirty="0" smtClean="0">
                <a:latin typeface="Arial" charset="0"/>
              </a:rPr>
              <a:t>3.2.2 – </a:t>
            </a:r>
            <a:r>
              <a:rPr lang="en-US" altLang="en-US" sz="1200" dirty="0" smtClean="0"/>
              <a:t>Protocol</a:t>
            </a:r>
            <a:r>
              <a:rPr lang="en-US" altLang="en-US" sz="1200" baseline="0" dirty="0" smtClean="0"/>
              <a:t> Suites</a:t>
            </a:r>
            <a:endParaRPr lang="en-US" altLang="en-US" sz="1200" dirty="0" smtClean="0"/>
          </a:p>
          <a:p>
            <a:r>
              <a:rPr lang="en-US" dirty="0" smtClean="0">
                <a:latin typeface="Arial" charset="0"/>
              </a:rPr>
              <a:t>3.2.2.4 </a:t>
            </a:r>
            <a:r>
              <a:rPr lang="en-US" baseline="0" dirty="0" smtClean="0">
                <a:latin typeface="Arial" charset="0"/>
              </a:rPr>
              <a:t>– </a:t>
            </a:r>
            <a:r>
              <a:rPr lang="en-US" dirty="0" smtClean="0"/>
              <a:t>TCP/IP Communication Process</a:t>
            </a:r>
            <a:endParaRPr lang="en-US" b="0" dirty="0"/>
          </a:p>
        </p:txBody>
      </p:sp>
    </p:spTree>
    <p:extLst>
      <p:ext uri="{BB962C8B-B14F-4D97-AF65-F5344CB8AC3E}">
        <p14:creationId xmlns:p14="http://schemas.microsoft.com/office/powerpoint/2010/main" val="272419428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2" name="Rectangle 11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882650"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 defTabSz="8826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 defTabSz="88265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defTabSz="88265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 defTabSz="88265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algn="ctr" defTabSz="88265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algn="ctr" defTabSz="88265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algn="ctr" defTabSz="88265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algn="ctr" defTabSz="88265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fld id="{04267211-205D-47E8-9F29-7E4C01D43DC3}" type="slidenum">
              <a:rPr lang="en-US" altLang="en-US" sz="800" smtClean="0"/>
              <a:pPr/>
              <a:t>19</a:t>
            </a:fld>
            <a:endParaRPr lang="en-US" altLang="en-US" sz="800" dirty="0" smtClean="0"/>
          </a:p>
        </p:txBody>
      </p:sp>
      <p:sp>
        <p:nvSpPr>
          <p:cNvPr id="1126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26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lnSpc>
                <a:spcPct val="80000"/>
              </a:lnSpc>
              <a:buFontTx/>
              <a:buNone/>
            </a:pPr>
            <a:r>
              <a:rPr lang="en-U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3.2 – Network</a:t>
            </a:r>
            <a:r>
              <a:rPr lang="en-U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Protocols and Standards</a:t>
            </a:r>
            <a:endParaRPr lang="en-US" sz="1200" kern="1200" dirty="0" smtClean="0">
              <a:solidFill>
                <a:schemeClr val="tx1"/>
              </a:solidFill>
              <a:latin typeface="Arial" charset="0"/>
              <a:ea typeface="ＭＳ Ｐゴシック" charset="0"/>
              <a:cs typeface="ＭＳ Ｐゴシック" charset="0"/>
            </a:endParaRPr>
          </a:p>
          <a:p>
            <a:pPr>
              <a:lnSpc>
                <a:spcPct val="80000"/>
              </a:lnSpc>
              <a:buFontTx/>
              <a:buNone/>
            </a:pPr>
            <a:r>
              <a:rPr lang="en-US" dirty="0" smtClean="0">
                <a:latin typeface="Arial" charset="0"/>
              </a:rPr>
              <a:t>3.2.2 – </a:t>
            </a:r>
            <a:r>
              <a:rPr lang="en-US" altLang="en-US" sz="1200" dirty="0" smtClean="0"/>
              <a:t>Protocol</a:t>
            </a:r>
            <a:r>
              <a:rPr lang="en-US" altLang="en-US" sz="1200" baseline="0" dirty="0" smtClean="0"/>
              <a:t> Suites</a:t>
            </a:r>
            <a:endParaRPr lang="en-US" altLang="en-US" sz="1200" dirty="0" smtClean="0"/>
          </a:p>
          <a:p>
            <a:r>
              <a:rPr lang="en-US" dirty="0" smtClean="0">
                <a:latin typeface="Arial" charset="0"/>
              </a:rPr>
              <a:t>3.2.2.4 </a:t>
            </a:r>
            <a:r>
              <a:rPr lang="en-US" baseline="0" dirty="0" smtClean="0">
                <a:latin typeface="Arial" charset="0"/>
              </a:rPr>
              <a:t>– </a:t>
            </a:r>
            <a:r>
              <a:rPr lang="en-US" dirty="0" smtClean="0"/>
              <a:t>TCP/IP Communication Process (Cont.)</a:t>
            </a:r>
            <a:endParaRPr lang="en-US" b="0" dirty="0"/>
          </a:p>
        </p:txBody>
      </p:sp>
    </p:spTree>
    <p:extLst>
      <p:ext uri="{BB962C8B-B14F-4D97-AF65-F5344CB8AC3E}">
        <p14:creationId xmlns:p14="http://schemas.microsoft.com/office/powerpoint/2010/main" val="217339247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2" name="Rectangle 11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882650"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 defTabSz="8826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 defTabSz="88265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defTabSz="88265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 defTabSz="88265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algn="ctr" defTabSz="88265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algn="ctr" defTabSz="88265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algn="ctr" defTabSz="88265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algn="ctr" defTabSz="88265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fld id="{04267211-205D-47E8-9F29-7E4C01D43DC3}" type="slidenum">
              <a:rPr lang="en-US" altLang="en-US" sz="800" smtClean="0"/>
              <a:pPr/>
              <a:t>20</a:t>
            </a:fld>
            <a:endParaRPr lang="en-US" altLang="en-US" sz="800" dirty="0" smtClean="0"/>
          </a:p>
        </p:txBody>
      </p:sp>
      <p:sp>
        <p:nvSpPr>
          <p:cNvPr id="1126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26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lnSpc>
                <a:spcPct val="80000"/>
              </a:lnSpc>
              <a:buFontTx/>
              <a:buNone/>
            </a:pPr>
            <a:r>
              <a:rPr lang="en-U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3.2 – Network</a:t>
            </a:r>
            <a:r>
              <a:rPr lang="en-U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Protocols and Standards</a:t>
            </a:r>
            <a:endParaRPr lang="en-US" sz="1200" kern="1200" dirty="0" smtClean="0">
              <a:solidFill>
                <a:schemeClr val="tx1"/>
              </a:solidFill>
              <a:latin typeface="Arial" charset="0"/>
              <a:ea typeface="ＭＳ Ｐゴシック" charset="0"/>
              <a:cs typeface="ＭＳ Ｐゴシック" charset="0"/>
            </a:endParaRPr>
          </a:p>
          <a:p>
            <a:pPr>
              <a:lnSpc>
                <a:spcPct val="80000"/>
              </a:lnSpc>
              <a:buFontTx/>
              <a:buNone/>
            </a:pPr>
            <a:r>
              <a:rPr lang="en-US" dirty="0" smtClean="0">
                <a:latin typeface="Arial" charset="0"/>
              </a:rPr>
              <a:t>3.2.3 – </a:t>
            </a:r>
            <a:r>
              <a:rPr lang="en-US" altLang="en-US" sz="1200" dirty="0" smtClean="0"/>
              <a:t>Standards Organizations</a:t>
            </a:r>
          </a:p>
          <a:p>
            <a:r>
              <a:rPr lang="en-US" dirty="0" smtClean="0">
                <a:latin typeface="Arial" charset="0"/>
              </a:rPr>
              <a:t>3.2.3.1 </a:t>
            </a:r>
            <a:r>
              <a:rPr lang="en-US" baseline="0" dirty="0" smtClean="0">
                <a:latin typeface="Arial" charset="0"/>
              </a:rPr>
              <a:t>– </a:t>
            </a:r>
            <a:r>
              <a:rPr lang="en-US" dirty="0" smtClean="0"/>
              <a:t>Open Standards</a:t>
            </a:r>
            <a:endParaRPr lang="en-US" b="0" dirty="0"/>
          </a:p>
        </p:txBody>
      </p:sp>
    </p:spTree>
    <p:extLst>
      <p:ext uri="{BB962C8B-B14F-4D97-AF65-F5344CB8AC3E}">
        <p14:creationId xmlns:p14="http://schemas.microsoft.com/office/powerpoint/2010/main" val="2792135185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2" name="Rectangle 11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882650"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 defTabSz="8826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 defTabSz="88265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defTabSz="88265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 defTabSz="88265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algn="ctr" defTabSz="88265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algn="ctr" defTabSz="88265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algn="ctr" defTabSz="88265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algn="ctr" defTabSz="88265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fld id="{04267211-205D-47E8-9F29-7E4C01D43DC3}" type="slidenum">
              <a:rPr lang="en-US" altLang="en-US" sz="800" smtClean="0"/>
              <a:pPr/>
              <a:t>21</a:t>
            </a:fld>
            <a:endParaRPr lang="en-US" altLang="en-US" sz="800" dirty="0" smtClean="0"/>
          </a:p>
        </p:txBody>
      </p:sp>
      <p:sp>
        <p:nvSpPr>
          <p:cNvPr id="1126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26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lnSpc>
                <a:spcPct val="80000"/>
              </a:lnSpc>
              <a:buFontTx/>
              <a:buNone/>
            </a:pPr>
            <a:r>
              <a:rPr lang="en-U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3.2 – Network</a:t>
            </a:r>
            <a:r>
              <a:rPr lang="en-U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Protocols and Standards</a:t>
            </a:r>
            <a:endParaRPr lang="en-US" sz="1200" kern="1200" dirty="0" smtClean="0">
              <a:solidFill>
                <a:schemeClr val="tx1"/>
              </a:solidFill>
              <a:latin typeface="Arial" charset="0"/>
              <a:ea typeface="ＭＳ Ｐゴシック" charset="0"/>
              <a:cs typeface="ＭＳ Ｐゴシック" charset="0"/>
            </a:endParaRPr>
          </a:p>
          <a:p>
            <a:pPr>
              <a:lnSpc>
                <a:spcPct val="80000"/>
              </a:lnSpc>
              <a:buFontTx/>
              <a:buNone/>
            </a:pPr>
            <a:r>
              <a:rPr lang="en-US" dirty="0" smtClean="0">
                <a:latin typeface="Arial" charset="0"/>
              </a:rPr>
              <a:t>3.2.3 – </a:t>
            </a:r>
            <a:r>
              <a:rPr lang="en-US" altLang="en-US" sz="1200" dirty="0" smtClean="0"/>
              <a:t>Standards Organizations</a:t>
            </a:r>
          </a:p>
          <a:p>
            <a:r>
              <a:rPr lang="en-US" dirty="0" smtClean="0">
                <a:latin typeface="Arial" charset="0"/>
              </a:rPr>
              <a:t>3.2.3.2 </a:t>
            </a:r>
            <a:r>
              <a:rPr lang="en-US" baseline="0" dirty="0" smtClean="0">
                <a:latin typeface="Arial" charset="0"/>
              </a:rPr>
              <a:t>– </a:t>
            </a:r>
            <a:r>
              <a:rPr lang="en-US" b="0" dirty="0" smtClean="0"/>
              <a:t>Internet Standards</a:t>
            </a:r>
            <a:endParaRPr lang="en-US" b="0" dirty="0"/>
          </a:p>
        </p:txBody>
      </p:sp>
    </p:spTree>
    <p:extLst>
      <p:ext uri="{BB962C8B-B14F-4D97-AF65-F5344CB8AC3E}">
        <p14:creationId xmlns:p14="http://schemas.microsoft.com/office/powerpoint/2010/main" val="2931090776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2" name="Rectangle 11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882650"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 defTabSz="8826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 defTabSz="88265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defTabSz="88265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 defTabSz="88265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algn="ctr" defTabSz="88265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algn="ctr" defTabSz="88265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algn="ctr" defTabSz="88265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algn="ctr" defTabSz="88265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fld id="{04267211-205D-47E8-9F29-7E4C01D43DC3}" type="slidenum">
              <a:rPr lang="en-US" altLang="en-US" sz="800" smtClean="0"/>
              <a:pPr/>
              <a:t>22</a:t>
            </a:fld>
            <a:endParaRPr lang="en-US" altLang="en-US" sz="800" dirty="0" smtClean="0"/>
          </a:p>
        </p:txBody>
      </p:sp>
      <p:sp>
        <p:nvSpPr>
          <p:cNvPr id="1126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26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lnSpc>
                <a:spcPct val="80000"/>
              </a:lnSpc>
              <a:buFontTx/>
              <a:buNone/>
            </a:pPr>
            <a:r>
              <a:rPr lang="en-U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3.2 – Network</a:t>
            </a:r>
            <a:r>
              <a:rPr lang="en-U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Protocols and Standards</a:t>
            </a:r>
            <a:endParaRPr lang="en-US" sz="1200" kern="1200" dirty="0" smtClean="0">
              <a:solidFill>
                <a:schemeClr val="tx1"/>
              </a:solidFill>
              <a:latin typeface="Arial" charset="0"/>
              <a:ea typeface="ＭＳ Ｐゴシック" charset="0"/>
              <a:cs typeface="ＭＳ Ｐゴシック" charset="0"/>
            </a:endParaRPr>
          </a:p>
          <a:p>
            <a:pPr>
              <a:lnSpc>
                <a:spcPct val="80000"/>
              </a:lnSpc>
              <a:buFontTx/>
              <a:buNone/>
            </a:pPr>
            <a:r>
              <a:rPr lang="en-US" dirty="0" smtClean="0">
                <a:latin typeface="Arial" charset="0"/>
              </a:rPr>
              <a:t>3.2.3 – </a:t>
            </a:r>
            <a:r>
              <a:rPr lang="en-US" altLang="en-US" sz="1200" dirty="0" smtClean="0"/>
              <a:t>Standards Organizations</a:t>
            </a:r>
          </a:p>
          <a:p>
            <a:r>
              <a:rPr lang="en-US" dirty="0" smtClean="0">
                <a:latin typeface="Arial" charset="0"/>
              </a:rPr>
              <a:t>3.2.3.3 </a:t>
            </a:r>
            <a:r>
              <a:rPr lang="en-US" baseline="0" dirty="0" smtClean="0">
                <a:latin typeface="Arial" charset="0"/>
              </a:rPr>
              <a:t>– </a:t>
            </a:r>
            <a:r>
              <a:rPr lang="en-US" b="0" dirty="0" smtClean="0"/>
              <a:t>Electronics and Communications Standard Organizations</a:t>
            </a:r>
            <a:endParaRPr lang="en-US" b="0" dirty="0"/>
          </a:p>
        </p:txBody>
      </p:sp>
    </p:spTree>
    <p:extLst>
      <p:ext uri="{BB962C8B-B14F-4D97-AF65-F5344CB8AC3E}">
        <p14:creationId xmlns:p14="http://schemas.microsoft.com/office/powerpoint/2010/main" val="827683573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2" name="Rectangle 11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882650"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 defTabSz="8826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 defTabSz="88265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defTabSz="88265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 defTabSz="88265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algn="ctr" defTabSz="88265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algn="ctr" defTabSz="88265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algn="ctr" defTabSz="88265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algn="ctr" defTabSz="88265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fld id="{04267211-205D-47E8-9F29-7E4C01D43DC3}" type="slidenum">
              <a:rPr lang="en-US" altLang="en-US" sz="800" smtClean="0"/>
              <a:pPr/>
              <a:t>23</a:t>
            </a:fld>
            <a:endParaRPr lang="en-US" altLang="en-US" sz="800" dirty="0" smtClean="0"/>
          </a:p>
        </p:txBody>
      </p:sp>
      <p:sp>
        <p:nvSpPr>
          <p:cNvPr id="1126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26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lnSpc>
                <a:spcPct val="80000"/>
              </a:lnSpc>
              <a:buFontTx/>
              <a:buNone/>
            </a:pPr>
            <a:r>
              <a:rPr lang="en-U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3.2 – Network</a:t>
            </a:r>
            <a:r>
              <a:rPr lang="en-U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Protocols and Standards</a:t>
            </a:r>
            <a:endParaRPr lang="en-US" sz="1200" kern="1200" dirty="0" smtClean="0">
              <a:solidFill>
                <a:schemeClr val="tx1"/>
              </a:solidFill>
              <a:latin typeface="Arial" charset="0"/>
              <a:ea typeface="ＭＳ Ｐゴシック" charset="0"/>
              <a:cs typeface="ＭＳ Ｐゴシック" charset="0"/>
            </a:endParaRPr>
          </a:p>
          <a:p>
            <a:pPr>
              <a:lnSpc>
                <a:spcPct val="80000"/>
              </a:lnSpc>
              <a:buFontTx/>
              <a:buNone/>
            </a:pPr>
            <a:r>
              <a:rPr lang="en-US" dirty="0" smtClean="0">
                <a:latin typeface="Arial" charset="0"/>
              </a:rPr>
              <a:t>3.2.3 – </a:t>
            </a:r>
            <a:r>
              <a:rPr lang="en-US" altLang="en-US" sz="1200" dirty="0" smtClean="0"/>
              <a:t>Standards Organizations</a:t>
            </a:r>
          </a:p>
          <a:p>
            <a:r>
              <a:rPr lang="en-US" dirty="0" smtClean="0">
                <a:latin typeface="Arial" charset="0"/>
              </a:rPr>
              <a:t>3.2.3.4 </a:t>
            </a:r>
            <a:r>
              <a:rPr lang="en-US" baseline="0" dirty="0" smtClean="0">
                <a:latin typeface="Arial" charset="0"/>
              </a:rPr>
              <a:t>– </a:t>
            </a:r>
            <a:r>
              <a:rPr lang="en-US" b="0" dirty="0" smtClean="0"/>
              <a:t>Lab-Researching Networking Standards</a:t>
            </a:r>
            <a:endParaRPr lang="en-US" b="0" dirty="0"/>
          </a:p>
        </p:txBody>
      </p:sp>
    </p:spTree>
    <p:extLst>
      <p:ext uri="{BB962C8B-B14F-4D97-AF65-F5344CB8AC3E}">
        <p14:creationId xmlns:p14="http://schemas.microsoft.com/office/powerpoint/2010/main" val="3942861936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2" name="Rectangle 11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882650"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 defTabSz="8826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 defTabSz="88265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defTabSz="88265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 defTabSz="88265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algn="ctr" defTabSz="88265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algn="ctr" defTabSz="88265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algn="ctr" defTabSz="88265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algn="ctr" defTabSz="88265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fld id="{04267211-205D-47E8-9F29-7E4C01D43DC3}" type="slidenum">
              <a:rPr lang="en-US" altLang="en-US" sz="800" smtClean="0"/>
              <a:pPr/>
              <a:t>24</a:t>
            </a:fld>
            <a:endParaRPr lang="en-US" altLang="en-US" sz="800" dirty="0" smtClean="0"/>
          </a:p>
        </p:txBody>
      </p:sp>
      <p:sp>
        <p:nvSpPr>
          <p:cNvPr id="1126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26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lnSpc>
                <a:spcPct val="80000"/>
              </a:lnSpc>
              <a:buFontTx/>
              <a:buNone/>
            </a:pPr>
            <a:r>
              <a:rPr lang="en-U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3.2 – Network</a:t>
            </a:r>
            <a:r>
              <a:rPr lang="en-U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Protocols and Standards</a:t>
            </a:r>
            <a:endParaRPr lang="en-US" sz="1200" kern="1200" dirty="0" smtClean="0">
              <a:solidFill>
                <a:schemeClr val="tx1"/>
              </a:solidFill>
              <a:latin typeface="Arial" charset="0"/>
              <a:ea typeface="ＭＳ Ｐゴシック" charset="0"/>
              <a:cs typeface="ＭＳ Ｐゴシック" charset="0"/>
            </a:endParaRPr>
          </a:p>
          <a:p>
            <a:pPr>
              <a:lnSpc>
                <a:spcPct val="80000"/>
              </a:lnSpc>
              <a:buFontTx/>
              <a:buNone/>
            </a:pPr>
            <a:r>
              <a:rPr lang="en-US" dirty="0" smtClean="0">
                <a:latin typeface="Arial" charset="0"/>
              </a:rPr>
              <a:t>3.2.4 – </a:t>
            </a:r>
            <a:r>
              <a:rPr lang="en-US" altLang="en-US" sz="1200" dirty="0" smtClean="0"/>
              <a:t>Reference Models</a:t>
            </a:r>
          </a:p>
          <a:p>
            <a:r>
              <a:rPr lang="en-US" dirty="0" smtClean="0">
                <a:latin typeface="Arial" charset="0"/>
              </a:rPr>
              <a:t>3.2.4.1 </a:t>
            </a:r>
            <a:r>
              <a:rPr lang="en-US" baseline="0" dirty="0" smtClean="0">
                <a:latin typeface="Arial" charset="0"/>
              </a:rPr>
              <a:t>– </a:t>
            </a:r>
            <a:r>
              <a:rPr lang="en-US" b="0" dirty="0" smtClean="0"/>
              <a:t>The Benefits</a:t>
            </a:r>
            <a:r>
              <a:rPr lang="en-US" b="0" baseline="0" dirty="0" smtClean="0"/>
              <a:t> of Using a Layered Model</a:t>
            </a:r>
            <a:endParaRPr lang="en-US" b="0" dirty="0"/>
          </a:p>
        </p:txBody>
      </p:sp>
    </p:spTree>
    <p:extLst>
      <p:ext uri="{BB962C8B-B14F-4D97-AF65-F5344CB8AC3E}">
        <p14:creationId xmlns:p14="http://schemas.microsoft.com/office/powerpoint/2010/main" val="4088951112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2" name="Rectangle 11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882650"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 defTabSz="8826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 defTabSz="88265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defTabSz="88265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 defTabSz="88265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algn="ctr" defTabSz="88265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algn="ctr" defTabSz="88265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algn="ctr" defTabSz="88265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algn="ctr" defTabSz="88265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fld id="{04267211-205D-47E8-9F29-7E4C01D43DC3}" type="slidenum">
              <a:rPr lang="en-US" altLang="en-US" sz="800" smtClean="0"/>
              <a:pPr/>
              <a:t>25</a:t>
            </a:fld>
            <a:endParaRPr lang="en-US" altLang="en-US" sz="800" dirty="0" smtClean="0"/>
          </a:p>
        </p:txBody>
      </p:sp>
      <p:sp>
        <p:nvSpPr>
          <p:cNvPr id="1126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26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lnSpc>
                <a:spcPct val="80000"/>
              </a:lnSpc>
              <a:buFontTx/>
              <a:buNone/>
            </a:pPr>
            <a:r>
              <a:rPr lang="en-U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3.2 – Network</a:t>
            </a:r>
            <a:r>
              <a:rPr lang="en-U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Protocols and Standards</a:t>
            </a:r>
            <a:endParaRPr lang="en-US" sz="1200" kern="1200" dirty="0" smtClean="0">
              <a:solidFill>
                <a:schemeClr val="tx1"/>
              </a:solidFill>
              <a:latin typeface="Arial" charset="0"/>
              <a:ea typeface="ＭＳ Ｐゴシック" charset="0"/>
              <a:cs typeface="ＭＳ Ｐゴシック" charset="0"/>
            </a:endParaRPr>
          </a:p>
          <a:p>
            <a:pPr>
              <a:lnSpc>
                <a:spcPct val="80000"/>
              </a:lnSpc>
              <a:buFontTx/>
              <a:buNone/>
            </a:pPr>
            <a:r>
              <a:rPr lang="en-US" dirty="0" smtClean="0">
                <a:latin typeface="Arial" charset="0"/>
              </a:rPr>
              <a:t>3.2.4 – </a:t>
            </a:r>
            <a:r>
              <a:rPr lang="en-US" altLang="en-US" sz="1200" dirty="0" smtClean="0"/>
              <a:t>Reference Models</a:t>
            </a:r>
          </a:p>
          <a:p>
            <a:r>
              <a:rPr lang="en-US" dirty="0" smtClean="0">
                <a:latin typeface="Arial" charset="0"/>
              </a:rPr>
              <a:t>3.2.4.2 </a:t>
            </a:r>
            <a:r>
              <a:rPr lang="en-US" baseline="0" dirty="0" smtClean="0">
                <a:latin typeface="Arial" charset="0"/>
              </a:rPr>
              <a:t>– </a:t>
            </a:r>
            <a:r>
              <a:rPr lang="en-US" b="0" dirty="0" smtClean="0"/>
              <a:t>The OSI Reference Model</a:t>
            </a:r>
            <a:endParaRPr lang="en-US" b="0" dirty="0"/>
          </a:p>
        </p:txBody>
      </p:sp>
    </p:spTree>
    <p:extLst>
      <p:ext uri="{BB962C8B-B14F-4D97-AF65-F5344CB8AC3E}">
        <p14:creationId xmlns:p14="http://schemas.microsoft.com/office/powerpoint/2010/main" val="2288953741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2" name="Rectangle 11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882650"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 defTabSz="8826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 defTabSz="88265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defTabSz="88265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 defTabSz="88265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algn="ctr" defTabSz="88265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algn="ctr" defTabSz="88265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algn="ctr" defTabSz="88265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algn="ctr" defTabSz="88265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fld id="{04267211-205D-47E8-9F29-7E4C01D43DC3}" type="slidenum">
              <a:rPr lang="en-US" altLang="en-US" sz="800" smtClean="0"/>
              <a:pPr/>
              <a:t>26</a:t>
            </a:fld>
            <a:endParaRPr lang="en-US" altLang="en-US" sz="800" dirty="0" smtClean="0"/>
          </a:p>
        </p:txBody>
      </p:sp>
      <p:sp>
        <p:nvSpPr>
          <p:cNvPr id="1126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26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lnSpc>
                <a:spcPct val="80000"/>
              </a:lnSpc>
              <a:buFontTx/>
              <a:buNone/>
            </a:pPr>
            <a:r>
              <a:rPr lang="en-U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3.2 – Network</a:t>
            </a:r>
            <a:r>
              <a:rPr lang="en-U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Protocols and Standards</a:t>
            </a:r>
            <a:endParaRPr lang="en-US" sz="1200" kern="1200" dirty="0" smtClean="0">
              <a:solidFill>
                <a:schemeClr val="tx1"/>
              </a:solidFill>
              <a:latin typeface="Arial" charset="0"/>
              <a:ea typeface="ＭＳ Ｐゴシック" charset="0"/>
              <a:cs typeface="ＭＳ Ｐゴシック" charset="0"/>
            </a:endParaRPr>
          </a:p>
          <a:p>
            <a:pPr>
              <a:lnSpc>
                <a:spcPct val="80000"/>
              </a:lnSpc>
              <a:buFontTx/>
              <a:buNone/>
            </a:pPr>
            <a:r>
              <a:rPr lang="en-US" dirty="0" smtClean="0">
                <a:latin typeface="Arial" charset="0"/>
              </a:rPr>
              <a:t>3.2.4 – </a:t>
            </a:r>
            <a:r>
              <a:rPr lang="en-US" altLang="en-US" sz="1200" dirty="0" smtClean="0"/>
              <a:t>Reference Models</a:t>
            </a:r>
          </a:p>
          <a:p>
            <a:r>
              <a:rPr lang="en-US" dirty="0" smtClean="0">
                <a:latin typeface="Arial" charset="0"/>
              </a:rPr>
              <a:t>3.2.4.3 </a:t>
            </a:r>
            <a:r>
              <a:rPr lang="en-US" baseline="0" dirty="0" smtClean="0">
                <a:latin typeface="Arial" charset="0"/>
              </a:rPr>
              <a:t>– </a:t>
            </a:r>
            <a:r>
              <a:rPr lang="en-US" b="0" dirty="0" smtClean="0"/>
              <a:t>The TCP/IP Protocol Model</a:t>
            </a:r>
            <a:endParaRPr lang="en-US" b="0" dirty="0"/>
          </a:p>
        </p:txBody>
      </p:sp>
    </p:spTree>
    <p:extLst>
      <p:ext uri="{BB962C8B-B14F-4D97-AF65-F5344CB8AC3E}">
        <p14:creationId xmlns:p14="http://schemas.microsoft.com/office/powerpoint/2010/main" val="4229587722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2" name="Rectangle 11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882650"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 defTabSz="8826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 defTabSz="88265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defTabSz="88265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 defTabSz="88265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algn="ctr" defTabSz="88265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algn="ctr" defTabSz="88265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algn="ctr" defTabSz="88265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algn="ctr" defTabSz="88265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fld id="{04267211-205D-47E8-9F29-7E4C01D43DC3}" type="slidenum">
              <a:rPr lang="en-US" altLang="en-US" sz="800" smtClean="0"/>
              <a:pPr/>
              <a:t>27</a:t>
            </a:fld>
            <a:endParaRPr lang="en-US" altLang="en-US" sz="800" dirty="0" smtClean="0"/>
          </a:p>
        </p:txBody>
      </p:sp>
      <p:sp>
        <p:nvSpPr>
          <p:cNvPr id="1126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26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lnSpc>
                <a:spcPct val="80000"/>
              </a:lnSpc>
              <a:buFontTx/>
              <a:buNone/>
            </a:pPr>
            <a:r>
              <a:rPr lang="en-U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3.2 – Network</a:t>
            </a:r>
            <a:r>
              <a:rPr lang="en-U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Protocols and Standards</a:t>
            </a:r>
            <a:endParaRPr lang="en-US" sz="1200" kern="1200" dirty="0" smtClean="0">
              <a:solidFill>
                <a:schemeClr val="tx1"/>
              </a:solidFill>
              <a:latin typeface="Arial" charset="0"/>
              <a:ea typeface="ＭＳ Ｐゴシック" charset="0"/>
              <a:cs typeface="ＭＳ Ｐゴシック" charset="0"/>
            </a:endParaRPr>
          </a:p>
          <a:p>
            <a:pPr>
              <a:lnSpc>
                <a:spcPct val="80000"/>
              </a:lnSpc>
              <a:buFontTx/>
              <a:buNone/>
            </a:pPr>
            <a:r>
              <a:rPr lang="en-US" dirty="0" smtClean="0">
                <a:latin typeface="Arial" charset="0"/>
              </a:rPr>
              <a:t>3.2.4 – </a:t>
            </a:r>
            <a:r>
              <a:rPr lang="en-US" altLang="en-US" sz="1200" dirty="0" smtClean="0"/>
              <a:t>Reference Models</a:t>
            </a:r>
          </a:p>
          <a:p>
            <a:r>
              <a:rPr lang="en-US" dirty="0" smtClean="0">
                <a:latin typeface="Arial" charset="0"/>
              </a:rPr>
              <a:t>3.2.4.4 </a:t>
            </a:r>
            <a:r>
              <a:rPr lang="en-US" baseline="0" dirty="0" smtClean="0">
                <a:latin typeface="Arial" charset="0"/>
              </a:rPr>
              <a:t>– </a:t>
            </a:r>
            <a:r>
              <a:rPr lang="it-IT" b="0" dirty="0" smtClean="0"/>
              <a:t>OSI Model and TCP/IP Model Comparison</a:t>
            </a:r>
            <a:endParaRPr lang="en-US" b="0" dirty="0"/>
          </a:p>
        </p:txBody>
      </p:sp>
    </p:spTree>
    <p:extLst>
      <p:ext uri="{BB962C8B-B14F-4D97-AF65-F5344CB8AC3E}">
        <p14:creationId xmlns:p14="http://schemas.microsoft.com/office/powerpoint/2010/main" val="2963973234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2" name="Rectangle 11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882650"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 defTabSz="8826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 defTabSz="88265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defTabSz="88265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 defTabSz="88265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algn="ctr" defTabSz="88265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algn="ctr" defTabSz="88265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algn="ctr" defTabSz="88265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algn="ctr" defTabSz="88265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fld id="{04267211-205D-47E8-9F29-7E4C01D43DC3}" type="slidenum">
              <a:rPr lang="en-US" altLang="en-US" sz="800" smtClean="0"/>
              <a:pPr/>
              <a:t>28</a:t>
            </a:fld>
            <a:endParaRPr lang="en-US" altLang="en-US" sz="800" dirty="0" smtClean="0"/>
          </a:p>
        </p:txBody>
      </p:sp>
      <p:sp>
        <p:nvSpPr>
          <p:cNvPr id="1126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26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lnSpc>
                <a:spcPct val="80000"/>
              </a:lnSpc>
              <a:buFontTx/>
              <a:buNone/>
            </a:pPr>
            <a:r>
              <a:rPr lang="en-U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3.2 – Network</a:t>
            </a:r>
            <a:r>
              <a:rPr lang="en-US" sz="1200" kern="1200" baseline="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 Protocols and Standards</a:t>
            </a:r>
            <a:endParaRPr lang="en-US" sz="1200" kern="1200" dirty="0" smtClean="0">
              <a:solidFill>
                <a:schemeClr val="tx1"/>
              </a:solidFill>
              <a:latin typeface="Arial" charset="0"/>
              <a:ea typeface="ＭＳ Ｐゴシック" charset="0"/>
              <a:cs typeface="ＭＳ Ｐゴシック" charset="0"/>
            </a:endParaRPr>
          </a:p>
          <a:p>
            <a:pPr>
              <a:lnSpc>
                <a:spcPct val="80000"/>
              </a:lnSpc>
              <a:buFontTx/>
              <a:buNone/>
            </a:pPr>
            <a:r>
              <a:rPr lang="en-US" dirty="0" smtClean="0">
                <a:latin typeface="Arial" charset="0"/>
              </a:rPr>
              <a:t>3.2.4 – </a:t>
            </a:r>
            <a:r>
              <a:rPr lang="en-US" altLang="en-US" sz="1200" dirty="0" smtClean="0"/>
              <a:t>Reference Models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 smtClean="0">
                <a:latin typeface="Arial" charset="0"/>
              </a:rPr>
              <a:t>3.2.4.6</a:t>
            </a:r>
            <a:r>
              <a:rPr lang="en-US" baseline="0" dirty="0" smtClean="0">
                <a:latin typeface="Arial" charset="0"/>
              </a:rPr>
              <a:t> – Packet Tracer - </a:t>
            </a:r>
            <a:r>
              <a:rPr lang="en-US" b="0" dirty="0" smtClean="0"/>
              <a:t>Investigating the TCP/IP and OSI Models in Action</a:t>
            </a:r>
          </a:p>
          <a:p>
            <a:endParaRPr lang="en-US" b="0" dirty="0"/>
          </a:p>
        </p:txBody>
      </p:sp>
    </p:spTree>
    <p:extLst>
      <p:ext uri="{BB962C8B-B14F-4D97-AF65-F5344CB8AC3E}">
        <p14:creationId xmlns:p14="http://schemas.microsoft.com/office/powerpoint/2010/main" val="103155799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200" b="0" dirty="0" smtClean="0"/>
              <a:t>3– </a:t>
            </a:r>
            <a:r>
              <a:rPr lang="en-US" sz="1200" dirty="0" smtClean="0"/>
              <a:t>Network Protocols and Communication</a:t>
            </a:r>
            <a:endParaRPr lang="en-US" sz="1200" b="0" dirty="0" smtClean="0"/>
          </a:p>
          <a:p>
            <a:pPr>
              <a:buFontTx/>
              <a:buNone/>
            </a:pPr>
            <a:r>
              <a:rPr lang="en-US" sz="1200" b="0" dirty="0" smtClean="0"/>
              <a:t>3.3 – </a:t>
            </a:r>
            <a:r>
              <a:rPr lang="en-US" sz="1200" dirty="0" smtClean="0"/>
              <a:t>Data Transfer in the Network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41018C-6CAF-B84E-B92C-ECB119457FBA}" type="slidenum">
              <a:rPr lang="en-US" smtClean="0"/>
              <a:t>29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67036356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2" name="Rectangle 11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882650"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 defTabSz="8826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 defTabSz="88265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defTabSz="88265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 defTabSz="88265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algn="ctr" defTabSz="88265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algn="ctr" defTabSz="88265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algn="ctr" defTabSz="88265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algn="ctr" defTabSz="88265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fld id="{04267211-205D-47E8-9F29-7E4C01D43DC3}" type="slidenum">
              <a:rPr lang="en-US" altLang="en-US" sz="800" smtClean="0"/>
              <a:pPr/>
              <a:t>30</a:t>
            </a:fld>
            <a:endParaRPr lang="en-US" altLang="en-US" sz="800" dirty="0" smtClean="0"/>
          </a:p>
        </p:txBody>
      </p:sp>
      <p:sp>
        <p:nvSpPr>
          <p:cNvPr id="1126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26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lnSpc>
                <a:spcPct val="80000"/>
              </a:lnSpc>
              <a:buFontTx/>
              <a:buNone/>
            </a:pPr>
            <a:r>
              <a:rPr lang="en-U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3.3 – Data Transfer in the Network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dirty="0" smtClean="0">
                <a:latin typeface="Arial" charset="0"/>
              </a:rPr>
              <a:t>3.3.1– </a:t>
            </a:r>
            <a:r>
              <a:rPr lang="en-US" altLang="en-US" sz="1200" dirty="0" smtClean="0"/>
              <a:t>Data Encapsulation</a:t>
            </a:r>
          </a:p>
          <a:p>
            <a:r>
              <a:rPr lang="en-US" dirty="0" smtClean="0">
                <a:latin typeface="Arial" charset="0"/>
              </a:rPr>
              <a:t>3.3.1.1 </a:t>
            </a:r>
            <a:r>
              <a:rPr lang="en-US" baseline="0" dirty="0" smtClean="0">
                <a:latin typeface="Arial" charset="0"/>
              </a:rPr>
              <a:t>– </a:t>
            </a:r>
            <a:r>
              <a:rPr lang="it-IT" b="0" dirty="0" smtClean="0"/>
              <a:t>Message Segmentation</a:t>
            </a:r>
            <a:endParaRPr lang="en-US" b="0" dirty="0"/>
          </a:p>
        </p:txBody>
      </p:sp>
    </p:spTree>
    <p:extLst>
      <p:ext uri="{BB962C8B-B14F-4D97-AF65-F5344CB8AC3E}">
        <p14:creationId xmlns:p14="http://schemas.microsoft.com/office/powerpoint/2010/main" val="2659471351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2" name="Rectangle 11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882650"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 defTabSz="8826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 defTabSz="88265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defTabSz="88265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 defTabSz="88265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algn="ctr" defTabSz="88265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algn="ctr" defTabSz="88265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algn="ctr" defTabSz="88265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algn="ctr" defTabSz="88265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fld id="{04267211-205D-47E8-9F29-7E4C01D43DC3}" type="slidenum">
              <a:rPr lang="en-US" altLang="en-US" sz="800" smtClean="0"/>
              <a:pPr/>
              <a:t>31</a:t>
            </a:fld>
            <a:endParaRPr lang="en-US" altLang="en-US" sz="800" dirty="0" smtClean="0"/>
          </a:p>
        </p:txBody>
      </p:sp>
      <p:sp>
        <p:nvSpPr>
          <p:cNvPr id="1126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26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lnSpc>
                <a:spcPct val="80000"/>
              </a:lnSpc>
              <a:buFontTx/>
              <a:buNone/>
            </a:pPr>
            <a:r>
              <a:rPr lang="en-U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3.3 – Data Transfer in the Network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dirty="0" smtClean="0">
                <a:latin typeface="Arial" charset="0"/>
              </a:rPr>
              <a:t>3.3.1– </a:t>
            </a:r>
            <a:r>
              <a:rPr lang="en-US" altLang="en-US" sz="1200" dirty="0" smtClean="0"/>
              <a:t>Data Encapsulation</a:t>
            </a:r>
          </a:p>
          <a:p>
            <a:r>
              <a:rPr lang="en-US" dirty="0" smtClean="0">
                <a:latin typeface="Arial" charset="0"/>
              </a:rPr>
              <a:t>3.3.1.2 </a:t>
            </a:r>
            <a:r>
              <a:rPr lang="en-US" baseline="0" dirty="0" smtClean="0">
                <a:latin typeface="Arial" charset="0"/>
              </a:rPr>
              <a:t>– </a:t>
            </a:r>
            <a:r>
              <a:rPr lang="it-IT" b="0" dirty="0" smtClean="0"/>
              <a:t>Protocol Data Units</a:t>
            </a:r>
            <a:endParaRPr lang="en-US" b="0" dirty="0"/>
          </a:p>
        </p:txBody>
      </p:sp>
    </p:spTree>
    <p:extLst>
      <p:ext uri="{BB962C8B-B14F-4D97-AF65-F5344CB8AC3E}">
        <p14:creationId xmlns:p14="http://schemas.microsoft.com/office/powerpoint/2010/main" val="1522382890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2" name="Rectangle 11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882650"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 defTabSz="8826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 defTabSz="88265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defTabSz="88265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 defTabSz="88265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algn="ctr" defTabSz="88265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algn="ctr" defTabSz="88265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algn="ctr" defTabSz="88265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algn="ctr" defTabSz="88265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fld id="{04267211-205D-47E8-9F29-7E4C01D43DC3}" type="slidenum">
              <a:rPr lang="en-US" altLang="en-US" sz="800" smtClean="0"/>
              <a:pPr/>
              <a:t>32</a:t>
            </a:fld>
            <a:endParaRPr lang="en-US" altLang="en-US" sz="800" dirty="0" smtClean="0"/>
          </a:p>
        </p:txBody>
      </p:sp>
      <p:sp>
        <p:nvSpPr>
          <p:cNvPr id="1126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26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lnSpc>
                <a:spcPct val="80000"/>
              </a:lnSpc>
              <a:buFontTx/>
              <a:buNone/>
            </a:pPr>
            <a:r>
              <a:rPr lang="en-U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3.3 – Data Transfer in the Network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dirty="0" smtClean="0">
                <a:latin typeface="Arial" charset="0"/>
              </a:rPr>
              <a:t>3.3.1– </a:t>
            </a:r>
            <a:r>
              <a:rPr lang="en-US" altLang="en-US" sz="1200" dirty="0" smtClean="0"/>
              <a:t>Data Encapsulation</a:t>
            </a:r>
          </a:p>
          <a:p>
            <a:r>
              <a:rPr lang="en-US" dirty="0" smtClean="0">
                <a:latin typeface="Arial" charset="0"/>
              </a:rPr>
              <a:t>3.3.1.3 </a:t>
            </a:r>
            <a:r>
              <a:rPr lang="en-US" baseline="0" dirty="0" smtClean="0">
                <a:latin typeface="Arial" charset="0"/>
              </a:rPr>
              <a:t>– </a:t>
            </a:r>
            <a:r>
              <a:rPr lang="it-IT" b="0" dirty="0" smtClean="0"/>
              <a:t>Encapsulation Example</a:t>
            </a:r>
            <a:endParaRPr lang="en-US" b="0" dirty="0"/>
          </a:p>
        </p:txBody>
      </p:sp>
    </p:spTree>
    <p:extLst>
      <p:ext uri="{BB962C8B-B14F-4D97-AF65-F5344CB8AC3E}">
        <p14:creationId xmlns:p14="http://schemas.microsoft.com/office/powerpoint/2010/main" val="763317685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2" name="Rectangle 11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882650"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 defTabSz="8826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 defTabSz="88265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defTabSz="88265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 defTabSz="88265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algn="ctr" defTabSz="88265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algn="ctr" defTabSz="88265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algn="ctr" defTabSz="88265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algn="ctr" defTabSz="88265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fld id="{04267211-205D-47E8-9F29-7E4C01D43DC3}" type="slidenum">
              <a:rPr lang="en-US" altLang="en-US" sz="800" smtClean="0"/>
              <a:pPr/>
              <a:t>33</a:t>
            </a:fld>
            <a:endParaRPr lang="en-US" altLang="en-US" sz="800" dirty="0" smtClean="0"/>
          </a:p>
        </p:txBody>
      </p:sp>
      <p:sp>
        <p:nvSpPr>
          <p:cNvPr id="1126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26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lnSpc>
                <a:spcPct val="80000"/>
              </a:lnSpc>
              <a:buFontTx/>
              <a:buNone/>
            </a:pPr>
            <a:r>
              <a:rPr lang="en-U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3.3 – Data Transfer in the Network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dirty="0" smtClean="0">
                <a:latin typeface="Arial" charset="0"/>
              </a:rPr>
              <a:t>3.3.1– </a:t>
            </a:r>
            <a:r>
              <a:rPr lang="en-US" altLang="en-US" sz="1200" dirty="0" smtClean="0"/>
              <a:t>Data Encapsulation</a:t>
            </a:r>
          </a:p>
          <a:p>
            <a:r>
              <a:rPr lang="en-US" dirty="0" smtClean="0">
                <a:latin typeface="Arial" charset="0"/>
              </a:rPr>
              <a:t>3.3.1.4 </a:t>
            </a:r>
            <a:r>
              <a:rPr lang="en-US" baseline="0" dirty="0" smtClean="0">
                <a:latin typeface="Arial" charset="0"/>
              </a:rPr>
              <a:t>– </a:t>
            </a:r>
            <a:r>
              <a:rPr lang="it-IT" b="0" dirty="0" smtClean="0"/>
              <a:t>Encapsulation Example</a:t>
            </a:r>
            <a:endParaRPr lang="en-US" b="0" dirty="0"/>
          </a:p>
        </p:txBody>
      </p:sp>
    </p:spTree>
    <p:extLst>
      <p:ext uri="{BB962C8B-B14F-4D97-AF65-F5344CB8AC3E}">
        <p14:creationId xmlns:p14="http://schemas.microsoft.com/office/powerpoint/2010/main" val="2689119753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2" name="Rectangle 11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882650"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 defTabSz="8826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 defTabSz="88265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defTabSz="88265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 defTabSz="88265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algn="ctr" defTabSz="88265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algn="ctr" defTabSz="88265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algn="ctr" defTabSz="88265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algn="ctr" defTabSz="88265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fld id="{04267211-205D-47E8-9F29-7E4C01D43DC3}" type="slidenum">
              <a:rPr lang="en-US" altLang="en-US" sz="800" smtClean="0"/>
              <a:pPr/>
              <a:t>34</a:t>
            </a:fld>
            <a:endParaRPr lang="en-US" altLang="en-US" sz="800" dirty="0" smtClean="0"/>
          </a:p>
        </p:txBody>
      </p:sp>
      <p:sp>
        <p:nvSpPr>
          <p:cNvPr id="1126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26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lnSpc>
                <a:spcPct val="80000"/>
              </a:lnSpc>
              <a:buFontTx/>
              <a:buNone/>
            </a:pPr>
            <a:r>
              <a:rPr lang="en-U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3.3 – Data Transfer in the Network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dirty="0" smtClean="0">
                <a:latin typeface="Arial" charset="0"/>
              </a:rPr>
              <a:t>3.3.2– </a:t>
            </a:r>
            <a:r>
              <a:rPr lang="en-US" altLang="en-US" sz="1200" dirty="0" smtClean="0"/>
              <a:t>Data Access</a:t>
            </a:r>
          </a:p>
          <a:p>
            <a:r>
              <a:rPr lang="en-US" dirty="0" smtClean="0">
                <a:latin typeface="Arial" charset="0"/>
              </a:rPr>
              <a:t>3.3.2.1 </a:t>
            </a:r>
            <a:r>
              <a:rPr lang="en-US" baseline="0" dirty="0" smtClean="0">
                <a:latin typeface="Arial" charset="0"/>
              </a:rPr>
              <a:t>– </a:t>
            </a:r>
            <a:r>
              <a:rPr lang="it-IT" b="0" dirty="0" smtClean="0"/>
              <a:t>Network Addresses</a:t>
            </a:r>
            <a:endParaRPr lang="en-US" b="0" dirty="0"/>
          </a:p>
        </p:txBody>
      </p:sp>
    </p:spTree>
    <p:extLst>
      <p:ext uri="{BB962C8B-B14F-4D97-AF65-F5344CB8AC3E}">
        <p14:creationId xmlns:p14="http://schemas.microsoft.com/office/powerpoint/2010/main" val="395074989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2" name="Rectangle 11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882650"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 defTabSz="8826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 defTabSz="88265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defTabSz="88265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 defTabSz="88265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algn="ctr" defTabSz="88265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algn="ctr" defTabSz="88265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algn="ctr" defTabSz="88265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algn="ctr" defTabSz="88265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fld id="{04267211-205D-47E8-9F29-7E4C01D43DC3}" type="slidenum">
              <a:rPr lang="en-US" altLang="en-US" sz="800" smtClean="0"/>
              <a:pPr/>
              <a:t>35</a:t>
            </a:fld>
            <a:endParaRPr lang="en-US" altLang="en-US" sz="800" dirty="0" smtClean="0"/>
          </a:p>
        </p:txBody>
      </p:sp>
      <p:sp>
        <p:nvSpPr>
          <p:cNvPr id="1126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26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lnSpc>
                <a:spcPct val="80000"/>
              </a:lnSpc>
              <a:buFontTx/>
              <a:buNone/>
            </a:pPr>
            <a:r>
              <a:rPr lang="en-U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3.3 – Data Transfer in the Network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dirty="0" smtClean="0">
                <a:latin typeface="Arial" charset="0"/>
              </a:rPr>
              <a:t>3.3.2– </a:t>
            </a:r>
            <a:r>
              <a:rPr lang="en-US" altLang="en-US" sz="1200" dirty="0" smtClean="0"/>
              <a:t>Data Access</a:t>
            </a:r>
          </a:p>
          <a:p>
            <a:r>
              <a:rPr lang="en-US" dirty="0" smtClean="0">
                <a:latin typeface="Arial" charset="0"/>
              </a:rPr>
              <a:t>3.3.2.2 </a:t>
            </a:r>
            <a:r>
              <a:rPr lang="en-US" baseline="0" dirty="0" smtClean="0">
                <a:latin typeface="Arial" charset="0"/>
              </a:rPr>
              <a:t>– </a:t>
            </a:r>
            <a:r>
              <a:rPr lang="it-IT" b="0" dirty="0" smtClean="0"/>
              <a:t>Data Link Addresses</a:t>
            </a:r>
            <a:endParaRPr lang="en-US" b="0" dirty="0"/>
          </a:p>
        </p:txBody>
      </p:sp>
    </p:spTree>
    <p:extLst>
      <p:ext uri="{BB962C8B-B14F-4D97-AF65-F5344CB8AC3E}">
        <p14:creationId xmlns:p14="http://schemas.microsoft.com/office/powerpoint/2010/main" val="2009583675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2" name="Rectangle 11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882650"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 defTabSz="8826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 defTabSz="88265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defTabSz="88265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 defTabSz="88265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algn="ctr" defTabSz="88265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algn="ctr" defTabSz="88265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algn="ctr" defTabSz="88265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algn="ctr" defTabSz="88265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fld id="{04267211-205D-47E8-9F29-7E4C01D43DC3}" type="slidenum">
              <a:rPr lang="en-US" altLang="en-US" sz="800" smtClean="0"/>
              <a:pPr/>
              <a:t>36</a:t>
            </a:fld>
            <a:endParaRPr lang="en-US" altLang="en-US" sz="800" dirty="0" smtClean="0"/>
          </a:p>
        </p:txBody>
      </p:sp>
      <p:sp>
        <p:nvSpPr>
          <p:cNvPr id="1126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26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lnSpc>
                <a:spcPct val="80000"/>
              </a:lnSpc>
              <a:buFontTx/>
              <a:buNone/>
            </a:pPr>
            <a:r>
              <a:rPr lang="en-U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3.3 – Data Transfer in the Network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dirty="0" smtClean="0">
                <a:latin typeface="Arial" charset="0"/>
              </a:rPr>
              <a:t>3.3.2– </a:t>
            </a:r>
            <a:r>
              <a:rPr lang="en-US" altLang="en-US" sz="1200" dirty="0" smtClean="0"/>
              <a:t>Data Access</a:t>
            </a:r>
          </a:p>
          <a:p>
            <a:r>
              <a:rPr lang="en-US" dirty="0" smtClean="0">
                <a:latin typeface="Arial" charset="0"/>
              </a:rPr>
              <a:t>3.3.2.3 </a:t>
            </a:r>
            <a:r>
              <a:rPr lang="en-US" baseline="0" dirty="0" smtClean="0">
                <a:latin typeface="Arial" charset="0"/>
              </a:rPr>
              <a:t>– </a:t>
            </a:r>
            <a:r>
              <a:rPr lang="it-IT" b="0" dirty="0" smtClean="0"/>
              <a:t>Devices on the Same Network</a:t>
            </a:r>
            <a:endParaRPr lang="en-US" b="0" dirty="0"/>
          </a:p>
        </p:txBody>
      </p:sp>
    </p:spTree>
    <p:extLst>
      <p:ext uri="{BB962C8B-B14F-4D97-AF65-F5344CB8AC3E}">
        <p14:creationId xmlns:p14="http://schemas.microsoft.com/office/powerpoint/2010/main" val="1381776151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2" name="Rectangle 11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882650"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 defTabSz="8826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 defTabSz="88265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defTabSz="88265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 defTabSz="88265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algn="ctr" defTabSz="88265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algn="ctr" defTabSz="88265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algn="ctr" defTabSz="88265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algn="ctr" defTabSz="88265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fld id="{04267211-205D-47E8-9F29-7E4C01D43DC3}" type="slidenum">
              <a:rPr lang="en-US" altLang="en-US" sz="800" smtClean="0"/>
              <a:pPr/>
              <a:t>37</a:t>
            </a:fld>
            <a:endParaRPr lang="en-US" altLang="en-US" sz="800" dirty="0" smtClean="0"/>
          </a:p>
        </p:txBody>
      </p:sp>
      <p:sp>
        <p:nvSpPr>
          <p:cNvPr id="1126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26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lnSpc>
                <a:spcPct val="80000"/>
              </a:lnSpc>
              <a:buFontTx/>
              <a:buNone/>
            </a:pPr>
            <a:r>
              <a:rPr lang="en-U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3.3 – Data Transfer in the Network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dirty="0" smtClean="0">
                <a:latin typeface="Arial" charset="0"/>
              </a:rPr>
              <a:t>3.3.2– </a:t>
            </a:r>
            <a:r>
              <a:rPr lang="en-US" altLang="en-US" sz="1200" dirty="0" smtClean="0"/>
              <a:t>Data Access</a:t>
            </a:r>
          </a:p>
          <a:p>
            <a:r>
              <a:rPr lang="en-US" dirty="0" smtClean="0">
                <a:latin typeface="Arial" charset="0"/>
              </a:rPr>
              <a:t>3.3.2.4 </a:t>
            </a:r>
            <a:r>
              <a:rPr lang="en-US" baseline="0" dirty="0" smtClean="0">
                <a:latin typeface="Arial" charset="0"/>
              </a:rPr>
              <a:t>– </a:t>
            </a:r>
            <a:r>
              <a:rPr lang="en-US" b="0" dirty="0" smtClean="0"/>
              <a:t>Devices on a Remote Network</a:t>
            </a:r>
            <a:endParaRPr lang="en-US" b="0" dirty="0"/>
          </a:p>
        </p:txBody>
      </p:sp>
    </p:spTree>
    <p:extLst>
      <p:ext uri="{BB962C8B-B14F-4D97-AF65-F5344CB8AC3E}">
        <p14:creationId xmlns:p14="http://schemas.microsoft.com/office/powerpoint/2010/main" val="2190762944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buFontTx/>
              <a:buNone/>
            </a:pPr>
            <a:r>
              <a:rPr lang="en-US" sz="1200" b="0" dirty="0" smtClean="0"/>
              <a:t>3 – Network Protocols and Communication</a:t>
            </a:r>
          </a:p>
          <a:p>
            <a:r>
              <a:rPr lang="en-US" dirty="0" smtClean="0"/>
              <a:t>3.4 – Summary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41018C-6CAF-B84E-B92C-ECB119457FBA}" type="slidenum">
              <a:rPr lang="en-US" smtClean="0"/>
              <a:t>38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6410064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2" name="Rectangle 11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882650"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 defTabSz="8826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 defTabSz="88265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defTabSz="88265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 defTabSz="88265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algn="ctr" defTabSz="88265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algn="ctr" defTabSz="88265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algn="ctr" defTabSz="88265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algn="ctr" defTabSz="88265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fld id="{04267211-205D-47E8-9F29-7E4C01D43DC3}" type="slidenum">
              <a:rPr lang="en-US" altLang="en-US" sz="800" smtClean="0"/>
              <a:pPr/>
              <a:t>39</a:t>
            </a:fld>
            <a:endParaRPr lang="en-US" altLang="en-US" sz="800" dirty="0" smtClean="0"/>
          </a:p>
        </p:txBody>
      </p:sp>
      <p:sp>
        <p:nvSpPr>
          <p:cNvPr id="1126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26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lnSpc>
                <a:spcPct val="80000"/>
              </a:lnSpc>
              <a:buFontTx/>
              <a:buNone/>
            </a:pPr>
            <a:r>
              <a:rPr lang="en-U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3.4 – Summary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dirty="0" smtClean="0">
                <a:latin typeface="Arial" charset="0"/>
              </a:rPr>
              <a:t>3.4.1– </a:t>
            </a:r>
            <a:r>
              <a:rPr lang="en-U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Conclusion</a:t>
            </a:r>
          </a:p>
          <a:p>
            <a:r>
              <a:rPr lang="en-US" dirty="0" smtClean="0">
                <a:latin typeface="Arial" charset="0"/>
              </a:rPr>
              <a:t>3.4.1.1 </a:t>
            </a:r>
            <a:r>
              <a:rPr lang="en-US" baseline="0" dirty="0" smtClean="0">
                <a:latin typeface="Arial" charset="0"/>
              </a:rPr>
              <a:t>– </a:t>
            </a:r>
            <a:r>
              <a:rPr lang="en-US" b="0" dirty="0" smtClean="0"/>
              <a:t>Lab – Installing Wireshark</a:t>
            </a:r>
            <a:endParaRPr lang="en-US" b="0" dirty="0"/>
          </a:p>
        </p:txBody>
      </p:sp>
    </p:spTree>
    <p:extLst>
      <p:ext uri="{BB962C8B-B14F-4D97-AF65-F5344CB8AC3E}">
        <p14:creationId xmlns:p14="http://schemas.microsoft.com/office/powerpoint/2010/main" val="1739954534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2" name="Rectangle 11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882650"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 defTabSz="8826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 defTabSz="88265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defTabSz="88265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 defTabSz="88265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algn="ctr" defTabSz="88265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algn="ctr" defTabSz="88265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algn="ctr" defTabSz="88265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algn="ctr" defTabSz="88265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fld id="{04267211-205D-47E8-9F29-7E4C01D43DC3}" type="slidenum">
              <a:rPr lang="en-US" altLang="en-US" sz="800" smtClean="0"/>
              <a:pPr/>
              <a:t>40</a:t>
            </a:fld>
            <a:endParaRPr lang="en-US" altLang="en-US" sz="800" dirty="0" smtClean="0"/>
          </a:p>
        </p:txBody>
      </p:sp>
      <p:sp>
        <p:nvSpPr>
          <p:cNvPr id="1126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26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lnSpc>
                <a:spcPct val="80000"/>
              </a:lnSpc>
              <a:buFontTx/>
              <a:buNone/>
            </a:pPr>
            <a:r>
              <a:rPr lang="en-U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3.4 – Summary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dirty="0" smtClean="0">
                <a:latin typeface="Arial" charset="0"/>
              </a:rPr>
              <a:t>3.4.1– </a:t>
            </a:r>
            <a:r>
              <a:rPr lang="en-U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Conclusion</a:t>
            </a:r>
          </a:p>
          <a:p>
            <a:r>
              <a:rPr lang="en-US" dirty="0" smtClean="0">
                <a:latin typeface="Arial" charset="0"/>
              </a:rPr>
              <a:t>3.4.1.2 </a:t>
            </a:r>
            <a:r>
              <a:rPr lang="en-US" baseline="0" dirty="0" smtClean="0">
                <a:latin typeface="Arial" charset="0"/>
              </a:rPr>
              <a:t>– </a:t>
            </a:r>
            <a:r>
              <a:rPr lang="en-US" b="0" dirty="0" smtClean="0"/>
              <a:t>Lab – Using Wireshark to View Network Traffic</a:t>
            </a:r>
            <a:endParaRPr lang="en-US" b="0" dirty="0"/>
          </a:p>
        </p:txBody>
      </p:sp>
    </p:spTree>
    <p:extLst>
      <p:ext uri="{BB962C8B-B14F-4D97-AF65-F5344CB8AC3E}">
        <p14:creationId xmlns:p14="http://schemas.microsoft.com/office/powerpoint/2010/main" val="525835115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2" name="Rectangle 11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882650"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 defTabSz="8826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 defTabSz="88265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defTabSz="88265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 defTabSz="88265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algn="ctr" defTabSz="88265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algn="ctr" defTabSz="88265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algn="ctr" defTabSz="88265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algn="ctr" defTabSz="88265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fld id="{04267211-205D-47E8-9F29-7E4C01D43DC3}" type="slidenum">
              <a:rPr lang="en-US" altLang="en-US" sz="800" smtClean="0"/>
              <a:pPr/>
              <a:t>41</a:t>
            </a:fld>
            <a:endParaRPr lang="en-US" altLang="en-US" sz="800" dirty="0" smtClean="0"/>
          </a:p>
        </p:txBody>
      </p:sp>
      <p:sp>
        <p:nvSpPr>
          <p:cNvPr id="1126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26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lnSpc>
                <a:spcPct val="80000"/>
              </a:lnSpc>
              <a:buFontTx/>
              <a:buNone/>
            </a:pPr>
            <a:r>
              <a:rPr lang="en-U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3.4 – Summary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dirty="0" smtClean="0">
                <a:latin typeface="Arial" charset="0"/>
              </a:rPr>
              <a:t>3.4.1– </a:t>
            </a:r>
            <a:r>
              <a:rPr lang="en-US" sz="1200" kern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rPr>
              <a:t>Conclusion</a:t>
            </a:r>
          </a:p>
          <a:p>
            <a:r>
              <a:rPr lang="en-US" dirty="0" smtClean="0">
                <a:latin typeface="Arial" charset="0"/>
              </a:rPr>
              <a:t>3.4.1.4 </a:t>
            </a:r>
            <a:r>
              <a:rPr lang="en-US" baseline="0" dirty="0" smtClean="0">
                <a:latin typeface="Arial" charset="0"/>
              </a:rPr>
              <a:t>– </a:t>
            </a:r>
            <a:r>
              <a:rPr lang="en-US" b="0" dirty="0" smtClean="0"/>
              <a:t>Chapter 3: Network Protocols and Communications</a:t>
            </a:r>
            <a:endParaRPr lang="en-US" b="0" dirty="0"/>
          </a:p>
        </p:txBody>
      </p:sp>
    </p:spTree>
    <p:extLst>
      <p:ext uri="{BB962C8B-B14F-4D97-AF65-F5344CB8AC3E}">
        <p14:creationId xmlns:p14="http://schemas.microsoft.com/office/powerpoint/2010/main" val="833163159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2" name="Rectangle 11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882650"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 defTabSz="8826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 defTabSz="88265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defTabSz="88265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 defTabSz="88265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algn="ctr" defTabSz="88265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algn="ctr" defTabSz="88265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algn="ctr" defTabSz="88265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algn="ctr" defTabSz="88265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fld id="{04267211-205D-47E8-9F29-7E4C01D43DC3}" type="slidenum">
              <a:rPr lang="en-US" altLang="en-US" sz="800" smtClean="0"/>
              <a:pPr/>
              <a:t>43</a:t>
            </a:fld>
            <a:endParaRPr lang="en-US" altLang="en-US" sz="800" dirty="0" smtClean="0"/>
          </a:p>
        </p:txBody>
      </p:sp>
      <p:sp>
        <p:nvSpPr>
          <p:cNvPr id="1126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26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US" b="0" dirty="0" smtClean="0"/>
              <a:t>Chapter 3: Network Protocols and Communications</a:t>
            </a:r>
          </a:p>
          <a:p>
            <a:r>
              <a:rPr lang="en-US" b="0" dirty="0" smtClean="0"/>
              <a:t>New Terms and Commands</a:t>
            </a:r>
          </a:p>
          <a:p>
            <a:endParaRPr lang="en-US" b="0" dirty="0"/>
          </a:p>
        </p:txBody>
      </p:sp>
    </p:spTree>
    <p:extLst>
      <p:ext uri="{BB962C8B-B14F-4D97-AF65-F5344CB8AC3E}">
        <p14:creationId xmlns:p14="http://schemas.microsoft.com/office/powerpoint/2010/main" val="765856750"/>
      </p:ext>
    </p:extLst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2" name="Rectangle 11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882650"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 defTabSz="8826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 defTabSz="88265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defTabSz="88265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 defTabSz="88265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algn="ctr" defTabSz="88265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algn="ctr" defTabSz="88265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algn="ctr" defTabSz="88265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algn="ctr" defTabSz="88265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fld id="{04267211-205D-47E8-9F29-7E4C01D43DC3}" type="slidenum">
              <a:rPr lang="en-US" altLang="en-US" sz="800" smtClean="0"/>
              <a:pPr/>
              <a:t>44</a:t>
            </a:fld>
            <a:endParaRPr lang="en-US" altLang="en-US" sz="800" dirty="0" smtClean="0"/>
          </a:p>
        </p:txBody>
      </p:sp>
      <p:sp>
        <p:nvSpPr>
          <p:cNvPr id="1126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26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US" b="0" dirty="0" smtClean="0"/>
              <a:t>Chapter 3: Network Protocols and Communications</a:t>
            </a:r>
          </a:p>
          <a:p>
            <a:r>
              <a:rPr lang="en-US" b="0" dirty="0" smtClean="0"/>
              <a:t>New Terms and Commands</a:t>
            </a:r>
          </a:p>
          <a:p>
            <a:endParaRPr lang="en-US" b="0" dirty="0"/>
          </a:p>
        </p:txBody>
      </p:sp>
    </p:spTree>
    <p:extLst>
      <p:ext uri="{BB962C8B-B14F-4D97-AF65-F5344CB8AC3E}">
        <p14:creationId xmlns:p14="http://schemas.microsoft.com/office/powerpoint/2010/main" val="85126351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3_Title Slide-animated gradient"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16" name="Subtitle 2"/>
          <p:cNvSpPr>
            <a:spLocks noGrp="1"/>
          </p:cNvSpPr>
          <p:nvPr>
            <p:ph type="subTitle" idx="1"/>
          </p:nvPr>
        </p:nvSpPr>
        <p:spPr>
          <a:xfrm>
            <a:off x="469496" y="3809526"/>
            <a:ext cx="4319105" cy="288131"/>
          </a:xfrm>
          <a:prstGeom prst="rect">
            <a:avLst/>
          </a:prstGeom>
        </p:spPr>
        <p:txBody>
          <a:bodyPr lIns="91420" tIns="45710" rIns="91420" bIns="45710" anchor="b" anchorCtr="0">
            <a:noAutofit/>
          </a:bodyPr>
          <a:lstStyle>
            <a:lvl1pPr marL="0" indent="0" algn="l">
              <a:buNone/>
              <a:defRPr sz="1200" b="0" i="0">
                <a:solidFill>
                  <a:schemeClr val="accent5"/>
                </a:solidFill>
                <a:latin typeface="+mn-lt"/>
                <a:cs typeface="CiscoSans"/>
              </a:defRPr>
            </a:lvl1pPr>
            <a:lvl2pPr marL="34285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7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57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44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29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16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0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28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  <p:sp>
        <p:nvSpPr>
          <p:cNvPr id="17" name="Text Placeholder 38"/>
          <p:cNvSpPr>
            <a:spLocks noGrp="1"/>
          </p:cNvSpPr>
          <p:nvPr>
            <p:ph type="body" sz="quarter" idx="11"/>
          </p:nvPr>
        </p:nvSpPr>
        <p:spPr>
          <a:xfrm>
            <a:off x="469496" y="4049523"/>
            <a:ext cx="4319105" cy="288131"/>
          </a:xfrm>
          <a:prstGeom prst="rect">
            <a:avLst/>
          </a:prstGeom>
        </p:spPr>
        <p:txBody>
          <a:bodyPr lIns="91420" tIns="45710" rIns="91420" bIns="45710"/>
          <a:lstStyle>
            <a:lvl1pPr marL="0" indent="0" algn="l">
              <a:buFontTx/>
              <a:buNone/>
              <a:defRPr lang="en-US" sz="1200" b="0" i="0" kern="1200" dirty="0" smtClean="0">
                <a:solidFill>
                  <a:schemeClr val="accent5"/>
                </a:solidFill>
                <a:latin typeface="+mn-lt"/>
                <a:ea typeface="+mn-ea"/>
                <a:cs typeface="CiscoSans ExtraLight" pitchFamily="34" charset="0"/>
              </a:defRPr>
            </a:lvl1pPr>
            <a:lvl2pPr>
              <a:buFontTx/>
              <a:buNone/>
              <a:defRPr lang="en-US" sz="1500" kern="1200" dirty="0" smtClean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2pPr>
            <a:lvl3pPr>
              <a:buFontTx/>
              <a:buNone/>
              <a:defRPr lang="en-US" sz="1500" kern="1200" dirty="0" smtClean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3pPr>
            <a:lvl4pPr>
              <a:buFontTx/>
              <a:buNone/>
              <a:defRPr lang="en-US" sz="1500" kern="1200" dirty="0" smtClean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4pPr>
            <a:lvl5pPr>
              <a:buFontTx/>
              <a:buNone/>
              <a:defRPr lang="en-US" sz="1500" kern="1200" dirty="0" smtClean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8" name="Text Placeholder 40"/>
          <p:cNvSpPr>
            <a:spLocks noGrp="1"/>
          </p:cNvSpPr>
          <p:nvPr>
            <p:ph type="body" sz="quarter" idx="12"/>
          </p:nvPr>
        </p:nvSpPr>
        <p:spPr>
          <a:xfrm>
            <a:off x="469496" y="4289520"/>
            <a:ext cx="4319105" cy="288131"/>
          </a:xfrm>
          <a:prstGeom prst="rect">
            <a:avLst/>
          </a:prstGeom>
        </p:spPr>
        <p:txBody>
          <a:bodyPr lIns="91420" tIns="45710" rIns="91420" bIns="45710"/>
          <a:lstStyle>
            <a:lvl1pPr marL="0" indent="0" algn="l">
              <a:buFontTx/>
              <a:buNone/>
              <a:defRPr lang="en-US" sz="1200" b="0" i="0" kern="1200" dirty="0" smtClean="0">
                <a:solidFill>
                  <a:schemeClr val="accent5"/>
                </a:solidFill>
                <a:latin typeface="+mn-lt"/>
                <a:ea typeface="+mn-ea"/>
                <a:cs typeface="CiscoSans ExtraLight" pitchFamily="34" charset="0"/>
              </a:defRPr>
            </a:lvl1pPr>
            <a:lvl2pPr>
              <a:buFontTx/>
              <a:buNone/>
              <a:defRPr lang="en-US" sz="1500" kern="1200" dirty="0" smtClean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2pPr>
            <a:lvl3pPr>
              <a:buFontTx/>
              <a:buNone/>
              <a:defRPr lang="en-US" sz="1500" kern="1200" dirty="0" smtClean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3pPr>
            <a:lvl4pPr>
              <a:buFontTx/>
              <a:buNone/>
              <a:defRPr lang="en-US" sz="1500" kern="1200" dirty="0" smtClean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4pPr>
            <a:lvl5pPr>
              <a:buFontTx/>
              <a:buNone/>
              <a:defRPr lang="en-US" sz="1500" kern="1200" dirty="0" smtClean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9" name="Text Placeholder 2"/>
          <p:cNvSpPr>
            <a:spLocks noGrp="1"/>
          </p:cNvSpPr>
          <p:nvPr>
            <p:ph type="body" sz="quarter" idx="13"/>
          </p:nvPr>
        </p:nvSpPr>
        <p:spPr>
          <a:xfrm>
            <a:off x="463292" y="2872236"/>
            <a:ext cx="5925246" cy="299001"/>
          </a:xfrm>
          <a:prstGeom prst="rect">
            <a:avLst/>
          </a:prstGeom>
        </p:spPr>
        <p:txBody>
          <a:bodyPr lIns="91420" tIns="45710" rIns="91420" bIns="45710"/>
          <a:lstStyle>
            <a:lvl1pPr marL="0" indent="0">
              <a:buFont typeface="Arial" panose="020B0604020202020204" pitchFamily="34" charset="0"/>
              <a:buNone/>
              <a:defRPr sz="2000" baseline="0">
                <a:solidFill>
                  <a:schemeClr val="bg2"/>
                </a:solidFill>
                <a:latin typeface="+mj-lt"/>
              </a:defRPr>
            </a:lvl1pPr>
            <a:lvl2pPr marL="304781" indent="0">
              <a:buNone/>
              <a:defRPr/>
            </a:lvl2pPr>
            <a:lvl3pPr marL="427401" indent="0">
              <a:buNone/>
              <a:defRPr/>
            </a:lvl3pPr>
            <a:lvl4pPr marL="516694" indent="0">
              <a:buNone/>
              <a:defRPr/>
            </a:lvl4pPr>
            <a:lvl5pPr marL="601221" indent="0">
              <a:buNone/>
              <a:defRPr/>
            </a:lvl5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20" name="Title 1"/>
          <p:cNvSpPr>
            <a:spLocks noGrp="1"/>
          </p:cNvSpPr>
          <p:nvPr>
            <p:ph type="ctrTitle"/>
          </p:nvPr>
        </p:nvSpPr>
        <p:spPr>
          <a:xfrm>
            <a:off x="425765" y="2300750"/>
            <a:ext cx="5955513" cy="644730"/>
          </a:xfrm>
          <a:prstGeom prst="rect">
            <a:avLst/>
          </a:prstGeom>
        </p:spPr>
        <p:txBody>
          <a:bodyPr anchor="b"/>
          <a:lstStyle>
            <a:lvl1pPr marL="0" indent="0" algn="l">
              <a:lnSpc>
                <a:spcPct val="90000"/>
              </a:lnSpc>
              <a:buFont typeface="Arial" panose="020B0604020202020204" pitchFamily="34" charset="0"/>
              <a:buNone/>
              <a:defRPr sz="3600" b="0" i="0" spc="0" baseline="0">
                <a:solidFill>
                  <a:srgbClr val="38C6F4"/>
                </a:solidFill>
                <a:latin typeface="+mj-lt"/>
                <a:cs typeface="CiscoSans Thin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grpSp>
        <p:nvGrpSpPr>
          <p:cNvPr id="6" name="Group 4"/>
          <p:cNvGrpSpPr>
            <a:grpSpLocks noChangeAspect="1"/>
          </p:cNvGrpSpPr>
          <p:nvPr userDrawn="1"/>
        </p:nvGrpSpPr>
        <p:grpSpPr bwMode="auto">
          <a:xfrm>
            <a:off x="492125" y="395288"/>
            <a:ext cx="796924" cy="423863"/>
            <a:chOff x="310" y="249"/>
            <a:chExt cx="502" cy="267"/>
          </a:xfrm>
          <a:solidFill>
            <a:schemeClr val="accent5"/>
          </a:solidFill>
        </p:grpSpPr>
        <p:sp>
          <p:nvSpPr>
            <p:cNvPr id="9" name="Rectangle 5"/>
            <p:cNvSpPr>
              <a:spLocks noChangeArrowheads="1"/>
            </p:cNvSpPr>
            <p:nvPr userDrawn="1"/>
          </p:nvSpPr>
          <p:spPr bwMode="auto">
            <a:xfrm>
              <a:off x="452" y="426"/>
              <a:ext cx="22" cy="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0" name="Freeform 6"/>
            <p:cNvSpPr>
              <a:spLocks/>
            </p:cNvSpPr>
            <p:nvPr userDrawn="1"/>
          </p:nvSpPr>
          <p:spPr bwMode="auto">
            <a:xfrm>
              <a:off x="585" y="425"/>
              <a:ext cx="66" cy="91"/>
            </a:xfrm>
            <a:custGeom>
              <a:avLst/>
              <a:gdLst>
                <a:gd name="T0" fmla="*/ 51 w 51"/>
                <a:gd name="T1" fmla="*/ 20 h 69"/>
                <a:gd name="T2" fmla="*/ 37 w 51"/>
                <a:gd name="T3" fmla="*/ 16 h 69"/>
                <a:gd name="T4" fmla="*/ 18 w 51"/>
                <a:gd name="T5" fmla="*/ 34 h 69"/>
                <a:gd name="T6" fmla="*/ 37 w 51"/>
                <a:gd name="T7" fmla="*/ 52 h 69"/>
                <a:gd name="T8" fmla="*/ 51 w 51"/>
                <a:gd name="T9" fmla="*/ 49 h 69"/>
                <a:gd name="T10" fmla="*/ 51 w 51"/>
                <a:gd name="T11" fmla="*/ 67 h 69"/>
                <a:gd name="T12" fmla="*/ 35 w 51"/>
                <a:gd name="T13" fmla="*/ 69 h 69"/>
                <a:gd name="T14" fmla="*/ 0 w 51"/>
                <a:gd name="T15" fmla="*/ 34 h 69"/>
                <a:gd name="T16" fmla="*/ 35 w 51"/>
                <a:gd name="T17" fmla="*/ 0 h 69"/>
                <a:gd name="T18" fmla="*/ 51 w 51"/>
                <a:gd name="T19" fmla="*/ 2 h 69"/>
                <a:gd name="T20" fmla="*/ 51 w 51"/>
                <a:gd name="T21" fmla="*/ 20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1" h="69">
                  <a:moveTo>
                    <a:pt x="51" y="20"/>
                  </a:moveTo>
                  <a:cubicBezTo>
                    <a:pt x="50" y="20"/>
                    <a:pt x="45" y="16"/>
                    <a:pt x="37" y="16"/>
                  </a:cubicBezTo>
                  <a:cubicBezTo>
                    <a:pt x="26" y="16"/>
                    <a:pt x="18" y="24"/>
                    <a:pt x="18" y="34"/>
                  </a:cubicBezTo>
                  <a:cubicBezTo>
                    <a:pt x="18" y="44"/>
                    <a:pt x="25" y="52"/>
                    <a:pt x="37" y="52"/>
                  </a:cubicBezTo>
                  <a:cubicBezTo>
                    <a:pt x="45" y="52"/>
                    <a:pt x="50" y="49"/>
                    <a:pt x="51" y="49"/>
                  </a:cubicBezTo>
                  <a:cubicBezTo>
                    <a:pt x="51" y="67"/>
                    <a:pt x="51" y="67"/>
                    <a:pt x="51" y="67"/>
                  </a:cubicBezTo>
                  <a:cubicBezTo>
                    <a:pt x="49" y="67"/>
                    <a:pt x="43" y="69"/>
                    <a:pt x="35" y="69"/>
                  </a:cubicBezTo>
                  <a:cubicBezTo>
                    <a:pt x="16" y="69"/>
                    <a:pt x="0" y="56"/>
                    <a:pt x="0" y="34"/>
                  </a:cubicBezTo>
                  <a:cubicBezTo>
                    <a:pt x="0" y="14"/>
                    <a:pt x="15" y="0"/>
                    <a:pt x="35" y="0"/>
                  </a:cubicBezTo>
                  <a:cubicBezTo>
                    <a:pt x="43" y="0"/>
                    <a:pt x="49" y="2"/>
                    <a:pt x="51" y="2"/>
                  </a:cubicBezTo>
                  <a:lnTo>
                    <a:pt x="51" y="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2" name="Freeform 7"/>
            <p:cNvSpPr>
              <a:spLocks/>
            </p:cNvSpPr>
            <p:nvPr userDrawn="1"/>
          </p:nvSpPr>
          <p:spPr bwMode="auto">
            <a:xfrm>
              <a:off x="355" y="425"/>
              <a:ext cx="67" cy="91"/>
            </a:xfrm>
            <a:custGeom>
              <a:avLst/>
              <a:gdLst>
                <a:gd name="T0" fmla="*/ 51 w 51"/>
                <a:gd name="T1" fmla="*/ 20 h 69"/>
                <a:gd name="T2" fmla="*/ 36 w 51"/>
                <a:gd name="T3" fmla="*/ 16 h 69"/>
                <a:gd name="T4" fmla="*/ 18 w 51"/>
                <a:gd name="T5" fmla="*/ 34 h 69"/>
                <a:gd name="T6" fmla="*/ 36 w 51"/>
                <a:gd name="T7" fmla="*/ 52 h 69"/>
                <a:gd name="T8" fmla="*/ 51 w 51"/>
                <a:gd name="T9" fmla="*/ 49 h 69"/>
                <a:gd name="T10" fmla="*/ 51 w 51"/>
                <a:gd name="T11" fmla="*/ 67 h 69"/>
                <a:gd name="T12" fmla="*/ 35 w 51"/>
                <a:gd name="T13" fmla="*/ 69 h 69"/>
                <a:gd name="T14" fmla="*/ 0 w 51"/>
                <a:gd name="T15" fmla="*/ 34 h 69"/>
                <a:gd name="T16" fmla="*/ 35 w 51"/>
                <a:gd name="T17" fmla="*/ 0 h 69"/>
                <a:gd name="T18" fmla="*/ 51 w 51"/>
                <a:gd name="T19" fmla="*/ 2 h 69"/>
                <a:gd name="T20" fmla="*/ 51 w 51"/>
                <a:gd name="T21" fmla="*/ 20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1" h="69">
                  <a:moveTo>
                    <a:pt x="51" y="20"/>
                  </a:moveTo>
                  <a:cubicBezTo>
                    <a:pt x="50" y="20"/>
                    <a:pt x="45" y="16"/>
                    <a:pt x="36" y="16"/>
                  </a:cubicBezTo>
                  <a:cubicBezTo>
                    <a:pt x="25" y="16"/>
                    <a:pt x="18" y="24"/>
                    <a:pt x="18" y="34"/>
                  </a:cubicBezTo>
                  <a:cubicBezTo>
                    <a:pt x="18" y="44"/>
                    <a:pt x="25" y="52"/>
                    <a:pt x="36" y="52"/>
                  </a:cubicBezTo>
                  <a:cubicBezTo>
                    <a:pt x="44" y="52"/>
                    <a:pt x="50" y="49"/>
                    <a:pt x="51" y="49"/>
                  </a:cubicBezTo>
                  <a:cubicBezTo>
                    <a:pt x="51" y="67"/>
                    <a:pt x="51" y="67"/>
                    <a:pt x="51" y="67"/>
                  </a:cubicBezTo>
                  <a:cubicBezTo>
                    <a:pt x="49" y="67"/>
                    <a:pt x="43" y="69"/>
                    <a:pt x="35" y="69"/>
                  </a:cubicBezTo>
                  <a:cubicBezTo>
                    <a:pt x="16" y="69"/>
                    <a:pt x="0" y="56"/>
                    <a:pt x="0" y="34"/>
                  </a:cubicBezTo>
                  <a:cubicBezTo>
                    <a:pt x="0" y="14"/>
                    <a:pt x="15" y="0"/>
                    <a:pt x="35" y="0"/>
                  </a:cubicBezTo>
                  <a:cubicBezTo>
                    <a:pt x="43" y="0"/>
                    <a:pt x="49" y="2"/>
                    <a:pt x="51" y="2"/>
                  </a:cubicBezTo>
                  <a:lnTo>
                    <a:pt x="51" y="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3" name="Freeform 8"/>
            <p:cNvSpPr>
              <a:spLocks noEditPoints="1"/>
            </p:cNvSpPr>
            <p:nvPr userDrawn="1"/>
          </p:nvSpPr>
          <p:spPr bwMode="auto">
            <a:xfrm>
              <a:off x="675" y="425"/>
              <a:ext cx="91" cy="91"/>
            </a:xfrm>
            <a:custGeom>
              <a:avLst/>
              <a:gdLst>
                <a:gd name="T0" fmla="*/ 70 w 70"/>
                <a:gd name="T1" fmla="*/ 34 h 69"/>
                <a:gd name="T2" fmla="*/ 35 w 70"/>
                <a:gd name="T3" fmla="*/ 69 h 69"/>
                <a:gd name="T4" fmla="*/ 0 w 70"/>
                <a:gd name="T5" fmla="*/ 34 h 69"/>
                <a:gd name="T6" fmla="*/ 35 w 70"/>
                <a:gd name="T7" fmla="*/ 0 h 69"/>
                <a:gd name="T8" fmla="*/ 70 w 70"/>
                <a:gd name="T9" fmla="*/ 34 h 69"/>
                <a:gd name="T10" fmla="*/ 35 w 70"/>
                <a:gd name="T11" fmla="*/ 17 h 69"/>
                <a:gd name="T12" fmla="*/ 18 w 70"/>
                <a:gd name="T13" fmla="*/ 34 h 69"/>
                <a:gd name="T14" fmla="*/ 35 w 70"/>
                <a:gd name="T15" fmla="*/ 52 h 69"/>
                <a:gd name="T16" fmla="*/ 52 w 70"/>
                <a:gd name="T17" fmla="*/ 34 h 69"/>
                <a:gd name="T18" fmla="*/ 35 w 70"/>
                <a:gd name="T19" fmla="*/ 17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0" h="69">
                  <a:moveTo>
                    <a:pt x="70" y="34"/>
                  </a:moveTo>
                  <a:cubicBezTo>
                    <a:pt x="70" y="53"/>
                    <a:pt x="56" y="69"/>
                    <a:pt x="35" y="69"/>
                  </a:cubicBezTo>
                  <a:cubicBezTo>
                    <a:pt x="14" y="69"/>
                    <a:pt x="0" y="53"/>
                    <a:pt x="0" y="34"/>
                  </a:cubicBezTo>
                  <a:cubicBezTo>
                    <a:pt x="0" y="15"/>
                    <a:pt x="14" y="0"/>
                    <a:pt x="35" y="0"/>
                  </a:cubicBezTo>
                  <a:cubicBezTo>
                    <a:pt x="56" y="0"/>
                    <a:pt x="70" y="15"/>
                    <a:pt x="70" y="34"/>
                  </a:cubicBezTo>
                  <a:close/>
                  <a:moveTo>
                    <a:pt x="35" y="17"/>
                  </a:moveTo>
                  <a:cubicBezTo>
                    <a:pt x="25" y="17"/>
                    <a:pt x="18" y="25"/>
                    <a:pt x="18" y="34"/>
                  </a:cubicBezTo>
                  <a:cubicBezTo>
                    <a:pt x="18" y="44"/>
                    <a:pt x="25" y="52"/>
                    <a:pt x="35" y="52"/>
                  </a:cubicBezTo>
                  <a:cubicBezTo>
                    <a:pt x="45" y="52"/>
                    <a:pt x="52" y="44"/>
                    <a:pt x="52" y="34"/>
                  </a:cubicBezTo>
                  <a:cubicBezTo>
                    <a:pt x="52" y="25"/>
                    <a:pt x="45" y="17"/>
                    <a:pt x="35" y="1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4" name="Freeform 9"/>
            <p:cNvSpPr>
              <a:spLocks/>
            </p:cNvSpPr>
            <p:nvPr userDrawn="1"/>
          </p:nvSpPr>
          <p:spPr bwMode="auto">
            <a:xfrm>
              <a:off x="503" y="425"/>
              <a:ext cx="60" cy="91"/>
            </a:xfrm>
            <a:custGeom>
              <a:avLst/>
              <a:gdLst>
                <a:gd name="T0" fmla="*/ 42 w 46"/>
                <a:gd name="T1" fmla="*/ 16 h 69"/>
                <a:gd name="T2" fmla="*/ 29 w 46"/>
                <a:gd name="T3" fmla="*/ 14 h 69"/>
                <a:gd name="T4" fmla="*/ 18 w 46"/>
                <a:gd name="T5" fmla="*/ 20 h 69"/>
                <a:gd name="T6" fmla="*/ 26 w 46"/>
                <a:gd name="T7" fmla="*/ 26 h 69"/>
                <a:gd name="T8" fmla="*/ 30 w 46"/>
                <a:gd name="T9" fmla="*/ 27 h 69"/>
                <a:gd name="T10" fmla="*/ 46 w 46"/>
                <a:gd name="T11" fmla="*/ 47 h 69"/>
                <a:gd name="T12" fmla="*/ 19 w 46"/>
                <a:gd name="T13" fmla="*/ 69 h 69"/>
                <a:gd name="T14" fmla="*/ 1 w 46"/>
                <a:gd name="T15" fmla="*/ 67 h 69"/>
                <a:gd name="T16" fmla="*/ 1 w 46"/>
                <a:gd name="T17" fmla="*/ 52 h 69"/>
                <a:gd name="T18" fmla="*/ 16 w 46"/>
                <a:gd name="T19" fmla="*/ 54 h 69"/>
                <a:gd name="T20" fmla="*/ 29 w 46"/>
                <a:gd name="T21" fmla="*/ 48 h 69"/>
                <a:gd name="T22" fmla="*/ 21 w 46"/>
                <a:gd name="T23" fmla="*/ 41 h 69"/>
                <a:gd name="T24" fmla="*/ 18 w 46"/>
                <a:gd name="T25" fmla="*/ 40 h 69"/>
                <a:gd name="T26" fmla="*/ 0 w 46"/>
                <a:gd name="T27" fmla="*/ 21 h 69"/>
                <a:gd name="T28" fmla="*/ 25 w 46"/>
                <a:gd name="T29" fmla="*/ 0 h 69"/>
                <a:gd name="T30" fmla="*/ 42 w 46"/>
                <a:gd name="T31" fmla="*/ 2 h 69"/>
                <a:gd name="T32" fmla="*/ 42 w 46"/>
                <a:gd name="T33" fmla="*/ 16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46" h="69">
                  <a:moveTo>
                    <a:pt x="42" y="16"/>
                  </a:moveTo>
                  <a:cubicBezTo>
                    <a:pt x="41" y="16"/>
                    <a:pt x="34" y="14"/>
                    <a:pt x="29" y="14"/>
                  </a:cubicBezTo>
                  <a:cubicBezTo>
                    <a:pt x="22" y="14"/>
                    <a:pt x="18" y="16"/>
                    <a:pt x="18" y="20"/>
                  </a:cubicBezTo>
                  <a:cubicBezTo>
                    <a:pt x="18" y="24"/>
                    <a:pt x="23" y="25"/>
                    <a:pt x="26" y="26"/>
                  </a:cubicBezTo>
                  <a:cubicBezTo>
                    <a:pt x="30" y="27"/>
                    <a:pt x="30" y="27"/>
                    <a:pt x="30" y="27"/>
                  </a:cubicBezTo>
                  <a:cubicBezTo>
                    <a:pt x="41" y="31"/>
                    <a:pt x="46" y="38"/>
                    <a:pt x="46" y="47"/>
                  </a:cubicBezTo>
                  <a:cubicBezTo>
                    <a:pt x="46" y="63"/>
                    <a:pt x="32" y="69"/>
                    <a:pt x="19" y="69"/>
                  </a:cubicBezTo>
                  <a:cubicBezTo>
                    <a:pt x="10" y="69"/>
                    <a:pt x="1" y="67"/>
                    <a:pt x="1" y="67"/>
                  </a:cubicBezTo>
                  <a:cubicBezTo>
                    <a:pt x="1" y="52"/>
                    <a:pt x="1" y="52"/>
                    <a:pt x="1" y="52"/>
                  </a:cubicBezTo>
                  <a:cubicBezTo>
                    <a:pt x="2" y="52"/>
                    <a:pt x="9" y="54"/>
                    <a:pt x="16" y="54"/>
                  </a:cubicBezTo>
                  <a:cubicBezTo>
                    <a:pt x="25" y="54"/>
                    <a:pt x="29" y="52"/>
                    <a:pt x="29" y="48"/>
                  </a:cubicBezTo>
                  <a:cubicBezTo>
                    <a:pt x="29" y="45"/>
                    <a:pt x="25" y="43"/>
                    <a:pt x="21" y="41"/>
                  </a:cubicBezTo>
                  <a:cubicBezTo>
                    <a:pt x="20" y="41"/>
                    <a:pt x="19" y="41"/>
                    <a:pt x="18" y="40"/>
                  </a:cubicBezTo>
                  <a:cubicBezTo>
                    <a:pt x="8" y="37"/>
                    <a:pt x="0" y="32"/>
                    <a:pt x="0" y="21"/>
                  </a:cubicBezTo>
                  <a:cubicBezTo>
                    <a:pt x="0" y="8"/>
                    <a:pt x="10" y="0"/>
                    <a:pt x="25" y="0"/>
                  </a:cubicBezTo>
                  <a:cubicBezTo>
                    <a:pt x="34" y="0"/>
                    <a:pt x="41" y="2"/>
                    <a:pt x="42" y="2"/>
                  </a:cubicBezTo>
                  <a:lnTo>
                    <a:pt x="42" y="1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5" name="Freeform 10"/>
            <p:cNvSpPr>
              <a:spLocks/>
            </p:cNvSpPr>
            <p:nvPr userDrawn="1"/>
          </p:nvSpPr>
          <p:spPr bwMode="auto">
            <a:xfrm>
              <a:off x="310" y="321"/>
              <a:ext cx="22" cy="45"/>
            </a:xfrm>
            <a:custGeom>
              <a:avLst/>
              <a:gdLst>
                <a:gd name="T0" fmla="*/ 17 w 17"/>
                <a:gd name="T1" fmla="*/ 8 h 34"/>
                <a:gd name="T2" fmla="*/ 8 w 17"/>
                <a:gd name="T3" fmla="*/ 0 h 34"/>
                <a:gd name="T4" fmla="*/ 0 w 17"/>
                <a:gd name="T5" fmla="*/ 8 h 34"/>
                <a:gd name="T6" fmla="*/ 0 w 17"/>
                <a:gd name="T7" fmla="*/ 26 h 34"/>
                <a:gd name="T8" fmla="*/ 8 w 17"/>
                <a:gd name="T9" fmla="*/ 34 h 34"/>
                <a:gd name="T10" fmla="*/ 17 w 17"/>
                <a:gd name="T11" fmla="*/ 26 h 34"/>
                <a:gd name="T12" fmla="*/ 17 w 17"/>
                <a:gd name="T13" fmla="*/ 8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34">
                  <a:moveTo>
                    <a:pt x="17" y="8"/>
                  </a:moveTo>
                  <a:cubicBezTo>
                    <a:pt x="17" y="3"/>
                    <a:pt x="13" y="0"/>
                    <a:pt x="8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0" y="30"/>
                    <a:pt x="4" y="34"/>
                    <a:pt x="8" y="34"/>
                  </a:cubicBezTo>
                  <a:cubicBezTo>
                    <a:pt x="13" y="34"/>
                    <a:pt x="17" y="30"/>
                    <a:pt x="17" y="26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1" name="Freeform 11"/>
            <p:cNvSpPr>
              <a:spLocks/>
            </p:cNvSpPr>
            <p:nvPr userDrawn="1"/>
          </p:nvSpPr>
          <p:spPr bwMode="auto">
            <a:xfrm>
              <a:off x="370" y="291"/>
              <a:ext cx="22" cy="75"/>
            </a:xfrm>
            <a:custGeom>
              <a:avLst/>
              <a:gdLst>
                <a:gd name="T0" fmla="*/ 17 w 17"/>
                <a:gd name="T1" fmla="*/ 8 h 57"/>
                <a:gd name="T2" fmla="*/ 8 w 17"/>
                <a:gd name="T3" fmla="*/ 0 h 57"/>
                <a:gd name="T4" fmla="*/ 0 w 17"/>
                <a:gd name="T5" fmla="*/ 8 h 57"/>
                <a:gd name="T6" fmla="*/ 0 w 17"/>
                <a:gd name="T7" fmla="*/ 49 h 57"/>
                <a:gd name="T8" fmla="*/ 8 w 17"/>
                <a:gd name="T9" fmla="*/ 57 h 57"/>
                <a:gd name="T10" fmla="*/ 17 w 17"/>
                <a:gd name="T11" fmla="*/ 49 h 57"/>
                <a:gd name="T12" fmla="*/ 17 w 17"/>
                <a:gd name="T13" fmla="*/ 8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57">
                  <a:moveTo>
                    <a:pt x="17" y="8"/>
                  </a:moveTo>
                  <a:cubicBezTo>
                    <a:pt x="17" y="3"/>
                    <a:pt x="13" y="0"/>
                    <a:pt x="8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0" y="53"/>
                    <a:pt x="4" y="57"/>
                    <a:pt x="8" y="57"/>
                  </a:cubicBezTo>
                  <a:cubicBezTo>
                    <a:pt x="13" y="57"/>
                    <a:pt x="17" y="53"/>
                    <a:pt x="17" y="49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2" name="Freeform 12"/>
            <p:cNvSpPr>
              <a:spLocks/>
            </p:cNvSpPr>
            <p:nvPr userDrawn="1"/>
          </p:nvSpPr>
          <p:spPr bwMode="auto">
            <a:xfrm>
              <a:off x="430" y="249"/>
              <a:ext cx="22" cy="139"/>
            </a:xfrm>
            <a:custGeom>
              <a:avLst/>
              <a:gdLst>
                <a:gd name="T0" fmla="*/ 17 w 17"/>
                <a:gd name="T1" fmla="*/ 8 h 106"/>
                <a:gd name="T2" fmla="*/ 8 w 17"/>
                <a:gd name="T3" fmla="*/ 0 h 106"/>
                <a:gd name="T4" fmla="*/ 0 w 17"/>
                <a:gd name="T5" fmla="*/ 8 h 106"/>
                <a:gd name="T6" fmla="*/ 0 w 17"/>
                <a:gd name="T7" fmla="*/ 97 h 106"/>
                <a:gd name="T8" fmla="*/ 8 w 17"/>
                <a:gd name="T9" fmla="*/ 106 h 106"/>
                <a:gd name="T10" fmla="*/ 17 w 17"/>
                <a:gd name="T11" fmla="*/ 97 h 106"/>
                <a:gd name="T12" fmla="*/ 17 w 17"/>
                <a:gd name="T13" fmla="*/ 8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106">
                  <a:moveTo>
                    <a:pt x="17" y="8"/>
                  </a:moveTo>
                  <a:cubicBezTo>
                    <a:pt x="17" y="4"/>
                    <a:pt x="13" y="0"/>
                    <a:pt x="8" y="0"/>
                  </a:cubicBezTo>
                  <a:cubicBezTo>
                    <a:pt x="4" y="0"/>
                    <a:pt x="0" y="4"/>
                    <a:pt x="0" y="8"/>
                  </a:cubicBezTo>
                  <a:cubicBezTo>
                    <a:pt x="0" y="97"/>
                    <a:pt x="0" y="97"/>
                    <a:pt x="0" y="97"/>
                  </a:cubicBezTo>
                  <a:cubicBezTo>
                    <a:pt x="0" y="102"/>
                    <a:pt x="4" y="106"/>
                    <a:pt x="8" y="106"/>
                  </a:cubicBezTo>
                  <a:cubicBezTo>
                    <a:pt x="13" y="106"/>
                    <a:pt x="17" y="102"/>
                    <a:pt x="17" y="97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3" name="Freeform 13"/>
            <p:cNvSpPr>
              <a:spLocks/>
            </p:cNvSpPr>
            <p:nvPr userDrawn="1"/>
          </p:nvSpPr>
          <p:spPr bwMode="auto">
            <a:xfrm>
              <a:off x="490" y="291"/>
              <a:ext cx="22" cy="75"/>
            </a:xfrm>
            <a:custGeom>
              <a:avLst/>
              <a:gdLst>
                <a:gd name="T0" fmla="*/ 17 w 17"/>
                <a:gd name="T1" fmla="*/ 8 h 57"/>
                <a:gd name="T2" fmla="*/ 8 w 17"/>
                <a:gd name="T3" fmla="*/ 0 h 57"/>
                <a:gd name="T4" fmla="*/ 0 w 17"/>
                <a:gd name="T5" fmla="*/ 8 h 57"/>
                <a:gd name="T6" fmla="*/ 0 w 17"/>
                <a:gd name="T7" fmla="*/ 49 h 57"/>
                <a:gd name="T8" fmla="*/ 8 w 17"/>
                <a:gd name="T9" fmla="*/ 57 h 57"/>
                <a:gd name="T10" fmla="*/ 17 w 17"/>
                <a:gd name="T11" fmla="*/ 49 h 57"/>
                <a:gd name="T12" fmla="*/ 17 w 17"/>
                <a:gd name="T13" fmla="*/ 8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57">
                  <a:moveTo>
                    <a:pt x="17" y="8"/>
                  </a:moveTo>
                  <a:cubicBezTo>
                    <a:pt x="17" y="3"/>
                    <a:pt x="13" y="0"/>
                    <a:pt x="8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0" y="53"/>
                    <a:pt x="4" y="57"/>
                    <a:pt x="8" y="57"/>
                  </a:cubicBezTo>
                  <a:cubicBezTo>
                    <a:pt x="13" y="57"/>
                    <a:pt x="17" y="53"/>
                    <a:pt x="17" y="49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4" name="Freeform 14"/>
            <p:cNvSpPr>
              <a:spLocks/>
            </p:cNvSpPr>
            <p:nvPr userDrawn="1"/>
          </p:nvSpPr>
          <p:spPr bwMode="auto">
            <a:xfrm>
              <a:off x="550" y="321"/>
              <a:ext cx="22" cy="45"/>
            </a:xfrm>
            <a:custGeom>
              <a:avLst/>
              <a:gdLst>
                <a:gd name="T0" fmla="*/ 17 w 17"/>
                <a:gd name="T1" fmla="*/ 8 h 34"/>
                <a:gd name="T2" fmla="*/ 8 w 17"/>
                <a:gd name="T3" fmla="*/ 0 h 34"/>
                <a:gd name="T4" fmla="*/ 0 w 17"/>
                <a:gd name="T5" fmla="*/ 8 h 34"/>
                <a:gd name="T6" fmla="*/ 0 w 17"/>
                <a:gd name="T7" fmla="*/ 26 h 34"/>
                <a:gd name="T8" fmla="*/ 8 w 17"/>
                <a:gd name="T9" fmla="*/ 34 h 34"/>
                <a:gd name="T10" fmla="*/ 17 w 17"/>
                <a:gd name="T11" fmla="*/ 26 h 34"/>
                <a:gd name="T12" fmla="*/ 17 w 17"/>
                <a:gd name="T13" fmla="*/ 8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34">
                  <a:moveTo>
                    <a:pt x="17" y="8"/>
                  </a:moveTo>
                  <a:cubicBezTo>
                    <a:pt x="17" y="3"/>
                    <a:pt x="13" y="0"/>
                    <a:pt x="8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0" y="30"/>
                    <a:pt x="4" y="34"/>
                    <a:pt x="8" y="34"/>
                  </a:cubicBezTo>
                  <a:cubicBezTo>
                    <a:pt x="13" y="34"/>
                    <a:pt x="17" y="30"/>
                    <a:pt x="17" y="26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5" name="Freeform 15"/>
            <p:cNvSpPr>
              <a:spLocks/>
            </p:cNvSpPr>
            <p:nvPr userDrawn="1"/>
          </p:nvSpPr>
          <p:spPr bwMode="auto">
            <a:xfrm>
              <a:off x="610" y="291"/>
              <a:ext cx="22" cy="75"/>
            </a:xfrm>
            <a:custGeom>
              <a:avLst/>
              <a:gdLst>
                <a:gd name="T0" fmla="*/ 17 w 17"/>
                <a:gd name="T1" fmla="*/ 8 h 57"/>
                <a:gd name="T2" fmla="*/ 9 w 17"/>
                <a:gd name="T3" fmla="*/ 0 h 57"/>
                <a:gd name="T4" fmla="*/ 0 w 17"/>
                <a:gd name="T5" fmla="*/ 8 h 57"/>
                <a:gd name="T6" fmla="*/ 0 w 17"/>
                <a:gd name="T7" fmla="*/ 49 h 57"/>
                <a:gd name="T8" fmla="*/ 9 w 17"/>
                <a:gd name="T9" fmla="*/ 57 h 57"/>
                <a:gd name="T10" fmla="*/ 17 w 17"/>
                <a:gd name="T11" fmla="*/ 49 h 57"/>
                <a:gd name="T12" fmla="*/ 17 w 17"/>
                <a:gd name="T13" fmla="*/ 8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57">
                  <a:moveTo>
                    <a:pt x="17" y="8"/>
                  </a:moveTo>
                  <a:cubicBezTo>
                    <a:pt x="17" y="3"/>
                    <a:pt x="13" y="0"/>
                    <a:pt x="9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0" y="53"/>
                    <a:pt x="4" y="57"/>
                    <a:pt x="9" y="57"/>
                  </a:cubicBezTo>
                  <a:cubicBezTo>
                    <a:pt x="13" y="57"/>
                    <a:pt x="17" y="53"/>
                    <a:pt x="17" y="49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6" name="Freeform 16"/>
            <p:cNvSpPr>
              <a:spLocks/>
            </p:cNvSpPr>
            <p:nvPr userDrawn="1"/>
          </p:nvSpPr>
          <p:spPr bwMode="auto">
            <a:xfrm>
              <a:off x="670" y="249"/>
              <a:ext cx="22" cy="139"/>
            </a:xfrm>
            <a:custGeom>
              <a:avLst/>
              <a:gdLst>
                <a:gd name="T0" fmla="*/ 17 w 17"/>
                <a:gd name="T1" fmla="*/ 8 h 106"/>
                <a:gd name="T2" fmla="*/ 9 w 17"/>
                <a:gd name="T3" fmla="*/ 0 h 106"/>
                <a:gd name="T4" fmla="*/ 0 w 17"/>
                <a:gd name="T5" fmla="*/ 8 h 106"/>
                <a:gd name="T6" fmla="*/ 0 w 17"/>
                <a:gd name="T7" fmla="*/ 97 h 106"/>
                <a:gd name="T8" fmla="*/ 9 w 17"/>
                <a:gd name="T9" fmla="*/ 106 h 106"/>
                <a:gd name="T10" fmla="*/ 17 w 17"/>
                <a:gd name="T11" fmla="*/ 97 h 106"/>
                <a:gd name="T12" fmla="*/ 17 w 17"/>
                <a:gd name="T13" fmla="*/ 8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106">
                  <a:moveTo>
                    <a:pt x="17" y="8"/>
                  </a:moveTo>
                  <a:cubicBezTo>
                    <a:pt x="17" y="4"/>
                    <a:pt x="13" y="0"/>
                    <a:pt x="9" y="0"/>
                  </a:cubicBezTo>
                  <a:cubicBezTo>
                    <a:pt x="4" y="0"/>
                    <a:pt x="0" y="4"/>
                    <a:pt x="0" y="8"/>
                  </a:cubicBezTo>
                  <a:cubicBezTo>
                    <a:pt x="0" y="97"/>
                    <a:pt x="0" y="97"/>
                    <a:pt x="0" y="97"/>
                  </a:cubicBezTo>
                  <a:cubicBezTo>
                    <a:pt x="0" y="102"/>
                    <a:pt x="4" y="106"/>
                    <a:pt x="9" y="106"/>
                  </a:cubicBezTo>
                  <a:cubicBezTo>
                    <a:pt x="13" y="106"/>
                    <a:pt x="17" y="102"/>
                    <a:pt x="17" y="97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7" name="Freeform 17"/>
            <p:cNvSpPr>
              <a:spLocks/>
            </p:cNvSpPr>
            <p:nvPr userDrawn="1"/>
          </p:nvSpPr>
          <p:spPr bwMode="auto">
            <a:xfrm>
              <a:off x="730" y="291"/>
              <a:ext cx="22" cy="75"/>
            </a:xfrm>
            <a:custGeom>
              <a:avLst/>
              <a:gdLst>
                <a:gd name="T0" fmla="*/ 17 w 17"/>
                <a:gd name="T1" fmla="*/ 8 h 57"/>
                <a:gd name="T2" fmla="*/ 9 w 17"/>
                <a:gd name="T3" fmla="*/ 0 h 57"/>
                <a:gd name="T4" fmla="*/ 0 w 17"/>
                <a:gd name="T5" fmla="*/ 8 h 57"/>
                <a:gd name="T6" fmla="*/ 0 w 17"/>
                <a:gd name="T7" fmla="*/ 49 h 57"/>
                <a:gd name="T8" fmla="*/ 9 w 17"/>
                <a:gd name="T9" fmla="*/ 57 h 57"/>
                <a:gd name="T10" fmla="*/ 17 w 17"/>
                <a:gd name="T11" fmla="*/ 49 h 57"/>
                <a:gd name="T12" fmla="*/ 17 w 17"/>
                <a:gd name="T13" fmla="*/ 8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57">
                  <a:moveTo>
                    <a:pt x="17" y="8"/>
                  </a:moveTo>
                  <a:cubicBezTo>
                    <a:pt x="17" y="3"/>
                    <a:pt x="13" y="0"/>
                    <a:pt x="9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0" y="53"/>
                    <a:pt x="4" y="57"/>
                    <a:pt x="9" y="57"/>
                  </a:cubicBezTo>
                  <a:cubicBezTo>
                    <a:pt x="13" y="57"/>
                    <a:pt x="17" y="53"/>
                    <a:pt x="17" y="49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8" name="Freeform 18"/>
            <p:cNvSpPr>
              <a:spLocks/>
            </p:cNvSpPr>
            <p:nvPr userDrawn="1"/>
          </p:nvSpPr>
          <p:spPr bwMode="auto">
            <a:xfrm>
              <a:off x="790" y="321"/>
              <a:ext cx="22" cy="45"/>
            </a:xfrm>
            <a:custGeom>
              <a:avLst/>
              <a:gdLst>
                <a:gd name="T0" fmla="*/ 17 w 17"/>
                <a:gd name="T1" fmla="*/ 8 h 34"/>
                <a:gd name="T2" fmla="*/ 9 w 17"/>
                <a:gd name="T3" fmla="*/ 0 h 34"/>
                <a:gd name="T4" fmla="*/ 0 w 17"/>
                <a:gd name="T5" fmla="*/ 8 h 34"/>
                <a:gd name="T6" fmla="*/ 0 w 17"/>
                <a:gd name="T7" fmla="*/ 26 h 34"/>
                <a:gd name="T8" fmla="*/ 9 w 17"/>
                <a:gd name="T9" fmla="*/ 34 h 34"/>
                <a:gd name="T10" fmla="*/ 17 w 17"/>
                <a:gd name="T11" fmla="*/ 26 h 34"/>
                <a:gd name="T12" fmla="*/ 17 w 17"/>
                <a:gd name="T13" fmla="*/ 8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34">
                  <a:moveTo>
                    <a:pt x="17" y="8"/>
                  </a:moveTo>
                  <a:cubicBezTo>
                    <a:pt x="17" y="3"/>
                    <a:pt x="13" y="0"/>
                    <a:pt x="9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0" y="30"/>
                    <a:pt x="4" y="34"/>
                    <a:pt x="9" y="34"/>
                  </a:cubicBezTo>
                  <a:cubicBezTo>
                    <a:pt x="13" y="34"/>
                    <a:pt x="17" y="30"/>
                    <a:pt x="17" y="26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308672555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  <p:extLst mod="1">
    <p:ext uri="{DCECCB84-F9BA-43D5-87BE-67443E8EF086}">
      <p15:sldGuideLst xmlns:p15="http://schemas.microsoft.com/office/powerpoint/2012/main">
        <p15:guide id="1" orient="horz" pos="228" userDrawn="1">
          <p15:clr>
            <a:srgbClr val="FBAE40"/>
          </p15:clr>
        </p15:guide>
        <p15:guide id="2" pos="360" userDrawn="1">
          <p15:clr>
            <a:srgbClr val="FBAE40"/>
          </p15:clr>
        </p15:guide>
        <p15:guide id="3" orient="horz" pos="518" userDrawn="1">
          <p15:clr>
            <a:srgbClr val="FBAE40"/>
          </p15:clr>
        </p15:guide>
        <p15:guide id="4" pos="812" userDrawn="1">
          <p15:clr>
            <a:srgbClr val="FBAE40"/>
          </p15:clr>
        </p15:guide>
        <p15:guide id="5" pos="311" userDrawn="1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5_Title Slide-animated gradient"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Subtitle 2"/>
          <p:cNvSpPr>
            <a:spLocks noGrp="1"/>
          </p:cNvSpPr>
          <p:nvPr>
            <p:ph type="subTitle" idx="1"/>
          </p:nvPr>
        </p:nvSpPr>
        <p:spPr>
          <a:xfrm>
            <a:off x="469496" y="3809526"/>
            <a:ext cx="4319105" cy="288131"/>
          </a:xfrm>
          <a:prstGeom prst="rect">
            <a:avLst/>
          </a:prstGeom>
        </p:spPr>
        <p:txBody>
          <a:bodyPr lIns="91420" tIns="45710" rIns="91420" bIns="45710" anchor="b" anchorCtr="0">
            <a:noAutofit/>
          </a:bodyPr>
          <a:lstStyle>
            <a:lvl1pPr marL="0" indent="0" algn="l">
              <a:buNone/>
              <a:defRPr sz="1200" b="0" i="0">
                <a:solidFill>
                  <a:schemeClr val="accent1"/>
                </a:solidFill>
                <a:latin typeface="+mn-lt"/>
                <a:cs typeface="CiscoSans"/>
              </a:defRPr>
            </a:lvl1pPr>
            <a:lvl2pPr marL="34285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7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57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44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29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16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0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28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  <p:sp>
        <p:nvSpPr>
          <p:cNvPr id="17" name="Text Placeholder 38"/>
          <p:cNvSpPr>
            <a:spLocks noGrp="1"/>
          </p:cNvSpPr>
          <p:nvPr>
            <p:ph type="body" sz="quarter" idx="11"/>
          </p:nvPr>
        </p:nvSpPr>
        <p:spPr>
          <a:xfrm>
            <a:off x="469496" y="4049523"/>
            <a:ext cx="4319105" cy="288131"/>
          </a:xfrm>
          <a:prstGeom prst="rect">
            <a:avLst/>
          </a:prstGeom>
        </p:spPr>
        <p:txBody>
          <a:bodyPr lIns="91420" tIns="45710" rIns="91420" bIns="45710"/>
          <a:lstStyle>
            <a:lvl1pPr marL="0" indent="0" algn="l">
              <a:buFontTx/>
              <a:buNone/>
              <a:defRPr lang="en-US" sz="1200" b="0" i="0" kern="1200" dirty="0" smtClean="0">
                <a:solidFill>
                  <a:schemeClr val="accent1"/>
                </a:solidFill>
                <a:latin typeface="+mn-lt"/>
                <a:ea typeface="+mn-ea"/>
                <a:cs typeface="CiscoSans ExtraLight" pitchFamily="34" charset="0"/>
              </a:defRPr>
            </a:lvl1pPr>
            <a:lvl2pPr>
              <a:buFontTx/>
              <a:buNone/>
              <a:defRPr lang="en-US" sz="1500" kern="1200" dirty="0" smtClean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2pPr>
            <a:lvl3pPr>
              <a:buFontTx/>
              <a:buNone/>
              <a:defRPr lang="en-US" sz="1500" kern="1200" dirty="0" smtClean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3pPr>
            <a:lvl4pPr>
              <a:buFontTx/>
              <a:buNone/>
              <a:defRPr lang="en-US" sz="1500" kern="1200" dirty="0" smtClean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4pPr>
            <a:lvl5pPr>
              <a:buFontTx/>
              <a:buNone/>
              <a:defRPr lang="en-US" sz="1500" kern="1200" dirty="0" smtClean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8" name="Text Placeholder 40"/>
          <p:cNvSpPr>
            <a:spLocks noGrp="1"/>
          </p:cNvSpPr>
          <p:nvPr>
            <p:ph type="body" sz="quarter" idx="12"/>
          </p:nvPr>
        </p:nvSpPr>
        <p:spPr>
          <a:xfrm>
            <a:off x="469496" y="4289520"/>
            <a:ext cx="4319105" cy="288131"/>
          </a:xfrm>
          <a:prstGeom prst="rect">
            <a:avLst/>
          </a:prstGeom>
        </p:spPr>
        <p:txBody>
          <a:bodyPr lIns="91420" tIns="45710" rIns="91420" bIns="45710"/>
          <a:lstStyle>
            <a:lvl1pPr marL="0" indent="0" algn="l">
              <a:buFontTx/>
              <a:buNone/>
              <a:defRPr lang="en-US" sz="1200" b="0" i="0" kern="1200" dirty="0" smtClean="0">
                <a:solidFill>
                  <a:schemeClr val="accent1"/>
                </a:solidFill>
                <a:latin typeface="+mn-lt"/>
                <a:ea typeface="+mn-ea"/>
                <a:cs typeface="CiscoSans ExtraLight" pitchFamily="34" charset="0"/>
              </a:defRPr>
            </a:lvl1pPr>
            <a:lvl2pPr>
              <a:buFontTx/>
              <a:buNone/>
              <a:defRPr lang="en-US" sz="1500" kern="1200" dirty="0" smtClean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2pPr>
            <a:lvl3pPr>
              <a:buFontTx/>
              <a:buNone/>
              <a:defRPr lang="en-US" sz="1500" kern="1200" dirty="0" smtClean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3pPr>
            <a:lvl4pPr>
              <a:buFontTx/>
              <a:buNone/>
              <a:defRPr lang="en-US" sz="1500" kern="1200" dirty="0" smtClean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4pPr>
            <a:lvl5pPr>
              <a:buFontTx/>
              <a:buNone/>
              <a:defRPr lang="en-US" sz="1500" kern="1200" dirty="0" smtClean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grpSp>
        <p:nvGrpSpPr>
          <p:cNvPr id="6" name="Group 4"/>
          <p:cNvGrpSpPr>
            <a:grpSpLocks noChangeAspect="1"/>
          </p:cNvGrpSpPr>
          <p:nvPr userDrawn="1"/>
        </p:nvGrpSpPr>
        <p:grpSpPr bwMode="auto">
          <a:xfrm>
            <a:off x="492125" y="395288"/>
            <a:ext cx="796924" cy="423863"/>
            <a:chOff x="310" y="249"/>
            <a:chExt cx="502" cy="267"/>
          </a:xfrm>
          <a:solidFill>
            <a:srgbClr val="004C69"/>
          </a:solidFill>
        </p:grpSpPr>
        <p:sp>
          <p:nvSpPr>
            <p:cNvPr id="9" name="Rectangle 5"/>
            <p:cNvSpPr>
              <a:spLocks noChangeArrowheads="1"/>
            </p:cNvSpPr>
            <p:nvPr userDrawn="1"/>
          </p:nvSpPr>
          <p:spPr bwMode="auto">
            <a:xfrm>
              <a:off x="452" y="426"/>
              <a:ext cx="22" cy="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0" name="Freeform 6"/>
            <p:cNvSpPr>
              <a:spLocks/>
            </p:cNvSpPr>
            <p:nvPr userDrawn="1"/>
          </p:nvSpPr>
          <p:spPr bwMode="auto">
            <a:xfrm>
              <a:off x="585" y="425"/>
              <a:ext cx="66" cy="91"/>
            </a:xfrm>
            <a:custGeom>
              <a:avLst/>
              <a:gdLst>
                <a:gd name="T0" fmla="*/ 51 w 51"/>
                <a:gd name="T1" fmla="*/ 20 h 69"/>
                <a:gd name="T2" fmla="*/ 37 w 51"/>
                <a:gd name="T3" fmla="*/ 16 h 69"/>
                <a:gd name="T4" fmla="*/ 18 w 51"/>
                <a:gd name="T5" fmla="*/ 34 h 69"/>
                <a:gd name="T6" fmla="*/ 37 w 51"/>
                <a:gd name="T7" fmla="*/ 52 h 69"/>
                <a:gd name="T8" fmla="*/ 51 w 51"/>
                <a:gd name="T9" fmla="*/ 49 h 69"/>
                <a:gd name="T10" fmla="*/ 51 w 51"/>
                <a:gd name="T11" fmla="*/ 67 h 69"/>
                <a:gd name="T12" fmla="*/ 35 w 51"/>
                <a:gd name="T13" fmla="*/ 69 h 69"/>
                <a:gd name="T14" fmla="*/ 0 w 51"/>
                <a:gd name="T15" fmla="*/ 34 h 69"/>
                <a:gd name="T16" fmla="*/ 35 w 51"/>
                <a:gd name="T17" fmla="*/ 0 h 69"/>
                <a:gd name="T18" fmla="*/ 51 w 51"/>
                <a:gd name="T19" fmla="*/ 2 h 69"/>
                <a:gd name="T20" fmla="*/ 51 w 51"/>
                <a:gd name="T21" fmla="*/ 20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1" h="69">
                  <a:moveTo>
                    <a:pt x="51" y="20"/>
                  </a:moveTo>
                  <a:cubicBezTo>
                    <a:pt x="50" y="20"/>
                    <a:pt x="45" y="16"/>
                    <a:pt x="37" y="16"/>
                  </a:cubicBezTo>
                  <a:cubicBezTo>
                    <a:pt x="26" y="16"/>
                    <a:pt x="18" y="24"/>
                    <a:pt x="18" y="34"/>
                  </a:cubicBezTo>
                  <a:cubicBezTo>
                    <a:pt x="18" y="44"/>
                    <a:pt x="25" y="52"/>
                    <a:pt x="37" y="52"/>
                  </a:cubicBezTo>
                  <a:cubicBezTo>
                    <a:pt x="45" y="52"/>
                    <a:pt x="50" y="49"/>
                    <a:pt x="51" y="49"/>
                  </a:cubicBezTo>
                  <a:cubicBezTo>
                    <a:pt x="51" y="67"/>
                    <a:pt x="51" y="67"/>
                    <a:pt x="51" y="67"/>
                  </a:cubicBezTo>
                  <a:cubicBezTo>
                    <a:pt x="49" y="67"/>
                    <a:pt x="43" y="69"/>
                    <a:pt x="35" y="69"/>
                  </a:cubicBezTo>
                  <a:cubicBezTo>
                    <a:pt x="16" y="69"/>
                    <a:pt x="0" y="56"/>
                    <a:pt x="0" y="34"/>
                  </a:cubicBezTo>
                  <a:cubicBezTo>
                    <a:pt x="0" y="14"/>
                    <a:pt x="15" y="0"/>
                    <a:pt x="35" y="0"/>
                  </a:cubicBezTo>
                  <a:cubicBezTo>
                    <a:pt x="43" y="0"/>
                    <a:pt x="49" y="2"/>
                    <a:pt x="51" y="2"/>
                  </a:cubicBezTo>
                  <a:lnTo>
                    <a:pt x="51" y="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2" name="Freeform 7"/>
            <p:cNvSpPr>
              <a:spLocks/>
            </p:cNvSpPr>
            <p:nvPr userDrawn="1"/>
          </p:nvSpPr>
          <p:spPr bwMode="auto">
            <a:xfrm>
              <a:off x="355" y="425"/>
              <a:ext cx="67" cy="91"/>
            </a:xfrm>
            <a:custGeom>
              <a:avLst/>
              <a:gdLst>
                <a:gd name="T0" fmla="*/ 51 w 51"/>
                <a:gd name="T1" fmla="*/ 20 h 69"/>
                <a:gd name="T2" fmla="*/ 36 w 51"/>
                <a:gd name="T3" fmla="*/ 16 h 69"/>
                <a:gd name="T4" fmla="*/ 18 w 51"/>
                <a:gd name="T5" fmla="*/ 34 h 69"/>
                <a:gd name="T6" fmla="*/ 36 w 51"/>
                <a:gd name="T7" fmla="*/ 52 h 69"/>
                <a:gd name="T8" fmla="*/ 51 w 51"/>
                <a:gd name="T9" fmla="*/ 49 h 69"/>
                <a:gd name="T10" fmla="*/ 51 w 51"/>
                <a:gd name="T11" fmla="*/ 67 h 69"/>
                <a:gd name="T12" fmla="*/ 35 w 51"/>
                <a:gd name="T13" fmla="*/ 69 h 69"/>
                <a:gd name="T14" fmla="*/ 0 w 51"/>
                <a:gd name="T15" fmla="*/ 34 h 69"/>
                <a:gd name="T16" fmla="*/ 35 w 51"/>
                <a:gd name="T17" fmla="*/ 0 h 69"/>
                <a:gd name="T18" fmla="*/ 51 w 51"/>
                <a:gd name="T19" fmla="*/ 2 h 69"/>
                <a:gd name="T20" fmla="*/ 51 w 51"/>
                <a:gd name="T21" fmla="*/ 20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1" h="69">
                  <a:moveTo>
                    <a:pt x="51" y="20"/>
                  </a:moveTo>
                  <a:cubicBezTo>
                    <a:pt x="50" y="20"/>
                    <a:pt x="45" y="16"/>
                    <a:pt x="36" y="16"/>
                  </a:cubicBezTo>
                  <a:cubicBezTo>
                    <a:pt x="25" y="16"/>
                    <a:pt x="18" y="24"/>
                    <a:pt x="18" y="34"/>
                  </a:cubicBezTo>
                  <a:cubicBezTo>
                    <a:pt x="18" y="44"/>
                    <a:pt x="25" y="52"/>
                    <a:pt x="36" y="52"/>
                  </a:cubicBezTo>
                  <a:cubicBezTo>
                    <a:pt x="44" y="52"/>
                    <a:pt x="50" y="49"/>
                    <a:pt x="51" y="49"/>
                  </a:cubicBezTo>
                  <a:cubicBezTo>
                    <a:pt x="51" y="67"/>
                    <a:pt x="51" y="67"/>
                    <a:pt x="51" y="67"/>
                  </a:cubicBezTo>
                  <a:cubicBezTo>
                    <a:pt x="49" y="67"/>
                    <a:pt x="43" y="69"/>
                    <a:pt x="35" y="69"/>
                  </a:cubicBezTo>
                  <a:cubicBezTo>
                    <a:pt x="16" y="69"/>
                    <a:pt x="0" y="56"/>
                    <a:pt x="0" y="34"/>
                  </a:cubicBezTo>
                  <a:cubicBezTo>
                    <a:pt x="0" y="14"/>
                    <a:pt x="15" y="0"/>
                    <a:pt x="35" y="0"/>
                  </a:cubicBezTo>
                  <a:cubicBezTo>
                    <a:pt x="43" y="0"/>
                    <a:pt x="49" y="2"/>
                    <a:pt x="51" y="2"/>
                  </a:cubicBezTo>
                  <a:lnTo>
                    <a:pt x="51" y="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3" name="Freeform 8"/>
            <p:cNvSpPr>
              <a:spLocks noEditPoints="1"/>
            </p:cNvSpPr>
            <p:nvPr userDrawn="1"/>
          </p:nvSpPr>
          <p:spPr bwMode="auto">
            <a:xfrm>
              <a:off x="675" y="425"/>
              <a:ext cx="91" cy="91"/>
            </a:xfrm>
            <a:custGeom>
              <a:avLst/>
              <a:gdLst>
                <a:gd name="T0" fmla="*/ 70 w 70"/>
                <a:gd name="T1" fmla="*/ 34 h 69"/>
                <a:gd name="T2" fmla="*/ 35 w 70"/>
                <a:gd name="T3" fmla="*/ 69 h 69"/>
                <a:gd name="T4" fmla="*/ 0 w 70"/>
                <a:gd name="T5" fmla="*/ 34 h 69"/>
                <a:gd name="T6" fmla="*/ 35 w 70"/>
                <a:gd name="T7" fmla="*/ 0 h 69"/>
                <a:gd name="T8" fmla="*/ 70 w 70"/>
                <a:gd name="T9" fmla="*/ 34 h 69"/>
                <a:gd name="T10" fmla="*/ 35 w 70"/>
                <a:gd name="T11" fmla="*/ 17 h 69"/>
                <a:gd name="T12" fmla="*/ 18 w 70"/>
                <a:gd name="T13" fmla="*/ 34 h 69"/>
                <a:gd name="T14" fmla="*/ 35 w 70"/>
                <a:gd name="T15" fmla="*/ 52 h 69"/>
                <a:gd name="T16" fmla="*/ 52 w 70"/>
                <a:gd name="T17" fmla="*/ 34 h 69"/>
                <a:gd name="T18" fmla="*/ 35 w 70"/>
                <a:gd name="T19" fmla="*/ 17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0" h="69">
                  <a:moveTo>
                    <a:pt x="70" y="34"/>
                  </a:moveTo>
                  <a:cubicBezTo>
                    <a:pt x="70" y="53"/>
                    <a:pt x="56" y="69"/>
                    <a:pt x="35" y="69"/>
                  </a:cubicBezTo>
                  <a:cubicBezTo>
                    <a:pt x="14" y="69"/>
                    <a:pt x="0" y="53"/>
                    <a:pt x="0" y="34"/>
                  </a:cubicBezTo>
                  <a:cubicBezTo>
                    <a:pt x="0" y="15"/>
                    <a:pt x="14" y="0"/>
                    <a:pt x="35" y="0"/>
                  </a:cubicBezTo>
                  <a:cubicBezTo>
                    <a:pt x="56" y="0"/>
                    <a:pt x="70" y="15"/>
                    <a:pt x="70" y="34"/>
                  </a:cubicBezTo>
                  <a:close/>
                  <a:moveTo>
                    <a:pt x="35" y="17"/>
                  </a:moveTo>
                  <a:cubicBezTo>
                    <a:pt x="25" y="17"/>
                    <a:pt x="18" y="25"/>
                    <a:pt x="18" y="34"/>
                  </a:cubicBezTo>
                  <a:cubicBezTo>
                    <a:pt x="18" y="44"/>
                    <a:pt x="25" y="52"/>
                    <a:pt x="35" y="52"/>
                  </a:cubicBezTo>
                  <a:cubicBezTo>
                    <a:pt x="45" y="52"/>
                    <a:pt x="52" y="44"/>
                    <a:pt x="52" y="34"/>
                  </a:cubicBezTo>
                  <a:cubicBezTo>
                    <a:pt x="52" y="25"/>
                    <a:pt x="45" y="17"/>
                    <a:pt x="35" y="1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4" name="Freeform 9"/>
            <p:cNvSpPr>
              <a:spLocks/>
            </p:cNvSpPr>
            <p:nvPr userDrawn="1"/>
          </p:nvSpPr>
          <p:spPr bwMode="auto">
            <a:xfrm>
              <a:off x="503" y="425"/>
              <a:ext cx="60" cy="91"/>
            </a:xfrm>
            <a:custGeom>
              <a:avLst/>
              <a:gdLst>
                <a:gd name="T0" fmla="*/ 42 w 46"/>
                <a:gd name="T1" fmla="*/ 16 h 69"/>
                <a:gd name="T2" fmla="*/ 29 w 46"/>
                <a:gd name="T3" fmla="*/ 14 h 69"/>
                <a:gd name="T4" fmla="*/ 18 w 46"/>
                <a:gd name="T5" fmla="*/ 20 h 69"/>
                <a:gd name="T6" fmla="*/ 26 w 46"/>
                <a:gd name="T7" fmla="*/ 26 h 69"/>
                <a:gd name="T8" fmla="*/ 30 w 46"/>
                <a:gd name="T9" fmla="*/ 27 h 69"/>
                <a:gd name="T10" fmla="*/ 46 w 46"/>
                <a:gd name="T11" fmla="*/ 47 h 69"/>
                <a:gd name="T12" fmla="*/ 19 w 46"/>
                <a:gd name="T13" fmla="*/ 69 h 69"/>
                <a:gd name="T14" fmla="*/ 1 w 46"/>
                <a:gd name="T15" fmla="*/ 67 h 69"/>
                <a:gd name="T16" fmla="*/ 1 w 46"/>
                <a:gd name="T17" fmla="*/ 52 h 69"/>
                <a:gd name="T18" fmla="*/ 16 w 46"/>
                <a:gd name="T19" fmla="*/ 54 h 69"/>
                <a:gd name="T20" fmla="*/ 29 w 46"/>
                <a:gd name="T21" fmla="*/ 48 h 69"/>
                <a:gd name="T22" fmla="*/ 21 w 46"/>
                <a:gd name="T23" fmla="*/ 41 h 69"/>
                <a:gd name="T24" fmla="*/ 18 w 46"/>
                <a:gd name="T25" fmla="*/ 40 h 69"/>
                <a:gd name="T26" fmla="*/ 0 w 46"/>
                <a:gd name="T27" fmla="*/ 21 h 69"/>
                <a:gd name="T28" fmla="*/ 25 w 46"/>
                <a:gd name="T29" fmla="*/ 0 h 69"/>
                <a:gd name="T30" fmla="*/ 42 w 46"/>
                <a:gd name="T31" fmla="*/ 2 h 69"/>
                <a:gd name="T32" fmla="*/ 42 w 46"/>
                <a:gd name="T33" fmla="*/ 16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46" h="69">
                  <a:moveTo>
                    <a:pt x="42" y="16"/>
                  </a:moveTo>
                  <a:cubicBezTo>
                    <a:pt x="41" y="16"/>
                    <a:pt x="34" y="14"/>
                    <a:pt x="29" y="14"/>
                  </a:cubicBezTo>
                  <a:cubicBezTo>
                    <a:pt x="22" y="14"/>
                    <a:pt x="18" y="16"/>
                    <a:pt x="18" y="20"/>
                  </a:cubicBezTo>
                  <a:cubicBezTo>
                    <a:pt x="18" y="24"/>
                    <a:pt x="23" y="25"/>
                    <a:pt x="26" y="26"/>
                  </a:cubicBezTo>
                  <a:cubicBezTo>
                    <a:pt x="30" y="27"/>
                    <a:pt x="30" y="27"/>
                    <a:pt x="30" y="27"/>
                  </a:cubicBezTo>
                  <a:cubicBezTo>
                    <a:pt x="41" y="31"/>
                    <a:pt x="46" y="38"/>
                    <a:pt x="46" y="47"/>
                  </a:cubicBezTo>
                  <a:cubicBezTo>
                    <a:pt x="46" y="63"/>
                    <a:pt x="32" y="69"/>
                    <a:pt x="19" y="69"/>
                  </a:cubicBezTo>
                  <a:cubicBezTo>
                    <a:pt x="10" y="69"/>
                    <a:pt x="1" y="67"/>
                    <a:pt x="1" y="67"/>
                  </a:cubicBezTo>
                  <a:cubicBezTo>
                    <a:pt x="1" y="52"/>
                    <a:pt x="1" y="52"/>
                    <a:pt x="1" y="52"/>
                  </a:cubicBezTo>
                  <a:cubicBezTo>
                    <a:pt x="2" y="52"/>
                    <a:pt x="9" y="54"/>
                    <a:pt x="16" y="54"/>
                  </a:cubicBezTo>
                  <a:cubicBezTo>
                    <a:pt x="25" y="54"/>
                    <a:pt x="29" y="52"/>
                    <a:pt x="29" y="48"/>
                  </a:cubicBezTo>
                  <a:cubicBezTo>
                    <a:pt x="29" y="45"/>
                    <a:pt x="25" y="43"/>
                    <a:pt x="21" y="41"/>
                  </a:cubicBezTo>
                  <a:cubicBezTo>
                    <a:pt x="20" y="41"/>
                    <a:pt x="19" y="41"/>
                    <a:pt x="18" y="40"/>
                  </a:cubicBezTo>
                  <a:cubicBezTo>
                    <a:pt x="8" y="37"/>
                    <a:pt x="0" y="32"/>
                    <a:pt x="0" y="21"/>
                  </a:cubicBezTo>
                  <a:cubicBezTo>
                    <a:pt x="0" y="8"/>
                    <a:pt x="10" y="0"/>
                    <a:pt x="25" y="0"/>
                  </a:cubicBezTo>
                  <a:cubicBezTo>
                    <a:pt x="34" y="0"/>
                    <a:pt x="41" y="2"/>
                    <a:pt x="42" y="2"/>
                  </a:cubicBezTo>
                  <a:lnTo>
                    <a:pt x="42" y="1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5" name="Freeform 10"/>
            <p:cNvSpPr>
              <a:spLocks/>
            </p:cNvSpPr>
            <p:nvPr userDrawn="1"/>
          </p:nvSpPr>
          <p:spPr bwMode="auto">
            <a:xfrm>
              <a:off x="310" y="321"/>
              <a:ext cx="22" cy="45"/>
            </a:xfrm>
            <a:custGeom>
              <a:avLst/>
              <a:gdLst>
                <a:gd name="T0" fmla="*/ 17 w 17"/>
                <a:gd name="T1" fmla="*/ 8 h 34"/>
                <a:gd name="T2" fmla="*/ 8 w 17"/>
                <a:gd name="T3" fmla="*/ 0 h 34"/>
                <a:gd name="T4" fmla="*/ 0 w 17"/>
                <a:gd name="T5" fmla="*/ 8 h 34"/>
                <a:gd name="T6" fmla="*/ 0 w 17"/>
                <a:gd name="T7" fmla="*/ 26 h 34"/>
                <a:gd name="T8" fmla="*/ 8 w 17"/>
                <a:gd name="T9" fmla="*/ 34 h 34"/>
                <a:gd name="T10" fmla="*/ 17 w 17"/>
                <a:gd name="T11" fmla="*/ 26 h 34"/>
                <a:gd name="T12" fmla="*/ 17 w 17"/>
                <a:gd name="T13" fmla="*/ 8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34">
                  <a:moveTo>
                    <a:pt x="17" y="8"/>
                  </a:moveTo>
                  <a:cubicBezTo>
                    <a:pt x="17" y="3"/>
                    <a:pt x="13" y="0"/>
                    <a:pt x="8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0" y="30"/>
                    <a:pt x="4" y="34"/>
                    <a:pt x="8" y="34"/>
                  </a:cubicBezTo>
                  <a:cubicBezTo>
                    <a:pt x="13" y="34"/>
                    <a:pt x="17" y="30"/>
                    <a:pt x="17" y="26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1" name="Freeform 11"/>
            <p:cNvSpPr>
              <a:spLocks/>
            </p:cNvSpPr>
            <p:nvPr userDrawn="1"/>
          </p:nvSpPr>
          <p:spPr bwMode="auto">
            <a:xfrm>
              <a:off x="370" y="291"/>
              <a:ext cx="22" cy="75"/>
            </a:xfrm>
            <a:custGeom>
              <a:avLst/>
              <a:gdLst>
                <a:gd name="T0" fmla="*/ 17 w 17"/>
                <a:gd name="T1" fmla="*/ 8 h 57"/>
                <a:gd name="T2" fmla="*/ 8 w 17"/>
                <a:gd name="T3" fmla="*/ 0 h 57"/>
                <a:gd name="T4" fmla="*/ 0 w 17"/>
                <a:gd name="T5" fmla="*/ 8 h 57"/>
                <a:gd name="T6" fmla="*/ 0 w 17"/>
                <a:gd name="T7" fmla="*/ 49 h 57"/>
                <a:gd name="T8" fmla="*/ 8 w 17"/>
                <a:gd name="T9" fmla="*/ 57 h 57"/>
                <a:gd name="T10" fmla="*/ 17 w 17"/>
                <a:gd name="T11" fmla="*/ 49 h 57"/>
                <a:gd name="T12" fmla="*/ 17 w 17"/>
                <a:gd name="T13" fmla="*/ 8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57">
                  <a:moveTo>
                    <a:pt x="17" y="8"/>
                  </a:moveTo>
                  <a:cubicBezTo>
                    <a:pt x="17" y="3"/>
                    <a:pt x="13" y="0"/>
                    <a:pt x="8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0" y="53"/>
                    <a:pt x="4" y="57"/>
                    <a:pt x="8" y="57"/>
                  </a:cubicBezTo>
                  <a:cubicBezTo>
                    <a:pt x="13" y="57"/>
                    <a:pt x="17" y="53"/>
                    <a:pt x="17" y="49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2" name="Freeform 12"/>
            <p:cNvSpPr>
              <a:spLocks/>
            </p:cNvSpPr>
            <p:nvPr userDrawn="1"/>
          </p:nvSpPr>
          <p:spPr bwMode="auto">
            <a:xfrm>
              <a:off x="430" y="249"/>
              <a:ext cx="22" cy="139"/>
            </a:xfrm>
            <a:custGeom>
              <a:avLst/>
              <a:gdLst>
                <a:gd name="T0" fmla="*/ 17 w 17"/>
                <a:gd name="T1" fmla="*/ 8 h 106"/>
                <a:gd name="T2" fmla="*/ 8 w 17"/>
                <a:gd name="T3" fmla="*/ 0 h 106"/>
                <a:gd name="T4" fmla="*/ 0 w 17"/>
                <a:gd name="T5" fmla="*/ 8 h 106"/>
                <a:gd name="T6" fmla="*/ 0 w 17"/>
                <a:gd name="T7" fmla="*/ 97 h 106"/>
                <a:gd name="T8" fmla="*/ 8 w 17"/>
                <a:gd name="T9" fmla="*/ 106 h 106"/>
                <a:gd name="T10" fmla="*/ 17 w 17"/>
                <a:gd name="T11" fmla="*/ 97 h 106"/>
                <a:gd name="T12" fmla="*/ 17 w 17"/>
                <a:gd name="T13" fmla="*/ 8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106">
                  <a:moveTo>
                    <a:pt x="17" y="8"/>
                  </a:moveTo>
                  <a:cubicBezTo>
                    <a:pt x="17" y="4"/>
                    <a:pt x="13" y="0"/>
                    <a:pt x="8" y="0"/>
                  </a:cubicBezTo>
                  <a:cubicBezTo>
                    <a:pt x="4" y="0"/>
                    <a:pt x="0" y="4"/>
                    <a:pt x="0" y="8"/>
                  </a:cubicBezTo>
                  <a:cubicBezTo>
                    <a:pt x="0" y="97"/>
                    <a:pt x="0" y="97"/>
                    <a:pt x="0" y="97"/>
                  </a:cubicBezTo>
                  <a:cubicBezTo>
                    <a:pt x="0" y="102"/>
                    <a:pt x="4" y="106"/>
                    <a:pt x="8" y="106"/>
                  </a:cubicBezTo>
                  <a:cubicBezTo>
                    <a:pt x="13" y="106"/>
                    <a:pt x="17" y="102"/>
                    <a:pt x="17" y="97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3" name="Freeform 13"/>
            <p:cNvSpPr>
              <a:spLocks/>
            </p:cNvSpPr>
            <p:nvPr userDrawn="1"/>
          </p:nvSpPr>
          <p:spPr bwMode="auto">
            <a:xfrm>
              <a:off x="490" y="291"/>
              <a:ext cx="22" cy="75"/>
            </a:xfrm>
            <a:custGeom>
              <a:avLst/>
              <a:gdLst>
                <a:gd name="T0" fmla="*/ 17 w 17"/>
                <a:gd name="T1" fmla="*/ 8 h 57"/>
                <a:gd name="T2" fmla="*/ 8 w 17"/>
                <a:gd name="T3" fmla="*/ 0 h 57"/>
                <a:gd name="T4" fmla="*/ 0 w 17"/>
                <a:gd name="T5" fmla="*/ 8 h 57"/>
                <a:gd name="T6" fmla="*/ 0 w 17"/>
                <a:gd name="T7" fmla="*/ 49 h 57"/>
                <a:gd name="T8" fmla="*/ 8 w 17"/>
                <a:gd name="T9" fmla="*/ 57 h 57"/>
                <a:gd name="T10" fmla="*/ 17 w 17"/>
                <a:gd name="T11" fmla="*/ 49 h 57"/>
                <a:gd name="T12" fmla="*/ 17 w 17"/>
                <a:gd name="T13" fmla="*/ 8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57">
                  <a:moveTo>
                    <a:pt x="17" y="8"/>
                  </a:moveTo>
                  <a:cubicBezTo>
                    <a:pt x="17" y="3"/>
                    <a:pt x="13" y="0"/>
                    <a:pt x="8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0" y="53"/>
                    <a:pt x="4" y="57"/>
                    <a:pt x="8" y="57"/>
                  </a:cubicBezTo>
                  <a:cubicBezTo>
                    <a:pt x="13" y="57"/>
                    <a:pt x="17" y="53"/>
                    <a:pt x="17" y="49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4" name="Freeform 14"/>
            <p:cNvSpPr>
              <a:spLocks/>
            </p:cNvSpPr>
            <p:nvPr userDrawn="1"/>
          </p:nvSpPr>
          <p:spPr bwMode="auto">
            <a:xfrm>
              <a:off x="550" y="321"/>
              <a:ext cx="22" cy="45"/>
            </a:xfrm>
            <a:custGeom>
              <a:avLst/>
              <a:gdLst>
                <a:gd name="T0" fmla="*/ 17 w 17"/>
                <a:gd name="T1" fmla="*/ 8 h 34"/>
                <a:gd name="T2" fmla="*/ 8 w 17"/>
                <a:gd name="T3" fmla="*/ 0 h 34"/>
                <a:gd name="T4" fmla="*/ 0 w 17"/>
                <a:gd name="T5" fmla="*/ 8 h 34"/>
                <a:gd name="T6" fmla="*/ 0 w 17"/>
                <a:gd name="T7" fmla="*/ 26 h 34"/>
                <a:gd name="T8" fmla="*/ 8 w 17"/>
                <a:gd name="T9" fmla="*/ 34 h 34"/>
                <a:gd name="T10" fmla="*/ 17 w 17"/>
                <a:gd name="T11" fmla="*/ 26 h 34"/>
                <a:gd name="T12" fmla="*/ 17 w 17"/>
                <a:gd name="T13" fmla="*/ 8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34">
                  <a:moveTo>
                    <a:pt x="17" y="8"/>
                  </a:moveTo>
                  <a:cubicBezTo>
                    <a:pt x="17" y="3"/>
                    <a:pt x="13" y="0"/>
                    <a:pt x="8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0" y="30"/>
                    <a:pt x="4" y="34"/>
                    <a:pt x="8" y="34"/>
                  </a:cubicBezTo>
                  <a:cubicBezTo>
                    <a:pt x="13" y="34"/>
                    <a:pt x="17" y="30"/>
                    <a:pt x="17" y="26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5" name="Freeform 15"/>
            <p:cNvSpPr>
              <a:spLocks/>
            </p:cNvSpPr>
            <p:nvPr userDrawn="1"/>
          </p:nvSpPr>
          <p:spPr bwMode="auto">
            <a:xfrm>
              <a:off x="610" y="291"/>
              <a:ext cx="22" cy="75"/>
            </a:xfrm>
            <a:custGeom>
              <a:avLst/>
              <a:gdLst>
                <a:gd name="T0" fmla="*/ 17 w 17"/>
                <a:gd name="T1" fmla="*/ 8 h 57"/>
                <a:gd name="T2" fmla="*/ 9 w 17"/>
                <a:gd name="T3" fmla="*/ 0 h 57"/>
                <a:gd name="T4" fmla="*/ 0 w 17"/>
                <a:gd name="T5" fmla="*/ 8 h 57"/>
                <a:gd name="T6" fmla="*/ 0 w 17"/>
                <a:gd name="T7" fmla="*/ 49 h 57"/>
                <a:gd name="T8" fmla="*/ 9 w 17"/>
                <a:gd name="T9" fmla="*/ 57 h 57"/>
                <a:gd name="T10" fmla="*/ 17 w 17"/>
                <a:gd name="T11" fmla="*/ 49 h 57"/>
                <a:gd name="T12" fmla="*/ 17 w 17"/>
                <a:gd name="T13" fmla="*/ 8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57">
                  <a:moveTo>
                    <a:pt x="17" y="8"/>
                  </a:moveTo>
                  <a:cubicBezTo>
                    <a:pt x="17" y="3"/>
                    <a:pt x="13" y="0"/>
                    <a:pt x="9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0" y="53"/>
                    <a:pt x="4" y="57"/>
                    <a:pt x="9" y="57"/>
                  </a:cubicBezTo>
                  <a:cubicBezTo>
                    <a:pt x="13" y="57"/>
                    <a:pt x="17" y="53"/>
                    <a:pt x="17" y="49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6" name="Freeform 16"/>
            <p:cNvSpPr>
              <a:spLocks/>
            </p:cNvSpPr>
            <p:nvPr userDrawn="1"/>
          </p:nvSpPr>
          <p:spPr bwMode="auto">
            <a:xfrm>
              <a:off x="670" y="249"/>
              <a:ext cx="22" cy="139"/>
            </a:xfrm>
            <a:custGeom>
              <a:avLst/>
              <a:gdLst>
                <a:gd name="T0" fmla="*/ 17 w 17"/>
                <a:gd name="T1" fmla="*/ 8 h 106"/>
                <a:gd name="T2" fmla="*/ 9 w 17"/>
                <a:gd name="T3" fmla="*/ 0 h 106"/>
                <a:gd name="T4" fmla="*/ 0 w 17"/>
                <a:gd name="T5" fmla="*/ 8 h 106"/>
                <a:gd name="T6" fmla="*/ 0 w 17"/>
                <a:gd name="T7" fmla="*/ 97 h 106"/>
                <a:gd name="T8" fmla="*/ 9 w 17"/>
                <a:gd name="T9" fmla="*/ 106 h 106"/>
                <a:gd name="T10" fmla="*/ 17 w 17"/>
                <a:gd name="T11" fmla="*/ 97 h 106"/>
                <a:gd name="T12" fmla="*/ 17 w 17"/>
                <a:gd name="T13" fmla="*/ 8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106">
                  <a:moveTo>
                    <a:pt x="17" y="8"/>
                  </a:moveTo>
                  <a:cubicBezTo>
                    <a:pt x="17" y="4"/>
                    <a:pt x="13" y="0"/>
                    <a:pt x="9" y="0"/>
                  </a:cubicBezTo>
                  <a:cubicBezTo>
                    <a:pt x="4" y="0"/>
                    <a:pt x="0" y="4"/>
                    <a:pt x="0" y="8"/>
                  </a:cubicBezTo>
                  <a:cubicBezTo>
                    <a:pt x="0" y="97"/>
                    <a:pt x="0" y="97"/>
                    <a:pt x="0" y="97"/>
                  </a:cubicBezTo>
                  <a:cubicBezTo>
                    <a:pt x="0" y="102"/>
                    <a:pt x="4" y="106"/>
                    <a:pt x="9" y="106"/>
                  </a:cubicBezTo>
                  <a:cubicBezTo>
                    <a:pt x="13" y="106"/>
                    <a:pt x="17" y="102"/>
                    <a:pt x="17" y="97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7" name="Freeform 17"/>
            <p:cNvSpPr>
              <a:spLocks/>
            </p:cNvSpPr>
            <p:nvPr userDrawn="1"/>
          </p:nvSpPr>
          <p:spPr bwMode="auto">
            <a:xfrm>
              <a:off x="730" y="291"/>
              <a:ext cx="22" cy="75"/>
            </a:xfrm>
            <a:custGeom>
              <a:avLst/>
              <a:gdLst>
                <a:gd name="T0" fmla="*/ 17 w 17"/>
                <a:gd name="T1" fmla="*/ 8 h 57"/>
                <a:gd name="T2" fmla="*/ 9 w 17"/>
                <a:gd name="T3" fmla="*/ 0 h 57"/>
                <a:gd name="T4" fmla="*/ 0 w 17"/>
                <a:gd name="T5" fmla="*/ 8 h 57"/>
                <a:gd name="T6" fmla="*/ 0 w 17"/>
                <a:gd name="T7" fmla="*/ 49 h 57"/>
                <a:gd name="T8" fmla="*/ 9 w 17"/>
                <a:gd name="T9" fmla="*/ 57 h 57"/>
                <a:gd name="T10" fmla="*/ 17 w 17"/>
                <a:gd name="T11" fmla="*/ 49 h 57"/>
                <a:gd name="T12" fmla="*/ 17 w 17"/>
                <a:gd name="T13" fmla="*/ 8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57">
                  <a:moveTo>
                    <a:pt x="17" y="8"/>
                  </a:moveTo>
                  <a:cubicBezTo>
                    <a:pt x="17" y="3"/>
                    <a:pt x="13" y="0"/>
                    <a:pt x="9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0" y="53"/>
                    <a:pt x="4" y="57"/>
                    <a:pt x="9" y="57"/>
                  </a:cubicBezTo>
                  <a:cubicBezTo>
                    <a:pt x="13" y="57"/>
                    <a:pt x="17" y="53"/>
                    <a:pt x="17" y="49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8" name="Freeform 18"/>
            <p:cNvSpPr>
              <a:spLocks/>
            </p:cNvSpPr>
            <p:nvPr userDrawn="1"/>
          </p:nvSpPr>
          <p:spPr bwMode="auto">
            <a:xfrm>
              <a:off x="790" y="321"/>
              <a:ext cx="22" cy="45"/>
            </a:xfrm>
            <a:custGeom>
              <a:avLst/>
              <a:gdLst>
                <a:gd name="T0" fmla="*/ 17 w 17"/>
                <a:gd name="T1" fmla="*/ 8 h 34"/>
                <a:gd name="T2" fmla="*/ 9 w 17"/>
                <a:gd name="T3" fmla="*/ 0 h 34"/>
                <a:gd name="T4" fmla="*/ 0 w 17"/>
                <a:gd name="T5" fmla="*/ 8 h 34"/>
                <a:gd name="T6" fmla="*/ 0 w 17"/>
                <a:gd name="T7" fmla="*/ 26 h 34"/>
                <a:gd name="T8" fmla="*/ 9 w 17"/>
                <a:gd name="T9" fmla="*/ 34 h 34"/>
                <a:gd name="T10" fmla="*/ 17 w 17"/>
                <a:gd name="T11" fmla="*/ 26 h 34"/>
                <a:gd name="T12" fmla="*/ 17 w 17"/>
                <a:gd name="T13" fmla="*/ 8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34">
                  <a:moveTo>
                    <a:pt x="17" y="8"/>
                  </a:moveTo>
                  <a:cubicBezTo>
                    <a:pt x="17" y="3"/>
                    <a:pt x="13" y="0"/>
                    <a:pt x="9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0" y="30"/>
                    <a:pt x="4" y="34"/>
                    <a:pt x="9" y="34"/>
                  </a:cubicBezTo>
                  <a:cubicBezTo>
                    <a:pt x="13" y="34"/>
                    <a:pt x="17" y="30"/>
                    <a:pt x="17" y="26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  <p:sp>
        <p:nvSpPr>
          <p:cNvPr id="29" name="Text Placeholder 2"/>
          <p:cNvSpPr>
            <a:spLocks noGrp="1"/>
          </p:cNvSpPr>
          <p:nvPr>
            <p:ph type="body" sz="quarter" idx="13"/>
          </p:nvPr>
        </p:nvSpPr>
        <p:spPr>
          <a:xfrm>
            <a:off x="463292" y="2872236"/>
            <a:ext cx="5925246" cy="299001"/>
          </a:xfrm>
          <a:prstGeom prst="rect">
            <a:avLst/>
          </a:prstGeom>
        </p:spPr>
        <p:txBody>
          <a:bodyPr lIns="91420" tIns="45710" rIns="91420" bIns="45710"/>
          <a:lstStyle>
            <a:lvl1pPr marL="0" indent="0">
              <a:buFont typeface="Arial" panose="020B0604020202020204" pitchFamily="34" charset="0"/>
              <a:buNone/>
              <a:defRPr sz="2000" baseline="0">
                <a:solidFill>
                  <a:schemeClr val="accent1"/>
                </a:solidFill>
                <a:latin typeface="+mj-lt"/>
              </a:defRPr>
            </a:lvl1pPr>
            <a:lvl2pPr marL="304781" indent="0">
              <a:buNone/>
              <a:defRPr/>
            </a:lvl2pPr>
            <a:lvl3pPr marL="427401" indent="0">
              <a:buNone/>
              <a:defRPr/>
            </a:lvl3pPr>
            <a:lvl4pPr marL="516694" indent="0">
              <a:buNone/>
              <a:defRPr/>
            </a:lvl4pPr>
            <a:lvl5pPr marL="601221" indent="0">
              <a:buNone/>
              <a:defRPr/>
            </a:lvl5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30" name="Title 1"/>
          <p:cNvSpPr>
            <a:spLocks noGrp="1"/>
          </p:cNvSpPr>
          <p:nvPr>
            <p:ph type="ctrTitle"/>
          </p:nvPr>
        </p:nvSpPr>
        <p:spPr>
          <a:xfrm>
            <a:off x="425765" y="2300750"/>
            <a:ext cx="5955513" cy="644730"/>
          </a:xfrm>
          <a:prstGeom prst="rect">
            <a:avLst/>
          </a:prstGeom>
        </p:spPr>
        <p:txBody>
          <a:bodyPr anchor="b"/>
          <a:lstStyle>
            <a:lvl1pPr marL="0" indent="0" algn="l">
              <a:lnSpc>
                <a:spcPct val="90000"/>
              </a:lnSpc>
              <a:buFont typeface="Arial" panose="020B0604020202020204" pitchFamily="34" charset="0"/>
              <a:buNone/>
              <a:defRPr sz="3600" b="0" i="0" spc="0" baseline="0">
                <a:solidFill>
                  <a:schemeClr val="accent1"/>
                </a:solidFill>
                <a:latin typeface="+mj-lt"/>
                <a:cs typeface="CiscoSans Thin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5304254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  <p:extLst mod="1">
    <p:ext uri="{DCECCB84-F9BA-43D5-87BE-67443E8EF086}">
      <p15:sldGuideLst xmlns:p15="http://schemas.microsoft.com/office/powerpoint/2012/main">
        <p15:guide id="1" orient="horz" pos="228" userDrawn="1">
          <p15:clr>
            <a:srgbClr val="FBAE40"/>
          </p15:clr>
        </p15:guide>
        <p15:guide id="2" pos="360" userDrawn="1">
          <p15:clr>
            <a:srgbClr val="FBAE40"/>
          </p15:clr>
        </p15:guide>
        <p15:guide id="3" orient="horz" pos="518" userDrawn="1">
          <p15:clr>
            <a:srgbClr val="FBAE40"/>
          </p15:clr>
        </p15:guide>
        <p15:guide id="4" pos="812" userDrawn="1">
          <p15:clr>
            <a:srgbClr val="FBAE40"/>
          </p15:clr>
        </p15:guide>
        <p15:guide id="5" pos="311" userDrawn="1">
          <p15:clr>
            <a:srgbClr val="FBAE4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6_Title Slide-animated gradient"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 userDrawn="1"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 smtClean="0"/>
          </a:p>
        </p:txBody>
      </p:sp>
      <p:sp>
        <p:nvSpPr>
          <p:cNvPr id="16" name="Subtitle 2"/>
          <p:cNvSpPr>
            <a:spLocks noGrp="1"/>
          </p:cNvSpPr>
          <p:nvPr>
            <p:ph type="subTitle" idx="1"/>
          </p:nvPr>
        </p:nvSpPr>
        <p:spPr>
          <a:xfrm>
            <a:off x="469496" y="3809526"/>
            <a:ext cx="4319105" cy="288131"/>
          </a:xfrm>
          <a:prstGeom prst="rect">
            <a:avLst/>
          </a:prstGeom>
        </p:spPr>
        <p:txBody>
          <a:bodyPr lIns="91420" tIns="45710" rIns="91420" bIns="45710" anchor="b" anchorCtr="0">
            <a:noAutofit/>
          </a:bodyPr>
          <a:lstStyle>
            <a:lvl1pPr marL="0" indent="0" algn="l">
              <a:buNone/>
              <a:defRPr sz="1200" b="0" i="0">
                <a:solidFill>
                  <a:schemeClr val="accent5"/>
                </a:solidFill>
                <a:latin typeface="+mn-lt"/>
                <a:cs typeface="CiscoSans"/>
              </a:defRPr>
            </a:lvl1pPr>
            <a:lvl2pPr marL="34285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7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57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44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29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16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0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28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  <p:sp>
        <p:nvSpPr>
          <p:cNvPr id="17" name="Text Placeholder 38"/>
          <p:cNvSpPr>
            <a:spLocks noGrp="1"/>
          </p:cNvSpPr>
          <p:nvPr>
            <p:ph type="body" sz="quarter" idx="11"/>
          </p:nvPr>
        </p:nvSpPr>
        <p:spPr>
          <a:xfrm>
            <a:off x="469496" y="4049523"/>
            <a:ext cx="4319105" cy="288131"/>
          </a:xfrm>
          <a:prstGeom prst="rect">
            <a:avLst/>
          </a:prstGeom>
        </p:spPr>
        <p:txBody>
          <a:bodyPr lIns="91420" tIns="45710" rIns="91420" bIns="45710"/>
          <a:lstStyle>
            <a:lvl1pPr marL="0" indent="0" algn="l">
              <a:buFontTx/>
              <a:buNone/>
              <a:defRPr lang="en-US" sz="1200" b="0" i="0" kern="1200" dirty="0" smtClean="0">
                <a:solidFill>
                  <a:schemeClr val="accent5"/>
                </a:solidFill>
                <a:latin typeface="+mn-lt"/>
                <a:ea typeface="+mn-ea"/>
                <a:cs typeface="CiscoSans ExtraLight" pitchFamily="34" charset="0"/>
              </a:defRPr>
            </a:lvl1pPr>
            <a:lvl2pPr>
              <a:buFontTx/>
              <a:buNone/>
              <a:defRPr lang="en-US" sz="1500" kern="1200" dirty="0" smtClean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2pPr>
            <a:lvl3pPr>
              <a:buFontTx/>
              <a:buNone/>
              <a:defRPr lang="en-US" sz="1500" kern="1200" dirty="0" smtClean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3pPr>
            <a:lvl4pPr>
              <a:buFontTx/>
              <a:buNone/>
              <a:defRPr lang="en-US" sz="1500" kern="1200" dirty="0" smtClean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4pPr>
            <a:lvl5pPr>
              <a:buFontTx/>
              <a:buNone/>
              <a:defRPr lang="en-US" sz="1500" kern="1200" dirty="0" smtClean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8" name="Text Placeholder 40"/>
          <p:cNvSpPr>
            <a:spLocks noGrp="1"/>
          </p:cNvSpPr>
          <p:nvPr>
            <p:ph type="body" sz="quarter" idx="12"/>
          </p:nvPr>
        </p:nvSpPr>
        <p:spPr>
          <a:xfrm>
            <a:off x="469496" y="4289520"/>
            <a:ext cx="4319105" cy="288131"/>
          </a:xfrm>
          <a:prstGeom prst="rect">
            <a:avLst/>
          </a:prstGeom>
        </p:spPr>
        <p:txBody>
          <a:bodyPr lIns="91420" tIns="45710" rIns="91420" bIns="45710"/>
          <a:lstStyle>
            <a:lvl1pPr marL="0" indent="0" algn="l">
              <a:buFontTx/>
              <a:buNone/>
              <a:defRPr lang="en-US" sz="1200" b="0" i="0" kern="1200" dirty="0" smtClean="0">
                <a:solidFill>
                  <a:schemeClr val="accent5"/>
                </a:solidFill>
                <a:latin typeface="+mn-lt"/>
                <a:ea typeface="+mn-ea"/>
                <a:cs typeface="CiscoSans ExtraLight" pitchFamily="34" charset="0"/>
              </a:defRPr>
            </a:lvl1pPr>
            <a:lvl2pPr>
              <a:buFontTx/>
              <a:buNone/>
              <a:defRPr lang="en-US" sz="1500" kern="1200" dirty="0" smtClean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2pPr>
            <a:lvl3pPr>
              <a:buFontTx/>
              <a:buNone/>
              <a:defRPr lang="en-US" sz="1500" kern="1200" dirty="0" smtClean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3pPr>
            <a:lvl4pPr>
              <a:buFontTx/>
              <a:buNone/>
              <a:defRPr lang="en-US" sz="1500" kern="1200" dirty="0" smtClean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4pPr>
            <a:lvl5pPr>
              <a:buFontTx/>
              <a:buNone/>
              <a:defRPr lang="en-US" sz="1500" kern="1200" dirty="0" smtClean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grpSp>
        <p:nvGrpSpPr>
          <p:cNvPr id="6" name="Group 4"/>
          <p:cNvGrpSpPr>
            <a:grpSpLocks noChangeAspect="1"/>
          </p:cNvGrpSpPr>
          <p:nvPr userDrawn="1"/>
        </p:nvGrpSpPr>
        <p:grpSpPr bwMode="auto">
          <a:xfrm>
            <a:off x="492125" y="395288"/>
            <a:ext cx="796924" cy="423863"/>
            <a:chOff x="310" y="249"/>
            <a:chExt cx="502" cy="267"/>
          </a:xfrm>
          <a:solidFill>
            <a:schemeClr val="accent5"/>
          </a:solidFill>
        </p:grpSpPr>
        <p:sp>
          <p:nvSpPr>
            <p:cNvPr id="9" name="Rectangle 5"/>
            <p:cNvSpPr>
              <a:spLocks noChangeArrowheads="1"/>
            </p:cNvSpPr>
            <p:nvPr userDrawn="1"/>
          </p:nvSpPr>
          <p:spPr bwMode="auto">
            <a:xfrm>
              <a:off x="452" y="426"/>
              <a:ext cx="22" cy="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0" name="Freeform 6"/>
            <p:cNvSpPr>
              <a:spLocks/>
            </p:cNvSpPr>
            <p:nvPr userDrawn="1"/>
          </p:nvSpPr>
          <p:spPr bwMode="auto">
            <a:xfrm>
              <a:off x="585" y="425"/>
              <a:ext cx="66" cy="91"/>
            </a:xfrm>
            <a:custGeom>
              <a:avLst/>
              <a:gdLst>
                <a:gd name="T0" fmla="*/ 51 w 51"/>
                <a:gd name="T1" fmla="*/ 20 h 69"/>
                <a:gd name="T2" fmla="*/ 37 w 51"/>
                <a:gd name="T3" fmla="*/ 16 h 69"/>
                <a:gd name="T4" fmla="*/ 18 w 51"/>
                <a:gd name="T5" fmla="*/ 34 h 69"/>
                <a:gd name="T6" fmla="*/ 37 w 51"/>
                <a:gd name="T7" fmla="*/ 52 h 69"/>
                <a:gd name="T8" fmla="*/ 51 w 51"/>
                <a:gd name="T9" fmla="*/ 49 h 69"/>
                <a:gd name="T10" fmla="*/ 51 w 51"/>
                <a:gd name="T11" fmla="*/ 67 h 69"/>
                <a:gd name="T12" fmla="*/ 35 w 51"/>
                <a:gd name="T13" fmla="*/ 69 h 69"/>
                <a:gd name="T14" fmla="*/ 0 w 51"/>
                <a:gd name="T15" fmla="*/ 34 h 69"/>
                <a:gd name="T16" fmla="*/ 35 w 51"/>
                <a:gd name="T17" fmla="*/ 0 h 69"/>
                <a:gd name="T18" fmla="*/ 51 w 51"/>
                <a:gd name="T19" fmla="*/ 2 h 69"/>
                <a:gd name="T20" fmla="*/ 51 w 51"/>
                <a:gd name="T21" fmla="*/ 20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1" h="69">
                  <a:moveTo>
                    <a:pt x="51" y="20"/>
                  </a:moveTo>
                  <a:cubicBezTo>
                    <a:pt x="50" y="20"/>
                    <a:pt x="45" y="16"/>
                    <a:pt x="37" y="16"/>
                  </a:cubicBezTo>
                  <a:cubicBezTo>
                    <a:pt x="26" y="16"/>
                    <a:pt x="18" y="24"/>
                    <a:pt x="18" y="34"/>
                  </a:cubicBezTo>
                  <a:cubicBezTo>
                    <a:pt x="18" y="44"/>
                    <a:pt x="25" y="52"/>
                    <a:pt x="37" y="52"/>
                  </a:cubicBezTo>
                  <a:cubicBezTo>
                    <a:pt x="45" y="52"/>
                    <a:pt x="50" y="49"/>
                    <a:pt x="51" y="49"/>
                  </a:cubicBezTo>
                  <a:cubicBezTo>
                    <a:pt x="51" y="67"/>
                    <a:pt x="51" y="67"/>
                    <a:pt x="51" y="67"/>
                  </a:cubicBezTo>
                  <a:cubicBezTo>
                    <a:pt x="49" y="67"/>
                    <a:pt x="43" y="69"/>
                    <a:pt x="35" y="69"/>
                  </a:cubicBezTo>
                  <a:cubicBezTo>
                    <a:pt x="16" y="69"/>
                    <a:pt x="0" y="56"/>
                    <a:pt x="0" y="34"/>
                  </a:cubicBezTo>
                  <a:cubicBezTo>
                    <a:pt x="0" y="14"/>
                    <a:pt x="15" y="0"/>
                    <a:pt x="35" y="0"/>
                  </a:cubicBezTo>
                  <a:cubicBezTo>
                    <a:pt x="43" y="0"/>
                    <a:pt x="49" y="2"/>
                    <a:pt x="51" y="2"/>
                  </a:cubicBezTo>
                  <a:lnTo>
                    <a:pt x="51" y="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2" name="Freeform 7"/>
            <p:cNvSpPr>
              <a:spLocks/>
            </p:cNvSpPr>
            <p:nvPr userDrawn="1"/>
          </p:nvSpPr>
          <p:spPr bwMode="auto">
            <a:xfrm>
              <a:off x="355" y="425"/>
              <a:ext cx="67" cy="91"/>
            </a:xfrm>
            <a:custGeom>
              <a:avLst/>
              <a:gdLst>
                <a:gd name="T0" fmla="*/ 51 w 51"/>
                <a:gd name="T1" fmla="*/ 20 h 69"/>
                <a:gd name="T2" fmla="*/ 36 w 51"/>
                <a:gd name="T3" fmla="*/ 16 h 69"/>
                <a:gd name="T4" fmla="*/ 18 w 51"/>
                <a:gd name="T5" fmla="*/ 34 h 69"/>
                <a:gd name="T6" fmla="*/ 36 w 51"/>
                <a:gd name="T7" fmla="*/ 52 h 69"/>
                <a:gd name="T8" fmla="*/ 51 w 51"/>
                <a:gd name="T9" fmla="*/ 49 h 69"/>
                <a:gd name="T10" fmla="*/ 51 w 51"/>
                <a:gd name="T11" fmla="*/ 67 h 69"/>
                <a:gd name="T12" fmla="*/ 35 w 51"/>
                <a:gd name="T13" fmla="*/ 69 h 69"/>
                <a:gd name="T14" fmla="*/ 0 w 51"/>
                <a:gd name="T15" fmla="*/ 34 h 69"/>
                <a:gd name="T16" fmla="*/ 35 w 51"/>
                <a:gd name="T17" fmla="*/ 0 h 69"/>
                <a:gd name="T18" fmla="*/ 51 w 51"/>
                <a:gd name="T19" fmla="*/ 2 h 69"/>
                <a:gd name="T20" fmla="*/ 51 w 51"/>
                <a:gd name="T21" fmla="*/ 20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1" h="69">
                  <a:moveTo>
                    <a:pt x="51" y="20"/>
                  </a:moveTo>
                  <a:cubicBezTo>
                    <a:pt x="50" y="20"/>
                    <a:pt x="45" y="16"/>
                    <a:pt x="36" y="16"/>
                  </a:cubicBezTo>
                  <a:cubicBezTo>
                    <a:pt x="25" y="16"/>
                    <a:pt x="18" y="24"/>
                    <a:pt x="18" y="34"/>
                  </a:cubicBezTo>
                  <a:cubicBezTo>
                    <a:pt x="18" y="44"/>
                    <a:pt x="25" y="52"/>
                    <a:pt x="36" y="52"/>
                  </a:cubicBezTo>
                  <a:cubicBezTo>
                    <a:pt x="44" y="52"/>
                    <a:pt x="50" y="49"/>
                    <a:pt x="51" y="49"/>
                  </a:cubicBezTo>
                  <a:cubicBezTo>
                    <a:pt x="51" y="67"/>
                    <a:pt x="51" y="67"/>
                    <a:pt x="51" y="67"/>
                  </a:cubicBezTo>
                  <a:cubicBezTo>
                    <a:pt x="49" y="67"/>
                    <a:pt x="43" y="69"/>
                    <a:pt x="35" y="69"/>
                  </a:cubicBezTo>
                  <a:cubicBezTo>
                    <a:pt x="16" y="69"/>
                    <a:pt x="0" y="56"/>
                    <a:pt x="0" y="34"/>
                  </a:cubicBezTo>
                  <a:cubicBezTo>
                    <a:pt x="0" y="14"/>
                    <a:pt x="15" y="0"/>
                    <a:pt x="35" y="0"/>
                  </a:cubicBezTo>
                  <a:cubicBezTo>
                    <a:pt x="43" y="0"/>
                    <a:pt x="49" y="2"/>
                    <a:pt x="51" y="2"/>
                  </a:cubicBezTo>
                  <a:lnTo>
                    <a:pt x="51" y="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3" name="Freeform 8"/>
            <p:cNvSpPr>
              <a:spLocks noEditPoints="1"/>
            </p:cNvSpPr>
            <p:nvPr userDrawn="1"/>
          </p:nvSpPr>
          <p:spPr bwMode="auto">
            <a:xfrm>
              <a:off x="675" y="425"/>
              <a:ext cx="91" cy="91"/>
            </a:xfrm>
            <a:custGeom>
              <a:avLst/>
              <a:gdLst>
                <a:gd name="T0" fmla="*/ 70 w 70"/>
                <a:gd name="T1" fmla="*/ 34 h 69"/>
                <a:gd name="T2" fmla="*/ 35 w 70"/>
                <a:gd name="T3" fmla="*/ 69 h 69"/>
                <a:gd name="T4" fmla="*/ 0 w 70"/>
                <a:gd name="T5" fmla="*/ 34 h 69"/>
                <a:gd name="T6" fmla="*/ 35 w 70"/>
                <a:gd name="T7" fmla="*/ 0 h 69"/>
                <a:gd name="T8" fmla="*/ 70 w 70"/>
                <a:gd name="T9" fmla="*/ 34 h 69"/>
                <a:gd name="T10" fmla="*/ 35 w 70"/>
                <a:gd name="T11" fmla="*/ 17 h 69"/>
                <a:gd name="T12" fmla="*/ 18 w 70"/>
                <a:gd name="T13" fmla="*/ 34 h 69"/>
                <a:gd name="T14" fmla="*/ 35 w 70"/>
                <a:gd name="T15" fmla="*/ 52 h 69"/>
                <a:gd name="T16" fmla="*/ 52 w 70"/>
                <a:gd name="T17" fmla="*/ 34 h 69"/>
                <a:gd name="T18" fmla="*/ 35 w 70"/>
                <a:gd name="T19" fmla="*/ 17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0" h="69">
                  <a:moveTo>
                    <a:pt x="70" y="34"/>
                  </a:moveTo>
                  <a:cubicBezTo>
                    <a:pt x="70" y="53"/>
                    <a:pt x="56" y="69"/>
                    <a:pt x="35" y="69"/>
                  </a:cubicBezTo>
                  <a:cubicBezTo>
                    <a:pt x="14" y="69"/>
                    <a:pt x="0" y="53"/>
                    <a:pt x="0" y="34"/>
                  </a:cubicBezTo>
                  <a:cubicBezTo>
                    <a:pt x="0" y="15"/>
                    <a:pt x="14" y="0"/>
                    <a:pt x="35" y="0"/>
                  </a:cubicBezTo>
                  <a:cubicBezTo>
                    <a:pt x="56" y="0"/>
                    <a:pt x="70" y="15"/>
                    <a:pt x="70" y="34"/>
                  </a:cubicBezTo>
                  <a:close/>
                  <a:moveTo>
                    <a:pt x="35" y="17"/>
                  </a:moveTo>
                  <a:cubicBezTo>
                    <a:pt x="25" y="17"/>
                    <a:pt x="18" y="25"/>
                    <a:pt x="18" y="34"/>
                  </a:cubicBezTo>
                  <a:cubicBezTo>
                    <a:pt x="18" y="44"/>
                    <a:pt x="25" y="52"/>
                    <a:pt x="35" y="52"/>
                  </a:cubicBezTo>
                  <a:cubicBezTo>
                    <a:pt x="45" y="52"/>
                    <a:pt x="52" y="44"/>
                    <a:pt x="52" y="34"/>
                  </a:cubicBezTo>
                  <a:cubicBezTo>
                    <a:pt x="52" y="25"/>
                    <a:pt x="45" y="17"/>
                    <a:pt x="35" y="1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4" name="Freeform 9"/>
            <p:cNvSpPr>
              <a:spLocks/>
            </p:cNvSpPr>
            <p:nvPr userDrawn="1"/>
          </p:nvSpPr>
          <p:spPr bwMode="auto">
            <a:xfrm>
              <a:off x="503" y="425"/>
              <a:ext cx="60" cy="91"/>
            </a:xfrm>
            <a:custGeom>
              <a:avLst/>
              <a:gdLst>
                <a:gd name="T0" fmla="*/ 42 w 46"/>
                <a:gd name="T1" fmla="*/ 16 h 69"/>
                <a:gd name="T2" fmla="*/ 29 w 46"/>
                <a:gd name="T3" fmla="*/ 14 h 69"/>
                <a:gd name="T4" fmla="*/ 18 w 46"/>
                <a:gd name="T5" fmla="*/ 20 h 69"/>
                <a:gd name="T6" fmla="*/ 26 w 46"/>
                <a:gd name="T7" fmla="*/ 26 h 69"/>
                <a:gd name="T8" fmla="*/ 30 w 46"/>
                <a:gd name="T9" fmla="*/ 27 h 69"/>
                <a:gd name="T10" fmla="*/ 46 w 46"/>
                <a:gd name="T11" fmla="*/ 47 h 69"/>
                <a:gd name="T12" fmla="*/ 19 w 46"/>
                <a:gd name="T13" fmla="*/ 69 h 69"/>
                <a:gd name="T14" fmla="*/ 1 w 46"/>
                <a:gd name="T15" fmla="*/ 67 h 69"/>
                <a:gd name="T16" fmla="*/ 1 w 46"/>
                <a:gd name="T17" fmla="*/ 52 h 69"/>
                <a:gd name="T18" fmla="*/ 16 w 46"/>
                <a:gd name="T19" fmla="*/ 54 h 69"/>
                <a:gd name="T20" fmla="*/ 29 w 46"/>
                <a:gd name="T21" fmla="*/ 48 h 69"/>
                <a:gd name="T22" fmla="*/ 21 w 46"/>
                <a:gd name="T23" fmla="*/ 41 h 69"/>
                <a:gd name="T24" fmla="*/ 18 w 46"/>
                <a:gd name="T25" fmla="*/ 40 h 69"/>
                <a:gd name="T26" fmla="*/ 0 w 46"/>
                <a:gd name="T27" fmla="*/ 21 h 69"/>
                <a:gd name="T28" fmla="*/ 25 w 46"/>
                <a:gd name="T29" fmla="*/ 0 h 69"/>
                <a:gd name="T30" fmla="*/ 42 w 46"/>
                <a:gd name="T31" fmla="*/ 2 h 69"/>
                <a:gd name="T32" fmla="*/ 42 w 46"/>
                <a:gd name="T33" fmla="*/ 16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46" h="69">
                  <a:moveTo>
                    <a:pt x="42" y="16"/>
                  </a:moveTo>
                  <a:cubicBezTo>
                    <a:pt x="41" y="16"/>
                    <a:pt x="34" y="14"/>
                    <a:pt x="29" y="14"/>
                  </a:cubicBezTo>
                  <a:cubicBezTo>
                    <a:pt x="22" y="14"/>
                    <a:pt x="18" y="16"/>
                    <a:pt x="18" y="20"/>
                  </a:cubicBezTo>
                  <a:cubicBezTo>
                    <a:pt x="18" y="24"/>
                    <a:pt x="23" y="25"/>
                    <a:pt x="26" y="26"/>
                  </a:cubicBezTo>
                  <a:cubicBezTo>
                    <a:pt x="30" y="27"/>
                    <a:pt x="30" y="27"/>
                    <a:pt x="30" y="27"/>
                  </a:cubicBezTo>
                  <a:cubicBezTo>
                    <a:pt x="41" y="31"/>
                    <a:pt x="46" y="38"/>
                    <a:pt x="46" y="47"/>
                  </a:cubicBezTo>
                  <a:cubicBezTo>
                    <a:pt x="46" y="63"/>
                    <a:pt x="32" y="69"/>
                    <a:pt x="19" y="69"/>
                  </a:cubicBezTo>
                  <a:cubicBezTo>
                    <a:pt x="10" y="69"/>
                    <a:pt x="1" y="67"/>
                    <a:pt x="1" y="67"/>
                  </a:cubicBezTo>
                  <a:cubicBezTo>
                    <a:pt x="1" y="52"/>
                    <a:pt x="1" y="52"/>
                    <a:pt x="1" y="52"/>
                  </a:cubicBezTo>
                  <a:cubicBezTo>
                    <a:pt x="2" y="52"/>
                    <a:pt x="9" y="54"/>
                    <a:pt x="16" y="54"/>
                  </a:cubicBezTo>
                  <a:cubicBezTo>
                    <a:pt x="25" y="54"/>
                    <a:pt x="29" y="52"/>
                    <a:pt x="29" y="48"/>
                  </a:cubicBezTo>
                  <a:cubicBezTo>
                    <a:pt x="29" y="45"/>
                    <a:pt x="25" y="43"/>
                    <a:pt x="21" y="41"/>
                  </a:cubicBezTo>
                  <a:cubicBezTo>
                    <a:pt x="20" y="41"/>
                    <a:pt x="19" y="41"/>
                    <a:pt x="18" y="40"/>
                  </a:cubicBezTo>
                  <a:cubicBezTo>
                    <a:pt x="8" y="37"/>
                    <a:pt x="0" y="32"/>
                    <a:pt x="0" y="21"/>
                  </a:cubicBezTo>
                  <a:cubicBezTo>
                    <a:pt x="0" y="8"/>
                    <a:pt x="10" y="0"/>
                    <a:pt x="25" y="0"/>
                  </a:cubicBezTo>
                  <a:cubicBezTo>
                    <a:pt x="34" y="0"/>
                    <a:pt x="41" y="2"/>
                    <a:pt x="42" y="2"/>
                  </a:cubicBezTo>
                  <a:lnTo>
                    <a:pt x="42" y="1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5" name="Freeform 10"/>
            <p:cNvSpPr>
              <a:spLocks/>
            </p:cNvSpPr>
            <p:nvPr userDrawn="1"/>
          </p:nvSpPr>
          <p:spPr bwMode="auto">
            <a:xfrm>
              <a:off x="310" y="321"/>
              <a:ext cx="22" cy="45"/>
            </a:xfrm>
            <a:custGeom>
              <a:avLst/>
              <a:gdLst>
                <a:gd name="T0" fmla="*/ 17 w 17"/>
                <a:gd name="T1" fmla="*/ 8 h 34"/>
                <a:gd name="T2" fmla="*/ 8 w 17"/>
                <a:gd name="T3" fmla="*/ 0 h 34"/>
                <a:gd name="T4" fmla="*/ 0 w 17"/>
                <a:gd name="T5" fmla="*/ 8 h 34"/>
                <a:gd name="T6" fmla="*/ 0 w 17"/>
                <a:gd name="T7" fmla="*/ 26 h 34"/>
                <a:gd name="T8" fmla="*/ 8 w 17"/>
                <a:gd name="T9" fmla="*/ 34 h 34"/>
                <a:gd name="T10" fmla="*/ 17 w 17"/>
                <a:gd name="T11" fmla="*/ 26 h 34"/>
                <a:gd name="T12" fmla="*/ 17 w 17"/>
                <a:gd name="T13" fmla="*/ 8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34">
                  <a:moveTo>
                    <a:pt x="17" y="8"/>
                  </a:moveTo>
                  <a:cubicBezTo>
                    <a:pt x="17" y="3"/>
                    <a:pt x="13" y="0"/>
                    <a:pt x="8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0" y="30"/>
                    <a:pt x="4" y="34"/>
                    <a:pt x="8" y="34"/>
                  </a:cubicBezTo>
                  <a:cubicBezTo>
                    <a:pt x="13" y="34"/>
                    <a:pt x="17" y="30"/>
                    <a:pt x="17" y="26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1" name="Freeform 11"/>
            <p:cNvSpPr>
              <a:spLocks/>
            </p:cNvSpPr>
            <p:nvPr userDrawn="1"/>
          </p:nvSpPr>
          <p:spPr bwMode="auto">
            <a:xfrm>
              <a:off x="370" y="291"/>
              <a:ext cx="22" cy="75"/>
            </a:xfrm>
            <a:custGeom>
              <a:avLst/>
              <a:gdLst>
                <a:gd name="T0" fmla="*/ 17 w 17"/>
                <a:gd name="T1" fmla="*/ 8 h 57"/>
                <a:gd name="T2" fmla="*/ 8 w 17"/>
                <a:gd name="T3" fmla="*/ 0 h 57"/>
                <a:gd name="T4" fmla="*/ 0 w 17"/>
                <a:gd name="T5" fmla="*/ 8 h 57"/>
                <a:gd name="T6" fmla="*/ 0 w 17"/>
                <a:gd name="T7" fmla="*/ 49 h 57"/>
                <a:gd name="T8" fmla="*/ 8 w 17"/>
                <a:gd name="T9" fmla="*/ 57 h 57"/>
                <a:gd name="T10" fmla="*/ 17 w 17"/>
                <a:gd name="T11" fmla="*/ 49 h 57"/>
                <a:gd name="T12" fmla="*/ 17 w 17"/>
                <a:gd name="T13" fmla="*/ 8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57">
                  <a:moveTo>
                    <a:pt x="17" y="8"/>
                  </a:moveTo>
                  <a:cubicBezTo>
                    <a:pt x="17" y="3"/>
                    <a:pt x="13" y="0"/>
                    <a:pt x="8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0" y="53"/>
                    <a:pt x="4" y="57"/>
                    <a:pt x="8" y="57"/>
                  </a:cubicBezTo>
                  <a:cubicBezTo>
                    <a:pt x="13" y="57"/>
                    <a:pt x="17" y="53"/>
                    <a:pt x="17" y="49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2" name="Freeform 12"/>
            <p:cNvSpPr>
              <a:spLocks/>
            </p:cNvSpPr>
            <p:nvPr userDrawn="1"/>
          </p:nvSpPr>
          <p:spPr bwMode="auto">
            <a:xfrm>
              <a:off x="430" y="249"/>
              <a:ext cx="22" cy="139"/>
            </a:xfrm>
            <a:custGeom>
              <a:avLst/>
              <a:gdLst>
                <a:gd name="T0" fmla="*/ 17 w 17"/>
                <a:gd name="T1" fmla="*/ 8 h 106"/>
                <a:gd name="T2" fmla="*/ 8 w 17"/>
                <a:gd name="T3" fmla="*/ 0 h 106"/>
                <a:gd name="T4" fmla="*/ 0 w 17"/>
                <a:gd name="T5" fmla="*/ 8 h 106"/>
                <a:gd name="T6" fmla="*/ 0 w 17"/>
                <a:gd name="T7" fmla="*/ 97 h 106"/>
                <a:gd name="T8" fmla="*/ 8 w 17"/>
                <a:gd name="T9" fmla="*/ 106 h 106"/>
                <a:gd name="T10" fmla="*/ 17 w 17"/>
                <a:gd name="T11" fmla="*/ 97 h 106"/>
                <a:gd name="T12" fmla="*/ 17 w 17"/>
                <a:gd name="T13" fmla="*/ 8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106">
                  <a:moveTo>
                    <a:pt x="17" y="8"/>
                  </a:moveTo>
                  <a:cubicBezTo>
                    <a:pt x="17" y="4"/>
                    <a:pt x="13" y="0"/>
                    <a:pt x="8" y="0"/>
                  </a:cubicBezTo>
                  <a:cubicBezTo>
                    <a:pt x="4" y="0"/>
                    <a:pt x="0" y="4"/>
                    <a:pt x="0" y="8"/>
                  </a:cubicBezTo>
                  <a:cubicBezTo>
                    <a:pt x="0" y="97"/>
                    <a:pt x="0" y="97"/>
                    <a:pt x="0" y="97"/>
                  </a:cubicBezTo>
                  <a:cubicBezTo>
                    <a:pt x="0" y="102"/>
                    <a:pt x="4" y="106"/>
                    <a:pt x="8" y="106"/>
                  </a:cubicBezTo>
                  <a:cubicBezTo>
                    <a:pt x="13" y="106"/>
                    <a:pt x="17" y="102"/>
                    <a:pt x="17" y="97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3" name="Freeform 13"/>
            <p:cNvSpPr>
              <a:spLocks/>
            </p:cNvSpPr>
            <p:nvPr userDrawn="1"/>
          </p:nvSpPr>
          <p:spPr bwMode="auto">
            <a:xfrm>
              <a:off x="490" y="291"/>
              <a:ext cx="22" cy="75"/>
            </a:xfrm>
            <a:custGeom>
              <a:avLst/>
              <a:gdLst>
                <a:gd name="T0" fmla="*/ 17 w 17"/>
                <a:gd name="T1" fmla="*/ 8 h 57"/>
                <a:gd name="T2" fmla="*/ 8 w 17"/>
                <a:gd name="T3" fmla="*/ 0 h 57"/>
                <a:gd name="T4" fmla="*/ 0 w 17"/>
                <a:gd name="T5" fmla="*/ 8 h 57"/>
                <a:gd name="T6" fmla="*/ 0 w 17"/>
                <a:gd name="T7" fmla="*/ 49 h 57"/>
                <a:gd name="T8" fmla="*/ 8 w 17"/>
                <a:gd name="T9" fmla="*/ 57 h 57"/>
                <a:gd name="T10" fmla="*/ 17 w 17"/>
                <a:gd name="T11" fmla="*/ 49 h 57"/>
                <a:gd name="T12" fmla="*/ 17 w 17"/>
                <a:gd name="T13" fmla="*/ 8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57">
                  <a:moveTo>
                    <a:pt x="17" y="8"/>
                  </a:moveTo>
                  <a:cubicBezTo>
                    <a:pt x="17" y="3"/>
                    <a:pt x="13" y="0"/>
                    <a:pt x="8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0" y="53"/>
                    <a:pt x="4" y="57"/>
                    <a:pt x="8" y="57"/>
                  </a:cubicBezTo>
                  <a:cubicBezTo>
                    <a:pt x="13" y="57"/>
                    <a:pt x="17" y="53"/>
                    <a:pt x="17" y="49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4" name="Freeform 14"/>
            <p:cNvSpPr>
              <a:spLocks/>
            </p:cNvSpPr>
            <p:nvPr userDrawn="1"/>
          </p:nvSpPr>
          <p:spPr bwMode="auto">
            <a:xfrm>
              <a:off x="550" y="321"/>
              <a:ext cx="22" cy="45"/>
            </a:xfrm>
            <a:custGeom>
              <a:avLst/>
              <a:gdLst>
                <a:gd name="T0" fmla="*/ 17 w 17"/>
                <a:gd name="T1" fmla="*/ 8 h 34"/>
                <a:gd name="T2" fmla="*/ 8 w 17"/>
                <a:gd name="T3" fmla="*/ 0 h 34"/>
                <a:gd name="T4" fmla="*/ 0 w 17"/>
                <a:gd name="T5" fmla="*/ 8 h 34"/>
                <a:gd name="T6" fmla="*/ 0 w 17"/>
                <a:gd name="T7" fmla="*/ 26 h 34"/>
                <a:gd name="T8" fmla="*/ 8 w 17"/>
                <a:gd name="T9" fmla="*/ 34 h 34"/>
                <a:gd name="T10" fmla="*/ 17 w 17"/>
                <a:gd name="T11" fmla="*/ 26 h 34"/>
                <a:gd name="T12" fmla="*/ 17 w 17"/>
                <a:gd name="T13" fmla="*/ 8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34">
                  <a:moveTo>
                    <a:pt x="17" y="8"/>
                  </a:moveTo>
                  <a:cubicBezTo>
                    <a:pt x="17" y="3"/>
                    <a:pt x="13" y="0"/>
                    <a:pt x="8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0" y="30"/>
                    <a:pt x="4" y="34"/>
                    <a:pt x="8" y="34"/>
                  </a:cubicBezTo>
                  <a:cubicBezTo>
                    <a:pt x="13" y="34"/>
                    <a:pt x="17" y="30"/>
                    <a:pt x="17" y="26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5" name="Freeform 15"/>
            <p:cNvSpPr>
              <a:spLocks/>
            </p:cNvSpPr>
            <p:nvPr userDrawn="1"/>
          </p:nvSpPr>
          <p:spPr bwMode="auto">
            <a:xfrm>
              <a:off x="610" y="291"/>
              <a:ext cx="22" cy="75"/>
            </a:xfrm>
            <a:custGeom>
              <a:avLst/>
              <a:gdLst>
                <a:gd name="T0" fmla="*/ 17 w 17"/>
                <a:gd name="T1" fmla="*/ 8 h 57"/>
                <a:gd name="T2" fmla="*/ 9 w 17"/>
                <a:gd name="T3" fmla="*/ 0 h 57"/>
                <a:gd name="T4" fmla="*/ 0 w 17"/>
                <a:gd name="T5" fmla="*/ 8 h 57"/>
                <a:gd name="T6" fmla="*/ 0 w 17"/>
                <a:gd name="T7" fmla="*/ 49 h 57"/>
                <a:gd name="T8" fmla="*/ 9 w 17"/>
                <a:gd name="T9" fmla="*/ 57 h 57"/>
                <a:gd name="T10" fmla="*/ 17 w 17"/>
                <a:gd name="T11" fmla="*/ 49 h 57"/>
                <a:gd name="T12" fmla="*/ 17 w 17"/>
                <a:gd name="T13" fmla="*/ 8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57">
                  <a:moveTo>
                    <a:pt x="17" y="8"/>
                  </a:moveTo>
                  <a:cubicBezTo>
                    <a:pt x="17" y="3"/>
                    <a:pt x="13" y="0"/>
                    <a:pt x="9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0" y="53"/>
                    <a:pt x="4" y="57"/>
                    <a:pt x="9" y="57"/>
                  </a:cubicBezTo>
                  <a:cubicBezTo>
                    <a:pt x="13" y="57"/>
                    <a:pt x="17" y="53"/>
                    <a:pt x="17" y="49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6" name="Freeform 16"/>
            <p:cNvSpPr>
              <a:spLocks/>
            </p:cNvSpPr>
            <p:nvPr userDrawn="1"/>
          </p:nvSpPr>
          <p:spPr bwMode="auto">
            <a:xfrm>
              <a:off x="670" y="249"/>
              <a:ext cx="22" cy="139"/>
            </a:xfrm>
            <a:custGeom>
              <a:avLst/>
              <a:gdLst>
                <a:gd name="T0" fmla="*/ 17 w 17"/>
                <a:gd name="T1" fmla="*/ 8 h 106"/>
                <a:gd name="T2" fmla="*/ 9 w 17"/>
                <a:gd name="T3" fmla="*/ 0 h 106"/>
                <a:gd name="T4" fmla="*/ 0 w 17"/>
                <a:gd name="T5" fmla="*/ 8 h 106"/>
                <a:gd name="T6" fmla="*/ 0 w 17"/>
                <a:gd name="T7" fmla="*/ 97 h 106"/>
                <a:gd name="T8" fmla="*/ 9 w 17"/>
                <a:gd name="T9" fmla="*/ 106 h 106"/>
                <a:gd name="T10" fmla="*/ 17 w 17"/>
                <a:gd name="T11" fmla="*/ 97 h 106"/>
                <a:gd name="T12" fmla="*/ 17 w 17"/>
                <a:gd name="T13" fmla="*/ 8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106">
                  <a:moveTo>
                    <a:pt x="17" y="8"/>
                  </a:moveTo>
                  <a:cubicBezTo>
                    <a:pt x="17" y="4"/>
                    <a:pt x="13" y="0"/>
                    <a:pt x="9" y="0"/>
                  </a:cubicBezTo>
                  <a:cubicBezTo>
                    <a:pt x="4" y="0"/>
                    <a:pt x="0" y="4"/>
                    <a:pt x="0" y="8"/>
                  </a:cubicBezTo>
                  <a:cubicBezTo>
                    <a:pt x="0" y="97"/>
                    <a:pt x="0" y="97"/>
                    <a:pt x="0" y="97"/>
                  </a:cubicBezTo>
                  <a:cubicBezTo>
                    <a:pt x="0" y="102"/>
                    <a:pt x="4" y="106"/>
                    <a:pt x="9" y="106"/>
                  </a:cubicBezTo>
                  <a:cubicBezTo>
                    <a:pt x="13" y="106"/>
                    <a:pt x="17" y="102"/>
                    <a:pt x="17" y="97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7" name="Freeform 17"/>
            <p:cNvSpPr>
              <a:spLocks/>
            </p:cNvSpPr>
            <p:nvPr userDrawn="1"/>
          </p:nvSpPr>
          <p:spPr bwMode="auto">
            <a:xfrm>
              <a:off x="730" y="291"/>
              <a:ext cx="22" cy="75"/>
            </a:xfrm>
            <a:custGeom>
              <a:avLst/>
              <a:gdLst>
                <a:gd name="T0" fmla="*/ 17 w 17"/>
                <a:gd name="T1" fmla="*/ 8 h 57"/>
                <a:gd name="T2" fmla="*/ 9 w 17"/>
                <a:gd name="T3" fmla="*/ 0 h 57"/>
                <a:gd name="T4" fmla="*/ 0 w 17"/>
                <a:gd name="T5" fmla="*/ 8 h 57"/>
                <a:gd name="T6" fmla="*/ 0 w 17"/>
                <a:gd name="T7" fmla="*/ 49 h 57"/>
                <a:gd name="T8" fmla="*/ 9 w 17"/>
                <a:gd name="T9" fmla="*/ 57 h 57"/>
                <a:gd name="T10" fmla="*/ 17 w 17"/>
                <a:gd name="T11" fmla="*/ 49 h 57"/>
                <a:gd name="T12" fmla="*/ 17 w 17"/>
                <a:gd name="T13" fmla="*/ 8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57">
                  <a:moveTo>
                    <a:pt x="17" y="8"/>
                  </a:moveTo>
                  <a:cubicBezTo>
                    <a:pt x="17" y="3"/>
                    <a:pt x="13" y="0"/>
                    <a:pt x="9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0" y="53"/>
                    <a:pt x="4" y="57"/>
                    <a:pt x="9" y="57"/>
                  </a:cubicBezTo>
                  <a:cubicBezTo>
                    <a:pt x="13" y="57"/>
                    <a:pt x="17" y="53"/>
                    <a:pt x="17" y="49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8" name="Freeform 18"/>
            <p:cNvSpPr>
              <a:spLocks/>
            </p:cNvSpPr>
            <p:nvPr userDrawn="1"/>
          </p:nvSpPr>
          <p:spPr bwMode="auto">
            <a:xfrm>
              <a:off x="790" y="321"/>
              <a:ext cx="22" cy="45"/>
            </a:xfrm>
            <a:custGeom>
              <a:avLst/>
              <a:gdLst>
                <a:gd name="T0" fmla="*/ 17 w 17"/>
                <a:gd name="T1" fmla="*/ 8 h 34"/>
                <a:gd name="T2" fmla="*/ 9 w 17"/>
                <a:gd name="T3" fmla="*/ 0 h 34"/>
                <a:gd name="T4" fmla="*/ 0 w 17"/>
                <a:gd name="T5" fmla="*/ 8 h 34"/>
                <a:gd name="T6" fmla="*/ 0 w 17"/>
                <a:gd name="T7" fmla="*/ 26 h 34"/>
                <a:gd name="T8" fmla="*/ 9 w 17"/>
                <a:gd name="T9" fmla="*/ 34 h 34"/>
                <a:gd name="T10" fmla="*/ 17 w 17"/>
                <a:gd name="T11" fmla="*/ 26 h 34"/>
                <a:gd name="T12" fmla="*/ 17 w 17"/>
                <a:gd name="T13" fmla="*/ 8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34">
                  <a:moveTo>
                    <a:pt x="17" y="8"/>
                  </a:moveTo>
                  <a:cubicBezTo>
                    <a:pt x="17" y="3"/>
                    <a:pt x="13" y="0"/>
                    <a:pt x="9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0" y="30"/>
                    <a:pt x="4" y="34"/>
                    <a:pt x="9" y="34"/>
                  </a:cubicBezTo>
                  <a:cubicBezTo>
                    <a:pt x="13" y="34"/>
                    <a:pt x="17" y="30"/>
                    <a:pt x="17" y="26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  <p:sp>
        <p:nvSpPr>
          <p:cNvPr id="29" name="Text Placeholder 2"/>
          <p:cNvSpPr>
            <a:spLocks noGrp="1"/>
          </p:cNvSpPr>
          <p:nvPr>
            <p:ph type="body" sz="quarter" idx="13"/>
          </p:nvPr>
        </p:nvSpPr>
        <p:spPr>
          <a:xfrm>
            <a:off x="463292" y="2872236"/>
            <a:ext cx="5925246" cy="299001"/>
          </a:xfrm>
          <a:prstGeom prst="rect">
            <a:avLst/>
          </a:prstGeom>
        </p:spPr>
        <p:txBody>
          <a:bodyPr lIns="91420" tIns="45710" rIns="91420" bIns="45710"/>
          <a:lstStyle>
            <a:lvl1pPr marL="0" indent="0">
              <a:buFont typeface="Arial" panose="020B0604020202020204" pitchFamily="34" charset="0"/>
              <a:buNone/>
              <a:defRPr sz="2000" baseline="0">
                <a:solidFill>
                  <a:schemeClr val="bg2"/>
                </a:solidFill>
                <a:latin typeface="+mj-lt"/>
              </a:defRPr>
            </a:lvl1pPr>
            <a:lvl2pPr marL="304781" indent="0">
              <a:buNone/>
              <a:defRPr/>
            </a:lvl2pPr>
            <a:lvl3pPr marL="427401" indent="0">
              <a:buNone/>
              <a:defRPr/>
            </a:lvl3pPr>
            <a:lvl4pPr marL="516694" indent="0">
              <a:buNone/>
              <a:defRPr/>
            </a:lvl4pPr>
            <a:lvl5pPr marL="601221" indent="0">
              <a:buNone/>
              <a:defRPr/>
            </a:lvl5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30" name="Title 1"/>
          <p:cNvSpPr>
            <a:spLocks noGrp="1"/>
          </p:cNvSpPr>
          <p:nvPr>
            <p:ph type="ctrTitle"/>
          </p:nvPr>
        </p:nvSpPr>
        <p:spPr>
          <a:xfrm>
            <a:off x="425765" y="2300750"/>
            <a:ext cx="5955513" cy="644730"/>
          </a:xfrm>
          <a:prstGeom prst="rect">
            <a:avLst/>
          </a:prstGeom>
        </p:spPr>
        <p:txBody>
          <a:bodyPr anchor="b"/>
          <a:lstStyle>
            <a:lvl1pPr marL="0" indent="0" algn="l">
              <a:lnSpc>
                <a:spcPct val="90000"/>
              </a:lnSpc>
              <a:buFont typeface="Arial" panose="020B0604020202020204" pitchFamily="34" charset="0"/>
              <a:buNone/>
              <a:defRPr sz="3600" b="0" i="0" spc="0" baseline="0">
                <a:solidFill>
                  <a:srgbClr val="38C6F4"/>
                </a:solidFill>
                <a:latin typeface="+mj-lt"/>
                <a:cs typeface="CiscoSans Thin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7461784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  <p:extLst mod="1">
    <p:ext uri="{DCECCB84-F9BA-43D5-87BE-67443E8EF086}">
      <p15:sldGuideLst xmlns:p15="http://schemas.microsoft.com/office/powerpoint/2012/main">
        <p15:guide id="1" orient="horz" pos="228" userDrawn="1">
          <p15:clr>
            <a:srgbClr val="FBAE40"/>
          </p15:clr>
        </p15:guide>
        <p15:guide id="2" pos="360" userDrawn="1">
          <p15:clr>
            <a:srgbClr val="FBAE40"/>
          </p15:clr>
        </p15:guide>
        <p15:guide id="3" orient="horz" pos="518" userDrawn="1">
          <p15:clr>
            <a:srgbClr val="FBAE40"/>
          </p15:clr>
        </p15:guide>
        <p15:guide id="4" pos="812" userDrawn="1">
          <p15:clr>
            <a:srgbClr val="FBAE40"/>
          </p15:clr>
        </p15:guide>
        <p15:guide id="5" pos="311" userDrawn="1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3_Segu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0"/>
            <a:ext cx="9144000" cy="5143499"/>
          </a:xfrm>
          <a:prstGeom prst="rect">
            <a:avLst/>
          </a:prstGeom>
          <a:solidFill>
            <a:srgbClr val="00394F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 smtClean="0"/>
          </a:p>
        </p:txBody>
      </p:sp>
      <p:sp>
        <p:nvSpPr>
          <p:cNvPr id="6" name="Title 1"/>
          <p:cNvSpPr>
            <a:spLocks noGrp="1"/>
          </p:cNvSpPr>
          <p:nvPr>
            <p:ph type="ctrTitle"/>
          </p:nvPr>
        </p:nvSpPr>
        <p:spPr>
          <a:xfrm>
            <a:off x="416425" y="915409"/>
            <a:ext cx="7598042" cy="2569946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 algn="l">
              <a:lnSpc>
                <a:spcPct val="90000"/>
              </a:lnSpc>
              <a:buFont typeface="Arial" panose="020B0604020202020204" pitchFamily="34" charset="0"/>
              <a:buNone/>
              <a:defRPr sz="4600" b="0" i="0" spc="0" baseline="0">
                <a:solidFill>
                  <a:schemeClr val="accent5"/>
                </a:solidFill>
                <a:latin typeface="+mj-lt"/>
                <a:cs typeface="CiscoSans Thin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8" name="Rectangle 7"/>
          <p:cNvSpPr>
            <a:spLocks noChangeArrowheads="1"/>
          </p:cNvSpPr>
          <p:nvPr userDrawn="1"/>
        </p:nvSpPr>
        <p:spPr bwMode="ltGray">
          <a:xfrm>
            <a:off x="8515707" y="4742907"/>
            <a:ext cx="218414" cy="15451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lIns="61586" tIns="30792" rIns="61586" bIns="30792" anchor="b">
            <a:spAutoFit/>
          </a:bodyPr>
          <a:lstStyle/>
          <a:p>
            <a:pPr algn="r" defTabSz="610744" fontAlgn="auto">
              <a:spcBef>
                <a:spcPts val="0"/>
              </a:spcBef>
              <a:spcAft>
                <a:spcPts val="0"/>
              </a:spcAft>
              <a:defRPr/>
            </a:pPr>
            <a:fld id="{6A1E46DC-7EF6-4EA2-B285-14272867D133}" type="slidenum">
              <a:rPr lang="en-US" sz="600">
                <a:solidFill>
                  <a:schemeClr val="accent5">
                    <a:lumMod val="50000"/>
                  </a:schemeClr>
                </a:solidFill>
                <a:latin typeface="+mn-lt"/>
                <a:ea typeface="+mn-ea"/>
                <a:cs typeface="CiscoSans Thin"/>
              </a:rPr>
              <a:pPr algn="r" defTabSz="610744" fontAlgn="auto">
                <a:spcBef>
                  <a:spcPts val="0"/>
                </a:spcBef>
                <a:spcAft>
                  <a:spcPts val="0"/>
                </a:spcAft>
                <a:defRPr/>
              </a:pPr>
              <a:t>‹#›</a:t>
            </a:fld>
            <a:endParaRPr lang="en-US" sz="600" dirty="0">
              <a:solidFill>
                <a:schemeClr val="accent5">
                  <a:lumMod val="50000"/>
                </a:schemeClr>
              </a:solidFill>
              <a:latin typeface="+mn-lt"/>
              <a:ea typeface="+mn-ea"/>
              <a:cs typeface="CiscoSans Thin"/>
            </a:endParaRPr>
          </a:p>
        </p:txBody>
      </p:sp>
      <p:sp>
        <p:nvSpPr>
          <p:cNvPr id="9" name="Rectangle 4"/>
          <p:cNvSpPr>
            <a:spLocks noChangeArrowheads="1"/>
          </p:cNvSpPr>
          <p:nvPr userDrawn="1"/>
        </p:nvSpPr>
        <p:spPr bwMode="ltGray">
          <a:xfrm>
            <a:off x="5867508" y="4741653"/>
            <a:ext cx="2658018" cy="1545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61586" tIns="30792" rIns="61586" bIns="30792" anchor="b">
            <a:spAutoFit/>
          </a:bodyPr>
          <a:lstStyle/>
          <a:p>
            <a:pPr defTabSz="610744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600" dirty="0">
                <a:solidFill>
                  <a:schemeClr val="accent5">
                    <a:lumMod val="50000"/>
                  </a:schemeClr>
                </a:solidFill>
                <a:latin typeface="+mn-lt"/>
                <a:ea typeface="+mn-ea"/>
                <a:cs typeface="CiscoSans Thin"/>
              </a:rPr>
              <a:t>© </a:t>
            </a:r>
            <a:r>
              <a:rPr lang="en-US" sz="600" dirty="0" smtClean="0">
                <a:solidFill>
                  <a:schemeClr val="accent5">
                    <a:lumMod val="50000"/>
                  </a:schemeClr>
                </a:solidFill>
                <a:latin typeface="+mn-lt"/>
                <a:ea typeface="+mn-ea"/>
                <a:cs typeface="CiscoSans Thin"/>
              </a:rPr>
              <a:t>2016  </a:t>
            </a:r>
            <a:r>
              <a:rPr lang="en-US" sz="600" dirty="0">
                <a:solidFill>
                  <a:schemeClr val="accent5">
                    <a:lumMod val="50000"/>
                  </a:schemeClr>
                </a:solidFill>
                <a:latin typeface="+mn-lt"/>
                <a:ea typeface="+mn-ea"/>
                <a:cs typeface="CiscoSans Thin"/>
              </a:rPr>
              <a:t>Cisco and/or its affiliates. All rights reserved.   Cisco Confidential</a:t>
            </a:r>
          </a:p>
        </p:txBody>
      </p:sp>
      <p:grpSp>
        <p:nvGrpSpPr>
          <p:cNvPr id="11" name="Group 4"/>
          <p:cNvGrpSpPr>
            <a:grpSpLocks noChangeAspect="1"/>
          </p:cNvGrpSpPr>
          <p:nvPr userDrawn="1"/>
        </p:nvGrpSpPr>
        <p:grpSpPr bwMode="auto">
          <a:xfrm>
            <a:off x="508039" y="4715197"/>
            <a:ext cx="340257" cy="180974"/>
            <a:chOff x="310" y="249"/>
            <a:chExt cx="502" cy="267"/>
          </a:xfrm>
          <a:solidFill>
            <a:srgbClr val="086D8E"/>
          </a:solidFill>
        </p:grpSpPr>
        <p:sp>
          <p:nvSpPr>
            <p:cNvPr id="12" name="Rectangle 5"/>
            <p:cNvSpPr>
              <a:spLocks noChangeArrowheads="1"/>
            </p:cNvSpPr>
            <p:nvPr userDrawn="1"/>
          </p:nvSpPr>
          <p:spPr bwMode="auto">
            <a:xfrm>
              <a:off x="452" y="426"/>
              <a:ext cx="22" cy="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3" name="Freeform 6"/>
            <p:cNvSpPr>
              <a:spLocks/>
            </p:cNvSpPr>
            <p:nvPr userDrawn="1"/>
          </p:nvSpPr>
          <p:spPr bwMode="auto">
            <a:xfrm>
              <a:off x="585" y="425"/>
              <a:ext cx="66" cy="91"/>
            </a:xfrm>
            <a:custGeom>
              <a:avLst/>
              <a:gdLst>
                <a:gd name="T0" fmla="*/ 51 w 51"/>
                <a:gd name="T1" fmla="*/ 20 h 69"/>
                <a:gd name="T2" fmla="*/ 37 w 51"/>
                <a:gd name="T3" fmla="*/ 16 h 69"/>
                <a:gd name="T4" fmla="*/ 18 w 51"/>
                <a:gd name="T5" fmla="*/ 34 h 69"/>
                <a:gd name="T6" fmla="*/ 37 w 51"/>
                <a:gd name="T7" fmla="*/ 52 h 69"/>
                <a:gd name="T8" fmla="*/ 51 w 51"/>
                <a:gd name="T9" fmla="*/ 49 h 69"/>
                <a:gd name="T10" fmla="*/ 51 w 51"/>
                <a:gd name="T11" fmla="*/ 67 h 69"/>
                <a:gd name="T12" fmla="*/ 35 w 51"/>
                <a:gd name="T13" fmla="*/ 69 h 69"/>
                <a:gd name="T14" fmla="*/ 0 w 51"/>
                <a:gd name="T15" fmla="*/ 34 h 69"/>
                <a:gd name="T16" fmla="*/ 35 w 51"/>
                <a:gd name="T17" fmla="*/ 0 h 69"/>
                <a:gd name="T18" fmla="*/ 51 w 51"/>
                <a:gd name="T19" fmla="*/ 2 h 69"/>
                <a:gd name="T20" fmla="*/ 51 w 51"/>
                <a:gd name="T21" fmla="*/ 20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1" h="69">
                  <a:moveTo>
                    <a:pt x="51" y="20"/>
                  </a:moveTo>
                  <a:cubicBezTo>
                    <a:pt x="50" y="20"/>
                    <a:pt x="45" y="16"/>
                    <a:pt x="37" y="16"/>
                  </a:cubicBezTo>
                  <a:cubicBezTo>
                    <a:pt x="26" y="16"/>
                    <a:pt x="18" y="24"/>
                    <a:pt x="18" y="34"/>
                  </a:cubicBezTo>
                  <a:cubicBezTo>
                    <a:pt x="18" y="44"/>
                    <a:pt x="25" y="52"/>
                    <a:pt x="37" y="52"/>
                  </a:cubicBezTo>
                  <a:cubicBezTo>
                    <a:pt x="45" y="52"/>
                    <a:pt x="50" y="49"/>
                    <a:pt x="51" y="49"/>
                  </a:cubicBezTo>
                  <a:cubicBezTo>
                    <a:pt x="51" y="67"/>
                    <a:pt x="51" y="67"/>
                    <a:pt x="51" y="67"/>
                  </a:cubicBezTo>
                  <a:cubicBezTo>
                    <a:pt x="49" y="67"/>
                    <a:pt x="43" y="69"/>
                    <a:pt x="35" y="69"/>
                  </a:cubicBezTo>
                  <a:cubicBezTo>
                    <a:pt x="16" y="69"/>
                    <a:pt x="0" y="56"/>
                    <a:pt x="0" y="34"/>
                  </a:cubicBezTo>
                  <a:cubicBezTo>
                    <a:pt x="0" y="14"/>
                    <a:pt x="15" y="0"/>
                    <a:pt x="35" y="0"/>
                  </a:cubicBezTo>
                  <a:cubicBezTo>
                    <a:pt x="43" y="0"/>
                    <a:pt x="49" y="2"/>
                    <a:pt x="51" y="2"/>
                  </a:cubicBezTo>
                  <a:lnTo>
                    <a:pt x="51" y="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4" name="Freeform 7"/>
            <p:cNvSpPr>
              <a:spLocks/>
            </p:cNvSpPr>
            <p:nvPr userDrawn="1"/>
          </p:nvSpPr>
          <p:spPr bwMode="auto">
            <a:xfrm>
              <a:off x="355" y="425"/>
              <a:ext cx="67" cy="91"/>
            </a:xfrm>
            <a:custGeom>
              <a:avLst/>
              <a:gdLst>
                <a:gd name="T0" fmla="*/ 51 w 51"/>
                <a:gd name="T1" fmla="*/ 20 h 69"/>
                <a:gd name="T2" fmla="*/ 36 w 51"/>
                <a:gd name="T3" fmla="*/ 16 h 69"/>
                <a:gd name="T4" fmla="*/ 18 w 51"/>
                <a:gd name="T5" fmla="*/ 34 h 69"/>
                <a:gd name="T6" fmla="*/ 36 w 51"/>
                <a:gd name="T7" fmla="*/ 52 h 69"/>
                <a:gd name="T8" fmla="*/ 51 w 51"/>
                <a:gd name="T9" fmla="*/ 49 h 69"/>
                <a:gd name="T10" fmla="*/ 51 w 51"/>
                <a:gd name="T11" fmla="*/ 67 h 69"/>
                <a:gd name="T12" fmla="*/ 35 w 51"/>
                <a:gd name="T13" fmla="*/ 69 h 69"/>
                <a:gd name="T14" fmla="*/ 0 w 51"/>
                <a:gd name="T15" fmla="*/ 34 h 69"/>
                <a:gd name="T16" fmla="*/ 35 w 51"/>
                <a:gd name="T17" fmla="*/ 0 h 69"/>
                <a:gd name="T18" fmla="*/ 51 w 51"/>
                <a:gd name="T19" fmla="*/ 2 h 69"/>
                <a:gd name="T20" fmla="*/ 51 w 51"/>
                <a:gd name="T21" fmla="*/ 20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1" h="69">
                  <a:moveTo>
                    <a:pt x="51" y="20"/>
                  </a:moveTo>
                  <a:cubicBezTo>
                    <a:pt x="50" y="20"/>
                    <a:pt x="45" y="16"/>
                    <a:pt x="36" y="16"/>
                  </a:cubicBezTo>
                  <a:cubicBezTo>
                    <a:pt x="25" y="16"/>
                    <a:pt x="18" y="24"/>
                    <a:pt x="18" y="34"/>
                  </a:cubicBezTo>
                  <a:cubicBezTo>
                    <a:pt x="18" y="44"/>
                    <a:pt x="25" y="52"/>
                    <a:pt x="36" y="52"/>
                  </a:cubicBezTo>
                  <a:cubicBezTo>
                    <a:pt x="44" y="52"/>
                    <a:pt x="50" y="49"/>
                    <a:pt x="51" y="49"/>
                  </a:cubicBezTo>
                  <a:cubicBezTo>
                    <a:pt x="51" y="67"/>
                    <a:pt x="51" y="67"/>
                    <a:pt x="51" y="67"/>
                  </a:cubicBezTo>
                  <a:cubicBezTo>
                    <a:pt x="49" y="67"/>
                    <a:pt x="43" y="69"/>
                    <a:pt x="35" y="69"/>
                  </a:cubicBezTo>
                  <a:cubicBezTo>
                    <a:pt x="16" y="69"/>
                    <a:pt x="0" y="56"/>
                    <a:pt x="0" y="34"/>
                  </a:cubicBezTo>
                  <a:cubicBezTo>
                    <a:pt x="0" y="14"/>
                    <a:pt x="15" y="0"/>
                    <a:pt x="35" y="0"/>
                  </a:cubicBezTo>
                  <a:cubicBezTo>
                    <a:pt x="43" y="0"/>
                    <a:pt x="49" y="2"/>
                    <a:pt x="51" y="2"/>
                  </a:cubicBezTo>
                  <a:lnTo>
                    <a:pt x="51" y="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5" name="Freeform 8"/>
            <p:cNvSpPr>
              <a:spLocks noEditPoints="1"/>
            </p:cNvSpPr>
            <p:nvPr userDrawn="1"/>
          </p:nvSpPr>
          <p:spPr bwMode="auto">
            <a:xfrm>
              <a:off x="675" y="425"/>
              <a:ext cx="91" cy="91"/>
            </a:xfrm>
            <a:custGeom>
              <a:avLst/>
              <a:gdLst>
                <a:gd name="T0" fmla="*/ 70 w 70"/>
                <a:gd name="T1" fmla="*/ 34 h 69"/>
                <a:gd name="T2" fmla="*/ 35 w 70"/>
                <a:gd name="T3" fmla="*/ 69 h 69"/>
                <a:gd name="T4" fmla="*/ 0 w 70"/>
                <a:gd name="T5" fmla="*/ 34 h 69"/>
                <a:gd name="T6" fmla="*/ 35 w 70"/>
                <a:gd name="T7" fmla="*/ 0 h 69"/>
                <a:gd name="T8" fmla="*/ 70 w 70"/>
                <a:gd name="T9" fmla="*/ 34 h 69"/>
                <a:gd name="T10" fmla="*/ 35 w 70"/>
                <a:gd name="T11" fmla="*/ 17 h 69"/>
                <a:gd name="T12" fmla="*/ 18 w 70"/>
                <a:gd name="T13" fmla="*/ 34 h 69"/>
                <a:gd name="T14" fmla="*/ 35 w 70"/>
                <a:gd name="T15" fmla="*/ 52 h 69"/>
                <a:gd name="T16" fmla="*/ 52 w 70"/>
                <a:gd name="T17" fmla="*/ 34 h 69"/>
                <a:gd name="T18" fmla="*/ 35 w 70"/>
                <a:gd name="T19" fmla="*/ 17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0" h="69">
                  <a:moveTo>
                    <a:pt x="70" y="34"/>
                  </a:moveTo>
                  <a:cubicBezTo>
                    <a:pt x="70" y="53"/>
                    <a:pt x="56" y="69"/>
                    <a:pt x="35" y="69"/>
                  </a:cubicBezTo>
                  <a:cubicBezTo>
                    <a:pt x="14" y="69"/>
                    <a:pt x="0" y="53"/>
                    <a:pt x="0" y="34"/>
                  </a:cubicBezTo>
                  <a:cubicBezTo>
                    <a:pt x="0" y="15"/>
                    <a:pt x="14" y="0"/>
                    <a:pt x="35" y="0"/>
                  </a:cubicBezTo>
                  <a:cubicBezTo>
                    <a:pt x="56" y="0"/>
                    <a:pt x="70" y="15"/>
                    <a:pt x="70" y="34"/>
                  </a:cubicBezTo>
                  <a:close/>
                  <a:moveTo>
                    <a:pt x="35" y="17"/>
                  </a:moveTo>
                  <a:cubicBezTo>
                    <a:pt x="25" y="17"/>
                    <a:pt x="18" y="25"/>
                    <a:pt x="18" y="34"/>
                  </a:cubicBezTo>
                  <a:cubicBezTo>
                    <a:pt x="18" y="44"/>
                    <a:pt x="25" y="52"/>
                    <a:pt x="35" y="52"/>
                  </a:cubicBezTo>
                  <a:cubicBezTo>
                    <a:pt x="45" y="52"/>
                    <a:pt x="52" y="44"/>
                    <a:pt x="52" y="34"/>
                  </a:cubicBezTo>
                  <a:cubicBezTo>
                    <a:pt x="52" y="25"/>
                    <a:pt x="45" y="17"/>
                    <a:pt x="35" y="1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6" name="Freeform 9"/>
            <p:cNvSpPr>
              <a:spLocks/>
            </p:cNvSpPr>
            <p:nvPr userDrawn="1"/>
          </p:nvSpPr>
          <p:spPr bwMode="auto">
            <a:xfrm>
              <a:off x="503" y="425"/>
              <a:ext cx="60" cy="91"/>
            </a:xfrm>
            <a:custGeom>
              <a:avLst/>
              <a:gdLst>
                <a:gd name="T0" fmla="*/ 42 w 46"/>
                <a:gd name="T1" fmla="*/ 16 h 69"/>
                <a:gd name="T2" fmla="*/ 29 w 46"/>
                <a:gd name="T3" fmla="*/ 14 h 69"/>
                <a:gd name="T4" fmla="*/ 18 w 46"/>
                <a:gd name="T5" fmla="*/ 20 h 69"/>
                <a:gd name="T6" fmla="*/ 26 w 46"/>
                <a:gd name="T7" fmla="*/ 26 h 69"/>
                <a:gd name="T8" fmla="*/ 30 w 46"/>
                <a:gd name="T9" fmla="*/ 27 h 69"/>
                <a:gd name="T10" fmla="*/ 46 w 46"/>
                <a:gd name="T11" fmla="*/ 47 h 69"/>
                <a:gd name="T12" fmla="*/ 19 w 46"/>
                <a:gd name="T13" fmla="*/ 69 h 69"/>
                <a:gd name="T14" fmla="*/ 1 w 46"/>
                <a:gd name="T15" fmla="*/ 67 h 69"/>
                <a:gd name="T16" fmla="*/ 1 w 46"/>
                <a:gd name="T17" fmla="*/ 52 h 69"/>
                <a:gd name="T18" fmla="*/ 16 w 46"/>
                <a:gd name="T19" fmla="*/ 54 h 69"/>
                <a:gd name="T20" fmla="*/ 29 w 46"/>
                <a:gd name="T21" fmla="*/ 48 h 69"/>
                <a:gd name="T22" fmla="*/ 21 w 46"/>
                <a:gd name="T23" fmla="*/ 41 h 69"/>
                <a:gd name="T24" fmla="*/ 18 w 46"/>
                <a:gd name="T25" fmla="*/ 40 h 69"/>
                <a:gd name="T26" fmla="*/ 0 w 46"/>
                <a:gd name="T27" fmla="*/ 21 h 69"/>
                <a:gd name="T28" fmla="*/ 25 w 46"/>
                <a:gd name="T29" fmla="*/ 0 h 69"/>
                <a:gd name="T30" fmla="*/ 42 w 46"/>
                <a:gd name="T31" fmla="*/ 2 h 69"/>
                <a:gd name="T32" fmla="*/ 42 w 46"/>
                <a:gd name="T33" fmla="*/ 16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46" h="69">
                  <a:moveTo>
                    <a:pt x="42" y="16"/>
                  </a:moveTo>
                  <a:cubicBezTo>
                    <a:pt x="41" y="16"/>
                    <a:pt x="34" y="14"/>
                    <a:pt x="29" y="14"/>
                  </a:cubicBezTo>
                  <a:cubicBezTo>
                    <a:pt x="22" y="14"/>
                    <a:pt x="18" y="16"/>
                    <a:pt x="18" y="20"/>
                  </a:cubicBezTo>
                  <a:cubicBezTo>
                    <a:pt x="18" y="24"/>
                    <a:pt x="23" y="25"/>
                    <a:pt x="26" y="26"/>
                  </a:cubicBezTo>
                  <a:cubicBezTo>
                    <a:pt x="30" y="27"/>
                    <a:pt x="30" y="27"/>
                    <a:pt x="30" y="27"/>
                  </a:cubicBezTo>
                  <a:cubicBezTo>
                    <a:pt x="41" y="31"/>
                    <a:pt x="46" y="38"/>
                    <a:pt x="46" y="47"/>
                  </a:cubicBezTo>
                  <a:cubicBezTo>
                    <a:pt x="46" y="63"/>
                    <a:pt x="32" y="69"/>
                    <a:pt x="19" y="69"/>
                  </a:cubicBezTo>
                  <a:cubicBezTo>
                    <a:pt x="10" y="69"/>
                    <a:pt x="1" y="67"/>
                    <a:pt x="1" y="67"/>
                  </a:cubicBezTo>
                  <a:cubicBezTo>
                    <a:pt x="1" y="52"/>
                    <a:pt x="1" y="52"/>
                    <a:pt x="1" y="52"/>
                  </a:cubicBezTo>
                  <a:cubicBezTo>
                    <a:pt x="2" y="52"/>
                    <a:pt x="9" y="54"/>
                    <a:pt x="16" y="54"/>
                  </a:cubicBezTo>
                  <a:cubicBezTo>
                    <a:pt x="25" y="54"/>
                    <a:pt x="29" y="52"/>
                    <a:pt x="29" y="48"/>
                  </a:cubicBezTo>
                  <a:cubicBezTo>
                    <a:pt x="29" y="45"/>
                    <a:pt x="25" y="43"/>
                    <a:pt x="21" y="41"/>
                  </a:cubicBezTo>
                  <a:cubicBezTo>
                    <a:pt x="20" y="41"/>
                    <a:pt x="19" y="41"/>
                    <a:pt x="18" y="40"/>
                  </a:cubicBezTo>
                  <a:cubicBezTo>
                    <a:pt x="8" y="37"/>
                    <a:pt x="0" y="32"/>
                    <a:pt x="0" y="21"/>
                  </a:cubicBezTo>
                  <a:cubicBezTo>
                    <a:pt x="0" y="8"/>
                    <a:pt x="10" y="0"/>
                    <a:pt x="25" y="0"/>
                  </a:cubicBezTo>
                  <a:cubicBezTo>
                    <a:pt x="34" y="0"/>
                    <a:pt x="41" y="2"/>
                    <a:pt x="42" y="2"/>
                  </a:cubicBezTo>
                  <a:lnTo>
                    <a:pt x="42" y="1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7" name="Freeform 10"/>
            <p:cNvSpPr>
              <a:spLocks/>
            </p:cNvSpPr>
            <p:nvPr userDrawn="1"/>
          </p:nvSpPr>
          <p:spPr bwMode="auto">
            <a:xfrm>
              <a:off x="310" y="321"/>
              <a:ext cx="22" cy="45"/>
            </a:xfrm>
            <a:custGeom>
              <a:avLst/>
              <a:gdLst>
                <a:gd name="T0" fmla="*/ 17 w 17"/>
                <a:gd name="T1" fmla="*/ 8 h 34"/>
                <a:gd name="T2" fmla="*/ 8 w 17"/>
                <a:gd name="T3" fmla="*/ 0 h 34"/>
                <a:gd name="T4" fmla="*/ 0 w 17"/>
                <a:gd name="T5" fmla="*/ 8 h 34"/>
                <a:gd name="T6" fmla="*/ 0 w 17"/>
                <a:gd name="T7" fmla="*/ 26 h 34"/>
                <a:gd name="T8" fmla="*/ 8 w 17"/>
                <a:gd name="T9" fmla="*/ 34 h 34"/>
                <a:gd name="T10" fmla="*/ 17 w 17"/>
                <a:gd name="T11" fmla="*/ 26 h 34"/>
                <a:gd name="T12" fmla="*/ 17 w 17"/>
                <a:gd name="T13" fmla="*/ 8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34">
                  <a:moveTo>
                    <a:pt x="17" y="8"/>
                  </a:moveTo>
                  <a:cubicBezTo>
                    <a:pt x="17" y="3"/>
                    <a:pt x="13" y="0"/>
                    <a:pt x="8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0" y="30"/>
                    <a:pt x="4" y="34"/>
                    <a:pt x="8" y="34"/>
                  </a:cubicBezTo>
                  <a:cubicBezTo>
                    <a:pt x="13" y="34"/>
                    <a:pt x="17" y="30"/>
                    <a:pt x="17" y="26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8" name="Freeform 11"/>
            <p:cNvSpPr>
              <a:spLocks/>
            </p:cNvSpPr>
            <p:nvPr userDrawn="1"/>
          </p:nvSpPr>
          <p:spPr bwMode="auto">
            <a:xfrm>
              <a:off x="370" y="291"/>
              <a:ext cx="22" cy="75"/>
            </a:xfrm>
            <a:custGeom>
              <a:avLst/>
              <a:gdLst>
                <a:gd name="T0" fmla="*/ 17 w 17"/>
                <a:gd name="T1" fmla="*/ 8 h 57"/>
                <a:gd name="T2" fmla="*/ 8 w 17"/>
                <a:gd name="T3" fmla="*/ 0 h 57"/>
                <a:gd name="T4" fmla="*/ 0 w 17"/>
                <a:gd name="T5" fmla="*/ 8 h 57"/>
                <a:gd name="T6" fmla="*/ 0 w 17"/>
                <a:gd name="T7" fmla="*/ 49 h 57"/>
                <a:gd name="T8" fmla="*/ 8 w 17"/>
                <a:gd name="T9" fmla="*/ 57 h 57"/>
                <a:gd name="T10" fmla="*/ 17 w 17"/>
                <a:gd name="T11" fmla="*/ 49 h 57"/>
                <a:gd name="T12" fmla="*/ 17 w 17"/>
                <a:gd name="T13" fmla="*/ 8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57">
                  <a:moveTo>
                    <a:pt x="17" y="8"/>
                  </a:moveTo>
                  <a:cubicBezTo>
                    <a:pt x="17" y="3"/>
                    <a:pt x="13" y="0"/>
                    <a:pt x="8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0" y="53"/>
                    <a:pt x="4" y="57"/>
                    <a:pt x="8" y="57"/>
                  </a:cubicBezTo>
                  <a:cubicBezTo>
                    <a:pt x="13" y="57"/>
                    <a:pt x="17" y="53"/>
                    <a:pt x="17" y="49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9" name="Freeform 12"/>
            <p:cNvSpPr>
              <a:spLocks/>
            </p:cNvSpPr>
            <p:nvPr userDrawn="1"/>
          </p:nvSpPr>
          <p:spPr bwMode="auto">
            <a:xfrm>
              <a:off x="430" y="249"/>
              <a:ext cx="22" cy="139"/>
            </a:xfrm>
            <a:custGeom>
              <a:avLst/>
              <a:gdLst>
                <a:gd name="T0" fmla="*/ 17 w 17"/>
                <a:gd name="T1" fmla="*/ 8 h 106"/>
                <a:gd name="T2" fmla="*/ 8 w 17"/>
                <a:gd name="T3" fmla="*/ 0 h 106"/>
                <a:gd name="T4" fmla="*/ 0 w 17"/>
                <a:gd name="T5" fmla="*/ 8 h 106"/>
                <a:gd name="T6" fmla="*/ 0 w 17"/>
                <a:gd name="T7" fmla="*/ 97 h 106"/>
                <a:gd name="T8" fmla="*/ 8 w 17"/>
                <a:gd name="T9" fmla="*/ 106 h 106"/>
                <a:gd name="T10" fmla="*/ 17 w 17"/>
                <a:gd name="T11" fmla="*/ 97 h 106"/>
                <a:gd name="T12" fmla="*/ 17 w 17"/>
                <a:gd name="T13" fmla="*/ 8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106">
                  <a:moveTo>
                    <a:pt x="17" y="8"/>
                  </a:moveTo>
                  <a:cubicBezTo>
                    <a:pt x="17" y="4"/>
                    <a:pt x="13" y="0"/>
                    <a:pt x="8" y="0"/>
                  </a:cubicBezTo>
                  <a:cubicBezTo>
                    <a:pt x="4" y="0"/>
                    <a:pt x="0" y="4"/>
                    <a:pt x="0" y="8"/>
                  </a:cubicBezTo>
                  <a:cubicBezTo>
                    <a:pt x="0" y="97"/>
                    <a:pt x="0" y="97"/>
                    <a:pt x="0" y="97"/>
                  </a:cubicBezTo>
                  <a:cubicBezTo>
                    <a:pt x="0" y="102"/>
                    <a:pt x="4" y="106"/>
                    <a:pt x="8" y="106"/>
                  </a:cubicBezTo>
                  <a:cubicBezTo>
                    <a:pt x="13" y="106"/>
                    <a:pt x="17" y="102"/>
                    <a:pt x="17" y="97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0" name="Freeform 13"/>
            <p:cNvSpPr>
              <a:spLocks/>
            </p:cNvSpPr>
            <p:nvPr userDrawn="1"/>
          </p:nvSpPr>
          <p:spPr bwMode="auto">
            <a:xfrm>
              <a:off x="490" y="291"/>
              <a:ext cx="22" cy="75"/>
            </a:xfrm>
            <a:custGeom>
              <a:avLst/>
              <a:gdLst>
                <a:gd name="T0" fmla="*/ 17 w 17"/>
                <a:gd name="T1" fmla="*/ 8 h 57"/>
                <a:gd name="T2" fmla="*/ 8 w 17"/>
                <a:gd name="T3" fmla="*/ 0 h 57"/>
                <a:gd name="T4" fmla="*/ 0 w 17"/>
                <a:gd name="T5" fmla="*/ 8 h 57"/>
                <a:gd name="T6" fmla="*/ 0 w 17"/>
                <a:gd name="T7" fmla="*/ 49 h 57"/>
                <a:gd name="T8" fmla="*/ 8 w 17"/>
                <a:gd name="T9" fmla="*/ 57 h 57"/>
                <a:gd name="T10" fmla="*/ 17 w 17"/>
                <a:gd name="T11" fmla="*/ 49 h 57"/>
                <a:gd name="T12" fmla="*/ 17 w 17"/>
                <a:gd name="T13" fmla="*/ 8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57">
                  <a:moveTo>
                    <a:pt x="17" y="8"/>
                  </a:moveTo>
                  <a:cubicBezTo>
                    <a:pt x="17" y="3"/>
                    <a:pt x="13" y="0"/>
                    <a:pt x="8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0" y="53"/>
                    <a:pt x="4" y="57"/>
                    <a:pt x="8" y="57"/>
                  </a:cubicBezTo>
                  <a:cubicBezTo>
                    <a:pt x="13" y="57"/>
                    <a:pt x="17" y="53"/>
                    <a:pt x="17" y="49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1" name="Freeform 14"/>
            <p:cNvSpPr>
              <a:spLocks/>
            </p:cNvSpPr>
            <p:nvPr userDrawn="1"/>
          </p:nvSpPr>
          <p:spPr bwMode="auto">
            <a:xfrm>
              <a:off x="550" y="321"/>
              <a:ext cx="22" cy="45"/>
            </a:xfrm>
            <a:custGeom>
              <a:avLst/>
              <a:gdLst>
                <a:gd name="T0" fmla="*/ 17 w 17"/>
                <a:gd name="T1" fmla="*/ 8 h 34"/>
                <a:gd name="T2" fmla="*/ 8 w 17"/>
                <a:gd name="T3" fmla="*/ 0 h 34"/>
                <a:gd name="T4" fmla="*/ 0 w 17"/>
                <a:gd name="T5" fmla="*/ 8 h 34"/>
                <a:gd name="T6" fmla="*/ 0 w 17"/>
                <a:gd name="T7" fmla="*/ 26 h 34"/>
                <a:gd name="T8" fmla="*/ 8 w 17"/>
                <a:gd name="T9" fmla="*/ 34 h 34"/>
                <a:gd name="T10" fmla="*/ 17 w 17"/>
                <a:gd name="T11" fmla="*/ 26 h 34"/>
                <a:gd name="T12" fmla="*/ 17 w 17"/>
                <a:gd name="T13" fmla="*/ 8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34">
                  <a:moveTo>
                    <a:pt x="17" y="8"/>
                  </a:moveTo>
                  <a:cubicBezTo>
                    <a:pt x="17" y="3"/>
                    <a:pt x="13" y="0"/>
                    <a:pt x="8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0" y="30"/>
                    <a:pt x="4" y="34"/>
                    <a:pt x="8" y="34"/>
                  </a:cubicBezTo>
                  <a:cubicBezTo>
                    <a:pt x="13" y="34"/>
                    <a:pt x="17" y="30"/>
                    <a:pt x="17" y="26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2" name="Freeform 15"/>
            <p:cNvSpPr>
              <a:spLocks/>
            </p:cNvSpPr>
            <p:nvPr userDrawn="1"/>
          </p:nvSpPr>
          <p:spPr bwMode="auto">
            <a:xfrm>
              <a:off x="610" y="291"/>
              <a:ext cx="22" cy="75"/>
            </a:xfrm>
            <a:custGeom>
              <a:avLst/>
              <a:gdLst>
                <a:gd name="T0" fmla="*/ 17 w 17"/>
                <a:gd name="T1" fmla="*/ 8 h 57"/>
                <a:gd name="T2" fmla="*/ 9 w 17"/>
                <a:gd name="T3" fmla="*/ 0 h 57"/>
                <a:gd name="T4" fmla="*/ 0 w 17"/>
                <a:gd name="T5" fmla="*/ 8 h 57"/>
                <a:gd name="T6" fmla="*/ 0 w 17"/>
                <a:gd name="T7" fmla="*/ 49 h 57"/>
                <a:gd name="T8" fmla="*/ 9 w 17"/>
                <a:gd name="T9" fmla="*/ 57 h 57"/>
                <a:gd name="T10" fmla="*/ 17 w 17"/>
                <a:gd name="T11" fmla="*/ 49 h 57"/>
                <a:gd name="T12" fmla="*/ 17 w 17"/>
                <a:gd name="T13" fmla="*/ 8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57">
                  <a:moveTo>
                    <a:pt x="17" y="8"/>
                  </a:moveTo>
                  <a:cubicBezTo>
                    <a:pt x="17" y="3"/>
                    <a:pt x="13" y="0"/>
                    <a:pt x="9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0" y="53"/>
                    <a:pt x="4" y="57"/>
                    <a:pt x="9" y="57"/>
                  </a:cubicBezTo>
                  <a:cubicBezTo>
                    <a:pt x="13" y="57"/>
                    <a:pt x="17" y="53"/>
                    <a:pt x="17" y="49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3" name="Freeform 16"/>
            <p:cNvSpPr>
              <a:spLocks/>
            </p:cNvSpPr>
            <p:nvPr userDrawn="1"/>
          </p:nvSpPr>
          <p:spPr bwMode="auto">
            <a:xfrm>
              <a:off x="670" y="249"/>
              <a:ext cx="22" cy="139"/>
            </a:xfrm>
            <a:custGeom>
              <a:avLst/>
              <a:gdLst>
                <a:gd name="T0" fmla="*/ 17 w 17"/>
                <a:gd name="T1" fmla="*/ 8 h 106"/>
                <a:gd name="T2" fmla="*/ 9 w 17"/>
                <a:gd name="T3" fmla="*/ 0 h 106"/>
                <a:gd name="T4" fmla="*/ 0 w 17"/>
                <a:gd name="T5" fmla="*/ 8 h 106"/>
                <a:gd name="T6" fmla="*/ 0 w 17"/>
                <a:gd name="T7" fmla="*/ 97 h 106"/>
                <a:gd name="T8" fmla="*/ 9 w 17"/>
                <a:gd name="T9" fmla="*/ 106 h 106"/>
                <a:gd name="T10" fmla="*/ 17 w 17"/>
                <a:gd name="T11" fmla="*/ 97 h 106"/>
                <a:gd name="T12" fmla="*/ 17 w 17"/>
                <a:gd name="T13" fmla="*/ 8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106">
                  <a:moveTo>
                    <a:pt x="17" y="8"/>
                  </a:moveTo>
                  <a:cubicBezTo>
                    <a:pt x="17" y="4"/>
                    <a:pt x="13" y="0"/>
                    <a:pt x="9" y="0"/>
                  </a:cubicBezTo>
                  <a:cubicBezTo>
                    <a:pt x="4" y="0"/>
                    <a:pt x="0" y="4"/>
                    <a:pt x="0" y="8"/>
                  </a:cubicBezTo>
                  <a:cubicBezTo>
                    <a:pt x="0" y="97"/>
                    <a:pt x="0" y="97"/>
                    <a:pt x="0" y="97"/>
                  </a:cubicBezTo>
                  <a:cubicBezTo>
                    <a:pt x="0" y="102"/>
                    <a:pt x="4" y="106"/>
                    <a:pt x="9" y="106"/>
                  </a:cubicBezTo>
                  <a:cubicBezTo>
                    <a:pt x="13" y="106"/>
                    <a:pt x="17" y="102"/>
                    <a:pt x="17" y="97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4" name="Freeform 17"/>
            <p:cNvSpPr>
              <a:spLocks/>
            </p:cNvSpPr>
            <p:nvPr userDrawn="1"/>
          </p:nvSpPr>
          <p:spPr bwMode="auto">
            <a:xfrm>
              <a:off x="730" y="291"/>
              <a:ext cx="22" cy="75"/>
            </a:xfrm>
            <a:custGeom>
              <a:avLst/>
              <a:gdLst>
                <a:gd name="T0" fmla="*/ 17 w 17"/>
                <a:gd name="T1" fmla="*/ 8 h 57"/>
                <a:gd name="T2" fmla="*/ 9 w 17"/>
                <a:gd name="T3" fmla="*/ 0 h 57"/>
                <a:gd name="T4" fmla="*/ 0 w 17"/>
                <a:gd name="T5" fmla="*/ 8 h 57"/>
                <a:gd name="T6" fmla="*/ 0 w 17"/>
                <a:gd name="T7" fmla="*/ 49 h 57"/>
                <a:gd name="T8" fmla="*/ 9 w 17"/>
                <a:gd name="T9" fmla="*/ 57 h 57"/>
                <a:gd name="T10" fmla="*/ 17 w 17"/>
                <a:gd name="T11" fmla="*/ 49 h 57"/>
                <a:gd name="T12" fmla="*/ 17 w 17"/>
                <a:gd name="T13" fmla="*/ 8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57">
                  <a:moveTo>
                    <a:pt x="17" y="8"/>
                  </a:moveTo>
                  <a:cubicBezTo>
                    <a:pt x="17" y="3"/>
                    <a:pt x="13" y="0"/>
                    <a:pt x="9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0" y="53"/>
                    <a:pt x="4" y="57"/>
                    <a:pt x="9" y="57"/>
                  </a:cubicBezTo>
                  <a:cubicBezTo>
                    <a:pt x="13" y="57"/>
                    <a:pt x="17" y="53"/>
                    <a:pt x="17" y="49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5" name="Freeform 18"/>
            <p:cNvSpPr>
              <a:spLocks/>
            </p:cNvSpPr>
            <p:nvPr userDrawn="1"/>
          </p:nvSpPr>
          <p:spPr bwMode="auto">
            <a:xfrm>
              <a:off x="790" y="321"/>
              <a:ext cx="22" cy="45"/>
            </a:xfrm>
            <a:custGeom>
              <a:avLst/>
              <a:gdLst>
                <a:gd name="T0" fmla="*/ 17 w 17"/>
                <a:gd name="T1" fmla="*/ 8 h 34"/>
                <a:gd name="T2" fmla="*/ 9 w 17"/>
                <a:gd name="T3" fmla="*/ 0 h 34"/>
                <a:gd name="T4" fmla="*/ 0 w 17"/>
                <a:gd name="T5" fmla="*/ 8 h 34"/>
                <a:gd name="T6" fmla="*/ 0 w 17"/>
                <a:gd name="T7" fmla="*/ 26 h 34"/>
                <a:gd name="T8" fmla="*/ 9 w 17"/>
                <a:gd name="T9" fmla="*/ 34 h 34"/>
                <a:gd name="T10" fmla="*/ 17 w 17"/>
                <a:gd name="T11" fmla="*/ 26 h 34"/>
                <a:gd name="T12" fmla="*/ 17 w 17"/>
                <a:gd name="T13" fmla="*/ 8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34">
                  <a:moveTo>
                    <a:pt x="17" y="8"/>
                  </a:moveTo>
                  <a:cubicBezTo>
                    <a:pt x="17" y="3"/>
                    <a:pt x="13" y="0"/>
                    <a:pt x="9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0" y="30"/>
                    <a:pt x="4" y="34"/>
                    <a:pt x="9" y="34"/>
                  </a:cubicBezTo>
                  <a:cubicBezTo>
                    <a:pt x="13" y="34"/>
                    <a:pt x="17" y="30"/>
                    <a:pt x="17" y="26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1890854121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Multi_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2"/>
          <p:cNvSpPr>
            <a:spLocks noGrp="1"/>
          </p:cNvSpPr>
          <p:nvPr>
            <p:ph idx="1"/>
          </p:nvPr>
        </p:nvSpPr>
        <p:spPr>
          <a:xfrm>
            <a:off x="474662" y="1347788"/>
            <a:ext cx="8280057" cy="3073946"/>
          </a:xfrm>
          <a:prstGeom prst="rect">
            <a:avLst/>
          </a:prstGeom>
        </p:spPr>
        <p:txBody>
          <a:bodyPr lIns="91420" tIns="45710" rIns="91420" bIns="45710">
            <a:noAutofit/>
          </a:bodyPr>
          <a:lstStyle>
            <a:lvl1pPr marL="285690" marR="0" indent="-285690" algn="ctr" defTabSz="457105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 sz="2000" b="0" i="0" baseline="0">
                <a:solidFill>
                  <a:schemeClr val="bg1"/>
                </a:solidFill>
                <a:latin typeface="+mn-lt"/>
                <a:cs typeface="CiscoSans ExtraLight"/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Title Placeholder 5"/>
          <p:cNvSpPr>
            <a:spLocks noGrp="1"/>
          </p:cNvSpPr>
          <p:nvPr>
            <p:ph type="title"/>
          </p:nvPr>
        </p:nvSpPr>
        <p:spPr bwMode="auto">
          <a:xfrm>
            <a:off x="437766" y="341313"/>
            <a:ext cx="8345488" cy="731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rgbClr val="004C69"/>
                </a:solidFill>
              </a:defRPr>
            </a:lvl1pPr>
          </a:lstStyle>
          <a:p>
            <a:pPr lvl="0"/>
            <a:r>
              <a:rPr lang="en-US" dirty="0" smtClean="0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429679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2291213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_Circled_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12" name="Oval 11"/>
          <p:cNvSpPr/>
          <p:nvPr/>
        </p:nvSpPr>
        <p:spPr>
          <a:xfrm>
            <a:off x="575610" y="2552550"/>
            <a:ext cx="698624" cy="698624"/>
          </a:xfrm>
          <a:prstGeom prst="ellipse">
            <a:avLst/>
          </a:prstGeom>
          <a:solidFill>
            <a:schemeClr val="bg2"/>
          </a:solidFill>
          <a:ln w="190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91440" rtlCol="0" anchor="ctr" anchorCtr="0"/>
          <a:lstStyle/>
          <a:p>
            <a:pPr algn="ctr"/>
            <a:endParaRPr lang="en-US" sz="4000" dirty="0" smtClean="0">
              <a:solidFill>
                <a:srgbClr val="FFFFFF"/>
              </a:solidFill>
              <a:cs typeface="Arial"/>
            </a:endParaRPr>
          </a:p>
        </p:txBody>
      </p:sp>
      <p:sp>
        <p:nvSpPr>
          <p:cNvPr id="15" name="Oval 14"/>
          <p:cNvSpPr/>
          <p:nvPr/>
        </p:nvSpPr>
        <p:spPr>
          <a:xfrm>
            <a:off x="575610" y="1426607"/>
            <a:ext cx="698624" cy="698624"/>
          </a:xfrm>
          <a:prstGeom prst="ellipse">
            <a:avLst/>
          </a:prstGeom>
          <a:solidFill>
            <a:srgbClr val="00394F"/>
          </a:solidFill>
          <a:ln w="190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91440" rtlCol="0" anchor="ctr" anchorCtr="0"/>
          <a:lstStyle/>
          <a:p>
            <a:pPr algn="ctr"/>
            <a:endParaRPr lang="en-US" sz="4000" dirty="0" smtClean="0">
              <a:ln>
                <a:solidFill>
                  <a:schemeClr val="bg2"/>
                </a:solidFill>
              </a:ln>
              <a:solidFill>
                <a:schemeClr val="bg1"/>
              </a:solidFill>
              <a:cs typeface="Arial"/>
            </a:endParaRPr>
          </a:p>
        </p:txBody>
      </p:sp>
      <p:sp>
        <p:nvSpPr>
          <p:cNvPr id="22" name="Oval 21"/>
          <p:cNvSpPr/>
          <p:nvPr/>
        </p:nvSpPr>
        <p:spPr>
          <a:xfrm>
            <a:off x="575610" y="3653093"/>
            <a:ext cx="698624" cy="698624"/>
          </a:xfrm>
          <a:prstGeom prst="ellipse">
            <a:avLst/>
          </a:prstGeom>
          <a:solidFill>
            <a:schemeClr val="accent5"/>
          </a:solidFill>
          <a:ln w="190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91440" rtlCol="0" anchor="ctr" anchorCtr="0"/>
          <a:lstStyle/>
          <a:p>
            <a:pPr algn="ctr"/>
            <a:endParaRPr lang="en-US" sz="4000" dirty="0" smtClean="0">
              <a:solidFill>
                <a:srgbClr val="049FD9"/>
              </a:solidFill>
              <a:cs typeface="Arial"/>
            </a:endParaRPr>
          </a:p>
        </p:txBody>
      </p:sp>
      <p:sp>
        <p:nvSpPr>
          <p:cNvPr id="24" name="Text Placeholder 17"/>
          <p:cNvSpPr>
            <a:spLocks noGrp="1"/>
          </p:cNvSpPr>
          <p:nvPr>
            <p:ph type="body" sz="quarter" idx="13"/>
          </p:nvPr>
        </p:nvSpPr>
        <p:spPr>
          <a:xfrm>
            <a:off x="1365250" y="1432522"/>
            <a:ext cx="5473700" cy="693381"/>
          </a:xfrm>
          <a:prstGeom prst="rect">
            <a:avLst/>
          </a:prstGeom>
        </p:spPr>
        <p:txBody>
          <a:bodyPr lIns="91420" tIns="45710" rIns="91420" bIns="45710" anchor="ctr" anchorCtr="0">
            <a:noAutofit/>
          </a:bodyPr>
          <a:lstStyle>
            <a:lvl1pPr marL="0" indent="0" algn="l">
              <a:buNone/>
              <a:defRPr sz="2000" b="0" i="0" baseline="0">
                <a:solidFill>
                  <a:schemeClr val="accent1"/>
                </a:solidFill>
                <a:latin typeface="+mn-lt"/>
                <a:cs typeface="CiscoSans ExtraLight"/>
              </a:defRPr>
            </a:lvl1pPr>
            <a:lvl2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2pPr>
            <a:lvl3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3pPr>
            <a:lvl4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4pPr>
            <a:lvl5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25" name="Text Placeholder 17"/>
          <p:cNvSpPr>
            <a:spLocks noGrp="1"/>
          </p:cNvSpPr>
          <p:nvPr>
            <p:ph type="body" sz="quarter" idx="14"/>
          </p:nvPr>
        </p:nvSpPr>
        <p:spPr>
          <a:xfrm>
            <a:off x="1365250" y="2557793"/>
            <a:ext cx="5473700" cy="693381"/>
          </a:xfrm>
          <a:prstGeom prst="rect">
            <a:avLst/>
          </a:prstGeom>
        </p:spPr>
        <p:txBody>
          <a:bodyPr lIns="91420" tIns="45710" rIns="91420" bIns="45710" anchor="ctr" anchorCtr="0">
            <a:noAutofit/>
          </a:bodyPr>
          <a:lstStyle>
            <a:lvl1pPr marL="0" indent="0" algn="l">
              <a:buNone/>
              <a:defRPr sz="2000" b="0" i="0" baseline="0">
                <a:solidFill>
                  <a:schemeClr val="accent1"/>
                </a:solidFill>
                <a:latin typeface="+mn-lt"/>
                <a:cs typeface="CiscoSans ExtraLight"/>
              </a:defRPr>
            </a:lvl1pPr>
            <a:lvl2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2pPr>
            <a:lvl3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3pPr>
            <a:lvl4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4pPr>
            <a:lvl5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6" name="Text Placeholder 17"/>
          <p:cNvSpPr>
            <a:spLocks noGrp="1"/>
          </p:cNvSpPr>
          <p:nvPr>
            <p:ph type="body" sz="quarter" idx="15"/>
          </p:nvPr>
        </p:nvSpPr>
        <p:spPr>
          <a:xfrm>
            <a:off x="1365250" y="3653093"/>
            <a:ext cx="5473700" cy="693381"/>
          </a:xfrm>
          <a:prstGeom prst="rect">
            <a:avLst/>
          </a:prstGeom>
        </p:spPr>
        <p:txBody>
          <a:bodyPr lIns="91420" tIns="45710" rIns="91420" bIns="45710" anchor="ctr" anchorCtr="0">
            <a:noAutofit/>
          </a:bodyPr>
          <a:lstStyle>
            <a:lvl1pPr marL="0" indent="0" algn="l">
              <a:buNone/>
              <a:defRPr sz="2000" b="0" i="0" baseline="0">
                <a:solidFill>
                  <a:schemeClr val="accent1"/>
                </a:solidFill>
                <a:latin typeface="+mn-lt"/>
                <a:cs typeface="CiscoSans ExtraLight"/>
              </a:defRPr>
            </a:lvl1pPr>
            <a:lvl2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2pPr>
            <a:lvl3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3pPr>
            <a:lvl4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4pPr>
            <a:lvl5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8" name="Text Placeholder 17"/>
          <p:cNvSpPr>
            <a:spLocks noGrp="1"/>
          </p:cNvSpPr>
          <p:nvPr>
            <p:ph type="body" sz="quarter" idx="17" hasCustomPrompt="1"/>
          </p:nvPr>
        </p:nvSpPr>
        <p:spPr>
          <a:xfrm>
            <a:off x="575610" y="2552550"/>
            <a:ext cx="698624" cy="693381"/>
          </a:xfrm>
          <a:prstGeom prst="rect">
            <a:avLst/>
          </a:prstGeom>
        </p:spPr>
        <p:txBody>
          <a:bodyPr lIns="91420" tIns="45710" rIns="91420" bIns="45710" anchor="ctr" anchorCtr="0">
            <a:noAutofit/>
          </a:bodyPr>
          <a:lstStyle>
            <a:lvl1pPr marL="0" indent="0" algn="ctr">
              <a:buNone/>
              <a:defRPr sz="4000" b="0" i="0" baseline="0">
                <a:ln>
                  <a:solidFill>
                    <a:srgbClr val="FFFFFF"/>
                  </a:solidFill>
                </a:ln>
                <a:solidFill>
                  <a:srgbClr val="FFFFFF"/>
                </a:solidFill>
                <a:latin typeface="+mn-lt"/>
                <a:cs typeface="CiscoSans ExtraLight"/>
              </a:defRPr>
            </a:lvl1pPr>
            <a:lvl2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2pPr>
            <a:lvl3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3pPr>
            <a:lvl4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4pPr>
            <a:lvl5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5pPr>
          </a:lstStyle>
          <a:p>
            <a:pPr lvl="0"/>
            <a:r>
              <a:rPr lang="en-US" dirty="0" smtClean="0"/>
              <a:t>2</a:t>
            </a:r>
          </a:p>
        </p:txBody>
      </p:sp>
      <p:sp>
        <p:nvSpPr>
          <p:cNvPr id="29" name="Text Placeholder 17"/>
          <p:cNvSpPr>
            <a:spLocks noGrp="1"/>
          </p:cNvSpPr>
          <p:nvPr>
            <p:ph type="body" sz="quarter" idx="18" hasCustomPrompt="1"/>
          </p:nvPr>
        </p:nvSpPr>
        <p:spPr>
          <a:xfrm>
            <a:off x="575611" y="3651140"/>
            <a:ext cx="698624" cy="693381"/>
          </a:xfrm>
          <a:prstGeom prst="rect">
            <a:avLst/>
          </a:prstGeom>
          <a:ln>
            <a:noFill/>
          </a:ln>
        </p:spPr>
        <p:txBody>
          <a:bodyPr lIns="91420" tIns="45710" rIns="91420" bIns="45710" anchor="ctr" anchorCtr="0">
            <a:noAutofit/>
          </a:bodyPr>
          <a:lstStyle>
            <a:lvl1pPr marL="0" indent="0" algn="ctr">
              <a:buNone/>
              <a:defRPr sz="4000" b="0" i="0" baseline="0">
                <a:ln>
                  <a:solidFill>
                    <a:srgbClr val="FFFFFF"/>
                  </a:solidFill>
                </a:ln>
                <a:solidFill>
                  <a:srgbClr val="FFFFFF"/>
                </a:solidFill>
                <a:latin typeface="+mn-lt"/>
                <a:cs typeface="CiscoSans ExtraLight"/>
              </a:defRPr>
            </a:lvl1pPr>
            <a:lvl2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2pPr>
            <a:lvl3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3pPr>
            <a:lvl4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4pPr>
            <a:lvl5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5pPr>
          </a:lstStyle>
          <a:p>
            <a:pPr lvl="0"/>
            <a:r>
              <a:rPr lang="en-US" dirty="0" smtClean="0"/>
              <a:t>3</a:t>
            </a:r>
          </a:p>
        </p:txBody>
      </p:sp>
      <p:sp>
        <p:nvSpPr>
          <p:cNvPr id="13" name="Text Placeholder 17"/>
          <p:cNvSpPr>
            <a:spLocks noGrp="1"/>
          </p:cNvSpPr>
          <p:nvPr>
            <p:ph type="body" sz="quarter" idx="19" hasCustomPrompt="1"/>
          </p:nvPr>
        </p:nvSpPr>
        <p:spPr>
          <a:xfrm>
            <a:off x="575610" y="1427248"/>
            <a:ext cx="698624" cy="693381"/>
          </a:xfrm>
          <a:prstGeom prst="rect">
            <a:avLst/>
          </a:prstGeom>
        </p:spPr>
        <p:txBody>
          <a:bodyPr lIns="91420" tIns="45710" rIns="91420" bIns="45710" anchor="ctr" anchorCtr="0">
            <a:noAutofit/>
          </a:bodyPr>
          <a:lstStyle>
            <a:lvl1pPr marL="0" indent="0" algn="ctr">
              <a:buNone/>
              <a:defRPr sz="4000" b="0" i="0" baseline="0">
                <a:ln>
                  <a:solidFill>
                    <a:srgbClr val="FFFFFF"/>
                  </a:solidFill>
                </a:ln>
                <a:solidFill>
                  <a:srgbClr val="FFFFFF"/>
                </a:solidFill>
                <a:latin typeface="+mn-lt"/>
                <a:cs typeface="CiscoSans ExtraLight"/>
              </a:defRPr>
            </a:lvl1pPr>
            <a:lvl2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2pPr>
            <a:lvl3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3pPr>
            <a:lvl4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4pPr>
            <a:lvl5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5pPr>
          </a:lstStyle>
          <a:p>
            <a:pPr lvl="0"/>
            <a:r>
              <a:rPr lang="en-US" dirty="0" smtClean="0"/>
              <a:t>1</a:t>
            </a:r>
          </a:p>
        </p:txBody>
      </p:sp>
    </p:spTree>
    <p:extLst>
      <p:ext uri="{BB962C8B-B14F-4D97-AF65-F5344CB8AC3E}">
        <p14:creationId xmlns:p14="http://schemas.microsoft.com/office/powerpoint/2010/main" val="305387266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5_Circled_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12" name="Oval 11"/>
          <p:cNvSpPr/>
          <p:nvPr/>
        </p:nvSpPr>
        <p:spPr>
          <a:xfrm>
            <a:off x="575611" y="1979318"/>
            <a:ext cx="464815" cy="464815"/>
          </a:xfrm>
          <a:prstGeom prst="ellipse">
            <a:avLst/>
          </a:prstGeom>
          <a:solidFill>
            <a:srgbClr val="38C6F4"/>
          </a:solidFill>
          <a:ln w="190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91440" rtlCol="0" anchor="ctr" anchorCtr="0"/>
          <a:lstStyle/>
          <a:p>
            <a:pPr algn="ctr"/>
            <a:endParaRPr lang="en-US" sz="4000" dirty="0" smtClean="0">
              <a:ln>
                <a:solidFill>
                  <a:schemeClr val="bg2"/>
                </a:solidFill>
              </a:ln>
              <a:solidFill>
                <a:schemeClr val="accent5"/>
              </a:solidFill>
              <a:cs typeface="Arial"/>
            </a:endParaRPr>
          </a:p>
        </p:txBody>
      </p:sp>
      <p:sp>
        <p:nvSpPr>
          <p:cNvPr id="15" name="Oval 14"/>
          <p:cNvSpPr/>
          <p:nvPr/>
        </p:nvSpPr>
        <p:spPr>
          <a:xfrm>
            <a:off x="575610" y="1328927"/>
            <a:ext cx="464815" cy="464815"/>
          </a:xfrm>
          <a:prstGeom prst="ellipse">
            <a:avLst/>
          </a:prstGeom>
          <a:solidFill>
            <a:srgbClr val="00394F"/>
          </a:solidFill>
          <a:ln w="190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91440" rtlCol="0" anchor="ctr" anchorCtr="0"/>
          <a:lstStyle/>
          <a:p>
            <a:pPr algn="ctr"/>
            <a:endParaRPr lang="en-US" sz="4000" dirty="0" smtClean="0">
              <a:ln>
                <a:solidFill>
                  <a:schemeClr val="bg2"/>
                </a:solidFill>
              </a:ln>
              <a:solidFill>
                <a:schemeClr val="accent5"/>
              </a:solidFill>
              <a:cs typeface="Arial"/>
            </a:endParaRPr>
          </a:p>
        </p:txBody>
      </p:sp>
      <p:sp>
        <p:nvSpPr>
          <p:cNvPr id="22" name="Oval 21"/>
          <p:cNvSpPr/>
          <p:nvPr/>
        </p:nvSpPr>
        <p:spPr>
          <a:xfrm>
            <a:off x="575611" y="2627446"/>
            <a:ext cx="464815" cy="464815"/>
          </a:xfrm>
          <a:prstGeom prst="ellipse">
            <a:avLst/>
          </a:prstGeom>
          <a:solidFill>
            <a:schemeClr val="bg2"/>
          </a:solidFill>
          <a:ln w="190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91440" rtlCol="0" anchor="ctr" anchorCtr="0"/>
          <a:lstStyle/>
          <a:p>
            <a:pPr algn="ctr"/>
            <a:endParaRPr lang="en-US" sz="4000" dirty="0" smtClean="0">
              <a:ln>
                <a:solidFill>
                  <a:schemeClr val="bg2"/>
                </a:solidFill>
              </a:ln>
              <a:solidFill>
                <a:schemeClr val="accent5"/>
              </a:solidFill>
              <a:cs typeface="Arial"/>
            </a:endParaRPr>
          </a:p>
        </p:txBody>
      </p:sp>
      <p:sp>
        <p:nvSpPr>
          <p:cNvPr id="24" name="Text Placeholder 17"/>
          <p:cNvSpPr>
            <a:spLocks noGrp="1"/>
          </p:cNvSpPr>
          <p:nvPr>
            <p:ph type="body" sz="quarter" idx="13"/>
          </p:nvPr>
        </p:nvSpPr>
        <p:spPr>
          <a:xfrm>
            <a:off x="1172384" y="1334842"/>
            <a:ext cx="5678748" cy="461327"/>
          </a:xfrm>
          <a:prstGeom prst="rect">
            <a:avLst/>
          </a:prstGeom>
        </p:spPr>
        <p:txBody>
          <a:bodyPr lIns="91420" tIns="45710" rIns="91420" bIns="45710" anchor="ctr" anchorCtr="0">
            <a:noAutofit/>
          </a:bodyPr>
          <a:lstStyle>
            <a:lvl1pPr marL="0" indent="0" algn="l">
              <a:buNone/>
              <a:defRPr sz="2000" b="0" i="0" baseline="0">
                <a:solidFill>
                  <a:schemeClr val="accent1"/>
                </a:solidFill>
                <a:latin typeface="+mn-lt"/>
                <a:cs typeface="CiscoSans ExtraLight"/>
              </a:defRPr>
            </a:lvl1pPr>
            <a:lvl2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2pPr>
            <a:lvl3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3pPr>
            <a:lvl4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4pPr>
            <a:lvl5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25" name="Text Placeholder 17"/>
          <p:cNvSpPr>
            <a:spLocks noGrp="1"/>
          </p:cNvSpPr>
          <p:nvPr>
            <p:ph type="body" sz="quarter" idx="14"/>
          </p:nvPr>
        </p:nvSpPr>
        <p:spPr>
          <a:xfrm>
            <a:off x="1172385" y="1984561"/>
            <a:ext cx="5678748" cy="461327"/>
          </a:xfrm>
          <a:prstGeom prst="rect">
            <a:avLst/>
          </a:prstGeom>
        </p:spPr>
        <p:txBody>
          <a:bodyPr lIns="91420" tIns="45710" rIns="91420" bIns="45710" anchor="ctr" anchorCtr="0">
            <a:noAutofit/>
          </a:bodyPr>
          <a:lstStyle>
            <a:lvl1pPr marL="0" indent="0" algn="l">
              <a:buNone/>
              <a:defRPr sz="2000" b="0" i="0" baseline="0">
                <a:solidFill>
                  <a:schemeClr val="accent1"/>
                </a:solidFill>
                <a:latin typeface="+mn-lt"/>
                <a:cs typeface="CiscoSans ExtraLight"/>
              </a:defRPr>
            </a:lvl1pPr>
            <a:lvl2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2pPr>
            <a:lvl3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3pPr>
            <a:lvl4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4pPr>
            <a:lvl5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6" name="Text Placeholder 17"/>
          <p:cNvSpPr>
            <a:spLocks noGrp="1"/>
          </p:cNvSpPr>
          <p:nvPr>
            <p:ph type="body" sz="quarter" idx="15"/>
          </p:nvPr>
        </p:nvSpPr>
        <p:spPr>
          <a:xfrm>
            <a:off x="1172385" y="2627446"/>
            <a:ext cx="5678748" cy="461327"/>
          </a:xfrm>
          <a:prstGeom prst="rect">
            <a:avLst/>
          </a:prstGeom>
        </p:spPr>
        <p:txBody>
          <a:bodyPr lIns="91420" tIns="45710" rIns="91420" bIns="45710" anchor="ctr" anchorCtr="0">
            <a:noAutofit/>
          </a:bodyPr>
          <a:lstStyle>
            <a:lvl1pPr marL="0" indent="0" algn="l">
              <a:buNone/>
              <a:defRPr sz="2000" b="0" i="0" baseline="0">
                <a:solidFill>
                  <a:schemeClr val="accent1"/>
                </a:solidFill>
                <a:latin typeface="+mn-lt"/>
                <a:cs typeface="CiscoSans ExtraLight"/>
              </a:defRPr>
            </a:lvl1pPr>
            <a:lvl2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2pPr>
            <a:lvl3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3pPr>
            <a:lvl4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4pPr>
            <a:lvl5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7" name="Text Placeholder 17"/>
          <p:cNvSpPr>
            <a:spLocks noGrp="1"/>
          </p:cNvSpPr>
          <p:nvPr>
            <p:ph type="body" sz="quarter" idx="16" hasCustomPrompt="1"/>
          </p:nvPr>
        </p:nvSpPr>
        <p:spPr>
          <a:xfrm>
            <a:off x="575611" y="1327521"/>
            <a:ext cx="464815" cy="461327"/>
          </a:xfrm>
          <a:prstGeom prst="rect">
            <a:avLst/>
          </a:prstGeom>
          <a:noFill/>
          <a:ln>
            <a:noFill/>
          </a:ln>
        </p:spPr>
        <p:txBody>
          <a:bodyPr lIns="91420" tIns="45710" rIns="91420" bIns="45710" anchor="ctr" anchorCtr="0">
            <a:noAutofit/>
          </a:bodyPr>
          <a:lstStyle>
            <a:lvl1pPr marL="0" indent="0" algn="ctr">
              <a:buNone/>
              <a:defRPr sz="2000" b="0" i="0" baseline="0">
                <a:ln>
                  <a:solidFill>
                    <a:srgbClr val="FFFFFF"/>
                  </a:solidFill>
                </a:ln>
                <a:solidFill>
                  <a:srgbClr val="FFFFFF"/>
                </a:solidFill>
                <a:latin typeface="+mn-lt"/>
                <a:cs typeface="CiscoSans ExtraLight"/>
              </a:defRPr>
            </a:lvl1pPr>
            <a:lvl2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2pPr>
            <a:lvl3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3pPr>
            <a:lvl4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4pPr>
            <a:lvl5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5pPr>
          </a:lstStyle>
          <a:p>
            <a:pPr lvl="0"/>
            <a:r>
              <a:rPr lang="en-US" dirty="0" smtClean="0"/>
              <a:t>1</a:t>
            </a:r>
          </a:p>
        </p:txBody>
      </p:sp>
      <p:sp>
        <p:nvSpPr>
          <p:cNvPr id="28" name="Text Placeholder 17"/>
          <p:cNvSpPr>
            <a:spLocks noGrp="1"/>
          </p:cNvSpPr>
          <p:nvPr>
            <p:ph type="body" sz="quarter" idx="17" hasCustomPrompt="1"/>
          </p:nvPr>
        </p:nvSpPr>
        <p:spPr>
          <a:xfrm>
            <a:off x="575611" y="1979318"/>
            <a:ext cx="464815" cy="461327"/>
          </a:xfrm>
          <a:prstGeom prst="rect">
            <a:avLst/>
          </a:prstGeom>
          <a:noFill/>
          <a:ln>
            <a:noFill/>
          </a:ln>
        </p:spPr>
        <p:txBody>
          <a:bodyPr lIns="91420" tIns="45710" rIns="91420" bIns="45710" anchor="ctr" anchorCtr="0">
            <a:noAutofit/>
          </a:bodyPr>
          <a:lstStyle>
            <a:lvl1pPr marL="0" indent="0" algn="ctr">
              <a:buNone/>
              <a:defRPr sz="2000" b="0" i="0" baseline="0">
                <a:ln>
                  <a:solidFill>
                    <a:srgbClr val="FFFFFF"/>
                  </a:solidFill>
                </a:ln>
                <a:solidFill>
                  <a:srgbClr val="FFFFFF"/>
                </a:solidFill>
                <a:latin typeface="+mn-lt"/>
                <a:cs typeface="CiscoSans ExtraLight"/>
              </a:defRPr>
            </a:lvl1pPr>
            <a:lvl2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2pPr>
            <a:lvl3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3pPr>
            <a:lvl4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4pPr>
            <a:lvl5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5pPr>
          </a:lstStyle>
          <a:p>
            <a:pPr lvl="0"/>
            <a:r>
              <a:rPr lang="en-US" dirty="0" smtClean="0"/>
              <a:t>2</a:t>
            </a:r>
          </a:p>
        </p:txBody>
      </p:sp>
      <p:sp>
        <p:nvSpPr>
          <p:cNvPr id="29" name="Text Placeholder 17"/>
          <p:cNvSpPr>
            <a:spLocks noGrp="1"/>
          </p:cNvSpPr>
          <p:nvPr>
            <p:ph type="body" sz="quarter" idx="18" hasCustomPrompt="1"/>
          </p:nvPr>
        </p:nvSpPr>
        <p:spPr>
          <a:xfrm>
            <a:off x="575612" y="2625493"/>
            <a:ext cx="464815" cy="461327"/>
          </a:xfrm>
          <a:prstGeom prst="rect">
            <a:avLst/>
          </a:prstGeom>
          <a:noFill/>
          <a:ln>
            <a:noFill/>
          </a:ln>
        </p:spPr>
        <p:txBody>
          <a:bodyPr lIns="91420" tIns="45710" rIns="91420" bIns="45710" anchor="ctr" anchorCtr="0">
            <a:noAutofit/>
          </a:bodyPr>
          <a:lstStyle>
            <a:lvl1pPr marL="0" indent="0" algn="ctr">
              <a:buNone/>
              <a:defRPr sz="2000" b="0" i="0" baseline="0">
                <a:ln>
                  <a:solidFill>
                    <a:srgbClr val="FFFFFF"/>
                  </a:solidFill>
                </a:ln>
                <a:solidFill>
                  <a:srgbClr val="FFFFFF"/>
                </a:solidFill>
                <a:latin typeface="+mn-lt"/>
                <a:cs typeface="CiscoSans ExtraLight"/>
              </a:defRPr>
            </a:lvl1pPr>
            <a:lvl2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2pPr>
            <a:lvl3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3pPr>
            <a:lvl4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4pPr>
            <a:lvl5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5pPr>
          </a:lstStyle>
          <a:p>
            <a:pPr lvl="0"/>
            <a:r>
              <a:rPr lang="en-US" dirty="0" smtClean="0"/>
              <a:t>3</a:t>
            </a:r>
          </a:p>
        </p:txBody>
      </p:sp>
      <p:sp>
        <p:nvSpPr>
          <p:cNvPr id="13" name="Oval 12"/>
          <p:cNvSpPr/>
          <p:nvPr/>
        </p:nvSpPr>
        <p:spPr>
          <a:xfrm>
            <a:off x="575612" y="3274581"/>
            <a:ext cx="464815" cy="464815"/>
          </a:xfrm>
          <a:prstGeom prst="ellipse">
            <a:avLst/>
          </a:prstGeom>
          <a:solidFill>
            <a:schemeClr val="accent6"/>
          </a:solidFill>
          <a:ln w="190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91440" rtlCol="0" anchor="ctr" anchorCtr="0"/>
          <a:lstStyle/>
          <a:p>
            <a:pPr algn="ctr"/>
            <a:endParaRPr lang="en-US" sz="4000" dirty="0" smtClean="0">
              <a:ln>
                <a:solidFill>
                  <a:schemeClr val="bg2"/>
                </a:solidFill>
              </a:ln>
              <a:solidFill>
                <a:schemeClr val="accent5"/>
              </a:solidFill>
              <a:cs typeface="Arial"/>
            </a:endParaRPr>
          </a:p>
        </p:txBody>
      </p:sp>
      <p:sp>
        <p:nvSpPr>
          <p:cNvPr id="14" name="Text Placeholder 17"/>
          <p:cNvSpPr>
            <a:spLocks noGrp="1"/>
          </p:cNvSpPr>
          <p:nvPr>
            <p:ph type="body" sz="quarter" idx="19"/>
          </p:nvPr>
        </p:nvSpPr>
        <p:spPr>
          <a:xfrm>
            <a:off x="1172386" y="3274581"/>
            <a:ext cx="5678748" cy="461327"/>
          </a:xfrm>
          <a:prstGeom prst="rect">
            <a:avLst/>
          </a:prstGeom>
        </p:spPr>
        <p:txBody>
          <a:bodyPr lIns="91420" tIns="45710" rIns="91420" bIns="45710" anchor="ctr" anchorCtr="0">
            <a:noAutofit/>
          </a:bodyPr>
          <a:lstStyle>
            <a:lvl1pPr marL="0" indent="0" algn="l">
              <a:buNone/>
              <a:defRPr sz="2000" b="0" i="0" baseline="0">
                <a:solidFill>
                  <a:schemeClr val="accent1"/>
                </a:solidFill>
                <a:latin typeface="+mn-lt"/>
                <a:cs typeface="CiscoSans ExtraLight"/>
              </a:defRPr>
            </a:lvl1pPr>
            <a:lvl2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2pPr>
            <a:lvl3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3pPr>
            <a:lvl4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4pPr>
            <a:lvl5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6" name="Text Placeholder 17"/>
          <p:cNvSpPr>
            <a:spLocks noGrp="1"/>
          </p:cNvSpPr>
          <p:nvPr>
            <p:ph type="body" sz="quarter" idx="20" hasCustomPrompt="1"/>
          </p:nvPr>
        </p:nvSpPr>
        <p:spPr>
          <a:xfrm>
            <a:off x="575613" y="3272628"/>
            <a:ext cx="464815" cy="461327"/>
          </a:xfrm>
          <a:prstGeom prst="rect">
            <a:avLst/>
          </a:prstGeom>
          <a:noFill/>
          <a:ln>
            <a:noFill/>
          </a:ln>
        </p:spPr>
        <p:txBody>
          <a:bodyPr lIns="91420" tIns="45710" rIns="91420" bIns="45710" anchor="ctr" anchorCtr="0">
            <a:noAutofit/>
          </a:bodyPr>
          <a:lstStyle>
            <a:lvl1pPr marL="0" indent="0" algn="ctr">
              <a:buNone/>
              <a:defRPr sz="2000" b="0" i="0" baseline="0">
                <a:ln>
                  <a:solidFill>
                    <a:srgbClr val="FFFFFF"/>
                  </a:solidFill>
                </a:ln>
                <a:solidFill>
                  <a:srgbClr val="FFFFFF"/>
                </a:solidFill>
                <a:latin typeface="+mn-lt"/>
                <a:cs typeface="CiscoSans ExtraLight"/>
              </a:defRPr>
            </a:lvl1pPr>
            <a:lvl2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2pPr>
            <a:lvl3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3pPr>
            <a:lvl4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4pPr>
            <a:lvl5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5pPr>
          </a:lstStyle>
          <a:p>
            <a:pPr lvl="0"/>
            <a:r>
              <a:rPr lang="en-US" dirty="0" smtClean="0"/>
              <a:t>4</a:t>
            </a:r>
          </a:p>
        </p:txBody>
      </p:sp>
      <p:sp>
        <p:nvSpPr>
          <p:cNvPr id="17" name="Oval 16"/>
          <p:cNvSpPr/>
          <p:nvPr/>
        </p:nvSpPr>
        <p:spPr>
          <a:xfrm>
            <a:off x="575613" y="3921716"/>
            <a:ext cx="464815" cy="464815"/>
          </a:xfrm>
          <a:prstGeom prst="ellipse">
            <a:avLst/>
          </a:prstGeom>
          <a:solidFill>
            <a:srgbClr val="00394F"/>
          </a:solidFill>
          <a:ln w="190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91440" rtlCol="0" anchor="ctr" anchorCtr="0"/>
          <a:lstStyle/>
          <a:p>
            <a:pPr algn="ctr"/>
            <a:endParaRPr lang="en-US" sz="4000" dirty="0" smtClean="0">
              <a:ln>
                <a:solidFill>
                  <a:schemeClr val="bg2"/>
                </a:solidFill>
              </a:ln>
              <a:solidFill>
                <a:schemeClr val="accent5"/>
              </a:solidFill>
              <a:cs typeface="Arial"/>
            </a:endParaRPr>
          </a:p>
        </p:txBody>
      </p:sp>
      <p:sp>
        <p:nvSpPr>
          <p:cNvPr id="18" name="Text Placeholder 17"/>
          <p:cNvSpPr>
            <a:spLocks noGrp="1"/>
          </p:cNvSpPr>
          <p:nvPr>
            <p:ph type="body" sz="quarter" idx="21"/>
          </p:nvPr>
        </p:nvSpPr>
        <p:spPr>
          <a:xfrm>
            <a:off x="1172387" y="3921716"/>
            <a:ext cx="5678748" cy="461327"/>
          </a:xfrm>
          <a:prstGeom prst="rect">
            <a:avLst/>
          </a:prstGeom>
        </p:spPr>
        <p:txBody>
          <a:bodyPr lIns="91420" tIns="45710" rIns="91420" bIns="45710" anchor="ctr" anchorCtr="0">
            <a:noAutofit/>
          </a:bodyPr>
          <a:lstStyle>
            <a:lvl1pPr marL="0" indent="0" algn="l">
              <a:buNone/>
              <a:defRPr sz="2000" b="0" i="0" baseline="0">
                <a:solidFill>
                  <a:schemeClr val="accent1"/>
                </a:solidFill>
                <a:latin typeface="+mn-lt"/>
                <a:cs typeface="CiscoSans ExtraLight"/>
              </a:defRPr>
            </a:lvl1pPr>
            <a:lvl2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2pPr>
            <a:lvl3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3pPr>
            <a:lvl4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4pPr>
            <a:lvl5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9" name="Text Placeholder 17"/>
          <p:cNvSpPr>
            <a:spLocks noGrp="1"/>
          </p:cNvSpPr>
          <p:nvPr>
            <p:ph type="body" sz="quarter" idx="22" hasCustomPrompt="1"/>
          </p:nvPr>
        </p:nvSpPr>
        <p:spPr>
          <a:xfrm>
            <a:off x="575614" y="3919763"/>
            <a:ext cx="464815" cy="461327"/>
          </a:xfrm>
          <a:prstGeom prst="rect">
            <a:avLst/>
          </a:prstGeom>
          <a:ln>
            <a:noFill/>
          </a:ln>
        </p:spPr>
        <p:txBody>
          <a:bodyPr lIns="91420" tIns="45710" rIns="91420" bIns="45710" anchor="ctr" anchorCtr="0">
            <a:noAutofit/>
          </a:bodyPr>
          <a:lstStyle>
            <a:lvl1pPr marL="0" indent="0" algn="ctr">
              <a:buNone/>
              <a:defRPr sz="2000" b="0" i="0" baseline="0">
                <a:ln>
                  <a:solidFill>
                    <a:srgbClr val="FFFFFF"/>
                  </a:solidFill>
                </a:ln>
                <a:solidFill>
                  <a:srgbClr val="FFFFFF"/>
                </a:solidFill>
                <a:latin typeface="+mn-lt"/>
                <a:cs typeface="CiscoSans ExtraLight"/>
              </a:defRPr>
            </a:lvl1pPr>
            <a:lvl2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2pPr>
            <a:lvl3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3pPr>
            <a:lvl4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4pPr>
            <a:lvl5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5pPr>
          </a:lstStyle>
          <a:p>
            <a:pPr lvl="0"/>
            <a:r>
              <a:rPr lang="en-US" dirty="0" smtClean="0"/>
              <a:t>5</a:t>
            </a:r>
          </a:p>
        </p:txBody>
      </p:sp>
    </p:spTree>
    <p:extLst>
      <p:ext uri="{BB962C8B-B14F-4D97-AF65-F5344CB8AC3E}">
        <p14:creationId xmlns:p14="http://schemas.microsoft.com/office/powerpoint/2010/main" val="2962125011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6_Circled_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004C69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42" name="Oval 41"/>
          <p:cNvSpPr/>
          <p:nvPr/>
        </p:nvSpPr>
        <p:spPr>
          <a:xfrm>
            <a:off x="575611" y="1979318"/>
            <a:ext cx="464815" cy="464815"/>
          </a:xfrm>
          <a:prstGeom prst="ellipse">
            <a:avLst/>
          </a:prstGeom>
          <a:solidFill>
            <a:srgbClr val="38C6F4"/>
          </a:solidFill>
          <a:ln w="190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91440" rtlCol="0" anchor="ctr" anchorCtr="0"/>
          <a:lstStyle/>
          <a:p>
            <a:pPr algn="ctr"/>
            <a:endParaRPr lang="en-US" sz="1800" dirty="0" smtClean="0">
              <a:ln>
                <a:solidFill>
                  <a:schemeClr val="bg2"/>
                </a:solidFill>
              </a:ln>
              <a:solidFill>
                <a:schemeClr val="bg2"/>
              </a:solidFill>
              <a:cs typeface="Arial"/>
            </a:endParaRPr>
          </a:p>
        </p:txBody>
      </p:sp>
      <p:sp>
        <p:nvSpPr>
          <p:cNvPr id="43" name="Oval 42"/>
          <p:cNvSpPr/>
          <p:nvPr/>
        </p:nvSpPr>
        <p:spPr>
          <a:xfrm>
            <a:off x="575610" y="1328927"/>
            <a:ext cx="464815" cy="464815"/>
          </a:xfrm>
          <a:prstGeom prst="ellipse">
            <a:avLst/>
          </a:prstGeom>
          <a:solidFill>
            <a:srgbClr val="00394F"/>
          </a:solidFill>
          <a:ln w="190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91440" rtlCol="0" anchor="ctr" anchorCtr="0"/>
          <a:lstStyle/>
          <a:p>
            <a:pPr algn="ctr"/>
            <a:endParaRPr lang="en-US" sz="1800" dirty="0" smtClean="0">
              <a:ln>
                <a:solidFill>
                  <a:schemeClr val="bg2"/>
                </a:solidFill>
              </a:ln>
              <a:solidFill>
                <a:srgbClr val="FFFFFF"/>
              </a:solidFill>
              <a:cs typeface="Arial"/>
            </a:endParaRPr>
          </a:p>
        </p:txBody>
      </p:sp>
      <p:sp>
        <p:nvSpPr>
          <p:cNvPr id="44" name="Oval 43"/>
          <p:cNvSpPr/>
          <p:nvPr/>
        </p:nvSpPr>
        <p:spPr>
          <a:xfrm>
            <a:off x="575611" y="2627446"/>
            <a:ext cx="464815" cy="464815"/>
          </a:xfrm>
          <a:prstGeom prst="ellipse">
            <a:avLst/>
          </a:prstGeom>
          <a:solidFill>
            <a:schemeClr val="bg2"/>
          </a:solidFill>
          <a:ln w="190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91440" rtlCol="0" anchor="ctr" anchorCtr="0"/>
          <a:lstStyle/>
          <a:p>
            <a:pPr algn="ctr"/>
            <a:endParaRPr lang="en-US" sz="1800" dirty="0" smtClean="0">
              <a:ln>
                <a:solidFill>
                  <a:schemeClr val="bg2"/>
                </a:solidFill>
              </a:ln>
              <a:solidFill>
                <a:schemeClr val="bg2"/>
              </a:solidFill>
              <a:cs typeface="Arial"/>
            </a:endParaRPr>
          </a:p>
        </p:txBody>
      </p:sp>
      <p:sp>
        <p:nvSpPr>
          <p:cNvPr id="45" name="Text Placeholder 17"/>
          <p:cNvSpPr>
            <a:spLocks noGrp="1"/>
          </p:cNvSpPr>
          <p:nvPr>
            <p:ph type="body" sz="quarter" idx="13"/>
          </p:nvPr>
        </p:nvSpPr>
        <p:spPr>
          <a:xfrm>
            <a:off x="1172384" y="1334842"/>
            <a:ext cx="2175886" cy="461327"/>
          </a:xfrm>
          <a:prstGeom prst="rect">
            <a:avLst/>
          </a:prstGeom>
        </p:spPr>
        <p:txBody>
          <a:bodyPr lIns="91420" tIns="45710" rIns="91420" bIns="45710" anchor="ctr" anchorCtr="0">
            <a:noAutofit/>
          </a:bodyPr>
          <a:lstStyle>
            <a:lvl1pPr marL="0" indent="0" algn="l">
              <a:buNone/>
              <a:defRPr sz="1800" b="0" i="0" baseline="0">
                <a:solidFill>
                  <a:srgbClr val="004C69"/>
                </a:solidFill>
                <a:latin typeface="+mn-lt"/>
                <a:cs typeface="CiscoSans ExtraLight"/>
              </a:defRPr>
            </a:lvl1pPr>
            <a:lvl2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2pPr>
            <a:lvl3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3pPr>
            <a:lvl4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4pPr>
            <a:lvl5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46" name="Text Placeholder 17"/>
          <p:cNvSpPr>
            <a:spLocks noGrp="1"/>
          </p:cNvSpPr>
          <p:nvPr>
            <p:ph type="body" sz="quarter" idx="14"/>
          </p:nvPr>
        </p:nvSpPr>
        <p:spPr>
          <a:xfrm>
            <a:off x="1172385" y="1984561"/>
            <a:ext cx="2175886" cy="461327"/>
          </a:xfrm>
          <a:prstGeom prst="rect">
            <a:avLst/>
          </a:prstGeom>
        </p:spPr>
        <p:txBody>
          <a:bodyPr lIns="91420" tIns="45710" rIns="91420" bIns="45710" anchor="ctr" anchorCtr="0">
            <a:noAutofit/>
          </a:bodyPr>
          <a:lstStyle>
            <a:lvl1pPr marL="0" indent="0" algn="l">
              <a:buNone/>
              <a:defRPr sz="1800" b="0" i="0" baseline="0">
                <a:solidFill>
                  <a:srgbClr val="004C69"/>
                </a:solidFill>
                <a:latin typeface="+mn-lt"/>
                <a:cs typeface="CiscoSans ExtraLight"/>
              </a:defRPr>
            </a:lvl1pPr>
            <a:lvl2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2pPr>
            <a:lvl3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3pPr>
            <a:lvl4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4pPr>
            <a:lvl5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7" name="Text Placeholder 17"/>
          <p:cNvSpPr>
            <a:spLocks noGrp="1"/>
          </p:cNvSpPr>
          <p:nvPr>
            <p:ph type="body" sz="quarter" idx="15"/>
          </p:nvPr>
        </p:nvSpPr>
        <p:spPr>
          <a:xfrm>
            <a:off x="1172385" y="2627446"/>
            <a:ext cx="2175886" cy="461327"/>
          </a:xfrm>
          <a:prstGeom prst="rect">
            <a:avLst/>
          </a:prstGeom>
        </p:spPr>
        <p:txBody>
          <a:bodyPr lIns="91420" tIns="45710" rIns="91420" bIns="45710" anchor="ctr" anchorCtr="0">
            <a:noAutofit/>
          </a:bodyPr>
          <a:lstStyle>
            <a:lvl1pPr marL="0" indent="0" algn="l">
              <a:buNone/>
              <a:defRPr sz="1800" b="0" i="0" baseline="0">
                <a:solidFill>
                  <a:srgbClr val="004C69"/>
                </a:solidFill>
                <a:latin typeface="+mn-lt"/>
                <a:cs typeface="CiscoSans ExtraLight"/>
              </a:defRPr>
            </a:lvl1pPr>
            <a:lvl2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2pPr>
            <a:lvl3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3pPr>
            <a:lvl4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4pPr>
            <a:lvl5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8" name="Text Placeholder 17"/>
          <p:cNvSpPr>
            <a:spLocks noGrp="1"/>
          </p:cNvSpPr>
          <p:nvPr>
            <p:ph type="body" sz="quarter" idx="16" hasCustomPrompt="1"/>
          </p:nvPr>
        </p:nvSpPr>
        <p:spPr>
          <a:xfrm>
            <a:off x="575611" y="1327521"/>
            <a:ext cx="464815" cy="461327"/>
          </a:xfrm>
          <a:prstGeom prst="rect">
            <a:avLst/>
          </a:prstGeom>
          <a:noFill/>
          <a:ln>
            <a:noFill/>
          </a:ln>
        </p:spPr>
        <p:txBody>
          <a:bodyPr lIns="91420" tIns="45710" rIns="91420" bIns="45710" anchor="ctr" anchorCtr="0">
            <a:noAutofit/>
          </a:bodyPr>
          <a:lstStyle>
            <a:lvl1pPr marL="0" indent="0" algn="ctr">
              <a:buNone/>
              <a:defRPr sz="1800" b="0" i="0" baseline="0">
                <a:ln>
                  <a:solidFill>
                    <a:srgbClr val="FFFFFF"/>
                  </a:solidFill>
                </a:ln>
                <a:solidFill>
                  <a:srgbClr val="FFFFFF"/>
                </a:solidFill>
                <a:latin typeface="+mn-lt"/>
                <a:cs typeface="CiscoSans ExtraLight"/>
              </a:defRPr>
            </a:lvl1pPr>
            <a:lvl2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2pPr>
            <a:lvl3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3pPr>
            <a:lvl4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4pPr>
            <a:lvl5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5pPr>
          </a:lstStyle>
          <a:p>
            <a:pPr lvl="0"/>
            <a:r>
              <a:rPr lang="en-US" dirty="0" smtClean="0"/>
              <a:t>1</a:t>
            </a:r>
          </a:p>
        </p:txBody>
      </p:sp>
      <p:sp>
        <p:nvSpPr>
          <p:cNvPr id="49" name="Text Placeholder 17"/>
          <p:cNvSpPr>
            <a:spLocks noGrp="1"/>
          </p:cNvSpPr>
          <p:nvPr>
            <p:ph type="body" sz="quarter" idx="17" hasCustomPrompt="1"/>
          </p:nvPr>
        </p:nvSpPr>
        <p:spPr>
          <a:xfrm>
            <a:off x="575611" y="1979318"/>
            <a:ext cx="464815" cy="461327"/>
          </a:xfrm>
          <a:prstGeom prst="rect">
            <a:avLst/>
          </a:prstGeom>
          <a:noFill/>
          <a:ln>
            <a:noFill/>
          </a:ln>
        </p:spPr>
        <p:txBody>
          <a:bodyPr lIns="91420" tIns="45710" rIns="91420" bIns="45710" anchor="ctr" anchorCtr="0">
            <a:noAutofit/>
          </a:bodyPr>
          <a:lstStyle>
            <a:lvl1pPr marL="0" indent="0" algn="ctr">
              <a:buNone/>
              <a:defRPr sz="1800" b="0" i="0" baseline="0">
                <a:ln>
                  <a:solidFill>
                    <a:srgbClr val="FFFFFF"/>
                  </a:solidFill>
                </a:ln>
                <a:solidFill>
                  <a:srgbClr val="FFFFFF"/>
                </a:solidFill>
                <a:latin typeface="+mn-lt"/>
                <a:cs typeface="CiscoSans ExtraLight"/>
              </a:defRPr>
            </a:lvl1pPr>
            <a:lvl2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2pPr>
            <a:lvl3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3pPr>
            <a:lvl4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4pPr>
            <a:lvl5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5pPr>
          </a:lstStyle>
          <a:p>
            <a:pPr lvl="0"/>
            <a:r>
              <a:rPr lang="en-US" dirty="0" smtClean="0"/>
              <a:t>2</a:t>
            </a:r>
          </a:p>
        </p:txBody>
      </p:sp>
      <p:sp>
        <p:nvSpPr>
          <p:cNvPr id="50" name="Text Placeholder 17"/>
          <p:cNvSpPr>
            <a:spLocks noGrp="1"/>
          </p:cNvSpPr>
          <p:nvPr>
            <p:ph type="body" sz="quarter" idx="18" hasCustomPrompt="1"/>
          </p:nvPr>
        </p:nvSpPr>
        <p:spPr>
          <a:xfrm>
            <a:off x="575612" y="2625493"/>
            <a:ext cx="464815" cy="461327"/>
          </a:xfrm>
          <a:prstGeom prst="rect">
            <a:avLst/>
          </a:prstGeom>
          <a:noFill/>
          <a:ln>
            <a:noFill/>
          </a:ln>
        </p:spPr>
        <p:txBody>
          <a:bodyPr lIns="91420" tIns="45710" rIns="91420" bIns="45710" anchor="ctr" anchorCtr="0">
            <a:noAutofit/>
          </a:bodyPr>
          <a:lstStyle>
            <a:lvl1pPr marL="0" indent="0" algn="ctr">
              <a:buNone/>
              <a:defRPr sz="1800" b="0" i="0" baseline="0">
                <a:ln>
                  <a:solidFill>
                    <a:srgbClr val="FFFFFF"/>
                  </a:solidFill>
                </a:ln>
                <a:solidFill>
                  <a:srgbClr val="FFFFFF"/>
                </a:solidFill>
                <a:latin typeface="+mn-lt"/>
                <a:cs typeface="CiscoSans ExtraLight"/>
              </a:defRPr>
            </a:lvl1pPr>
            <a:lvl2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2pPr>
            <a:lvl3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3pPr>
            <a:lvl4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4pPr>
            <a:lvl5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5pPr>
          </a:lstStyle>
          <a:p>
            <a:pPr lvl="0"/>
            <a:r>
              <a:rPr lang="en-US" dirty="0" smtClean="0"/>
              <a:t>3</a:t>
            </a:r>
          </a:p>
        </p:txBody>
      </p:sp>
      <p:sp>
        <p:nvSpPr>
          <p:cNvPr id="51" name="Oval 50"/>
          <p:cNvSpPr/>
          <p:nvPr/>
        </p:nvSpPr>
        <p:spPr>
          <a:xfrm>
            <a:off x="575612" y="3274581"/>
            <a:ext cx="464815" cy="464815"/>
          </a:xfrm>
          <a:prstGeom prst="ellipse">
            <a:avLst/>
          </a:prstGeom>
          <a:solidFill>
            <a:schemeClr val="accent6"/>
          </a:solidFill>
          <a:ln w="190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91440" rtlCol="0" anchor="ctr" anchorCtr="0"/>
          <a:lstStyle/>
          <a:p>
            <a:pPr algn="ctr"/>
            <a:endParaRPr lang="en-US" sz="1800" dirty="0" smtClean="0">
              <a:ln>
                <a:solidFill>
                  <a:schemeClr val="bg2"/>
                </a:solidFill>
              </a:ln>
              <a:solidFill>
                <a:schemeClr val="bg2"/>
              </a:solidFill>
              <a:cs typeface="Arial"/>
            </a:endParaRPr>
          </a:p>
        </p:txBody>
      </p:sp>
      <p:sp>
        <p:nvSpPr>
          <p:cNvPr id="52" name="Text Placeholder 17"/>
          <p:cNvSpPr>
            <a:spLocks noGrp="1"/>
          </p:cNvSpPr>
          <p:nvPr>
            <p:ph type="body" sz="quarter" idx="19"/>
          </p:nvPr>
        </p:nvSpPr>
        <p:spPr>
          <a:xfrm>
            <a:off x="1172386" y="3274581"/>
            <a:ext cx="2175886" cy="461327"/>
          </a:xfrm>
          <a:prstGeom prst="rect">
            <a:avLst/>
          </a:prstGeom>
        </p:spPr>
        <p:txBody>
          <a:bodyPr lIns="91420" tIns="45710" rIns="91420" bIns="45710" anchor="ctr" anchorCtr="0">
            <a:noAutofit/>
          </a:bodyPr>
          <a:lstStyle>
            <a:lvl1pPr marL="0" indent="0" algn="l">
              <a:buNone/>
              <a:defRPr sz="1800" b="0" i="0" baseline="0">
                <a:solidFill>
                  <a:srgbClr val="004C69"/>
                </a:solidFill>
                <a:latin typeface="+mn-lt"/>
                <a:cs typeface="CiscoSans ExtraLight"/>
              </a:defRPr>
            </a:lvl1pPr>
            <a:lvl2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2pPr>
            <a:lvl3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3pPr>
            <a:lvl4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4pPr>
            <a:lvl5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3" name="Text Placeholder 17"/>
          <p:cNvSpPr>
            <a:spLocks noGrp="1"/>
          </p:cNvSpPr>
          <p:nvPr>
            <p:ph type="body" sz="quarter" idx="20" hasCustomPrompt="1"/>
          </p:nvPr>
        </p:nvSpPr>
        <p:spPr>
          <a:xfrm>
            <a:off x="575613" y="3272628"/>
            <a:ext cx="464815" cy="461327"/>
          </a:xfrm>
          <a:prstGeom prst="rect">
            <a:avLst/>
          </a:prstGeom>
          <a:noFill/>
          <a:ln>
            <a:noFill/>
          </a:ln>
        </p:spPr>
        <p:txBody>
          <a:bodyPr lIns="91420" tIns="45710" rIns="91420" bIns="45710" anchor="ctr" anchorCtr="0">
            <a:noAutofit/>
          </a:bodyPr>
          <a:lstStyle>
            <a:lvl1pPr marL="0" indent="0" algn="ctr">
              <a:buNone/>
              <a:defRPr sz="1800" b="0" i="0" baseline="0">
                <a:ln>
                  <a:solidFill>
                    <a:srgbClr val="FFFFFF"/>
                  </a:solidFill>
                </a:ln>
                <a:solidFill>
                  <a:srgbClr val="FFFFFF"/>
                </a:solidFill>
                <a:latin typeface="+mn-lt"/>
                <a:cs typeface="CiscoSans ExtraLight"/>
              </a:defRPr>
            </a:lvl1pPr>
            <a:lvl2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2pPr>
            <a:lvl3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3pPr>
            <a:lvl4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4pPr>
            <a:lvl5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5pPr>
          </a:lstStyle>
          <a:p>
            <a:pPr lvl="0"/>
            <a:r>
              <a:rPr lang="en-US" dirty="0" smtClean="0"/>
              <a:t>4</a:t>
            </a:r>
          </a:p>
        </p:txBody>
      </p:sp>
      <p:sp>
        <p:nvSpPr>
          <p:cNvPr id="54" name="Oval 53"/>
          <p:cNvSpPr/>
          <p:nvPr/>
        </p:nvSpPr>
        <p:spPr>
          <a:xfrm>
            <a:off x="575613" y="3921716"/>
            <a:ext cx="464815" cy="464815"/>
          </a:xfrm>
          <a:prstGeom prst="ellipse">
            <a:avLst/>
          </a:prstGeom>
          <a:solidFill>
            <a:schemeClr val="accent1">
              <a:lumMod val="75000"/>
            </a:schemeClr>
          </a:solidFill>
          <a:ln w="190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91440" rtlCol="0" anchor="ctr" anchorCtr="0"/>
          <a:lstStyle/>
          <a:p>
            <a:pPr algn="ctr"/>
            <a:endParaRPr lang="en-US" sz="1800" dirty="0" smtClean="0">
              <a:ln>
                <a:solidFill>
                  <a:schemeClr val="bg2"/>
                </a:solidFill>
              </a:ln>
              <a:solidFill>
                <a:schemeClr val="bg2"/>
              </a:solidFill>
              <a:cs typeface="Arial"/>
            </a:endParaRPr>
          </a:p>
        </p:txBody>
      </p:sp>
      <p:sp>
        <p:nvSpPr>
          <p:cNvPr id="55" name="Text Placeholder 17"/>
          <p:cNvSpPr>
            <a:spLocks noGrp="1"/>
          </p:cNvSpPr>
          <p:nvPr>
            <p:ph type="body" sz="quarter" idx="21"/>
          </p:nvPr>
        </p:nvSpPr>
        <p:spPr>
          <a:xfrm>
            <a:off x="1172387" y="3921716"/>
            <a:ext cx="2175886" cy="461327"/>
          </a:xfrm>
          <a:prstGeom prst="rect">
            <a:avLst/>
          </a:prstGeom>
        </p:spPr>
        <p:txBody>
          <a:bodyPr lIns="91420" tIns="45710" rIns="91420" bIns="45710" anchor="ctr" anchorCtr="0">
            <a:noAutofit/>
          </a:bodyPr>
          <a:lstStyle>
            <a:lvl1pPr marL="0" indent="0" algn="l">
              <a:buNone/>
              <a:defRPr sz="1800" b="0" i="0" baseline="0">
                <a:solidFill>
                  <a:srgbClr val="004C69"/>
                </a:solidFill>
                <a:latin typeface="+mn-lt"/>
                <a:cs typeface="CiscoSans ExtraLight"/>
              </a:defRPr>
            </a:lvl1pPr>
            <a:lvl2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2pPr>
            <a:lvl3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3pPr>
            <a:lvl4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4pPr>
            <a:lvl5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6" name="Text Placeholder 17"/>
          <p:cNvSpPr>
            <a:spLocks noGrp="1"/>
          </p:cNvSpPr>
          <p:nvPr>
            <p:ph type="body" sz="quarter" idx="22" hasCustomPrompt="1"/>
          </p:nvPr>
        </p:nvSpPr>
        <p:spPr>
          <a:xfrm>
            <a:off x="575614" y="3919763"/>
            <a:ext cx="464815" cy="461327"/>
          </a:xfrm>
          <a:prstGeom prst="rect">
            <a:avLst/>
          </a:prstGeom>
          <a:noFill/>
          <a:ln>
            <a:noFill/>
          </a:ln>
        </p:spPr>
        <p:txBody>
          <a:bodyPr lIns="91420" tIns="45710" rIns="91420" bIns="45710" anchor="ctr" anchorCtr="0">
            <a:noAutofit/>
          </a:bodyPr>
          <a:lstStyle>
            <a:lvl1pPr marL="0" indent="0" algn="ctr">
              <a:buNone/>
              <a:defRPr sz="1800" b="0" i="0" baseline="0">
                <a:ln>
                  <a:solidFill>
                    <a:srgbClr val="FFFFFF"/>
                  </a:solidFill>
                </a:ln>
                <a:solidFill>
                  <a:srgbClr val="FFFFFF"/>
                </a:solidFill>
                <a:latin typeface="+mn-lt"/>
                <a:cs typeface="CiscoSans ExtraLight"/>
              </a:defRPr>
            </a:lvl1pPr>
            <a:lvl2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2pPr>
            <a:lvl3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3pPr>
            <a:lvl4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4pPr>
            <a:lvl5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5pPr>
          </a:lstStyle>
          <a:p>
            <a:pPr lvl="0"/>
            <a:r>
              <a:rPr lang="en-US" dirty="0" smtClean="0"/>
              <a:t>5</a:t>
            </a:r>
          </a:p>
        </p:txBody>
      </p:sp>
      <p:sp>
        <p:nvSpPr>
          <p:cNvPr id="57" name="Oval 56"/>
          <p:cNvSpPr/>
          <p:nvPr/>
        </p:nvSpPr>
        <p:spPr>
          <a:xfrm>
            <a:off x="4414576" y="1983084"/>
            <a:ext cx="464815" cy="464815"/>
          </a:xfrm>
          <a:prstGeom prst="ellipse">
            <a:avLst/>
          </a:prstGeom>
          <a:solidFill>
            <a:schemeClr val="accent6"/>
          </a:solidFill>
          <a:ln w="190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91440" rtlCol="0" anchor="ctr" anchorCtr="0"/>
          <a:lstStyle/>
          <a:p>
            <a:pPr algn="ctr"/>
            <a:endParaRPr lang="en-US" sz="1800" dirty="0" smtClean="0">
              <a:ln>
                <a:solidFill>
                  <a:schemeClr val="bg2"/>
                </a:solidFill>
              </a:ln>
              <a:solidFill>
                <a:schemeClr val="bg2"/>
              </a:solidFill>
              <a:cs typeface="Arial"/>
            </a:endParaRPr>
          </a:p>
        </p:txBody>
      </p:sp>
      <p:sp>
        <p:nvSpPr>
          <p:cNvPr id="58" name="Oval 57"/>
          <p:cNvSpPr/>
          <p:nvPr/>
        </p:nvSpPr>
        <p:spPr>
          <a:xfrm>
            <a:off x="4414575" y="1332693"/>
            <a:ext cx="464815" cy="464815"/>
          </a:xfrm>
          <a:prstGeom prst="ellipse">
            <a:avLst/>
          </a:prstGeom>
          <a:solidFill>
            <a:srgbClr val="00394F"/>
          </a:solidFill>
          <a:ln w="190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91440" rtlCol="0" anchor="ctr" anchorCtr="0"/>
          <a:lstStyle/>
          <a:p>
            <a:pPr algn="ctr"/>
            <a:endParaRPr lang="en-US" sz="1800" dirty="0" smtClean="0">
              <a:ln>
                <a:solidFill>
                  <a:schemeClr val="bg2"/>
                </a:solidFill>
              </a:ln>
              <a:solidFill>
                <a:schemeClr val="bg2"/>
              </a:solidFill>
              <a:cs typeface="Arial"/>
            </a:endParaRPr>
          </a:p>
        </p:txBody>
      </p:sp>
      <p:sp>
        <p:nvSpPr>
          <p:cNvPr id="59" name="Oval 58"/>
          <p:cNvSpPr/>
          <p:nvPr/>
        </p:nvSpPr>
        <p:spPr>
          <a:xfrm>
            <a:off x="4414576" y="2631212"/>
            <a:ext cx="464815" cy="464815"/>
          </a:xfrm>
          <a:prstGeom prst="ellipse">
            <a:avLst/>
          </a:prstGeom>
          <a:solidFill>
            <a:schemeClr val="accent5"/>
          </a:solidFill>
          <a:ln w="190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91440" rtlCol="0" anchor="ctr" anchorCtr="0"/>
          <a:lstStyle/>
          <a:p>
            <a:pPr algn="ctr"/>
            <a:endParaRPr lang="en-US" sz="1800" dirty="0" smtClean="0">
              <a:ln>
                <a:solidFill>
                  <a:schemeClr val="bg2"/>
                </a:solidFill>
              </a:ln>
              <a:solidFill>
                <a:schemeClr val="bg2"/>
              </a:solidFill>
              <a:cs typeface="Arial"/>
            </a:endParaRPr>
          </a:p>
        </p:txBody>
      </p:sp>
      <p:sp>
        <p:nvSpPr>
          <p:cNvPr id="60" name="Text Placeholder 17"/>
          <p:cNvSpPr>
            <a:spLocks noGrp="1"/>
          </p:cNvSpPr>
          <p:nvPr>
            <p:ph type="body" sz="quarter" idx="23"/>
          </p:nvPr>
        </p:nvSpPr>
        <p:spPr>
          <a:xfrm>
            <a:off x="5011349" y="1338608"/>
            <a:ext cx="2175886" cy="461327"/>
          </a:xfrm>
          <a:prstGeom prst="rect">
            <a:avLst/>
          </a:prstGeom>
        </p:spPr>
        <p:txBody>
          <a:bodyPr lIns="91420" tIns="45710" rIns="91420" bIns="45710" anchor="ctr" anchorCtr="0">
            <a:noAutofit/>
          </a:bodyPr>
          <a:lstStyle>
            <a:lvl1pPr marL="0" indent="0" algn="l">
              <a:buNone/>
              <a:defRPr sz="1800" b="0" i="0" baseline="0">
                <a:solidFill>
                  <a:srgbClr val="004C69"/>
                </a:solidFill>
                <a:latin typeface="+mn-lt"/>
                <a:cs typeface="CiscoSans ExtraLight"/>
              </a:defRPr>
            </a:lvl1pPr>
            <a:lvl2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2pPr>
            <a:lvl3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3pPr>
            <a:lvl4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4pPr>
            <a:lvl5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1" name="Text Placeholder 17"/>
          <p:cNvSpPr>
            <a:spLocks noGrp="1"/>
          </p:cNvSpPr>
          <p:nvPr>
            <p:ph type="body" sz="quarter" idx="24"/>
          </p:nvPr>
        </p:nvSpPr>
        <p:spPr>
          <a:xfrm>
            <a:off x="5011350" y="1988327"/>
            <a:ext cx="2175886" cy="461327"/>
          </a:xfrm>
          <a:prstGeom prst="rect">
            <a:avLst/>
          </a:prstGeom>
        </p:spPr>
        <p:txBody>
          <a:bodyPr lIns="91420" tIns="45710" rIns="91420" bIns="45710" anchor="ctr" anchorCtr="0">
            <a:noAutofit/>
          </a:bodyPr>
          <a:lstStyle>
            <a:lvl1pPr marL="0" indent="0" algn="l">
              <a:buNone/>
              <a:defRPr sz="1800" b="0" i="0" baseline="0">
                <a:solidFill>
                  <a:srgbClr val="004C69"/>
                </a:solidFill>
                <a:latin typeface="+mn-lt"/>
                <a:cs typeface="CiscoSans ExtraLight"/>
              </a:defRPr>
            </a:lvl1pPr>
            <a:lvl2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2pPr>
            <a:lvl3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3pPr>
            <a:lvl4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4pPr>
            <a:lvl5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2" name="Text Placeholder 17"/>
          <p:cNvSpPr>
            <a:spLocks noGrp="1"/>
          </p:cNvSpPr>
          <p:nvPr>
            <p:ph type="body" sz="quarter" idx="25"/>
          </p:nvPr>
        </p:nvSpPr>
        <p:spPr>
          <a:xfrm>
            <a:off x="5011350" y="2631212"/>
            <a:ext cx="2175886" cy="461327"/>
          </a:xfrm>
          <a:prstGeom prst="rect">
            <a:avLst/>
          </a:prstGeom>
        </p:spPr>
        <p:txBody>
          <a:bodyPr lIns="91420" tIns="45710" rIns="91420" bIns="45710" anchor="ctr" anchorCtr="0">
            <a:noAutofit/>
          </a:bodyPr>
          <a:lstStyle>
            <a:lvl1pPr marL="0" indent="0" algn="l">
              <a:buNone/>
              <a:defRPr sz="1800" b="0" i="0" baseline="0">
                <a:solidFill>
                  <a:srgbClr val="004C69"/>
                </a:solidFill>
                <a:latin typeface="+mn-lt"/>
                <a:cs typeface="CiscoSans ExtraLight"/>
              </a:defRPr>
            </a:lvl1pPr>
            <a:lvl2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2pPr>
            <a:lvl3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3pPr>
            <a:lvl4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4pPr>
            <a:lvl5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3" name="Text Placeholder 17"/>
          <p:cNvSpPr>
            <a:spLocks noGrp="1"/>
          </p:cNvSpPr>
          <p:nvPr>
            <p:ph type="body" sz="quarter" idx="26" hasCustomPrompt="1"/>
          </p:nvPr>
        </p:nvSpPr>
        <p:spPr>
          <a:xfrm>
            <a:off x="4414576" y="1331287"/>
            <a:ext cx="464815" cy="461327"/>
          </a:xfrm>
          <a:prstGeom prst="rect">
            <a:avLst/>
          </a:prstGeom>
          <a:noFill/>
          <a:ln>
            <a:noFill/>
          </a:ln>
        </p:spPr>
        <p:txBody>
          <a:bodyPr lIns="91420" tIns="45710" rIns="91420" bIns="45710" anchor="ctr" anchorCtr="0">
            <a:noAutofit/>
          </a:bodyPr>
          <a:lstStyle>
            <a:lvl1pPr marL="0" indent="0" algn="ctr">
              <a:buNone/>
              <a:defRPr sz="1800" b="0" i="0" baseline="0">
                <a:ln>
                  <a:solidFill>
                    <a:srgbClr val="FFFFFF"/>
                  </a:solidFill>
                </a:ln>
                <a:solidFill>
                  <a:srgbClr val="FFFFFF"/>
                </a:solidFill>
                <a:latin typeface="+mn-lt"/>
                <a:cs typeface="CiscoSans ExtraLight"/>
              </a:defRPr>
            </a:lvl1pPr>
            <a:lvl2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2pPr>
            <a:lvl3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3pPr>
            <a:lvl4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4pPr>
            <a:lvl5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5pPr>
          </a:lstStyle>
          <a:p>
            <a:pPr lvl="0"/>
            <a:r>
              <a:rPr lang="en-US" dirty="0" smtClean="0"/>
              <a:t>6</a:t>
            </a:r>
          </a:p>
        </p:txBody>
      </p:sp>
      <p:sp>
        <p:nvSpPr>
          <p:cNvPr id="64" name="Text Placeholder 17"/>
          <p:cNvSpPr>
            <a:spLocks noGrp="1"/>
          </p:cNvSpPr>
          <p:nvPr>
            <p:ph type="body" sz="quarter" idx="27" hasCustomPrompt="1"/>
          </p:nvPr>
        </p:nvSpPr>
        <p:spPr>
          <a:xfrm>
            <a:off x="4414576" y="1983084"/>
            <a:ext cx="464815" cy="461327"/>
          </a:xfrm>
          <a:prstGeom prst="rect">
            <a:avLst/>
          </a:prstGeom>
          <a:noFill/>
          <a:ln>
            <a:noFill/>
          </a:ln>
        </p:spPr>
        <p:txBody>
          <a:bodyPr lIns="91420" tIns="45710" rIns="91420" bIns="45710" anchor="ctr" anchorCtr="0">
            <a:noAutofit/>
          </a:bodyPr>
          <a:lstStyle>
            <a:lvl1pPr marL="0" indent="0" algn="ctr">
              <a:buNone/>
              <a:defRPr sz="1800" b="0" i="0" baseline="0">
                <a:ln>
                  <a:solidFill>
                    <a:srgbClr val="FFFFFF"/>
                  </a:solidFill>
                </a:ln>
                <a:solidFill>
                  <a:srgbClr val="FFFFFF"/>
                </a:solidFill>
                <a:latin typeface="+mn-lt"/>
                <a:cs typeface="CiscoSans ExtraLight"/>
              </a:defRPr>
            </a:lvl1pPr>
            <a:lvl2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2pPr>
            <a:lvl3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3pPr>
            <a:lvl4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4pPr>
            <a:lvl5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5pPr>
          </a:lstStyle>
          <a:p>
            <a:pPr lvl="0"/>
            <a:r>
              <a:rPr lang="en-US" dirty="0" smtClean="0"/>
              <a:t>7</a:t>
            </a:r>
          </a:p>
        </p:txBody>
      </p:sp>
      <p:sp>
        <p:nvSpPr>
          <p:cNvPr id="65" name="Text Placeholder 17"/>
          <p:cNvSpPr>
            <a:spLocks noGrp="1"/>
          </p:cNvSpPr>
          <p:nvPr>
            <p:ph type="body" sz="quarter" idx="28" hasCustomPrompt="1"/>
          </p:nvPr>
        </p:nvSpPr>
        <p:spPr>
          <a:xfrm>
            <a:off x="4414577" y="2629259"/>
            <a:ext cx="464815" cy="461327"/>
          </a:xfrm>
          <a:prstGeom prst="rect">
            <a:avLst/>
          </a:prstGeom>
          <a:noFill/>
          <a:ln>
            <a:noFill/>
          </a:ln>
        </p:spPr>
        <p:txBody>
          <a:bodyPr lIns="91420" tIns="45710" rIns="91420" bIns="45710" anchor="ctr" anchorCtr="0">
            <a:noAutofit/>
          </a:bodyPr>
          <a:lstStyle>
            <a:lvl1pPr marL="0" indent="0" algn="ctr">
              <a:buNone/>
              <a:defRPr sz="1800" b="0" i="0" baseline="0">
                <a:ln>
                  <a:solidFill>
                    <a:srgbClr val="FFFFFF"/>
                  </a:solidFill>
                </a:ln>
                <a:solidFill>
                  <a:srgbClr val="FFFFFF"/>
                </a:solidFill>
                <a:latin typeface="+mn-lt"/>
                <a:cs typeface="CiscoSans ExtraLight"/>
              </a:defRPr>
            </a:lvl1pPr>
            <a:lvl2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2pPr>
            <a:lvl3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3pPr>
            <a:lvl4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4pPr>
            <a:lvl5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5pPr>
          </a:lstStyle>
          <a:p>
            <a:pPr lvl="0"/>
            <a:r>
              <a:rPr lang="en-US" dirty="0" smtClean="0"/>
              <a:t>8</a:t>
            </a:r>
          </a:p>
        </p:txBody>
      </p:sp>
      <p:sp>
        <p:nvSpPr>
          <p:cNvPr id="66" name="Oval 65"/>
          <p:cNvSpPr/>
          <p:nvPr/>
        </p:nvSpPr>
        <p:spPr>
          <a:xfrm>
            <a:off x="4414577" y="3278347"/>
            <a:ext cx="464815" cy="464815"/>
          </a:xfrm>
          <a:prstGeom prst="ellipse">
            <a:avLst/>
          </a:prstGeom>
          <a:solidFill>
            <a:schemeClr val="bg2"/>
          </a:solidFill>
          <a:ln w="190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91440" rtlCol="0" anchor="ctr" anchorCtr="0"/>
          <a:lstStyle/>
          <a:p>
            <a:pPr algn="ctr"/>
            <a:endParaRPr lang="en-US" sz="1800" dirty="0" smtClean="0">
              <a:ln>
                <a:solidFill>
                  <a:schemeClr val="bg2"/>
                </a:solidFill>
              </a:ln>
              <a:solidFill>
                <a:schemeClr val="bg2"/>
              </a:solidFill>
              <a:cs typeface="Arial"/>
            </a:endParaRPr>
          </a:p>
        </p:txBody>
      </p:sp>
      <p:sp>
        <p:nvSpPr>
          <p:cNvPr id="67" name="Text Placeholder 17"/>
          <p:cNvSpPr>
            <a:spLocks noGrp="1"/>
          </p:cNvSpPr>
          <p:nvPr>
            <p:ph type="body" sz="quarter" idx="29"/>
          </p:nvPr>
        </p:nvSpPr>
        <p:spPr>
          <a:xfrm>
            <a:off x="5011351" y="3278347"/>
            <a:ext cx="2175886" cy="461327"/>
          </a:xfrm>
          <a:prstGeom prst="rect">
            <a:avLst/>
          </a:prstGeom>
        </p:spPr>
        <p:txBody>
          <a:bodyPr lIns="91420" tIns="45710" rIns="91420" bIns="45710" anchor="ctr" anchorCtr="0">
            <a:noAutofit/>
          </a:bodyPr>
          <a:lstStyle>
            <a:lvl1pPr marL="0" indent="0" algn="l">
              <a:buNone/>
              <a:defRPr sz="1800" b="0" i="0" baseline="0">
                <a:solidFill>
                  <a:srgbClr val="004C69"/>
                </a:solidFill>
                <a:latin typeface="+mn-lt"/>
                <a:cs typeface="CiscoSans ExtraLight"/>
              </a:defRPr>
            </a:lvl1pPr>
            <a:lvl2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2pPr>
            <a:lvl3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3pPr>
            <a:lvl4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4pPr>
            <a:lvl5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8" name="Text Placeholder 17"/>
          <p:cNvSpPr>
            <a:spLocks noGrp="1"/>
          </p:cNvSpPr>
          <p:nvPr>
            <p:ph type="body" sz="quarter" idx="30" hasCustomPrompt="1"/>
          </p:nvPr>
        </p:nvSpPr>
        <p:spPr>
          <a:xfrm>
            <a:off x="4414578" y="3276394"/>
            <a:ext cx="464815" cy="461327"/>
          </a:xfrm>
          <a:prstGeom prst="rect">
            <a:avLst/>
          </a:prstGeom>
          <a:noFill/>
          <a:ln>
            <a:noFill/>
          </a:ln>
        </p:spPr>
        <p:txBody>
          <a:bodyPr lIns="91420" tIns="45710" rIns="91420" bIns="45710" anchor="ctr" anchorCtr="0">
            <a:noAutofit/>
          </a:bodyPr>
          <a:lstStyle>
            <a:lvl1pPr marL="0" indent="0" algn="ctr">
              <a:buNone/>
              <a:defRPr sz="1800" b="0" i="0" baseline="0">
                <a:ln>
                  <a:solidFill>
                    <a:srgbClr val="FFFFFF"/>
                  </a:solidFill>
                </a:ln>
                <a:solidFill>
                  <a:srgbClr val="FFFFFF"/>
                </a:solidFill>
                <a:latin typeface="+mn-lt"/>
                <a:cs typeface="CiscoSans ExtraLight"/>
              </a:defRPr>
            </a:lvl1pPr>
            <a:lvl2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2pPr>
            <a:lvl3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3pPr>
            <a:lvl4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4pPr>
            <a:lvl5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5pPr>
          </a:lstStyle>
          <a:p>
            <a:pPr lvl="0"/>
            <a:r>
              <a:rPr lang="en-US" dirty="0" smtClean="0"/>
              <a:t>9</a:t>
            </a:r>
          </a:p>
        </p:txBody>
      </p:sp>
      <p:sp>
        <p:nvSpPr>
          <p:cNvPr id="69" name="Oval 68"/>
          <p:cNvSpPr/>
          <p:nvPr/>
        </p:nvSpPr>
        <p:spPr>
          <a:xfrm>
            <a:off x="4414578" y="3925482"/>
            <a:ext cx="464815" cy="464815"/>
          </a:xfrm>
          <a:prstGeom prst="ellipse">
            <a:avLst/>
          </a:prstGeom>
          <a:solidFill>
            <a:schemeClr val="accent1">
              <a:lumMod val="75000"/>
            </a:schemeClr>
          </a:solidFill>
          <a:ln w="190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91440" rtlCol="0" anchor="ctr" anchorCtr="0"/>
          <a:lstStyle/>
          <a:p>
            <a:pPr algn="ctr"/>
            <a:endParaRPr lang="en-US" sz="1800" dirty="0" smtClean="0">
              <a:ln>
                <a:solidFill>
                  <a:schemeClr val="bg2"/>
                </a:solidFill>
              </a:ln>
              <a:solidFill>
                <a:schemeClr val="bg2"/>
              </a:solidFill>
              <a:cs typeface="Arial"/>
            </a:endParaRPr>
          </a:p>
        </p:txBody>
      </p:sp>
      <p:sp>
        <p:nvSpPr>
          <p:cNvPr id="70" name="Text Placeholder 17"/>
          <p:cNvSpPr>
            <a:spLocks noGrp="1"/>
          </p:cNvSpPr>
          <p:nvPr>
            <p:ph type="body" sz="quarter" idx="31"/>
          </p:nvPr>
        </p:nvSpPr>
        <p:spPr>
          <a:xfrm>
            <a:off x="5011352" y="3925482"/>
            <a:ext cx="2175886" cy="461327"/>
          </a:xfrm>
          <a:prstGeom prst="rect">
            <a:avLst/>
          </a:prstGeom>
        </p:spPr>
        <p:txBody>
          <a:bodyPr lIns="91420" tIns="45710" rIns="91420" bIns="45710" anchor="ctr" anchorCtr="0">
            <a:noAutofit/>
          </a:bodyPr>
          <a:lstStyle>
            <a:lvl1pPr marL="0" indent="0" algn="l">
              <a:buNone/>
              <a:defRPr sz="1800" b="0" i="0" baseline="0">
                <a:solidFill>
                  <a:srgbClr val="004C69"/>
                </a:solidFill>
                <a:latin typeface="+mn-lt"/>
                <a:cs typeface="CiscoSans ExtraLight"/>
              </a:defRPr>
            </a:lvl1pPr>
            <a:lvl2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2pPr>
            <a:lvl3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3pPr>
            <a:lvl4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4pPr>
            <a:lvl5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1" name="Text Placeholder 17"/>
          <p:cNvSpPr>
            <a:spLocks noGrp="1"/>
          </p:cNvSpPr>
          <p:nvPr>
            <p:ph type="body" sz="quarter" idx="32" hasCustomPrompt="1"/>
          </p:nvPr>
        </p:nvSpPr>
        <p:spPr>
          <a:xfrm>
            <a:off x="4414579" y="3923529"/>
            <a:ext cx="464815" cy="461327"/>
          </a:xfrm>
          <a:prstGeom prst="rect">
            <a:avLst/>
          </a:prstGeom>
          <a:noFill/>
          <a:ln>
            <a:noFill/>
          </a:ln>
        </p:spPr>
        <p:txBody>
          <a:bodyPr lIns="91420" tIns="45710" rIns="91420" bIns="45710" anchor="ctr" anchorCtr="0">
            <a:noAutofit/>
          </a:bodyPr>
          <a:lstStyle>
            <a:lvl1pPr marL="0" indent="0" algn="ctr">
              <a:buNone/>
              <a:defRPr sz="1800" b="0" i="0" baseline="0">
                <a:ln>
                  <a:solidFill>
                    <a:srgbClr val="FFFFFF"/>
                  </a:solidFill>
                </a:ln>
                <a:solidFill>
                  <a:srgbClr val="FFFFFF"/>
                </a:solidFill>
                <a:latin typeface="+mn-lt"/>
                <a:cs typeface="CiscoSans ExtraLight"/>
              </a:defRPr>
            </a:lvl1pPr>
            <a:lvl2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2pPr>
            <a:lvl3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3pPr>
            <a:lvl4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4pPr>
            <a:lvl5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5pPr>
          </a:lstStyle>
          <a:p>
            <a:pPr lvl="0"/>
            <a:r>
              <a:rPr lang="en-US" dirty="0" smtClean="0"/>
              <a:t>10</a:t>
            </a:r>
          </a:p>
        </p:txBody>
      </p:sp>
    </p:spTree>
    <p:extLst>
      <p:ext uri="{BB962C8B-B14F-4D97-AF65-F5344CB8AC3E}">
        <p14:creationId xmlns:p14="http://schemas.microsoft.com/office/powerpoint/2010/main" val="364309995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1_Closing Slide"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"/>
            <a:ext cx="9143999" cy="5165874"/>
          </a:xfrm>
          <a:prstGeom prst="rect">
            <a:avLst/>
          </a:prstGeom>
        </p:spPr>
      </p:pic>
      <p:grpSp>
        <p:nvGrpSpPr>
          <p:cNvPr id="4" name="Group 4"/>
          <p:cNvGrpSpPr>
            <a:grpSpLocks noChangeAspect="1"/>
          </p:cNvGrpSpPr>
          <p:nvPr userDrawn="1"/>
        </p:nvGrpSpPr>
        <p:grpSpPr bwMode="auto">
          <a:xfrm>
            <a:off x="3746294" y="2129856"/>
            <a:ext cx="1617944" cy="860542"/>
            <a:chOff x="310" y="249"/>
            <a:chExt cx="502" cy="267"/>
          </a:xfrm>
          <a:solidFill>
            <a:schemeClr val="accent5"/>
          </a:solidFill>
        </p:grpSpPr>
        <p:sp>
          <p:nvSpPr>
            <p:cNvPr id="5" name="Rectangle 5"/>
            <p:cNvSpPr>
              <a:spLocks noChangeArrowheads="1"/>
            </p:cNvSpPr>
            <p:nvPr userDrawn="1"/>
          </p:nvSpPr>
          <p:spPr bwMode="auto">
            <a:xfrm>
              <a:off x="452" y="426"/>
              <a:ext cx="22" cy="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6" name="Freeform 6"/>
            <p:cNvSpPr>
              <a:spLocks/>
            </p:cNvSpPr>
            <p:nvPr userDrawn="1"/>
          </p:nvSpPr>
          <p:spPr bwMode="auto">
            <a:xfrm>
              <a:off x="585" y="425"/>
              <a:ext cx="66" cy="91"/>
            </a:xfrm>
            <a:custGeom>
              <a:avLst/>
              <a:gdLst>
                <a:gd name="T0" fmla="*/ 51 w 51"/>
                <a:gd name="T1" fmla="*/ 20 h 69"/>
                <a:gd name="T2" fmla="*/ 37 w 51"/>
                <a:gd name="T3" fmla="*/ 16 h 69"/>
                <a:gd name="T4" fmla="*/ 18 w 51"/>
                <a:gd name="T5" fmla="*/ 34 h 69"/>
                <a:gd name="T6" fmla="*/ 37 w 51"/>
                <a:gd name="T7" fmla="*/ 52 h 69"/>
                <a:gd name="T8" fmla="*/ 51 w 51"/>
                <a:gd name="T9" fmla="*/ 49 h 69"/>
                <a:gd name="T10" fmla="*/ 51 w 51"/>
                <a:gd name="T11" fmla="*/ 67 h 69"/>
                <a:gd name="T12" fmla="*/ 35 w 51"/>
                <a:gd name="T13" fmla="*/ 69 h 69"/>
                <a:gd name="T14" fmla="*/ 0 w 51"/>
                <a:gd name="T15" fmla="*/ 34 h 69"/>
                <a:gd name="T16" fmla="*/ 35 w 51"/>
                <a:gd name="T17" fmla="*/ 0 h 69"/>
                <a:gd name="T18" fmla="*/ 51 w 51"/>
                <a:gd name="T19" fmla="*/ 2 h 69"/>
                <a:gd name="T20" fmla="*/ 51 w 51"/>
                <a:gd name="T21" fmla="*/ 20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1" h="69">
                  <a:moveTo>
                    <a:pt x="51" y="20"/>
                  </a:moveTo>
                  <a:cubicBezTo>
                    <a:pt x="50" y="20"/>
                    <a:pt x="45" y="16"/>
                    <a:pt x="37" y="16"/>
                  </a:cubicBezTo>
                  <a:cubicBezTo>
                    <a:pt x="26" y="16"/>
                    <a:pt x="18" y="24"/>
                    <a:pt x="18" y="34"/>
                  </a:cubicBezTo>
                  <a:cubicBezTo>
                    <a:pt x="18" y="44"/>
                    <a:pt x="25" y="52"/>
                    <a:pt x="37" y="52"/>
                  </a:cubicBezTo>
                  <a:cubicBezTo>
                    <a:pt x="45" y="52"/>
                    <a:pt x="50" y="49"/>
                    <a:pt x="51" y="49"/>
                  </a:cubicBezTo>
                  <a:cubicBezTo>
                    <a:pt x="51" y="67"/>
                    <a:pt x="51" y="67"/>
                    <a:pt x="51" y="67"/>
                  </a:cubicBezTo>
                  <a:cubicBezTo>
                    <a:pt x="49" y="67"/>
                    <a:pt x="43" y="69"/>
                    <a:pt x="35" y="69"/>
                  </a:cubicBezTo>
                  <a:cubicBezTo>
                    <a:pt x="16" y="69"/>
                    <a:pt x="0" y="56"/>
                    <a:pt x="0" y="34"/>
                  </a:cubicBezTo>
                  <a:cubicBezTo>
                    <a:pt x="0" y="14"/>
                    <a:pt x="15" y="0"/>
                    <a:pt x="35" y="0"/>
                  </a:cubicBezTo>
                  <a:cubicBezTo>
                    <a:pt x="43" y="0"/>
                    <a:pt x="49" y="2"/>
                    <a:pt x="51" y="2"/>
                  </a:cubicBezTo>
                  <a:lnTo>
                    <a:pt x="51" y="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7" name="Freeform 7"/>
            <p:cNvSpPr>
              <a:spLocks/>
            </p:cNvSpPr>
            <p:nvPr userDrawn="1"/>
          </p:nvSpPr>
          <p:spPr bwMode="auto">
            <a:xfrm>
              <a:off x="355" y="425"/>
              <a:ext cx="67" cy="91"/>
            </a:xfrm>
            <a:custGeom>
              <a:avLst/>
              <a:gdLst>
                <a:gd name="T0" fmla="*/ 51 w 51"/>
                <a:gd name="T1" fmla="*/ 20 h 69"/>
                <a:gd name="T2" fmla="*/ 36 w 51"/>
                <a:gd name="T3" fmla="*/ 16 h 69"/>
                <a:gd name="T4" fmla="*/ 18 w 51"/>
                <a:gd name="T5" fmla="*/ 34 h 69"/>
                <a:gd name="T6" fmla="*/ 36 w 51"/>
                <a:gd name="T7" fmla="*/ 52 h 69"/>
                <a:gd name="T8" fmla="*/ 51 w 51"/>
                <a:gd name="T9" fmla="*/ 49 h 69"/>
                <a:gd name="T10" fmla="*/ 51 w 51"/>
                <a:gd name="T11" fmla="*/ 67 h 69"/>
                <a:gd name="T12" fmla="*/ 35 w 51"/>
                <a:gd name="T13" fmla="*/ 69 h 69"/>
                <a:gd name="T14" fmla="*/ 0 w 51"/>
                <a:gd name="T15" fmla="*/ 34 h 69"/>
                <a:gd name="T16" fmla="*/ 35 w 51"/>
                <a:gd name="T17" fmla="*/ 0 h 69"/>
                <a:gd name="T18" fmla="*/ 51 w 51"/>
                <a:gd name="T19" fmla="*/ 2 h 69"/>
                <a:gd name="T20" fmla="*/ 51 w 51"/>
                <a:gd name="T21" fmla="*/ 20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1" h="69">
                  <a:moveTo>
                    <a:pt x="51" y="20"/>
                  </a:moveTo>
                  <a:cubicBezTo>
                    <a:pt x="50" y="20"/>
                    <a:pt x="45" y="16"/>
                    <a:pt x="36" y="16"/>
                  </a:cubicBezTo>
                  <a:cubicBezTo>
                    <a:pt x="25" y="16"/>
                    <a:pt x="18" y="24"/>
                    <a:pt x="18" y="34"/>
                  </a:cubicBezTo>
                  <a:cubicBezTo>
                    <a:pt x="18" y="44"/>
                    <a:pt x="25" y="52"/>
                    <a:pt x="36" y="52"/>
                  </a:cubicBezTo>
                  <a:cubicBezTo>
                    <a:pt x="44" y="52"/>
                    <a:pt x="50" y="49"/>
                    <a:pt x="51" y="49"/>
                  </a:cubicBezTo>
                  <a:cubicBezTo>
                    <a:pt x="51" y="67"/>
                    <a:pt x="51" y="67"/>
                    <a:pt x="51" y="67"/>
                  </a:cubicBezTo>
                  <a:cubicBezTo>
                    <a:pt x="49" y="67"/>
                    <a:pt x="43" y="69"/>
                    <a:pt x="35" y="69"/>
                  </a:cubicBezTo>
                  <a:cubicBezTo>
                    <a:pt x="16" y="69"/>
                    <a:pt x="0" y="56"/>
                    <a:pt x="0" y="34"/>
                  </a:cubicBezTo>
                  <a:cubicBezTo>
                    <a:pt x="0" y="14"/>
                    <a:pt x="15" y="0"/>
                    <a:pt x="35" y="0"/>
                  </a:cubicBezTo>
                  <a:cubicBezTo>
                    <a:pt x="43" y="0"/>
                    <a:pt x="49" y="2"/>
                    <a:pt x="51" y="2"/>
                  </a:cubicBezTo>
                  <a:lnTo>
                    <a:pt x="51" y="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8" name="Freeform 8"/>
            <p:cNvSpPr>
              <a:spLocks noEditPoints="1"/>
            </p:cNvSpPr>
            <p:nvPr userDrawn="1"/>
          </p:nvSpPr>
          <p:spPr bwMode="auto">
            <a:xfrm>
              <a:off x="675" y="425"/>
              <a:ext cx="91" cy="91"/>
            </a:xfrm>
            <a:custGeom>
              <a:avLst/>
              <a:gdLst>
                <a:gd name="T0" fmla="*/ 70 w 70"/>
                <a:gd name="T1" fmla="*/ 34 h 69"/>
                <a:gd name="T2" fmla="*/ 35 w 70"/>
                <a:gd name="T3" fmla="*/ 69 h 69"/>
                <a:gd name="T4" fmla="*/ 0 w 70"/>
                <a:gd name="T5" fmla="*/ 34 h 69"/>
                <a:gd name="T6" fmla="*/ 35 w 70"/>
                <a:gd name="T7" fmla="*/ 0 h 69"/>
                <a:gd name="T8" fmla="*/ 70 w 70"/>
                <a:gd name="T9" fmla="*/ 34 h 69"/>
                <a:gd name="T10" fmla="*/ 35 w 70"/>
                <a:gd name="T11" fmla="*/ 17 h 69"/>
                <a:gd name="T12" fmla="*/ 18 w 70"/>
                <a:gd name="T13" fmla="*/ 34 h 69"/>
                <a:gd name="T14" fmla="*/ 35 w 70"/>
                <a:gd name="T15" fmla="*/ 52 h 69"/>
                <a:gd name="T16" fmla="*/ 52 w 70"/>
                <a:gd name="T17" fmla="*/ 34 h 69"/>
                <a:gd name="T18" fmla="*/ 35 w 70"/>
                <a:gd name="T19" fmla="*/ 17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0" h="69">
                  <a:moveTo>
                    <a:pt x="70" y="34"/>
                  </a:moveTo>
                  <a:cubicBezTo>
                    <a:pt x="70" y="53"/>
                    <a:pt x="56" y="69"/>
                    <a:pt x="35" y="69"/>
                  </a:cubicBezTo>
                  <a:cubicBezTo>
                    <a:pt x="14" y="69"/>
                    <a:pt x="0" y="53"/>
                    <a:pt x="0" y="34"/>
                  </a:cubicBezTo>
                  <a:cubicBezTo>
                    <a:pt x="0" y="15"/>
                    <a:pt x="14" y="0"/>
                    <a:pt x="35" y="0"/>
                  </a:cubicBezTo>
                  <a:cubicBezTo>
                    <a:pt x="56" y="0"/>
                    <a:pt x="70" y="15"/>
                    <a:pt x="70" y="34"/>
                  </a:cubicBezTo>
                  <a:close/>
                  <a:moveTo>
                    <a:pt x="35" y="17"/>
                  </a:moveTo>
                  <a:cubicBezTo>
                    <a:pt x="25" y="17"/>
                    <a:pt x="18" y="25"/>
                    <a:pt x="18" y="34"/>
                  </a:cubicBezTo>
                  <a:cubicBezTo>
                    <a:pt x="18" y="44"/>
                    <a:pt x="25" y="52"/>
                    <a:pt x="35" y="52"/>
                  </a:cubicBezTo>
                  <a:cubicBezTo>
                    <a:pt x="45" y="52"/>
                    <a:pt x="52" y="44"/>
                    <a:pt x="52" y="34"/>
                  </a:cubicBezTo>
                  <a:cubicBezTo>
                    <a:pt x="52" y="25"/>
                    <a:pt x="45" y="17"/>
                    <a:pt x="35" y="1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9" name="Freeform 9"/>
            <p:cNvSpPr>
              <a:spLocks/>
            </p:cNvSpPr>
            <p:nvPr userDrawn="1"/>
          </p:nvSpPr>
          <p:spPr bwMode="auto">
            <a:xfrm>
              <a:off x="503" y="425"/>
              <a:ext cx="60" cy="91"/>
            </a:xfrm>
            <a:custGeom>
              <a:avLst/>
              <a:gdLst>
                <a:gd name="T0" fmla="*/ 42 w 46"/>
                <a:gd name="T1" fmla="*/ 16 h 69"/>
                <a:gd name="T2" fmla="*/ 29 w 46"/>
                <a:gd name="T3" fmla="*/ 14 h 69"/>
                <a:gd name="T4" fmla="*/ 18 w 46"/>
                <a:gd name="T5" fmla="*/ 20 h 69"/>
                <a:gd name="T6" fmla="*/ 26 w 46"/>
                <a:gd name="T7" fmla="*/ 26 h 69"/>
                <a:gd name="T8" fmla="*/ 30 w 46"/>
                <a:gd name="T9" fmla="*/ 27 h 69"/>
                <a:gd name="T10" fmla="*/ 46 w 46"/>
                <a:gd name="T11" fmla="*/ 47 h 69"/>
                <a:gd name="T12" fmla="*/ 19 w 46"/>
                <a:gd name="T13" fmla="*/ 69 h 69"/>
                <a:gd name="T14" fmla="*/ 1 w 46"/>
                <a:gd name="T15" fmla="*/ 67 h 69"/>
                <a:gd name="T16" fmla="*/ 1 w 46"/>
                <a:gd name="T17" fmla="*/ 52 h 69"/>
                <a:gd name="T18" fmla="*/ 16 w 46"/>
                <a:gd name="T19" fmla="*/ 54 h 69"/>
                <a:gd name="T20" fmla="*/ 29 w 46"/>
                <a:gd name="T21" fmla="*/ 48 h 69"/>
                <a:gd name="T22" fmla="*/ 21 w 46"/>
                <a:gd name="T23" fmla="*/ 41 h 69"/>
                <a:gd name="T24" fmla="*/ 18 w 46"/>
                <a:gd name="T25" fmla="*/ 40 h 69"/>
                <a:gd name="T26" fmla="*/ 0 w 46"/>
                <a:gd name="T27" fmla="*/ 21 h 69"/>
                <a:gd name="T28" fmla="*/ 25 w 46"/>
                <a:gd name="T29" fmla="*/ 0 h 69"/>
                <a:gd name="T30" fmla="*/ 42 w 46"/>
                <a:gd name="T31" fmla="*/ 2 h 69"/>
                <a:gd name="T32" fmla="*/ 42 w 46"/>
                <a:gd name="T33" fmla="*/ 16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46" h="69">
                  <a:moveTo>
                    <a:pt x="42" y="16"/>
                  </a:moveTo>
                  <a:cubicBezTo>
                    <a:pt x="41" y="16"/>
                    <a:pt x="34" y="14"/>
                    <a:pt x="29" y="14"/>
                  </a:cubicBezTo>
                  <a:cubicBezTo>
                    <a:pt x="22" y="14"/>
                    <a:pt x="18" y="16"/>
                    <a:pt x="18" y="20"/>
                  </a:cubicBezTo>
                  <a:cubicBezTo>
                    <a:pt x="18" y="24"/>
                    <a:pt x="23" y="25"/>
                    <a:pt x="26" y="26"/>
                  </a:cubicBezTo>
                  <a:cubicBezTo>
                    <a:pt x="30" y="27"/>
                    <a:pt x="30" y="27"/>
                    <a:pt x="30" y="27"/>
                  </a:cubicBezTo>
                  <a:cubicBezTo>
                    <a:pt x="41" y="31"/>
                    <a:pt x="46" y="38"/>
                    <a:pt x="46" y="47"/>
                  </a:cubicBezTo>
                  <a:cubicBezTo>
                    <a:pt x="46" y="63"/>
                    <a:pt x="32" y="69"/>
                    <a:pt x="19" y="69"/>
                  </a:cubicBezTo>
                  <a:cubicBezTo>
                    <a:pt x="10" y="69"/>
                    <a:pt x="1" y="67"/>
                    <a:pt x="1" y="67"/>
                  </a:cubicBezTo>
                  <a:cubicBezTo>
                    <a:pt x="1" y="52"/>
                    <a:pt x="1" y="52"/>
                    <a:pt x="1" y="52"/>
                  </a:cubicBezTo>
                  <a:cubicBezTo>
                    <a:pt x="2" y="52"/>
                    <a:pt x="9" y="54"/>
                    <a:pt x="16" y="54"/>
                  </a:cubicBezTo>
                  <a:cubicBezTo>
                    <a:pt x="25" y="54"/>
                    <a:pt x="29" y="52"/>
                    <a:pt x="29" y="48"/>
                  </a:cubicBezTo>
                  <a:cubicBezTo>
                    <a:pt x="29" y="45"/>
                    <a:pt x="25" y="43"/>
                    <a:pt x="21" y="41"/>
                  </a:cubicBezTo>
                  <a:cubicBezTo>
                    <a:pt x="20" y="41"/>
                    <a:pt x="19" y="41"/>
                    <a:pt x="18" y="40"/>
                  </a:cubicBezTo>
                  <a:cubicBezTo>
                    <a:pt x="8" y="37"/>
                    <a:pt x="0" y="32"/>
                    <a:pt x="0" y="21"/>
                  </a:cubicBezTo>
                  <a:cubicBezTo>
                    <a:pt x="0" y="8"/>
                    <a:pt x="10" y="0"/>
                    <a:pt x="25" y="0"/>
                  </a:cubicBezTo>
                  <a:cubicBezTo>
                    <a:pt x="34" y="0"/>
                    <a:pt x="41" y="2"/>
                    <a:pt x="42" y="2"/>
                  </a:cubicBezTo>
                  <a:lnTo>
                    <a:pt x="42" y="1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0" name="Freeform 10"/>
            <p:cNvSpPr>
              <a:spLocks/>
            </p:cNvSpPr>
            <p:nvPr userDrawn="1"/>
          </p:nvSpPr>
          <p:spPr bwMode="auto">
            <a:xfrm>
              <a:off x="310" y="321"/>
              <a:ext cx="22" cy="45"/>
            </a:xfrm>
            <a:custGeom>
              <a:avLst/>
              <a:gdLst>
                <a:gd name="T0" fmla="*/ 17 w 17"/>
                <a:gd name="T1" fmla="*/ 8 h 34"/>
                <a:gd name="T2" fmla="*/ 8 w 17"/>
                <a:gd name="T3" fmla="*/ 0 h 34"/>
                <a:gd name="T4" fmla="*/ 0 w 17"/>
                <a:gd name="T5" fmla="*/ 8 h 34"/>
                <a:gd name="T6" fmla="*/ 0 w 17"/>
                <a:gd name="T7" fmla="*/ 26 h 34"/>
                <a:gd name="T8" fmla="*/ 8 w 17"/>
                <a:gd name="T9" fmla="*/ 34 h 34"/>
                <a:gd name="T10" fmla="*/ 17 w 17"/>
                <a:gd name="T11" fmla="*/ 26 h 34"/>
                <a:gd name="T12" fmla="*/ 17 w 17"/>
                <a:gd name="T13" fmla="*/ 8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34">
                  <a:moveTo>
                    <a:pt x="17" y="8"/>
                  </a:moveTo>
                  <a:cubicBezTo>
                    <a:pt x="17" y="3"/>
                    <a:pt x="13" y="0"/>
                    <a:pt x="8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0" y="30"/>
                    <a:pt x="4" y="34"/>
                    <a:pt x="8" y="34"/>
                  </a:cubicBezTo>
                  <a:cubicBezTo>
                    <a:pt x="13" y="34"/>
                    <a:pt x="17" y="30"/>
                    <a:pt x="17" y="26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1" name="Freeform 11"/>
            <p:cNvSpPr>
              <a:spLocks/>
            </p:cNvSpPr>
            <p:nvPr userDrawn="1"/>
          </p:nvSpPr>
          <p:spPr bwMode="auto">
            <a:xfrm>
              <a:off x="370" y="291"/>
              <a:ext cx="22" cy="75"/>
            </a:xfrm>
            <a:custGeom>
              <a:avLst/>
              <a:gdLst>
                <a:gd name="T0" fmla="*/ 17 w 17"/>
                <a:gd name="T1" fmla="*/ 8 h 57"/>
                <a:gd name="T2" fmla="*/ 8 w 17"/>
                <a:gd name="T3" fmla="*/ 0 h 57"/>
                <a:gd name="T4" fmla="*/ 0 w 17"/>
                <a:gd name="T5" fmla="*/ 8 h 57"/>
                <a:gd name="T6" fmla="*/ 0 w 17"/>
                <a:gd name="T7" fmla="*/ 49 h 57"/>
                <a:gd name="T8" fmla="*/ 8 w 17"/>
                <a:gd name="T9" fmla="*/ 57 h 57"/>
                <a:gd name="T10" fmla="*/ 17 w 17"/>
                <a:gd name="T11" fmla="*/ 49 h 57"/>
                <a:gd name="T12" fmla="*/ 17 w 17"/>
                <a:gd name="T13" fmla="*/ 8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57">
                  <a:moveTo>
                    <a:pt x="17" y="8"/>
                  </a:moveTo>
                  <a:cubicBezTo>
                    <a:pt x="17" y="3"/>
                    <a:pt x="13" y="0"/>
                    <a:pt x="8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0" y="53"/>
                    <a:pt x="4" y="57"/>
                    <a:pt x="8" y="57"/>
                  </a:cubicBezTo>
                  <a:cubicBezTo>
                    <a:pt x="13" y="57"/>
                    <a:pt x="17" y="53"/>
                    <a:pt x="17" y="49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2" name="Freeform 12"/>
            <p:cNvSpPr>
              <a:spLocks/>
            </p:cNvSpPr>
            <p:nvPr userDrawn="1"/>
          </p:nvSpPr>
          <p:spPr bwMode="auto">
            <a:xfrm>
              <a:off x="430" y="249"/>
              <a:ext cx="22" cy="139"/>
            </a:xfrm>
            <a:custGeom>
              <a:avLst/>
              <a:gdLst>
                <a:gd name="T0" fmla="*/ 17 w 17"/>
                <a:gd name="T1" fmla="*/ 8 h 106"/>
                <a:gd name="T2" fmla="*/ 8 w 17"/>
                <a:gd name="T3" fmla="*/ 0 h 106"/>
                <a:gd name="T4" fmla="*/ 0 w 17"/>
                <a:gd name="T5" fmla="*/ 8 h 106"/>
                <a:gd name="T6" fmla="*/ 0 w 17"/>
                <a:gd name="T7" fmla="*/ 97 h 106"/>
                <a:gd name="T8" fmla="*/ 8 w 17"/>
                <a:gd name="T9" fmla="*/ 106 h 106"/>
                <a:gd name="T10" fmla="*/ 17 w 17"/>
                <a:gd name="T11" fmla="*/ 97 h 106"/>
                <a:gd name="T12" fmla="*/ 17 w 17"/>
                <a:gd name="T13" fmla="*/ 8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106">
                  <a:moveTo>
                    <a:pt x="17" y="8"/>
                  </a:moveTo>
                  <a:cubicBezTo>
                    <a:pt x="17" y="4"/>
                    <a:pt x="13" y="0"/>
                    <a:pt x="8" y="0"/>
                  </a:cubicBezTo>
                  <a:cubicBezTo>
                    <a:pt x="4" y="0"/>
                    <a:pt x="0" y="4"/>
                    <a:pt x="0" y="8"/>
                  </a:cubicBezTo>
                  <a:cubicBezTo>
                    <a:pt x="0" y="97"/>
                    <a:pt x="0" y="97"/>
                    <a:pt x="0" y="97"/>
                  </a:cubicBezTo>
                  <a:cubicBezTo>
                    <a:pt x="0" y="102"/>
                    <a:pt x="4" y="106"/>
                    <a:pt x="8" y="106"/>
                  </a:cubicBezTo>
                  <a:cubicBezTo>
                    <a:pt x="13" y="106"/>
                    <a:pt x="17" y="102"/>
                    <a:pt x="17" y="97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3" name="Freeform 13"/>
            <p:cNvSpPr>
              <a:spLocks/>
            </p:cNvSpPr>
            <p:nvPr userDrawn="1"/>
          </p:nvSpPr>
          <p:spPr bwMode="auto">
            <a:xfrm>
              <a:off x="490" y="291"/>
              <a:ext cx="22" cy="75"/>
            </a:xfrm>
            <a:custGeom>
              <a:avLst/>
              <a:gdLst>
                <a:gd name="T0" fmla="*/ 17 w 17"/>
                <a:gd name="T1" fmla="*/ 8 h 57"/>
                <a:gd name="T2" fmla="*/ 8 w 17"/>
                <a:gd name="T3" fmla="*/ 0 h 57"/>
                <a:gd name="T4" fmla="*/ 0 w 17"/>
                <a:gd name="T5" fmla="*/ 8 h 57"/>
                <a:gd name="T6" fmla="*/ 0 w 17"/>
                <a:gd name="T7" fmla="*/ 49 h 57"/>
                <a:gd name="T8" fmla="*/ 8 w 17"/>
                <a:gd name="T9" fmla="*/ 57 h 57"/>
                <a:gd name="T10" fmla="*/ 17 w 17"/>
                <a:gd name="T11" fmla="*/ 49 h 57"/>
                <a:gd name="T12" fmla="*/ 17 w 17"/>
                <a:gd name="T13" fmla="*/ 8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57">
                  <a:moveTo>
                    <a:pt x="17" y="8"/>
                  </a:moveTo>
                  <a:cubicBezTo>
                    <a:pt x="17" y="3"/>
                    <a:pt x="13" y="0"/>
                    <a:pt x="8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0" y="53"/>
                    <a:pt x="4" y="57"/>
                    <a:pt x="8" y="57"/>
                  </a:cubicBezTo>
                  <a:cubicBezTo>
                    <a:pt x="13" y="57"/>
                    <a:pt x="17" y="53"/>
                    <a:pt x="17" y="49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4" name="Freeform 14"/>
            <p:cNvSpPr>
              <a:spLocks/>
            </p:cNvSpPr>
            <p:nvPr userDrawn="1"/>
          </p:nvSpPr>
          <p:spPr bwMode="auto">
            <a:xfrm>
              <a:off x="550" y="321"/>
              <a:ext cx="22" cy="45"/>
            </a:xfrm>
            <a:custGeom>
              <a:avLst/>
              <a:gdLst>
                <a:gd name="T0" fmla="*/ 17 w 17"/>
                <a:gd name="T1" fmla="*/ 8 h 34"/>
                <a:gd name="T2" fmla="*/ 8 w 17"/>
                <a:gd name="T3" fmla="*/ 0 h 34"/>
                <a:gd name="T4" fmla="*/ 0 w 17"/>
                <a:gd name="T5" fmla="*/ 8 h 34"/>
                <a:gd name="T6" fmla="*/ 0 w 17"/>
                <a:gd name="T7" fmla="*/ 26 h 34"/>
                <a:gd name="T8" fmla="*/ 8 w 17"/>
                <a:gd name="T9" fmla="*/ 34 h 34"/>
                <a:gd name="T10" fmla="*/ 17 w 17"/>
                <a:gd name="T11" fmla="*/ 26 h 34"/>
                <a:gd name="T12" fmla="*/ 17 w 17"/>
                <a:gd name="T13" fmla="*/ 8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34">
                  <a:moveTo>
                    <a:pt x="17" y="8"/>
                  </a:moveTo>
                  <a:cubicBezTo>
                    <a:pt x="17" y="3"/>
                    <a:pt x="13" y="0"/>
                    <a:pt x="8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0" y="30"/>
                    <a:pt x="4" y="34"/>
                    <a:pt x="8" y="34"/>
                  </a:cubicBezTo>
                  <a:cubicBezTo>
                    <a:pt x="13" y="34"/>
                    <a:pt x="17" y="30"/>
                    <a:pt x="17" y="26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5" name="Freeform 15"/>
            <p:cNvSpPr>
              <a:spLocks/>
            </p:cNvSpPr>
            <p:nvPr userDrawn="1"/>
          </p:nvSpPr>
          <p:spPr bwMode="auto">
            <a:xfrm>
              <a:off x="610" y="291"/>
              <a:ext cx="22" cy="75"/>
            </a:xfrm>
            <a:custGeom>
              <a:avLst/>
              <a:gdLst>
                <a:gd name="T0" fmla="*/ 17 w 17"/>
                <a:gd name="T1" fmla="*/ 8 h 57"/>
                <a:gd name="T2" fmla="*/ 9 w 17"/>
                <a:gd name="T3" fmla="*/ 0 h 57"/>
                <a:gd name="T4" fmla="*/ 0 w 17"/>
                <a:gd name="T5" fmla="*/ 8 h 57"/>
                <a:gd name="T6" fmla="*/ 0 w 17"/>
                <a:gd name="T7" fmla="*/ 49 h 57"/>
                <a:gd name="T8" fmla="*/ 9 w 17"/>
                <a:gd name="T9" fmla="*/ 57 h 57"/>
                <a:gd name="T10" fmla="*/ 17 w 17"/>
                <a:gd name="T11" fmla="*/ 49 h 57"/>
                <a:gd name="T12" fmla="*/ 17 w 17"/>
                <a:gd name="T13" fmla="*/ 8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57">
                  <a:moveTo>
                    <a:pt x="17" y="8"/>
                  </a:moveTo>
                  <a:cubicBezTo>
                    <a:pt x="17" y="3"/>
                    <a:pt x="13" y="0"/>
                    <a:pt x="9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0" y="53"/>
                    <a:pt x="4" y="57"/>
                    <a:pt x="9" y="57"/>
                  </a:cubicBezTo>
                  <a:cubicBezTo>
                    <a:pt x="13" y="57"/>
                    <a:pt x="17" y="53"/>
                    <a:pt x="17" y="49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6" name="Freeform 16"/>
            <p:cNvSpPr>
              <a:spLocks/>
            </p:cNvSpPr>
            <p:nvPr userDrawn="1"/>
          </p:nvSpPr>
          <p:spPr bwMode="auto">
            <a:xfrm>
              <a:off x="670" y="249"/>
              <a:ext cx="22" cy="139"/>
            </a:xfrm>
            <a:custGeom>
              <a:avLst/>
              <a:gdLst>
                <a:gd name="T0" fmla="*/ 17 w 17"/>
                <a:gd name="T1" fmla="*/ 8 h 106"/>
                <a:gd name="T2" fmla="*/ 9 w 17"/>
                <a:gd name="T3" fmla="*/ 0 h 106"/>
                <a:gd name="T4" fmla="*/ 0 w 17"/>
                <a:gd name="T5" fmla="*/ 8 h 106"/>
                <a:gd name="T6" fmla="*/ 0 w 17"/>
                <a:gd name="T7" fmla="*/ 97 h 106"/>
                <a:gd name="T8" fmla="*/ 9 w 17"/>
                <a:gd name="T9" fmla="*/ 106 h 106"/>
                <a:gd name="T10" fmla="*/ 17 w 17"/>
                <a:gd name="T11" fmla="*/ 97 h 106"/>
                <a:gd name="T12" fmla="*/ 17 w 17"/>
                <a:gd name="T13" fmla="*/ 8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106">
                  <a:moveTo>
                    <a:pt x="17" y="8"/>
                  </a:moveTo>
                  <a:cubicBezTo>
                    <a:pt x="17" y="4"/>
                    <a:pt x="13" y="0"/>
                    <a:pt x="9" y="0"/>
                  </a:cubicBezTo>
                  <a:cubicBezTo>
                    <a:pt x="4" y="0"/>
                    <a:pt x="0" y="4"/>
                    <a:pt x="0" y="8"/>
                  </a:cubicBezTo>
                  <a:cubicBezTo>
                    <a:pt x="0" y="97"/>
                    <a:pt x="0" y="97"/>
                    <a:pt x="0" y="97"/>
                  </a:cubicBezTo>
                  <a:cubicBezTo>
                    <a:pt x="0" y="102"/>
                    <a:pt x="4" y="106"/>
                    <a:pt x="9" y="106"/>
                  </a:cubicBezTo>
                  <a:cubicBezTo>
                    <a:pt x="13" y="106"/>
                    <a:pt x="17" y="102"/>
                    <a:pt x="17" y="97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7" name="Freeform 17"/>
            <p:cNvSpPr>
              <a:spLocks/>
            </p:cNvSpPr>
            <p:nvPr userDrawn="1"/>
          </p:nvSpPr>
          <p:spPr bwMode="auto">
            <a:xfrm>
              <a:off x="730" y="291"/>
              <a:ext cx="22" cy="75"/>
            </a:xfrm>
            <a:custGeom>
              <a:avLst/>
              <a:gdLst>
                <a:gd name="T0" fmla="*/ 17 w 17"/>
                <a:gd name="T1" fmla="*/ 8 h 57"/>
                <a:gd name="T2" fmla="*/ 9 w 17"/>
                <a:gd name="T3" fmla="*/ 0 h 57"/>
                <a:gd name="T4" fmla="*/ 0 w 17"/>
                <a:gd name="T5" fmla="*/ 8 h 57"/>
                <a:gd name="T6" fmla="*/ 0 w 17"/>
                <a:gd name="T7" fmla="*/ 49 h 57"/>
                <a:gd name="T8" fmla="*/ 9 w 17"/>
                <a:gd name="T9" fmla="*/ 57 h 57"/>
                <a:gd name="T10" fmla="*/ 17 w 17"/>
                <a:gd name="T11" fmla="*/ 49 h 57"/>
                <a:gd name="T12" fmla="*/ 17 w 17"/>
                <a:gd name="T13" fmla="*/ 8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57">
                  <a:moveTo>
                    <a:pt x="17" y="8"/>
                  </a:moveTo>
                  <a:cubicBezTo>
                    <a:pt x="17" y="3"/>
                    <a:pt x="13" y="0"/>
                    <a:pt x="9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0" y="53"/>
                    <a:pt x="4" y="57"/>
                    <a:pt x="9" y="57"/>
                  </a:cubicBezTo>
                  <a:cubicBezTo>
                    <a:pt x="13" y="57"/>
                    <a:pt x="17" y="53"/>
                    <a:pt x="17" y="49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8" name="Freeform 18"/>
            <p:cNvSpPr>
              <a:spLocks/>
            </p:cNvSpPr>
            <p:nvPr userDrawn="1"/>
          </p:nvSpPr>
          <p:spPr bwMode="auto">
            <a:xfrm>
              <a:off x="790" y="321"/>
              <a:ext cx="22" cy="45"/>
            </a:xfrm>
            <a:custGeom>
              <a:avLst/>
              <a:gdLst>
                <a:gd name="T0" fmla="*/ 17 w 17"/>
                <a:gd name="T1" fmla="*/ 8 h 34"/>
                <a:gd name="T2" fmla="*/ 9 w 17"/>
                <a:gd name="T3" fmla="*/ 0 h 34"/>
                <a:gd name="T4" fmla="*/ 0 w 17"/>
                <a:gd name="T5" fmla="*/ 8 h 34"/>
                <a:gd name="T6" fmla="*/ 0 w 17"/>
                <a:gd name="T7" fmla="*/ 26 h 34"/>
                <a:gd name="T8" fmla="*/ 9 w 17"/>
                <a:gd name="T9" fmla="*/ 34 h 34"/>
                <a:gd name="T10" fmla="*/ 17 w 17"/>
                <a:gd name="T11" fmla="*/ 26 h 34"/>
                <a:gd name="T12" fmla="*/ 17 w 17"/>
                <a:gd name="T13" fmla="*/ 8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34">
                  <a:moveTo>
                    <a:pt x="17" y="8"/>
                  </a:moveTo>
                  <a:cubicBezTo>
                    <a:pt x="17" y="3"/>
                    <a:pt x="13" y="0"/>
                    <a:pt x="9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0" y="30"/>
                    <a:pt x="4" y="34"/>
                    <a:pt x="9" y="34"/>
                  </a:cubicBezTo>
                  <a:cubicBezTo>
                    <a:pt x="13" y="34"/>
                    <a:pt x="17" y="30"/>
                    <a:pt x="17" y="26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1198843304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losing Slide"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 userDrawn="1"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00394F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 smtClean="0"/>
          </a:p>
        </p:txBody>
      </p:sp>
      <p:grpSp>
        <p:nvGrpSpPr>
          <p:cNvPr id="4" name="Group 4"/>
          <p:cNvGrpSpPr>
            <a:grpSpLocks noChangeAspect="1"/>
          </p:cNvGrpSpPr>
          <p:nvPr userDrawn="1"/>
        </p:nvGrpSpPr>
        <p:grpSpPr bwMode="auto">
          <a:xfrm>
            <a:off x="3746294" y="2129856"/>
            <a:ext cx="1617944" cy="860542"/>
            <a:chOff x="310" y="249"/>
            <a:chExt cx="502" cy="267"/>
          </a:xfrm>
          <a:solidFill>
            <a:schemeClr val="accent5"/>
          </a:solidFill>
        </p:grpSpPr>
        <p:sp>
          <p:nvSpPr>
            <p:cNvPr id="5" name="Rectangle 5"/>
            <p:cNvSpPr>
              <a:spLocks noChangeArrowheads="1"/>
            </p:cNvSpPr>
            <p:nvPr userDrawn="1"/>
          </p:nvSpPr>
          <p:spPr bwMode="auto">
            <a:xfrm>
              <a:off x="452" y="426"/>
              <a:ext cx="22" cy="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6" name="Freeform 6"/>
            <p:cNvSpPr>
              <a:spLocks/>
            </p:cNvSpPr>
            <p:nvPr userDrawn="1"/>
          </p:nvSpPr>
          <p:spPr bwMode="auto">
            <a:xfrm>
              <a:off x="585" y="425"/>
              <a:ext cx="66" cy="91"/>
            </a:xfrm>
            <a:custGeom>
              <a:avLst/>
              <a:gdLst>
                <a:gd name="T0" fmla="*/ 51 w 51"/>
                <a:gd name="T1" fmla="*/ 20 h 69"/>
                <a:gd name="T2" fmla="*/ 37 w 51"/>
                <a:gd name="T3" fmla="*/ 16 h 69"/>
                <a:gd name="T4" fmla="*/ 18 w 51"/>
                <a:gd name="T5" fmla="*/ 34 h 69"/>
                <a:gd name="T6" fmla="*/ 37 w 51"/>
                <a:gd name="T7" fmla="*/ 52 h 69"/>
                <a:gd name="T8" fmla="*/ 51 w 51"/>
                <a:gd name="T9" fmla="*/ 49 h 69"/>
                <a:gd name="T10" fmla="*/ 51 w 51"/>
                <a:gd name="T11" fmla="*/ 67 h 69"/>
                <a:gd name="T12" fmla="*/ 35 w 51"/>
                <a:gd name="T13" fmla="*/ 69 h 69"/>
                <a:gd name="T14" fmla="*/ 0 w 51"/>
                <a:gd name="T15" fmla="*/ 34 h 69"/>
                <a:gd name="T16" fmla="*/ 35 w 51"/>
                <a:gd name="T17" fmla="*/ 0 h 69"/>
                <a:gd name="T18" fmla="*/ 51 w 51"/>
                <a:gd name="T19" fmla="*/ 2 h 69"/>
                <a:gd name="T20" fmla="*/ 51 w 51"/>
                <a:gd name="T21" fmla="*/ 20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1" h="69">
                  <a:moveTo>
                    <a:pt x="51" y="20"/>
                  </a:moveTo>
                  <a:cubicBezTo>
                    <a:pt x="50" y="20"/>
                    <a:pt x="45" y="16"/>
                    <a:pt x="37" y="16"/>
                  </a:cubicBezTo>
                  <a:cubicBezTo>
                    <a:pt x="26" y="16"/>
                    <a:pt x="18" y="24"/>
                    <a:pt x="18" y="34"/>
                  </a:cubicBezTo>
                  <a:cubicBezTo>
                    <a:pt x="18" y="44"/>
                    <a:pt x="25" y="52"/>
                    <a:pt x="37" y="52"/>
                  </a:cubicBezTo>
                  <a:cubicBezTo>
                    <a:pt x="45" y="52"/>
                    <a:pt x="50" y="49"/>
                    <a:pt x="51" y="49"/>
                  </a:cubicBezTo>
                  <a:cubicBezTo>
                    <a:pt x="51" y="67"/>
                    <a:pt x="51" y="67"/>
                    <a:pt x="51" y="67"/>
                  </a:cubicBezTo>
                  <a:cubicBezTo>
                    <a:pt x="49" y="67"/>
                    <a:pt x="43" y="69"/>
                    <a:pt x="35" y="69"/>
                  </a:cubicBezTo>
                  <a:cubicBezTo>
                    <a:pt x="16" y="69"/>
                    <a:pt x="0" y="56"/>
                    <a:pt x="0" y="34"/>
                  </a:cubicBezTo>
                  <a:cubicBezTo>
                    <a:pt x="0" y="14"/>
                    <a:pt x="15" y="0"/>
                    <a:pt x="35" y="0"/>
                  </a:cubicBezTo>
                  <a:cubicBezTo>
                    <a:pt x="43" y="0"/>
                    <a:pt x="49" y="2"/>
                    <a:pt x="51" y="2"/>
                  </a:cubicBezTo>
                  <a:lnTo>
                    <a:pt x="51" y="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7" name="Freeform 7"/>
            <p:cNvSpPr>
              <a:spLocks/>
            </p:cNvSpPr>
            <p:nvPr userDrawn="1"/>
          </p:nvSpPr>
          <p:spPr bwMode="auto">
            <a:xfrm>
              <a:off x="355" y="425"/>
              <a:ext cx="67" cy="91"/>
            </a:xfrm>
            <a:custGeom>
              <a:avLst/>
              <a:gdLst>
                <a:gd name="T0" fmla="*/ 51 w 51"/>
                <a:gd name="T1" fmla="*/ 20 h 69"/>
                <a:gd name="T2" fmla="*/ 36 w 51"/>
                <a:gd name="T3" fmla="*/ 16 h 69"/>
                <a:gd name="T4" fmla="*/ 18 w 51"/>
                <a:gd name="T5" fmla="*/ 34 h 69"/>
                <a:gd name="T6" fmla="*/ 36 w 51"/>
                <a:gd name="T7" fmla="*/ 52 h 69"/>
                <a:gd name="T8" fmla="*/ 51 w 51"/>
                <a:gd name="T9" fmla="*/ 49 h 69"/>
                <a:gd name="T10" fmla="*/ 51 w 51"/>
                <a:gd name="T11" fmla="*/ 67 h 69"/>
                <a:gd name="T12" fmla="*/ 35 w 51"/>
                <a:gd name="T13" fmla="*/ 69 h 69"/>
                <a:gd name="T14" fmla="*/ 0 w 51"/>
                <a:gd name="T15" fmla="*/ 34 h 69"/>
                <a:gd name="T16" fmla="*/ 35 w 51"/>
                <a:gd name="T17" fmla="*/ 0 h 69"/>
                <a:gd name="T18" fmla="*/ 51 w 51"/>
                <a:gd name="T19" fmla="*/ 2 h 69"/>
                <a:gd name="T20" fmla="*/ 51 w 51"/>
                <a:gd name="T21" fmla="*/ 20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1" h="69">
                  <a:moveTo>
                    <a:pt x="51" y="20"/>
                  </a:moveTo>
                  <a:cubicBezTo>
                    <a:pt x="50" y="20"/>
                    <a:pt x="45" y="16"/>
                    <a:pt x="36" y="16"/>
                  </a:cubicBezTo>
                  <a:cubicBezTo>
                    <a:pt x="25" y="16"/>
                    <a:pt x="18" y="24"/>
                    <a:pt x="18" y="34"/>
                  </a:cubicBezTo>
                  <a:cubicBezTo>
                    <a:pt x="18" y="44"/>
                    <a:pt x="25" y="52"/>
                    <a:pt x="36" y="52"/>
                  </a:cubicBezTo>
                  <a:cubicBezTo>
                    <a:pt x="44" y="52"/>
                    <a:pt x="50" y="49"/>
                    <a:pt x="51" y="49"/>
                  </a:cubicBezTo>
                  <a:cubicBezTo>
                    <a:pt x="51" y="67"/>
                    <a:pt x="51" y="67"/>
                    <a:pt x="51" y="67"/>
                  </a:cubicBezTo>
                  <a:cubicBezTo>
                    <a:pt x="49" y="67"/>
                    <a:pt x="43" y="69"/>
                    <a:pt x="35" y="69"/>
                  </a:cubicBezTo>
                  <a:cubicBezTo>
                    <a:pt x="16" y="69"/>
                    <a:pt x="0" y="56"/>
                    <a:pt x="0" y="34"/>
                  </a:cubicBezTo>
                  <a:cubicBezTo>
                    <a:pt x="0" y="14"/>
                    <a:pt x="15" y="0"/>
                    <a:pt x="35" y="0"/>
                  </a:cubicBezTo>
                  <a:cubicBezTo>
                    <a:pt x="43" y="0"/>
                    <a:pt x="49" y="2"/>
                    <a:pt x="51" y="2"/>
                  </a:cubicBezTo>
                  <a:lnTo>
                    <a:pt x="51" y="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8" name="Freeform 8"/>
            <p:cNvSpPr>
              <a:spLocks noEditPoints="1"/>
            </p:cNvSpPr>
            <p:nvPr userDrawn="1"/>
          </p:nvSpPr>
          <p:spPr bwMode="auto">
            <a:xfrm>
              <a:off x="675" y="425"/>
              <a:ext cx="91" cy="91"/>
            </a:xfrm>
            <a:custGeom>
              <a:avLst/>
              <a:gdLst>
                <a:gd name="T0" fmla="*/ 70 w 70"/>
                <a:gd name="T1" fmla="*/ 34 h 69"/>
                <a:gd name="T2" fmla="*/ 35 w 70"/>
                <a:gd name="T3" fmla="*/ 69 h 69"/>
                <a:gd name="T4" fmla="*/ 0 w 70"/>
                <a:gd name="T5" fmla="*/ 34 h 69"/>
                <a:gd name="T6" fmla="*/ 35 w 70"/>
                <a:gd name="T7" fmla="*/ 0 h 69"/>
                <a:gd name="T8" fmla="*/ 70 w 70"/>
                <a:gd name="T9" fmla="*/ 34 h 69"/>
                <a:gd name="T10" fmla="*/ 35 w 70"/>
                <a:gd name="T11" fmla="*/ 17 h 69"/>
                <a:gd name="T12" fmla="*/ 18 w 70"/>
                <a:gd name="T13" fmla="*/ 34 h 69"/>
                <a:gd name="T14" fmla="*/ 35 w 70"/>
                <a:gd name="T15" fmla="*/ 52 h 69"/>
                <a:gd name="T16" fmla="*/ 52 w 70"/>
                <a:gd name="T17" fmla="*/ 34 h 69"/>
                <a:gd name="T18" fmla="*/ 35 w 70"/>
                <a:gd name="T19" fmla="*/ 17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0" h="69">
                  <a:moveTo>
                    <a:pt x="70" y="34"/>
                  </a:moveTo>
                  <a:cubicBezTo>
                    <a:pt x="70" y="53"/>
                    <a:pt x="56" y="69"/>
                    <a:pt x="35" y="69"/>
                  </a:cubicBezTo>
                  <a:cubicBezTo>
                    <a:pt x="14" y="69"/>
                    <a:pt x="0" y="53"/>
                    <a:pt x="0" y="34"/>
                  </a:cubicBezTo>
                  <a:cubicBezTo>
                    <a:pt x="0" y="15"/>
                    <a:pt x="14" y="0"/>
                    <a:pt x="35" y="0"/>
                  </a:cubicBezTo>
                  <a:cubicBezTo>
                    <a:pt x="56" y="0"/>
                    <a:pt x="70" y="15"/>
                    <a:pt x="70" y="34"/>
                  </a:cubicBezTo>
                  <a:close/>
                  <a:moveTo>
                    <a:pt x="35" y="17"/>
                  </a:moveTo>
                  <a:cubicBezTo>
                    <a:pt x="25" y="17"/>
                    <a:pt x="18" y="25"/>
                    <a:pt x="18" y="34"/>
                  </a:cubicBezTo>
                  <a:cubicBezTo>
                    <a:pt x="18" y="44"/>
                    <a:pt x="25" y="52"/>
                    <a:pt x="35" y="52"/>
                  </a:cubicBezTo>
                  <a:cubicBezTo>
                    <a:pt x="45" y="52"/>
                    <a:pt x="52" y="44"/>
                    <a:pt x="52" y="34"/>
                  </a:cubicBezTo>
                  <a:cubicBezTo>
                    <a:pt x="52" y="25"/>
                    <a:pt x="45" y="17"/>
                    <a:pt x="35" y="1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9" name="Freeform 9"/>
            <p:cNvSpPr>
              <a:spLocks/>
            </p:cNvSpPr>
            <p:nvPr userDrawn="1"/>
          </p:nvSpPr>
          <p:spPr bwMode="auto">
            <a:xfrm>
              <a:off x="503" y="425"/>
              <a:ext cx="60" cy="91"/>
            </a:xfrm>
            <a:custGeom>
              <a:avLst/>
              <a:gdLst>
                <a:gd name="T0" fmla="*/ 42 w 46"/>
                <a:gd name="T1" fmla="*/ 16 h 69"/>
                <a:gd name="T2" fmla="*/ 29 w 46"/>
                <a:gd name="T3" fmla="*/ 14 h 69"/>
                <a:gd name="T4" fmla="*/ 18 w 46"/>
                <a:gd name="T5" fmla="*/ 20 h 69"/>
                <a:gd name="T6" fmla="*/ 26 w 46"/>
                <a:gd name="T7" fmla="*/ 26 h 69"/>
                <a:gd name="T8" fmla="*/ 30 w 46"/>
                <a:gd name="T9" fmla="*/ 27 h 69"/>
                <a:gd name="T10" fmla="*/ 46 w 46"/>
                <a:gd name="T11" fmla="*/ 47 h 69"/>
                <a:gd name="T12" fmla="*/ 19 w 46"/>
                <a:gd name="T13" fmla="*/ 69 h 69"/>
                <a:gd name="T14" fmla="*/ 1 w 46"/>
                <a:gd name="T15" fmla="*/ 67 h 69"/>
                <a:gd name="T16" fmla="*/ 1 w 46"/>
                <a:gd name="T17" fmla="*/ 52 h 69"/>
                <a:gd name="T18" fmla="*/ 16 w 46"/>
                <a:gd name="T19" fmla="*/ 54 h 69"/>
                <a:gd name="T20" fmla="*/ 29 w 46"/>
                <a:gd name="T21" fmla="*/ 48 h 69"/>
                <a:gd name="T22" fmla="*/ 21 w 46"/>
                <a:gd name="T23" fmla="*/ 41 h 69"/>
                <a:gd name="T24" fmla="*/ 18 w 46"/>
                <a:gd name="T25" fmla="*/ 40 h 69"/>
                <a:gd name="T26" fmla="*/ 0 w 46"/>
                <a:gd name="T27" fmla="*/ 21 h 69"/>
                <a:gd name="T28" fmla="*/ 25 w 46"/>
                <a:gd name="T29" fmla="*/ 0 h 69"/>
                <a:gd name="T30" fmla="*/ 42 w 46"/>
                <a:gd name="T31" fmla="*/ 2 h 69"/>
                <a:gd name="T32" fmla="*/ 42 w 46"/>
                <a:gd name="T33" fmla="*/ 16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46" h="69">
                  <a:moveTo>
                    <a:pt x="42" y="16"/>
                  </a:moveTo>
                  <a:cubicBezTo>
                    <a:pt x="41" y="16"/>
                    <a:pt x="34" y="14"/>
                    <a:pt x="29" y="14"/>
                  </a:cubicBezTo>
                  <a:cubicBezTo>
                    <a:pt x="22" y="14"/>
                    <a:pt x="18" y="16"/>
                    <a:pt x="18" y="20"/>
                  </a:cubicBezTo>
                  <a:cubicBezTo>
                    <a:pt x="18" y="24"/>
                    <a:pt x="23" y="25"/>
                    <a:pt x="26" y="26"/>
                  </a:cubicBezTo>
                  <a:cubicBezTo>
                    <a:pt x="30" y="27"/>
                    <a:pt x="30" y="27"/>
                    <a:pt x="30" y="27"/>
                  </a:cubicBezTo>
                  <a:cubicBezTo>
                    <a:pt x="41" y="31"/>
                    <a:pt x="46" y="38"/>
                    <a:pt x="46" y="47"/>
                  </a:cubicBezTo>
                  <a:cubicBezTo>
                    <a:pt x="46" y="63"/>
                    <a:pt x="32" y="69"/>
                    <a:pt x="19" y="69"/>
                  </a:cubicBezTo>
                  <a:cubicBezTo>
                    <a:pt x="10" y="69"/>
                    <a:pt x="1" y="67"/>
                    <a:pt x="1" y="67"/>
                  </a:cubicBezTo>
                  <a:cubicBezTo>
                    <a:pt x="1" y="52"/>
                    <a:pt x="1" y="52"/>
                    <a:pt x="1" y="52"/>
                  </a:cubicBezTo>
                  <a:cubicBezTo>
                    <a:pt x="2" y="52"/>
                    <a:pt x="9" y="54"/>
                    <a:pt x="16" y="54"/>
                  </a:cubicBezTo>
                  <a:cubicBezTo>
                    <a:pt x="25" y="54"/>
                    <a:pt x="29" y="52"/>
                    <a:pt x="29" y="48"/>
                  </a:cubicBezTo>
                  <a:cubicBezTo>
                    <a:pt x="29" y="45"/>
                    <a:pt x="25" y="43"/>
                    <a:pt x="21" y="41"/>
                  </a:cubicBezTo>
                  <a:cubicBezTo>
                    <a:pt x="20" y="41"/>
                    <a:pt x="19" y="41"/>
                    <a:pt x="18" y="40"/>
                  </a:cubicBezTo>
                  <a:cubicBezTo>
                    <a:pt x="8" y="37"/>
                    <a:pt x="0" y="32"/>
                    <a:pt x="0" y="21"/>
                  </a:cubicBezTo>
                  <a:cubicBezTo>
                    <a:pt x="0" y="8"/>
                    <a:pt x="10" y="0"/>
                    <a:pt x="25" y="0"/>
                  </a:cubicBezTo>
                  <a:cubicBezTo>
                    <a:pt x="34" y="0"/>
                    <a:pt x="41" y="2"/>
                    <a:pt x="42" y="2"/>
                  </a:cubicBezTo>
                  <a:lnTo>
                    <a:pt x="42" y="1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0" name="Freeform 10"/>
            <p:cNvSpPr>
              <a:spLocks/>
            </p:cNvSpPr>
            <p:nvPr userDrawn="1"/>
          </p:nvSpPr>
          <p:spPr bwMode="auto">
            <a:xfrm>
              <a:off x="310" y="321"/>
              <a:ext cx="22" cy="45"/>
            </a:xfrm>
            <a:custGeom>
              <a:avLst/>
              <a:gdLst>
                <a:gd name="T0" fmla="*/ 17 w 17"/>
                <a:gd name="T1" fmla="*/ 8 h 34"/>
                <a:gd name="T2" fmla="*/ 8 w 17"/>
                <a:gd name="T3" fmla="*/ 0 h 34"/>
                <a:gd name="T4" fmla="*/ 0 w 17"/>
                <a:gd name="T5" fmla="*/ 8 h 34"/>
                <a:gd name="T6" fmla="*/ 0 w 17"/>
                <a:gd name="T7" fmla="*/ 26 h 34"/>
                <a:gd name="T8" fmla="*/ 8 w 17"/>
                <a:gd name="T9" fmla="*/ 34 h 34"/>
                <a:gd name="T10" fmla="*/ 17 w 17"/>
                <a:gd name="T11" fmla="*/ 26 h 34"/>
                <a:gd name="T12" fmla="*/ 17 w 17"/>
                <a:gd name="T13" fmla="*/ 8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34">
                  <a:moveTo>
                    <a:pt x="17" y="8"/>
                  </a:moveTo>
                  <a:cubicBezTo>
                    <a:pt x="17" y="3"/>
                    <a:pt x="13" y="0"/>
                    <a:pt x="8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0" y="30"/>
                    <a:pt x="4" y="34"/>
                    <a:pt x="8" y="34"/>
                  </a:cubicBezTo>
                  <a:cubicBezTo>
                    <a:pt x="13" y="34"/>
                    <a:pt x="17" y="30"/>
                    <a:pt x="17" y="26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1" name="Freeform 11"/>
            <p:cNvSpPr>
              <a:spLocks/>
            </p:cNvSpPr>
            <p:nvPr userDrawn="1"/>
          </p:nvSpPr>
          <p:spPr bwMode="auto">
            <a:xfrm>
              <a:off x="370" y="291"/>
              <a:ext cx="22" cy="75"/>
            </a:xfrm>
            <a:custGeom>
              <a:avLst/>
              <a:gdLst>
                <a:gd name="T0" fmla="*/ 17 w 17"/>
                <a:gd name="T1" fmla="*/ 8 h 57"/>
                <a:gd name="T2" fmla="*/ 8 w 17"/>
                <a:gd name="T3" fmla="*/ 0 h 57"/>
                <a:gd name="T4" fmla="*/ 0 w 17"/>
                <a:gd name="T5" fmla="*/ 8 h 57"/>
                <a:gd name="T6" fmla="*/ 0 w 17"/>
                <a:gd name="T7" fmla="*/ 49 h 57"/>
                <a:gd name="T8" fmla="*/ 8 w 17"/>
                <a:gd name="T9" fmla="*/ 57 h 57"/>
                <a:gd name="T10" fmla="*/ 17 w 17"/>
                <a:gd name="T11" fmla="*/ 49 h 57"/>
                <a:gd name="T12" fmla="*/ 17 w 17"/>
                <a:gd name="T13" fmla="*/ 8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57">
                  <a:moveTo>
                    <a:pt x="17" y="8"/>
                  </a:moveTo>
                  <a:cubicBezTo>
                    <a:pt x="17" y="3"/>
                    <a:pt x="13" y="0"/>
                    <a:pt x="8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0" y="53"/>
                    <a:pt x="4" y="57"/>
                    <a:pt x="8" y="57"/>
                  </a:cubicBezTo>
                  <a:cubicBezTo>
                    <a:pt x="13" y="57"/>
                    <a:pt x="17" y="53"/>
                    <a:pt x="17" y="49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2" name="Freeform 12"/>
            <p:cNvSpPr>
              <a:spLocks/>
            </p:cNvSpPr>
            <p:nvPr userDrawn="1"/>
          </p:nvSpPr>
          <p:spPr bwMode="auto">
            <a:xfrm>
              <a:off x="430" y="249"/>
              <a:ext cx="22" cy="139"/>
            </a:xfrm>
            <a:custGeom>
              <a:avLst/>
              <a:gdLst>
                <a:gd name="T0" fmla="*/ 17 w 17"/>
                <a:gd name="T1" fmla="*/ 8 h 106"/>
                <a:gd name="T2" fmla="*/ 8 w 17"/>
                <a:gd name="T3" fmla="*/ 0 h 106"/>
                <a:gd name="T4" fmla="*/ 0 w 17"/>
                <a:gd name="T5" fmla="*/ 8 h 106"/>
                <a:gd name="T6" fmla="*/ 0 w 17"/>
                <a:gd name="T7" fmla="*/ 97 h 106"/>
                <a:gd name="T8" fmla="*/ 8 w 17"/>
                <a:gd name="T9" fmla="*/ 106 h 106"/>
                <a:gd name="T10" fmla="*/ 17 w 17"/>
                <a:gd name="T11" fmla="*/ 97 h 106"/>
                <a:gd name="T12" fmla="*/ 17 w 17"/>
                <a:gd name="T13" fmla="*/ 8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106">
                  <a:moveTo>
                    <a:pt x="17" y="8"/>
                  </a:moveTo>
                  <a:cubicBezTo>
                    <a:pt x="17" y="4"/>
                    <a:pt x="13" y="0"/>
                    <a:pt x="8" y="0"/>
                  </a:cubicBezTo>
                  <a:cubicBezTo>
                    <a:pt x="4" y="0"/>
                    <a:pt x="0" y="4"/>
                    <a:pt x="0" y="8"/>
                  </a:cubicBezTo>
                  <a:cubicBezTo>
                    <a:pt x="0" y="97"/>
                    <a:pt x="0" y="97"/>
                    <a:pt x="0" y="97"/>
                  </a:cubicBezTo>
                  <a:cubicBezTo>
                    <a:pt x="0" y="102"/>
                    <a:pt x="4" y="106"/>
                    <a:pt x="8" y="106"/>
                  </a:cubicBezTo>
                  <a:cubicBezTo>
                    <a:pt x="13" y="106"/>
                    <a:pt x="17" y="102"/>
                    <a:pt x="17" y="97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3" name="Freeform 13"/>
            <p:cNvSpPr>
              <a:spLocks/>
            </p:cNvSpPr>
            <p:nvPr userDrawn="1"/>
          </p:nvSpPr>
          <p:spPr bwMode="auto">
            <a:xfrm>
              <a:off x="490" y="291"/>
              <a:ext cx="22" cy="75"/>
            </a:xfrm>
            <a:custGeom>
              <a:avLst/>
              <a:gdLst>
                <a:gd name="T0" fmla="*/ 17 w 17"/>
                <a:gd name="T1" fmla="*/ 8 h 57"/>
                <a:gd name="T2" fmla="*/ 8 w 17"/>
                <a:gd name="T3" fmla="*/ 0 h 57"/>
                <a:gd name="T4" fmla="*/ 0 w 17"/>
                <a:gd name="T5" fmla="*/ 8 h 57"/>
                <a:gd name="T6" fmla="*/ 0 w 17"/>
                <a:gd name="T7" fmla="*/ 49 h 57"/>
                <a:gd name="T8" fmla="*/ 8 w 17"/>
                <a:gd name="T9" fmla="*/ 57 h 57"/>
                <a:gd name="T10" fmla="*/ 17 w 17"/>
                <a:gd name="T11" fmla="*/ 49 h 57"/>
                <a:gd name="T12" fmla="*/ 17 w 17"/>
                <a:gd name="T13" fmla="*/ 8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57">
                  <a:moveTo>
                    <a:pt x="17" y="8"/>
                  </a:moveTo>
                  <a:cubicBezTo>
                    <a:pt x="17" y="3"/>
                    <a:pt x="13" y="0"/>
                    <a:pt x="8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0" y="53"/>
                    <a:pt x="4" y="57"/>
                    <a:pt x="8" y="57"/>
                  </a:cubicBezTo>
                  <a:cubicBezTo>
                    <a:pt x="13" y="57"/>
                    <a:pt x="17" y="53"/>
                    <a:pt x="17" y="49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4" name="Freeform 14"/>
            <p:cNvSpPr>
              <a:spLocks/>
            </p:cNvSpPr>
            <p:nvPr userDrawn="1"/>
          </p:nvSpPr>
          <p:spPr bwMode="auto">
            <a:xfrm>
              <a:off x="550" y="321"/>
              <a:ext cx="22" cy="45"/>
            </a:xfrm>
            <a:custGeom>
              <a:avLst/>
              <a:gdLst>
                <a:gd name="T0" fmla="*/ 17 w 17"/>
                <a:gd name="T1" fmla="*/ 8 h 34"/>
                <a:gd name="T2" fmla="*/ 8 w 17"/>
                <a:gd name="T3" fmla="*/ 0 h 34"/>
                <a:gd name="T4" fmla="*/ 0 w 17"/>
                <a:gd name="T5" fmla="*/ 8 h 34"/>
                <a:gd name="T6" fmla="*/ 0 w 17"/>
                <a:gd name="T7" fmla="*/ 26 h 34"/>
                <a:gd name="T8" fmla="*/ 8 w 17"/>
                <a:gd name="T9" fmla="*/ 34 h 34"/>
                <a:gd name="T10" fmla="*/ 17 w 17"/>
                <a:gd name="T11" fmla="*/ 26 h 34"/>
                <a:gd name="T12" fmla="*/ 17 w 17"/>
                <a:gd name="T13" fmla="*/ 8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34">
                  <a:moveTo>
                    <a:pt x="17" y="8"/>
                  </a:moveTo>
                  <a:cubicBezTo>
                    <a:pt x="17" y="3"/>
                    <a:pt x="13" y="0"/>
                    <a:pt x="8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0" y="30"/>
                    <a:pt x="4" y="34"/>
                    <a:pt x="8" y="34"/>
                  </a:cubicBezTo>
                  <a:cubicBezTo>
                    <a:pt x="13" y="34"/>
                    <a:pt x="17" y="30"/>
                    <a:pt x="17" y="26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5" name="Freeform 15"/>
            <p:cNvSpPr>
              <a:spLocks/>
            </p:cNvSpPr>
            <p:nvPr userDrawn="1"/>
          </p:nvSpPr>
          <p:spPr bwMode="auto">
            <a:xfrm>
              <a:off x="610" y="291"/>
              <a:ext cx="22" cy="75"/>
            </a:xfrm>
            <a:custGeom>
              <a:avLst/>
              <a:gdLst>
                <a:gd name="T0" fmla="*/ 17 w 17"/>
                <a:gd name="T1" fmla="*/ 8 h 57"/>
                <a:gd name="T2" fmla="*/ 9 w 17"/>
                <a:gd name="T3" fmla="*/ 0 h 57"/>
                <a:gd name="T4" fmla="*/ 0 w 17"/>
                <a:gd name="T5" fmla="*/ 8 h 57"/>
                <a:gd name="T6" fmla="*/ 0 w 17"/>
                <a:gd name="T7" fmla="*/ 49 h 57"/>
                <a:gd name="T8" fmla="*/ 9 w 17"/>
                <a:gd name="T9" fmla="*/ 57 h 57"/>
                <a:gd name="T10" fmla="*/ 17 w 17"/>
                <a:gd name="T11" fmla="*/ 49 h 57"/>
                <a:gd name="T12" fmla="*/ 17 w 17"/>
                <a:gd name="T13" fmla="*/ 8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57">
                  <a:moveTo>
                    <a:pt x="17" y="8"/>
                  </a:moveTo>
                  <a:cubicBezTo>
                    <a:pt x="17" y="3"/>
                    <a:pt x="13" y="0"/>
                    <a:pt x="9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0" y="53"/>
                    <a:pt x="4" y="57"/>
                    <a:pt x="9" y="57"/>
                  </a:cubicBezTo>
                  <a:cubicBezTo>
                    <a:pt x="13" y="57"/>
                    <a:pt x="17" y="53"/>
                    <a:pt x="17" y="49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6" name="Freeform 16"/>
            <p:cNvSpPr>
              <a:spLocks/>
            </p:cNvSpPr>
            <p:nvPr userDrawn="1"/>
          </p:nvSpPr>
          <p:spPr bwMode="auto">
            <a:xfrm>
              <a:off x="670" y="249"/>
              <a:ext cx="22" cy="139"/>
            </a:xfrm>
            <a:custGeom>
              <a:avLst/>
              <a:gdLst>
                <a:gd name="T0" fmla="*/ 17 w 17"/>
                <a:gd name="T1" fmla="*/ 8 h 106"/>
                <a:gd name="T2" fmla="*/ 9 w 17"/>
                <a:gd name="T3" fmla="*/ 0 h 106"/>
                <a:gd name="T4" fmla="*/ 0 w 17"/>
                <a:gd name="T5" fmla="*/ 8 h 106"/>
                <a:gd name="T6" fmla="*/ 0 w 17"/>
                <a:gd name="T7" fmla="*/ 97 h 106"/>
                <a:gd name="T8" fmla="*/ 9 w 17"/>
                <a:gd name="T9" fmla="*/ 106 h 106"/>
                <a:gd name="T10" fmla="*/ 17 w 17"/>
                <a:gd name="T11" fmla="*/ 97 h 106"/>
                <a:gd name="T12" fmla="*/ 17 w 17"/>
                <a:gd name="T13" fmla="*/ 8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106">
                  <a:moveTo>
                    <a:pt x="17" y="8"/>
                  </a:moveTo>
                  <a:cubicBezTo>
                    <a:pt x="17" y="4"/>
                    <a:pt x="13" y="0"/>
                    <a:pt x="9" y="0"/>
                  </a:cubicBezTo>
                  <a:cubicBezTo>
                    <a:pt x="4" y="0"/>
                    <a:pt x="0" y="4"/>
                    <a:pt x="0" y="8"/>
                  </a:cubicBezTo>
                  <a:cubicBezTo>
                    <a:pt x="0" y="97"/>
                    <a:pt x="0" y="97"/>
                    <a:pt x="0" y="97"/>
                  </a:cubicBezTo>
                  <a:cubicBezTo>
                    <a:pt x="0" y="102"/>
                    <a:pt x="4" y="106"/>
                    <a:pt x="9" y="106"/>
                  </a:cubicBezTo>
                  <a:cubicBezTo>
                    <a:pt x="13" y="106"/>
                    <a:pt x="17" y="102"/>
                    <a:pt x="17" y="97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7" name="Freeform 17"/>
            <p:cNvSpPr>
              <a:spLocks/>
            </p:cNvSpPr>
            <p:nvPr userDrawn="1"/>
          </p:nvSpPr>
          <p:spPr bwMode="auto">
            <a:xfrm>
              <a:off x="730" y="291"/>
              <a:ext cx="22" cy="75"/>
            </a:xfrm>
            <a:custGeom>
              <a:avLst/>
              <a:gdLst>
                <a:gd name="T0" fmla="*/ 17 w 17"/>
                <a:gd name="T1" fmla="*/ 8 h 57"/>
                <a:gd name="T2" fmla="*/ 9 w 17"/>
                <a:gd name="T3" fmla="*/ 0 h 57"/>
                <a:gd name="T4" fmla="*/ 0 w 17"/>
                <a:gd name="T5" fmla="*/ 8 h 57"/>
                <a:gd name="T6" fmla="*/ 0 w 17"/>
                <a:gd name="T7" fmla="*/ 49 h 57"/>
                <a:gd name="T8" fmla="*/ 9 w 17"/>
                <a:gd name="T9" fmla="*/ 57 h 57"/>
                <a:gd name="T10" fmla="*/ 17 w 17"/>
                <a:gd name="T11" fmla="*/ 49 h 57"/>
                <a:gd name="T12" fmla="*/ 17 w 17"/>
                <a:gd name="T13" fmla="*/ 8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57">
                  <a:moveTo>
                    <a:pt x="17" y="8"/>
                  </a:moveTo>
                  <a:cubicBezTo>
                    <a:pt x="17" y="3"/>
                    <a:pt x="13" y="0"/>
                    <a:pt x="9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0" y="53"/>
                    <a:pt x="4" y="57"/>
                    <a:pt x="9" y="57"/>
                  </a:cubicBezTo>
                  <a:cubicBezTo>
                    <a:pt x="13" y="57"/>
                    <a:pt x="17" y="53"/>
                    <a:pt x="17" y="49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8" name="Freeform 18"/>
            <p:cNvSpPr>
              <a:spLocks/>
            </p:cNvSpPr>
            <p:nvPr userDrawn="1"/>
          </p:nvSpPr>
          <p:spPr bwMode="auto">
            <a:xfrm>
              <a:off x="790" y="321"/>
              <a:ext cx="22" cy="45"/>
            </a:xfrm>
            <a:custGeom>
              <a:avLst/>
              <a:gdLst>
                <a:gd name="T0" fmla="*/ 17 w 17"/>
                <a:gd name="T1" fmla="*/ 8 h 34"/>
                <a:gd name="T2" fmla="*/ 9 w 17"/>
                <a:gd name="T3" fmla="*/ 0 h 34"/>
                <a:gd name="T4" fmla="*/ 0 w 17"/>
                <a:gd name="T5" fmla="*/ 8 h 34"/>
                <a:gd name="T6" fmla="*/ 0 w 17"/>
                <a:gd name="T7" fmla="*/ 26 h 34"/>
                <a:gd name="T8" fmla="*/ 9 w 17"/>
                <a:gd name="T9" fmla="*/ 34 h 34"/>
                <a:gd name="T10" fmla="*/ 17 w 17"/>
                <a:gd name="T11" fmla="*/ 26 h 34"/>
                <a:gd name="T12" fmla="*/ 17 w 17"/>
                <a:gd name="T13" fmla="*/ 8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34">
                  <a:moveTo>
                    <a:pt x="17" y="8"/>
                  </a:moveTo>
                  <a:cubicBezTo>
                    <a:pt x="17" y="3"/>
                    <a:pt x="13" y="0"/>
                    <a:pt x="9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0" y="30"/>
                    <a:pt x="4" y="34"/>
                    <a:pt x="9" y="34"/>
                  </a:cubicBezTo>
                  <a:cubicBezTo>
                    <a:pt x="13" y="34"/>
                    <a:pt x="17" y="30"/>
                    <a:pt x="17" y="26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14797489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3_Closing Slide"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4"/>
          <p:cNvGrpSpPr>
            <a:grpSpLocks noChangeAspect="1"/>
          </p:cNvGrpSpPr>
          <p:nvPr userDrawn="1"/>
        </p:nvGrpSpPr>
        <p:grpSpPr bwMode="auto">
          <a:xfrm>
            <a:off x="3746294" y="2129856"/>
            <a:ext cx="1617944" cy="860542"/>
            <a:chOff x="310" y="249"/>
            <a:chExt cx="502" cy="267"/>
          </a:xfrm>
          <a:solidFill>
            <a:schemeClr val="accent1">
              <a:lumMod val="75000"/>
            </a:schemeClr>
          </a:solidFill>
        </p:grpSpPr>
        <p:sp>
          <p:nvSpPr>
            <p:cNvPr id="5" name="Rectangle 5"/>
            <p:cNvSpPr>
              <a:spLocks noChangeArrowheads="1"/>
            </p:cNvSpPr>
            <p:nvPr userDrawn="1"/>
          </p:nvSpPr>
          <p:spPr bwMode="auto">
            <a:xfrm>
              <a:off x="452" y="426"/>
              <a:ext cx="22" cy="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6" name="Freeform 6"/>
            <p:cNvSpPr>
              <a:spLocks/>
            </p:cNvSpPr>
            <p:nvPr userDrawn="1"/>
          </p:nvSpPr>
          <p:spPr bwMode="auto">
            <a:xfrm>
              <a:off x="585" y="425"/>
              <a:ext cx="66" cy="91"/>
            </a:xfrm>
            <a:custGeom>
              <a:avLst/>
              <a:gdLst>
                <a:gd name="T0" fmla="*/ 51 w 51"/>
                <a:gd name="T1" fmla="*/ 20 h 69"/>
                <a:gd name="T2" fmla="*/ 37 w 51"/>
                <a:gd name="T3" fmla="*/ 16 h 69"/>
                <a:gd name="T4" fmla="*/ 18 w 51"/>
                <a:gd name="T5" fmla="*/ 34 h 69"/>
                <a:gd name="T6" fmla="*/ 37 w 51"/>
                <a:gd name="T7" fmla="*/ 52 h 69"/>
                <a:gd name="T8" fmla="*/ 51 w 51"/>
                <a:gd name="T9" fmla="*/ 49 h 69"/>
                <a:gd name="T10" fmla="*/ 51 w 51"/>
                <a:gd name="T11" fmla="*/ 67 h 69"/>
                <a:gd name="T12" fmla="*/ 35 w 51"/>
                <a:gd name="T13" fmla="*/ 69 h 69"/>
                <a:gd name="T14" fmla="*/ 0 w 51"/>
                <a:gd name="T15" fmla="*/ 34 h 69"/>
                <a:gd name="T16" fmla="*/ 35 w 51"/>
                <a:gd name="T17" fmla="*/ 0 h 69"/>
                <a:gd name="T18" fmla="*/ 51 w 51"/>
                <a:gd name="T19" fmla="*/ 2 h 69"/>
                <a:gd name="T20" fmla="*/ 51 w 51"/>
                <a:gd name="T21" fmla="*/ 20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1" h="69">
                  <a:moveTo>
                    <a:pt x="51" y="20"/>
                  </a:moveTo>
                  <a:cubicBezTo>
                    <a:pt x="50" y="20"/>
                    <a:pt x="45" y="16"/>
                    <a:pt x="37" y="16"/>
                  </a:cubicBezTo>
                  <a:cubicBezTo>
                    <a:pt x="26" y="16"/>
                    <a:pt x="18" y="24"/>
                    <a:pt x="18" y="34"/>
                  </a:cubicBezTo>
                  <a:cubicBezTo>
                    <a:pt x="18" y="44"/>
                    <a:pt x="25" y="52"/>
                    <a:pt x="37" y="52"/>
                  </a:cubicBezTo>
                  <a:cubicBezTo>
                    <a:pt x="45" y="52"/>
                    <a:pt x="50" y="49"/>
                    <a:pt x="51" y="49"/>
                  </a:cubicBezTo>
                  <a:cubicBezTo>
                    <a:pt x="51" y="67"/>
                    <a:pt x="51" y="67"/>
                    <a:pt x="51" y="67"/>
                  </a:cubicBezTo>
                  <a:cubicBezTo>
                    <a:pt x="49" y="67"/>
                    <a:pt x="43" y="69"/>
                    <a:pt x="35" y="69"/>
                  </a:cubicBezTo>
                  <a:cubicBezTo>
                    <a:pt x="16" y="69"/>
                    <a:pt x="0" y="56"/>
                    <a:pt x="0" y="34"/>
                  </a:cubicBezTo>
                  <a:cubicBezTo>
                    <a:pt x="0" y="14"/>
                    <a:pt x="15" y="0"/>
                    <a:pt x="35" y="0"/>
                  </a:cubicBezTo>
                  <a:cubicBezTo>
                    <a:pt x="43" y="0"/>
                    <a:pt x="49" y="2"/>
                    <a:pt x="51" y="2"/>
                  </a:cubicBezTo>
                  <a:lnTo>
                    <a:pt x="51" y="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7" name="Freeform 7"/>
            <p:cNvSpPr>
              <a:spLocks/>
            </p:cNvSpPr>
            <p:nvPr userDrawn="1"/>
          </p:nvSpPr>
          <p:spPr bwMode="auto">
            <a:xfrm>
              <a:off x="355" y="425"/>
              <a:ext cx="67" cy="91"/>
            </a:xfrm>
            <a:custGeom>
              <a:avLst/>
              <a:gdLst>
                <a:gd name="T0" fmla="*/ 51 w 51"/>
                <a:gd name="T1" fmla="*/ 20 h 69"/>
                <a:gd name="T2" fmla="*/ 36 w 51"/>
                <a:gd name="T3" fmla="*/ 16 h 69"/>
                <a:gd name="T4" fmla="*/ 18 w 51"/>
                <a:gd name="T5" fmla="*/ 34 h 69"/>
                <a:gd name="T6" fmla="*/ 36 w 51"/>
                <a:gd name="T7" fmla="*/ 52 h 69"/>
                <a:gd name="T8" fmla="*/ 51 w 51"/>
                <a:gd name="T9" fmla="*/ 49 h 69"/>
                <a:gd name="T10" fmla="*/ 51 w 51"/>
                <a:gd name="T11" fmla="*/ 67 h 69"/>
                <a:gd name="T12" fmla="*/ 35 w 51"/>
                <a:gd name="T13" fmla="*/ 69 h 69"/>
                <a:gd name="T14" fmla="*/ 0 w 51"/>
                <a:gd name="T15" fmla="*/ 34 h 69"/>
                <a:gd name="T16" fmla="*/ 35 w 51"/>
                <a:gd name="T17" fmla="*/ 0 h 69"/>
                <a:gd name="T18" fmla="*/ 51 w 51"/>
                <a:gd name="T19" fmla="*/ 2 h 69"/>
                <a:gd name="T20" fmla="*/ 51 w 51"/>
                <a:gd name="T21" fmla="*/ 20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1" h="69">
                  <a:moveTo>
                    <a:pt x="51" y="20"/>
                  </a:moveTo>
                  <a:cubicBezTo>
                    <a:pt x="50" y="20"/>
                    <a:pt x="45" y="16"/>
                    <a:pt x="36" y="16"/>
                  </a:cubicBezTo>
                  <a:cubicBezTo>
                    <a:pt x="25" y="16"/>
                    <a:pt x="18" y="24"/>
                    <a:pt x="18" y="34"/>
                  </a:cubicBezTo>
                  <a:cubicBezTo>
                    <a:pt x="18" y="44"/>
                    <a:pt x="25" y="52"/>
                    <a:pt x="36" y="52"/>
                  </a:cubicBezTo>
                  <a:cubicBezTo>
                    <a:pt x="44" y="52"/>
                    <a:pt x="50" y="49"/>
                    <a:pt x="51" y="49"/>
                  </a:cubicBezTo>
                  <a:cubicBezTo>
                    <a:pt x="51" y="67"/>
                    <a:pt x="51" y="67"/>
                    <a:pt x="51" y="67"/>
                  </a:cubicBezTo>
                  <a:cubicBezTo>
                    <a:pt x="49" y="67"/>
                    <a:pt x="43" y="69"/>
                    <a:pt x="35" y="69"/>
                  </a:cubicBezTo>
                  <a:cubicBezTo>
                    <a:pt x="16" y="69"/>
                    <a:pt x="0" y="56"/>
                    <a:pt x="0" y="34"/>
                  </a:cubicBezTo>
                  <a:cubicBezTo>
                    <a:pt x="0" y="14"/>
                    <a:pt x="15" y="0"/>
                    <a:pt x="35" y="0"/>
                  </a:cubicBezTo>
                  <a:cubicBezTo>
                    <a:pt x="43" y="0"/>
                    <a:pt x="49" y="2"/>
                    <a:pt x="51" y="2"/>
                  </a:cubicBezTo>
                  <a:lnTo>
                    <a:pt x="51" y="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8" name="Freeform 8"/>
            <p:cNvSpPr>
              <a:spLocks noEditPoints="1"/>
            </p:cNvSpPr>
            <p:nvPr userDrawn="1"/>
          </p:nvSpPr>
          <p:spPr bwMode="auto">
            <a:xfrm>
              <a:off x="675" y="425"/>
              <a:ext cx="91" cy="91"/>
            </a:xfrm>
            <a:custGeom>
              <a:avLst/>
              <a:gdLst>
                <a:gd name="T0" fmla="*/ 70 w 70"/>
                <a:gd name="T1" fmla="*/ 34 h 69"/>
                <a:gd name="T2" fmla="*/ 35 w 70"/>
                <a:gd name="T3" fmla="*/ 69 h 69"/>
                <a:gd name="T4" fmla="*/ 0 w 70"/>
                <a:gd name="T5" fmla="*/ 34 h 69"/>
                <a:gd name="T6" fmla="*/ 35 w 70"/>
                <a:gd name="T7" fmla="*/ 0 h 69"/>
                <a:gd name="T8" fmla="*/ 70 w 70"/>
                <a:gd name="T9" fmla="*/ 34 h 69"/>
                <a:gd name="T10" fmla="*/ 35 w 70"/>
                <a:gd name="T11" fmla="*/ 17 h 69"/>
                <a:gd name="T12" fmla="*/ 18 w 70"/>
                <a:gd name="T13" fmla="*/ 34 h 69"/>
                <a:gd name="T14" fmla="*/ 35 w 70"/>
                <a:gd name="T15" fmla="*/ 52 h 69"/>
                <a:gd name="T16" fmla="*/ 52 w 70"/>
                <a:gd name="T17" fmla="*/ 34 h 69"/>
                <a:gd name="T18" fmla="*/ 35 w 70"/>
                <a:gd name="T19" fmla="*/ 17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0" h="69">
                  <a:moveTo>
                    <a:pt x="70" y="34"/>
                  </a:moveTo>
                  <a:cubicBezTo>
                    <a:pt x="70" y="53"/>
                    <a:pt x="56" y="69"/>
                    <a:pt x="35" y="69"/>
                  </a:cubicBezTo>
                  <a:cubicBezTo>
                    <a:pt x="14" y="69"/>
                    <a:pt x="0" y="53"/>
                    <a:pt x="0" y="34"/>
                  </a:cubicBezTo>
                  <a:cubicBezTo>
                    <a:pt x="0" y="15"/>
                    <a:pt x="14" y="0"/>
                    <a:pt x="35" y="0"/>
                  </a:cubicBezTo>
                  <a:cubicBezTo>
                    <a:pt x="56" y="0"/>
                    <a:pt x="70" y="15"/>
                    <a:pt x="70" y="34"/>
                  </a:cubicBezTo>
                  <a:close/>
                  <a:moveTo>
                    <a:pt x="35" y="17"/>
                  </a:moveTo>
                  <a:cubicBezTo>
                    <a:pt x="25" y="17"/>
                    <a:pt x="18" y="25"/>
                    <a:pt x="18" y="34"/>
                  </a:cubicBezTo>
                  <a:cubicBezTo>
                    <a:pt x="18" y="44"/>
                    <a:pt x="25" y="52"/>
                    <a:pt x="35" y="52"/>
                  </a:cubicBezTo>
                  <a:cubicBezTo>
                    <a:pt x="45" y="52"/>
                    <a:pt x="52" y="44"/>
                    <a:pt x="52" y="34"/>
                  </a:cubicBezTo>
                  <a:cubicBezTo>
                    <a:pt x="52" y="25"/>
                    <a:pt x="45" y="17"/>
                    <a:pt x="35" y="1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9" name="Freeform 9"/>
            <p:cNvSpPr>
              <a:spLocks/>
            </p:cNvSpPr>
            <p:nvPr userDrawn="1"/>
          </p:nvSpPr>
          <p:spPr bwMode="auto">
            <a:xfrm>
              <a:off x="503" y="425"/>
              <a:ext cx="60" cy="91"/>
            </a:xfrm>
            <a:custGeom>
              <a:avLst/>
              <a:gdLst>
                <a:gd name="T0" fmla="*/ 42 w 46"/>
                <a:gd name="T1" fmla="*/ 16 h 69"/>
                <a:gd name="T2" fmla="*/ 29 w 46"/>
                <a:gd name="T3" fmla="*/ 14 h 69"/>
                <a:gd name="T4" fmla="*/ 18 w 46"/>
                <a:gd name="T5" fmla="*/ 20 h 69"/>
                <a:gd name="T6" fmla="*/ 26 w 46"/>
                <a:gd name="T7" fmla="*/ 26 h 69"/>
                <a:gd name="T8" fmla="*/ 30 w 46"/>
                <a:gd name="T9" fmla="*/ 27 h 69"/>
                <a:gd name="T10" fmla="*/ 46 w 46"/>
                <a:gd name="T11" fmla="*/ 47 h 69"/>
                <a:gd name="T12" fmla="*/ 19 w 46"/>
                <a:gd name="T13" fmla="*/ 69 h 69"/>
                <a:gd name="T14" fmla="*/ 1 w 46"/>
                <a:gd name="T15" fmla="*/ 67 h 69"/>
                <a:gd name="T16" fmla="*/ 1 w 46"/>
                <a:gd name="T17" fmla="*/ 52 h 69"/>
                <a:gd name="T18" fmla="*/ 16 w 46"/>
                <a:gd name="T19" fmla="*/ 54 h 69"/>
                <a:gd name="T20" fmla="*/ 29 w 46"/>
                <a:gd name="T21" fmla="*/ 48 h 69"/>
                <a:gd name="T22" fmla="*/ 21 w 46"/>
                <a:gd name="T23" fmla="*/ 41 h 69"/>
                <a:gd name="T24" fmla="*/ 18 w 46"/>
                <a:gd name="T25" fmla="*/ 40 h 69"/>
                <a:gd name="T26" fmla="*/ 0 w 46"/>
                <a:gd name="T27" fmla="*/ 21 h 69"/>
                <a:gd name="T28" fmla="*/ 25 w 46"/>
                <a:gd name="T29" fmla="*/ 0 h 69"/>
                <a:gd name="T30" fmla="*/ 42 w 46"/>
                <a:gd name="T31" fmla="*/ 2 h 69"/>
                <a:gd name="T32" fmla="*/ 42 w 46"/>
                <a:gd name="T33" fmla="*/ 16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46" h="69">
                  <a:moveTo>
                    <a:pt x="42" y="16"/>
                  </a:moveTo>
                  <a:cubicBezTo>
                    <a:pt x="41" y="16"/>
                    <a:pt x="34" y="14"/>
                    <a:pt x="29" y="14"/>
                  </a:cubicBezTo>
                  <a:cubicBezTo>
                    <a:pt x="22" y="14"/>
                    <a:pt x="18" y="16"/>
                    <a:pt x="18" y="20"/>
                  </a:cubicBezTo>
                  <a:cubicBezTo>
                    <a:pt x="18" y="24"/>
                    <a:pt x="23" y="25"/>
                    <a:pt x="26" y="26"/>
                  </a:cubicBezTo>
                  <a:cubicBezTo>
                    <a:pt x="30" y="27"/>
                    <a:pt x="30" y="27"/>
                    <a:pt x="30" y="27"/>
                  </a:cubicBezTo>
                  <a:cubicBezTo>
                    <a:pt x="41" y="31"/>
                    <a:pt x="46" y="38"/>
                    <a:pt x="46" y="47"/>
                  </a:cubicBezTo>
                  <a:cubicBezTo>
                    <a:pt x="46" y="63"/>
                    <a:pt x="32" y="69"/>
                    <a:pt x="19" y="69"/>
                  </a:cubicBezTo>
                  <a:cubicBezTo>
                    <a:pt x="10" y="69"/>
                    <a:pt x="1" y="67"/>
                    <a:pt x="1" y="67"/>
                  </a:cubicBezTo>
                  <a:cubicBezTo>
                    <a:pt x="1" y="52"/>
                    <a:pt x="1" y="52"/>
                    <a:pt x="1" y="52"/>
                  </a:cubicBezTo>
                  <a:cubicBezTo>
                    <a:pt x="2" y="52"/>
                    <a:pt x="9" y="54"/>
                    <a:pt x="16" y="54"/>
                  </a:cubicBezTo>
                  <a:cubicBezTo>
                    <a:pt x="25" y="54"/>
                    <a:pt x="29" y="52"/>
                    <a:pt x="29" y="48"/>
                  </a:cubicBezTo>
                  <a:cubicBezTo>
                    <a:pt x="29" y="45"/>
                    <a:pt x="25" y="43"/>
                    <a:pt x="21" y="41"/>
                  </a:cubicBezTo>
                  <a:cubicBezTo>
                    <a:pt x="20" y="41"/>
                    <a:pt x="19" y="41"/>
                    <a:pt x="18" y="40"/>
                  </a:cubicBezTo>
                  <a:cubicBezTo>
                    <a:pt x="8" y="37"/>
                    <a:pt x="0" y="32"/>
                    <a:pt x="0" y="21"/>
                  </a:cubicBezTo>
                  <a:cubicBezTo>
                    <a:pt x="0" y="8"/>
                    <a:pt x="10" y="0"/>
                    <a:pt x="25" y="0"/>
                  </a:cubicBezTo>
                  <a:cubicBezTo>
                    <a:pt x="34" y="0"/>
                    <a:pt x="41" y="2"/>
                    <a:pt x="42" y="2"/>
                  </a:cubicBezTo>
                  <a:lnTo>
                    <a:pt x="42" y="1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0" name="Freeform 10"/>
            <p:cNvSpPr>
              <a:spLocks/>
            </p:cNvSpPr>
            <p:nvPr userDrawn="1"/>
          </p:nvSpPr>
          <p:spPr bwMode="auto">
            <a:xfrm>
              <a:off x="310" y="321"/>
              <a:ext cx="22" cy="45"/>
            </a:xfrm>
            <a:custGeom>
              <a:avLst/>
              <a:gdLst>
                <a:gd name="T0" fmla="*/ 17 w 17"/>
                <a:gd name="T1" fmla="*/ 8 h 34"/>
                <a:gd name="T2" fmla="*/ 8 w 17"/>
                <a:gd name="T3" fmla="*/ 0 h 34"/>
                <a:gd name="T4" fmla="*/ 0 w 17"/>
                <a:gd name="T5" fmla="*/ 8 h 34"/>
                <a:gd name="T6" fmla="*/ 0 w 17"/>
                <a:gd name="T7" fmla="*/ 26 h 34"/>
                <a:gd name="T8" fmla="*/ 8 w 17"/>
                <a:gd name="T9" fmla="*/ 34 h 34"/>
                <a:gd name="T10" fmla="*/ 17 w 17"/>
                <a:gd name="T11" fmla="*/ 26 h 34"/>
                <a:gd name="T12" fmla="*/ 17 w 17"/>
                <a:gd name="T13" fmla="*/ 8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34">
                  <a:moveTo>
                    <a:pt x="17" y="8"/>
                  </a:moveTo>
                  <a:cubicBezTo>
                    <a:pt x="17" y="3"/>
                    <a:pt x="13" y="0"/>
                    <a:pt x="8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0" y="30"/>
                    <a:pt x="4" y="34"/>
                    <a:pt x="8" y="34"/>
                  </a:cubicBezTo>
                  <a:cubicBezTo>
                    <a:pt x="13" y="34"/>
                    <a:pt x="17" y="30"/>
                    <a:pt x="17" y="26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1" name="Freeform 11"/>
            <p:cNvSpPr>
              <a:spLocks/>
            </p:cNvSpPr>
            <p:nvPr userDrawn="1"/>
          </p:nvSpPr>
          <p:spPr bwMode="auto">
            <a:xfrm>
              <a:off x="370" y="291"/>
              <a:ext cx="22" cy="75"/>
            </a:xfrm>
            <a:custGeom>
              <a:avLst/>
              <a:gdLst>
                <a:gd name="T0" fmla="*/ 17 w 17"/>
                <a:gd name="T1" fmla="*/ 8 h 57"/>
                <a:gd name="T2" fmla="*/ 8 w 17"/>
                <a:gd name="T3" fmla="*/ 0 h 57"/>
                <a:gd name="T4" fmla="*/ 0 w 17"/>
                <a:gd name="T5" fmla="*/ 8 h 57"/>
                <a:gd name="T6" fmla="*/ 0 w 17"/>
                <a:gd name="T7" fmla="*/ 49 h 57"/>
                <a:gd name="T8" fmla="*/ 8 w 17"/>
                <a:gd name="T9" fmla="*/ 57 h 57"/>
                <a:gd name="T10" fmla="*/ 17 w 17"/>
                <a:gd name="T11" fmla="*/ 49 h 57"/>
                <a:gd name="T12" fmla="*/ 17 w 17"/>
                <a:gd name="T13" fmla="*/ 8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57">
                  <a:moveTo>
                    <a:pt x="17" y="8"/>
                  </a:moveTo>
                  <a:cubicBezTo>
                    <a:pt x="17" y="3"/>
                    <a:pt x="13" y="0"/>
                    <a:pt x="8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0" y="53"/>
                    <a:pt x="4" y="57"/>
                    <a:pt x="8" y="57"/>
                  </a:cubicBezTo>
                  <a:cubicBezTo>
                    <a:pt x="13" y="57"/>
                    <a:pt x="17" y="53"/>
                    <a:pt x="17" y="49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2" name="Freeform 12"/>
            <p:cNvSpPr>
              <a:spLocks/>
            </p:cNvSpPr>
            <p:nvPr userDrawn="1"/>
          </p:nvSpPr>
          <p:spPr bwMode="auto">
            <a:xfrm>
              <a:off x="430" y="249"/>
              <a:ext cx="22" cy="139"/>
            </a:xfrm>
            <a:custGeom>
              <a:avLst/>
              <a:gdLst>
                <a:gd name="T0" fmla="*/ 17 w 17"/>
                <a:gd name="T1" fmla="*/ 8 h 106"/>
                <a:gd name="T2" fmla="*/ 8 w 17"/>
                <a:gd name="T3" fmla="*/ 0 h 106"/>
                <a:gd name="T4" fmla="*/ 0 w 17"/>
                <a:gd name="T5" fmla="*/ 8 h 106"/>
                <a:gd name="T6" fmla="*/ 0 w 17"/>
                <a:gd name="T7" fmla="*/ 97 h 106"/>
                <a:gd name="T8" fmla="*/ 8 w 17"/>
                <a:gd name="T9" fmla="*/ 106 h 106"/>
                <a:gd name="T10" fmla="*/ 17 w 17"/>
                <a:gd name="T11" fmla="*/ 97 h 106"/>
                <a:gd name="T12" fmla="*/ 17 w 17"/>
                <a:gd name="T13" fmla="*/ 8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106">
                  <a:moveTo>
                    <a:pt x="17" y="8"/>
                  </a:moveTo>
                  <a:cubicBezTo>
                    <a:pt x="17" y="4"/>
                    <a:pt x="13" y="0"/>
                    <a:pt x="8" y="0"/>
                  </a:cubicBezTo>
                  <a:cubicBezTo>
                    <a:pt x="4" y="0"/>
                    <a:pt x="0" y="4"/>
                    <a:pt x="0" y="8"/>
                  </a:cubicBezTo>
                  <a:cubicBezTo>
                    <a:pt x="0" y="97"/>
                    <a:pt x="0" y="97"/>
                    <a:pt x="0" y="97"/>
                  </a:cubicBezTo>
                  <a:cubicBezTo>
                    <a:pt x="0" y="102"/>
                    <a:pt x="4" y="106"/>
                    <a:pt x="8" y="106"/>
                  </a:cubicBezTo>
                  <a:cubicBezTo>
                    <a:pt x="13" y="106"/>
                    <a:pt x="17" y="102"/>
                    <a:pt x="17" y="97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3" name="Freeform 13"/>
            <p:cNvSpPr>
              <a:spLocks/>
            </p:cNvSpPr>
            <p:nvPr userDrawn="1"/>
          </p:nvSpPr>
          <p:spPr bwMode="auto">
            <a:xfrm>
              <a:off x="490" y="291"/>
              <a:ext cx="22" cy="75"/>
            </a:xfrm>
            <a:custGeom>
              <a:avLst/>
              <a:gdLst>
                <a:gd name="T0" fmla="*/ 17 w 17"/>
                <a:gd name="T1" fmla="*/ 8 h 57"/>
                <a:gd name="T2" fmla="*/ 8 w 17"/>
                <a:gd name="T3" fmla="*/ 0 h 57"/>
                <a:gd name="T4" fmla="*/ 0 w 17"/>
                <a:gd name="T5" fmla="*/ 8 h 57"/>
                <a:gd name="T6" fmla="*/ 0 w 17"/>
                <a:gd name="T7" fmla="*/ 49 h 57"/>
                <a:gd name="T8" fmla="*/ 8 w 17"/>
                <a:gd name="T9" fmla="*/ 57 h 57"/>
                <a:gd name="T10" fmla="*/ 17 w 17"/>
                <a:gd name="T11" fmla="*/ 49 h 57"/>
                <a:gd name="T12" fmla="*/ 17 w 17"/>
                <a:gd name="T13" fmla="*/ 8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57">
                  <a:moveTo>
                    <a:pt x="17" y="8"/>
                  </a:moveTo>
                  <a:cubicBezTo>
                    <a:pt x="17" y="3"/>
                    <a:pt x="13" y="0"/>
                    <a:pt x="8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0" y="53"/>
                    <a:pt x="4" y="57"/>
                    <a:pt x="8" y="57"/>
                  </a:cubicBezTo>
                  <a:cubicBezTo>
                    <a:pt x="13" y="57"/>
                    <a:pt x="17" y="53"/>
                    <a:pt x="17" y="49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4" name="Freeform 14"/>
            <p:cNvSpPr>
              <a:spLocks/>
            </p:cNvSpPr>
            <p:nvPr userDrawn="1"/>
          </p:nvSpPr>
          <p:spPr bwMode="auto">
            <a:xfrm>
              <a:off x="550" y="321"/>
              <a:ext cx="22" cy="45"/>
            </a:xfrm>
            <a:custGeom>
              <a:avLst/>
              <a:gdLst>
                <a:gd name="T0" fmla="*/ 17 w 17"/>
                <a:gd name="T1" fmla="*/ 8 h 34"/>
                <a:gd name="T2" fmla="*/ 8 w 17"/>
                <a:gd name="T3" fmla="*/ 0 h 34"/>
                <a:gd name="T4" fmla="*/ 0 w 17"/>
                <a:gd name="T5" fmla="*/ 8 h 34"/>
                <a:gd name="T6" fmla="*/ 0 w 17"/>
                <a:gd name="T7" fmla="*/ 26 h 34"/>
                <a:gd name="T8" fmla="*/ 8 w 17"/>
                <a:gd name="T9" fmla="*/ 34 h 34"/>
                <a:gd name="T10" fmla="*/ 17 w 17"/>
                <a:gd name="T11" fmla="*/ 26 h 34"/>
                <a:gd name="T12" fmla="*/ 17 w 17"/>
                <a:gd name="T13" fmla="*/ 8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34">
                  <a:moveTo>
                    <a:pt x="17" y="8"/>
                  </a:moveTo>
                  <a:cubicBezTo>
                    <a:pt x="17" y="3"/>
                    <a:pt x="13" y="0"/>
                    <a:pt x="8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0" y="30"/>
                    <a:pt x="4" y="34"/>
                    <a:pt x="8" y="34"/>
                  </a:cubicBezTo>
                  <a:cubicBezTo>
                    <a:pt x="13" y="34"/>
                    <a:pt x="17" y="30"/>
                    <a:pt x="17" y="26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5" name="Freeform 15"/>
            <p:cNvSpPr>
              <a:spLocks/>
            </p:cNvSpPr>
            <p:nvPr userDrawn="1"/>
          </p:nvSpPr>
          <p:spPr bwMode="auto">
            <a:xfrm>
              <a:off x="610" y="291"/>
              <a:ext cx="22" cy="75"/>
            </a:xfrm>
            <a:custGeom>
              <a:avLst/>
              <a:gdLst>
                <a:gd name="T0" fmla="*/ 17 w 17"/>
                <a:gd name="T1" fmla="*/ 8 h 57"/>
                <a:gd name="T2" fmla="*/ 9 w 17"/>
                <a:gd name="T3" fmla="*/ 0 h 57"/>
                <a:gd name="T4" fmla="*/ 0 w 17"/>
                <a:gd name="T5" fmla="*/ 8 h 57"/>
                <a:gd name="T6" fmla="*/ 0 w 17"/>
                <a:gd name="T7" fmla="*/ 49 h 57"/>
                <a:gd name="T8" fmla="*/ 9 w 17"/>
                <a:gd name="T9" fmla="*/ 57 h 57"/>
                <a:gd name="T10" fmla="*/ 17 w 17"/>
                <a:gd name="T11" fmla="*/ 49 h 57"/>
                <a:gd name="T12" fmla="*/ 17 w 17"/>
                <a:gd name="T13" fmla="*/ 8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57">
                  <a:moveTo>
                    <a:pt x="17" y="8"/>
                  </a:moveTo>
                  <a:cubicBezTo>
                    <a:pt x="17" y="3"/>
                    <a:pt x="13" y="0"/>
                    <a:pt x="9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0" y="53"/>
                    <a:pt x="4" y="57"/>
                    <a:pt x="9" y="57"/>
                  </a:cubicBezTo>
                  <a:cubicBezTo>
                    <a:pt x="13" y="57"/>
                    <a:pt x="17" y="53"/>
                    <a:pt x="17" y="49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6" name="Freeform 16"/>
            <p:cNvSpPr>
              <a:spLocks/>
            </p:cNvSpPr>
            <p:nvPr userDrawn="1"/>
          </p:nvSpPr>
          <p:spPr bwMode="auto">
            <a:xfrm>
              <a:off x="670" y="249"/>
              <a:ext cx="22" cy="139"/>
            </a:xfrm>
            <a:custGeom>
              <a:avLst/>
              <a:gdLst>
                <a:gd name="T0" fmla="*/ 17 w 17"/>
                <a:gd name="T1" fmla="*/ 8 h 106"/>
                <a:gd name="T2" fmla="*/ 9 w 17"/>
                <a:gd name="T3" fmla="*/ 0 h 106"/>
                <a:gd name="T4" fmla="*/ 0 w 17"/>
                <a:gd name="T5" fmla="*/ 8 h 106"/>
                <a:gd name="T6" fmla="*/ 0 w 17"/>
                <a:gd name="T7" fmla="*/ 97 h 106"/>
                <a:gd name="T8" fmla="*/ 9 w 17"/>
                <a:gd name="T9" fmla="*/ 106 h 106"/>
                <a:gd name="T10" fmla="*/ 17 w 17"/>
                <a:gd name="T11" fmla="*/ 97 h 106"/>
                <a:gd name="T12" fmla="*/ 17 w 17"/>
                <a:gd name="T13" fmla="*/ 8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106">
                  <a:moveTo>
                    <a:pt x="17" y="8"/>
                  </a:moveTo>
                  <a:cubicBezTo>
                    <a:pt x="17" y="4"/>
                    <a:pt x="13" y="0"/>
                    <a:pt x="9" y="0"/>
                  </a:cubicBezTo>
                  <a:cubicBezTo>
                    <a:pt x="4" y="0"/>
                    <a:pt x="0" y="4"/>
                    <a:pt x="0" y="8"/>
                  </a:cubicBezTo>
                  <a:cubicBezTo>
                    <a:pt x="0" y="97"/>
                    <a:pt x="0" y="97"/>
                    <a:pt x="0" y="97"/>
                  </a:cubicBezTo>
                  <a:cubicBezTo>
                    <a:pt x="0" y="102"/>
                    <a:pt x="4" y="106"/>
                    <a:pt x="9" y="106"/>
                  </a:cubicBezTo>
                  <a:cubicBezTo>
                    <a:pt x="13" y="106"/>
                    <a:pt x="17" y="102"/>
                    <a:pt x="17" y="97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7" name="Freeform 17"/>
            <p:cNvSpPr>
              <a:spLocks/>
            </p:cNvSpPr>
            <p:nvPr userDrawn="1"/>
          </p:nvSpPr>
          <p:spPr bwMode="auto">
            <a:xfrm>
              <a:off x="730" y="291"/>
              <a:ext cx="22" cy="75"/>
            </a:xfrm>
            <a:custGeom>
              <a:avLst/>
              <a:gdLst>
                <a:gd name="T0" fmla="*/ 17 w 17"/>
                <a:gd name="T1" fmla="*/ 8 h 57"/>
                <a:gd name="T2" fmla="*/ 9 w 17"/>
                <a:gd name="T3" fmla="*/ 0 h 57"/>
                <a:gd name="T4" fmla="*/ 0 w 17"/>
                <a:gd name="T5" fmla="*/ 8 h 57"/>
                <a:gd name="T6" fmla="*/ 0 w 17"/>
                <a:gd name="T7" fmla="*/ 49 h 57"/>
                <a:gd name="T8" fmla="*/ 9 w 17"/>
                <a:gd name="T9" fmla="*/ 57 h 57"/>
                <a:gd name="T10" fmla="*/ 17 w 17"/>
                <a:gd name="T11" fmla="*/ 49 h 57"/>
                <a:gd name="T12" fmla="*/ 17 w 17"/>
                <a:gd name="T13" fmla="*/ 8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57">
                  <a:moveTo>
                    <a:pt x="17" y="8"/>
                  </a:moveTo>
                  <a:cubicBezTo>
                    <a:pt x="17" y="3"/>
                    <a:pt x="13" y="0"/>
                    <a:pt x="9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0" y="53"/>
                    <a:pt x="4" y="57"/>
                    <a:pt x="9" y="57"/>
                  </a:cubicBezTo>
                  <a:cubicBezTo>
                    <a:pt x="13" y="57"/>
                    <a:pt x="17" y="53"/>
                    <a:pt x="17" y="49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8" name="Freeform 18"/>
            <p:cNvSpPr>
              <a:spLocks/>
            </p:cNvSpPr>
            <p:nvPr userDrawn="1"/>
          </p:nvSpPr>
          <p:spPr bwMode="auto">
            <a:xfrm>
              <a:off x="790" y="321"/>
              <a:ext cx="22" cy="45"/>
            </a:xfrm>
            <a:custGeom>
              <a:avLst/>
              <a:gdLst>
                <a:gd name="T0" fmla="*/ 17 w 17"/>
                <a:gd name="T1" fmla="*/ 8 h 34"/>
                <a:gd name="T2" fmla="*/ 9 w 17"/>
                <a:gd name="T3" fmla="*/ 0 h 34"/>
                <a:gd name="T4" fmla="*/ 0 w 17"/>
                <a:gd name="T5" fmla="*/ 8 h 34"/>
                <a:gd name="T6" fmla="*/ 0 w 17"/>
                <a:gd name="T7" fmla="*/ 26 h 34"/>
                <a:gd name="T8" fmla="*/ 9 w 17"/>
                <a:gd name="T9" fmla="*/ 34 h 34"/>
                <a:gd name="T10" fmla="*/ 17 w 17"/>
                <a:gd name="T11" fmla="*/ 26 h 34"/>
                <a:gd name="T12" fmla="*/ 17 w 17"/>
                <a:gd name="T13" fmla="*/ 8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34">
                  <a:moveTo>
                    <a:pt x="17" y="8"/>
                  </a:moveTo>
                  <a:cubicBezTo>
                    <a:pt x="17" y="3"/>
                    <a:pt x="13" y="0"/>
                    <a:pt x="9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0" y="30"/>
                    <a:pt x="4" y="34"/>
                    <a:pt x="9" y="34"/>
                  </a:cubicBezTo>
                  <a:cubicBezTo>
                    <a:pt x="13" y="34"/>
                    <a:pt x="17" y="30"/>
                    <a:pt x="17" y="26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185154496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6"/>
          <p:cNvSpPr>
            <a:spLocks noGrp="1"/>
          </p:cNvSpPr>
          <p:nvPr>
            <p:ph type="sldNum" sz="quarter" idx="4"/>
          </p:nvPr>
        </p:nvSpPr>
        <p:spPr>
          <a:xfrm>
            <a:off x="8473441" y="4954263"/>
            <a:ext cx="676910" cy="1892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525">
                <a:solidFill>
                  <a:schemeClr val="tx2"/>
                </a:solidFill>
              </a:defRPr>
            </a:lvl1pPr>
          </a:lstStyle>
          <a:p>
            <a:pPr defTabSz="385763">
              <a:defRPr/>
            </a:pPr>
            <a:fld id="{2F5CCB13-0A32-4557-88E9-079F0C330695}" type="slidenum">
              <a:rPr lang="en-US" kern="0" smtClean="0">
                <a:solidFill>
                  <a:srgbClr val="595959"/>
                </a:solidFill>
              </a:rPr>
              <a:pPr defTabSz="385763">
                <a:defRPr/>
              </a:pPr>
              <a:t>‹#›</a:t>
            </a:fld>
            <a:endParaRPr lang="en-US" kern="0" dirty="0">
              <a:solidFill>
                <a:srgbClr val="595959"/>
              </a:solidFill>
            </a:endParaRPr>
          </a:p>
        </p:txBody>
      </p:sp>
      <p:sp>
        <p:nvSpPr>
          <p:cNvPr id="5" name="Rectangle 3"/>
          <p:cNvSpPr>
            <a:spLocks noGrp="1" noChangeArrowheads="1"/>
          </p:cNvSpPr>
          <p:nvPr>
            <p:ph idx="1"/>
          </p:nvPr>
        </p:nvSpPr>
        <p:spPr bwMode="auto">
          <a:xfrm>
            <a:off x="144065" y="798944"/>
            <a:ext cx="8853286" cy="41553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182880" bIns="45720" numCol="1" anchor="t" anchorCtr="0" compatLnSpc="1">
            <a:prstTxWarp prst="textNoShape">
              <a:avLst/>
            </a:prstTxWarp>
          </a:bodyPr>
          <a:lstStyle>
            <a:lvl1pPr marL="169863" indent="-169863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§"/>
              <a:defRPr>
                <a:solidFill>
                  <a:srgbClr val="000000"/>
                </a:solidFill>
              </a:defRPr>
            </a:lvl1pPr>
            <a:lvl2pPr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defRPr>
                <a:solidFill>
                  <a:srgbClr val="000000"/>
                </a:solidFill>
              </a:defRPr>
            </a:lvl2pPr>
            <a:lvl3pPr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defRPr>
                <a:solidFill>
                  <a:srgbClr val="000000"/>
                </a:solidFill>
              </a:defRPr>
            </a:lvl3pPr>
            <a:lvl4pPr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defRPr>
                <a:solidFill>
                  <a:srgbClr val="000000"/>
                </a:solidFill>
              </a:defRPr>
            </a:lvl4pPr>
          </a:lstStyle>
          <a:p>
            <a:pPr lvl="0"/>
            <a:r>
              <a:rPr lang="en-US" dirty="0" smtClean="0">
                <a:sym typeface="Arial" pitchFamily="34" charset="0"/>
              </a:rPr>
              <a:t>Click to edit Master text styles</a:t>
            </a:r>
          </a:p>
          <a:p>
            <a:pPr lvl="1"/>
            <a:r>
              <a:rPr lang="en-US" dirty="0" smtClean="0">
                <a:sym typeface="Arial" pitchFamily="34" charset="0"/>
              </a:rPr>
              <a:t>Second level</a:t>
            </a:r>
          </a:p>
          <a:p>
            <a:pPr lvl="2"/>
            <a:r>
              <a:rPr lang="en-US" dirty="0" smtClean="0">
                <a:sym typeface="Arial" pitchFamily="34" charset="0"/>
              </a:rPr>
              <a:t>Third level</a:t>
            </a:r>
          </a:p>
          <a:p>
            <a:pPr lvl="3"/>
            <a:r>
              <a:rPr lang="en-US" dirty="0" smtClean="0">
                <a:sym typeface="Arial" pitchFamily="34" charset="0"/>
              </a:rPr>
              <a:t>Fourth level</a:t>
            </a:r>
          </a:p>
        </p:txBody>
      </p:sp>
      <p:sp>
        <p:nvSpPr>
          <p:cNvPr id="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" y="41393"/>
            <a:ext cx="9144000" cy="7575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>
              <a:lnSpc>
                <a:spcPct val="100000"/>
              </a:lnSpc>
              <a:defRPr sz="2400"/>
            </a:lvl1pPr>
          </a:lstStyle>
          <a:p>
            <a:pPr lvl="0"/>
            <a:r>
              <a:rPr lang="en-US" dirty="0" smtClean="0">
                <a:sym typeface="Arial" pitchFamily="34" charset="0"/>
              </a:rPr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25799662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92501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5"/>
          <p:cNvSpPr>
            <a:spLocks noGrp="1"/>
          </p:cNvSpPr>
          <p:nvPr>
            <p:ph type="title"/>
          </p:nvPr>
        </p:nvSpPr>
        <p:spPr bwMode="auto">
          <a:xfrm>
            <a:off x="438150" y="341313"/>
            <a:ext cx="8345488" cy="731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24" tIns="45712" rIns="91424" bIns="45712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dirty="0" smtClean="0"/>
              <a:t>Title Goes Here</a:t>
            </a:r>
          </a:p>
        </p:txBody>
      </p:sp>
      <p:sp>
        <p:nvSpPr>
          <p:cNvPr id="12" name="Rectangle 7"/>
          <p:cNvSpPr>
            <a:spLocks noChangeArrowheads="1"/>
          </p:cNvSpPr>
          <p:nvPr/>
        </p:nvSpPr>
        <p:spPr bwMode="ltGray">
          <a:xfrm>
            <a:off x="8515707" y="4742907"/>
            <a:ext cx="218414" cy="15451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lIns="61586" tIns="30792" rIns="61586" bIns="30792" anchor="b">
            <a:spAutoFit/>
          </a:bodyPr>
          <a:lstStyle/>
          <a:p>
            <a:pPr algn="r" defTabSz="610744" fontAlgn="auto">
              <a:spcBef>
                <a:spcPts val="0"/>
              </a:spcBef>
              <a:spcAft>
                <a:spcPts val="0"/>
              </a:spcAft>
              <a:defRPr/>
            </a:pPr>
            <a:fld id="{6A1E46DC-7EF6-4EA2-B285-14272867D133}" type="slidenum">
              <a:rPr lang="en-US" sz="600">
                <a:solidFill>
                  <a:schemeClr val="accent3">
                    <a:lumMod val="85000"/>
                  </a:schemeClr>
                </a:solidFill>
                <a:latin typeface="+mn-lt"/>
                <a:ea typeface="+mn-ea"/>
                <a:cs typeface="CiscoSans Thin"/>
              </a:rPr>
              <a:pPr algn="r" defTabSz="610744" fontAlgn="auto">
                <a:spcBef>
                  <a:spcPts val="0"/>
                </a:spcBef>
                <a:spcAft>
                  <a:spcPts val="0"/>
                </a:spcAft>
                <a:defRPr/>
              </a:pPr>
              <a:t>‹#›</a:t>
            </a:fld>
            <a:endParaRPr lang="en-US" sz="600" dirty="0">
              <a:solidFill>
                <a:schemeClr val="accent3">
                  <a:lumMod val="85000"/>
                </a:schemeClr>
              </a:solidFill>
              <a:latin typeface="+mn-lt"/>
              <a:ea typeface="+mn-ea"/>
              <a:cs typeface="CiscoSans Thin"/>
            </a:endParaRPr>
          </a:p>
        </p:txBody>
      </p:sp>
      <p:sp>
        <p:nvSpPr>
          <p:cNvPr id="13" name="Rectangle 4"/>
          <p:cNvSpPr>
            <a:spLocks noChangeArrowheads="1"/>
          </p:cNvSpPr>
          <p:nvPr/>
        </p:nvSpPr>
        <p:spPr bwMode="ltGray">
          <a:xfrm>
            <a:off x="5867508" y="4741653"/>
            <a:ext cx="2658018" cy="1545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61586" tIns="30792" rIns="61586" bIns="30792" anchor="b">
            <a:spAutoFit/>
          </a:bodyPr>
          <a:lstStyle/>
          <a:p>
            <a:pPr defTabSz="610744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600" dirty="0">
                <a:solidFill>
                  <a:schemeClr val="accent3">
                    <a:lumMod val="85000"/>
                  </a:schemeClr>
                </a:solidFill>
                <a:latin typeface="+mn-lt"/>
                <a:ea typeface="+mn-ea"/>
                <a:cs typeface="CiscoSans Thin"/>
              </a:rPr>
              <a:t>© </a:t>
            </a:r>
            <a:r>
              <a:rPr lang="en-US" sz="600" dirty="0" smtClean="0">
                <a:solidFill>
                  <a:schemeClr val="accent3">
                    <a:lumMod val="85000"/>
                  </a:schemeClr>
                </a:solidFill>
                <a:latin typeface="+mn-lt"/>
                <a:ea typeface="+mn-ea"/>
                <a:cs typeface="CiscoSans Thin"/>
              </a:rPr>
              <a:t>2016  </a:t>
            </a:r>
            <a:r>
              <a:rPr lang="en-US" sz="600" dirty="0">
                <a:solidFill>
                  <a:schemeClr val="accent3">
                    <a:lumMod val="85000"/>
                  </a:schemeClr>
                </a:solidFill>
                <a:latin typeface="+mn-lt"/>
                <a:ea typeface="+mn-ea"/>
                <a:cs typeface="CiscoSans Thin"/>
              </a:rPr>
              <a:t>Cisco and/or its affiliates. All rights reserved.   Cisco Confidential</a:t>
            </a:r>
          </a:p>
        </p:txBody>
      </p:sp>
      <p:grpSp>
        <p:nvGrpSpPr>
          <p:cNvPr id="6" name="Group 4"/>
          <p:cNvGrpSpPr>
            <a:grpSpLocks noChangeAspect="1"/>
          </p:cNvGrpSpPr>
          <p:nvPr userDrawn="1"/>
        </p:nvGrpSpPr>
        <p:grpSpPr bwMode="auto">
          <a:xfrm>
            <a:off x="508039" y="4715197"/>
            <a:ext cx="340257" cy="180974"/>
            <a:chOff x="310" y="249"/>
            <a:chExt cx="502" cy="267"/>
          </a:xfrm>
          <a:solidFill>
            <a:schemeClr val="accent5"/>
          </a:solidFill>
        </p:grpSpPr>
        <p:sp>
          <p:nvSpPr>
            <p:cNvPr id="7" name="Rectangle 5"/>
            <p:cNvSpPr>
              <a:spLocks noChangeArrowheads="1"/>
            </p:cNvSpPr>
            <p:nvPr userDrawn="1"/>
          </p:nvSpPr>
          <p:spPr bwMode="auto">
            <a:xfrm>
              <a:off x="452" y="426"/>
              <a:ext cx="22" cy="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8" name="Freeform 6"/>
            <p:cNvSpPr>
              <a:spLocks/>
            </p:cNvSpPr>
            <p:nvPr userDrawn="1"/>
          </p:nvSpPr>
          <p:spPr bwMode="auto">
            <a:xfrm>
              <a:off x="585" y="425"/>
              <a:ext cx="66" cy="91"/>
            </a:xfrm>
            <a:custGeom>
              <a:avLst/>
              <a:gdLst>
                <a:gd name="T0" fmla="*/ 51 w 51"/>
                <a:gd name="T1" fmla="*/ 20 h 69"/>
                <a:gd name="T2" fmla="*/ 37 w 51"/>
                <a:gd name="T3" fmla="*/ 16 h 69"/>
                <a:gd name="T4" fmla="*/ 18 w 51"/>
                <a:gd name="T5" fmla="*/ 34 h 69"/>
                <a:gd name="T6" fmla="*/ 37 w 51"/>
                <a:gd name="T7" fmla="*/ 52 h 69"/>
                <a:gd name="T8" fmla="*/ 51 w 51"/>
                <a:gd name="T9" fmla="*/ 49 h 69"/>
                <a:gd name="T10" fmla="*/ 51 w 51"/>
                <a:gd name="T11" fmla="*/ 67 h 69"/>
                <a:gd name="T12" fmla="*/ 35 w 51"/>
                <a:gd name="T13" fmla="*/ 69 h 69"/>
                <a:gd name="T14" fmla="*/ 0 w 51"/>
                <a:gd name="T15" fmla="*/ 34 h 69"/>
                <a:gd name="T16" fmla="*/ 35 w 51"/>
                <a:gd name="T17" fmla="*/ 0 h 69"/>
                <a:gd name="T18" fmla="*/ 51 w 51"/>
                <a:gd name="T19" fmla="*/ 2 h 69"/>
                <a:gd name="T20" fmla="*/ 51 w 51"/>
                <a:gd name="T21" fmla="*/ 20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1" h="69">
                  <a:moveTo>
                    <a:pt x="51" y="20"/>
                  </a:moveTo>
                  <a:cubicBezTo>
                    <a:pt x="50" y="20"/>
                    <a:pt x="45" y="16"/>
                    <a:pt x="37" y="16"/>
                  </a:cubicBezTo>
                  <a:cubicBezTo>
                    <a:pt x="26" y="16"/>
                    <a:pt x="18" y="24"/>
                    <a:pt x="18" y="34"/>
                  </a:cubicBezTo>
                  <a:cubicBezTo>
                    <a:pt x="18" y="44"/>
                    <a:pt x="25" y="52"/>
                    <a:pt x="37" y="52"/>
                  </a:cubicBezTo>
                  <a:cubicBezTo>
                    <a:pt x="45" y="52"/>
                    <a:pt x="50" y="49"/>
                    <a:pt x="51" y="49"/>
                  </a:cubicBezTo>
                  <a:cubicBezTo>
                    <a:pt x="51" y="67"/>
                    <a:pt x="51" y="67"/>
                    <a:pt x="51" y="67"/>
                  </a:cubicBezTo>
                  <a:cubicBezTo>
                    <a:pt x="49" y="67"/>
                    <a:pt x="43" y="69"/>
                    <a:pt x="35" y="69"/>
                  </a:cubicBezTo>
                  <a:cubicBezTo>
                    <a:pt x="16" y="69"/>
                    <a:pt x="0" y="56"/>
                    <a:pt x="0" y="34"/>
                  </a:cubicBezTo>
                  <a:cubicBezTo>
                    <a:pt x="0" y="14"/>
                    <a:pt x="15" y="0"/>
                    <a:pt x="35" y="0"/>
                  </a:cubicBezTo>
                  <a:cubicBezTo>
                    <a:pt x="43" y="0"/>
                    <a:pt x="49" y="2"/>
                    <a:pt x="51" y="2"/>
                  </a:cubicBezTo>
                  <a:lnTo>
                    <a:pt x="51" y="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9" name="Freeform 7"/>
            <p:cNvSpPr>
              <a:spLocks/>
            </p:cNvSpPr>
            <p:nvPr userDrawn="1"/>
          </p:nvSpPr>
          <p:spPr bwMode="auto">
            <a:xfrm>
              <a:off x="355" y="425"/>
              <a:ext cx="67" cy="91"/>
            </a:xfrm>
            <a:custGeom>
              <a:avLst/>
              <a:gdLst>
                <a:gd name="T0" fmla="*/ 51 w 51"/>
                <a:gd name="T1" fmla="*/ 20 h 69"/>
                <a:gd name="T2" fmla="*/ 36 w 51"/>
                <a:gd name="T3" fmla="*/ 16 h 69"/>
                <a:gd name="T4" fmla="*/ 18 w 51"/>
                <a:gd name="T5" fmla="*/ 34 h 69"/>
                <a:gd name="T6" fmla="*/ 36 w 51"/>
                <a:gd name="T7" fmla="*/ 52 h 69"/>
                <a:gd name="T8" fmla="*/ 51 w 51"/>
                <a:gd name="T9" fmla="*/ 49 h 69"/>
                <a:gd name="T10" fmla="*/ 51 w 51"/>
                <a:gd name="T11" fmla="*/ 67 h 69"/>
                <a:gd name="T12" fmla="*/ 35 w 51"/>
                <a:gd name="T13" fmla="*/ 69 h 69"/>
                <a:gd name="T14" fmla="*/ 0 w 51"/>
                <a:gd name="T15" fmla="*/ 34 h 69"/>
                <a:gd name="T16" fmla="*/ 35 w 51"/>
                <a:gd name="T17" fmla="*/ 0 h 69"/>
                <a:gd name="T18" fmla="*/ 51 w 51"/>
                <a:gd name="T19" fmla="*/ 2 h 69"/>
                <a:gd name="T20" fmla="*/ 51 w 51"/>
                <a:gd name="T21" fmla="*/ 20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1" h="69">
                  <a:moveTo>
                    <a:pt x="51" y="20"/>
                  </a:moveTo>
                  <a:cubicBezTo>
                    <a:pt x="50" y="20"/>
                    <a:pt x="45" y="16"/>
                    <a:pt x="36" y="16"/>
                  </a:cubicBezTo>
                  <a:cubicBezTo>
                    <a:pt x="25" y="16"/>
                    <a:pt x="18" y="24"/>
                    <a:pt x="18" y="34"/>
                  </a:cubicBezTo>
                  <a:cubicBezTo>
                    <a:pt x="18" y="44"/>
                    <a:pt x="25" y="52"/>
                    <a:pt x="36" y="52"/>
                  </a:cubicBezTo>
                  <a:cubicBezTo>
                    <a:pt x="44" y="52"/>
                    <a:pt x="50" y="49"/>
                    <a:pt x="51" y="49"/>
                  </a:cubicBezTo>
                  <a:cubicBezTo>
                    <a:pt x="51" y="67"/>
                    <a:pt x="51" y="67"/>
                    <a:pt x="51" y="67"/>
                  </a:cubicBezTo>
                  <a:cubicBezTo>
                    <a:pt x="49" y="67"/>
                    <a:pt x="43" y="69"/>
                    <a:pt x="35" y="69"/>
                  </a:cubicBezTo>
                  <a:cubicBezTo>
                    <a:pt x="16" y="69"/>
                    <a:pt x="0" y="56"/>
                    <a:pt x="0" y="34"/>
                  </a:cubicBezTo>
                  <a:cubicBezTo>
                    <a:pt x="0" y="14"/>
                    <a:pt x="15" y="0"/>
                    <a:pt x="35" y="0"/>
                  </a:cubicBezTo>
                  <a:cubicBezTo>
                    <a:pt x="43" y="0"/>
                    <a:pt x="49" y="2"/>
                    <a:pt x="51" y="2"/>
                  </a:cubicBezTo>
                  <a:lnTo>
                    <a:pt x="51" y="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0" name="Freeform 8"/>
            <p:cNvSpPr>
              <a:spLocks noEditPoints="1"/>
            </p:cNvSpPr>
            <p:nvPr userDrawn="1"/>
          </p:nvSpPr>
          <p:spPr bwMode="auto">
            <a:xfrm>
              <a:off x="675" y="425"/>
              <a:ext cx="91" cy="91"/>
            </a:xfrm>
            <a:custGeom>
              <a:avLst/>
              <a:gdLst>
                <a:gd name="T0" fmla="*/ 70 w 70"/>
                <a:gd name="T1" fmla="*/ 34 h 69"/>
                <a:gd name="T2" fmla="*/ 35 w 70"/>
                <a:gd name="T3" fmla="*/ 69 h 69"/>
                <a:gd name="T4" fmla="*/ 0 w 70"/>
                <a:gd name="T5" fmla="*/ 34 h 69"/>
                <a:gd name="T6" fmla="*/ 35 w 70"/>
                <a:gd name="T7" fmla="*/ 0 h 69"/>
                <a:gd name="T8" fmla="*/ 70 w 70"/>
                <a:gd name="T9" fmla="*/ 34 h 69"/>
                <a:gd name="T10" fmla="*/ 35 w 70"/>
                <a:gd name="T11" fmla="*/ 17 h 69"/>
                <a:gd name="T12" fmla="*/ 18 w 70"/>
                <a:gd name="T13" fmla="*/ 34 h 69"/>
                <a:gd name="T14" fmla="*/ 35 w 70"/>
                <a:gd name="T15" fmla="*/ 52 h 69"/>
                <a:gd name="T16" fmla="*/ 52 w 70"/>
                <a:gd name="T17" fmla="*/ 34 h 69"/>
                <a:gd name="T18" fmla="*/ 35 w 70"/>
                <a:gd name="T19" fmla="*/ 17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0" h="69">
                  <a:moveTo>
                    <a:pt x="70" y="34"/>
                  </a:moveTo>
                  <a:cubicBezTo>
                    <a:pt x="70" y="53"/>
                    <a:pt x="56" y="69"/>
                    <a:pt x="35" y="69"/>
                  </a:cubicBezTo>
                  <a:cubicBezTo>
                    <a:pt x="14" y="69"/>
                    <a:pt x="0" y="53"/>
                    <a:pt x="0" y="34"/>
                  </a:cubicBezTo>
                  <a:cubicBezTo>
                    <a:pt x="0" y="15"/>
                    <a:pt x="14" y="0"/>
                    <a:pt x="35" y="0"/>
                  </a:cubicBezTo>
                  <a:cubicBezTo>
                    <a:pt x="56" y="0"/>
                    <a:pt x="70" y="15"/>
                    <a:pt x="70" y="34"/>
                  </a:cubicBezTo>
                  <a:close/>
                  <a:moveTo>
                    <a:pt x="35" y="17"/>
                  </a:moveTo>
                  <a:cubicBezTo>
                    <a:pt x="25" y="17"/>
                    <a:pt x="18" y="25"/>
                    <a:pt x="18" y="34"/>
                  </a:cubicBezTo>
                  <a:cubicBezTo>
                    <a:pt x="18" y="44"/>
                    <a:pt x="25" y="52"/>
                    <a:pt x="35" y="52"/>
                  </a:cubicBezTo>
                  <a:cubicBezTo>
                    <a:pt x="45" y="52"/>
                    <a:pt x="52" y="44"/>
                    <a:pt x="52" y="34"/>
                  </a:cubicBezTo>
                  <a:cubicBezTo>
                    <a:pt x="52" y="25"/>
                    <a:pt x="45" y="17"/>
                    <a:pt x="35" y="1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1" name="Freeform 9"/>
            <p:cNvSpPr>
              <a:spLocks/>
            </p:cNvSpPr>
            <p:nvPr userDrawn="1"/>
          </p:nvSpPr>
          <p:spPr bwMode="auto">
            <a:xfrm>
              <a:off x="503" y="425"/>
              <a:ext cx="60" cy="91"/>
            </a:xfrm>
            <a:custGeom>
              <a:avLst/>
              <a:gdLst>
                <a:gd name="T0" fmla="*/ 42 w 46"/>
                <a:gd name="T1" fmla="*/ 16 h 69"/>
                <a:gd name="T2" fmla="*/ 29 w 46"/>
                <a:gd name="T3" fmla="*/ 14 h 69"/>
                <a:gd name="T4" fmla="*/ 18 w 46"/>
                <a:gd name="T5" fmla="*/ 20 h 69"/>
                <a:gd name="T6" fmla="*/ 26 w 46"/>
                <a:gd name="T7" fmla="*/ 26 h 69"/>
                <a:gd name="T8" fmla="*/ 30 w 46"/>
                <a:gd name="T9" fmla="*/ 27 h 69"/>
                <a:gd name="T10" fmla="*/ 46 w 46"/>
                <a:gd name="T11" fmla="*/ 47 h 69"/>
                <a:gd name="T12" fmla="*/ 19 w 46"/>
                <a:gd name="T13" fmla="*/ 69 h 69"/>
                <a:gd name="T14" fmla="*/ 1 w 46"/>
                <a:gd name="T15" fmla="*/ 67 h 69"/>
                <a:gd name="T16" fmla="*/ 1 w 46"/>
                <a:gd name="T17" fmla="*/ 52 h 69"/>
                <a:gd name="T18" fmla="*/ 16 w 46"/>
                <a:gd name="T19" fmla="*/ 54 h 69"/>
                <a:gd name="T20" fmla="*/ 29 w 46"/>
                <a:gd name="T21" fmla="*/ 48 h 69"/>
                <a:gd name="T22" fmla="*/ 21 w 46"/>
                <a:gd name="T23" fmla="*/ 41 h 69"/>
                <a:gd name="T24" fmla="*/ 18 w 46"/>
                <a:gd name="T25" fmla="*/ 40 h 69"/>
                <a:gd name="T26" fmla="*/ 0 w 46"/>
                <a:gd name="T27" fmla="*/ 21 h 69"/>
                <a:gd name="T28" fmla="*/ 25 w 46"/>
                <a:gd name="T29" fmla="*/ 0 h 69"/>
                <a:gd name="T30" fmla="*/ 42 w 46"/>
                <a:gd name="T31" fmla="*/ 2 h 69"/>
                <a:gd name="T32" fmla="*/ 42 w 46"/>
                <a:gd name="T33" fmla="*/ 16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46" h="69">
                  <a:moveTo>
                    <a:pt x="42" y="16"/>
                  </a:moveTo>
                  <a:cubicBezTo>
                    <a:pt x="41" y="16"/>
                    <a:pt x="34" y="14"/>
                    <a:pt x="29" y="14"/>
                  </a:cubicBezTo>
                  <a:cubicBezTo>
                    <a:pt x="22" y="14"/>
                    <a:pt x="18" y="16"/>
                    <a:pt x="18" y="20"/>
                  </a:cubicBezTo>
                  <a:cubicBezTo>
                    <a:pt x="18" y="24"/>
                    <a:pt x="23" y="25"/>
                    <a:pt x="26" y="26"/>
                  </a:cubicBezTo>
                  <a:cubicBezTo>
                    <a:pt x="30" y="27"/>
                    <a:pt x="30" y="27"/>
                    <a:pt x="30" y="27"/>
                  </a:cubicBezTo>
                  <a:cubicBezTo>
                    <a:pt x="41" y="31"/>
                    <a:pt x="46" y="38"/>
                    <a:pt x="46" y="47"/>
                  </a:cubicBezTo>
                  <a:cubicBezTo>
                    <a:pt x="46" y="63"/>
                    <a:pt x="32" y="69"/>
                    <a:pt x="19" y="69"/>
                  </a:cubicBezTo>
                  <a:cubicBezTo>
                    <a:pt x="10" y="69"/>
                    <a:pt x="1" y="67"/>
                    <a:pt x="1" y="67"/>
                  </a:cubicBezTo>
                  <a:cubicBezTo>
                    <a:pt x="1" y="52"/>
                    <a:pt x="1" y="52"/>
                    <a:pt x="1" y="52"/>
                  </a:cubicBezTo>
                  <a:cubicBezTo>
                    <a:pt x="2" y="52"/>
                    <a:pt x="9" y="54"/>
                    <a:pt x="16" y="54"/>
                  </a:cubicBezTo>
                  <a:cubicBezTo>
                    <a:pt x="25" y="54"/>
                    <a:pt x="29" y="52"/>
                    <a:pt x="29" y="48"/>
                  </a:cubicBezTo>
                  <a:cubicBezTo>
                    <a:pt x="29" y="45"/>
                    <a:pt x="25" y="43"/>
                    <a:pt x="21" y="41"/>
                  </a:cubicBezTo>
                  <a:cubicBezTo>
                    <a:pt x="20" y="41"/>
                    <a:pt x="19" y="41"/>
                    <a:pt x="18" y="40"/>
                  </a:cubicBezTo>
                  <a:cubicBezTo>
                    <a:pt x="8" y="37"/>
                    <a:pt x="0" y="32"/>
                    <a:pt x="0" y="21"/>
                  </a:cubicBezTo>
                  <a:cubicBezTo>
                    <a:pt x="0" y="8"/>
                    <a:pt x="10" y="0"/>
                    <a:pt x="25" y="0"/>
                  </a:cubicBezTo>
                  <a:cubicBezTo>
                    <a:pt x="34" y="0"/>
                    <a:pt x="41" y="2"/>
                    <a:pt x="42" y="2"/>
                  </a:cubicBezTo>
                  <a:lnTo>
                    <a:pt x="42" y="1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4" name="Freeform 10"/>
            <p:cNvSpPr>
              <a:spLocks/>
            </p:cNvSpPr>
            <p:nvPr userDrawn="1"/>
          </p:nvSpPr>
          <p:spPr bwMode="auto">
            <a:xfrm>
              <a:off x="310" y="321"/>
              <a:ext cx="22" cy="45"/>
            </a:xfrm>
            <a:custGeom>
              <a:avLst/>
              <a:gdLst>
                <a:gd name="T0" fmla="*/ 17 w 17"/>
                <a:gd name="T1" fmla="*/ 8 h 34"/>
                <a:gd name="T2" fmla="*/ 8 w 17"/>
                <a:gd name="T3" fmla="*/ 0 h 34"/>
                <a:gd name="T4" fmla="*/ 0 w 17"/>
                <a:gd name="T5" fmla="*/ 8 h 34"/>
                <a:gd name="T6" fmla="*/ 0 w 17"/>
                <a:gd name="T7" fmla="*/ 26 h 34"/>
                <a:gd name="T8" fmla="*/ 8 w 17"/>
                <a:gd name="T9" fmla="*/ 34 h 34"/>
                <a:gd name="T10" fmla="*/ 17 w 17"/>
                <a:gd name="T11" fmla="*/ 26 h 34"/>
                <a:gd name="T12" fmla="*/ 17 w 17"/>
                <a:gd name="T13" fmla="*/ 8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34">
                  <a:moveTo>
                    <a:pt x="17" y="8"/>
                  </a:moveTo>
                  <a:cubicBezTo>
                    <a:pt x="17" y="3"/>
                    <a:pt x="13" y="0"/>
                    <a:pt x="8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0" y="30"/>
                    <a:pt x="4" y="34"/>
                    <a:pt x="8" y="34"/>
                  </a:cubicBezTo>
                  <a:cubicBezTo>
                    <a:pt x="13" y="34"/>
                    <a:pt x="17" y="30"/>
                    <a:pt x="17" y="26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5" name="Freeform 11"/>
            <p:cNvSpPr>
              <a:spLocks/>
            </p:cNvSpPr>
            <p:nvPr userDrawn="1"/>
          </p:nvSpPr>
          <p:spPr bwMode="auto">
            <a:xfrm>
              <a:off x="370" y="291"/>
              <a:ext cx="22" cy="75"/>
            </a:xfrm>
            <a:custGeom>
              <a:avLst/>
              <a:gdLst>
                <a:gd name="T0" fmla="*/ 17 w 17"/>
                <a:gd name="T1" fmla="*/ 8 h 57"/>
                <a:gd name="T2" fmla="*/ 8 w 17"/>
                <a:gd name="T3" fmla="*/ 0 h 57"/>
                <a:gd name="T4" fmla="*/ 0 w 17"/>
                <a:gd name="T5" fmla="*/ 8 h 57"/>
                <a:gd name="T6" fmla="*/ 0 w 17"/>
                <a:gd name="T7" fmla="*/ 49 h 57"/>
                <a:gd name="T8" fmla="*/ 8 w 17"/>
                <a:gd name="T9" fmla="*/ 57 h 57"/>
                <a:gd name="T10" fmla="*/ 17 w 17"/>
                <a:gd name="T11" fmla="*/ 49 h 57"/>
                <a:gd name="T12" fmla="*/ 17 w 17"/>
                <a:gd name="T13" fmla="*/ 8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57">
                  <a:moveTo>
                    <a:pt x="17" y="8"/>
                  </a:moveTo>
                  <a:cubicBezTo>
                    <a:pt x="17" y="3"/>
                    <a:pt x="13" y="0"/>
                    <a:pt x="8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0" y="53"/>
                    <a:pt x="4" y="57"/>
                    <a:pt x="8" y="57"/>
                  </a:cubicBezTo>
                  <a:cubicBezTo>
                    <a:pt x="13" y="57"/>
                    <a:pt x="17" y="53"/>
                    <a:pt x="17" y="49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6" name="Freeform 12"/>
            <p:cNvSpPr>
              <a:spLocks/>
            </p:cNvSpPr>
            <p:nvPr userDrawn="1"/>
          </p:nvSpPr>
          <p:spPr bwMode="auto">
            <a:xfrm>
              <a:off x="430" y="249"/>
              <a:ext cx="22" cy="139"/>
            </a:xfrm>
            <a:custGeom>
              <a:avLst/>
              <a:gdLst>
                <a:gd name="T0" fmla="*/ 17 w 17"/>
                <a:gd name="T1" fmla="*/ 8 h 106"/>
                <a:gd name="T2" fmla="*/ 8 w 17"/>
                <a:gd name="T3" fmla="*/ 0 h 106"/>
                <a:gd name="T4" fmla="*/ 0 w 17"/>
                <a:gd name="T5" fmla="*/ 8 h 106"/>
                <a:gd name="T6" fmla="*/ 0 w 17"/>
                <a:gd name="T7" fmla="*/ 97 h 106"/>
                <a:gd name="T8" fmla="*/ 8 w 17"/>
                <a:gd name="T9" fmla="*/ 106 h 106"/>
                <a:gd name="T10" fmla="*/ 17 w 17"/>
                <a:gd name="T11" fmla="*/ 97 h 106"/>
                <a:gd name="T12" fmla="*/ 17 w 17"/>
                <a:gd name="T13" fmla="*/ 8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106">
                  <a:moveTo>
                    <a:pt x="17" y="8"/>
                  </a:moveTo>
                  <a:cubicBezTo>
                    <a:pt x="17" y="4"/>
                    <a:pt x="13" y="0"/>
                    <a:pt x="8" y="0"/>
                  </a:cubicBezTo>
                  <a:cubicBezTo>
                    <a:pt x="4" y="0"/>
                    <a:pt x="0" y="4"/>
                    <a:pt x="0" y="8"/>
                  </a:cubicBezTo>
                  <a:cubicBezTo>
                    <a:pt x="0" y="97"/>
                    <a:pt x="0" y="97"/>
                    <a:pt x="0" y="97"/>
                  </a:cubicBezTo>
                  <a:cubicBezTo>
                    <a:pt x="0" y="102"/>
                    <a:pt x="4" y="106"/>
                    <a:pt x="8" y="106"/>
                  </a:cubicBezTo>
                  <a:cubicBezTo>
                    <a:pt x="13" y="106"/>
                    <a:pt x="17" y="102"/>
                    <a:pt x="17" y="97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7" name="Freeform 13"/>
            <p:cNvSpPr>
              <a:spLocks/>
            </p:cNvSpPr>
            <p:nvPr userDrawn="1"/>
          </p:nvSpPr>
          <p:spPr bwMode="auto">
            <a:xfrm>
              <a:off x="490" y="291"/>
              <a:ext cx="22" cy="75"/>
            </a:xfrm>
            <a:custGeom>
              <a:avLst/>
              <a:gdLst>
                <a:gd name="T0" fmla="*/ 17 w 17"/>
                <a:gd name="T1" fmla="*/ 8 h 57"/>
                <a:gd name="T2" fmla="*/ 8 w 17"/>
                <a:gd name="T3" fmla="*/ 0 h 57"/>
                <a:gd name="T4" fmla="*/ 0 w 17"/>
                <a:gd name="T5" fmla="*/ 8 h 57"/>
                <a:gd name="T6" fmla="*/ 0 w 17"/>
                <a:gd name="T7" fmla="*/ 49 h 57"/>
                <a:gd name="T8" fmla="*/ 8 w 17"/>
                <a:gd name="T9" fmla="*/ 57 h 57"/>
                <a:gd name="T10" fmla="*/ 17 w 17"/>
                <a:gd name="T11" fmla="*/ 49 h 57"/>
                <a:gd name="T12" fmla="*/ 17 w 17"/>
                <a:gd name="T13" fmla="*/ 8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57">
                  <a:moveTo>
                    <a:pt x="17" y="8"/>
                  </a:moveTo>
                  <a:cubicBezTo>
                    <a:pt x="17" y="3"/>
                    <a:pt x="13" y="0"/>
                    <a:pt x="8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0" y="53"/>
                    <a:pt x="4" y="57"/>
                    <a:pt x="8" y="57"/>
                  </a:cubicBezTo>
                  <a:cubicBezTo>
                    <a:pt x="13" y="57"/>
                    <a:pt x="17" y="53"/>
                    <a:pt x="17" y="49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8" name="Freeform 14"/>
            <p:cNvSpPr>
              <a:spLocks/>
            </p:cNvSpPr>
            <p:nvPr userDrawn="1"/>
          </p:nvSpPr>
          <p:spPr bwMode="auto">
            <a:xfrm>
              <a:off x="550" y="321"/>
              <a:ext cx="22" cy="45"/>
            </a:xfrm>
            <a:custGeom>
              <a:avLst/>
              <a:gdLst>
                <a:gd name="T0" fmla="*/ 17 w 17"/>
                <a:gd name="T1" fmla="*/ 8 h 34"/>
                <a:gd name="T2" fmla="*/ 8 w 17"/>
                <a:gd name="T3" fmla="*/ 0 h 34"/>
                <a:gd name="T4" fmla="*/ 0 w 17"/>
                <a:gd name="T5" fmla="*/ 8 h 34"/>
                <a:gd name="T6" fmla="*/ 0 w 17"/>
                <a:gd name="T7" fmla="*/ 26 h 34"/>
                <a:gd name="T8" fmla="*/ 8 w 17"/>
                <a:gd name="T9" fmla="*/ 34 h 34"/>
                <a:gd name="T10" fmla="*/ 17 w 17"/>
                <a:gd name="T11" fmla="*/ 26 h 34"/>
                <a:gd name="T12" fmla="*/ 17 w 17"/>
                <a:gd name="T13" fmla="*/ 8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34">
                  <a:moveTo>
                    <a:pt x="17" y="8"/>
                  </a:moveTo>
                  <a:cubicBezTo>
                    <a:pt x="17" y="3"/>
                    <a:pt x="13" y="0"/>
                    <a:pt x="8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0" y="30"/>
                    <a:pt x="4" y="34"/>
                    <a:pt x="8" y="34"/>
                  </a:cubicBezTo>
                  <a:cubicBezTo>
                    <a:pt x="13" y="34"/>
                    <a:pt x="17" y="30"/>
                    <a:pt x="17" y="26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9" name="Freeform 15"/>
            <p:cNvSpPr>
              <a:spLocks/>
            </p:cNvSpPr>
            <p:nvPr userDrawn="1"/>
          </p:nvSpPr>
          <p:spPr bwMode="auto">
            <a:xfrm>
              <a:off x="610" y="291"/>
              <a:ext cx="22" cy="75"/>
            </a:xfrm>
            <a:custGeom>
              <a:avLst/>
              <a:gdLst>
                <a:gd name="T0" fmla="*/ 17 w 17"/>
                <a:gd name="T1" fmla="*/ 8 h 57"/>
                <a:gd name="T2" fmla="*/ 9 w 17"/>
                <a:gd name="T3" fmla="*/ 0 h 57"/>
                <a:gd name="T4" fmla="*/ 0 w 17"/>
                <a:gd name="T5" fmla="*/ 8 h 57"/>
                <a:gd name="T6" fmla="*/ 0 w 17"/>
                <a:gd name="T7" fmla="*/ 49 h 57"/>
                <a:gd name="T8" fmla="*/ 9 w 17"/>
                <a:gd name="T9" fmla="*/ 57 h 57"/>
                <a:gd name="T10" fmla="*/ 17 w 17"/>
                <a:gd name="T11" fmla="*/ 49 h 57"/>
                <a:gd name="T12" fmla="*/ 17 w 17"/>
                <a:gd name="T13" fmla="*/ 8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57">
                  <a:moveTo>
                    <a:pt x="17" y="8"/>
                  </a:moveTo>
                  <a:cubicBezTo>
                    <a:pt x="17" y="3"/>
                    <a:pt x="13" y="0"/>
                    <a:pt x="9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0" y="53"/>
                    <a:pt x="4" y="57"/>
                    <a:pt x="9" y="57"/>
                  </a:cubicBezTo>
                  <a:cubicBezTo>
                    <a:pt x="13" y="57"/>
                    <a:pt x="17" y="53"/>
                    <a:pt x="17" y="49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0" name="Freeform 16"/>
            <p:cNvSpPr>
              <a:spLocks/>
            </p:cNvSpPr>
            <p:nvPr userDrawn="1"/>
          </p:nvSpPr>
          <p:spPr bwMode="auto">
            <a:xfrm>
              <a:off x="670" y="249"/>
              <a:ext cx="22" cy="139"/>
            </a:xfrm>
            <a:custGeom>
              <a:avLst/>
              <a:gdLst>
                <a:gd name="T0" fmla="*/ 17 w 17"/>
                <a:gd name="T1" fmla="*/ 8 h 106"/>
                <a:gd name="T2" fmla="*/ 9 w 17"/>
                <a:gd name="T3" fmla="*/ 0 h 106"/>
                <a:gd name="T4" fmla="*/ 0 w 17"/>
                <a:gd name="T5" fmla="*/ 8 h 106"/>
                <a:gd name="T6" fmla="*/ 0 w 17"/>
                <a:gd name="T7" fmla="*/ 97 h 106"/>
                <a:gd name="T8" fmla="*/ 9 w 17"/>
                <a:gd name="T9" fmla="*/ 106 h 106"/>
                <a:gd name="T10" fmla="*/ 17 w 17"/>
                <a:gd name="T11" fmla="*/ 97 h 106"/>
                <a:gd name="T12" fmla="*/ 17 w 17"/>
                <a:gd name="T13" fmla="*/ 8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106">
                  <a:moveTo>
                    <a:pt x="17" y="8"/>
                  </a:moveTo>
                  <a:cubicBezTo>
                    <a:pt x="17" y="4"/>
                    <a:pt x="13" y="0"/>
                    <a:pt x="9" y="0"/>
                  </a:cubicBezTo>
                  <a:cubicBezTo>
                    <a:pt x="4" y="0"/>
                    <a:pt x="0" y="4"/>
                    <a:pt x="0" y="8"/>
                  </a:cubicBezTo>
                  <a:cubicBezTo>
                    <a:pt x="0" y="97"/>
                    <a:pt x="0" y="97"/>
                    <a:pt x="0" y="97"/>
                  </a:cubicBezTo>
                  <a:cubicBezTo>
                    <a:pt x="0" y="102"/>
                    <a:pt x="4" y="106"/>
                    <a:pt x="9" y="106"/>
                  </a:cubicBezTo>
                  <a:cubicBezTo>
                    <a:pt x="13" y="106"/>
                    <a:pt x="17" y="102"/>
                    <a:pt x="17" y="97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1" name="Freeform 17"/>
            <p:cNvSpPr>
              <a:spLocks/>
            </p:cNvSpPr>
            <p:nvPr userDrawn="1"/>
          </p:nvSpPr>
          <p:spPr bwMode="auto">
            <a:xfrm>
              <a:off x="730" y="291"/>
              <a:ext cx="22" cy="75"/>
            </a:xfrm>
            <a:custGeom>
              <a:avLst/>
              <a:gdLst>
                <a:gd name="T0" fmla="*/ 17 w 17"/>
                <a:gd name="T1" fmla="*/ 8 h 57"/>
                <a:gd name="T2" fmla="*/ 9 w 17"/>
                <a:gd name="T3" fmla="*/ 0 h 57"/>
                <a:gd name="T4" fmla="*/ 0 w 17"/>
                <a:gd name="T5" fmla="*/ 8 h 57"/>
                <a:gd name="T6" fmla="*/ 0 w 17"/>
                <a:gd name="T7" fmla="*/ 49 h 57"/>
                <a:gd name="T8" fmla="*/ 9 w 17"/>
                <a:gd name="T9" fmla="*/ 57 h 57"/>
                <a:gd name="T10" fmla="*/ 17 w 17"/>
                <a:gd name="T11" fmla="*/ 49 h 57"/>
                <a:gd name="T12" fmla="*/ 17 w 17"/>
                <a:gd name="T13" fmla="*/ 8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57">
                  <a:moveTo>
                    <a:pt x="17" y="8"/>
                  </a:moveTo>
                  <a:cubicBezTo>
                    <a:pt x="17" y="3"/>
                    <a:pt x="13" y="0"/>
                    <a:pt x="9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0" y="53"/>
                    <a:pt x="4" y="57"/>
                    <a:pt x="9" y="57"/>
                  </a:cubicBezTo>
                  <a:cubicBezTo>
                    <a:pt x="13" y="57"/>
                    <a:pt x="17" y="53"/>
                    <a:pt x="17" y="49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2" name="Freeform 18"/>
            <p:cNvSpPr>
              <a:spLocks/>
            </p:cNvSpPr>
            <p:nvPr userDrawn="1"/>
          </p:nvSpPr>
          <p:spPr bwMode="auto">
            <a:xfrm>
              <a:off x="790" y="321"/>
              <a:ext cx="22" cy="45"/>
            </a:xfrm>
            <a:custGeom>
              <a:avLst/>
              <a:gdLst>
                <a:gd name="T0" fmla="*/ 17 w 17"/>
                <a:gd name="T1" fmla="*/ 8 h 34"/>
                <a:gd name="T2" fmla="*/ 9 w 17"/>
                <a:gd name="T3" fmla="*/ 0 h 34"/>
                <a:gd name="T4" fmla="*/ 0 w 17"/>
                <a:gd name="T5" fmla="*/ 8 h 34"/>
                <a:gd name="T6" fmla="*/ 0 w 17"/>
                <a:gd name="T7" fmla="*/ 26 h 34"/>
                <a:gd name="T8" fmla="*/ 9 w 17"/>
                <a:gd name="T9" fmla="*/ 34 h 34"/>
                <a:gd name="T10" fmla="*/ 17 w 17"/>
                <a:gd name="T11" fmla="*/ 26 h 34"/>
                <a:gd name="T12" fmla="*/ 17 w 17"/>
                <a:gd name="T13" fmla="*/ 8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34">
                  <a:moveTo>
                    <a:pt x="17" y="8"/>
                  </a:moveTo>
                  <a:cubicBezTo>
                    <a:pt x="17" y="3"/>
                    <a:pt x="13" y="0"/>
                    <a:pt x="9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0" y="30"/>
                    <a:pt x="4" y="34"/>
                    <a:pt x="9" y="34"/>
                  </a:cubicBezTo>
                  <a:cubicBezTo>
                    <a:pt x="13" y="34"/>
                    <a:pt x="17" y="30"/>
                    <a:pt x="17" y="26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62" r:id="rId1"/>
    <p:sldLayoutId id="2147484013" r:id="rId2"/>
    <p:sldLayoutId id="2147484014" r:id="rId3"/>
    <p:sldLayoutId id="2147483965" r:id="rId4"/>
    <p:sldLayoutId id="2147483967" r:id="rId5"/>
    <p:sldLayoutId id="2147483995" r:id="rId6"/>
    <p:sldLayoutId id="2147484007" r:id="rId7"/>
    <p:sldLayoutId id="2147484010" r:id="rId8"/>
    <p:sldLayoutId id="2147484011" r:id="rId9"/>
    <p:sldLayoutId id="2147484015" r:id="rId10"/>
    <p:sldLayoutId id="2147483998" r:id="rId11"/>
    <p:sldLayoutId id="2147484027" r:id="rId12"/>
    <p:sldLayoutId id="2147484029" r:id="rId13"/>
    <p:sldLayoutId id="2147484031" r:id="rId14"/>
  </p:sldLayoutIdLst>
  <p:transition spd="slow">
    <p:wipe/>
  </p:transition>
  <p:timing>
    <p:tnLst>
      <p:par>
        <p:cTn id="1" dur="indefinite" restart="never" nodeType="tmRoot"/>
      </p:par>
    </p:tnLst>
  </p:timing>
  <p:txStyles>
    <p:titleStyle>
      <a:lvl1pPr algn="l" defTabSz="684213" rtl="0" eaLnBrk="1" fontAlgn="base" hangingPunct="1">
        <a:lnSpc>
          <a:spcPct val="80000"/>
        </a:lnSpc>
        <a:spcBef>
          <a:spcPct val="0"/>
        </a:spcBef>
        <a:spcAft>
          <a:spcPct val="0"/>
        </a:spcAft>
        <a:defRPr lang="en-US" sz="3200" kern="1200" dirty="0">
          <a:solidFill>
            <a:schemeClr val="accent4"/>
          </a:solidFill>
          <a:latin typeface="+mj-lt"/>
          <a:ea typeface="ＭＳ Ｐゴシック" charset="0"/>
          <a:cs typeface="CiscoSans"/>
        </a:defRPr>
      </a:lvl1pPr>
      <a:lvl2pPr algn="l" defTabSz="684213" rtl="0" eaLnBrk="1" fontAlgn="base" hangingPunct="1">
        <a:lnSpc>
          <a:spcPct val="80000"/>
        </a:lnSpc>
        <a:spcBef>
          <a:spcPct val="0"/>
        </a:spcBef>
        <a:spcAft>
          <a:spcPct val="0"/>
        </a:spcAft>
        <a:defRPr sz="3200">
          <a:solidFill>
            <a:srgbClr val="676767"/>
          </a:solidFill>
          <a:latin typeface="Arial" charset="0"/>
          <a:ea typeface="ＭＳ Ｐゴシック" charset="0"/>
          <a:cs typeface="CiscoSans" pitchFamily="34" charset="0"/>
        </a:defRPr>
      </a:lvl2pPr>
      <a:lvl3pPr algn="l" defTabSz="684213" rtl="0" eaLnBrk="1" fontAlgn="base" hangingPunct="1">
        <a:lnSpc>
          <a:spcPct val="80000"/>
        </a:lnSpc>
        <a:spcBef>
          <a:spcPct val="0"/>
        </a:spcBef>
        <a:spcAft>
          <a:spcPct val="0"/>
        </a:spcAft>
        <a:defRPr sz="3200">
          <a:solidFill>
            <a:srgbClr val="676767"/>
          </a:solidFill>
          <a:latin typeface="Arial" charset="0"/>
          <a:ea typeface="ＭＳ Ｐゴシック" charset="0"/>
          <a:cs typeface="CiscoSans" pitchFamily="34" charset="0"/>
        </a:defRPr>
      </a:lvl3pPr>
      <a:lvl4pPr algn="l" defTabSz="684213" rtl="0" eaLnBrk="1" fontAlgn="base" hangingPunct="1">
        <a:lnSpc>
          <a:spcPct val="80000"/>
        </a:lnSpc>
        <a:spcBef>
          <a:spcPct val="0"/>
        </a:spcBef>
        <a:spcAft>
          <a:spcPct val="0"/>
        </a:spcAft>
        <a:defRPr sz="3200">
          <a:solidFill>
            <a:srgbClr val="676767"/>
          </a:solidFill>
          <a:latin typeface="Arial" charset="0"/>
          <a:ea typeface="ＭＳ Ｐゴシック" charset="0"/>
          <a:cs typeface="CiscoSans" pitchFamily="34" charset="0"/>
        </a:defRPr>
      </a:lvl4pPr>
      <a:lvl5pPr algn="l" defTabSz="684213" rtl="0" eaLnBrk="1" fontAlgn="base" hangingPunct="1">
        <a:lnSpc>
          <a:spcPct val="80000"/>
        </a:lnSpc>
        <a:spcBef>
          <a:spcPct val="0"/>
        </a:spcBef>
        <a:spcAft>
          <a:spcPct val="0"/>
        </a:spcAft>
        <a:defRPr sz="3200">
          <a:solidFill>
            <a:srgbClr val="676767"/>
          </a:solidFill>
          <a:latin typeface="Arial" charset="0"/>
          <a:ea typeface="ＭＳ Ｐゴシック" charset="0"/>
          <a:cs typeface="CiscoSans" pitchFamily="34" charset="0"/>
        </a:defRPr>
      </a:lvl5pPr>
      <a:lvl6pPr marL="457200" algn="l" defTabSz="684213" rtl="0" eaLnBrk="1" fontAlgn="base" hangingPunct="1">
        <a:lnSpc>
          <a:spcPct val="80000"/>
        </a:lnSpc>
        <a:spcBef>
          <a:spcPct val="0"/>
        </a:spcBef>
        <a:spcAft>
          <a:spcPct val="0"/>
        </a:spcAft>
        <a:defRPr sz="3200">
          <a:solidFill>
            <a:srgbClr val="676767"/>
          </a:solidFill>
          <a:latin typeface="Arial" charset="0"/>
          <a:ea typeface="ＭＳ Ｐゴシック" charset="0"/>
        </a:defRPr>
      </a:lvl6pPr>
      <a:lvl7pPr marL="914400" algn="l" defTabSz="684213" rtl="0" eaLnBrk="1" fontAlgn="base" hangingPunct="1">
        <a:lnSpc>
          <a:spcPct val="80000"/>
        </a:lnSpc>
        <a:spcBef>
          <a:spcPct val="0"/>
        </a:spcBef>
        <a:spcAft>
          <a:spcPct val="0"/>
        </a:spcAft>
        <a:defRPr sz="3200">
          <a:solidFill>
            <a:srgbClr val="676767"/>
          </a:solidFill>
          <a:latin typeface="Arial" charset="0"/>
          <a:ea typeface="ＭＳ Ｐゴシック" charset="0"/>
        </a:defRPr>
      </a:lvl7pPr>
      <a:lvl8pPr marL="1371600" algn="l" defTabSz="684213" rtl="0" eaLnBrk="1" fontAlgn="base" hangingPunct="1">
        <a:lnSpc>
          <a:spcPct val="80000"/>
        </a:lnSpc>
        <a:spcBef>
          <a:spcPct val="0"/>
        </a:spcBef>
        <a:spcAft>
          <a:spcPct val="0"/>
        </a:spcAft>
        <a:defRPr sz="3200">
          <a:solidFill>
            <a:srgbClr val="676767"/>
          </a:solidFill>
          <a:latin typeface="Arial" charset="0"/>
          <a:ea typeface="ＭＳ Ｐゴシック" charset="0"/>
        </a:defRPr>
      </a:lvl8pPr>
      <a:lvl9pPr marL="1828800" algn="l" defTabSz="684213" rtl="0" eaLnBrk="1" fontAlgn="base" hangingPunct="1">
        <a:lnSpc>
          <a:spcPct val="80000"/>
        </a:lnSpc>
        <a:spcBef>
          <a:spcPct val="0"/>
        </a:spcBef>
        <a:spcAft>
          <a:spcPct val="0"/>
        </a:spcAft>
        <a:defRPr sz="3200">
          <a:solidFill>
            <a:srgbClr val="676767"/>
          </a:solidFill>
          <a:latin typeface="Arial" charset="0"/>
          <a:ea typeface="ＭＳ Ｐゴシック" charset="0"/>
        </a:defRPr>
      </a:lvl9pPr>
    </p:titleStyle>
    <p:bodyStyle>
      <a:lvl1pPr marL="169863" indent="-169863" algn="l" defTabSz="684213" rtl="0" eaLnBrk="1" fontAlgn="base" hangingPunct="1">
        <a:lnSpc>
          <a:spcPct val="95000"/>
        </a:lnSpc>
        <a:spcBef>
          <a:spcPts val="1075"/>
        </a:spcBef>
        <a:spcAft>
          <a:spcPct val="0"/>
        </a:spcAft>
        <a:buClr>
          <a:schemeClr val="tx2"/>
        </a:buClr>
        <a:buSzPct val="90000"/>
        <a:buFont typeface="Arial" charset="0"/>
        <a:buChar char="•"/>
        <a:defRPr lang="en-US" sz="1500" kern="1200" dirty="0">
          <a:solidFill>
            <a:schemeClr val="tx1"/>
          </a:solidFill>
          <a:latin typeface="+mn-lt"/>
          <a:ea typeface="ＭＳ Ｐゴシック" charset="0"/>
          <a:cs typeface="CiscoSans"/>
        </a:defRPr>
      </a:lvl1pPr>
      <a:lvl2pPr marL="358775" indent="-215900" algn="l" defTabSz="684213" rtl="0" eaLnBrk="1" fontAlgn="base" hangingPunct="1">
        <a:lnSpc>
          <a:spcPct val="95000"/>
        </a:lnSpc>
        <a:spcBef>
          <a:spcPts val="600"/>
        </a:spcBef>
        <a:spcAft>
          <a:spcPct val="0"/>
        </a:spcAft>
        <a:buClr>
          <a:schemeClr val="tx2"/>
        </a:buClr>
        <a:buFont typeface="Arial" charset="0"/>
        <a:buChar char="•"/>
        <a:defRPr lang="en-US" sz="1400" kern="1200" dirty="0">
          <a:solidFill>
            <a:schemeClr val="tx1"/>
          </a:solidFill>
          <a:latin typeface="+mn-lt"/>
          <a:ea typeface="ＭＳ Ｐゴシック" charset="0"/>
          <a:cs typeface="CiscoSans"/>
        </a:defRPr>
      </a:lvl2pPr>
      <a:lvl3pPr marL="431800" indent="-169863" algn="l" defTabSz="684213" rtl="0" eaLnBrk="1" fontAlgn="base" hangingPunct="1">
        <a:lnSpc>
          <a:spcPct val="95000"/>
        </a:lnSpc>
        <a:spcBef>
          <a:spcPts val="625"/>
        </a:spcBef>
        <a:spcAft>
          <a:spcPct val="0"/>
        </a:spcAft>
        <a:buFont typeface="Arial" charset="0"/>
        <a:buChar char="•"/>
        <a:defRPr lang="en-US" sz="1200" kern="1200" dirty="0">
          <a:solidFill>
            <a:schemeClr val="tx1"/>
          </a:solidFill>
          <a:latin typeface="+mn-lt"/>
          <a:ea typeface="ＭＳ Ｐゴシック" charset="0"/>
          <a:cs typeface="CiscoSans"/>
        </a:defRPr>
      </a:lvl3pPr>
      <a:lvl4pPr marL="503238" indent="-169863" algn="l" defTabSz="684213" rtl="0" eaLnBrk="1" fontAlgn="base" hangingPunct="1">
        <a:lnSpc>
          <a:spcPct val="95000"/>
        </a:lnSpc>
        <a:spcBef>
          <a:spcPts val="625"/>
        </a:spcBef>
        <a:spcAft>
          <a:spcPct val="0"/>
        </a:spcAft>
        <a:buFont typeface="Arial" charset="0"/>
        <a:buChar char="•"/>
        <a:defRPr lang="en-US" sz="1100" kern="1200" dirty="0">
          <a:solidFill>
            <a:schemeClr val="tx1"/>
          </a:solidFill>
          <a:latin typeface="+mn-lt"/>
          <a:ea typeface="ＭＳ Ｐゴシック" charset="0"/>
          <a:cs typeface="CiscoSans"/>
        </a:defRPr>
      </a:lvl4pPr>
      <a:lvl5pPr marL="574675" indent="-169863" algn="l" defTabSz="684213" rtl="0" eaLnBrk="1" fontAlgn="base" hangingPunct="1">
        <a:lnSpc>
          <a:spcPct val="95000"/>
        </a:lnSpc>
        <a:spcBef>
          <a:spcPts val="625"/>
        </a:spcBef>
        <a:spcAft>
          <a:spcPct val="0"/>
        </a:spcAft>
        <a:buFont typeface="Arial" charset="0"/>
        <a:buChar char="•"/>
        <a:defRPr lang="en-US" sz="1100" kern="1200" dirty="0">
          <a:solidFill>
            <a:schemeClr val="tx1"/>
          </a:solidFill>
          <a:latin typeface="+mn-lt"/>
          <a:ea typeface="ＭＳ Ｐゴシック" charset="0"/>
          <a:cs typeface="CiscoSans"/>
        </a:defRPr>
      </a:lvl5pPr>
      <a:lvl6pPr marL="863856" indent="-171445" algn="l" defTabSz="685777" rtl="0" eaLnBrk="1" latinLnBrk="0" hangingPunct="1">
        <a:spcBef>
          <a:spcPts val="600"/>
        </a:spcBef>
        <a:buFont typeface="Arial" pitchFamily="34" charset="0"/>
        <a:buChar char="•"/>
        <a:defRPr sz="9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935844" indent="-171422" algn="l" defTabSz="685777" rtl="0" eaLnBrk="1" latinLnBrk="0" hangingPunct="1">
        <a:spcBef>
          <a:spcPts val="600"/>
        </a:spcBef>
        <a:buFont typeface="Arial" pitchFamily="34" charset="0"/>
        <a:buChar char="•"/>
        <a:defRPr sz="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400220" indent="0" algn="l" defTabSz="685777" rtl="0" eaLnBrk="1" latinLnBrk="0" hangingPunct="1">
        <a:spcBef>
          <a:spcPct val="20000"/>
        </a:spcBef>
        <a:buFont typeface="Arial" pitchFamily="34" charset="0"/>
        <a:buNone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553" indent="-171445" algn="l" defTabSz="685777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777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1pPr>
      <a:lvl2pPr marL="342886" algn="l" defTabSz="685777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2pPr>
      <a:lvl3pPr marL="685777" algn="l" defTabSz="685777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028665" algn="l" defTabSz="685777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555" algn="l" defTabSz="685777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714441" algn="l" defTabSz="685777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057332" algn="l" defTabSz="685777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400220" algn="l" defTabSz="685777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743110" algn="l" defTabSz="685777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1620" userDrawn="1">
          <p15:clr>
            <a:srgbClr val="F26B43"/>
          </p15:clr>
        </p15:guide>
        <p15:guide id="2" pos="336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tmp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4.tmp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tmp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tmp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tmp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8.tmp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tmp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tmp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tmp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13.tmp"/><Relationship Id="rId4" Type="http://schemas.openxmlformats.org/officeDocument/2006/relationships/image" Target="../media/image12.tmp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tmp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tmp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tmp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tmp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tmp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tmp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tmp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tmp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tmp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tmp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3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tmp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3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tmp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3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tmp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3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tmp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3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tmp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3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tmp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3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tmp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3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4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tmp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3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tmp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3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tmp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3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tmp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3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tmp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3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tmp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13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tmp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13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tmp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13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4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13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13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13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13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ctrTitle"/>
          </p:nvPr>
        </p:nvSpPr>
        <p:spPr>
          <a:xfrm>
            <a:off x="352937" y="2333118"/>
            <a:ext cx="6800422" cy="644730"/>
          </a:xfrm>
        </p:spPr>
        <p:txBody>
          <a:bodyPr/>
          <a:lstStyle/>
          <a:p>
            <a:r>
              <a:rPr lang="en-US" dirty="0" smtClean="0"/>
              <a:t>Chapter 3</a:t>
            </a:r>
            <a:r>
              <a:rPr lang="en-US" dirty="0"/>
              <a:t>: Network Protocols and Communication</a:t>
            </a:r>
          </a:p>
        </p:txBody>
      </p:sp>
      <p:sp>
        <p:nvSpPr>
          <p:cNvPr id="7" name="Subtitle 6"/>
          <p:cNvSpPr>
            <a:spLocks noGrp="1"/>
          </p:cNvSpPr>
          <p:nvPr>
            <p:ph type="subTitle" idx="1"/>
          </p:nvPr>
        </p:nvSpPr>
        <p:spPr>
          <a:xfrm>
            <a:off x="469497" y="3809526"/>
            <a:ext cx="2368954" cy="902174"/>
          </a:xfrm>
        </p:spPr>
        <p:txBody>
          <a:bodyPr/>
          <a:lstStyle/>
          <a:p>
            <a:r>
              <a:rPr lang="en-US" dirty="0" smtClean="0"/>
              <a:t>CCNA Routing and Switching</a:t>
            </a:r>
            <a:endParaRPr lang="en-US" dirty="0"/>
          </a:p>
          <a:p>
            <a:r>
              <a:rPr lang="en-US" dirty="0" smtClean="0"/>
              <a:t>Introduction to Networks v6.0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82938014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Rectangle 34"/>
          <p:cNvSpPr>
            <a:spLocks noGrp="1" noChangeArrowheads="1"/>
          </p:cNvSpPr>
          <p:nvPr>
            <p:ph idx="1"/>
          </p:nvPr>
        </p:nvSpPr>
        <p:spPr>
          <a:xfrm>
            <a:off x="641839" y="522514"/>
            <a:ext cx="8355512" cy="4431750"/>
          </a:xfrm>
        </p:spPr>
        <p:txBody>
          <a:bodyPr/>
          <a:lstStyle/>
          <a:p>
            <a:r>
              <a:rPr lang="en-CA" sz="1400" dirty="0"/>
              <a:t>3</a:t>
            </a:r>
            <a:r>
              <a:rPr lang="en-CA" sz="1400" dirty="0" smtClean="0"/>
              <a:t>.1 </a:t>
            </a:r>
            <a:r>
              <a:rPr lang="en-US" sz="1400" dirty="0"/>
              <a:t>Rules of </a:t>
            </a:r>
            <a:r>
              <a:rPr lang="en-US" sz="1400" dirty="0" smtClean="0"/>
              <a:t>Communication</a:t>
            </a:r>
          </a:p>
          <a:p>
            <a:pPr lvl="3"/>
            <a:r>
              <a:rPr lang="en-US" sz="1300" dirty="0" smtClean="0"/>
              <a:t> Explain </a:t>
            </a:r>
            <a:r>
              <a:rPr lang="en-US" sz="1300" dirty="0"/>
              <a:t>how rules facilitate communication. </a:t>
            </a:r>
            <a:endParaRPr lang="en-US" sz="1300" dirty="0" smtClean="0"/>
          </a:p>
          <a:p>
            <a:pPr marL="542131" lvl="2" indent="-214313">
              <a:buFont typeface="Arial" panose="020B0604020202020204" pitchFamily="34" charset="0"/>
              <a:buChar char="•"/>
            </a:pPr>
            <a:r>
              <a:rPr lang="en-US" sz="1300" dirty="0"/>
              <a:t>Describe the types of rules that are necessary to successfully communicate.</a:t>
            </a:r>
          </a:p>
          <a:p>
            <a:pPr marL="286941" indent="-285750"/>
            <a:r>
              <a:rPr lang="en-CA" sz="1400" dirty="0" smtClean="0"/>
              <a:t>3.2 </a:t>
            </a:r>
            <a:r>
              <a:rPr lang="en-US" sz="1400" dirty="0"/>
              <a:t>Network Protocols and Standards </a:t>
            </a:r>
            <a:endParaRPr lang="en-US" sz="1400" dirty="0" smtClean="0"/>
          </a:p>
          <a:p>
            <a:pPr marL="548878" lvl="2" indent="-285750"/>
            <a:r>
              <a:rPr lang="en-US" sz="1300" dirty="0"/>
              <a:t>Explain the role of protocols and standards organizations in facilitating interoperability in network communications. </a:t>
            </a:r>
            <a:endParaRPr lang="en-US" sz="1300" dirty="0" smtClean="0"/>
          </a:p>
          <a:p>
            <a:pPr marL="548878" lvl="2" indent="-285750"/>
            <a:r>
              <a:rPr lang="en-US" sz="1300" dirty="0"/>
              <a:t>Explain why protocols are necessary in network communication. </a:t>
            </a:r>
            <a:endParaRPr lang="en-US" sz="1300" dirty="0" smtClean="0"/>
          </a:p>
          <a:p>
            <a:pPr marL="548878" lvl="2" indent="-285750"/>
            <a:r>
              <a:rPr lang="en-US" sz="1300" dirty="0"/>
              <a:t>Explain the purpose of adhering to a protocol suite</a:t>
            </a:r>
            <a:r>
              <a:rPr lang="en-US" sz="1300" dirty="0" smtClean="0"/>
              <a:t>.</a:t>
            </a:r>
          </a:p>
          <a:p>
            <a:pPr marL="548878" lvl="2" indent="-285750"/>
            <a:r>
              <a:rPr lang="en-US" sz="1300" dirty="0"/>
              <a:t>Explain the role of standards organizations in establishing protocols for network interoperability</a:t>
            </a:r>
            <a:r>
              <a:rPr lang="en-US" sz="1300" dirty="0" smtClean="0"/>
              <a:t>.</a:t>
            </a:r>
          </a:p>
          <a:p>
            <a:pPr marL="548878" lvl="2" indent="-285750"/>
            <a:r>
              <a:rPr lang="en-US" sz="1300" dirty="0"/>
              <a:t>Explain how the TCP/IP model and the OSI model are used to facilitate standardization in the communication process</a:t>
            </a:r>
            <a:r>
              <a:rPr lang="en-US" sz="1300" dirty="0" smtClean="0"/>
              <a:t>.</a:t>
            </a:r>
          </a:p>
          <a:p>
            <a:pPr marL="286941" indent="-285750"/>
            <a:r>
              <a:rPr lang="en-CA" sz="1400" dirty="0" smtClean="0"/>
              <a:t>3.3 </a:t>
            </a:r>
            <a:r>
              <a:rPr lang="en-US" sz="1400" dirty="0"/>
              <a:t>Data Transfer in the </a:t>
            </a:r>
            <a:r>
              <a:rPr lang="en-US" sz="1400" dirty="0" smtClean="0"/>
              <a:t>Network</a:t>
            </a:r>
          </a:p>
          <a:p>
            <a:pPr marL="548878" lvl="2" indent="-285750"/>
            <a:r>
              <a:rPr lang="en-US" sz="1300" dirty="0"/>
              <a:t>Explain how devices on a LAN access resources in a small to medium-sized business network</a:t>
            </a:r>
            <a:r>
              <a:rPr lang="en-US" sz="1300" dirty="0" smtClean="0"/>
              <a:t>.</a:t>
            </a:r>
          </a:p>
          <a:p>
            <a:pPr marL="548878" lvl="2" indent="-285750"/>
            <a:r>
              <a:rPr lang="en-US" sz="1300" dirty="0"/>
              <a:t>Explain how data encapsulation allows data to be transported across the network</a:t>
            </a:r>
            <a:r>
              <a:rPr lang="en-US" sz="1300" dirty="0" smtClean="0"/>
              <a:t>.</a:t>
            </a:r>
          </a:p>
          <a:p>
            <a:pPr marL="548878" lvl="2" indent="-285750"/>
            <a:r>
              <a:rPr lang="en-US" sz="1300" dirty="0"/>
              <a:t>Explain how local hosts access local resources on a network</a:t>
            </a:r>
            <a:r>
              <a:rPr lang="en-US" sz="1300" dirty="0" smtClean="0"/>
              <a:t>.</a:t>
            </a:r>
          </a:p>
          <a:p>
            <a:pPr marL="548878" lvl="2" indent="-285750"/>
            <a:endParaRPr lang="en-US" sz="950" dirty="0"/>
          </a:p>
        </p:txBody>
      </p:sp>
      <p:sp>
        <p:nvSpPr>
          <p:cNvPr id="4098" name="Rectangle 33"/>
          <p:cNvSpPr>
            <a:spLocks noGrp="1" noChangeArrowheads="1"/>
          </p:cNvSpPr>
          <p:nvPr>
            <p:ph type="title"/>
          </p:nvPr>
        </p:nvSpPr>
        <p:spPr>
          <a:xfrm>
            <a:off x="1" y="41394"/>
            <a:ext cx="9144000" cy="513778"/>
          </a:xfrm>
        </p:spPr>
        <p:txBody>
          <a:bodyPr/>
          <a:lstStyle/>
          <a:p>
            <a:pPr eaLnBrk="1" hangingPunct="1"/>
            <a:r>
              <a:rPr lang="en-US" dirty="0" smtClean="0"/>
              <a:t>Chapter 3 - Sections &amp; Objectives</a:t>
            </a:r>
          </a:p>
        </p:txBody>
      </p:sp>
    </p:spTree>
    <p:extLst>
      <p:ext uri="{BB962C8B-B14F-4D97-AF65-F5344CB8AC3E}">
        <p14:creationId xmlns:p14="http://schemas.microsoft.com/office/powerpoint/2010/main" val="1758868671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16425" y="915409"/>
            <a:ext cx="7598042" cy="1802391"/>
          </a:xfrm>
        </p:spPr>
        <p:txBody>
          <a:bodyPr/>
          <a:lstStyle/>
          <a:p>
            <a:r>
              <a:rPr lang="en-US" dirty="0"/>
              <a:t>3</a:t>
            </a:r>
            <a:r>
              <a:rPr lang="en-US" dirty="0" smtClean="0"/>
              <a:t>.1 </a:t>
            </a:r>
            <a:r>
              <a:rPr lang="en-US" dirty="0"/>
              <a:t>Rules of Communication</a:t>
            </a:r>
          </a:p>
        </p:txBody>
      </p:sp>
    </p:spTree>
    <p:extLst>
      <p:ext uri="{BB962C8B-B14F-4D97-AF65-F5344CB8AC3E}">
        <p14:creationId xmlns:p14="http://schemas.microsoft.com/office/powerpoint/2010/main" val="67309964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5" name="Rectangle 6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All </a:t>
            </a:r>
            <a:r>
              <a:rPr lang="en-US" dirty="0"/>
              <a:t>communication methods have three elements in </a:t>
            </a:r>
            <a:r>
              <a:rPr lang="en-US" dirty="0" smtClean="0"/>
              <a:t>common:</a:t>
            </a:r>
          </a:p>
          <a:p>
            <a:pPr lvl="1"/>
            <a:r>
              <a:rPr lang="en-US" altLang="ja-JP" dirty="0" smtClean="0"/>
              <a:t>Source or sender</a:t>
            </a:r>
          </a:p>
          <a:p>
            <a:pPr lvl="1"/>
            <a:r>
              <a:rPr lang="en-US" altLang="ja-JP" dirty="0" smtClean="0"/>
              <a:t>Destination or receiver</a:t>
            </a:r>
          </a:p>
          <a:p>
            <a:pPr lvl="1"/>
            <a:r>
              <a:rPr lang="en-US" altLang="ja-JP" dirty="0" smtClean="0"/>
              <a:t>Channel or media</a:t>
            </a:r>
          </a:p>
          <a:p>
            <a:r>
              <a:rPr lang="en-US" dirty="0" smtClean="0"/>
              <a:t>Rules </a:t>
            </a:r>
            <a:r>
              <a:rPr lang="en-US" dirty="0"/>
              <a:t>or protocols govern all methods of </a:t>
            </a:r>
            <a:r>
              <a:rPr lang="en-US" dirty="0" smtClean="0"/>
              <a:t>communication.</a:t>
            </a:r>
            <a:endParaRPr lang="en-US" altLang="ja-JP" dirty="0" smtClean="0"/>
          </a:p>
        </p:txBody>
      </p:sp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1600" dirty="0" smtClean="0"/>
              <a:t>The Rules</a:t>
            </a:r>
            <a:r>
              <a:rPr lang="en-US" altLang="en-US" dirty="0" smtClean="0"/>
              <a:t/>
            </a:r>
            <a:br>
              <a:rPr lang="en-US" altLang="en-US" dirty="0" smtClean="0"/>
            </a:br>
            <a:r>
              <a:rPr lang="en-US" altLang="en-US" dirty="0" smtClean="0"/>
              <a:t>Communication Fundamentals</a:t>
            </a:r>
          </a:p>
        </p:txBody>
      </p:sp>
      <p:pic>
        <p:nvPicPr>
          <p:cNvPr id="6" name="Picture 5" descr="Introduction to Networks - Mozilla Firefox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617" t="18113" r="36165" b="5655"/>
          <a:stretch/>
        </p:blipFill>
        <p:spPr>
          <a:xfrm>
            <a:off x="594852" y="2570796"/>
            <a:ext cx="2960764" cy="1927054"/>
          </a:xfrm>
          <a:prstGeom prst="rect">
            <a:avLst/>
          </a:prstGeom>
        </p:spPr>
      </p:pic>
      <p:pic>
        <p:nvPicPr>
          <p:cNvPr id="7" name="Picture 6" descr="Introduction to Networks - Mozilla Firefox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467" r="37586" b="3121"/>
          <a:stretch/>
        </p:blipFill>
        <p:spPr>
          <a:xfrm>
            <a:off x="4960886" y="2570796"/>
            <a:ext cx="2984937" cy="17810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247823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5" name="Rectangle 6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Protocols </a:t>
            </a:r>
            <a:r>
              <a:rPr lang="en-US" dirty="0"/>
              <a:t>are necessary for effective </a:t>
            </a:r>
            <a:r>
              <a:rPr lang="en-US" dirty="0" smtClean="0"/>
              <a:t>communication and include:</a:t>
            </a:r>
          </a:p>
          <a:p>
            <a:pPr lvl="1"/>
            <a:r>
              <a:rPr lang="en-US" dirty="0"/>
              <a:t>An identified sender and receiver</a:t>
            </a:r>
          </a:p>
          <a:p>
            <a:pPr lvl="1"/>
            <a:r>
              <a:rPr lang="en-US" dirty="0"/>
              <a:t>Common language and grammar</a:t>
            </a:r>
          </a:p>
          <a:p>
            <a:pPr lvl="1"/>
            <a:r>
              <a:rPr lang="en-US" dirty="0"/>
              <a:t>Speed and timing of delivery</a:t>
            </a:r>
          </a:p>
          <a:p>
            <a:pPr lvl="1"/>
            <a:r>
              <a:rPr lang="en-US" dirty="0"/>
              <a:t>Confirmation or acknowledgment requirements </a:t>
            </a:r>
            <a:endParaRPr lang="en-US" dirty="0" smtClean="0"/>
          </a:p>
          <a:p>
            <a:r>
              <a:rPr lang="en-US" dirty="0" smtClean="0"/>
              <a:t>Protocols used </a:t>
            </a:r>
            <a:r>
              <a:rPr lang="en-US" dirty="0"/>
              <a:t>in network </a:t>
            </a:r>
            <a:r>
              <a:rPr lang="en-US" dirty="0" smtClean="0"/>
              <a:t>communications also define:</a:t>
            </a:r>
          </a:p>
          <a:p>
            <a:pPr lvl="1"/>
            <a:r>
              <a:rPr lang="en-US" dirty="0" smtClean="0"/>
              <a:t>Message encoding</a:t>
            </a:r>
          </a:p>
          <a:p>
            <a:pPr lvl="1"/>
            <a:r>
              <a:rPr lang="en-US" dirty="0" smtClean="0"/>
              <a:t>Message delivery options</a:t>
            </a:r>
          </a:p>
          <a:p>
            <a:pPr lvl="1"/>
            <a:r>
              <a:rPr lang="en-US" dirty="0" smtClean="0"/>
              <a:t>Message Formatting and Encapsulation</a:t>
            </a:r>
          </a:p>
          <a:p>
            <a:pPr lvl="1"/>
            <a:r>
              <a:rPr lang="en-US" dirty="0" smtClean="0"/>
              <a:t>Message Timing </a:t>
            </a:r>
          </a:p>
          <a:p>
            <a:pPr lvl="1"/>
            <a:r>
              <a:rPr lang="en-US" dirty="0" smtClean="0"/>
              <a:t>Message Size</a:t>
            </a:r>
          </a:p>
          <a:p>
            <a:endParaRPr lang="en-US" dirty="0"/>
          </a:p>
        </p:txBody>
      </p:sp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1600" dirty="0" smtClean="0"/>
              <a:t>The Rules</a:t>
            </a:r>
            <a:r>
              <a:rPr lang="en-US" altLang="en-US" dirty="0" smtClean="0"/>
              <a:t/>
            </a:r>
            <a:br>
              <a:rPr lang="en-US" altLang="en-US" dirty="0" smtClean="0"/>
            </a:br>
            <a:r>
              <a:rPr lang="en-US" altLang="en-US" dirty="0" smtClean="0"/>
              <a:t>Rule Establishment</a:t>
            </a:r>
          </a:p>
        </p:txBody>
      </p:sp>
      <p:pic>
        <p:nvPicPr>
          <p:cNvPr id="3" name="Picture 2" descr="Introduction to Networks - Mozilla Firefox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689" t="18092" r="36896" b="10797"/>
          <a:stretch/>
        </p:blipFill>
        <p:spPr>
          <a:xfrm>
            <a:off x="5228897" y="1186781"/>
            <a:ext cx="3768454" cy="33796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211486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5" name="Rectangle 6"/>
          <p:cNvSpPr>
            <a:spLocks noGrp="1" noChangeArrowheads="1"/>
          </p:cNvSpPr>
          <p:nvPr>
            <p:ph idx="1"/>
          </p:nvPr>
        </p:nvSpPr>
        <p:spPr>
          <a:xfrm>
            <a:off x="144065" y="798944"/>
            <a:ext cx="4694972" cy="3951081"/>
          </a:xfrm>
        </p:spPr>
        <p:txBody>
          <a:bodyPr/>
          <a:lstStyle/>
          <a:p>
            <a:r>
              <a:rPr lang="en-US" sz="2000" dirty="0"/>
              <a:t>Encoding between hosts must be in </a:t>
            </a:r>
            <a:r>
              <a:rPr lang="en-US" sz="2000" dirty="0" smtClean="0"/>
              <a:t>appropriate </a:t>
            </a:r>
            <a:r>
              <a:rPr lang="en-US" sz="2000" dirty="0"/>
              <a:t>format for the medium. </a:t>
            </a:r>
            <a:endParaRPr lang="en-US" sz="2000" dirty="0" smtClean="0"/>
          </a:p>
          <a:p>
            <a:r>
              <a:rPr lang="en-US" sz="2000" dirty="0" smtClean="0"/>
              <a:t>Messages are </a:t>
            </a:r>
            <a:r>
              <a:rPr lang="en-US" sz="2000" dirty="0"/>
              <a:t>first converted into bits by the sending host. </a:t>
            </a:r>
            <a:endParaRPr lang="en-US" sz="2000" dirty="0" smtClean="0"/>
          </a:p>
          <a:p>
            <a:r>
              <a:rPr lang="en-US" sz="2000" dirty="0" smtClean="0"/>
              <a:t>Each </a:t>
            </a:r>
            <a:r>
              <a:rPr lang="en-US" sz="2000" dirty="0"/>
              <a:t>bit is encoded into a pattern of sounds, light waves, or electrical impulses depending on the network </a:t>
            </a:r>
            <a:r>
              <a:rPr lang="en-US" sz="2000" dirty="0" smtClean="0"/>
              <a:t>media</a:t>
            </a:r>
          </a:p>
          <a:p>
            <a:r>
              <a:rPr lang="en-US" sz="2000" dirty="0"/>
              <a:t>The destination host receives and decodes the signals in order to interpret the message.</a:t>
            </a:r>
            <a:endParaRPr lang="en-US" sz="2000" dirty="0" smtClean="0"/>
          </a:p>
          <a:p>
            <a:endParaRPr lang="en-US" sz="2000" dirty="0"/>
          </a:p>
        </p:txBody>
      </p:sp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1600" dirty="0" smtClean="0"/>
              <a:t>The Rules</a:t>
            </a:r>
            <a:r>
              <a:rPr lang="en-US" altLang="en-US" dirty="0" smtClean="0"/>
              <a:t/>
            </a:r>
            <a:br>
              <a:rPr lang="en-US" altLang="en-US" dirty="0" smtClean="0"/>
            </a:br>
            <a:r>
              <a:rPr lang="en-US" altLang="en-US" dirty="0" smtClean="0"/>
              <a:t>Message Encoding</a:t>
            </a:r>
          </a:p>
        </p:txBody>
      </p:sp>
      <p:pic>
        <p:nvPicPr>
          <p:cNvPr id="4" name="Picture 3" descr="Introduction to Networks - Mozilla Firefox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726" t="20558" r="35752" b="16679"/>
          <a:stretch/>
        </p:blipFill>
        <p:spPr>
          <a:xfrm>
            <a:off x="4750025" y="1252279"/>
            <a:ext cx="4144585" cy="23082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54800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5" name="Rectangle 6"/>
          <p:cNvSpPr>
            <a:spLocks noGrp="1" noChangeArrowheads="1"/>
          </p:cNvSpPr>
          <p:nvPr>
            <p:ph idx="1"/>
          </p:nvPr>
        </p:nvSpPr>
        <p:spPr>
          <a:xfrm>
            <a:off x="144064" y="798944"/>
            <a:ext cx="5083391" cy="3975357"/>
          </a:xfrm>
        </p:spPr>
        <p:txBody>
          <a:bodyPr/>
          <a:lstStyle/>
          <a:p>
            <a:r>
              <a:rPr lang="en-US" sz="2000" dirty="0" smtClean="0"/>
              <a:t>There is an agreed format for letters and addressing letters which is required for proper delivery.</a:t>
            </a:r>
          </a:p>
          <a:p>
            <a:r>
              <a:rPr lang="en-US" sz="2000" dirty="0" smtClean="0"/>
              <a:t>Putting the letter into the addressed envelope is called encapsulation.</a:t>
            </a:r>
          </a:p>
          <a:p>
            <a:r>
              <a:rPr lang="en-US" sz="2000" dirty="0"/>
              <a:t>Each computer message is encapsulated in a specific format, called a frame, before it is sent over the </a:t>
            </a:r>
            <a:r>
              <a:rPr lang="en-US" sz="2000" dirty="0" smtClean="0"/>
              <a:t>network.</a:t>
            </a:r>
          </a:p>
          <a:p>
            <a:r>
              <a:rPr lang="en-US" sz="2000" dirty="0"/>
              <a:t>A frame acts like an </a:t>
            </a:r>
            <a:r>
              <a:rPr lang="en-US" sz="2000" dirty="0" smtClean="0"/>
              <a:t>envelope providing destination address and source address.</a:t>
            </a:r>
            <a:endParaRPr lang="en-US" sz="2000" dirty="0"/>
          </a:p>
        </p:txBody>
      </p:sp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1600" dirty="0" smtClean="0"/>
              <a:t>The Rules</a:t>
            </a:r>
            <a:r>
              <a:rPr lang="en-US" altLang="en-US" dirty="0" smtClean="0"/>
              <a:t/>
            </a:r>
            <a:br>
              <a:rPr lang="en-US" altLang="en-US" dirty="0" smtClean="0"/>
            </a:br>
            <a:r>
              <a:rPr lang="en-US" altLang="en-US" dirty="0" smtClean="0"/>
              <a:t>Message Formatting and Encapsulation</a:t>
            </a:r>
          </a:p>
        </p:txBody>
      </p:sp>
      <p:pic>
        <p:nvPicPr>
          <p:cNvPr id="3" name="Picture 2" descr="Introduction to Networks - Mozilla Firefox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245" t="27532" r="50371" b="37747"/>
          <a:stretch/>
        </p:blipFill>
        <p:spPr>
          <a:xfrm>
            <a:off x="5606370" y="928599"/>
            <a:ext cx="2710758" cy="1634962"/>
          </a:xfrm>
          <a:prstGeom prst="rect">
            <a:avLst/>
          </a:prstGeom>
        </p:spPr>
      </p:pic>
      <p:pic>
        <p:nvPicPr>
          <p:cNvPr id="5" name="Picture 4" descr="Introduction to Networks - Mozilla Firefox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160" t="23679" r="42920" b="57422"/>
          <a:stretch/>
        </p:blipFill>
        <p:spPr>
          <a:xfrm>
            <a:off x="5039341" y="3180170"/>
            <a:ext cx="3924637" cy="8820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174640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5" name="Rectangle 6"/>
          <p:cNvSpPr>
            <a:spLocks noGrp="1" noChangeArrowheads="1"/>
          </p:cNvSpPr>
          <p:nvPr>
            <p:ph idx="1"/>
          </p:nvPr>
        </p:nvSpPr>
        <p:spPr>
          <a:xfrm>
            <a:off x="127880" y="734208"/>
            <a:ext cx="5560821" cy="3975357"/>
          </a:xfrm>
        </p:spPr>
        <p:txBody>
          <a:bodyPr/>
          <a:lstStyle/>
          <a:p>
            <a:r>
              <a:rPr lang="en-US" sz="2000" dirty="0" smtClean="0"/>
              <a:t>Humans break long messages into </a:t>
            </a:r>
            <a:r>
              <a:rPr lang="en-US" sz="2000" dirty="0"/>
              <a:t>smaller parts </a:t>
            </a:r>
            <a:r>
              <a:rPr lang="en-US" sz="2000" dirty="0" smtClean="0"/>
              <a:t>or sentences.</a:t>
            </a:r>
          </a:p>
          <a:p>
            <a:r>
              <a:rPr lang="en-US" sz="2000" dirty="0"/>
              <a:t>L</a:t>
            </a:r>
            <a:r>
              <a:rPr lang="en-US" sz="2000" dirty="0" smtClean="0"/>
              <a:t>ong messages must also be broken into smaller pieces to travel across a network.</a:t>
            </a:r>
          </a:p>
          <a:p>
            <a:pPr lvl="1"/>
            <a:r>
              <a:rPr lang="en-US" sz="1900" dirty="0" smtClean="0"/>
              <a:t>Each piece is sent </a:t>
            </a:r>
            <a:r>
              <a:rPr lang="en-US" sz="1900" dirty="0"/>
              <a:t>in </a:t>
            </a:r>
            <a:r>
              <a:rPr lang="en-US" sz="1900" dirty="0" smtClean="0"/>
              <a:t>a separate frame. </a:t>
            </a:r>
          </a:p>
          <a:p>
            <a:pPr lvl="1"/>
            <a:r>
              <a:rPr lang="en-US" sz="1900" dirty="0" smtClean="0"/>
              <a:t>Each </a:t>
            </a:r>
            <a:r>
              <a:rPr lang="en-US" sz="1900" dirty="0"/>
              <a:t>frame </a:t>
            </a:r>
            <a:r>
              <a:rPr lang="en-US" sz="1900" dirty="0" smtClean="0"/>
              <a:t>has its </a:t>
            </a:r>
            <a:r>
              <a:rPr lang="en-US" sz="1900" dirty="0"/>
              <a:t>own addressing </a:t>
            </a:r>
            <a:r>
              <a:rPr lang="en-US" sz="1900" dirty="0" smtClean="0"/>
              <a:t>information.</a:t>
            </a:r>
          </a:p>
          <a:p>
            <a:pPr lvl="1"/>
            <a:r>
              <a:rPr lang="en-US" sz="1900" dirty="0" smtClean="0"/>
              <a:t>A receiving host will reconstruct multiple frames into the original message.</a:t>
            </a:r>
            <a:endParaRPr lang="en-US" sz="1900" dirty="0"/>
          </a:p>
        </p:txBody>
      </p:sp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1600" dirty="0" smtClean="0"/>
              <a:t>The Rules</a:t>
            </a:r>
            <a:r>
              <a:rPr lang="en-US" altLang="en-US" dirty="0" smtClean="0"/>
              <a:t/>
            </a:r>
            <a:br>
              <a:rPr lang="en-US" altLang="en-US" dirty="0" smtClean="0"/>
            </a:br>
            <a:r>
              <a:rPr lang="en-US" altLang="en-US" dirty="0" smtClean="0"/>
              <a:t>Message Size</a:t>
            </a:r>
          </a:p>
        </p:txBody>
      </p:sp>
      <p:pic>
        <p:nvPicPr>
          <p:cNvPr id="4" name="Picture 3" descr="Introduction to Networks - Mozilla Firefox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141" t="29400" r="47080" b="28815"/>
          <a:stretch/>
        </p:blipFill>
        <p:spPr>
          <a:xfrm>
            <a:off x="5235353" y="1174820"/>
            <a:ext cx="3568782" cy="21884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654963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5" name="Rectangle 6"/>
          <p:cNvSpPr>
            <a:spLocks noGrp="1" noChangeArrowheads="1"/>
          </p:cNvSpPr>
          <p:nvPr>
            <p:ph idx="1"/>
          </p:nvPr>
        </p:nvSpPr>
        <p:spPr>
          <a:xfrm>
            <a:off x="144064" y="798944"/>
            <a:ext cx="6030159" cy="3959173"/>
          </a:xfrm>
        </p:spPr>
        <p:txBody>
          <a:bodyPr/>
          <a:lstStyle/>
          <a:p>
            <a:r>
              <a:rPr lang="en-US" sz="2000" dirty="0"/>
              <a:t>Access </a:t>
            </a:r>
            <a:r>
              <a:rPr lang="en-US" sz="2000" dirty="0" smtClean="0"/>
              <a:t>Method</a:t>
            </a:r>
          </a:p>
          <a:p>
            <a:pPr lvl="1"/>
            <a:r>
              <a:rPr lang="en-US" sz="1600" dirty="0"/>
              <a:t>Hosts on a network </a:t>
            </a:r>
            <a:r>
              <a:rPr lang="en-US" sz="1600" dirty="0" smtClean="0"/>
              <a:t>need to </a:t>
            </a:r>
            <a:r>
              <a:rPr lang="en-US" sz="1600" dirty="0"/>
              <a:t>know when to begin sending messages and how to respond when collisions occur</a:t>
            </a:r>
            <a:r>
              <a:rPr lang="en-US" sz="1600" dirty="0" smtClean="0"/>
              <a:t>.</a:t>
            </a:r>
          </a:p>
          <a:p>
            <a:r>
              <a:rPr lang="en-US" sz="2000" dirty="0"/>
              <a:t>Flow </a:t>
            </a:r>
            <a:r>
              <a:rPr lang="en-US" sz="2000" dirty="0" smtClean="0"/>
              <a:t>Control</a:t>
            </a:r>
          </a:p>
          <a:p>
            <a:pPr lvl="1"/>
            <a:r>
              <a:rPr lang="en-US" sz="1600" dirty="0" smtClean="0"/>
              <a:t>Source </a:t>
            </a:r>
            <a:r>
              <a:rPr lang="en-US" sz="1600" dirty="0"/>
              <a:t>and destination hosts use flow control </a:t>
            </a:r>
            <a:r>
              <a:rPr lang="en-US" sz="1600" dirty="0" smtClean="0"/>
              <a:t>to </a:t>
            </a:r>
            <a:r>
              <a:rPr lang="en-US" sz="1600" dirty="0"/>
              <a:t>negotiate correct timing </a:t>
            </a:r>
            <a:r>
              <a:rPr lang="en-US" sz="1600" dirty="0" smtClean="0"/>
              <a:t>to avoid overwhelming the destination and ensure information is received.</a:t>
            </a:r>
          </a:p>
          <a:p>
            <a:r>
              <a:rPr lang="en-US" sz="1900" dirty="0" smtClean="0"/>
              <a:t>Response Timeout</a:t>
            </a:r>
          </a:p>
          <a:p>
            <a:pPr lvl="1"/>
            <a:r>
              <a:rPr lang="en-US" sz="1600" dirty="0"/>
              <a:t>Hosts on the network </a:t>
            </a:r>
            <a:r>
              <a:rPr lang="en-US" sz="1600" dirty="0" smtClean="0"/>
              <a:t>have </a:t>
            </a:r>
            <a:r>
              <a:rPr lang="en-US" sz="1600" dirty="0"/>
              <a:t>rules that specify how long to wait for responses and what action to take if a response timeout occurs.</a:t>
            </a:r>
            <a:endParaRPr lang="en-US" sz="1600" dirty="0" smtClean="0"/>
          </a:p>
          <a:p>
            <a:pPr lvl="1"/>
            <a:endParaRPr lang="en-US" sz="1800" dirty="0" smtClean="0"/>
          </a:p>
          <a:p>
            <a:endParaRPr lang="en-US" sz="2000" dirty="0"/>
          </a:p>
          <a:p>
            <a:endParaRPr lang="en-US" sz="2000" dirty="0"/>
          </a:p>
        </p:txBody>
      </p:sp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1600" dirty="0" smtClean="0"/>
              <a:t>The Rules</a:t>
            </a:r>
            <a:r>
              <a:rPr lang="en-US" altLang="en-US" dirty="0" smtClean="0"/>
              <a:t/>
            </a:r>
            <a:br>
              <a:rPr lang="en-US" altLang="en-US" dirty="0" smtClean="0"/>
            </a:br>
            <a:r>
              <a:rPr lang="en-US" altLang="en-US" dirty="0" smtClean="0"/>
              <a:t>Message Timing</a:t>
            </a:r>
          </a:p>
        </p:txBody>
      </p:sp>
      <p:pic>
        <p:nvPicPr>
          <p:cNvPr id="6" name="Picture 5" descr="Introduction to Networks - Mozilla Firefox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240" t="23902" r="47926" b="26235"/>
          <a:stretch/>
        </p:blipFill>
        <p:spPr>
          <a:xfrm>
            <a:off x="5947648" y="1335186"/>
            <a:ext cx="2969776" cy="20993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946421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5" name="Rectangle 6"/>
          <p:cNvSpPr>
            <a:spLocks noGrp="1" noChangeArrowheads="1"/>
          </p:cNvSpPr>
          <p:nvPr>
            <p:ph idx="1"/>
          </p:nvPr>
        </p:nvSpPr>
        <p:spPr>
          <a:xfrm>
            <a:off x="181275" y="798944"/>
            <a:ext cx="8819118" cy="3959173"/>
          </a:xfrm>
        </p:spPr>
        <p:txBody>
          <a:bodyPr/>
          <a:lstStyle/>
          <a:p>
            <a:pPr marL="0" indent="0">
              <a:buNone/>
            </a:pPr>
            <a:r>
              <a:rPr lang="en-US" sz="2000" dirty="0" smtClean="0"/>
              <a:t>Unicast Message		    Multicast Message	</a:t>
            </a:r>
            <a:r>
              <a:rPr lang="en-US" sz="2000" dirty="0"/>
              <a:t> </a:t>
            </a:r>
            <a:r>
              <a:rPr lang="en-US" sz="2000" dirty="0" smtClean="0"/>
              <a:t>      Broadcast Message</a:t>
            </a:r>
          </a:p>
          <a:p>
            <a:pPr lvl="1"/>
            <a:endParaRPr lang="en-US" sz="1800" dirty="0" smtClean="0"/>
          </a:p>
          <a:p>
            <a:endParaRPr lang="en-US" sz="2000" dirty="0"/>
          </a:p>
          <a:p>
            <a:endParaRPr lang="en-US" sz="2000" dirty="0"/>
          </a:p>
        </p:txBody>
      </p:sp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1600" dirty="0" smtClean="0"/>
              <a:t>The Rules</a:t>
            </a:r>
            <a:r>
              <a:rPr lang="en-US" altLang="en-US" dirty="0" smtClean="0"/>
              <a:t/>
            </a:r>
            <a:br>
              <a:rPr lang="en-US" altLang="en-US" dirty="0" smtClean="0"/>
            </a:br>
            <a:r>
              <a:rPr lang="en-US" altLang="en-US" dirty="0" smtClean="0"/>
              <a:t>Message </a:t>
            </a:r>
            <a:r>
              <a:rPr lang="en-US" dirty="0"/>
              <a:t>Delivery Options</a:t>
            </a:r>
          </a:p>
        </p:txBody>
      </p:sp>
      <p:pic>
        <p:nvPicPr>
          <p:cNvPr id="3" name="Picture 2" descr="Introduction to Networks - Mozilla Firefox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848" t="26447" r="45941" b="24223"/>
          <a:stretch/>
        </p:blipFill>
        <p:spPr>
          <a:xfrm>
            <a:off x="283222" y="1310911"/>
            <a:ext cx="2694647" cy="2042953"/>
          </a:xfrm>
          <a:prstGeom prst="rect">
            <a:avLst/>
          </a:prstGeom>
        </p:spPr>
      </p:pic>
      <p:pic>
        <p:nvPicPr>
          <p:cNvPr id="4" name="Picture 3" descr="Introduction to Networks - Mozilla Firefox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531" t="25066" r="45841" b="25174"/>
          <a:stretch/>
        </p:blipFill>
        <p:spPr>
          <a:xfrm>
            <a:off x="3196355" y="1310911"/>
            <a:ext cx="2724261" cy="2057533"/>
          </a:xfrm>
          <a:prstGeom prst="rect">
            <a:avLst/>
          </a:prstGeom>
        </p:spPr>
      </p:pic>
      <p:pic>
        <p:nvPicPr>
          <p:cNvPr id="5" name="Picture 4" descr="Introduction to Networks - Mozilla Firefox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443" t="27667" r="48141" b="23787"/>
          <a:stretch/>
        </p:blipFill>
        <p:spPr>
          <a:xfrm>
            <a:off x="6127721" y="1310911"/>
            <a:ext cx="2563126" cy="2021621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246018" y="3509282"/>
            <a:ext cx="23903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One-to-many delivery</a:t>
            </a:r>
            <a:endParaRPr lang="en-US" dirty="0"/>
          </a:p>
        </p:txBody>
      </p:sp>
      <p:sp>
        <p:nvSpPr>
          <p:cNvPr id="10" name="TextBox 9"/>
          <p:cNvSpPr txBox="1"/>
          <p:nvPr/>
        </p:nvSpPr>
        <p:spPr>
          <a:xfrm>
            <a:off x="6289918" y="3491326"/>
            <a:ext cx="205697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One-to-all delivery</a:t>
            </a:r>
            <a:endParaRPr lang="en-US" dirty="0"/>
          </a:p>
        </p:txBody>
      </p:sp>
      <p:sp>
        <p:nvSpPr>
          <p:cNvPr id="11" name="TextBox 10"/>
          <p:cNvSpPr txBox="1"/>
          <p:nvPr/>
        </p:nvSpPr>
        <p:spPr>
          <a:xfrm>
            <a:off x="283222" y="3491326"/>
            <a:ext cx="221086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One-to-one delivery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2200037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16425" y="915409"/>
            <a:ext cx="8395802" cy="2062460"/>
          </a:xfrm>
        </p:spPr>
        <p:txBody>
          <a:bodyPr/>
          <a:lstStyle/>
          <a:p>
            <a:r>
              <a:rPr lang="en-US" sz="4000" dirty="0" smtClean="0"/>
              <a:t>3.2 Network Protocols and Standards</a:t>
            </a:r>
            <a:endParaRPr lang="en-US" sz="4000" dirty="0"/>
          </a:p>
        </p:txBody>
      </p:sp>
    </p:spTree>
    <p:extLst>
      <p:ext uri="{BB962C8B-B14F-4D97-AF65-F5344CB8AC3E}">
        <p14:creationId xmlns:p14="http://schemas.microsoft.com/office/powerpoint/2010/main" val="355190541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5" name="Rectangle 6"/>
          <p:cNvSpPr>
            <a:spLocks noGrp="1" noChangeArrowheads="1"/>
          </p:cNvSpPr>
          <p:nvPr>
            <p:ph idx="1"/>
          </p:nvPr>
        </p:nvSpPr>
        <p:spPr>
          <a:xfrm>
            <a:off x="144065" y="798944"/>
            <a:ext cx="3958598" cy="3959173"/>
          </a:xfrm>
        </p:spPr>
        <p:txBody>
          <a:bodyPr/>
          <a:lstStyle/>
          <a:p>
            <a:r>
              <a:rPr lang="en-US" sz="1800" dirty="0"/>
              <a:t>Protocol suites are implemented by hosts and networking devices in software, hardware or both. </a:t>
            </a:r>
            <a:endParaRPr lang="en-US" sz="1800" dirty="0" smtClean="0"/>
          </a:p>
          <a:p>
            <a:r>
              <a:rPr lang="en-US" sz="1800" dirty="0" smtClean="0"/>
              <a:t>The </a:t>
            </a:r>
            <a:r>
              <a:rPr lang="en-US" sz="1800" dirty="0"/>
              <a:t>protocols are viewed in terms of layers, with each higher level service depending on the functionality defined by the protocols shown in the lower levels.</a:t>
            </a:r>
            <a:endParaRPr lang="en-US" sz="1800" dirty="0" smtClean="0"/>
          </a:p>
          <a:p>
            <a:endParaRPr lang="en-US" sz="2000" dirty="0"/>
          </a:p>
          <a:p>
            <a:endParaRPr lang="en-US" sz="2000" dirty="0"/>
          </a:p>
        </p:txBody>
      </p:sp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1600" dirty="0" smtClean="0"/>
              <a:t>Protocols</a:t>
            </a:r>
            <a:r>
              <a:rPr lang="en-US" altLang="en-US" dirty="0" smtClean="0"/>
              <a:t/>
            </a:r>
            <a:br>
              <a:rPr lang="en-US" altLang="en-US" dirty="0" smtClean="0"/>
            </a:br>
            <a:r>
              <a:rPr lang="en-US" dirty="0"/>
              <a:t>Rules that Govern </a:t>
            </a:r>
            <a:r>
              <a:rPr lang="en-US" dirty="0" smtClean="0"/>
              <a:t>Communications</a:t>
            </a:r>
            <a:endParaRPr lang="en-US" altLang="en-US" dirty="0" smtClean="0"/>
          </a:p>
        </p:txBody>
      </p:sp>
      <p:pic>
        <p:nvPicPr>
          <p:cNvPr id="3" name="Picture 2" descr="Introduction to Networks - Mozilla Firefox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000" t="23160" r="38319" b="21014"/>
          <a:stretch/>
        </p:blipFill>
        <p:spPr>
          <a:xfrm>
            <a:off x="3992197" y="1252280"/>
            <a:ext cx="5008196" cy="27613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0200024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5" name="Rectangle 6"/>
          <p:cNvSpPr>
            <a:spLocks noGrp="1" noChangeArrowheads="1"/>
          </p:cNvSpPr>
          <p:nvPr>
            <p:ph idx="1"/>
          </p:nvPr>
        </p:nvSpPr>
        <p:spPr>
          <a:xfrm>
            <a:off x="144065" y="798944"/>
            <a:ext cx="3958598" cy="3959173"/>
          </a:xfrm>
        </p:spPr>
        <p:txBody>
          <a:bodyPr/>
          <a:lstStyle/>
          <a:p>
            <a:r>
              <a:rPr lang="en-US" sz="1800" dirty="0"/>
              <a:t>Networking protocols define a common format and set of rules for exchanging messages between devices. </a:t>
            </a:r>
            <a:endParaRPr lang="en-US" sz="1800" dirty="0" smtClean="0"/>
          </a:p>
          <a:p>
            <a:r>
              <a:rPr lang="en-US" sz="1800" dirty="0"/>
              <a:t>Some common networking protocols are Hypertext Transfer Protocol (HTTP), Transmission Control Protocol (TCP), and Internet Protocol (IP).</a:t>
            </a:r>
            <a:endParaRPr lang="en-US" sz="2000" dirty="0"/>
          </a:p>
          <a:p>
            <a:endParaRPr lang="en-US" sz="2000" dirty="0"/>
          </a:p>
        </p:txBody>
      </p:sp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1600" dirty="0" smtClean="0"/>
              <a:t>Protocols</a:t>
            </a:r>
            <a:r>
              <a:rPr lang="en-US" altLang="en-US" dirty="0" smtClean="0"/>
              <a:t/>
            </a:r>
            <a:br>
              <a:rPr lang="en-US" altLang="en-US" dirty="0" smtClean="0"/>
            </a:br>
            <a:r>
              <a:rPr lang="en-US" dirty="0" smtClean="0"/>
              <a:t>Network Protocols</a:t>
            </a:r>
            <a:endParaRPr lang="en-US" altLang="en-US" dirty="0" smtClean="0"/>
          </a:p>
        </p:txBody>
      </p:sp>
      <p:pic>
        <p:nvPicPr>
          <p:cNvPr id="4" name="Picture 3" descr="Introduction to Networks - Mozilla Firefox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318" t="21252" r="39912" b="14425"/>
          <a:stretch/>
        </p:blipFill>
        <p:spPr>
          <a:xfrm>
            <a:off x="4167397" y="1051963"/>
            <a:ext cx="4733841" cy="30021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260549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5" name="Rectangle 6"/>
          <p:cNvSpPr>
            <a:spLocks noGrp="1" noChangeArrowheads="1"/>
          </p:cNvSpPr>
          <p:nvPr>
            <p:ph idx="1"/>
          </p:nvPr>
        </p:nvSpPr>
        <p:spPr>
          <a:xfrm>
            <a:off x="144064" y="798945"/>
            <a:ext cx="4800170" cy="3732596"/>
          </a:xfrm>
        </p:spPr>
        <p:txBody>
          <a:bodyPr/>
          <a:lstStyle/>
          <a:p>
            <a:r>
              <a:rPr lang="en-US" sz="1800" dirty="0"/>
              <a:t>Communication between a web server and web client is an example of an interaction between several </a:t>
            </a:r>
            <a:r>
              <a:rPr lang="en-US" sz="1800" dirty="0" smtClean="0"/>
              <a:t>protocols:</a:t>
            </a:r>
          </a:p>
          <a:p>
            <a:pPr lvl="1"/>
            <a:r>
              <a:rPr lang="en-US" sz="1500" b="1" dirty="0"/>
              <a:t>HTTP -</a:t>
            </a:r>
            <a:r>
              <a:rPr lang="en-US" sz="1500" dirty="0"/>
              <a:t> </a:t>
            </a:r>
            <a:r>
              <a:rPr lang="en-US" sz="1500" dirty="0" smtClean="0"/>
              <a:t>an </a:t>
            </a:r>
            <a:r>
              <a:rPr lang="en-US" sz="1500" dirty="0"/>
              <a:t>application protocol that governs the way a web server and a web client interact</a:t>
            </a:r>
            <a:r>
              <a:rPr lang="en-US" sz="1500" dirty="0" smtClean="0"/>
              <a:t>.</a:t>
            </a:r>
          </a:p>
          <a:p>
            <a:pPr lvl="1"/>
            <a:r>
              <a:rPr lang="en-US" sz="1500" b="1" dirty="0"/>
              <a:t>TCP</a:t>
            </a:r>
            <a:r>
              <a:rPr lang="en-US" sz="1500" dirty="0"/>
              <a:t> - </a:t>
            </a:r>
            <a:r>
              <a:rPr lang="en-US" sz="1500" dirty="0" smtClean="0"/>
              <a:t>transport </a:t>
            </a:r>
            <a:r>
              <a:rPr lang="en-US" sz="1500" dirty="0"/>
              <a:t>protocol that manages the individual conversations. </a:t>
            </a:r>
            <a:endParaRPr lang="en-US" sz="1500" dirty="0" smtClean="0"/>
          </a:p>
          <a:p>
            <a:pPr lvl="1"/>
            <a:r>
              <a:rPr lang="en-US" sz="1500" b="1" dirty="0"/>
              <a:t>IP </a:t>
            </a:r>
            <a:r>
              <a:rPr lang="en-US" sz="1500" b="1" dirty="0" smtClean="0"/>
              <a:t>–</a:t>
            </a:r>
            <a:r>
              <a:rPr lang="en-US" sz="1500" dirty="0" smtClean="0"/>
              <a:t> encapsulates the TCP segments into </a:t>
            </a:r>
            <a:r>
              <a:rPr lang="en-US" sz="1500" dirty="0"/>
              <a:t>packets, </a:t>
            </a:r>
            <a:r>
              <a:rPr lang="en-US" sz="1500" dirty="0" smtClean="0"/>
              <a:t>assigns addresses</a:t>
            </a:r>
            <a:r>
              <a:rPr lang="en-US" sz="1500" dirty="0"/>
              <a:t>, and </a:t>
            </a:r>
            <a:r>
              <a:rPr lang="en-US" sz="1500" dirty="0" smtClean="0"/>
              <a:t>delivers to </a:t>
            </a:r>
            <a:r>
              <a:rPr lang="en-US" sz="1500" dirty="0"/>
              <a:t>the destination host</a:t>
            </a:r>
            <a:r>
              <a:rPr lang="en-US" sz="1500" dirty="0" smtClean="0"/>
              <a:t>.</a:t>
            </a:r>
          </a:p>
          <a:p>
            <a:pPr lvl="1"/>
            <a:r>
              <a:rPr lang="en-US" sz="1500" b="1" dirty="0"/>
              <a:t>Ethernet </a:t>
            </a:r>
            <a:r>
              <a:rPr lang="en-US" sz="1500" dirty="0"/>
              <a:t>- </a:t>
            </a:r>
            <a:r>
              <a:rPr lang="en-US" sz="1500" dirty="0" smtClean="0"/>
              <a:t>allows communication </a:t>
            </a:r>
            <a:r>
              <a:rPr lang="en-US" sz="1500" dirty="0"/>
              <a:t>over a data link and the physical transmission of data on the network media.</a:t>
            </a:r>
            <a:endParaRPr lang="en-US" sz="1500" dirty="0" smtClean="0"/>
          </a:p>
          <a:p>
            <a:endParaRPr lang="en-US" sz="1800" dirty="0"/>
          </a:p>
          <a:p>
            <a:endParaRPr lang="en-US" sz="2000" dirty="0"/>
          </a:p>
        </p:txBody>
      </p:sp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1600" dirty="0" smtClean="0"/>
              <a:t>Protocols</a:t>
            </a:r>
            <a:r>
              <a:rPr lang="en-US" altLang="en-US" dirty="0" smtClean="0"/>
              <a:t/>
            </a:r>
            <a:br>
              <a:rPr lang="en-US" altLang="en-US" dirty="0" smtClean="0"/>
            </a:br>
            <a:r>
              <a:rPr lang="en-US" dirty="0" smtClean="0"/>
              <a:t>Protocol Interaction</a:t>
            </a:r>
            <a:endParaRPr lang="en-US" altLang="en-US" dirty="0" smtClean="0"/>
          </a:p>
        </p:txBody>
      </p:sp>
      <p:pic>
        <p:nvPicPr>
          <p:cNvPr id="3" name="Picture 2" descr="Introduction to Networks - Mozilla Firefox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698" t="32810" r="37989" b="2499"/>
          <a:stretch/>
        </p:blipFill>
        <p:spPr>
          <a:xfrm>
            <a:off x="4880553" y="1041705"/>
            <a:ext cx="4119840" cy="25754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387897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5" name="Rectangle 6"/>
          <p:cNvSpPr>
            <a:spLocks noGrp="1" noChangeArrowheads="1"/>
          </p:cNvSpPr>
          <p:nvPr>
            <p:ph idx="1"/>
          </p:nvPr>
        </p:nvSpPr>
        <p:spPr>
          <a:xfrm>
            <a:off x="144064" y="798945"/>
            <a:ext cx="4800170" cy="3732596"/>
          </a:xfrm>
        </p:spPr>
        <p:txBody>
          <a:bodyPr/>
          <a:lstStyle/>
          <a:p>
            <a:r>
              <a:rPr lang="en-US" sz="2000" dirty="0"/>
              <a:t>A protocol suite is a set of protocols that work together to provide comprehensive network communication services</a:t>
            </a:r>
            <a:r>
              <a:rPr lang="en-US" sz="2000" dirty="0" smtClean="0"/>
              <a:t>.</a:t>
            </a:r>
          </a:p>
          <a:p>
            <a:pPr lvl="1"/>
            <a:r>
              <a:rPr lang="en-US" sz="1800" dirty="0" smtClean="0"/>
              <a:t>May </a:t>
            </a:r>
            <a:r>
              <a:rPr lang="en-US" sz="1800" dirty="0"/>
              <a:t>be specified by a standards organization or developed by a vendor</a:t>
            </a:r>
            <a:r>
              <a:rPr lang="en-US" sz="1800" dirty="0" smtClean="0"/>
              <a:t>.</a:t>
            </a:r>
          </a:p>
          <a:p>
            <a:r>
              <a:rPr lang="en-US" sz="2000" dirty="0" smtClean="0"/>
              <a:t>The </a:t>
            </a:r>
            <a:r>
              <a:rPr lang="en-US" sz="2000" dirty="0"/>
              <a:t>TCP/IP protocol suite is an open standard, </a:t>
            </a:r>
            <a:r>
              <a:rPr lang="en-US" sz="2000" dirty="0" smtClean="0"/>
              <a:t>the </a:t>
            </a:r>
            <a:r>
              <a:rPr lang="en-US" sz="2000" dirty="0"/>
              <a:t>protocols are freely </a:t>
            </a:r>
            <a:r>
              <a:rPr lang="en-US" sz="2000" dirty="0" smtClean="0"/>
              <a:t>available, </a:t>
            </a:r>
            <a:r>
              <a:rPr lang="en-US" sz="2000" dirty="0"/>
              <a:t>and any vendor is able to implement these protocols on their hardware or in their software. </a:t>
            </a:r>
          </a:p>
        </p:txBody>
      </p:sp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1600" dirty="0" smtClean="0"/>
              <a:t>Protocol Suites</a:t>
            </a:r>
            <a:r>
              <a:rPr lang="en-US" altLang="en-US" dirty="0" smtClean="0"/>
              <a:t/>
            </a:r>
            <a:br>
              <a:rPr lang="en-US" altLang="en-US" dirty="0" smtClean="0"/>
            </a:br>
            <a:r>
              <a:rPr lang="en-US" dirty="0" smtClean="0"/>
              <a:t>Protocol Suites and Industry Standards</a:t>
            </a:r>
            <a:endParaRPr lang="en-US" altLang="en-US" dirty="0" smtClean="0"/>
          </a:p>
        </p:txBody>
      </p:sp>
      <p:sp>
        <p:nvSpPr>
          <p:cNvPr id="2" name="Rectangle 1"/>
          <p:cNvSpPr/>
          <p:nvPr/>
        </p:nvSpPr>
        <p:spPr>
          <a:xfrm>
            <a:off x="4428393" y="171048"/>
            <a:ext cx="4572000" cy="246221"/>
          </a:xfrm>
          <a:prstGeom prst="rect">
            <a:avLst/>
          </a:prstGeom>
          <a:solidFill>
            <a:schemeClr val="accent2"/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marL="115888" indent="-115888">
              <a:buFont typeface="Arial" panose="020B0604020202020204" pitchFamily="34" charset="0"/>
              <a:buChar char="•"/>
            </a:pPr>
            <a:r>
              <a:rPr lang="en-US" sz="1000" dirty="0"/>
              <a:t>T</a:t>
            </a:r>
            <a:r>
              <a:rPr lang="en-US" sz="1000" dirty="0" smtClean="0"/>
              <a:t>his </a:t>
            </a:r>
            <a:r>
              <a:rPr lang="en-US" sz="1000" dirty="0"/>
              <a:t>course will only cover the protocols of the TCP/IP </a:t>
            </a:r>
            <a:r>
              <a:rPr lang="en-US" sz="1000" dirty="0" smtClean="0"/>
              <a:t>protocol suite</a:t>
            </a:r>
            <a:endParaRPr lang="en-CA" altLang="en-US" sz="1000" dirty="0"/>
          </a:p>
        </p:txBody>
      </p:sp>
      <p:pic>
        <p:nvPicPr>
          <p:cNvPr id="4" name="Picture 3" descr="Introduction to Networks - Mozilla Firefox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469" t="35642" r="37434" b="729"/>
          <a:stretch/>
        </p:blipFill>
        <p:spPr>
          <a:xfrm>
            <a:off x="5040354" y="928599"/>
            <a:ext cx="3853024" cy="23567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090513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5" name="Rectangle 6"/>
          <p:cNvSpPr>
            <a:spLocks noGrp="1" noChangeArrowheads="1"/>
          </p:cNvSpPr>
          <p:nvPr>
            <p:ph idx="1"/>
          </p:nvPr>
        </p:nvSpPr>
        <p:spPr>
          <a:xfrm>
            <a:off x="144064" y="798945"/>
            <a:ext cx="4800170" cy="3732596"/>
          </a:xfrm>
        </p:spPr>
        <p:txBody>
          <a:bodyPr/>
          <a:lstStyle/>
          <a:p>
            <a:r>
              <a:rPr lang="en-US" sz="2000" dirty="0"/>
              <a:t>Advanced Research Projects Agency Network (ARPANET</a:t>
            </a:r>
            <a:r>
              <a:rPr lang="en-US" sz="2000" dirty="0" smtClean="0"/>
              <a:t>) was the predecessor </a:t>
            </a:r>
            <a:r>
              <a:rPr lang="en-US" sz="2000" dirty="0"/>
              <a:t>to today’s </a:t>
            </a:r>
            <a:r>
              <a:rPr lang="en-US" sz="2000" dirty="0" smtClean="0"/>
              <a:t>Internet. </a:t>
            </a:r>
          </a:p>
          <a:p>
            <a:pPr lvl="1"/>
            <a:r>
              <a:rPr lang="en-US" sz="2000" dirty="0" smtClean="0"/>
              <a:t>ARPANET </a:t>
            </a:r>
            <a:r>
              <a:rPr lang="en-US" sz="2000" dirty="0"/>
              <a:t>was funded by the U.S. Department of Defense for use by universities and research laboratories. </a:t>
            </a:r>
          </a:p>
        </p:txBody>
      </p:sp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1600" dirty="0" smtClean="0"/>
              <a:t>Protocol Suites</a:t>
            </a:r>
            <a:r>
              <a:rPr lang="en-US" altLang="en-US" dirty="0" smtClean="0"/>
              <a:t/>
            </a:r>
            <a:br>
              <a:rPr lang="en-US" altLang="en-US" dirty="0" smtClean="0"/>
            </a:br>
            <a:r>
              <a:rPr lang="en-US" dirty="0" smtClean="0"/>
              <a:t>Development of TCP/IP</a:t>
            </a:r>
            <a:endParaRPr lang="en-US" altLang="en-US" dirty="0" smtClean="0"/>
          </a:p>
        </p:txBody>
      </p:sp>
      <p:pic>
        <p:nvPicPr>
          <p:cNvPr id="3" name="Picture 2" descr="Introduction to Networks - Mozilla Firefox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487" t="37029" r="42743" b="382"/>
          <a:stretch/>
        </p:blipFill>
        <p:spPr>
          <a:xfrm>
            <a:off x="5134397" y="928599"/>
            <a:ext cx="3906677" cy="29879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540295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Introduction to Networks - Mozilla Firefox"/>
          <p:cNvPicPr>
            <a:picLocks noGrp="1" noChangeAspect="1"/>
          </p:cNvPicPr>
          <p:nvPr>
            <p:ph idx="1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379" t="32279" r="41112" b="13306"/>
          <a:stretch/>
        </p:blipFill>
        <p:spPr>
          <a:xfrm>
            <a:off x="1463879" y="798944"/>
            <a:ext cx="6471431" cy="3885315"/>
          </a:xfrm>
        </p:spPr>
      </p:pic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1600" dirty="0" smtClean="0"/>
              <a:t>Protocol Suites</a:t>
            </a:r>
            <a:r>
              <a:rPr lang="en-US" altLang="en-US" dirty="0" smtClean="0"/>
              <a:t/>
            </a:r>
            <a:br>
              <a:rPr lang="en-US" altLang="en-US" dirty="0" smtClean="0"/>
            </a:br>
            <a:r>
              <a:rPr lang="en-US" dirty="0" smtClean="0"/>
              <a:t>TCP/IP Protocol Suite</a:t>
            </a:r>
            <a:endParaRPr lang="en-US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190986948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5" name="Rectangle 6"/>
          <p:cNvSpPr>
            <a:spLocks noGrp="1" noChangeArrowheads="1"/>
          </p:cNvSpPr>
          <p:nvPr>
            <p:ph idx="1"/>
          </p:nvPr>
        </p:nvSpPr>
        <p:spPr>
          <a:xfrm>
            <a:off x="63062" y="798945"/>
            <a:ext cx="4666593" cy="3930710"/>
          </a:xfrm>
        </p:spPr>
        <p:txBody>
          <a:bodyPr/>
          <a:lstStyle/>
          <a:p>
            <a:r>
              <a:rPr lang="en-US" sz="1800" dirty="0" smtClean="0"/>
              <a:t>When sending data from a web server to a client the encapsulation procedure would be as follows:</a:t>
            </a:r>
          </a:p>
          <a:p>
            <a:pPr lvl="1"/>
            <a:r>
              <a:rPr lang="en-US" sz="1600" dirty="0" smtClean="0"/>
              <a:t>The webserver prepares the Hypertext Markup Language (HTML) page. The HTTP application layer protocol sends the data to the transport layer. </a:t>
            </a:r>
          </a:p>
          <a:p>
            <a:pPr lvl="1"/>
            <a:r>
              <a:rPr lang="en-US" sz="1600" dirty="0" smtClean="0"/>
              <a:t>The transport layer breaks the data into segments and identifies each.</a:t>
            </a:r>
          </a:p>
          <a:p>
            <a:pPr lvl="1"/>
            <a:r>
              <a:rPr lang="en-US" sz="1600" dirty="0" smtClean="0"/>
              <a:t>Next the IP source and destination addresses are added, creating an IP Packet.</a:t>
            </a:r>
          </a:p>
          <a:p>
            <a:pPr lvl="1"/>
            <a:r>
              <a:rPr lang="en-US" sz="1600" dirty="0"/>
              <a:t>T</a:t>
            </a:r>
            <a:r>
              <a:rPr lang="en-US" sz="1600" dirty="0" smtClean="0"/>
              <a:t>he Ethernet information is then added creating the Ethernet Frame, or data link frame. </a:t>
            </a:r>
          </a:p>
          <a:p>
            <a:pPr lvl="1"/>
            <a:endParaRPr lang="en-US" sz="1900" dirty="0" smtClean="0"/>
          </a:p>
          <a:p>
            <a:endParaRPr lang="en-US" sz="2000" dirty="0" smtClean="0"/>
          </a:p>
          <a:p>
            <a:endParaRPr lang="en-US" sz="2000" dirty="0"/>
          </a:p>
        </p:txBody>
      </p:sp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1600" dirty="0" smtClean="0"/>
              <a:t>Protocol Suites</a:t>
            </a:r>
            <a:r>
              <a:rPr lang="en-US" altLang="en-US" dirty="0" smtClean="0"/>
              <a:t/>
            </a:r>
            <a:br>
              <a:rPr lang="en-US" altLang="en-US" dirty="0" smtClean="0"/>
            </a:br>
            <a:r>
              <a:rPr lang="en-US" dirty="0"/>
              <a:t>TCP/IP Communication Process</a:t>
            </a:r>
            <a:endParaRPr lang="en-US" altLang="en-US" dirty="0" smtClean="0"/>
          </a:p>
        </p:txBody>
      </p:sp>
      <p:pic>
        <p:nvPicPr>
          <p:cNvPr id="6" name="Content Placeholder 4" descr="Introduction to Networks - Mozilla Firefox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164" t="22012" r="41998" b="23654"/>
          <a:stretch/>
        </p:blipFill>
        <p:spPr bwMode="auto">
          <a:xfrm>
            <a:off x="4677225" y="798944"/>
            <a:ext cx="4215922" cy="24370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6"/>
          <p:cNvSpPr txBox="1">
            <a:spLocks noChangeArrowheads="1"/>
          </p:cNvSpPr>
          <p:nvPr/>
        </p:nvSpPr>
        <p:spPr bwMode="auto">
          <a:xfrm>
            <a:off x="4563907" y="3421184"/>
            <a:ext cx="4329240" cy="34446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182880" bIns="45720" numCol="1" anchor="t" anchorCtr="0" compatLnSpc="1">
            <a:prstTxWarp prst="textNoShape">
              <a:avLst/>
            </a:prstTxWarp>
          </a:bodyPr>
          <a:lstStyle>
            <a:lvl1pPr marL="169863" indent="-169863" algn="l" defTabSz="684213" rtl="0" eaLnBrk="1" fontAlgn="base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chemeClr val="tx2"/>
              </a:buClr>
              <a:buSzPct val="90000"/>
              <a:buFont typeface="Wingdings" panose="05000000000000000000" pitchFamily="2" charset="2"/>
              <a:buChar char="§"/>
              <a:defRPr lang="en-US" sz="1500" kern="1200">
                <a:solidFill>
                  <a:srgbClr val="000000"/>
                </a:solidFill>
                <a:latin typeface="+mn-lt"/>
                <a:ea typeface="ＭＳ Ｐゴシック" charset="0"/>
                <a:cs typeface="CiscoSans"/>
              </a:defRPr>
            </a:lvl1pPr>
            <a:lvl2pPr marL="358775" indent="-215900" algn="l" defTabSz="684213" rtl="0" eaLnBrk="1" fontAlgn="base" hangingPunct="1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Clr>
                <a:schemeClr val="tx2"/>
              </a:buClr>
              <a:buFont typeface="Arial" charset="0"/>
              <a:buChar char="•"/>
              <a:defRPr lang="en-US" sz="1400" kern="1200">
                <a:solidFill>
                  <a:srgbClr val="000000"/>
                </a:solidFill>
                <a:latin typeface="+mn-lt"/>
                <a:ea typeface="ＭＳ Ｐゴシック" charset="0"/>
                <a:cs typeface="CiscoSans"/>
              </a:defRPr>
            </a:lvl2pPr>
            <a:lvl3pPr marL="431800" indent="-169863" algn="l" defTabSz="684213" rtl="0" eaLnBrk="1" fontAlgn="base" hangingPunct="1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Font typeface="Arial" charset="0"/>
              <a:buChar char="•"/>
              <a:defRPr lang="en-US" sz="1200" kern="1200">
                <a:solidFill>
                  <a:srgbClr val="000000"/>
                </a:solidFill>
                <a:latin typeface="+mn-lt"/>
                <a:ea typeface="ＭＳ Ｐゴシック" charset="0"/>
                <a:cs typeface="CiscoSans"/>
              </a:defRPr>
            </a:lvl3pPr>
            <a:lvl4pPr marL="503238" indent="-169863" algn="l" defTabSz="684213" rtl="0" eaLnBrk="1" fontAlgn="base" hangingPunct="1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Font typeface="Arial" charset="0"/>
              <a:buChar char="•"/>
              <a:defRPr lang="en-US" sz="1100" kern="1200">
                <a:solidFill>
                  <a:srgbClr val="000000"/>
                </a:solidFill>
                <a:latin typeface="+mn-lt"/>
                <a:ea typeface="ＭＳ Ｐゴシック" charset="0"/>
                <a:cs typeface="CiscoSans"/>
              </a:defRPr>
            </a:lvl4pPr>
            <a:lvl5pPr marL="574675" indent="-169863" algn="l" defTabSz="684213" rtl="0" eaLnBrk="1" fontAlgn="base" hangingPunct="1">
              <a:lnSpc>
                <a:spcPct val="95000"/>
              </a:lnSpc>
              <a:spcBef>
                <a:spcPts val="625"/>
              </a:spcBef>
              <a:spcAft>
                <a:spcPct val="0"/>
              </a:spcAft>
              <a:buFont typeface="Arial" charset="0"/>
              <a:buChar char="•"/>
              <a:defRPr lang="en-US" sz="1100" kern="1200" dirty="0">
                <a:solidFill>
                  <a:schemeClr val="tx1"/>
                </a:solidFill>
                <a:latin typeface="+mn-lt"/>
                <a:ea typeface="ＭＳ Ｐゴシック" charset="0"/>
                <a:cs typeface="CiscoSans"/>
              </a:defRPr>
            </a:lvl5pPr>
            <a:lvl6pPr marL="863856" indent="-171445" algn="l" defTabSz="685777" rtl="0" eaLnBrk="1" latinLnBrk="0" hangingPunct="1">
              <a:spcBef>
                <a:spcPts val="600"/>
              </a:spcBef>
              <a:buFont typeface="Arial" pitchFamily="34" charset="0"/>
              <a:buChar char="•"/>
              <a:defRPr sz="9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935844" indent="-171422" algn="l" defTabSz="685777" rtl="0" eaLnBrk="1" latinLnBrk="0" hangingPunct="1">
              <a:spcBef>
                <a:spcPts val="600"/>
              </a:spcBef>
              <a:buFont typeface="Arial" pitchFamily="34" charset="0"/>
              <a:buChar char="•"/>
              <a:defRPr sz="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220" indent="0" algn="l" defTabSz="685777" rtl="0" eaLnBrk="1" latinLnBrk="0" hangingPunct="1">
              <a:spcBef>
                <a:spcPct val="20000"/>
              </a:spcBef>
              <a:buFont typeface="Arial" pitchFamily="34" charset="0"/>
              <a:buNone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553" indent="-171445" algn="l" defTabSz="68577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1"/>
            <a:r>
              <a:rPr lang="en-US" sz="1600" dirty="0"/>
              <a:t>This frame is delivered to the nearest router along the path towards the web client. Each router </a:t>
            </a:r>
            <a:r>
              <a:rPr lang="en-US" sz="1600" dirty="0" smtClean="0"/>
              <a:t>adds </a:t>
            </a:r>
            <a:r>
              <a:rPr lang="en-US" sz="1600" dirty="0"/>
              <a:t>new data link information before forwarding the packet.</a:t>
            </a:r>
            <a:endParaRPr lang="en-US" sz="1600" dirty="0" smtClean="0"/>
          </a:p>
          <a:p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362562116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5" name="Rectangle 6"/>
          <p:cNvSpPr>
            <a:spLocks noGrp="1" noChangeArrowheads="1"/>
          </p:cNvSpPr>
          <p:nvPr>
            <p:ph idx="1"/>
          </p:nvPr>
        </p:nvSpPr>
        <p:spPr>
          <a:xfrm>
            <a:off x="144064" y="798945"/>
            <a:ext cx="4800170" cy="3732596"/>
          </a:xfrm>
        </p:spPr>
        <p:txBody>
          <a:bodyPr/>
          <a:lstStyle/>
          <a:p>
            <a:r>
              <a:rPr lang="en-US" sz="1800" dirty="0" smtClean="0"/>
              <a:t>When receiving the data link frames from the web </a:t>
            </a:r>
            <a:r>
              <a:rPr lang="en-US" sz="1800" dirty="0"/>
              <a:t>server, </a:t>
            </a:r>
            <a:r>
              <a:rPr lang="en-US" sz="1800" dirty="0" smtClean="0"/>
              <a:t>the </a:t>
            </a:r>
            <a:r>
              <a:rPr lang="en-US" sz="1800" dirty="0"/>
              <a:t>client processes and removes each protocol header in the opposite order it was </a:t>
            </a:r>
            <a:r>
              <a:rPr lang="en-US" sz="1800" dirty="0" smtClean="0"/>
              <a:t>added:</a:t>
            </a:r>
          </a:p>
          <a:p>
            <a:pPr lvl="1"/>
            <a:r>
              <a:rPr lang="en-US" sz="1600" dirty="0" smtClean="0"/>
              <a:t>First the Ethernet header is removed</a:t>
            </a:r>
          </a:p>
          <a:p>
            <a:pPr lvl="1"/>
            <a:r>
              <a:rPr lang="en-US" sz="1600" dirty="0" smtClean="0"/>
              <a:t>Then the IP header </a:t>
            </a:r>
          </a:p>
          <a:p>
            <a:pPr lvl="1"/>
            <a:r>
              <a:rPr lang="en-US" sz="1600" dirty="0" smtClean="0"/>
              <a:t>Then the Transport layer header </a:t>
            </a:r>
          </a:p>
          <a:p>
            <a:pPr lvl="1"/>
            <a:r>
              <a:rPr lang="en-US" sz="1600" dirty="0" smtClean="0"/>
              <a:t>Finally the HTTP information is processed and sent to the client’s web browser</a:t>
            </a:r>
          </a:p>
          <a:p>
            <a:pPr lvl="1"/>
            <a:endParaRPr lang="en-US" sz="1900" dirty="0" smtClean="0"/>
          </a:p>
          <a:p>
            <a:endParaRPr lang="en-US" sz="2000" dirty="0" smtClean="0"/>
          </a:p>
          <a:p>
            <a:endParaRPr lang="en-US" sz="2000" dirty="0"/>
          </a:p>
        </p:txBody>
      </p:sp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1600" dirty="0" smtClean="0"/>
              <a:t>Protocol Suites</a:t>
            </a:r>
            <a:r>
              <a:rPr lang="en-US" altLang="en-US" dirty="0" smtClean="0"/>
              <a:t/>
            </a:r>
            <a:br>
              <a:rPr lang="en-US" altLang="en-US" dirty="0" smtClean="0"/>
            </a:br>
            <a:r>
              <a:rPr lang="en-US" dirty="0"/>
              <a:t>TCP/IP Communication </a:t>
            </a:r>
            <a:r>
              <a:rPr lang="en-US" dirty="0" smtClean="0"/>
              <a:t>Process (Cont.)</a:t>
            </a:r>
            <a:endParaRPr lang="en-US" altLang="en-US" dirty="0" smtClean="0"/>
          </a:p>
        </p:txBody>
      </p:sp>
      <p:pic>
        <p:nvPicPr>
          <p:cNvPr id="2" name="Picture 1" descr="Introduction to Networks - Mozilla Firefox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540" t="20085" r="40531" b="26944"/>
          <a:stretch/>
        </p:blipFill>
        <p:spPr>
          <a:xfrm>
            <a:off x="4822852" y="873940"/>
            <a:ext cx="4199767" cy="24761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456012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5" name="Rectangle 6"/>
          <p:cNvSpPr>
            <a:spLocks noGrp="1" noChangeArrowheads="1"/>
          </p:cNvSpPr>
          <p:nvPr>
            <p:ph idx="1"/>
          </p:nvPr>
        </p:nvSpPr>
        <p:spPr>
          <a:xfrm>
            <a:off x="144064" y="798945"/>
            <a:ext cx="4800170" cy="3732596"/>
          </a:xfrm>
        </p:spPr>
        <p:txBody>
          <a:bodyPr/>
          <a:lstStyle/>
          <a:p>
            <a:r>
              <a:rPr lang="en-US" sz="1800" dirty="0"/>
              <a:t>Open standards encourage interoperability, competition, and </a:t>
            </a:r>
            <a:r>
              <a:rPr lang="en-US" sz="1800" dirty="0" smtClean="0"/>
              <a:t>innovation.</a:t>
            </a:r>
          </a:p>
          <a:p>
            <a:r>
              <a:rPr lang="en-US" sz="1800" dirty="0"/>
              <a:t>Standards organizations are usually vendor-neutral, non-profit organizations established to develop and promote the concept of open standards.</a:t>
            </a:r>
          </a:p>
        </p:txBody>
      </p:sp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1600" dirty="0" smtClean="0"/>
              <a:t>Standards Organizations</a:t>
            </a:r>
            <a:r>
              <a:rPr lang="en-US" altLang="en-US" dirty="0" smtClean="0"/>
              <a:t/>
            </a:r>
            <a:br>
              <a:rPr lang="en-US" altLang="en-US" dirty="0" smtClean="0"/>
            </a:br>
            <a:r>
              <a:rPr lang="en-US" dirty="0" smtClean="0"/>
              <a:t>Open Standards</a:t>
            </a:r>
            <a:endParaRPr lang="en-US" altLang="en-US" dirty="0" smtClean="0"/>
          </a:p>
        </p:txBody>
      </p:sp>
      <p:pic>
        <p:nvPicPr>
          <p:cNvPr id="4" name="Picture 3" descr="Introduction to Networks - Mozilla Firefox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10" t="17091" r="35044" b="3675"/>
          <a:stretch/>
        </p:blipFill>
        <p:spPr>
          <a:xfrm>
            <a:off x="4562559" y="798943"/>
            <a:ext cx="4414388" cy="29931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660859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5" name="Rectangle 6"/>
          <p:cNvSpPr>
            <a:spLocks noGrp="1" noChangeArrowheads="1"/>
          </p:cNvSpPr>
          <p:nvPr>
            <p:ph idx="1"/>
          </p:nvPr>
        </p:nvSpPr>
        <p:spPr>
          <a:xfrm>
            <a:off x="144064" y="798945"/>
            <a:ext cx="4546689" cy="3732596"/>
          </a:xfrm>
        </p:spPr>
        <p:txBody>
          <a:bodyPr/>
          <a:lstStyle/>
          <a:p>
            <a:r>
              <a:rPr lang="en-US" sz="1600" b="1" dirty="0"/>
              <a:t>Internet Society (ISOC)</a:t>
            </a:r>
            <a:r>
              <a:rPr lang="en-US" sz="1600" dirty="0"/>
              <a:t> </a:t>
            </a:r>
            <a:r>
              <a:rPr lang="en-US" sz="1600" dirty="0" smtClean="0"/>
              <a:t>–promotes open </a:t>
            </a:r>
            <a:r>
              <a:rPr lang="en-US" sz="1600" dirty="0"/>
              <a:t>development and evolution of Internet use </a:t>
            </a:r>
            <a:r>
              <a:rPr lang="en-US" sz="1600" dirty="0" smtClean="0"/>
              <a:t>globally.</a:t>
            </a:r>
          </a:p>
          <a:p>
            <a:r>
              <a:rPr lang="en-US" sz="1600" b="1" dirty="0" smtClean="0"/>
              <a:t>Internet </a:t>
            </a:r>
            <a:r>
              <a:rPr lang="en-US" sz="1600" b="1" dirty="0"/>
              <a:t>Architecture Board (IAB)</a:t>
            </a:r>
            <a:r>
              <a:rPr lang="en-US" sz="1600" dirty="0"/>
              <a:t> - </a:t>
            </a:r>
            <a:r>
              <a:rPr lang="en-US" sz="1600" dirty="0" smtClean="0"/>
              <a:t>management </a:t>
            </a:r>
            <a:r>
              <a:rPr lang="en-US" sz="1600" dirty="0"/>
              <a:t>and development of Internet standards. </a:t>
            </a:r>
            <a:endParaRPr lang="en-US" sz="1600" dirty="0" smtClean="0"/>
          </a:p>
          <a:p>
            <a:r>
              <a:rPr lang="en-US" sz="1600" b="1" dirty="0"/>
              <a:t>Internet Engineering Task Force (IETF) </a:t>
            </a:r>
            <a:r>
              <a:rPr lang="en-US" sz="1600" dirty="0"/>
              <a:t>- </a:t>
            </a:r>
            <a:r>
              <a:rPr lang="en-US" sz="1600" dirty="0" smtClean="0"/>
              <a:t>develops</a:t>
            </a:r>
            <a:r>
              <a:rPr lang="en-US" sz="1600" dirty="0"/>
              <a:t>, updates, and maintains Internet and TCP/IP technologies. </a:t>
            </a:r>
            <a:endParaRPr lang="en-US" sz="1600" dirty="0" smtClean="0"/>
          </a:p>
          <a:p>
            <a:r>
              <a:rPr lang="en-US" sz="1600" b="1" dirty="0"/>
              <a:t>Internet Research Task Force (IRTF) </a:t>
            </a:r>
            <a:r>
              <a:rPr lang="en-US" sz="1600" dirty="0"/>
              <a:t>- </a:t>
            </a:r>
            <a:r>
              <a:rPr lang="en-US" sz="1600" dirty="0" smtClean="0"/>
              <a:t>focused </a:t>
            </a:r>
            <a:r>
              <a:rPr lang="en-US" sz="1600" dirty="0"/>
              <a:t>on long-term research related to Internet and TCP/IP </a:t>
            </a:r>
            <a:r>
              <a:rPr lang="en-US" sz="1600" dirty="0" smtClean="0"/>
              <a:t>protocols. </a:t>
            </a:r>
            <a:endParaRPr lang="en-US" sz="1600" dirty="0"/>
          </a:p>
        </p:txBody>
      </p:sp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1600" dirty="0" smtClean="0"/>
              <a:t>Standards Organizations</a:t>
            </a:r>
            <a:r>
              <a:rPr lang="en-US" altLang="en-US" dirty="0" smtClean="0"/>
              <a:t/>
            </a:r>
            <a:br>
              <a:rPr lang="en-US" altLang="en-US" dirty="0" smtClean="0"/>
            </a:br>
            <a:r>
              <a:rPr lang="en-US" altLang="en-US" dirty="0" smtClean="0"/>
              <a:t>Internet Standards</a:t>
            </a:r>
          </a:p>
        </p:txBody>
      </p:sp>
      <p:sp>
        <p:nvSpPr>
          <p:cNvPr id="6" name="Rectangle 6"/>
          <p:cNvSpPr txBox="1">
            <a:spLocks noChangeArrowheads="1"/>
          </p:cNvSpPr>
          <p:nvPr/>
        </p:nvSpPr>
        <p:spPr bwMode="auto">
          <a:xfrm>
            <a:off x="4455924" y="798944"/>
            <a:ext cx="4546689" cy="37325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182880" bIns="45720" numCol="1" anchor="t" anchorCtr="0" compatLnSpc="1">
            <a:prstTxWarp prst="textNoShape">
              <a:avLst/>
            </a:prstTxWarp>
          </a:bodyPr>
          <a:lstStyle>
            <a:lvl1pPr marL="169863" indent="-169863" algn="l" defTabSz="684213" rtl="0" eaLnBrk="1" fontAlgn="base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chemeClr val="tx2"/>
              </a:buClr>
              <a:buSzPct val="90000"/>
              <a:buFont typeface="Wingdings" panose="05000000000000000000" pitchFamily="2" charset="2"/>
              <a:buChar char="§"/>
              <a:defRPr lang="en-US" sz="1500" kern="1200">
                <a:solidFill>
                  <a:srgbClr val="000000"/>
                </a:solidFill>
                <a:latin typeface="+mn-lt"/>
                <a:ea typeface="ＭＳ Ｐゴシック" charset="0"/>
                <a:cs typeface="CiscoSans"/>
              </a:defRPr>
            </a:lvl1pPr>
            <a:lvl2pPr marL="358775" indent="-215900" algn="l" defTabSz="684213" rtl="0" eaLnBrk="1" fontAlgn="base" hangingPunct="1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Clr>
                <a:schemeClr val="tx2"/>
              </a:buClr>
              <a:buFont typeface="Arial" charset="0"/>
              <a:buChar char="•"/>
              <a:defRPr lang="en-US" sz="1400" kern="1200">
                <a:solidFill>
                  <a:srgbClr val="000000"/>
                </a:solidFill>
                <a:latin typeface="+mn-lt"/>
                <a:ea typeface="ＭＳ Ｐゴシック" charset="0"/>
                <a:cs typeface="CiscoSans"/>
              </a:defRPr>
            </a:lvl2pPr>
            <a:lvl3pPr marL="431800" indent="-169863" algn="l" defTabSz="684213" rtl="0" eaLnBrk="1" fontAlgn="base" hangingPunct="1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Font typeface="Arial" charset="0"/>
              <a:buChar char="•"/>
              <a:defRPr lang="en-US" sz="1200" kern="1200">
                <a:solidFill>
                  <a:srgbClr val="000000"/>
                </a:solidFill>
                <a:latin typeface="+mn-lt"/>
                <a:ea typeface="ＭＳ Ｐゴシック" charset="0"/>
                <a:cs typeface="CiscoSans"/>
              </a:defRPr>
            </a:lvl3pPr>
            <a:lvl4pPr marL="503238" indent="-169863" algn="l" defTabSz="684213" rtl="0" eaLnBrk="1" fontAlgn="base" hangingPunct="1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Font typeface="Arial" charset="0"/>
              <a:buChar char="•"/>
              <a:defRPr lang="en-US" sz="1100" kern="1200">
                <a:solidFill>
                  <a:srgbClr val="000000"/>
                </a:solidFill>
                <a:latin typeface="+mn-lt"/>
                <a:ea typeface="ＭＳ Ｐゴシック" charset="0"/>
                <a:cs typeface="CiscoSans"/>
              </a:defRPr>
            </a:lvl4pPr>
            <a:lvl5pPr marL="574675" indent="-169863" algn="l" defTabSz="684213" rtl="0" eaLnBrk="1" fontAlgn="base" hangingPunct="1">
              <a:lnSpc>
                <a:spcPct val="95000"/>
              </a:lnSpc>
              <a:spcBef>
                <a:spcPts val="625"/>
              </a:spcBef>
              <a:spcAft>
                <a:spcPct val="0"/>
              </a:spcAft>
              <a:buFont typeface="Arial" charset="0"/>
              <a:buChar char="•"/>
              <a:defRPr lang="en-US" sz="1100" kern="1200" dirty="0">
                <a:solidFill>
                  <a:schemeClr val="tx1"/>
                </a:solidFill>
                <a:latin typeface="+mn-lt"/>
                <a:ea typeface="ＭＳ Ｐゴシック" charset="0"/>
                <a:cs typeface="CiscoSans"/>
              </a:defRPr>
            </a:lvl5pPr>
            <a:lvl6pPr marL="863856" indent="-171445" algn="l" defTabSz="685777" rtl="0" eaLnBrk="1" latinLnBrk="0" hangingPunct="1">
              <a:spcBef>
                <a:spcPts val="600"/>
              </a:spcBef>
              <a:buFont typeface="Arial" pitchFamily="34" charset="0"/>
              <a:buChar char="•"/>
              <a:defRPr sz="9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935844" indent="-171422" algn="l" defTabSz="685777" rtl="0" eaLnBrk="1" latinLnBrk="0" hangingPunct="1">
              <a:spcBef>
                <a:spcPts val="600"/>
              </a:spcBef>
              <a:buFont typeface="Arial" pitchFamily="34" charset="0"/>
              <a:buChar char="•"/>
              <a:defRPr sz="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220" indent="0" algn="l" defTabSz="685777" rtl="0" eaLnBrk="1" latinLnBrk="0" hangingPunct="1">
              <a:spcBef>
                <a:spcPct val="20000"/>
              </a:spcBef>
              <a:buFont typeface="Arial" pitchFamily="34" charset="0"/>
              <a:buNone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553" indent="-171445" algn="l" defTabSz="68577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600" b="1" dirty="0" smtClean="0"/>
              <a:t>Internet </a:t>
            </a:r>
            <a:r>
              <a:rPr lang="en-US" sz="1600" b="1" dirty="0"/>
              <a:t>Corporation for Assigned Names and Numbers (ICANN) </a:t>
            </a:r>
            <a:r>
              <a:rPr lang="en-US" sz="1600" dirty="0"/>
              <a:t>- </a:t>
            </a:r>
            <a:r>
              <a:rPr lang="en-US" sz="1600" dirty="0" smtClean="0"/>
              <a:t>coordinates </a:t>
            </a:r>
            <a:r>
              <a:rPr lang="en-US" sz="1600" dirty="0"/>
              <a:t>IP address </a:t>
            </a:r>
            <a:r>
              <a:rPr lang="en-US" sz="1600" dirty="0" smtClean="0"/>
              <a:t>allocation and management </a:t>
            </a:r>
            <a:r>
              <a:rPr lang="en-US" sz="1600" dirty="0"/>
              <a:t>of domain </a:t>
            </a:r>
            <a:r>
              <a:rPr lang="en-US" sz="1600" dirty="0" smtClean="0"/>
              <a:t>names.</a:t>
            </a:r>
          </a:p>
          <a:p>
            <a:r>
              <a:rPr lang="en-US" sz="1600" b="1" dirty="0"/>
              <a:t>Internet Assigned Numbers Authority (IANA) </a:t>
            </a:r>
            <a:r>
              <a:rPr lang="en-US" sz="1600" dirty="0"/>
              <a:t>- </a:t>
            </a:r>
            <a:r>
              <a:rPr lang="en-US" sz="1600" dirty="0" smtClean="0"/>
              <a:t>manages </a:t>
            </a:r>
            <a:r>
              <a:rPr lang="en-US" sz="1600" dirty="0"/>
              <a:t>IP address allocation, domain name management, and protocol identifiers for ICANN.</a:t>
            </a:r>
          </a:p>
          <a:p>
            <a:endParaRPr lang="en-US" sz="1800" dirty="0"/>
          </a:p>
        </p:txBody>
      </p:sp>
      <p:pic>
        <p:nvPicPr>
          <p:cNvPr id="3" name="Picture 2" descr="Introduction to Networks - Mozilla Firefox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841" t="19696" r="38754" b="19811"/>
          <a:stretch/>
        </p:blipFill>
        <p:spPr>
          <a:xfrm>
            <a:off x="5033338" y="2984937"/>
            <a:ext cx="3197957" cy="20074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6110564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5" name="Rectangle 6"/>
          <p:cNvSpPr>
            <a:spLocks noGrp="1" noChangeArrowheads="1"/>
          </p:cNvSpPr>
          <p:nvPr>
            <p:ph idx="1"/>
          </p:nvPr>
        </p:nvSpPr>
        <p:spPr>
          <a:xfrm>
            <a:off x="144064" y="798945"/>
            <a:ext cx="5710471" cy="3732596"/>
          </a:xfrm>
        </p:spPr>
        <p:txBody>
          <a:bodyPr/>
          <a:lstStyle/>
          <a:p>
            <a:r>
              <a:rPr lang="en-US" sz="1600" b="1" dirty="0" smtClean="0"/>
              <a:t>Institute </a:t>
            </a:r>
            <a:r>
              <a:rPr lang="en-US" sz="1600" b="1" dirty="0"/>
              <a:t>of Electrical and Electronics Engineers </a:t>
            </a:r>
            <a:r>
              <a:rPr lang="en-US" sz="1600" dirty="0"/>
              <a:t>(</a:t>
            </a:r>
            <a:r>
              <a:rPr lang="en-US" sz="1600" b="1" dirty="0" smtClean="0"/>
              <a:t>IEEE</a:t>
            </a:r>
            <a:r>
              <a:rPr lang="en-US" sz="1600" dirty="0" smtClean="0"/>
              <a:t>) - dedicated </a:t>
            </a:r>
            <a:r>
              <a:rPr lang="en-US" sz="1600" dirty="0"/>
              <a:t>to advancing technological innovation and creating standards in a wide area of industries </a:t>
            </a:r>
            <a:r>
              <a:rPr lang="en-US" sz="1600" dirty="0" smtClean="0"/>
              <a:t>including networking.</a:t>
            </a:r>
          </a:p>
          <a:p>
            <a:r>
              <a:rPr lang="en-US" sz="1600" b="1" dirty="0"/>
              <a:t>Electronic Industries Alliance (EIA) </a:t>
            </a:r>
            <a:r>
              <a:rPr lang="en-US" sz="1600" dirty="0"/>
              <a:t>- </a:t>
            </a:r>
            <a:r>
              <a:rPr lang="en-US" sz="1600" dirty="0" smtClean="0"/>
              <a:t>standards </a:t>
            </a:r>
            <a:r>
              <a:rPr lang="en-US" sz="1600" dirty="0"/>
              <a:t>related to electrical wiring, connectors, </a:t>
            </a:r>
            <a:r>
              <a:rPr lang="en-US" sz="1600" dirty="0" smtClean="0"/>
              <a:t>and network racks.</a:t>
            </a:r>
          </a:p>
          <a:p>
            <a:r>
              <a:rPr lang="en-US" sz="1600" b="1" dirty="0"/>
              <a:t>Telecommunications Industry Association (TIA) </a:t>
            </a:r>
            <a:r>
              <a:rPr lang="en-US" sz="1600" dirty="0"/>
              <a:t>standards </a:t>
            </a:r>
            <a:r>
              <a:rPr lang="en-US" sz="1600" dirty="0" smtClean="0"/>
              <a:t>for radio </a:t>
            </a:r>
            <a:r>
              <a:rPr lang="en-US" sz="1600" dirty="0"/>
              <a:t>equipment, cellular towers, Voice over IP (VoIP) devices, </a:t>
            </a:r>
            <a:r>
              <a:rPr lang="en-US" sz="1600" dirty="0" smtClean="0"/>
              <a:t>and satellite communications.</a:t>
            </a:r>
          </a:p>
          <a:p>
            <a:r>
              <a:rPr lang="en-US" sz="1600" b="1" dirty="0"/>
              <a:t>International Telecommunications Union-Telecommunication Standardization Sector (ITU-T</a:t>
            </a:r>
            <a:r>
              <a:rPr lang="en-US" sz="1600" dirty="0"/>
              <a:t>) standards for video compression, Internet Protocol Television (IPTV), and broadband </a:t>
            </a:r>
            <a:r>
              <a:rPr lang="en-US" sz="1600" dirty="0" smtClean="0"/>
              <a:t>communications.</a:t>
            </a:r>
            <a:endParaRPr lang="en-US" sz="1600" dirty="0"/>
          </a:p>
        </p:txBody>
      </p:sp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1600" dirty="0" smtClean="0"/>
              <a:t>Standards Organizations</a:t>
            </a:r>
            <a:r>
              <a:rPr lang="en-US" altLang="en-US" dirty="0" smtClean="0"/>
              <a:t/>
            </a:r>
            <a:br>
              <a:rPr lang="en-US" altLang="en-US" dirty="0" smtClean="0"/>
            </a:br>
            <a:r>
              <a:rPr lang="en-US" dirty="0" smtClean="0"/>
              <a:t>Electronics and Communications Standard Organizations</a:t>
            </a:r>
            <a:endParaRPr lang="en-US" altLang="en-US" dirty="0" smtClean="0"/>
          </a:p>
        </p:txBody>
      </p:sp>
      <p:pic>
        <p:nvPicPr>
          <p:cNvPr id="3" name="Picture 2" descr="Introduction to Networks - Mozilla Firefox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201" t="28941" r="19389" b="29865"/>
          <a:stretch/>
        </p:blipFill>
        <p:spPr>
          <a:xfrm>
            <a:off x="5757843" y="1345333"/>
            <a:ext cx="3018288" cy="25928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779140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1600" dirty="0" smtClean="0"/>
              <a:t>Standards Organizations</a:t>
            </a:r>
            <a:r>
              <a:rPr lang="en-US" altLang="en-US" dirty="0" smtClean="0"/>
              <a:t/>
            </a:r>
            <a:br>
              <a:rPr lang="en-US" altLang="en-US" dirty="0" smtClean="0"/>
            </a:br>
            <a:r>
              <a:rPr lang="en-US" dirty="0" smtClean="0"/>
              <a:t>Lab-Researching Networking Standards</a:t>
            </a:r>
            <a:endParaRPr lang="en-US" altLang="en-US" dirty="0" smtClean="0"/>
          </a:p>
        </p:txBody>
      </p:sp>
      <p:pic>
        <p:nvPicPr>
          <p:cNvPr id="4" name="Picture 3" descr="3.2.3.4 Lab - Researching Networking Standards.pdf - Mozilla Firefox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714" t="26155" r="8345" b="7229"/>
          <a:stretch/>
        </p:blipFill>
        <p:spPr>
          <a:xfrm>
            <a:off x="1471756" y="798945"/>
            <a:ext cx="5822423" cy="3650210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460938" y="798944"/>
            <a:ext cx="5854262" cy="3678463"/>
          </a:xfrm>
          <a:prstGeom prst="rect">
            <a:avLst/>
          </a:prstGeom>
          <a:noFill/>
          <a:ln>
            <a:solidFill>
              <a:schemeClr val="tx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426536494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5" name="Rectangle 6"/>
          <p:cNvSpPr>
            <a:spLocks noGrp="1" noChangeArrowheads="1"/>
          </p:cNvSpPr>
          <p:nvPr>
            <p:ph idx="1"/>
          </p:nvPr>
        </p:nvSpPr>
        <p:spPr>
          <a:xfrm>
            <a:off x="144065" y="798944"/>
            <a:ext cx="3828846" cy="3836117"/>
          </a:xfrm>
        </p:spPr>
        <p:txBody>
          <a:bodyPr/>
          <a:lstStyle/>
          <a:p>
            <a:r>
              <a:rPr lang="en-US" sz="1800" dirty="0" smtClean="0"/>
              <a:t>The benefits of using a layered model include:</a:t>
            </a:r>
          </a:p>
          <a:p>
            <a:pPr lvl="1"/>
            <a:r>
              <a:rPr lang="en-US" sz="1600" dirty="0" smtClean="0"/>
              <a:t>Assisting </a:t>
            </a:r>
            <a:r>
              <a:rPr lang="en-US" sz="1600" dirty="0"/>
              <a:t>in protocol </a:t>
            </a:r>
            <a:r>
              <a:rPr lang="en-US" sz="1600" dirty="0" smtClean="0"/>
              <a:t>design since protocols at each layer have defined functions.</a:t>
            </a:r>
          </a:p>
          <a:p>
            <a:pPr lvl="1"/>
            <a:r>
              <a:rPr lang="en-US" sz="1600" dirty="0"/>
              <a:t>Fostering competition because products from different vendors can work </a:t>
            </a:r>
            <a:r>
              <a:rPr lang="en-US" sz="1600" dirty="0" smtClean="0"/>
              <a:t>together.</a:t>
            </a:r>
          </a:p>
          <a:p>
            <a:pPr lvl="1"/>
            <a:r>
              <a:rPr lang="en-US" sz="1600" dirty="0"/>
              <a:t>Preventing technology </a:t>
            </a:r>
            <a:r>
              <a:rPr lang="en-US" sz="1600" dirty="0" smtClean="0"/>
              <a:t>changes </a:t>
            </a:r>
            <a:r>
              <a:rPr lang="en-US" sz="1600" dirty="0"/>
              <a:t>in one layer from affecting other </a:t>
            </a:r>
            <a:r>
              <a:rPr lang="en-US" sz="1600" dirty="0" smtClean="0"/>
              <a:t>layers.</a:t>
            </a:r>
          </a:p>
          <a:p>
            <a:pPr lvl="1"/>
            <a:r>
              <a:rPr lang="en-US" sz="1600" dirty="0"/>
              <a:t>Providing a common language to describe networking functions and </a:t>
            </a:r>
            <a:r>
              <a:rPr lang="en-US" sz="1600" dirty="0" smtClean="0"/>
              <a:t>capabilities.</a:t>
            </a:r>
            <a:endParaRPr lang="en-US" sz="1600" dirty="0"/>
          </a:p>
        </p:txBody>
      </p:sp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1600" dirty="0" smtClean="0"/>
              <a:t>Reference Models</a:t>
            </a:r>
            <a:r>
              <a:rPr lang="en-US" altLang="en-US" dirty="0" smtClean="0"/>
              <a:t/>
            </a:r>
            <a:br>
              <a:rPr lang="en-US" altLang="en-US" dirty="0" smtClean="0"/>
            </a:br>
            <a:r>
              <a:rPr lang="en-US" dirty="0" smtClean="0"/>
              <a:t>The Benefits of Using a Layered Model</a:t>
            </a:r>
            <a:endParaRPr lang="en-US" altLang="en-US" dirty="0" smtClean="0"/>
          </a:p>
        </p:txBody>
      </p:sp>
      <p:pic>
        <p:nvPicPr>
          <p:cNvPr id="4" name="Picture 3" descr="Introduction to Networks - Mozilla Firefox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143" r="39543" b="7841"/>
          <a:stretch/>
        </p:blipFill>
        <p:spPr>
          <a:xfrm>
            <a:off x="4329895" y="798944"/>
            <a:ext cx="4739975" cy="39098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804649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5" name="Rectangle 6"/>
          <p:cNvSpPr>
            <a:spLocks noGrp="1" noChangeArrowheads="1"/>
          </p:cNvSpPr>
          <p:nvPr>
            <p:ph idx="1"/>
          </p:nvPr>
        </p:nvSpPr>
        <p:spPr>
          <a:xfrm>
            <a:off x="2942898" y="798944"/>
            <a:ext cx="6117020" cy="3857139"/>
          </a:xfrm>
        </p:spPr>
        <p:txBody>
          <a:bodyPr/>
          <a:lstStyle/>
          <a:p>
            <a:r>
              <a:rPr lang="en-US" sz="1600" dirty="0"/>
              <a:t>Application </a:t>
            </a:r>
            <a:r>
              <a:rPr lang="en-US" sz="1600" dirty="0" smtClean="0"/>
              <a:t>- contains </a:t>
            </a:r>
            <a:r>
              <a:rPr lang="en-US" sz="1600" dirty="0"/>
              <a:t>protocols used for process-to-process communications</a:t>
            </a:r>
            <a:r>
              <a:rPr lang="en-US" sz="1600" dirty="0" smtClean="0"/>
              <a:t>.</a:t>
            </a:r>
          </a:p>
          <a:p>
            <a:r>
              <a:rPr lang="en-US" sz="1600" dirty="0"/>
              <a:t>Presentation - provides for common representation of the </a:t>
            </a:r>
            <a:r>
              <a:rPr lang="en-US" sz="1600" dirty="0" smtClean="0"/>
              <a:t>data. </a:t>
            </a:r>
          </a:p>
          <a:p>
            <a:r>
              <a:rPr lang="en-US" sz="1600" dirty="0"/>
              <a:t>Session - provides services to the presentation layer to organize its dialogue and to manage data exchange</a:t>
            </a:r>
            <a:r>
              <a:rPr lang="en-US" sz="1600" dirty="0" smtClean="0"/>
              <a:t>.</a:t>
            </a:r>
          </a:p>
          <a:p>
            <a:r>
              <a:rPr lang="en-US" sz="1600" dirty="0"/>
              <a:t>Transport - defines services to segment, transfer, and reassemble the </a:t>
            </a:r>
            <a:r>
              <a:rPr lang="en-US" sz="1600" dirty="0" smtClean="0"/>
              <a:t>data.</a:t>
            </a:r>
          </a:p>
          <a:p>
            <a:r>
              <a:rPr lang="en-US" sz="1600" dirty="0"/>
              <a:t>Network - provides services to exchange the individual pieces of data over the network between identified end devices</a:t>
            </a:r>
            <a:r>
              <a:rPr lang="en-US" sz="1600" dirty="0" smtClean="0"/>
              <a:t>.</a:t>
            </a:r>
          </a:p>
          <a:p>
            <a:r>
              <a:rPr lang="en-US" sz="1600" dirty="0"/>
              <a:t>Data Link - </a:t>
            </a:r>
            <a:r>
              <a:rPr lang="en-US" sz="1600" dirty="0" smtClean="0"/>
              <a:t>provides </a:t>
            </a:r>
            <a:r>
              <a:rPr lang="en-US" sz="1600" dirty="0"/>
              <a:t>methods for exchanging data frames </a:t>
            </a:r>
            <a:r>
              <a:rPr lang="en-US" sz="1600" dirty="0" smtClean="0"/>
              <a:t>between </a:t>
            </a:r>
            <a:r>
              <a:rPr lang="en-US" sz="1600" dirty="0"/>
              <a:t>devices over a common media</a:t>
            </a:r>
            <a:r>
              <a:rPr lang="en-US" sz="1600" dirty="0" smtClean="0"/>
              <a:t>.</a:t>
            </a:r>
          </a:p>
          <a:p>
            <a:r>
              <a:rPr lang="en-US" sz="1600" dirty="0"/>
              <a:t>Physical - </a:t>
            </a:r>
            <a:r>
              <a:rPr lang="en-US" sz="1600" dirty="0" smtClean="0"/>
              <a:t>describes </a:t>
            </a:r>
            <a:r>
              <a:rPr lang="en-US" sz="1600" dirty="0"/>
              <a:t>the mechanical, electrical, functional, and procedural means to </a:t>
            </a:r>
            <a:r>
              <a:rPr lang="en-US" sz="1600" dirty="0" smtClean="0"/>
              <a:t>transmit bits across physical connections.</a:t>
            </a:r>
          </a:p>
        </p:txBody>
      </p:sp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1600" dirty="0" smtClean="0"/>
              <a:t>Reference Models</a:t>
            </a:r>
            <a:r>
              <a:rPr lang="en-US" altLang="en-US" dirty="0" smtClean="0"/>
              <a:t/>
            </a:r>
            <a:br>
              <a:rPr lang="en-US" altLang="en-US" dirty="0" smtClean="0"/>
            </a:br>
            <a:r>
              <a:rPr lang="en-US" dirty="0" smtClean="0"/>
              <a:t>The OSI Reference Model</a:t>
            </a:r>
            <a:endParaRPr lang="en-US" altLang="en-US" dirty="0" smtClean="0"/>
          </a:p>
        </p:txBody>
      </p:sp>
      <p:pic>
        <p:nvPicPr>
          <p:cNvPr id="5" name="Picture 4" descr="Introduction to Networks - Mozilla Firefox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06" t="28057" r="68506" b="8827"/>
          <a:stretch/>
        </p:blipFill>
        <p:spPr>
          <a:xfrm>
            <a:off x="336330" y="882869"/>
            <a:ext cx="2530779" cy="38467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515898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5" name="Rectangle 6"/>
          <p:cNvSpPr>
            <a:spLocks noGrp="1" noChangeArrowheads="1"/>
          </p:cNvSpPr>
          <p:nvPr>
            <p:ph idx="1"/>
          </p:nvPr>
        </p:nvSpPr>
        <p:spPr>
          <a:xfrm>
            <a:off x="94595" y="914558"/>
            <a:ext cx="3710150" cy="3804588"/>
          </a:xfrm>
        </p:spPr>
        <p:txBody>
          <a:bodyPr/>
          <a:lstStyle/>
          <a:p>
            <a:r>
              <a:rPr lang="en-US" sz="2000" dirty="0"/>
              <a:t>The TCP/IP </a:t>
            </a:r>
            <a:r>
              <a:rPr lang="en-US" sz="2000" dirty="0" smtClean="0"/>
              <a:t>Protocol </a:t>
            </a:r>
            <a:r>
              <a:rPr lang="en-US" sz="2000" dirty="0"/>
              <a:t>M</a:t>
            </a:r>
            <a:r>
              <a:rPr lang="en-US" sz="2000" dirty="0" smtClean="0"/>
              <a:t>odel</a:t>
            </a:r>
          </a:p>
          <a:p>
            <a:pPr lvl="1"/>
            <a:r>
              <a:rPr lang="en-US" sz="1800" dirty="0"/>
              <a:t>C</a:t>
            </a:r>
            <a:r>
              <a:rPr lang="en-US" sz="1800" dirty="0" smtClean="0"/>
              <a:t>reated </a:t>
            </a:r>
            <a:r>
              <a:rPr lang="en-US" sz="1800" dirty="0"/>
              <a:t>in the early </a:t>
            </a:r>
            <a:r>
              <a:rPr lang="en-US" sz="1800" dirty="0" smtClean="0"/>
              <a:t>1970s for internetwork communications.</a:t>
            </a:r>
          </a:p>
          <a:p>
            <a:pPr lvl="1"/>
            <a:r>
              <a:rPr lang="en-US" sz="1800" dirty="0" smtClean="0"/>
              <a:t>Open Standard.</a:t>
            </a:r>
          </a:p>
          <a:p>
            <a:pPr lvl="1"/>
            <a:r>
              <a:rPr lang="en-US" sz="1800" dirty="0" smtClean="0"/>
              <a:t>Also called The TCP/IP Model or the Internet Model.</a:t>
            </a:r>
          </a:p>
        </p:txBody>
      </p:sp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1600" dirty="0" smtClean="0"/>
              <a:t>Reference Models</a:t>
            </a:r>
            <a:r>
              <a:rPr lang="en-US" altLang="en-US" dirty="0" smtClean="0"/>
              <a:t/>
            </a:r>
            <a:br>
              <a:rPr lang="en-US" altLang="en-US" dirty="0" smtClean="0"/>
            </a:br>
            <a:r>
              <a:rPr lang="en-US" dirty="0" smtClean="0"/>
              <a:t>The TCP/IP Protocol Model</a:t>
            </a:r>
            <a:endParaRPr lang="en-US" altLang="en-US" dirty="0" smtClean="0"/>
          </a:p>
        </p:txBody>
      </p:sp>
      <p:pic>
        <p:nvPicPr>
          <p:cNvPr id="3" name="Picture 2" descr="Introduction to Networks - Mozilla Firefox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815" t="43006" r="38622" b="7373"/>
          <a:stretch/>
        </p:blipFill>
        <p:spPr>
          <a:xfrm>
            <a:off x="3796578" y="914558"/>
            <a:ext cx="5347422" cy="27861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437468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5" name="Rectangle 6"/>
          <p:cNvSpPr>
            <a:spLocks noGrp="1" noChangeArrowheads="1"/>
          </p:cNvSpPr>
          <p:nvPr>
            <p:ph idx="1"/>
          </p:nvPr>
        </p:nvSpPr>
        <p:spPr>
          <a:xfrm>
            <a:off x="94595" y="914558"/>
            <a:ext cx="8891288" cy="3804588"/>
          </a:xfrm>
        </p:spPr>
        <p:txBody>
          <a:bodyPr/>
          <a:lstStyle/>
          <a:p>
            <a:r>
              <a:rPr lang="en-US" sz="2000" dirty="0"/>
              <a:t>In the OSI model, the network access layer and the application layer of the TCP/IP model are further divided to describe discrete functions that must occur at these layers. </a:t>
            </a:r>
            <a:endParaRPr lang="en-US" sz="2000" dirty="0" smtClean="0"/>
          </a:p>
        </p:txBody>
      </p:sp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1600" dirty="0" smtClean="0"/>
              <a:t>Reference Models</a:t>
            </a:r>
            <a:r>
              <a:rPr lang="en-US" altLang="en-US" dirty="0" smtClean="0"/>
              <a:t/>
            </a:r>
            <a:br>
              <a:rPr lang="en-US" altLang="en-US" dirty="0" smtClean="0"/>
            </a:br>
            <a:r>
              <a:rPr lang="it-IT" dirty="0" smtClean="0"/>
              <a:t>OSI </a:t>
            </a:r>
            <a:r>
              <a:rPr lang="it-IT" dirty="0"/>
              <a:t>Model and TCP/IP Model Comparison</a:t>
            </a:r>
            <a:endParaRPr lang="en-US" altLang="en-US" dirty="0" smtClean="0"/>
          </a:p>
        </p:txBody>
      </p:sp>
      <p:pic>
        <p:nvPicPr>
          <p:cNvPr id="4" name="Picture 3" descr="Introduction to Networks - Mozilla Firefox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426" t="37815" r="41149" b="3844"/>
          <a:stretch/>
        </p:blipFill>
        <p:spPr>
          <a:xfrm>
            <a:off x="3310758" y="1671145"/>
            <a:ext cx="4519449" cy="29534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817446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Content Placeholder 2" descr="3.2.4.6 Packet Tracer - Investigating the TCP-IP and OSI Models in Action.pdf - Mozilla Firefox"/>
          <p:cNvPicPr>
            <a:picLocks noGrp="1" noChangeAspect="1"/>
          </p:cNvPicPr>
          <p:nvPr>
            <p:ph idx="1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663" t="27896" r="9474" b="983"/>
          <a:stretch/>
        </p:blipFill>
        <p:spPr>
          <a:xfrm>
            <a:off x="1488934" y="1145602"/>
            <a:ext cx="5933663" cy="2819496"/>
          </a:xfrm>
        </p:spPr>
      </p:pic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1600" dirty="0" smtClean="0"/>
              <a:t>Reference Models</a:t>
            </a:r>
            <a:r>
              <a:rPr lang="en-US" altLang="en-US" dirty="0" smtClean="0"/>
              <a:t/>
            </a:r>
            <a:br>
              <a:rPr lang="en-US" altLang="en-US" dirty="0" smtClean="0"/>
            </a:br>
            <a:r>
              <a:rPr lang="en-US" dirty="0"/>
              <a:t>Packet </a:t>
            </a:r>
            <a:r>
              <a:rPr lang="en-US" dirty="0" smtClean="0"/>
              <a:t>Tracer - </a:t>
            </a:r>
            <a:r>
              <a:rPr lang="en-US" dirty="0"/>
              <a:t>Investigating the TCP/IP and OSI Models in Action</a:t>
            </a:r>
          </a:p>
        </p:txBody>
      </p:sp>
      <p:sp>
        <p:nvSpPr>
          <p:cNvPr id="5" name="Rectangle 4"/>
          <p:cNvSpPr/>
          <p:nvPr/>
        </p:nvSpPr>
        <p:spPr>
          <a:xfrm>
            <a:off x="1472749" y="1093076"/>
            <a:ext cx="5949849" cy="2932386"/>
          </a:xfrm>
          <a:prstGeom prst="rect">
            <a:avLst/>
          </a:prstGeom>
          <a:noFill/>
          <a:ln>
            <a:solidFill>
              <a:schemeClr val="tx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3582131461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16425" y="915409"/>
            <a:ext cx="8395802" cy="2062460"/>
          </a:xfrm>
        </p:spPr>
        <p:txBody>
          <a:bodyPr/>
          <a:lstStyle/>
          <a:p>
            <a:r>
              <a:rPr lang="en-US" sz="4000" dirty="0" smtClean="0"/>
              <a:t>3.3 Data Transfer in the Network</a:t>
            </a:r>
            <a:endParaRPr lang="en-US" sz="4000" dirty="0"/>
          </a:p>
        </p:txBody>
      </p:sp>
    </p:spTree>
    <p:extLst>
      <p:ext uri="{BB962C8B-B14F-4D97-AF65-F5344CB8AC3E}">
        <p14:creationId xmlns:p14="http://schemas.microsoft.com/office/powerpoint/2010/main" val="282546842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5" name="Rectangle 6"/>
          <p:cNvSpPr>
            <a:spLocks noGrp="1" noChangeArrowheads="1"/>
          </p:cNvSpPr>
          <p:nvPr>
            <p:ph idx="1"/>
          </p:nvPr>
        </p:nvSpPr>
        <p:spPr>
          <a:xfrm>
            <a:off x="141660" y="798944"/>
            <a:ext cx="4130564" cy="3531318"/>
          </a:xfrm>
        </p:spPr>
        <p:txBody>
          <a:bodyPr/>
          <a:lstStyle/>
          <a:p>
            <a:r>
              <a:rPr lang="en-US" sz="1800" dirty="0" smtClean="0"/>
              <a:t>Large streams of data are </a:t>
            </a:r>
            <a:r>
              <a:rPr lang="en-US" sz="1800" dirty="0"/>
              <a:t>divided into smaller, more manageable pieces to send over the network. </a:t>
            </a:r>
            <a:endParaRPr lang="en-US" sz="1800" dirty="0" smtClean="0"/>
          </a:p>
          <a:p>
            <a:pPr lvl="1"/>
            <a:r>
              <a:rPr lang="en-US" sz="1800" dirty="0" smtClean="0"/>
              <a:t>By sending </a:t>
            </a:r>
            <a:r>
              <a:rPr lang="en-US" sz="1800" dirty="0"/>
              <a:t>smaller </a:t>
            </a:r>
            <a:r>
              <a:rPr lang="en-US" sz="1800" dirty="0" smtClean="0"/>
              <a:t>pieces, </a:t>
            </a:r>
            <a:r>
              <a:rPr lang="en-US" sz="1800" dirty="0"/>
              <a:t>many different conversations can be interleaved on the network, </a:t>
            </a:r>
            <a:r>
              <a:rPr lang="en-US" sz="1800" dirty="0" smtClean="0"/>
              <a:t>called </a:t>
            </a:r>
            <a:r>
              <a:rPr lang="en-US" sz="1800" b="1" dirty="0" smtClean="0"/>
              <a:t>multiplexing.</a:t>
            </a:r>
          </a:p>
          <a:p>
            <a:pPr lvl="1"/>
            <a:r>
              <a:rPr lang="en-US" sz="1800" dirty="0" smtClean="0"/>
              <a:t>Each piece must be labeled.</a:t>
            </a:r>
          </a:p>
          <a:p>
            <a:pPr lvl="1"/>
            <a:r>
              <a:rPr lang="en-US" sz="1800" dirty="0" smtClean="0"/>
              <a:t>If </a:t>
            </a:r>
            <a:r>
              <a:rPr lang="en-US" sz="1800" dirty="0"/>
              <a:t>part of the message fails to make it to the destination, </a:t>
            </a:r>
            <a:r>
              <a:rPr lang="en-US" sz="1800" dirty="0" smtClean="0"/>
              <a:t>only </a:t>
            </a:r>
            <a:r>
              <a:rPr lang="en-US" sz="1800" dirty="0"/>
              <a:t>the missing </a:t>
            </a:r>
            <a:r>
              <a:rPr lang="en-US" sz="1800" dirty="0" smtClean="0"/>
              <a:t>pieces </a:t>
            </a:r>
            <a:r>
              <a:rPr lang="en-US" sz="1800" dirty="0"/>
              <a:t>need to be retransmitted.</a:t>
            </a:r>
            <a:endParaRPr lang="en-US" sz="1800" b="1" dirty="0" smtClean="0"/>
          </a:p>
        </p:txBody>
      </p:sp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1600" dirty="0" smtClean="0"/>
              <a:t>Data Encapsulation</a:t>
            </a:r>
            <a:r>
              <a:rPr lang="en-US" altLang="en-US" dirty="0" smtClean="0"/>
              <a:t/>
            </a:r>
            <a:br>
              <a:rPr lang="en-US" altLang="en-US" dirty="0" smtClean="0"/>
            </a:br>
            <a:r>
              <a:rPr lang="it-IT" dirty="0" smtClean="0"/>
              <a:t>Message Segmentation</a:t>
            </a:r>
            <a:endParaRPr lang="en-US" altLang="en-US" dirty="0" smtClean="0"/>
          </a:p>
        </p:txBody>
      </p:sp>
      <p:pic>
        <p:nvPicPr>
          <p:cNvPr id="3" name="Picture 2" descr="Introduction to Networks - Mozilla Firefox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161" t="19960" r="36207" b="12772"/>
          <a:stretch/>
        </p:blipFill>
        <p:spPr>
          <a:xfrm>
            <a:off x="4165617" y="977069"/>
            <a:ext cx="4820266" cy="32267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48891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5" name="Rectangle 6"/>
          <p:cNvSpPr>
            <a:spLocks noGrp="1" noChangeArrowheads="1"/>
          </p:cNvSpPr>
          <p:nvPr>
            <p:ph idx="1"/>
          </p:nvPr>
        </p:nvSpPr>
        <p:spPr>
          <a:xfrm>
            <a:off x="141660" y="798944"/>
            <a:ext cx="4540236" cy="3531318"/>
          </a:xfrm>
        </p:spPr>
        <p:txBody>
          <a:bodyPr/>
          <a:lstStyle/>
          <a:p>
            <a:r>
              <a:rPr lang="en-US" sz="1600" dirty="0"/>
              <a:t>As application data is passed down the protocol </a:t>
            </a:r>
            <a:r>
              <a:rPr lang="en-US" sz="1600" dirty="0" smtClean="0"/>
              <a:t>stack, information </a:t>
            </a:r>
            <a:r>
              <a:rPr lang="en-US" sz="1600" dirty="0"/>
              <a:t>is added at each level. This is known as the </a:t>
            </a:r>
            <a:r>
              <a:rPr lang="en-US" sz="1600" b="1" dirty="0"/>
              <a:t>encapsulation</a:t>
            </a:r>
            <a:r>
              <a:rPr lang="en-US" sz="1600" dirty="0"/>
              <a:t> process</a:t>
            </a:r>
            <a:r>
              <a:rPr lang="en-US" sz="1600" dirty="0" smtClean="0"/>
              <a:t>.</a:t>
            </a:r>
          </a:p>
          <a:p>
            <a:r>
              <a:rPr lang="en-US" sz="1600" dirty="0" smtClean="0"/>
              <a:t>The form that the data takes at each layer is known as a Protocol Data Unit (PDU).</a:t>
            </a:r>
          </a:p>
          <a:p>
            <a:pPr lvl="1"/>
            <a:r>
              <a:rPr lang="en-US" dirty="0"/>
              <a:t>Data - application layer PDU </a:t>
            </a:r>
            <a:endParaRPr lang="en-US" dirty="0" smtClean="0"/>
          </a:p>
          <a:p>
            <a:pPr lvl="1"/>
            <a:r>
              <a:rPr lang="en-US" dirty="0" smtClean="0"/>
              <a:t>Segment – Transport layer PDU</a:t>
            </a:r>
          </a:p>
          <a:p>
            <a:pPr lvl="1"/>
            <a:r>
              <a:rPr lang="en-US" dirty="0" smtClean="0"/>
              <a:t>Packet – Network layer PDU</a:t>
            </a:r>
          </a:p>
          <a:p>
            <a:pPr lvl="1"/>
            <a:r>
              <a:rPr lang="en-US" dirty="0" smtClean="0"/>
              <a:t>Frame – Data Link Layer PDU</a:t>
            </a:r>
          </a:p>
          <a:p>
            <a:pPr lvl="1"/>
            <a:r>
              <a:rPr lang="en-US" dirty="0" smtClean="0"/>
              <a:t>Bits – Physical Layer PDU</a:t>
            </a:r>
          </a:p>
        </p:txBody>
      </p:sp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1600" dirty="0" smtClean="0"/>
              <a:t>Data Encapsulation</a:t>
            </a:r>
            <a:r>
              <a:rPr lang="en-US" altLang="en-US" dirty="0" smtClean="0"/>
              <a:t/>
            </a:r>
            <a:br>
              <a:rPr lang="en-US" altLang="en-US" dirty="0" smtClean="0"/>
            </a:br>
            <a:r>
              <a:rPr lang="it-IT" dirty="0"/>
              <a:t>Protocol Data Units</a:t>
            </a:r>
            <a:endParaRPr lang="en-US" altLang="en-US" dirty="0" smtClean="0"/>
          </a:p>
        </p:txBody>
      </p:sp>
      <p:pic>
        <p:nvPicPr>
          <p:cNvPr id="4" name="Picture 3" descr="Introduction to Networks - Mozilla Firefox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53" t="43035" r="51741" b="1485"/>
          <a:stretch/>
        </p:blipFill>
        <p:spPr>
          <a:xfrm>
            <a:off x="4681896" y="504496"/>
            <a:ext cx="4303987" cy="28718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838407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5" name="Rectangle 6"/>
          <p:cNvSpPr>
            <a:spLocks noGrp="1" noChangeArrowheads="1"/>
          </p:cNvSpPr>
          <p:nvPr>
            <p:ph idx="1"/>
          </p:nvPr>
        </p:nvSpPr>
        <p:spPr>
          <a:xfrm>
            <a:off x="141660" y="798944"/>
            <a:ext cx="4130564" cy="3531318"/>
          </a:xfrm>
        </p:spPr>
        <p:txBody>
          <a:bodyPr/>
          <a:lstStyle/>
          <a:p>
            <a:r>
              <a:rPr lang="en-US" sz="1800" dirty="0" smtClean="0"/>
              <a:t>The </a:t>
            </a:r>
            <a:r>
              <a:rPr lang="en-US" sz="1800" dirty="0"/>
              <a:t>encapsulation process works from top to </a:t>
            </a:r>
            <a:r>
              <a:rPr lang="en-US" sz="1800" dirty="0" smtClean="0"/>
              <a:t>bottom: </a:t>
            </a:r>
          </a:p>
          <a:p>
            <a:pPr lvl="1"/>
            <a:r>
              <a:rPr lang="en-US" sz="1700" dirty="0" smtClean="0"/>
              <a:t>Data is divided into segments.</a:t>
            </a:r>
          </a:p>
          <a:p>
            <a:pPr lvl="1"/>
            <a:r>
              <a:rPr lang="en-US" sz="1700" dirty="0" smtClean="0"/>
              <a:t>The TCP segment is encapsulated in the IP Packet.</a:t>
            </a:r>
          </a:p>
          <a:p>
            <a:pPr lvl="1"/>
            <a:r>
              <a:rPr lang="en-US" sz="1700" dirty="0" smtClean="0"/>
              <a:t>The IP packet is encapsulated in the Ethernet Frame.</a:t>
            </a:r>
          </a:p>
        </p:txBody>
      </p:sp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1600" dirty="0" smtClean="0"/>
              <a:t>Data Encapsulation</a:t>
            </a:r>
            <a:r>
              <a:rPr lang="en-US" altLang="en-US" dirty="0" smtClean="0"/>
              <a:t/>
            </a:r>
            <a:br>
              <a:rPr lang="en-US" altLang="en-US" dirty="0" smtClean="0"/>
            </a:br>
            <a:r>
              <a:rPr lang="it-IT" dirty="0" smtClean="0"/>
              <a:t>Encapsulation Example</a:t>
            </a:r>
            <a:endParaRPr lang="en-US" altLang="en-US" dirty="0" smtClean="0"/>
          </a:p>
        </p:txBody>
      </p:sp>
      <p:pic>
        <p:nvPicPr>
          <p:cNvPr id="4" name="Picture 3" descr="Introduction to Networks - Mozilla Firefox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07" t="17369" r="34984" b="28685"/>
          <a:stretch/>
        </p:blipFill>
        <p:spPr>
          <a:xfrm>
            <a:off x="4271993" y="798944"/>
            <a:ext cx="4855780" cy="27747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184862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5" name="Rectangle 6"/>
          <p:cNvSpPr>
            <a:spLocks noGrp="1" noChangeArrowheads="1"/>
          </p:cNvSpPr>
          <p:nvPr>
            <p:ph idx="1"/>
          </p:nvPr>
        </p:nvSpPr>
        <p:spPr>
          <a:xfrm>
            <a:off x="141660" y="798944"/>
            <a:ext cx="4130564" cy="3531318"/>
          </a:xfrm>
        </p:spPr>
        <p:txBody>
          <a:bodyPr/>
          <a:lstStyle/>
          <a:p>
            <a:r>
              <a:rPr lang="en-US" sz="1800" dirty="0" smtClean="0"/>
              <a:t>The de-encapsulation </a:t>
            </a:r>
            <a:r>
              <a:rPr lang="en-US" sz="1800" dirty="0"/>
              <a:t>process works from </a:t>
            </a:r>
            <a:r>
              <a:rPr lang="en-US" sz="1800" dirty="0" smtClean="0"/>
              <a:t>bottom to top. </a:t>
            </a:r>
          </a:p>
          <a:p>
            <a:r>
              <a:rPr lang="en-US" sz="1800" dirty="0"/>
              <a:t>De-encapsulation is the process used by a receiving device to remove one or more of the protocol headers</a:t>
            </a:r>
            <a:r>
              <a:rPr lang="en-US" sz="1800" dirty="0" smtClean="0"/>
              <a:t>.</a:t>
            </a:r>
          </a:p>
          <a:p>
            <a:pPr lvl="1"/>
            <a:r>
              <a:rPr lang="en-US" sz="1700" dirty="0" smtClean="0"/>
              <a:t> </a:t>
            </a:r>
            <a:r>
              <a:rPr lang="en-US" sz="1700" dirty="0"/>
              <a:t>The data is de-encapsulated as it moves up the stack toward the end-user application. </a:t>
            </a:r>
            <a:endParaRPr lang="en-US" sz="1600" dirty="0" smtClean="0"/>
          </a:p>
        </p:txBody>
      </p:sp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1600" dirty="0" smtClean="0"/>
              <a:t>Data Encapsulation</a:t>
            </a:r>
            <a:r>
              <a:rPr lang="en-US" altLang="en-US" dirty="0" smtClean="0"/>
              <a:t/>
            </a:r>
            <a:br>
              <a:rPr lang="en-US" altLang="en-US" dirty="0" smtClean="0"/>
            </a:br>
            <a:r>
              <a:rPr lang="it-IT" dirty="0" smtClean="0"/>
              <a:t>De-encapsulation</a:t>
            </a:r>
            <a:endParaRPr lang="en-US" altLang="en-US" dirty="0" smtClean="0"/>
          </a:p>
        </p:txBody>
      </p:sp>
      <p:pic>
        <p:nvPicPr>
          <p:cNvPr id="3" name="Picture 2" descr="Introduction to Networks - Mozilla Firefox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30" t="34534" r="38814" b="10907"/>
          <a:stretch/>
        </p:blipFill>
        <p:spPr>
          <a:xfrm>
            <a:off x="4272224" y="798944"/>
            <a:ext cx="4635062" cy="28062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631929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5" name="Rectangle 6"/>
          <p:cNvSpPr>
            <a:spLocks noGrp="1" noChangeArrowheads="1"/>
          </p:cNvSpPr>
          <p:nvPr>
            <p:ph idx="1"/>
          </p:nvPr>
        </p:nvSpPr>
        <p:spPr>
          <a:xfrm>
            <a:off x="141660" y="798944"/>
            <a:ext cx="4130564" cy="3531318"/>
          </a:xfrm>
        </p:spPr>
        <p:txBody>
          <a:bodyPr/>
          <a:lstStyle/>
          <a:p>
            <a:r>
              <a:rPr lang="en-US" sz="1800" dirty="0"/>
              <a:t>Network layer source and destination addresses - Responsible for delivering the IP packet from the original source to the final </a:t>
            </a:r>
            <a:r>
              <a:rPr lang="en-US" sz="1800" dirty="0" smtClean="0"/>
              <a:t>destination.</a:t>
            </a:r>
          </a:p>
          <a:p>
            <a:pPr lvl="1"/>
            <a:r>
              <a:rPr lang="en-US" sz="1600" b="1" dirty="0"/>
              <a:t>Source IP address</a:t>
            </a:r>
            <a:r>
              <a:rPr lang="en-US" sz="1600" dirty="0"/>
              <a:t> - The IP address of the sending device, the original source of the packet.</a:t>
            </a:r>
          </a:p>
          <a:p>
            <a:pPr lvl="1"/>
            <a:r>
              <a:rPr lang="en-US" sz="1600" b="1" dirty="0"/>
              <a:t>Destination IP address</a:t>
            </a:r>
            <a:r>
              <a:rPr lang="en-US" sz="1600" dirty="0"/>
              <a:t> - The IP address of the receiving device, the final destination of the packet.</a:t>
            </a:r>
          </a:p>
          <a:p>
            <a:pPr marL="261937" lvl="2" indent="0">
              <a:buNone/>
            </a:pPr>
            <a:endParaRPr lang="en-US" sz="1500" dirty="0" smtClean="0"/>
          </a:p>
        </p:txBody>
      </p:sp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1600" dirty="0" smtClean="0"/>
              <a:t>Data Access</a:t>
            </a:r>
            <a:r>
              <a:rPr lang="en-US" altLang="en-US" dirty="0" smtClean="0"/>
              <a:t/>
            </a:r>
            <a:br>
              <a:rPr lang="en-US" altLang="en-US" dirty="0" smtClean="0"/>
            </a:br>
            <a:r>
              <a:rPr lang="it-IT" dirty="0" smtClean="0"/>
              <a:t>Network Addresses</a:t>
            </a:r>
            <a:endParaRPr lang="en-US" altLang="en-US" dirty="0" smtClean="0"/>
          </a:p>
        </p:txBody>
      </p:sp>
      <p:pic>
        <p:nvPicPr>
          <p:cNvPr id="4" name="Picture 3" descr="Introduction to Networks - Mozilla Firefox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82" t="20122" r="34713" b="21079"/>
          <a:stretch/>
        </p:blipFill>
        <p:spPr>
          <a:xfrm>
            <a:off x="4194910" y="1066025"/>
            <a:ext cx="4647086" cy="23630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514423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5" name="Rectangle 6"/>
          <p:cNvSpPr>
            <a:spLocks noGrp="1" noChangeArrowheads="1"/>
          </p:cNvSpPr>
          <p:nvPr>
            <p:ph idx="1"/>
          </p:nvPr>
        </p:nvSpPr>
        <p:spPr>
          <a:xfrm>
            <a:off x="141660" y="798944"/>
            <a:ext cx="4130564" cy="3531318"/>
          </a:xfrm>
        </p:spPr>
        <p:txBody>
          <a:bodyPr/>
          <a:lstStyle/>
          <a:p>
            <a:r>
              <a:rPr lang="en-US" sz="1800" dirty="0"/>
              <a:t>The purpose of the data link address is to deliver the data link frame from one network interface to another network interface on the same network</a:t>
            </a:r>
            <a:r>
              <a:rPr lang="en-US" sz="1800" dirty="0" smtClean="0"/>
              <a:t>.</a:t>
            </a:r>
          </a:p>
          <a:p>
            <a:pPr lvl="1"/>
            <a:r>
              <a:rPr lang="en-US" sz="1600" dirty="0"/>
              <a:t>As the IP packet travels from </a:t>
            </a:r>
            <a:r>
              <a:rPr lang="en-US" sz="1600" dirty="0" smtClean="0"/>
              <a:t>source to destination it is encapsulated </a:t>
            </a:r>
            <a:r>
              <a:rPr lang="en-US" sz="1600" dirty="0"/>
              <a:t>in a new data link </a:t>
            </a:r>
            <a:r>
              <a:rPr lang="en-US" sz="1600" dirty="0" smtClean="0"/>
              <a:t>frame when it is forwarded by each router.</a:t>
            </a:r>
          </a:p>
        </p:txBody>
      </p:sp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1600" dirty="0" smtClean="0"/>
              <a:t>Data Access</a:t>
            </a:r>
            <a:r>
              <a:rPr lang="en-US" altLang="en-US" dirty="0" smtClean="0"/>
              <a:t/>
            </a:r>
            <a:br>
              <a:rPr lang="en-US" altLang="en-US" dirty="0" smtClean="0"/>
            </a:br>
            <a:r>
              <a:rPr lang="it-IT" dirty="0" smtClean="0"/>
              <a:t>Data Link Addresses</a:t>
            </a:r>
            <a:endParaRPr lang="en-US" altLang="en-US" dirty="0" smtClean="0"/>
          </a:p>
        </p:txBody>
      </p:sp>
      <p:pic>
        <p:nvPicPr>
          <p:cNvPr id="3" name="Picture 2" descr="Introduction to Networks - Mozilla Firefox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38" t="27299" r="34587" b="16105"/>
          <a:stretch/>
        </p:blipFill>
        <p:spPr>
          <a:xfrm>
            <a:off x="4194495" y="922789"/>
            <a:ext cx="4654584" cy="2323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262922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5" name="Rectangle 6"/>
          <p:cNvSpPr>
            <a:spLocks noGrp="1" noChangeArrowheads="1"/>
          </p:cNvSpPr>
          <p:nvPr>
            <p:ph idx="1"/>
          </p:nvPr>
        </p:nvSpPr>
        <p:spPr>
          <a:xfrm>
            <a:off x="141659" y="798945"/>
            <a:ext cx="4447120" cy="3596886"/>
          </a:xfrm>
        </p:spPr>
        <p:txBody>
          <a:bodyPr/>
          <a:lstStyle/>
          <a:p>
            <a:r>
              <a:rPr lang="en-US" dirty="0"/>
              <a:t>The network layer addresses, or IP addresses, indicate the original source and final destination</a:t>
            </a:r>
            <a:r>
              <a:rPr lang="en-US" dirty="0" smtClean="0"/>
              <a:t>.</a:t>
            </a:r>
          </a:p>
          <a:p>
            <a:pPr lvl="1"/>
            <a:r>
              <a:rPr lang="en-US" dirty="0"/>
              <a:t>Network portion – The left-most part of the address </a:t>
            </a:r>
            <a:r>
              <a:rPr lang="en-US" dirty="0" smtClean="0"/>
              <a:t>indicates </a:t>
            </a:r>
            <a:r>
              <a:rPr lang="en-US" dirty="0"/>
              <a:t>which network the IP address is a </a:t>
            </a:r>
            <a:r>
              <a:rPr lang="en-US" dirty="0" smtClean="0"/>
              <a:t>member of.</a:t>
            </a:r>
          </a:p>
          <a:p>
            <a:pPr lvl="1"/>
            <a:r>
              <a:rPr lang="en-US" dirty="0"/>
              <a:t>Host portion – The remaining part of the address </a:t>
            </a:r>
            <a:r>
              <a:rPr lang="en-US" dirty="0" smtClean="0"/>
              <a:t>identifies </a:t>
            </a:r>
            <a:r>
              <a:rPr lang="en-US" dirty="0"/>
              <a:t>a specific device on the </a:t>
            </a:r>
            <a:r>
              <a:rPr lang="en-US" dirty="0" smtClean="0"/>
              <a:t>network.</a:t>
            </a:r>
          </a:p>
          <a:p>
            <a:r>
              <a:rPr lang="en-US" dirty="0"/>
              <a:t>T</a:t>
            </a:r>
            <a:r>
              <a:rPr lang="en-US" dirty="0" smtClean="0"/>
              <a:t>he </a:t>
            </a:r>
            <a:r>
              <a:rPr lang="en-US" dirty="0"/>
              <a:t>data link </a:t>
            </a:r>
            <a:r>
              <a:rPr lang="en-US" dirty="0" smtClean="0"/>
              <a:t>frame which uses MAC addressing, </a:t>
            </a:r>
            <a:r>
              <a:rPr lang="en-US" dirty="0"/>
              <a:t>is sent directly to the receiving device</a:t>
            </a:r>
            <a:r>
              <a:rPr lang="en-US" dirty="0" smtClean="0"/>
              <a:t>.</a:t>
            </a:r>
          </a:p>
          <a:p>
            <a:pPr lvl="1"/>
            <a:r>
              <a:rPr lang="en-US" dirty="0" smtClean="0"/>
              <a:t>Source MAC address - address of sending device. </a:t>
            </a:r>
          </a:p>
          <a:p>
            <a:pPr lvl="1"/>
            <a:r>
              <a:rPr lang="en-US" dirty="0" smtClean="0"/>
              <a:t>Destination MAC address – address of receiving device. </a:t>
            </a:r>
          </a:p>
        </p:txBody>
      </p:sp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1600" dirty="0" smtClean="0"/>
              <a:t>Data Access</a:t>
            </a:r>
            <a:r>
              <a:rPr lang="en-US" altLang="en-US" dirty="0" smtClean="0"/>
              <a:t/>
            </a:r>
            <a:br>
              <a:rPr lang="en-US" altLang="en-US" dirty="0" smtClean="0"/>
            </a:br>
            <a:r>
              <a:rPr lang="it-IT" dirty="0" smtClean="0"/>
              <a:t>Devices on the Same Network</a:t>
            </a:r>
            <a:endParaRPr lang="en-US" altLang="en-US" dirty="0" smtClean="0"/>
          </a:p>
        </p:txBody>
      </p:sp>
      <p:pic>
        <p:nvPicPr>
          <p:cNvPr id="4" name="Picture 3" descr="Introduction to Networks - Mozilla Firefox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156" t="26437" r="37431" b="4027"/>
          <a:stretch/>
        </p:blipFill>
        <p:spPr>
          <a:xfrm>
            <a:off x="4633691" y="922036"/>
            <a:ext cx="4358248" cy="29079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976835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5" name="Rectangle 6"/>
          <p:cNvSpPr>
            <a:spLocks noGrp="1" noChangeArrowheads="1"/>
          </p:cNvSpPr>
          <p:nvPr>
            <p:ph idx="1"/>
          </p:nvPr>
        </p:nvSpPr>
        <p:spPr>
          <a:xfrm>
            <a:off x="141659" y="798944"/>
            <a:ext cx="3499163" cy="4007947"/>
          </a:xfrm>
        </p:spPr>
        <p:txBody>
          <a:bodyPr/>
          <a:lstStyle/>
          <a:p>
            <a:r>
              <a:rPr lang="en-US" dirty="0" smtClean="0"/>
              <a:t>Sending to a remote network - </a:t>
            </a:r>
            <a:r>
              <a:rPr lang="en-US" dirty="0"/>
              <a:t>the source and destination IP addresses </a:t>
            </a:r>
            <a:r>
              <a:rPr lang="en-US" dirty="0" smtClean="0"/>
              <a:t>represent </a:t>
            </a:r>
            <a:r>
              <a:rPr lang="en-US" dirty="0"/>
              <a:t>hosts on </a:t>
            </a:r>
            <a:r>
              <a:rPr lang="en-US" dirty="0" smtClean="0"/>
              <a:t>different networks.</a:t>
            </a:r>
          </a:p>
          <a:p>
            <a:r>
              <a:rPr lang="en-US" dirty="0" smtClean="0"/>
              <a:t>The data </a:t>
            </a:r>
            <a:r>
              <a:rPr lang="en-US" dirty="0"/>
              <a:t>link frame cannot be sent directly to the </a:t>
            </a:r>
            <a:r>
              <a:rPr lang="en-US" dirty="0" smtClean="0"/>
              <a:t>remote destination host. Therefore the frame is sent to the </a:t>
            </a:r>
            <a:r>
              <a:rPr lang="en-US" dirty="0"/>
              <a:t>default </a:t>
            </a:r>
            <a:r>
              <a:rPr lang="en-US" dirty="0" smtClean="0"/>
              <a:t>gateway (nearest router interface).</a:t>
            </a:r>
          </a:p>
          <a:p>
            <a:r>
              <a:rPr lang="en-US" dirty="0" smtClean="0"/>
              <a:t>The </a:t>
            </a:r>
            <a:r>
              <a:rPr lang="en-US" dirty="0"/>
              <a:t>router removes the </a:t>
            </a:r>
            <a:r>
              <a:rPr lang="en-US" dirty="0" smtClean="0"/>
              <a:t>received Layer </a:t>
            </a:r>
            <a:r>
              <a:rPr lang="en-US" dirty="0"/>
              <a:t>2 information </a:t>
            </a:r>
            <a:r>
              <a:rPr lang="en-US" dirty="0" smtClean="0"/>
              <a:t>and </a:t>
            </a:r>
            <a:r>
              <a:rPr lang="en-US" dirty="0"/>
              <a:t>adds new data link information before forwarding out </a:t>
            </a:r>
            <a:r>
              <a:rPr lang="en-US" dirty="0" smtClean="0"/>
              <a:t>the exit interface.</a:t>
            </a:r>
          </a:p>
        </p:txBody>
      </p:sp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1600" dirty="0" smtClean="0"/>
              <a:t>Data Access</a:t>
            </a:r>
            <a:r>
              <a:rPr lang="en-US" altLang="en-US" dirty="0" smtClean="0"/>
              <a:t/>
            </a:r>
            <a:br>
              <a:rPr lang="en-US" altLang="en-US" dirty="0" smtClean="0"/>
            </a:br>
            <a:r>
              <a:rPr lang="it-IT" dirty="0" smtClean="0"/>
              <a:t>Devices on a Remote Network</a:t>
            </a:r>
            <a:endParaRPr lang="en-US" altLang="en-US" dirty="0" smtClean="0"/>
          </a:p>
        </p:txBody>
      </p:sp>
      <p:pic>
        <p:nvPicPr>
          <p:cNvPr id="3" name="Picture 2" descr="Introduction to Networks - Mozilla Firefox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07" t="26826" r="36583" b="2515"/>
          <a:stretch/>
        </p:blipFill>
        <p:spPr>
          <a:xfrm>
            <a:off x="3800212" y="907006"/>
            <a:ext cx="5150841" cy="33807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569912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16425" y="915409"/>
            <a:ext cx="7598042" cy="1802391"/>
          </a:xfrm>
        </p:spPr>
        <p:txBody>
          <a:bodyPr/>
          <a:lstStyle/>
          <a:p>
            <a:r>
              <a:rPr lang="en-US" dirty="0" smtClean="0"/>
              <a:t>3.4 Chapter Summary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8694427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1600" dirty="0" smtClean="0"/>
              <a:t>Conclusion</a:t>
            </a:r>
            <a:r>
              <a:rPr lang="en-US" altLang="en-US" dirty="0" smtClean="0"/>
              <a:t/>
            </a:r>
            <a:br>
              <a:rPr lang="en-US" altLang="en-US" dirty="0" smtClean="0"/>
            </a:br>
            <a:r>
              <a:rPr lang="it-IT" dirty="0" smtClean="0"/>
              <a:t>Lab-Installing Wireshark</a:t>
            </a:r>
            <a:endParaRPr lang="en-US" altLang="en-US" dirty="0" smtClean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25872" t="22019" r="26697" b="11274"/>
          <a:stretch/>
        </p:blipFill>
        <p:spPr>
          <a:xfrm>
            <a:off x="2298582" y="880845"/>
            <a:ext cx="4623421" cy="3657599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2273417" y="880844"/>
            <a:ext cx="4647500" cy="3674378"/>
          </a:xfrm>
          <a:prstGeom prst="rect">
            <a:avLst/>
          </a:prstGeom>
          <a:noFill/>
          <a:ln w="3175">
            <a:solidFill>
              <a:schemeClr val="tx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281797149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1600" dirty="0" smtClean="0"/>
              <a:t>Conclusion</a:t>
            </a:r>
            <a:r>
              <a:rPr lang="en-US" altLang="en-US" dirty="0" smtClean="0"/>
              <a:t/>
            </a:r>
            <a:br>
              <a:rPr lang="en-US" altLang="en-US" dirty="0" smtClean="0"/>
            </a:br>
            <a:r>
              <a:rPr lang="it-IT" dirty="0" smtClean="0"/>
              <a:t>Lab - Using Wireshark To View Network Traffic</a:t>
            </a:r>
            <a:endParaRPr lang="en-US" altLang="en-US" dirty="0" smtClean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3"/>
          <a:srcRect l="20092" t="22345" r="26972" b="6381"/>
          <a:stretch/>
        </p:blipFill>
        <p:spPr>
          <a:xfrm>
            <a:off x="2151777" y="798944"/>
            <a:ext cx="4840448" cy="3665989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2233534" y="798944"/>
            <a:ext cx="4538032" cy="3665990"/>
          </a:xfrm>
          <a:prstGeom prst="rect">
            <a:avLst/>
          </a:prstGeom>
          <a:noFill/>
          <a:ln w="3175">
            <a:solidFill>
              <a:schemeClr val="tx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422958148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1600" dirty="0" smtClean="0"/>
              <a:t>Conclusion</a:t>
            </a:r>
            <a:r>
              <a:rPr lang="en-US" altLang="en-US" dirty="0" smtClean="0"/>
              <a:t/>
            </a:r>
            <a:br>
              <a:rPr lang="en-US" altLang="en-US" dirty="0" smtClean="0"/>
            </a:br>
            <a:r>
              <a:rPr lang="en-US" dirty="0"/>
              <a:t>Chapter 3: Network Protocols and Communications</a:t>
            </a:r>
            <a:endParaRPr lang="en-US" altLang="en-US" dirty="0" smtClean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000" dirty="0"/>
              <a:t>Explain how rules facilitate communication</a:t>
            </a:r>
            <a:r>
              <a:rPr lang="en-US" sz="2000" dirty="0" smtClean="0"/>
              <a:t>.</a:t>
            </a:r>
          </a:p>
          <a:p>
            <a:r>
              <a:rPr lang="en-US" sz="2000" dirty="0"/>
              <a:t>Explain the role of protocols and standards organizations in facilitating interoperability in network communications</a:t>
            </a:r>
            <a:r>
              <a:rPr lang="en-US" sz="2000" dirty="0" smtClean="0"/>
              <a:t>.</a:t>
            </a:r>
          </a:p>
          <a:p>
            <a:r>
              <a:rPr lang="en-US" sz="2000" dirty="0"/>
              <a:t>Explain how devices on a LAN access resources in a small to medium-sized business network.</a:t>
            </a:r>
          </a:p>
        </p:txBody>
      </p:sp>
    </p:spTree>
    <p:extLst>
      <p:ext uri="{BB962C8B-B14F-4D97-AF65-F5344CB8AC3E}">
        <p14:creationId xmlns:p14="http://schemas.microsoft.com/office/powerpoint/2010/main" val="304540781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9082827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New Terms and Commands</a:t>
            </a:r>
            <a:endParaRPr lang="en-US" altLang="en-US" dirty="0" smtClean="0"/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49645570"/>
              </p:ext>
            </p:extLst>
          </p:nvPr>
        </p:nvGraphicFramePr>
        <p:xfrm>
          <a:off x="166196" y="843148"/>
          <a:ext cx="8305144" cy="3688080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415257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15257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665790">
                <a:tc>
                  <a:txBody>
                    <a:bodyPr/>
                    <a:lstStyle/>
                    <a:p>
                      <a:pPr marL="173038" indent="-173038">
                        <a:spcBef>
                          <a:spcPts val="200"/>
                        </a:spcBef>
                        <a:spcAft>
                          <a:spcPts val="2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US" b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Encoding</a:t>
                      </a:r>
                    </a:p>
                    <a:p>
                      <a:pPr marL="173038" indent="-173038">
                        <a:spcBef>
                          <a:spcPts val="200"/>
                        </a:spcBef>
                        <a:spcAft>
                          <a:spcPts val="2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US" b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Protocol</a:t>
                      </a:r>
                    </a:p>
                    <a:p>
                      <a:pPr marL="173038" indent="-173038">
                        <a:spcBef>
                          <a:spcPts val="200"/>
                        </a:spcBef>
                        <a:spcAft>
                          <a:spcPts val="2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US" b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Channel </a:t>
                      </a:r>
                    </a:p>
                    <a:p>
                      <a:pPr marL="173038" indent="-173038">
                        <a:spcBef>
                          <a:spcPts val="200"/>
                        </a:spcBef>
                        <a:spcAft>
                          <a:spcPts val="2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US" b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Flow Control</a:t>
                      </a:r>
                    </a:p>
                    <a:p>
                      <a:pPr marL="173038" indent="-173038">
                        <a:spcBef>
                          <a:spcPts val="200"/>
                        </a:spcBef>
                        <a:spcAft>
                          <a:spcPts val="2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US" b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Response Timeout</a:t>
                      </a:r>
                    </a:p>
                    <a:p>
                      <a:pPr marL="173038" indent="-173038">
                        <a:spcBef>
                          <a:spcPts val="200"/>
                        </a:spcBef>
                        <a:spcAft>
                          <a:spcPts val="2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US" b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Acknowledgement</a:t>
                      </a:r>
                    </a:p>
                    <a:p>
                      <a:pPr marL="173038" indent="-173038">
                        <a:spcBef>
                          <a:spcPts val="200"/>
                        </a:spcBef>
                        <a:spcAft>
                          <a:spcPts val="2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US" b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Unicast</a:t>
                      </a:r>
                    </a:p>
                    <a:p>
                      <a:pPr marL="173038" indent="-173038">
                        <a:spcBef>
                          <a:spcPts val="200"/>
                        </a:spcBef>
                        <a:spcAft>
                          <a:spcPts val="2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US" b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Multicast</a:t>
                      </a:r>
                    </a:p>
                    <a:p>
                      <a:pPr marL="173038" indent="-173038">
                        <a:spcBef>
                          <a:spcPts val="200"/>
                        </a:spcBef>
                        <a:spcAft>
                          <a:spcPts val="2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US" b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Broadcast</a:t>
                      </a:r>
                    </a:p>
                    <a:p>
                      <a:pPr marL="173038" indent="-173038">
                        <a:spcBef>
                          <a:spcPts val="200"/>
                        </a:spcBef>
                        <a:spcAft>
                          <a:spcPts val="2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US" b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Protocol Suite</a:t>
                      </a:r>
                    </a:p>
                    <a:p>
                      <a:pPr marL="173038" indent="-173038">
                        <a:spcBef>
                          <a:spcPts val="200"/>
                        </a:spcBef>
                        <a:spcAft>
                          <a:spcPts val="2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US" b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Ethernet</a:t>
                      </a:r>
                    </a:p>
                    <a:p>
                      <a:pPr marL="173038" indent="-173038">
                        <a:spcBef>
                          <a:spcPts val="200"/>
                        </a:spcBef>
                        <a:spcAft>
                          <a:spcPts val="2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US" b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Standard</a:t>
                      </a:r>
                    </a:p>
                    <a:p>
                      <a:pPr marL="173038" indent="-173038">
                        <a:spcBef>
                          <a:spcPts val="200"/>
                        </a:spcBef>
                        <a:spcAft>
                          <a:spcPts val="2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US" b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Proprietary</a:t>
                      </a:r>
                      <a:r>
                        <a:rPr lang="en-US" b="0" baseline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 protocol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73038" indent="-173038" algn="l" defTabSz="685777" rtl="0" eaLnBrk="1" latinLnBrk="0" hangingPunct="1">
                        <a:spcBef>
                          <a:spcPts val="200"/>
                        </a:spcBef>
                        <a:spcAft>
                          <a:spcPts val="2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US" sz="14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802.3 (Ethernet)</a:t>
                      </a:r>
                    </a:p>
                    <a:p>
                      <a:pPr marL="173038" indent="-173038" algn="l" defTabSz="685777" rtl="0" eaLnBrk="1" latinLnBrk="0" hangingPunct="1">
                        <a:spcBef>
                          <a:spcPts val="200"/>
                        </a:spcBef>
                        <a:spcAft>
                          <a:spcPts val="2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US" sz="14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802.11 (Wireless Ethernet)</a:t>
                      </a:r>
                    </a:p>
                    <a:p>
                      <a:pPr marL="173038" indent="-173038" algn="l" defTabSz="685777" rtl="0" eaLnBrk="1" latinLnBrk="0" hangingPunct="1">
                        <a:spcBef>
                          <a:spcPts val="200"/>
                        </a:spcBef>
                        <a:spcAft>
                          <a:spcPts val="2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US" sz="14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Segmentation</a:t>
                      </a:r>
                    </a:p>
                    <a:p>
                      <a:pPr marL="173038" indent="-173038" algn="l" defTabSz="685777" rtl="0" eaLnBrk="1" latinLnBrk="0" hangingPunct="1">
                        <a:spcBef>
                          <a:spcPts val="200"/>
                        </a:spcBef>
                        <a:spcAft>
                          <a:spcPts val="2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US" sz="14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Default Gateway</a:t>
                      </a:r>
                    </a:p>
                    <a:p>
                      <a:pPr marL="173038" indent="-173038" algn="l" defTabSz="685777" rtl="0" eaLnBrk="1" latinLnBrk="0" hangingPunct="1">
                        <a:spcBef>
                          <a:spcPts val="200"/>
                        </a:spcBef>
                        <a:spcAft>
                          <a:spcPts val="2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US" sz="14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Hypertext Transfer Protocol (HTTP)</a:t>
                      </a:r>
                    </a:p>
                    <a:p>
                      <a:pPr marL="173038" indent="-173038" algn="l" defTabSz="685777" rtl="0" eaLnBrk="1" latinLnBrk="0" hangingPunct="1">
                        <a:spcBef>
                          <a:spcPts val="200"/>
                        </a:spcBef>
                        <a:spcAft>
                          <a:spcPts val="2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US" sz="14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Simple Mail Transfer Protocol (SMTP)</a:t>
                      </a:r>
                    </a:p>
                    <a:p>
                      <a:pPr marL="173038" indent="-173038" algn="l" defTabSz="685777" rtl="0" eaLnBrk="1" latinLnBrk="0" hangingPunct="1">
                        <a:spcBef>
                          <a:spcPts val="200"/>
                        </a:spcBef>
                        <a:spcAft>
                          <a:spcPts val="2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US" sz="14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Post Office Protocol (POP)</a:t>
                      </a:r>
                    </a:p>
                    <a:p>
                      <a:pPr marL="173038" indent="-173038" algn="l" defTabSz="685777" rtl="0" eaLnBrk="1" latinLnBrk="0" hangingPunct="1">
                        <a:spcBef>
                          <a:spcPts val="200"/>
                        </a:spcBef>
                        <a:spcAft>
                          <a:spcPts val="2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US" sz="14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Transmission Control Protocol (TCP)</a:t>
                      </a:r>
                    </a:p>
                    <a:p>
                      <a:pPr marL="173038" indent="-173038" algn="l" defTabSz="685777" rtl="0" eaLnBrk="1" latinLnBrk="0" hangingPunct="1">
                        <a:spcBef>
                          <a:spcPts val="200"/>
                        </a:spcBef>
                        <a:spcAft>
                          <a:spcPts val="2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US" sz="14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Transport</a:t>
                      </a:r>
                    </a:p>
                    <a:p>
                      <a:pPr marL="173038" indent="-173038" algn="l" defTabSz="685777" rtl="0" eaLnBrk="1" latinLnBrk="0" hangingPunct="1">
                        <a:spcBef>
                          <a:spcPts val="200"/>
                        </a:spcBef>
                        <a:spcAft>
                          <a:spcPts val="2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US" sz="14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Data Link</a:t>
                      </a:r>
                    </a:p>
                    <a:p>
                      <a:pPr marL="173038" indent="-173038" algn="l" defTabSz="685777" rtl="0" eaLnBrk="1" latinLnBrk="0" hangingPunct="1">
                        <a:spcBef>
                          <a:spcPts val="200"/>
                        </a:spcBef>
                        <a:spcAft>
                          <a:spcPts val="2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US" sz="14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Network Access</a:t>
                      </a:r>
                    </a:p>
                    <a:p>
                      <a:pPr marL="173038" indent="-173038" algn="l" defTabSz="685777" rtl="0" eaLnBrk="1" latinLnBrk="0" hangingPunct="1">
                        <a:spcBef>
                          <a:spcPts val="200"/>
                        </a:spcBef>
                        <a:spcAft>
                          <a:spcPts val="2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US" sz="14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Advanced Research Projects Agency Network (ARPANET)</a:t>
                      </a:r>
                    </a:p>
                    <a:p>
                      <a:pPr marL="173038" indent="-173038" algn="l" defTabSz="685777" rtl="0" eaLnBrk="1" latinLnBrk="0" hangingPunct="1">
                        <a:spcBef>
                          <a:spcPts val="200"/>
                        </a:spcBef>
                        <a:spcAft>
                          <a:spcPts val="20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1400" b="0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0967708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New Terms and Commands (Cont.)</a:t>
            </a:r>
            <a:endParaRPr lang="en-US" altLang="en-US" dirty="0" smtClean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3558" y="724967"/>
            <a:ext cx="2935463" cy="10710288"/>
          </a:xfrm>
        </p:spPr>
        <p:txBody>
          <a:bodyPr numCol="1"/>
          <a:lstStyle/>
          <a:p>
            <a:pPr>
              <a:spcBef>
                <a:spcPts val="200"/>
              </a:spcBef>
              <a:spcAft>
                <a:spcPts val="200"/>
              </a:spcAft>
              <a:buFont typeface="Arial" panose="020B0604020202020204" pitchFamily="34" charset="0"/>
              <a:buChar char="•"/>
            </a:pPr>
            <a:endParaRPr lang="en-US" sz="1400" dirty="0" smtClean="0"/>
          </a:p>
          <a:p>
            <a:pPr>
              <a:buFont typeface="Arial" panose="020B0604020202020204" pitchFamily="34" charset="0"/>
              <a:buChar char="•"/>
            </a:pPr>
            <a:endParaRPr lang="en-US" sz="1400" dirty="0" smtClean="0"/>
          </a:p>
          <a:p>
            <a:pPr>
              <a:buFont typeface="Arial" panose="020B0604020202020204" pitchFamily="34" charset="0"/>
              <a:buChar char="•"/>
            </a:pPr>
            <a:endParaRPr lang="en-US" sz="1400" dirty="0" smtClean="0"/>
          </a:p>
          <a:p>
            <a:endParaRPr lang="en-US" sz="2000" dirty="0" smtClean="0"/>
          </a:p>
          <a:p>
            <a:endParaRPr lang="en-US" sz="2000" dirty="0" smtClean="0"/>
          </a:p>
          <a:p>
            <a:endParaRPr lang="en-US" sz="2000" dirty="0"/>
          </a:p>
        </p:txBody>
      </p:sp>
      <p:sp>
        <p:nvSpPr>
          <p:cNvPr id="7" name="Rectangle 6"/>
          <p:cNvSpPr/>
          <p:nvPr/>
        </p:nvSpPr>
        <p:spPr>
          <a:xfrm>
            <a:off x="6800192" y="725374"/>
            <a:ext cx="2249215" cy="6987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lvl="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400" dirty="0" smtClean="0">
                <a:solidFill>
                  <a:srgbClr val="58585B"/>
                </a:solidFill>
                <a:latin typeface="+mn-lt"/>
              </a:rPr>
              <a:t>)</a:t>
            </a:r>
          </a:p>
          <a:p>
            <a:pPr marL="285750" lvl="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sz="1400" dirty="0">
              <a:solidFill>
                <a:srgbClr val="58585B"/>
              </a:solidFill>
            </a:endParaRPr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08325185"/>
              </p:ext>
            </p:extLst>
          </p:nvPr>
        </p:nvGraphicFramePr>
        <p:xfrm>
          <a:off x="133558" y="905020"/>
          <a:ext cx="8472890" cy="3494594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423644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23644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494594">
                <a:tc>
                  <a:txBody>
                    <a:bodyPr/>
                    <a:lstStyle/>
                    <a:p>
                      <a:pPr marL="173038" indent="-173038">
                        <a:spcBef>
                          <a:spcPts val="200"/>
                        </a:spcBef>
                        <a:spcAft>
                          <a:spcPts val="2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US" b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Internet Message Access Protocol (IMAP)</a:t>
                      </a:r>
                    </a:p>
                    <a:p>
                      <a:pPr marL="173038" indent="-173038">
                        <a:spcBef>
                          <a:spcPts val="200"/>
                        </a:spcBef>
                        <a:spcAft>
                          <a:spcPts val="2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US" b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File Transfer Protocol (FTP)</a:t>
                      </a:r>
                    </a:p>
                    <a:p>
                      <a:pPr marL="173038" indent="-173038">
                        <a:spcBef>
                          <a:spcPts val="200"/>
                        </a:spcBef>
                        <a:spcAft>
                          <a:spcPts val="2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US" b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Trivial File Transfer Protocol (TFTP)</a:t>
                      </a:r>
                    </a:p>
                    <a:p>
                      <a:pPr marL="173038" indent="-173038">
                        <a:spcBef>
                          <a:spcPts val="200"/>
                        </a:spcBef>
                        <a:spcAft>
                          <a:spcPts val="2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US" b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User Datagram Protocol (UDP)</a:t>
                      </a:r>
                    </a:p>
                    <a:p>
                      <a:pPr marL="173038" indent="-173038">
                        <a:spcBef>
                          <a:spcPts val="200"/>
                        </a:spcBef>
                        <a:spcAft>
                          <a:spcPts val="2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US" b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Network Address Translation (NAT)</a:t>
                      </a:r>
                    </a:p>
                    <a:p>
                      <a:pPr marL="173038" indent="-173038">
                        <a:spcBef>
                          <a:spcPts val="200"/>
                        </a:spcBef>
                        <a:spcAft>
                          <a:spcPts val="2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US" b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Internet Control Messaging Protocol (ICMP)</a:t>
                      </a:r>
                    </a:p>
                    <a:p>
                      <a:pPr marL="173038" indent="-173038">
                        <a:spcBef>
                          <a:spcPts val="200"/>
                        </a:spcBef>
                        <a:spcAft>
                          <a:spcPts val="2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US" b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Open Shortest Path First (OSPF)</a:t>
                      </a:r>
                    </a:p>
                    <a:p>
                      <a:pPr marL="173038" indent="-173038">
                        <a:spcBef>
                          <a:spcPts val="200"/>
                        </a:spcBef>
                        <a:spcAft>
                          <a:spcPts val="2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US" b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Enhanced Interior Gateway Routing Protocol (EIGRP)</a:t>
                      </a:r>
                    </a:p>
                    <a:p>
                      <a:pPr marL="173038" indent="-173038">
                        <a:spcBef>
                          <a:spcPts val="200"/>
                        </a:spcBef>
                        <a:spcAft>
                          <a:spcPts val="2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US" b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Address Resolution Protocol (ARP)</a:t>
                      </a:r>
                    </a:p>
                    <a:p>
                      <a:pPr marL="173038" indent="-173038">
                        <a:spcBef>
                          <a:spcPts val="200"/>
                        </a:spcBef>
                        <a:spcAft>
                          <a:spcPts val="2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US" b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Dynamic Host Configuration (DHCP)</a:t>
                      </a:r>
                    </a:p>
                    <a:p>
                      <a:pPr marL="0" indent="0">
                        <a:spcBef>
                          <a:spcPts val="200"/>
                        </a:spcBef>
                        <a:spcAft>
                          <a:spcPts val="200"/>
                        </a:spcAft>
                        <a:buFont typeface="Arial" panose="020B0604020202020204" pitchFamily="34" charset="0"/>
                        <a:buNone/>
                      </a:pPr>
                      <a:endParaRPr lang="en-US" b="0" dirty="0" smtClean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73038" indent="-173038" algn="l" defTabSz="685777" rtl="0" eaLnBrk="1" latinLnBrk="0" hangingPunct="1">
                        <a:spcBef>
                          <a:spcPts val="200"/>
                        </a:spcBef>
                        <a:spcAft>
                          <a:spcPts val="2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US" sz="14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Encapsulation</a:t>
                      </a:r>
                    </a:p>
                    <a:p>
                      <a:pPr marL="173038" indent="-173038" algn="l" defTabSz="685777" rtl="0" eaLnBrk="1" latinLnBrk="0" hangingPunct="1">
                        <a:spcBef>
                          <a:spcPts val="200"/>
                        </a:spcBef>
                        <a:spcAft>
                          <a:spcPts val="2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US" sz="14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De-encapsulation</a:t>
                      </a:r>
                    </a:p>
                    <a:p>
                      <a:pPr marL="173038" indent="-173038" algn="l" defTabSz="685777" rtl="0" eaLnBrk="1" latinLnBrk="0" hangingPunct="1">
                        <a:spcBef>
                          <a:spcPts val="200"/>
                        </a:spcBef>
                        <a:spcAft>
                          <a:spcPts val="2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US" sz="14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Protocol Data Unit (PDU)</a:t>
                      </a:r>
                    </a:p>
                    <a:p>
                      <a:pPr marL="173038" indent="-173038" algn="l" defTabSz="685777" rtl="0" eaLnBrk="1" latinLnBrk="0" hangingPunct="1">
                        <a:spcBef>
                          <a:spcPts val="200"/>
                        </a:spcBef>
                        <a:spcAft>
                          <a:spcPts val="2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US" sz="14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Segment</a:t>
                      </a:r>
                    </a:p>
                    <a:p>
                      <a:pPr marL="173038" indent="-173038" algn="l" defTabSz="685777" rtl="0" eaLnBrk="1" latinLnBrk="0" hangingPunct="1">
                        <a:spcBef>
                          <a:spcPts val="200"/>
                        </a:spcBef>
                        <a:spcAft>
                          <a:spcPts val="2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US" sz="14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Packet</a:t>
                      </a:r>
                    </a:p>
                    <a:p>
                      <a:pPr marL="173038" indent="-173038" algn="l" defTabSz="685777" rtl="0" eaLnBrk="1" latinLnBrk="0" hangingPunct="1">
                        <a:spcBef>
                          <a:spcPts val="200"/>
                        </a:spcBef>
                        <a:spcAft>
                          <a:spcPts val="2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US" sz="14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Frame</a:t>
                      </a:r>
                    </a:p>
                    <a:p>
                      <a:pPr marL="0" indent="0" algn="l" defTabSz="685777" rtl="0" eaLnBrk="1" latinLnBrk="0" hangingPunct="1">
                        <a:spcBef>
                          <a:spcPts val="200"/>
                        </a:spcBef>
                        <a:spcAft>
                          <a:spcPts val="200"/>
                        </a:spcAft>
                        <a:buFont typeface="Arial" panose="020B0604020202020204" pitchFamily="34" charset="0"/>
                        <a:buNone/>
                      </a:pPr>
                      <a:endParaRPr lang="en-US" sz="1400" b="0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173038" indent="-173038" algn="l" defTabSz="685777" rtl="0" eaLnBrk="1" latinLnBrk="0" hangingPunct="1">
                        <a:spcBef>
                          <a:spcPts val="200"/>
                        </a:spcBef>
                        <a:spcAft>
                          <a:spcPts val="20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1400" b="0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173038" indent="-173038" algn="l" defTabSz="685777" rtl="0" eaLnBrk="1" latinLnBrk="0" hangingPunct="1">
                        <a:spcBef>
                          <a:spcPts val="200"/>
                        </a:spcBef>
                        <a:spcAft>
                          <a:spcPts val="20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1400" b="0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0361345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fault Theme">
  <a:themeElements>
    <a:clrScheme name="Custom 6">
      <a:dk1>
        <a:srgbClr val="58585B"/>
      </a:dk1>
      <a:lt1>
        <a:srgbClr val="FFFFFF"/>
      </a:lt1>
      <a:dk2>
        <a:srgbClr val="58585B"/>
      </a:dk2>
      <a:lt2>
        <a:srgbClr val="81C569"/>
      </a:lt2>
      <a:accent1>
        <a:srgbClr val="004C69"/>
      </a:accent1>
      <a:accent2>
        <a:srgbClr val="9E0B0F"/>
      </a:accent2>
      <a:accent3>
        <a:srgbClr val="FFFFFF"/>
      </a:accent3>
      <a:accent4>
        <a:srgbClr val="367187"/>
      </a:accent4>
      <a:accent5>
        <a:srgbClr val="38C6F4"/>
      </a:accent5>
      <a:accent6>
        <a:srgbClr val="FBAB18"/>
      </a:accent6>
      <a:hlink>
        <a:srgbClr val="38C6F4"/>
      </a:hlink>
      <a:folHlink>
        <a:srgbClr val="81C569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36A4D7"/>
        </a:solidFill>
        <a:ln>
          <a:noFill/>
        </a:ln>
        <a:effectLst/>
      </a:spPr>
      <a:bodyPr rtlCol="0" anchor="ctr"/>
      <a:lstStyle>
        <a:defPPr algn="ctr">
          <a:defRPr dirty="0" smtClean="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Default Theme" id="{A3178FD6-045E-43BB-9FF9-79BDC55288A1}" vid="{B3635A64-254C-4D4D-B1C2-6197525273F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Default Theme</Template>
  <TotalTime>7738</TotalTime>
  <Words>2826</Words>
  <Application>Microsoft Office PowerPoint</Application>
  <PresentationFormat>On-screen Show (16:9)</PresentationFormat>
  <Paragraphs>404</Paragraphs>
  <Slides>44</Slides>
  <Notes>43</Notes>
  <HiddenSlides>2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44</vt:i4>
      </vt:variant>
    </vt:vector>
  </HeadingPairs>
  <TitlesOfParts>
    <vt:vector size="52" baseType="lpstr">
      <vt:lpstr>ＭＳ Ｐゴシック</vt:lpstr>
      <vt:lpstr>Arial</vt:lpstr>
      <vt:lpstr>Calibri</vt:lpstr>
      <vt:lpstr>CiscoSans</vt:lpstr>
      <vt:lpstr>CiscoSans ExtraLight</vt:lpstr>
      <vt:lpstr>CiscoSans Thin</vt:lpstr>
      <vt:lpstr>Wingdings</vt:lpstr>
      <vt:lpstr>Default Theme</vt:lpstr>
      <vt:lpstr>Chapter 3: Network Protocols and Communication</vt:lpstr>
      <vt:lpstr>Chapter 3 - Sections &amp; Objectives</vt:lpstr>
      <vt:lpstr>3.1 Rules of Communication</vt:lpstr>
      <vt:lpstr>The Rules Communication Fundamentals</vt:lpstr>
      <vt:lpstr>The Rules Rule Establishment</vt:lpstr>
      <vt:lpstr>The Rules Message Encoding</vt:lpstr>
      <vt:lpstr>The Rules Message Formatting and Encapsulation</vt:lpstr>
      <vt:lpstr>The Rules Message Size</vt:lpstr>
      <vt:lpstr>The Rules Message Timing</vt:lpstr>
      <vt:lpstr>The Rules Message Delivery Options</vt:lpstr>
      <vt:lpstr>3.2 Network Protocols and Standards</vt:lpstr>
      <vt:lpstr>Protocols Rules that Govern Communications</vt:lpstr>
      <vt:lpstr>Protocols Network Protocols</vt:lpstr>
      <vt:lpstr>Protocols Protocol Interaction</vt:lpstr>
      <vt:lpstr>Protocol Suites Protocol Suites and Industry Standards</vt:lpstr>
      <vt:lpstr>Protocol Suites Development of TCP/IP</vt:lpstr>
      <vt:lpstr>Protocol Suites TCP/IP Protocol Suite</vt:lpstr>
      <vt:lpstr>Protocol Suites TCP/IP Communication Process</vt:lpstr>
      <vt:lpstr>Protocol Suites TCP/IP Communication Process (Cont.)</vt:lpstr>
      <vt:lpstr>Standards Organizations Open Standards</vt:lpstr>
      <vt:lpstr>Standards Organizations Internet Standards</vt:lpstr>
      <vt:lpstr>Standards Organizations Electronics and Communications Standard Organizations</vt:lpstr>
      <vt:lpstr>Standards Organizations Lab-Researching Networking Standards</vt:lpstr>
      <vt:lpstr>Reference Models The Benefits of Using a Layered Model</vt:lpstr>
      <vt:lpstr>Reference Models The OSI Reference Model</vt:lpstr>
      <vt:lpstr>Reference Models The TCP/IP Protocol Model</vt:lpstr>
      <vt:lpstr>Reference Models OSI Model and TCP/IP Model Comparison</vt:lpstr>
      <vt:lpstr>Reference Models Packet Tracer - Investigating the TCP/IP and OSI Models in Action</vt:lpstr>
      <vt:lpstr>3.3 Data Transfer in the Network</vt:lpstr>
      <vt:lpstr>Data Encapsulation Message Segmentation</vt:lpstr>
      <vt:lpstr>Data Encapsulation Protocol Data Units</vt:lpstr>
      <vt:lpstr>Data Encapsulation Encapsulation Example</vt:lpstr>
      <vt:lpstr>Data Encapsulation De-encapsulation</vt:lpstr>
      <vt:lpstr>Data Access Network Addresses</vt:lpstr>
      <vt:lpstr>Data Access Data Link Addresses</vt:lpstr>
      <vt:lpstr>Data Access Devices on the Same Network</vt:lpstr>
      <vt:lpstr>Data Access Devices on a Remote Network</vt:lpstr>
      <vt:lpstr>3.4 Chapter Summary</vt:lpstr>
      <vt:lpstr>Conclusion Lab-Installing Wireshark</vt:lpstr>
      <vt:lpstr>Conclusion Lab - Using Wireshark To View Network Traffic</vt:lpstr>
      <vt:lpstr>Conclusion Chapter 3: Network Protocols and Communications</vt:lpstr>
      <vt:lpstr>PowerPoint Presentation</vt:lpstr>
      <vt:lpstr>New Terms and Commands</vt:lpstr>
      <vt:lpstr>New Terms and Commands (Cont.)</vt:lpstr>
    </vt:vector>
  </TitlesOfParts>
  <Company>Cisco Systems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bvachon@cisco.com</dc:creator>
  <cp:lastModifiedBy>Paul Wallin</cp:lastModifiedBy>
  <cp:revision>426</cp:revision>
  <dcterms:created xsi:type="dcterms:W3CDTF">2016-08-22T22:27:36Z</dcterms:created>
  <dcterms:modified xsi:type="dcterms:W3CDTF">2019-04-01T13:22:46Z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Offisync_ProviderInitializationData">
    <vt:lpwstr>https://cisco.jiveon.com</vt:lpwstr>
  </property>
  <property fmtid="{D5CDD505-2E9C-101B-9397-08002B2CF9AE}" pid="3" name="Offisync_UpdateToken">
    <vt:lpwstr>1</vt:lpwstr>
  </property>
  <property fmtid="{D5CDD505-2E9C-101B-9397-08002B2CF9AE}" pid="4" name="Offisync_ServerID">
    <vt:lpwstr>07841bbc-cd3c-4a76-827f-75a2226890f4</vt:lpwstr>
  </property>
  <property fmtid="{D5CDD505-2E9C-101B-9397-08002B2CF9AE}" pid="5" name="Offisync_UniqueId">
    <vt:lpwstr>1702406</vt:lpwstr>
  </property>
  <property fmtid="{D5CDD505-2E9C-101B-9397-08002B2CF9AE}" pid="6" name="Jive_VersionGuid">
    <vt:lpwstr>fd96a0b3-f68d-4727-8e4f-2128d37ed30a</vt:lpwstr>
  </property>
  <property fmtid="{D5CDD505-2E9C-101B-9397-08002B2CF9AE}" pid="7" name="Jive_LatestUserAccountName">
    <vt:lpwstr>alljohns</vt:lpwstr>
  </property>
</Properties>
</file>