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svg" ContentType="image/svg+xml"/>
  <Default Extension="emf" ContentType="image/x-emf"/>
  <Default Extension="webp" ContentType="image/pn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17"/>
  </p:notesMasterIdLst>
  <p:sldIdLst>
    <p:sldId id="266" r:id="rId7"/>
    <p:sldId id="262" r:id="rId8"/>
    <p:sldId id="260" r:id="rId9"/>
    <p:sldId id="268" r:id="rId10"/>
    <p:sldId id="263" r:id="rId11"/>
    <p:sldId id="261" r:id="rId12"/>
    <p:sldId id="258" r:id="rId13"/>
    <p:sldId id="281" r:id="rId14"/>
    <p:sldId id="280" r:id="rId15"/>
    <p:sldId id="28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CB"/>
    <a:srgbClr val="2856AE"/>
    <a:srgbClr val="8FC0E8"/>
    <a:srgbClr val="97B2DD"/>
    <a:srgbClr val="3E67B6"/>
    <a:srgbClr val="6E4EF8"/>
    <a:srgbClr val="4850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516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92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1279E-8651-4DA3-9543-6FC155C960B0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FD3485-5127-4C26-AEDA-CDB2C2B39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76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9DE5F4B-E26A-41E3-B0CB-D243FAB882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2771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g1258411abd8_2_2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3" name="Google Shape;483;g1258411abd8_2_2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Illustration:</a:t>
            </a:r>
          </a:p>
          <a:p>
            <a:r>
              <a:rPr lang="en-US" dirty="0">
                <a:hlinkClick r:id="rId3"/>
              </a:rPr>
              <a:t>https://www.freepik.com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BFF94-217E-4CFA-B91E-3EAEFBB3F7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6093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Illustration:</a:t>
            </a:r>
          </a:p>
          <a:p>
            <a:r>
              <a:rPr lang="en-US" dirty="0">
                <a:hlinkClick r:id="rId3"/>
              </a:rPr>
              <a:t>https://www.freepik.com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BFF94-217E-4CFA-B91E-3EAEFBB3F7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6451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Illustration:</a:t>
            </a:r>
          </a:p>
          <a:p>
            <a:r>
              <a:rPr lang="en-US" dirty="0">
                <a:hlinkClick r:id="rId3"/>
              </a:rPr>
              <a:t>https://www.freepik.com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BFF94-217E-4CFA-B91E-3EAEFBB3F76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3603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A8800-3641-4B6F-B1F4-D1DB77B8D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4F0EA1-6B57-4ABD-869F-9BC4BDB68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0ADF5-2BD1-46ED-A3F9-ABAF6E36D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E88009-1214-4557-A14A-79A029F4A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8A919-DF3F-4E9E-B21B-DA5CB6A44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039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D354-89FE-4E19-A721-FECBD200F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1C89C-A491-4B7F-A226-14826E30E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48BC5-7A59-47CE-AF0A-D88777CB5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3167A-7FB9-453B-B94B-779ADE347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79220-9FD8-40DE-83DA-2575EB770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660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5DA5C-4DDA-4D18-8CC3-193AF6E6B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2F7A66-368B-4EAA-99C9-AF7C0F89D4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658303-CD9A-4259-83F6-5969EBC2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A013A0-4CDC-4784-8F07-041C83BCE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D958F-6789-40AB-9237-012F76D44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856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4168F-1A94-41BF-83F0-C84ED1104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28A86-2AA9-4087-AF26-DF2F2D033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9240C-28CC-470B-9C2D-AB74DB1790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86BFF6-1113-4541-B6C0-00B341F11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B49917-C36B-4BFD-9E52-F6833DCF9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BA43C-CAAE-4B59-9646-3DC590402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423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0C02E-8837-4694-9AEA-CF0413F28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221D08-14C7-45E4-8CDB-76B609BAB0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9A41DA-8798-4D53-A518-FF3F403FA6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E1E2AB-A9E2-419E-8A21-4E7F5BE563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036862-8C3E-43BB-9A00-74325525F5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F04CB3-0EC7-4CCF-BF9F-34052E76A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970D1F-772D-4F13-8296-93E03DFA5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2D81D-2F2B-4F8E-A52E-59BF9549C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859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602A-9B69-41D5-B984-F9D95488E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852687-7282-40BB-9196-03250BD28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219D82-849D-41DB-8B3D-ECF7E09EB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E912C-B3B1-435F-BFD2-815BD1A87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599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C5198D-AC8B-4D2D-B960-FD2DB6F6C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3D3E08-6504-43F3-AEFE-B1B769993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792345-C2F2-48CD-AAE6-747B1B1EB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900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97C39-9246-41AF-97E1-27CCCAEAA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9D3F6-6B4E-47A1-AA5D-D84D3BAD6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3C2E8A-C039-4D3C-BB7D-FEA02B251D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EFB599-FA20-4ED7-BEB9-24924837C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56C5F1-4F36-4C22-AC95-D2A623028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5294E4-AEDB-4B2B-AFB6-4A59209E7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373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F546C-8ADF-4F6D-9FC5-E7D7FFDE8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B0CBE1-5D1E-4FB3-8FD0-F62C59D94C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DC6B75-8140-42E0-8D0E-443AE63B77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1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308C16-BBF3-4538-8E6D-9A0948AC9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6EA2B4-EF76-47D3-B32C-AF9011CD8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695627-5FC0-4A82-9C47-674D75F9B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381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DC89F-7719-456D-954F-E637A33A5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ED9A4C-17E0-496A-B611-ACB107B0B0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74746-3FE8-4107-8381-B1D4F4D2E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B3E8E2-99F6-4A06-B8CB-E60E8CDB4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5E891-13CC-485A-BC14-920C41916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866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C4CCE1-7840-483C-B57F-AA9C48C9A6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6"/>
            <a:ext cx="2628900" cy="581183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4FDDCD-CB23-456A-B2E1-D072425A89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6"/>
            <a:ext cx="7734300" cy="581183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9DC81-7831-4045-8CE2-CF537D9A0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1E275-C67A-476C-BFF0-8DA797913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57A36-FBF4-4E74-9195-9E79660E8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765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62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58" name="Google Shape;358;p62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59" name="Google Shape;359;p62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08463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63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62" name="Google Shape;362;p63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867"/>
            </a:lvl3pPr>
            <a:lvl4pPr lvl="3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363" name="Google Shape;363;p63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64" name="Google Shape;364;p63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65" name="Google Shape;365;p63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052717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Title and Content"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6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68" name="Google Shape;368;p6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423323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1219170" lvl="1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828754" lvl="2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2438339" lvl="3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3047924" lvl="4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3657509" lvl="5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4267093" lvl="6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4876678" lvl="7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5486263" lvl="8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69" name="Google Shape;369;p64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0" name="Google Shape;370;p64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1" name="Google Shape;371;p64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141571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65"/>
          <p:cNvSpPr txBox="1"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4" name="Google Shape;374;p65"/>
          <p:cNvSpPr txBox="1"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304792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2400">
                <a:solidFill>
                  <a:srgbClr val="888888"/>
                </a:solidFill>
              </a:defRPr>
            </a:lvl1pPr>
            <a:lvl2pPr marL="1219170" lvl="1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2000">
                <a:solidFill>
                  <a:srgbClr val="888888"/>
                </a:solidFill>
              </a:defRPr>
            </a:lvl2pPr>
            <a:lvl3pPr marL="1828754" lvl="2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867">
                <a:solidFill>
                  <a:srgbClr val="888888"/>
                </a:solidFill>
              </a:defRPr>
            </a:lvl3pPr>
            <a:lvl4pPr marL="2438339" lvl="3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600">
                <a:solidFill>
                  <a:srgbClr val="888888"/>
                </a:solidFill>
              </a:defRPr>
            </a:lvl4pPr>
            <a:lvl5pPr marL="3047924" lvl="4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600">
                <a:solidFill>
                  <a:srgbClr val="888888"/>
                </a:solidFill>
              </a:defRPr>
            </a:lvl5pPr>
            <a:lvl6pPr marL="3657509" lvl="5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600">
                <a:solidFill>
                  <a:srgbClr val="888888"/>
                </a:solidFill>
              </a:defRPr>
            </a:lvl6pPr>
            <a:lvl7pPr marL="4267093" lvl="6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600">
                <a:solidFill>
                  <a:srgbClr val="888888"/>
                </a:solidFill>
              </a:defRPr>
            </a:lvl7pPr>
            <a:lvl8pPr marL="4876678" lvl="7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600">
                <a:solidFill>
                  <a:srgbClr val="888888"/>
                </a:solidFill>
              </a:defRPr>
            </a:lvl8pPr>
            <a:lvl9pPr marL="5486263" lvl="8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5" name="Google Shape;375;p65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6" name="Google Shape;376;p65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7" name="Google Shape;377;p65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52537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 Content"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6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0" name="Google Shape;380;p6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423323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1219170" lvl="1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828754" lvl="2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2438339" lvl="3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3047924" lvl="4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3657509" lvl="5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4267093" lvl="6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4876678" lvl="7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5486263" lvl="8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81" name="Google Shape;381;p6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423323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1219170" lvl="1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828754" lvl="2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2438339" lvl="3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3047924" lvl="4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3657509" lvl="5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4267093" lvl="6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4876678" lvl="7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5486263" lvl="8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82" name="Google Shape;382;p66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3" name="Google Shape;383;p66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4" name="Google Shape;384;p66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487318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6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7" name="Google Shape;387;p6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609585" lvl="0" indent="-304792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400" b="1"/>
            </a:lvl1pPr>
            <a:lvl2pPr marL="1219170" lvl="1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2000" b="1"/>
            </a:lvl2pPr>
            <a:lvl3pPr marL="1828754" lvl="2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867" b="1"/>
            </a:lvl3pPr>
            <a:lvl4pPr marL="2438339" lvl="3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4pPr>
            <a:lvl5pPr marL="3047924" lvl="4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5pPr>
            <a:lvl6pPr marL="3657509" lvl="5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6pPr>
            <a:lvl7pPr marL="4267093" lvl="6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7pPr>
            <a:lvl8pPr marL="4876678" lvl="7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8pPr>
            <a:lvl9pPr marL="5486263" lvl="8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9pPr>
          </a:lstStyle>
          <a:p>
            <a:endParaRPr/>
          </a:p>
        </p:txBody>
      </p:sp>
      <p:sp>
        <p:nvSpPr>
          <p:cNvPr id="388" name="Google Shape;388;p6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423323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1219170" lvl="1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828754" lvl="2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2438339" lvl="3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3047924" lvl="4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3657509" lvl="5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4267093" lvl="6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4876678" lvl="7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5486263" lvl="8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89" name="Google Shape;389;p67"/>
          <p:cNvSpPr txBox="1">
            <a:spLocks noGrp="1"/>
          </p:cNvSpPr>
          <p:nvPr>
            <p:ph type="body" idx="3"/>
          </p:nvPr>
        </p:nvSpPr>
        <p:spPr>
          <a:xfrm>
            <a:off x="6172201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609585" lvl="0" indent="-304792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2400" b="1"/>
            </a:lvl1pPr>
            <a:lvl2pPr marL="1219170" lvl="1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2000" b="1"/>
            </a:lvl2pPr>
            <a:lvl3pPr marL="1828754" lvl="2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867" b="1"/>
            </a:lvl3pPr>
            <a:lvl4pPr marL="2438339" lvl="3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4pPr>
            <a:lvl5pPr marL="3047924" lvl="4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5pPr>
            <a:lvl6pPr marL="3657509" lvl="5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6pPr>
            <a:lvl7pPr marL="4267093" lvl="6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7pPr>
            <a:lvl8pPr marL="4876678" lvl="7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8pPr>
            <a:lvl9pPr marL="5486263" lvl="8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 b="1"/>
            </a:lvl9pPr>
          </a:lstStyle>
          <a:p>
            <a:endParaRPr/>
          </a:p>
        </p:txBody>
      </p:sp>
      <p:sp>
        <p:nvSpPr>
          <p:cNvPr id="390" name="Google Shape;390;p67"/>
          <p:cNvSpPr txBox="1">
            <a:spLocks noGrp="1"/>
          </p:cNvSpPr>
          <p:nvPr>
            <p:ph type="body" idx="4"/>
          </p:nvPr>
        </p:nvSpPr>
        <p:spPr>
          <a:xfrm>
            <a:off x="6172201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423323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1219170" lvl="1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828754" lvl="2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2438339" lvl="3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3047924" lvl="4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3657509" lvl="5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4267093" lvl="6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4876678" lvl="7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5486263" lvl="8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91" name="Google Shape;391;p67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2" name="Google Shape;392;p67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3" name="Google Shape;393;p67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1428827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6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6" name="Google Shape;396;p68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7" name="Google Shape;397;p68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8" name="Google Shape;398;p68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752975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Content with Caption"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6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1" name="Google Shape;401;p69"/>
          <p:cNvSpPr txBox="1">
            <a:spLocks noGrp="1"/>
          </p:cNvSpPr>
          <p:nvPr>
            <p:ph type="body" idx="1"/>
          </p:nvPr>
        </p:nvSpPr>
        <p:spPr>
          <a:xfrm>
            <a:off x="5183188" y="987426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507987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3200"/>
            </a:lvl1pPr>
            <a:lvl2pPr marL="1219170" lvl="1" indent="-482588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800"/>
            </a:lvl2pPr>
            <a:lvl3pPr marL="1828754" lvl="2" indent="-457189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2400"/>
            </a:lvl3pPr>
            <a:lvl4pPr marL="2438339" lvl="3" indent="-431789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2000"/>
            </a:lvl4pPr>
            <a:lvl5pPr marL="3047924" lvl="4" indent="-431789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2000"/>
            </a:lvl5pPr>
            <a:lvl6pPr marL="3657509" lvl="5" indent="-431789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2000"/>
            </a:lvl6pPr>
            <a:lvl7pPr marL="4267093" lvl="6" indent="-431789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2000"/>
            </a:lvl7pPr>
            <a:lvl8pPr marL="4876678" lvl="7" indent="-431789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2000"/>
            </a:lvl8pPr>
            <a:lvl9pPr marL="5486263" lvl="8" indent="-431789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2000"/>
            </a:lvl9pPr>
          </a:lstStyle>
          <a:p>
            <a:endParaRPr/>
          </a:p>
        </p:txBody>
      </p:sp>
      <p:sp>
        <p:nvSpPr>
          <p:cNvPr id="402" name="Google Shape;402;p69"/>
          <p:cNvSpPr txBox="1">
            <a:spLocks noGrp="1"/>
          </p:cNvSpPr>
          <p:nvPr>
            <p:ph type="body" idx="2"/>
          </p:nvPr>
        </p:nvSpPr>
        <p:spPr>
          <a:xfrm>
            <a:off x="839788" y="2057401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304792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1pPr>
            <a:lvl2pPr marL="1219170" lvl="1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467"/>
            </a:lvl2pPr>
            <a:lvl3pPr marL="1828754" lvl="2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1200"/>
            </a:lvl3pPr>
            <a:lvl4pPr marL="2438339" lvl="3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4pPr>
            <a:lvl5pPr marL="3047924" lvl="4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5pPr>
            <a:lvl6pPr marL="3657509" lvl="5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6pPr>
            <a:lvl7pPr marL="4267093" lvl="6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7pPr>
            <a:lvl8pPr marL="4876678" lvl="7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8pPr>
            <a:lvl9pPr marL="5486263" lvl="8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9pPr>
          </a:lstStyle>
          <a:p>
            <a:endParaRPr/>
          </a:p>
        </p:txBody>
      </p:sp>
      <p:sp>
        <p:nvSpPr>
          <p:cNvPr id="403" name="Google Shape;403;p69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4" name="Google Shape;404;p69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5" name="Google Shape;405;p69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773127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 with Caption"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7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8" name="Google Shape;408;p70"/>
          <p:cNvSpPr>
            <a:spLocks noGrp="1"/>
          </p:cNvSpPr>
          <p:nvPr>
            <p:ph type="pic" idx="2"/>
          </p:nvPr>
        </p:nvSpPr>
        <p:spPr>
          <a:xfrm>
            <a:off x="5183188" y="987426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409" name="Google Shape;409;p70"/>
          <p:cNvSpPr txBox="1">
            <a:spLocks noGrp="1"/>
          </p:cNvSpPr>
          <p:nvPr>
            <p:ph type="body" idx="1"/>
          </p:nvPr>
        </p:nvSpPr>
        <p:spPr>
          <a:xfrm>
            <a:off x="839788" y="2057401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304792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600"/>
            </a:lvl1pPr>
            <a:lvl2pPr marL="1219170" lvl="1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467"/>
            </a:lvl2pPr>
            <a:lvl3pPr marL="1828754" lvl="2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1200"/>
            </a:lvl3pPr>
            <a:lvl4pPr marL="2438339" lvl="3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4pPr>
            <a:lvl5pPr marL="3047924" lvl="4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5pPr>
            <a:lvl6pPr marL="3657509" lvl="5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6pPr>
            <a:lvl7pPr marL="4267093" lvl="6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7pPr>
            <a:lvl8pPr marL="4876678" lvl="7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8pPr>
            <a:lvl9pPr marL="5486263" lvl="8" indent="-304792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67"/>
            </a:lvl9pPr>
          </a:lstStyle>
          <a:p>
            <a:endParaRPr/>
          </a:p>
        </p:txBody>
      </p:sp>
      <p:sp>
        <p:nvSpPr>
          <p:cNvPr id="410" name="Google Shape;410;p70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1" name="Google Shape;411;p70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2" name="Google Shape;412;p70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59910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Title and Vertical Text"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p7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5" name="Google Shape;415;p7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5"/>
            <a:ext cx="4351339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423323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1219170" lvl="1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828754" lvl="2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2438339" lvl="3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3047924" lvl="4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3657509" lvl="5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4267093" lvl="6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4876678" lvl="7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5486263" lvl="8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16" name="Google Shape;416;p71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7" name="Google Shape;417;p71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8" name="Google Shape;418;p71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3913613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 Title and Text"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p7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9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21" name="Google Shape;421;p7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9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609585" lvl="0" indent="-423323" algn="l">
              <a:lnSpc>
                <a:spcPct val="90000"/>
              </a:lnSpc>
              <a:spcBef>
                <a:spcPts val="1067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1219170" lvl="1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828754" lvl="2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2438339" lvl="3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3047924" lvl="4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3657509" lvl="5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4267093" lvl="6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4876678" lvl="7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5486263" lvl="8" indent="-423323" algn="l">
              <a:lnSpc>
                <a:spcPct val="90000"/>
              </a:lnSpc>
              <a:spcBef>
                <a:spcPts val="533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22" name="Google Shape;422;p72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23" name="Google Shape;423;p72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24" name="Google Shape;424;p72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033614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74828-5634-40B3-8367-CC7EB6B5C9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91A8D9-8156-4DB3-9BE4-C7B6930745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id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5F3A3-770D-4A72-9AC8-DC9EDEFC2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E8DAFF-3BAC-411B-A097-13D5EBD37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CCB3D-D521-4ABE-A9E3-CA31737E1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6063272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A63B2-0BB2-4838-8E2C-F8C240C48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DCCE5-0C06-4771-AF2E-ABDFE95CC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A82C0-91C1-4286-B430-37E15523E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79356-49F2-4150-AB04-B5A89F858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E187F-9EC5-4349-B7A5-C38F4E137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216995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C1F12-E507-4405-8C79-0C49F6297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62C61E-3070-4C1B-B4D4-83559F944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91F03-1710-4BD2-BD51-5D4DB1711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5D115-A7C6-427C-B65D-67099E2F8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522D7-82FC-42F1-BE4A-EB041533A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580101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08FBD-A062-4403-B595-1462748CF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0C38A-C946-4B0C-993A-40A4AE85D7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F98788-D278-4455-85E9-D84AD48879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676E7-5D33-4C33-9B03-D55C852F1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735A66-5AB1-41C5-BBD7-83C3079C6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64B1DD-FBA1-41AA-BA16-19EE0283A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6812775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54B90-D271-44EF-8827-09AF5207D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65150B-3214-4901-92B7-E3CC38B08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B2428F-02E1-4780-8D4A-2490ACAC00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D8A09B-1107-4B23-9229-2E0E00A224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92AD15-76ED-41C7-8AF6-43F8194A03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1EAD0B-91E3-4807-B68B-9B3C7702C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2E560-9223-4441-9C91-98301A084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12BF6D-1ADC-414F-9370-3C1A64B60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509156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A8A00-8374-4541-B515-F80B88E83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4C42B5-B734-4C3E-921D-CFF39B53F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CE898B-53DF-411A-AAC5-CD07A2113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EE1ED-D8E5-461C-9340-6B65450B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659059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81643D-79EF-453F-A7E3-9F0E2347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344256-BAFF-4081-A435-15D5785B2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F362C-9B94-4966-A4C1-767EA114C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9054623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F186D-6946-4D0C-9CAA-C5099BB59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5066B-E41C-44F1-BFC1-EB576AE68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91C896-7BAA-4C06-91B6-8001B0403A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248FB9-5D90-4361-918A-1C1E5620A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DFA695-FDBD-482D-BC63-275E438CF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F6F32B-65DE-406D-9EA5-E07E9B70F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087017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0051C-0D20-472E-ADBC-803E6B156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DB9ADA-1B5A-4C2A-9714-48CA0BDE25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d-I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82FD5D-22C9-4291-94D0-EF4D1D4FF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0D33CD-6C39-402B-82F3-56313DC97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18803-834E-4A84-80C7-5E190A08F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59D18-497B-4C12-BB6B-ABCD3287F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795883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C22F0-A61F-4C1D-9EA6-4C5692246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BF40EE-0E40-41DD-AD6B-50F38209EB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A54958-3AE4-4C32-A974-02C3065F9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0B6BC-0834-4F9E-AD6D-CB707243F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76B68-8101-4208-AC83-53A5733E7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323811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CAE3CF-A1E3-4283-A2D3-D48D1BA018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B24FF5-80E1-4567-A5CB-37AB18CD56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E3398-EBAD-4305-A8B8-B1332D661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D33F1-05A2-4844-BB91-D2141F85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E7B12-8200-4AF4-A81C-B492D6060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848521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A3F0D-EE4C-4912-B036-FC618BC346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177C52-C326-4D62-8B0C-192721F131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0D98E-D951-42A6-885D-BEFB2101E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15F8-E235-4843-9417-7EFB426233F0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911A6-FA2A-482E-B847-C7CDF3391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AEAD2E-0243-494B-8DC5-C065D069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3257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BD560-ACE7-4FFD-B71A-71DD9E366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113" y="521432"/>
            <a:ext cx="10958513" cy="498598"/>
          </a:xfrm>
        </p:spPr>
        <p:txBody>
          <a:bodyPr lIns="0" tIns="0" rIns="0" bIns="0">
            <a:spAutoFit/>
          </a:bodyPr>
          <a:lstStyle>
            <a:lvl1pPr>
              <a:defRPr sz="36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E52FC-4C53-4D13-8FBD-A56B2C14D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09" y="1247775"/>
            <a:ext cx="10958512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ADF8D-49CD-46F1-89CA-7562754A8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02210-E13D-451F-B26D-5CF600CE416E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F9F2C-C495-42D4-AEA2-A4337060E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PUZZLE TEMPLATE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0DAAD7D-C18C-4324-A1B1-638324500D41}"/>
              </a:ext>
            </a:extLst>
          </p:cNvPr>
          <p:cNvSpPr txBox="1">
            <a:spLocks/>
          </p:cNvSpPr>
          <p:nvPr userDrawn="1"/>
        </p:nvSpPr>
        <p:spPr>
          <a:xfrm>
            <a:off x="11225442" y="6385024"/>
            <a:ext cx="357179" cy="307777"/>
          </a:xfrm>
          <a:prstGeom prst="rect">
            <a:avLst/>
          </a:prstGeom>
        </p:spPr>
        <p:txBody>
          <a:bodyPr vert="horz" wrap="square" lIns="0" tIns="45720" rIns="0" bIns="45720" rtlCol="0" anchor="ctr">
            <a:sp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B84D2E29-67F4-44D8-B0E3-F54815B4F123}" type="slidenum">
              <a:rPr lang="en-US" sz="140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pPr algn="r"/>
              <a:t>‹#›</a:t>
            </a:fld>
            <a:endParaRPr lang="en-US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777796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E82CB-2B3D-4EA8-87B2-AB243C6C5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7B2B84-A56B-4829-B8A2-7FB3B7DC79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BB4CB0-A3DA-4955-9AFA-F112E611F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562BA-8677-4193-990A-19A0C2C267F7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A71E3-19AE-40A8-AC88-72BE9306A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9301A-C490-44E2-9472-5DBFCB816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26068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8F06B-7E67-4498-B5D9-A034324CB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E5E5D-638D-4424-B720-E36EFF1AAB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999766-C2CD-458C-8B3E-687D9814C0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3E7FB-5812-4090-87A3-71C89141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A511F-4347-43F9-8C45-3373585F881C}" type="datetime1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6C29A-B2B1-4E8C-8312-B883B3F27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42789-75B1-43E0-990E-AE4D59381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9326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90C09-5F6C-4659-BF93-10627C71E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3A3AB7-706E-4AA9-8574-281C4DD4B1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8DA25A-CC7D-4CB4-A58A-6E6517C778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0299BC-58A0-49DF-9D6E-5097B630B3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41C847-CB10-4DB3-BAB2-C3AE3A355A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98B735-03DA-4AD1-8CD1-6E451F92C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BE85C-DE58-4067-86C9-6AEC37995B97}" type="datetime1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1DD128-05B6-47E2-9E5F-D6EBD8888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47E050-4AE4-42D3-9283-1C9F6F963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647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3729F-0B48-4744-8F8B-535CD0F94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27F270-AB3F-4AE8-8417-1E15771A8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77DC-76EE-4EE0-B87B-C70C1016A1E1}" type="datetime1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334105-7F5F-40A7-BD0B-7BC02E820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16E249-5E9B-430F-BEBA-6B3FBFBAD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4236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6043D5-B6C3-4428-AA56-AB11B69F0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67BD6-2B0A-4701-A123-2DBF8225CC31}" type="datetime1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77140C-9EC0-409E-9BBE-E7456328F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400">
                <a:latin typeface="+mn-lt"/>
              </a:defRPr>
            </a:lvl1pPr>
          </a:lstStyle>
          <a:p>
            <a:r>
              <a:rPr lang="en-US" dirty="0"/>
              <a:t>puzzle ppt template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9D53E5-B521-499A-9804-69963C92B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6732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B1ED6-74B1-4B7F-9B11-93523832E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FD62A-FB06-4416-9351-0A86C7005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851376-771D-4E6F-98FB-2883A8A5A4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7E983-1B4C-47E5-B2B2-FE86C56D1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07EFA-943D-46A0-A66A-EAFEC54AD8D3}" type="datetime1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7A66E5-C4A7-4C7A-AB9F-E4392D970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70C5B7-EA53-4431-B0B3-7DE00D699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8689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9ED0C-CBAD-44FC-9314-E254B8E2F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365655-01B8-4648-BB7F-FE97807F28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816D28-B895-4B8F-BACD-6619626453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A50837-1936-4812-8762-3169FC829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07079-359F-4EC9-AA5A-EAC2FE4F0733}" type="datetime1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8C47DD-20DA-424F-A354-0E1E6FC1B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D2FDCE-7281-438D-8BE4-E6332585C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19788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7B44-AEE1-430A-A5A3-869E37A75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E80172-37F8-47A6-A4A9-D06CB895F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5974C9-A0C8-4AA5-9932-FE45463E3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4D03C-45E0-440E-9142-60B87A7AB357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05B84-8FD0-4791-B611-5776A8726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846738-732B-49EA-B220-53F8E6565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0523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9AAC91-9373-4557-B0FD-D4D67D4E2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64162E-8FB4-4691-8B1F-58733A43B8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46BF6-AFD1-4791-B77F-6A66220D3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BBB37-06A6-49BF-8B14-FF2872191A51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43787-3952-4520-9B6B-BA0DC58D4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puzzle ppt template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4E2D7-DB72-4B99-904E-AE039600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3905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D40A7A7-E9A0-4E04-A49D-FE5DEC9F4F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73F6A6D-2933-4FAD-B95C-A0D8298AC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US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A1EC83C-127F-430C-A981-D8CDF8DD6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E88149A-BEF0-4F7B-8175-F5136B841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9C567D5-4742-4738-9BE8-8148B19D5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97015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3631645-05F2-42CC-990A-FE1E442CF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AF4B2AF-0EAB-4DD5-BA8A-594AB3F72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175CA05-DE11-4821-87B3-2594A7DE9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0150A0A-D7E0-4856-8B04-710F79511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93F59CB-1332-4175-A659-131014409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75011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D5A922D-7AA7-45C9-A6C4-19F6B07A8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98353FFD-4116-4527-841E-470B837377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E0CF3870-B2B5-44D6-8FA5-890A275DC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2E72FE6-5D19-451F-9CB6-B637EDBBB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E3AB048-EF6A-4A0B-88FC-E805A7B67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55798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796024D-A637-4D3D-A3C3-E51849E4E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8794A67-D5A5-469A-B1CD-1C83C442CB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4C095398-59CD-4A6B-AD9F-B35E537922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3EE7AEF0-32FF-481B-A002-5B012F2BB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6D61269F-754D-4A95-B0C9-9F38D8A6C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18BFB2A5-1F5A-47E9-A384-0947F1A48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7448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333A92-F24E-406B-993A-04C553415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F9DB3173-72F6-46FE-9F12-9F7FF252C1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4B527B14-E58F-4D40-827C-6B4E752B23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26AD5A4D-45D3-4702-81CE-C77E2FA5D3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F926C578-FF78-42C9-A43F-677D66D6CC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D83E1B79-BD75-4F0A-A671-CB4F1BD5C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5C43D1EF-194D-4B37-B04D-484158711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6C3FF4F0-A418-498B-964B-874AF65A6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93984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2825A8A-E789-477D-A451-59584E879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63D12ECF-C450-4B6B-BBA5-08F75FF3D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7594BD71-31AC-4C72-A7B4-F48F8DC72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1BEB595B-4295-4B15-9AAD-F198E9577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26084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EDEB6072-05AA-4752-80DA-AE6F56C86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1A5C52C8-F3E6-4DC5-897D-93B274658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D75D5AC2-1AB1-41D5-8809-5F6B837BB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9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CAE93C-5CB0-42CE-8ABB-DE34A3810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219579B-188C-4737-84D1-489AF37F8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A3C1D86F-43C7-4764-A6DE-2054B14F38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EA4B1755-41EE-4596-AF6B-7B7AC6521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C817AFD1-24CA-4858-98E9-D3FB4BFE7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370F2F19-CC95-41B5-BEC0-07E40A502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15052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79839E-A93F-4AE9-B777-42DAD35F1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33CF7405-E3F4-4791-863E-C6EF68F954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A7C3DB3E-F861-45AF-8148-34918DAD4A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7E49FE0F-292E-4746-8C08-25C3F8DF8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8694BCFF-F1B8-4296-AD1A-ADFCADAD1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4D71DB56-B6EE-4609-8CB3-30A1A79A5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32627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B989F7A-3FC7-4D7B-A4B2-D67DFE33F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26E80C77-C77E-4F04-95FA-A187125D82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2B80840-17DC-4527-848A-2965F90D1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07D085F-FFE8-4455-BF30-920907E47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CB9C9C8-5946-4A60-8BD1-963B288B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07878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48EC17D5-2304-44C5-B1E5-0D6966D77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8AD8E4A2-2AA6-442C-AAE8-B13FA90D81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E569C75-6D8F-4695-8C85-B3F92DC67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70D4CDB-2F02-4BFB-AA4F-D0C1E4C03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299153B-8F05-4C01-8841-58CE5AB57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62278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9BCA0-CEAC-4114-A4C4-05740A0AC5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DD528E-38AA-45B3-BCEC-FBE93B634B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E1C47-2EF1-4217-BA76-0EC8B48ED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89A6DF-CE7A-4EF5-9275-7337BBBC5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4B25C-58E4-4790-BB4A-93FD44A14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6243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CE1CC-44AC-49CF-881F-17EE6ED7C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FC592-84FA-477D-B2EC-085CA0FD00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2D8D40-0BBC-479F-9AFB-EA3FDF9A0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AE118-58D0-479D-9A3F-E556969D1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F62C7-B7DB-4872-A7B4-1860F2933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40363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250F7-B971-4C55-936D-B335CB4A1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1CC986-9A6B-458D-9167-67A0CEE78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E1807-D989-4922-B60D-E86B36F88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DF5AE-2CD8-476D-AD9E-862C02797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58569-CFBD-46BA-AE6B-98CDB5608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20889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60B63-020A-45A6-8FE1-7035259DA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645BB-E379-4514-9F7A-78A02062AE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284DBC-60BD-4FF5-B658-7B06A2BEA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71B8A-2472-4171-947C-912BE8DDA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F64739-9F6D-42A8-8F25-5B571BA39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81B170-A754-4E7B-AA61-D50785288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37307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EC430-4A67-45BC-BC09-C405D2287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F377E-9676-4FC4-B1B6-99E457D856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5CFEB4-6D42-4B24-BEF5-0599B26CC0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18CAA-3DF2-4296-A53B-918A204637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14B823-0EDB-47FF-8C91-09ADBB2569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1AAE97-BAFF-4447-AAF4-268DD86FB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9EE27-EEDD-4241-B420-15977C533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BF577E-4B60-4B5D-B0D8-F7102F1F4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1795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D05FE-2768-44A2-A2F7-9444B8455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5CDC80-5CFC-48FF-BF60-871A432A9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83A2C0-9362-4A5D-8DFC-8B89E0447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2BF445-8602-4079-93D3-DFEC61E2F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17617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A3E9EF-7890-4DF8-A601-793CECE9F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D87CAD-6D30-4567-B131-347F4EDBB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A8D80E-3D5A-4D0B-AACC-3C20CB692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261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44D3F-5174-4609-99C6-D16DAE9CF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3A9A-2B91-481A-B9FE-9FEBBEEE0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64813D-A3E1-4FA7-99B6-022AFF7771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C162F-AD6F-4F51-8360-C572BB899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7F665-F6D8-4957-B3BE-124230BC8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FAE179-D893-44DE-955D-C542B7E0F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250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255C2-04F1-474D-B5AE-0618DB3AD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79B8B1-6027-4778-BA78-48A309124E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8C660B-91F5-41C3-8627-A70A608CC8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2D6927-9C27-40B6-B294-3BC6731BC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1B8FF3-EF8F-4D00-ACD7-283B9785A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FDD6C-64F5-41E8-80D3-DB86537F8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60973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7016A-D87F-4C70-968A-162B65B05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A9709E-1899-45E5-A0A7-B5CA1C2877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55EFF-8412-42F9-894E-C13FE02FC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B941F-AC20-4CB7-9EA3-C08691DE6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25329-C348-4711-B256-95B0B4CB3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77238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7EA176-4FE3-4E2B-886F-F699639B61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C23B6D-6829-420C-B2A8-7B9D7B33A0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DF1C2D-BADD-47D7-A194-074157794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2C569-F93A-4332-A185-5B482B45C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C8C52B-B8DC-43D9-8248-69033F773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90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vmlDrawing" Target="../drawings/vmlDrawing1.v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17" Type="http://schemas.openxmlformats.org/officeDocument/2006/relationships/image" Target="../media/image1.emf"/><Relationship Id="rId2" Type="http://schemas.openxmlformats.org/officeDocument/2006/relationships/slideLayout" Target="../slideLayouts/slideLayout46.xml"/><Relationship Id="rId16" Type="http://schemas.openxmlformats.org/officeDocument/2006/relationships/oleObject" Target="../embeddings/oleObject1.bin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5" Type="http://schemas.openxmlformats.org/officeDocument/2006/relationships/tags" Target="../tags/tag2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tags" Target="../tags/tag1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D8A3F3-6197-41B5-960B-74D60D30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342CCD-3F4D-4D51-B482-3F2F8A2C60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05EE3-D3D6-4CB6-A9BD-C367467384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E6A59-C2D5-4D4A-8562-8BA3560A0371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35682-BD93-4CFC-9DCF-C16A14FF2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2822B-C0CF-44B5-BF64-BC7EEA363D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0A717A-B595-4236-B1A6-555AD250C2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32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6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352" name="Google Shape;352;p6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53" name="Google Shape;353;p61"/>
          <p:cNvSpPr txBox="1">
            <a:spLocks noGrp="1"/>
          </p:cNvSpPr>
          <p:nvPr>
            <p:ph type="dt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54" name="Google Shape;354;p61"/>
          <p:cNvSpPr txBox="1">
            <a:spLocks noGrp="1"/>
          </p:cNvSpPr>
          <p:nvPr>
            <p:ph type="ft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86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55" name="Google Shape;355;p61"/>
          <p:cNvSpPr txBox="1">
            <a:spLocks noGrp="1"/>
          </p:cNvSpPr>
          <p:nvPr>
            <p:ph type="sldNum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5117449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8CB40E-6C27-4B2C-855A-D1F51C4C3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id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D11FD8-00D1-4F59-A094-D62DEBB93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id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C272B-BFC2-45CB-9E72-DC7D077AFB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346F0-49F8-43CE-A69E-E3060F4854F0}" type="datetimeFigureOut">
              <a:rPr lang="id-ID" smtClean="0"/>
              <a:t>12/03/2023</a:t>
            </a:fld>
            <a:endParaRPr lang="id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601AB-1295-48D2-9B43-738CE8338B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2E1C3-D3E9-4B1B-88CC-D4E5C168F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422AE-88BF-432A-AE20-98DE90F24FB0}" type="slidenum">
              <a:rPr lang="id-ID" smtClean="0"/>
              <a:t>‹#›</a:t>
            </a:fld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5021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d-ID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9EC382-6BC2-4826-A80D-EDCB1EDA6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6A0A1F-F54F-4081-9EAB-628002ACA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801D9-B3D0-4830-8E7C-59425BA651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B2461-A919-486E-BBDB-397A12FF00FC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40B4F-88CD-41CF-89F6-901486B36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PUZZLE TEMPLATE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4175E-35DD-4B5C-A95A-2B94BDF3FE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76ED4-B34C-4CDD-8504-02A989254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654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>
            <a:extLst>
              <a:ext uri="{FF2B5EF4-FFF2-40B4-BE49-F238E27FC236}">
                <a16:creationId xmlns:a16="http://schemas.microsoft.com/office/drawing/2014/main" id="{D108B790-5212-4C17-9F64-1BB6A6995A2D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4"/>
            </p:custDataLst>
            <p:extLst/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think-cell Slide" r:id="rId16" imgW="383" imgH="384" progId="TCLayout.ActiveDocument.1">
                  <p:embed/>
                </p:oleObj>
              </mc:Choice>
              <mc:Fallback>
                <p:oleObj name="think-cell Slide" r:id="rId16" imgW="383" imgH="384" progId="TCLayout.ActiveDocument.1">
                  <p:embed/>
                  <p:pic>
                    <p:nvPicPr>
                      <p:cNvPr id="8" name="Object 7" hidden="1">
                        <a:extLst>
                          <a:ext uri="{FF2B5EF4-FFF2-40B4-BE49-F238E27FC236}">
                            <a16:creationId xmlns:a16="http://schemas.microsoft.com/office/drawing/2014/main" id="{D108B790-5212-4C17-9F64-1BB6A6995A2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0A474207-4A5F-4A30-8C50-83C7F03A259A}"/>
              </a:ext>
            </a:extLst>
          </p:cNvPr>
          <p:cNvSpPr/>
          <p:nvPr userDrawn="1">
            <p:custDataLst>
              <p:tags r:id="rId15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marL="0" lvl="0" indent="0" algn="ctr"/>
            <a:endParaRPr lang="es-ES" sz="4400" b="0" i="0" baseline="0" dirty="0">
              <a:latin typeface="Calibri Light" panose="020F0302020204030204" pitchFamily="34" charset="0"/>
              <a:ea typeface="+mj-ea"/>
              <a:cs typeface="+mj-cs"/>
              <a:sym typeface="Calibri Light" panose="020F0302020204030204" pitchFamily="34" charset="0"/>
            </a:endParaRPr>
          </a:p>
        </p:txBody>
      </p:sp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6C9F4F55-DD75-4B22-A02D-60616CE84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9DB8B19-48EC-4A01-AB1C-6B0DA56200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8F6F3C4-BC08-462F-9268-5C9F6B78A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AF5FE-C9EF-4E41-B249-757B17A47A1B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1BD2215-ED0A-4ECD-AEFD-D1211E4C15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3FCAEF1-AD48-4328-A590-63C6EA282D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8B8C2-75A7-42D6-850C-10E8C2027B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53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00088E-F004-4C30-9F46-EE5564536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A3E6D-D7B3-4F72-8141-F63E460564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ADDCA-FEE2-4952-B87E-0DE49BF5CA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7DA08-D3D2-4410-B1F4-858F45E59893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50E0B-7948-48BF-BCB9-D9D3ABE92B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B238F-0186-4D2C-9C47-39AA6DA514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D76B05-407C-4EA1-95EF-55FDDCA296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27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2.png"/><Relationship Id="rId12" Type="http://schemas.openxmlformats.org/officeDocument/2006/relationships/image" Target="../media/image7.emf"/><Relationship Id="rId2" Type="http://schemas.openxmlformats.org/officeDocument/2006/relationships/tags" Target="../tags/tag3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.emf"/><Relationship Id="rId11" Type="http://schemas.openxmlformats.org/officeDocument/2006/relationships/image" Target="../media/image6.svg"/><Relationship Id="rId5" Type="http://schemas.openxmlformats.org/officeDocument/2006/relationships/oleObject" Target="../embeddings/oleObject2.bin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6.svg"/><Relationship Id="rId2" Type="http://schemas.openxmlformats.org/officeDocument/2006/relationships/tags" Target="../tags/tag4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5.png"/><Relationship Id="rId5" Type="http://schemas.openxmlformats.org/officeDocument/2006/relationships/image" Target="../media/image1.emf"/><Relationship Id="rId10" Type="http://schemas.openxmlformats.org/officeDocument/2006/relationships/image" Target="../media/image14.png"/><Relationship Id="rId4" Type="http://schemas.openxmlformats.org/officeDocument/2006/relationships/oleObject" Target="../embeddings/oleObject3.bin"/><Relationship Id="rId9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webp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cgov.org/hr/employee-and-labor-relation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s://peopleprofession.cipd.org/profession-map" TargetMode="External"/><Relationship Id="rId5" Type="http://schemas.openxmlformats.org/officeDocument/2006/relationships/hyperlink" Target="https://www.smcgov.org/hr/hr-mission-statement-goals-and-values" TargetMode="External"/><Relationship Id="rId4" Type="http://schemas.openxmlformats.org/officeDocument/2006/relationships/hyperlink" Target="https://www.cipd.co.uk/knowledge/fundamentals/relations/employees/factsheet#gre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56AE"/>
            </a:gs>
            <a:gs pos="100000">
              <a:srgbClr val="0070CB">
                <a:lumMod val="100000"/>
              </a:srgbClr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 hidden="1">
            <a:extLst>
              <a:ext uri="{FF2B5EF4-FFF2-40B4-BE49-F238E27FC236}">
                <a16:creationId xmlns:a16="http://schemas.microsoft.com/office/drawing/2014/main" id="{CD719AAB-2F12-4339-9875-95D960D5745F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" name="think-cell Slide" r:id="rId5" imgW="383" imgH="384" progId="TCLayout.ActiveDocument.1">
                  <p:embed/>
                </p:oleObj>
              </mc:Choice>
              <mc:Fallback>
                <p:oleObj name="think-cell Slide" r:id="rId5" imgW="383" imgH="384" progId="TCLayout.ActiveDocument.1">
                  <p:embed/>
                  <p:pic>
                    <p:nvPicPr>
                      <p:cNvPr id="5" name="Object 4" hidden="1">
                        <a:extLst>
                          <a:ext uri="{FF2B5EF4-FFF2-40B4-BE49-F238E27FC236}">
                            <a16:creationId xmlns:a16="http://schemas.microsoft.com/office/drawing/2014/main" id="{CD719AAB-2F12-4339-9875-95D960D5745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Graphic 2">
            <a:extLst>
              <a:ext uri="{FF2B5EF4-FFF2-40B4-BE49-F238E27FC236}">
                <a16:creationId xmlns:a16="http://schemas.microsoft.com/office/drawing/2014/main" id="{18F38126-25AF-464E-AB13-FE4602C248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0" y="1900929"/>
            <a:ext cx="6438900" cy="49570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5CCCC2C-F9D7-422A-9F13-8625568B39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3134" y="2440447"/>
            <a:ext cx="4349682" cy="4891278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B3E961F3-288C-457C-9BA2-C911A7DF266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542290" y="1"/>
            <a:ext cx="3649709" cy="2374083"/>
          </a:xfrm>
          <a:prstGeom prst="rect">
            <a:avLst/>
          </a:prstGeom>
        </p:spPr>
      </p:pic>
      <p:sp>
        <p:nvSpPr>
          <p:cNvPr id="7" name="Rectángulo 3">
            <a:extLst>
              <a:ext uri="{FF2B5EF4-FFF2-40B4-BE49-F238E27FC236}">
                <a16:creationId xmlns:a16="http://schemas.microsoft.com/office/drawing/2014/main" id="{33CCE3E9-AA96-47FE-8409-0E97181EC367}"/>
              </a:ext>
            </a:extLst>
          </p:cNvPr>
          <p:cNvSpPr/>
          <p:nvPr/>
        </p:nvSpPr>
        <p:spPr>
          <a:xfrm>
            <a:off x="2335675" y="1225285"/>
            <a:ext cx="113628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HELLO!</a:t>
            </a: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5C9DD4C0-72B9-4464-9AE6-96C554B321BF}"/>
              </a:ext>
            </a:extLst>
          </p:cNvPr>
          <p:cNvSpPr/>
          <p:nvPr/>
        </p:nvSpPr>
        <p:spPr>
          <a:xfrm>
            <a:off x="1223687" y="-7426"/>
            <a:ext cx="4093028" cy="2046514"/>
          </a:xfrm>
          <a:custGeom>
            <a:avLst/>
            <a:gdLst>
              <a:gd name="connsiteX0" fmla="*/ 0 w 4093028"/>
              <a:gd name="connsiteY0" fmla="*/ 0 h 2046514"/>
              <a:gd name="connsiteX1" fmla="*/ 1023257 w 4093028"/>
              <a:gd name="connsiteY1" fmla="*/ 0 h 2046514"/>
              <a:gd name="connsiteX2" fmla="*/ 2046514 w 4093028"/>
              <a:gd name="connsiteY2" fmla="*/ 1023257 h 2046514"/>
              <a:gd name="connsiteX3" fmla="*/ 3069771 w 4093028"/>
              <a:gd name="connsiteY3" fmla="*/ 0 h 2046514"/>
              <a:gd name="connsiteX4" fmla="*/ 4093028 w 4093028"/>
              <a:gd name="connsiteY4" fmla="*/ 0 h 2046514"/>
              <a:gd name="connsiteX5" fmla="*/ 2046514 w 4093028"/>
              <a:gd name="connsiteY5" fmla="*/ 2046514 h 2046514"/>
              <a:gd name="connsiteX6" fmla="*/ 0 w 4093028"/>
              <a:gd name="connsiteY6" fmla="*/ 0 h 2046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93028" h="2046514">
                <a:moveTo>
                  <a:pt x="0" y="0"/>
                </a:moveTo>
                <a:lnTo>
                  <a:pt x="1023257" y="0"/>
                </a:lnTo>
                <a:cubicBezTo>
                  <a:pt x="1023257" y="565129"/>
                  <a:pt x="1481385" y="1023257"/>
                  <a:pt x="2046514" y="1023257"/>
                </a:cubicBezTo>
                <a:cubicBezTo>
                  <a:pt x="2611643" y="1023257"/>
                  <a:pt x="3069771" y="565129"/>
                  <a:pt x="3069771" y="0"/>
                </a:cubicBezTo>
                <a:lnTo>
                  <a:pt x="4093028" y="0"/>
                </a:lnTo>
                <a:cubicBezTo>
                  <a:pt x="4093028" y="1130258"/>
                  <a:pt x="3176772" y="2046514"/>
                  <a:pt x="2046514" y="2046514"/>
                </a:cubicBezTo>
                <a:cubicBezTo>
                  <a:pt x="916256" y="2046514"/>
                  <a:pt x="0" y="1130258"/>
                  <a:pt x="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E7A5DD22-4E32-4F8F-A847-7FE291BD1358}"/>
              </a:ext>
            </a:extLst>
          </p:cNvPr>
          <p:cNvSpPr/>
          <p:nvPr/>
        </p:nvSpPr>
        <p:spPr>
          <a:xfrm rot="5400000">
            <a:off x="8731656" y="4279893"/>
            <a:ext cx="4613792" cy="2306896"/>
          </a:xfrm>
          <a:custGeom>
            <a:avLst/>
            <a:gdLst>
              <a:gd name="connsiteX0" fmla="*/ 0 w 4093028"/>
              <a:gd name="connsiteY0" fmla="*/ 0 h 2046514"/>
              <a:gd name="connsiteX1" fmla="*/ 1023257 w 4093028"/>
              <a:gd name="connsiteY1" fmla="*/ 0 h 2046514"/>
              <a:gd name="connsiteX2" fmla="*/ 2046514 w 4093028"/>
              <a:gd name="connsiteY2" fmla="*/ 1023257 h 2046514"/>
              <a:gd name="connsiteX3" fmla="*/ 3069771 w 4093028"/>
              <a:gd name="connsiteY3" fmla="*/ 0 h 2046514"/>
              <a:gd name="connsiteX4" fmla="*/ 4093028 w 4093028"/>
              <a:gd name="connsiteY4" fmla="*/ 0 h 2046514"/>
              <a:gd name="connsiteX5" fmla="*/ 2046514 w 4093028"/>
              <a:gd name="connsiteY5" fmla="*/ 2046514 h 2046514"/>
              <a:gd name="connsiteX6" fmla="*/ 0 w 4093028"/>
              <a:gd name="connsiteY6" fmla="*/ 0 h 2046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93028" h="2046514">
                <a:moveTo>
                  <a:pt x="0" y="0"/>
                </a:moveTo>
                <a:lnTo>
                  <a:pt x="1023257" y="0"/>
                </a:lnTo>
                <a:cubicBezTo>
                  <a:pt x="1023257" y="565129"/>
                  <a:pt x="1481385" y="1023257"/>
                  <a:pt x="2046514" y="1023257"/>
                </a:cubicBezTo>
                <a:cubicBezTo>
                  <a:pt x="2611643" y="1023257"/>
                  <a:pt x="3069771" y="565129"/>
                  <a:pt x="3069771" y="0"/>
                </a:cubicBezTo>
                <a:lnTo>
                  <a:pt x="4093028" y="0"/>
                </a:lnTo>
                <a:cubicBezTo>
                  <a:pt x="4093028" y="1130258"/>
                  <a:pt x="3176772" y="2046514"/>
                  <a:pt x="2046514" y="2046514"/>
                </a:cubicBezTo>
                <a:cubicBezTo>
                  <a:pt x="916256" y="2046514"/>
                  <a:pt x="0" y="1130258"/>
                  <a:pt x="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8" name="Picture 107">
            <a:extLst>
              <a:ext uri="{FF2B5EF4-FFF2-40B4-BE49-F238E27FC236}">
                <a16:creationId xmlns:a16="http://schemas.microsoft.com/office/drawing/2014/main" id="{A6BA5E63-69F5-4BE2-91ED-886D8CEC38A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60491" y="5372100"/>
            <a:ext cx="3351177" cy="1485900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FC2E0A86-D25D-4394-A0D3-8E7EB37C3CE5}"/>
              </a:ext>
            </a:extLst>
          </p:cNvPr>
          <p:cNvPicPr/>
          <p:nvPr/>
        </p:nvPicPr>
        <p:blipFill>
          <a:blip r:embed="rId13"/>
          <a:stretch>
            <a:fillRect/>
          </a:stretch>
        </p:blipFill>
        <p:spPr>
          <a:xfrm>
            <a:off x="9679439" y="236189"/>
            <a:ext cx="2097965" cy="84444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D7209D5-829D-451A-8891-5CA9FB6AD3E5}"/>
              </a:ext>
            </a:extLst>
          </p:cNvPr>
          <p:cNvSpPr/>
          <p:nvPr/>
        </p:nvSpPr>
        <p:spPr>
          <a:xfrm>
            <a:off x="4632420" y="1788009"/>
            <a:ext cx="643889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Name: </a:t>
            </a:r>
            <a:r>
              <a:rPr lang="en-GB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Teodor </a:t>
            </a:r>
            <a:r>
              <a:rPr lang="en-GB" sz="2400" b="1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Katrandzhiev</a:t>
            </a:r>
            <a:endParaRPr lang="en-GB"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Student ID: </a:t>
            </a:r>
            <a:r>
              <a:rPr lang="en-GB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2124415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Programme: </a:t>
            </a:r>
            <a:r>
              <a:rPr lang="en-GB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 Business Management 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Module: </a:t>
            </a:r>
            <a:r>
              <a:rPr lang="en-GB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Managing People 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Module code: </a:t>
            </a:r>
            <a:r>
              <a:rPr lang="en-GB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LCBB5004 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Lecturer: </a:t>
            </a:r>
            <a:r>
              <a:rPr lang="en-GB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Samuel Ofori </a:t>
            </a:r>
          </a:p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Assignment Title: </a:t>
            </a:r>
            <a:r>
              <a:rPr lang="en-GB" sz="24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Assessment Component 1 </a:t>
            </a:r>
          </a:p>
        </p:txBody>
      </p:sp>
    </p:spTree>
    <p:extLst>
      <p:ext uri="{BB962C8B-B14F-4D97-AF65-F5344CB8AC3E}">
        <p14:creationId xmlns:p14="http://schemas.microsoft.com/office/powerpoint/2010/main" val="4003299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56A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Group 149">
            <a:extLst>
              <a:ext uri="{FF2B5EF4-FFF2-40B4-BE49-F238E27FC236}">
                <a16:creationId xmlns:a16="http://schemas.microsoft.com/office/drawing/2014/main" id="{72C069A8-F28A-4735-B9BC-BBC860BABA40}"/>
              </a:ext>
            </a:extLst>
          </p:cNvPr>
          <p:cNvGrpSpPr/>
          <p:nvPr/>
        </p:nvGrpSpPr>
        <p:grpSpPr>
          <a:xfrm rot="10800000">
            <a:off x="-274321" y="4910554"/>
            <a:ext cx="5105401" cy="2491839"/>
            <a:chOff x="5470199" y="-196657"/>
            <a:chExt cx="6968218" cy="3401039"/>
          </a:xfrm>
        </p:grpSpPr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C624D6A-5BCD-4219-BF27-50ED2EAF33C9}"/>
                </a:ext>
              </a:extLst>
            </p:cNvPr>
            <p:cNvSpPr/>
            <p:nvPr/>
          </p:nvSpPr>
          <p:spPr>
            <a:xfrm>
              <a:off x="5470199" y="1"/>
              <a:ext cx="6734882" cy="3204381"/>
            </a:xfrm>
            <a:custGeom>
              <a:avLst/>
              <a:gdLst>
                <a:gd name="connsiteX0" fmla="*/ 9584 w 6734882"/>
                <a:gd name="connsiteY0" fmla="*/ 0 h 3204381"/>
                <a:gd name="connsiteX1" fmla="*/ 6734882 w 6734882"/>
                <a:gd name="connsiteY1" fmla="*/ 0 h 3204381"/>
                <a:gd name="connsiteX2" fmla="*/ 6734882 w 6734882"/>
                <a:gd name="connsiteY2" fmla="*/ 3204381 h 3204381"/>
                <a:gd name="connsiteX3" fmla="*/ 6698227 w 6734882"/>
                <a:gd name="connsiteY3" fmla="*/ 3203377 h 3204381"/>
                <a:gd name="connsiteX4" fmla="*/ 6020761 w 6734882"/>
                <a:gd name="connsiteY4" fmla="*/ 3124200 h 3204381"/>
                <a:gd name="connsiteX5" fmla="*/ 4100521 w 6734882"/>
                <a:gd name="connsiteY5" fmla="*/ 1706880 h 3204381"/>
                <a:gd name="connsiteX6" fmla="*/ 1220161 w 6734882"/>
                <a:gd name="connsiteY6" fmla="*/ 1173480 h 3204381"/>
                <a:gd name="connsiteX7" fmla="*/ 4652 w 6734882"/>
                <a:gd name="connsiteY7" fmla="*/ 11906 h 3204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34882" h="3204381">
                  <a:moveTo>
                    <a:pt x="9584" y="0"/>
                  </a:moveTo>
                  <a:lnTo>
                    <a:pt x="6734882" y="0"/>
                  </a:lnTo>
                  <a:lnTo>
                    <a:pt x="6734882" y="3204381"/>
                  </a:lnTo>
                  <a:lnTo>
                    <a:pt x="6698227" y="3203377"/>
                  </a:lnTo>
                  <a:cubicBezTo>
                    <a:pt x="6444465" y="3191828"/>
                    <a:pt x="6208086" y="3162935"/>
                    <a:pt x="6020761" y="3124200"/>
                  </a:cubicBezTo>
                  <a:cubicBezTo>
                    <a:pt x="5271461" y="2969260"/>
                    <a:pt x="4900621" y="2032000"/>
                    <a:pt x="4100521" y="1706880"/>
                  </a:cubicBezTo>
                  <a:cubicBezTo>
                    <a:pt x="3300421" y="1381760"/>
                    <a:pt x="1832301" y="1508760"/>
                    <a:pt x="1220161" y="1173480"/>
                  </a:cubicBezTo>
                  <a:cubicBezTo>
                    <a:pt x="761056" y="922020"/>
                    <a:pt x="-69524" y="393383"/>
                    <a:pt x="4652" y="1190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8E200D5E-B576-409E-AD99-3BB8DDD143EE}"/>
                </a:ext>
              </a:extLst>
            </p:cNvPr>
            <p:cNvSpPr/>
            <p:nvPr/>
          </p:nvSpPr>
          <p:spPr>
            <a:xfrm>
              <a:off x="5703535" y="-196657"/>
              <a:ext cx="6734882" cy="3204381"/>
            </a:xfrm>
            <a:custGeom>
              <a:avLst/>
              <a:gdLst>
                <a:gd name="connsiteX0" fmla="*/ 9584 w 6734882"/>
                <a:gd name="connsiteY0" fmla="*/ 0 h 3204381"/>
                <a:gd name="connsiteX1" fmla="*/ 6734882 w 6734882"/>
                <a:gd name="connsiteY1" fmla="*/ 0 h 3204381"/>
                <a:gd name="connsiteX2" fmla="*/ 6734882 w 6734882"/>
                <a:gd name="connsiteY2" fmla="*/ 3204381 h 3204381"/>
                <a:gd name="connsiteX3" fmla="*/ 6698227 w 6734882"/>
                <a:gd name="connsiteY3" fmla="*/ 3203377 h 3204381"/>
                <a:gd name="connsiteX4" fmla="*/ 6020761 w 6734882"/>
                <a:gd name="connsiteY4" fmla="*/ 3124200 h 3204381"/>
                <a:gd name="connsiteX5" fmla="*/ 4100521 w 6734882"/>
                <a:gd name="connsiteY5" fmla="*/ 1706880 h 3204381"/>
                <a:gd name="connsiteX6" fmla="*/ 1220161 w 6734882"/>
                <a:gd name="connsiteY6" fmla="*/ 1173480 h 3204381"/>
                <a:gd name="connsiteX7" fmla="*/ 4652 w 6734882"/>
                <a:gd name="connsiteY7" fmla="*/ 11906 h 3204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34882" h="3204381">
                  <a:moveTo>
                    <a:pt x="9584" y="0"/>
                  </a:moveTo>
                  <a:lnTo>
                    <a:pt x="6734882" y="0"/>
                  </a:lnTo>
                  <a:lnTo>
                    <a:pt x="6734882" y="3204381"/>
                  </a:lnTo>
                  <a:lnTo>
                    <a:pt x="6698227" y="3203377"/>
                  </a:lnTo>
                  <a:cubicBezTo>
                    <a:pt x="6444465" y="3191828"/>
                    <a:pt x="6208086" y="3162935"/>
                    <a:pt x="6020761" y="3124200"/>
                  </a:cubicBezTo>
                  <a:cubicBezTo>
                    <a:pt x="5271461" y="2969260"/>
                    <a:pt x="4900621" y="2032000"/>
                    <a:pt x="4100521" y="1706880"/>
                  </a:cubicBezTo>
                  <a:cubicBezTo>
                    <a:pt x="3300421" y="1381760"/>
                    <a:pt x="1832301" y="1508760"/>
                    <a:pt x="1220161" y="1173480"/>
                  </a:cubicBezTo>
                  <a:cubicBezTo>
                    <a:pt x="761056" y="922020"/>
                    <a:pt x="-69524" y="393383"/>
                    <a:pt x="4652" y="11906"/>
                  </a:cubicBezTo>
                  <a:close/>
                </a:path>
              </a:pathLst>
            </a:custGeom>
            <a:noFill/>
            <a:ln w="12700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49" name="Group 148">
            <a:extLst>
              <a:ext uri="{FF2B5EF4-FFF2-40B4-BE49-F238E27FC236}">
                <a16:creationId xmlns:a16="http://schemas.microsoft.com/office/drawing/2014/main" id="{6BCB5CC5-66E0-4B65-AB45-8F0A22BDB0CB}"/>
              </a:ext>
            </a:extLst>
          </p:cNvPr>
          <p:cNvGrpSpPr/>
          <p:nvPr/>
        </p:nvGrpSpPr>
        <p:grpSpPr>
          <a:xfrm>
            <a:off x="6452905" y="-186148"/>
            <a:ext cx="6005186" cy="3173887"/>
            <a:chOff x="5470199" y="-196657"/>
            <a:chExt cx="6968218" cy="3401039"/>
          </a:xfrm>
        </p:grpSpPr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933063F-DD6F-423C-88CE-FF22D4E8F541}"/>
                </a:ext>
              </a:extLst>
            </p:cNvPr>
            <p:cNvSpPr/>
            <p:nvPr/>
          </p:nvSpPr>
          <p:spPr>
            <a:xfrm>
              <a:off x="5470199" y="1"/>
              <a:ext cx="6734882" cy="3204381"/>
            </a:xfrm>
            <a:custGeom>
              <a:avLst/>
              <a:gdLst>
                <a:gd name="connsiteX0" fmla="*/ 9584 w 6734882"/>
                <a:gd name="connsiteY0" fmla="*/ 0 h 3204381"/>
                <a:gd name="connsiteX1" fmla="*/ 6734882 w 6734882"/>
                <a:gd name="connsiteY1" fmla="*/ 0 h 3204381"/>
                <a:gd name="connsiteX2" fmla="*/ 6734882 w 6734882"/>
                <a:gd name="connsiteY2" fmla="*/ 3204381 h 3204381"/>
                <a:gd name="connsiteX3" fmla="*/ 6698227 w 6734882"/>
                <a:gd name="connsiteY3" fmla="*/ 3203377 h 3204381"/>
                <a:gd name="connsiteX4" fmla="*/ 6020761 w 6734882"/>
                <a:gd name="connsiteY4" fmla="*/ 3124200 h 3204381"/>
                <a:gd name="connsiteX5" fmla="*/ 4100521 w 6734882"/>
                <a:gd name="connsiteY5" fmla="*/ 1706880 h 3204381"/>
                <a:gd name="connsiteX6" fmla="*/ 1220161 w 6734882"/>
                <a:gd name="connsiteY6" fmla="*/ 1173480 h 3204381"/>
                <a:gd name="connsiteX7" fmla="*/ 4652 w 6734882"/>
                <a:gd name="connsiteY7" fmla="*/ 11906 h 3204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34882" h="3204381">
                  <a:moveTo>
                    <a:pt x="9584" y="0"/>
                  </a:moveTo>
                  <a:lnTo>
                    <a:pt x="6734882" y="0"/>
                  </a:lnTo>
                  <a:lnTo>
                    <a:pt x="6734882" y="3204381"/>
                  </a:lnTo>
                  <a:lnTo>
                    <a:pt x="6698227" y="3203377"/>
                  </a:lnTo>
                  <a:cubicBezTo>
                    <a:pt x="6444465" y="3191828"/>
                    <a:pt x="6208086" y="3162935"/>
                    <a:pt x="6020761" y="3124200"/>
                  </a:cubicBezTo>
                  <a:cubicBezTo>
                    <a:pt x="5271461" y="2969260"/>
                    <a:pt x="4900621" y="2032000"/>
                    <a:pt x="4100521" y="1706880"/>
                  </a:cubicBezTo>
                  <a:cubicBezTo>
                    <a:pt x="3300421" y="1381760"/>
                    <a:pt x="1832301" y="1508760"/>
                    <a:pt x="1220161" y="1173480"/>
                  </a:cubicBezTo>
                  <a:cubicBezTo>
                    <a:pt x="761056" y="922020"/>
                    <a:pt x="-69524" y="393383"/>
                    <a:pt x="4652" y="1190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B6F5B11-B6B7-4C77-A367-CA85E2C8280D}"/>
                </a:ext>
              </a:extLst>
            </p:cNvPr>
            <p:cNvSpPr/>
            <p:nvPr/>
          </p:nvSpPr>
          <p:spPr>
            <a:xfrm>
              <a:off x="5703535" y="-196657"/>
              <a:ext cx="6734882" cy="3204381"/>
            </a:xfrm>
            <a:custGeom>
              <a:avLst/>
              <a:gdLst>
                <a:gd name="connsiteX0" fmla="*/ 9584 w 6734882"/>
                <a:gd name="connsiteY0" fmla="*/ 0 h 3204381"/>
                <a:gd name="connsiteX1" fmla="*/ 6734882 w 6734882"/>
                <a:gd name="connsiteY1" fmla="*/ 0 h 3204381"/>
                <a:gd name="connsiteX2" fmla="*/ 6734882 w 6734882"/>
                <a:gd name="connsiteY2" fmla="*/ 3204381 h 3204381"/>
                <a:gd name="connsiteX3" fmla="*/ 6698227 w 6734882"/>
                <a:gd name="connsiteY3" fmla="*/ 3203377 h 3204381"/>
                <a:gd name="connsiteX4" fmla="*/ 6020761 w 6734882"/>
                <a:gd name="connsiteY4" fmla="*/ 3124200 h 3204381"/>
                <a:gd name="connsiteX5" fmla="*/ 4100521 w 6734882"/>
                <a:gd name="connsiteY5" fmla="*/ 1706880 h 3204381"/>
                <a:gd name="connsiteX6" fmla="*/ 1220161 w 6734882"/>
                <a:gd name="connsiteY6" fmla="*/ 1173480 h 3204381"/>
                <a:gd name="connsiteX7" fmla="*/ 4652 w 6734882"/>
                <a:gd name="connsiteY7" fmla="*/ 11906 h 3204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34882" h="3204381">
                  <a:moveTo>
                    <a:pt x="9584" y="0"/>
                  </a:moveTo>
                  <a:lnTo>
                    <a:pt x="6734882" y="0"/>
                  </a:lnTo>
                  <a:lnTo>
                    <a:pt x="6734882" y="3204381"/>
                  </a:lnTo>
                  <a:lnTo>
                    <a:pt x="6698227" y="3203377"/>
                  </a:lnTo>
                  <a:cubicBezTo>
                    <a:pt x="6444465" y="3191828"/>
                    <a:pt x="6208086" y="3162935"/>
                    <a:pt x="6020761" y="3124200"/>
                  </a:cubicBezTo>
                  <a:cubicBezTo>
                    <a:pt x="5271461" y="2969260"/>
                    <a:pt x="4900621" y="2032000"/>
                    <a:pt x="4100521" y="1706880"/>
                  </a:cubicBezTo>
                  <a:cubicBezTo>
                    <a:pt x="3300421" y="1381760"/>
                    <a:pt x="1832301" y="1508760"/>
                    <a:pt x="1220161" y="1173480"/>
                  </a:cubicBezTo>
                  <a:cubicBezTo>
                    <a:pt x="761056" y="922020"/>
                    <a:pt x="-69524" y="393383"/>
                    <a:pt x="4652" y="11906"/>
                  </a:cubicBezTo>
                  <a:close/>
                </a:path>
              </a:pathLst>
            </a:custGeom>
            <a:noFill/>
            <a:ln w="12700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37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461BEE7-2C48-4EA8-AA91-838579BF35F7}"/>
              </a:ext>
            </a:extLst>
          </p:cNvPr>
          <p:cNvGrpSpPr/>
          <p:nvPr/>
        </p:nvGrpSpPr>
        <p:grpSpPr>
          <a:xfrm>
            <a:off x="2260194" y="1614471"/>
            <a:ext cx="7262042" cy="3629747"/>
            <a:chOff x="3200400" y="1899716"/>
            <a:chExt cx="5760384" cy="2992208"/>
          </a:xfrm>
        </p:grpSpPr>
        <p:sp>
          <p:nvSpPr>
            <p:cNvPr id="30" name="Graphic 4">
              <a:extLst>
                <a:ext uri="{FF2B5EF4-FFF2-40B4-BE49-F238E27FC236}">
                  <a16:creationId xmlns:a16="http://schemas.microsoft.com/office/drawing/2014/main" id="{4A783E71-3DAA-4F8C-8DE8-04F5F6EBCA02}"/>
                </a:ext>
              </a:extLst>
            </p:cNvPr>
            <p:cNvSpPr/>
            <p:nvPr/>
          </p:nvSpPr>
          <p:spPr>
            <a:xfrm>
              <a:off x="7238142" y="2794519"/>
              <a:ext cx="1405223" cy="62388"/>
            </a:xfrm>
            <a:custGeom>
              <a:avLst/>
              <a:gdLst>
                <a:gd name="connsiteX0" fmla="*/ 0 w 1405223"/>
                <a:gd name="connsiteY0" fmla="*/ 0 h 62388"/>
                <a:gd name="connsiteX1" fmla="*/ 1405223 w 1405223"/>
                <a:gd name="connsiteY1" fmla="*/ 0 h 62388"/>
                <a:gd name="connsiteX2" fmla="*/ 1405223 w 1405223"/>
                <a:gd name="connsiteY2" fmla="*/ 62389 h 62388"/>
                <a:gd name="connsiteX3" fmla="*/ 0 w 1405223"/>
                <a:gd name="connsiteY3" fmla="*/ 62389 h 62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5223" h="62388">
                  <a:moveTo>
                    <a:pt x="0" y="0"/>
                  </a:moveTo>
                  <a:lnTo>
                    <a:pt x="1405223" y="0"/>
                  </a:lnTo>
                  <a:lnTo>
                    <a:pt x="1405223" y="62389"/>
                  </a:lnTo>
                  <a:lnTo>
                    <a:pt x="0" y="62389"/>
                  </a:lnTo>
                  <a:close/>
                </a:path>
              </a:pathLst>
            </a:custGeom>
            <a:solidFill>
              <a:srgbClr val="F2935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Graphic 4">
              <a:extLst>
                <a:ext uri="{FF2B5EF4-FFF2-40B4-BE49-F238E27FC236}">
                  <a16:creationId xmlns:a16="http://schemas.microsoft.com/office/drawing/2014/main" id="{3ABE3019-4E8B-4B27-8DA2-9ECFBC13434E}"/>
                </a:ext>
              </a:extLst>
            </p:cNvPr>
            <p:cNvSpPr/>
            <p:nvPr/>
          </p:nvSpPr>
          <p:spPr>
            <a:xfrm>
              <a:off x="8378094" y="2336176"/>
              <a:ext cx="193357" cy="456914"/>
            </a:xfrm>
            <a:custGeom>
              <a:avLst/>
              <a:gdLst>
                <a:gd name="connsiteX0" fmla="*/ 0 w 193357"/>
                <a:gd name="connsiteY0" fmla="*/ 0 h 456914"/>
                <a:gd name="connsiteX1" fmla="*/ 193358 w 193357"/>
                <a:gd name="connsiteY1" fmla="*/ 0 h 456914"/>
                <a:gd name="connsiteX2" fmla="*/ 193358 w 193357"/>
                <a:gd name="connsiteY2" fmla="*/ 456914 h 456914"/>
                <a:gd name="connsiteX3" fmla="*/ 0 w 193357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456914">
                  <a:moveTo>
                    <a:pt x="0" y="0"/>
                  </a:moveTo>
                  <a:lnTo>
                    <a:pt x="193358" y="0"/>
                  </a:lnTo>
                  <a:lnTo>
                    <a:pt x="193358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9D68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Graphic 4">
              <a:extLst>
                <a:ext uri="{FF2B5EF4-FFF2-40B4-BE49-F238E27FC236}">
                  <a16:creationId xmlns:a16="http://schemas.microsoft.com/office/drawing/2014/main" id="{776AF5D4-C67E-4977-ACB1-9237395FD4DF}"/>
                </a:ext>
              </a:extLst>
            </p:cNvPr>
            <p:cNvSpPr/>
            <p:nvPr/>
          </p:nvSpPr>
          <p:spPr>
            <a:xfrm>
              <a:off x="8378094" y="2695555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8 w 193357"/>
                <a:gd name="connsiteY1" fmla="*/ 0 h 24003"/>
                <a:gd name="connsiteX2" fmla="*/ 193358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8" y="0"/>
                  </a:lnTo>
                  <a:lnTo>
                    <a:pt x="193358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Graphic 4">
              <a:extLst>
                <a:ext uri="{FF2B5EF4-FFF2-40B4-BE49-F238E27FC236}">
                  <a16:creationId xmlns:a16="http://schemas.microsoft.com/office/drawing/2014/main" id="{6140EEF4-BB27-4151-87FF-1A4B688739EB}"/>
                </a:ext>
              </a:extLst>
            </p:cNvPr>
            <p:cNvSpPr/>
            <p:nvPr/>
          </p:nvSpPr>
          <p:spPr>
            <a:xfrm>
              <a:off x="8378094" y="2356846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8 w 193357"/>
                <a:gd name="connsiteY1" fmla="*/ 0 h 24003"/>
                <a:gd name="connsiteX2" fmla="*/ 193358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8" y="0"/>
                  </a:lnTo>
                  <a:lnTo>
                    <a:pt x="193358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Graphic 4">
              <a:extLst>
                <a:ext uri="{FF2B5EF4-FFF2-40B4-BE49-F238E27FC236}">
                  <a16:creationId xmlns:a16="http://schemas.microsoft.com/office/drawing/2014/main" id="{07219CA1-E206-4EA7-837D-FE0114949AA2}"/>
                </a:ext>
              </a:extLst>
            </p:cNvPr>
            <p:cNvSpPr/>
            <p:nvPr/>
          </p:nvSpPr>
          <p:spPr>
            <a:xfrm>
              <a:off x="8378094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9 w 18478"/>
                <a:gd name="connsiteY1" fmla="*/ 0 h 456914"/>
                <a:gd name="connsiteX2" fmla="*/ 18479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9" y="0"/>
                  </a:lnTo>
                  <a:lnTo>
                    <a:pt x="18479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E4BCE8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Graphic 4">
              <a:extLst>
                <a:ext uri="{FF2B5EF4-FFF2-40B4-BE49-F238E27FC236}">
                  <a16:creationId xmlns:a16="http://schemas.microsoft.com/office/drawing/2014/main" id="{DCCA21DA-8A1D-43AB-A891-10DBFC8AC475}"/>
                </a:ext>
              </a:extLst>
            </p:cNvPr>
            <p:cNvSpPr/>
            <p:nvPr/>
          </p:nvSpPr>
          <p:spPr>
            <a:xfrm>
              <a:off x="8552973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9 w 18478"/>
                <a:gd name="connsiteY1" fmla="*/ 0 h 456914"/>
                <a:gd name="connsiteX2" fmla="*/ 18479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9" y="0"/>
                  </a:lnTo>
                  <a:lnTo>
                    <a:pt x="18479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7C4284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Graphic 4">
              <a:extLst>
                <a:ext uri="{FF2B5EF4-FFF2-40B4-BE49-F238E27FC236}">
                  <a16:creationId xmlns:a16="http://schemas.microsoft.com/office/drawing/2014/main" id="{5AF4A56C-576F-4396-BA11-307039E2F756}"/>
                </a:ext>
              </a:extLst>
            </p:cNvPr>
            <p:cNvSpPr/>
            <p:nvPr/>
          </p:nvSpPr>
          <p:spPr>
            <a:xfrm>
              <a:off x="8430291" y="2403232"/>
              <a:ext cx="88963" cy="88963"/>
            </a:xfrm>
            <a:custGeom>
              <a:avLst/>
              <a:gdLst>
                <a:gd name="connsiteX0" fmla="*/ 88963 w 88963"/>
                <a:gd name="connsiteY0" fmla="*/ 44577 h 88963"/>
                <a:gd name="connsiteX1" fmla="*/ 44386 w 88963"/>
                <a:gd name="connsiteY1" fmla="*/ 88964 h 88963"/>
                <a:gd name="connsiteX2" fmla="*/ 0 w 88963"/>
                <a:gd name="connsiteY2" fmla="*/ 44387 h 88963"/>
                <a:gd name="connsiteX3" fmla="*/ 44482 w 88963"/>
                <a:gd name="connsiteY3" fmla="*/ 0 h 88963"/>
                <a:gd name="connsiteX4" fmla="*/ 88963 w 88963"/>
                <a:gd name="connsiteY4" fmla="*/ 44482 h 88963"/>
                <a:gd name="connsiteX5" fmla="*/ 88963 w 88963"/>
                <a:gd name="connsiteY5" fmla="*/ 44577 h 88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963" h="88963">
                  <a:moveTo>
                    <a:pt x="88963" y="44577"/>
                  </a:moveTo>
                  <a:cubicBezTo>
                    <a:pt x="88906" y="69142"/>
                    <a:pt x="68952" y="89021"/>
                    <a:pt x="44386" y="88964"/>
                  </a:cubicBezTo>
                  <a:cubicBezTo>
                    <a:pt x="19822" y="88906"/>
                    <a:pt x="-57" y="68951"/>
                    <a:pt x="0" y="44387"/>
                  </a:cubicBezTo>
                  <a:cubicBezTo>
                    <a:pt x="57" y="19860"/>
                    <a:pt x="19955" y="0"/>
                    <a:pt x="44482" y="0"/>
                  </a:cubicBezTo>
                  <a:cubicBezTo>
                    <a:pt x="69046" y="0"/>
                    <a:pt x="88963" y="19917"/>
                    <a:pt x="88963" y="44482"/>
                  </a:cubicBezTo>
                  <a:cubicBezTo>
                    <a:pt x="88963" y="44510"/>
                    <a:pt x="88963" y="44548"/>
                    <a:pt x="88963" y="44577"/>
                  </a:cubicBezTo>
                  <a:close/>
                </a:path>
              </a:pathLst>
            </a:custGeom>
            <a:solidFill>
              <a:srgbClr val="E2E2E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Graphic 4">
              <a:extLst>
                <a:ext uri="{FF2B5EF4-FFF2-40B4-BE49-F238E27FC236}">
                  <a16:creationId xmlns:a16="http://schemas.microsoft.com/office/drawing/2014/main" id="{D2371CAE-44EA-4F8E-9E1D-7964837D191C}"/>
                </a:ext>
              </a:extLst>
            </p:cNvPr>
            <p:cNvSpPr/>
            <p:nvPr/>
          </p:nvSpPr>
          <p:spPr>
            <a:xfrm>
              <a:off x="8443341" y="2416377"/>
              <a:ext cx="62864" cy="62865"/>
            </a:xfrm>
            <a:custGeom>
              <a:avLst/>
              <a:gdLst>
                <a:gd name="connsiteX0" fmla="*/ 62865 w 62864"/>
                <a:gd name="connsiteY0" fmla="*/ 31433 h 62865"/>
                <a:gd name="connsiteX1" fmla="*/ 31432 w 62864"/>
                <a:gd name="connsiteY1" fmla="*/ 62865 h 62865"/>
                <a:gd name="connsiteX2" fmla="*/ 0 w 62864"/>
                <a:gd name="connsiteY2" fmla="*/ 31433 h 62865"/>
                <a:gd name="connsiteX3" fmla="*/ 31432 w 62864"/>
                <a:gd name="connsiteY3" fmla="*/ 0 h 62865"/>
                <a:gd name="connsiteX4" fmla="*/ 62865 w 62864"/>
                <a:gd name="connsiteY4" fmla="*/ 31433 h 6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864" h="62865">
                  <a:moveTo>
                    <a:pt x="62865" y="31433"/>
                  </a:moveTo>
                  <a:cubicBezTo>
                    <a:pt x="62865" y="48792"/>
                    <a:pt x="48792" y="62865"/>
                    <a:pt x="31432" y="62865"/>
                  </a:cubicBezTo>
                  <a:cubicBezTo>
                    <a:pt x="14073" y="62865"/>
                    <a:pt x="0" y="48792"/>
                    <a:pt x="0" y="31433"/>
                  </a:cubicBezTo>
                  <a:cubicBezTo>
                    <a:pt x="0" y="14073"/>
                    <a:pt x="14073" y="0"/>
                    <a:pt x="31432" y="0"/>
                  </a:cubicBezTo>
                  <a:cubicBezTo>
                    <a:pt x="48792" y="0"/>
                    <a:pt x="62865" y="14073"/>
                    <a:pt x="62865" y="31433"/>
                  </a:cubicBezTo>
                  <a:close/>
                </a:path>
              </a:pathLst>
            </a:custGeom>
            <a:solidFill>
              <a:srgbClr val="552F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Graphic 4">
              <a:extLst>
                <a:ext uri="{FF2B5EF4-FFF2-40B4-BE49-F238E27FC236}">
                  <a16:creationId xmlns:a16="http://schemas.microsoft.com/office/drawing/2014/main" id="{7B25ABC7-9699-4779-B92D-2A019CF0A79B}"/>
                </a:ext>
              </a:extLst>
            </p:cNvPr>
            <p:cNvSpPr/>
            <p:nvPr/>
          </p:nvSpPr>
          <p:spPr>
            <a:xfrm>
              <a:off x="8184737" y="2336176"/>
              <a:ext cx="193357" cy="456914"/>
            </a:xfrm>
            <a:custGeom>
              <a:avLst/>
              <a:gdLst>
                <a:gd name="connsiteX0" fmla="*/ 0 w 193357"/>
                <a:gd name="connsiteY0" fmla="*/ 0 h 456914"/>
                <a:gd name="connsiteX1" fmla="*/ 193357 w 193357"/>
                <a:gd name="connsiteY1" fmla="*/ 0 h 456914"/>
                <a:gd name="connsiteX2" fmla="*/ 193357 w 193357"/>
                <a:gd name="connsiteY2" fmla="*/ 456914 h 456914"/>
                <a:gd name="connsiteX3" fmla="*/ 0 w 193357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456914">
                  <a:moveTo>
                    <a:pt x="0" y="0"/>
                  </a:moveTo>
                  <a:lnTo>
                    <a:pt x="193357" y="0"/>
                  </a:lnTo>
                  <a:lnTo>
                    <a:pt x="193357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9D68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Graphic 4">
              <a:extLst>
                <a:ext uri="{FF2B5EF4-FFF2-40B4-BE49-F238E27FC236}">
                  <a16:creationId xmlns:a16="http://schemas.microsoft.com/office/drawing/2014/main" id="{4D72663B-E53F-4B88-95CC-B39B0B251FC5}"/>
                </a:ext>
              </a:extLst>
            </p:cNvPr>
            <p:cNvSpPr/>
            <p:nvPr/>
          </p:nvSpPr>
          <p:spPr>
            <a:xfrm>
              <a:off x="8184737" y="2695555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7 w 193357"/>
                <a:gd name="connsiteY1" fmla="*/ 0 h 24003"/>
                <a:gd name="connsiteX2" fmla="*/ 193357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7" y="0"/>
                  </a:lnTo>
                  <a:lnTo>
                    <a:pt x="193357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Graphic 4">
              <a:extLst>
                <a:ext uri="{FF2B5EF4-FFF2-40B4-BE49-F238E27FC236}">
                  <a16:creationId xmlns:a16="http://schemas.microsoft.com/office/drawing/2014/main" id="{70E25C15-5446-465D-BC19-BD39ED6D4684}"/>
                </a:ext>
              </a:extLst>
            </p:cNvPr>
            <p:cNvSpPr/>
            <p:nvPr/>
          </p:nvSpPr>
          <p:spPr>
            <a:xfrm>
              <a:off x="8184737" y="2356846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7 w 193357"/>
                <a:gd name="connsiteY1" fmla="*/ 0 h 24003"/>
                <a:gd name="connsiteX2" fmla="*/ 193357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7" y="0"/>
                  </a:lnTo>
                  <a:lnTo>
                    <a:pt x="193357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Graphic 4">
              <a:extLst>
                <a:ext uri="{FF2B5EF4-FFF2-40B4-BE49-F238E27FC236}">
                  <a16:creationId xmlns:a16="http://schemas.microsoft.com/office/drawing/2014/main" id="{07F655B6-9AE1-4372-BEF6-C38A75E7AF92}"/>
                </a:ext>
              </a:extLst>
            </p:cNvPr>
            <p:cNvSpPr/>
            <p:nvPr/>
          </p:nvSpPr>
          <p:spPr>
            <a:xfrm>
              <a:off x="8184737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8 w 18478"/>
                <a:gd name="connsiteY1" fmla="*/ 0 h 456914"/>
                <a:gd name="connsiteX2" fmla="*/ 18478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8" y="0"/>
                  </a:lnTo>
                  <a:lnTo>
                    <a:pt x="18478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E4BCE8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Graphic 4">
              <a:extLst>
                <a:ext uri="{FF2B5EF4-FFF2-40B4-BE49-F238E27FC236}">
                  <a16:creationId xmlns:a16="http://schemas.microsoft.com/office/drawing/2014/main" id="{3C4EE6C6-DB51-43EA-B84E-23205B12C991}"/>
                </a:ext>
              </a:extLst>
            </p:cNvPr>
            <p:cNvSpPr/>
            <p:nvPr/>
          </p:nvSpPr>
          <p:spPr>
            <a:xfrm>
              <a:off x="8359616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9 w 18478"/>
                <a:gd name="connsiteY1" fmla="*/ 0 h 456914"/>
                <a:gd name="connsiteX2" fmla="*/ 18479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9" y="0"/>
                  </a:lnTo>
                  <a:lnTo>
                    <a:pt x="18479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7C4284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Graphic 4">
              <a:extLst>
                <a:ext uri="{FF2B5EF4-FFF2-40B4-BE49-F238E27FC236}">
                  <a16:creationId xmlns:a16="http://schemas.microsoft.com/office/drawing/2014/main" id="{F2D8A52F-66C1-4844-8A0A-39CB31551839}"/>
                </a:ext>
              </a:extLst>
            </p:cNvPr>
            <p:cNvSpPr/>
            <p:nvPr/>
          </p:nvSpPr>
          <p:spPr>
            <a:xfrm>
              <a:off x="8236934" y="2403232"/>
              <a:ext cx="88963" cy="88963"/>
            </a:xfrm>
            <a:custGeom>
              <a:avLst/>
              <a:gdLst>
                <a:gd name="connsiteX0" fmla="*/ 88963 w 88963"/>
                <a:gd name="connsiteY0" fmla="*/ 44577 h 88963"/>
                <a:gd name="connsiteX1" fmla="*/ 44386 w 88963"/>
                <a:gd name="connsiteY1" fmla="*/ 88964 h 88963"/>
                <a:gd name="connsiteX2" fmla="*/ 0 w 88963"/>
                <a:gd name="connsiteY2" fmla="*/ 44387 h 88963"/>
                <a:gd name="connsiteX3" fmla="*/ 44482 w 88963"/>
                <a:gd name="connsiteY3" fmla="*/ 0 h 88963"/>
                <a:gd name="connsiteX4" fmla="*/ 88963 w 88963"/>
                <a:gd name="connsiteY4" fmla="*/ 44482 h 88963"/>
                <a:gd name="connsiteX5" fmla="*/ 88963 w 88963"/>
                <a:gd name="connsiteY5" fmla="*/ 44577 h 88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963" h="88963">
                  <a:moveTo>
                    <a:pt x="88963" y="44577"/>
                  </a:moveTo>
                  <a:cubicBezTo>
                    <a:pt x="88906" y="69142"/>
                    <a:pt x="68951" y="89021"/>
                    <a:pt x="44386" y="88964"/>
                  </a:cubicBezTo>
                  <a:cubicBezTo>
                    <a:pt x="19822" y="88906"/>
                    <a:pt x="-57" y="68951"/>
                    <a:pt x="0" y="44387"/>
                  </a:cubicBezTo>
                  <a:cubicBezTo>
                    <a:pt x="57" y="19860"/>
                    <a:pt x="19955" y="0"/>
                    <a:pt x="44482" y="0"/>
                  </a:cubicBezTo>
                  <a:cubicBezTo>
                    <a:pt x="69046" y="0"/>
                    <a:pt x="88963" y="19917"/>
                    <a:pt x="88963" y="44482"/>
                  </a:cubicBezTo>
                  <a:cubicBezTo>
                    <a:pt x="88963" y="44510"/>
                    <a:pt x="88963" y="44548"/>
                    <a:pt x="88963" y="44577"/>
                  </a:cubicBezTo>
                  <a:close/>
                </a:path>
              </a:pathLst>
            </a:custGeom>
            <a:solidFill>
              <a:srgbClr val="E2E2E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Graphic 4">
              <a:extLst>
                <a:ext uri="{FF2B5EF4-FFF2-40B4-BE49-F238E27FC236}">
                  <a16:creationId xmlns:a16="http://schemas.microsoft.com/office/drawing/2014/main" id="{BA28D72D-36DA-4267-8E8B-54623EA4BC5F}"/>
                </a:ext>
              </a:extLst>
            </p:cNvPr>
            <p:cNvSpPr/>
            <p:nvPr/>
          </p:nvSpPr>
          <p:spPr>
            <a:xfrm>
              <a:off x="8249983" y="2416377"/>
              <a:ext cx="62864" cy="62865"/>
            </a:xfrm>
            <a:custGeom>
              <a:avLst/>
              <a:gdLst>
                <a:gd name="connsiteX0" fmla="*/ 62865 w 62864"/>
                <a:gd name="connsiteY0" fmla="*/ 31433 h 62865"/>
                <a:gd name="connsiteX1" fmla="*/ 31433 w 62864"/>
                <a:gd name="connsiteY1" fmla="*/ 62865 h 62865"/>
                <a:gd name="connsiteX2" fmla="*/ 0 w 62864"/>
                <a:gd name="connsiteY2" fmla="*/ 31433 h 62865"/>
                <a:gd name="connsiteX3" fmla="*/ 31433 w 62864"/>
                <a:gd name="connsiteY3" fmla="*/ 0 h 62865"/>
                <a:gd name="connsiteX4" fmla="*/ 62865 w 62864"/>
                <a:gd name="connsiteY4" fmla="*/ 31433 h 6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864" h="62865">
                  <a:moveTo>
                    <a:pt x="62865" y="31433"/>
                  </a:moveTo>
                  <a:cubicBezTo>
                    <a:pt x="62865" y="48792"/>
                    <a:pt x="48792" y="62865"/>
                    <a:pt x="31433" y="62865"/>
                  </a:cubicBezTo>
                  <a:cubicBezTo>
                    <a:pt x="14073" y="62865"/>
                    <a:pt x="0" y="48792"/>
                    <a:pt x="0" y="31433"/>
                  </a:cubicBezTo>
                  <a:cubicBezTo>
                    <a:pt x="0" y="14073"/>
                    <a:pt x="14073" y="0"/>
                    <a:pt x="31433" y="0"/>
                  </a:cubicBezTo>
                  <a:cubicBezTo>
                    <a:pt x="48792" y="0"/>
                    <a:pt x="62865" y="14073"/>
                    <a:pt x="62865" y="31433"/>
                  </a:cubicBezTo>
                  <a:close/>
                </a:path>
              </a:pathLst>
            </a:custGeom>
            <a:solidFill>
              <a:srgbClr val="552F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Graphic 4">
              <a:extLst>
                <a:ext uri="{FF2B5EF4-FFF2-40B4-BE49-F238E27FC236}">
                  <a16:creationId xmlns:a16="http://schemas.microsoft.com/office/drawing/2014/main" id="{EA1A6DA0-ACB4-48CF-B4C1-70A4C9052B31}"/>
                </a:ext>
              </a:extLst>
            </p:cNvPr>
            <p:cNvSpPr/>
            <p:nvPr/>
          </p:nvSpPr>
          <p:spPr>
            <a:xfrm>
              <a:off x="7991475" y="2336176"/>
              <a:ext cx="193357" cy="456914"/>
            </a:xfrm>
            <a:custGeom>
              <a:avLst/>
              <a:gdLst>
                <a:gd name="connsiteX0" fmla="*/ 0 w 193357"/>
                <a:gd name="connsiteY0" fmla="*/ 0 h 456914"/>
                <a:gd name="connsiteX1" fmla="*/ 193357 w 193357"/>
                <a:gd name="connsiteY1" fmla="*/ 0 h 456914"/>
                <a:gd name="connsiteX2" fmla="*/ 193357 w 193357"/>
                <a:gd name="connsiteY2" fmla="*/ 456914 h 456914"/>
                <a:gd name="connsiteX3" fmla="*/ 0 w 193357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456914">
                  <a:moveTo>
                    <a:pt x="0" y="0"/>
                  </a:moveTo>
                  <a:lnTo>
                    <a:pt x="193357" y="0"/>
                  </a:lnTo>
                  <a:lnTo>
                    <a:pt x="193357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9D68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Graphic 4">
              <a:extLst>
                <a:ext uri="{FF2B5EF4-FFF2-40B4-BE49-F238E27FC236}">
                  <a16:creationId xmlns:a16="http://schemas.microsoft.com/office/drawing/2014/main" id="{CF933C8D-93AA-417F-9AF8-46E01214AFA6}"/>
                </a:ext>
              </a:extLst>
            </p:cNvPr>
            <p:cNvSpPr/>
            <p:nvPr/>
          </p:nvSpPr>
          <p:spPr>
            <a:xfrm>
              <a:off x="7991475" y="2695555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7 w 193357"/>
                <a:gd name="connsiteY1" fmla="*/ 0 h 24003"/>
                <a:gd name="connsiteX2" fmla="*/ 193357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7" y="0"/>
                  </a:lnTo>
                  <a:lnTo>
                    <a:pt x="193357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Graphic 4">
              <a:extLst>
                <a:ext uri="{FF2B5EF4-FFF2-40B4-BE49-F238E27FC236}">
                  <a16:creationId xmlns:a16="http://schemas.microsoft.com/office/drawing/2014/main" id="{DBC056CA-FB9E-427F-8869-F1932ADAD728}"/>
                </a:ext>
              </a:extLst>
            </p:cNvPr>
            <p:cNvSpPr/>
            <p:nvPr/>
          </p:nvSpPr>
          <p:spPr>
            <a:xfrm>
              <a:off x="7991475" y="2356846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7 w 193357"/>
                <a:gd name="connsiteY1" fmla="*/ 0 h 24003"/>
                <a:gd name="connsiteX2" fmla="*/ 193357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7" y="0"/>
                  </a:lnTo>
                  <a:lnTo>
                    <a:pt x="193357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Graphic 4">
              <a:extLst>
                <a:ext uri="{FF2B5EF4-FFF2-40B4-BE49-F238E27FC236}">
                  <a16:creationId xmlns:a16="http://schemas.microsoft.com/office/drawing/2014/main" id="{6EC483E7-9799-45CC-B4C5-5ED5E801DAE5}"/>
                </a:ext>
              </a:extLst>
            </p:cNvPr>
            <p:cNvSpPr/>
            <p:nvPr/>
          </p:nvSpPr>
          <p:spPr>
            <a:xfrm>
              <a:off x="7991475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9 w 18478"/>
                <a:gd name="connsiteY1" fmla="*/ 0 h 456914"/>
                <a:gd name="connsiteX2" fmla="*/ 18479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9" y="0"/>
                  </a:lnTo>
                  <a:lnTo>
                    <a:pt x="18479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E4BCE8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Graphic 4">
              <a:extLst>
                <a:ext uri="{FF2B5EF4-FFF2-40B4-BE49-F238E27FC236}">
                  <a16:creationId xmlns:a16="http://schemas.microsoft.com/office/drawing/2014/main" id="{E0AC3ADA-B3D6-4BFD-8C7E-703560FB28D5}"/>
                </a:ext>
              </a:extLst>
            </p:cNvPr>
            <p:cNvSpPr/>
            <p:nvPr/>
          </p:nvSpPr>
          <p:spPr>
            <a:xfrm>
              <a:off x="8166258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8 w 18478"/>
                <a:gd name="connsiteY1" fmla="*/ 0 h 456914"/>
                <a:gd name="connsiteX2" fmla="*/ 18478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8" y="0"/>
                  </a:lnTo>
                  <a:lnTo>
                    <a:pt x="18478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7C4284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Graphic 4">
              <a:extLst>
                <a:ext uri="{FF2B5EF4-FFF2-40B4-BE49-F238E27FC236}">
                  <a16:creationId xmlns:a16="http://schemas.microsoft.com/office/drawing/2014/main" id="{71725F5E-02DE-44BB-B1A4-4D40F2305443}"/>
                </a:ext>
              </a:extLst>
            </p:cNvPr>
            <p:cNvSpPr/>
            <p:nvPr/>
          </p:nvSpPr>
          <p:spPr>
            <a:xfrm>
              <a:off x="8043481" y="2403232"/>
              <a:ext cx="89153" cy="89154"/>
            </a:xfrm>
            <a:custGeom>
              <a:avLst/>
              <a:gdLst>
                <a:gd name="connsiteX0" fmla="*/ 89154 w 89153"/>
                <a:gd name="connsiteY0" fmla="*/ 44577 h 89154"/>
                <a:gd name="connsiteX1" fmla="*/ 44577 w 89153"/>
                <a:gd name="connsiteY1" fmla="*/ 89154 h 89154"/>
                <a:gd name="connsiteX2" fmla="*/ 0 w 89153"/>
                <a:gd name="connsiteY2" fmla="*/ 44577 h 89154"/>
                <a:gd name="connsiteX3" fmla="*/ 44577 w 89153"/>
                <a:gd name="connsiteY3" fmla="*/ 0 h 89154"/>
                <a:gd name="connsiteX4" fmla="*/ 89154 w 89153"/>
                <a:gd name="connsiteY4" fmla="*/ 44577 h 8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153" h="89154">
                  <a:moveTo>
                    <a:pt x="89154" y="44577"/>
                  </a:moveTo>
                  <a:cubicBezTo>
                    <a:pt x="89154" y="69199"/>
                    <a:pt x="69199" y="89154"/>
                    <a:pt x="44577" y="89154"/>
                  </a:cubicBezTo>
                  <a:cubicBezTo>
                    <a:pt x="19955" y="89154"/>
                    <a:pt x="0" y="69199"/>
                    <a:pt x="0" y="44577"/>
                  </a:cubicBezTo>
                  <a:cubicBezTo>
                    <a:pt x="0" y="19955"/>
                    <a:pt x="19955" y="0"/>
                    <a:pt x="44577" y="0"/>
                  </a:cubicBezTo>
                  <a:cubicBezTo>
                    <a:pt x="69199" y="0"/>
                    <a:pt x="89154" y="19955"/>
                    <a:pt x="89154" y="44577"/>
                  </a:cubicBezTo>
                  <a:close/>
                </a:path>
              </a:pathLst>
            </a:custGeom>
            <a:solidFill>
              <a:srgbClr val="E2E2E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Graphic 4">
              <a:extLst>
                <a:ext uri="{FF2B5EF4-FFF2-40B4-BE49-F238E27FC236}">
                  <a16:creationId xmlns:a16="http://schemas.microsoft.com/office/drawing/2014/main" id="{58DAC3B2-7641-400B-B64E-6BE6DF94A17D}"/>
                </a:ext>
              </a:extLst>
            </p:cNvPr>
            <p:cNvSpPr/>
            <p:nvPr/>
          </p:nvSpPr>
          <p:spPr>
            <a:xfrm>
              <a:off x="8056626" y="2416377"/>
              <a:ext cx="62864" cy="62865"/>
            </a:xfrm>
            <a:custGeom>
              <a:avLst/>
              <a:gdLst>
                <a:gd name="connsiteX0" fmla="*/ 62865 w 62864"/>
                <a:gd name="connsiteY0" fmla="*/ 31433 h 62865"/>
                <a:gd name="connsiteX1" fmla="*/ 31433 w 62864"/>
                <a:gd name="connsiteY1" fmla="*/ 62865 h 62865"/>
                <a:gd name="connsiteX2" fmla="*/ 0 w 62864"/>
                <a:gd name="connsiteY2" fmla="*/ 31433 h 62865"/>
                <a:gd name="connsiteX3" fmla="*/ 31433 w 62864"/>
                <a:gd name="connsiteY3" fmla="*/ 0 h 62865"/>
                <a:gd name="connsiteX4" fmla="*/ 62865 w 62864"/>
                <a:gd name="connsiteY4" fmla="*/ 31433 h 6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864" h="62865">
                  <a:moveTo>
                    <a:pt x="62865" y="31433"/>
                  </a:moveTo>
                  <a:cubicBezTo>
                    <a:pt x="62865" y="48792"/>
                    <a:pt x="48792" y="62865"/>
                    <a:pt x="31433" y="62865"/>
                  </a:cubicBezTo>
                  <a:cubicBezTo>
                    <a:pt x="14073" y="62865"/>
                    <a:pt x="0" y="48792"/>
                    <a:pt x="0" y="31433"/>
                  </a:cubicBezTo>
                  <a:cubicBezTo>
                    <a:pt x="0" y="14073"/>
                    <a:pt x="14073" y="0"/>
                    <a:pt x="31433" y="0"/>
                  </a:cubicBezTo>
                  <a:cubicBezTo>
                    <a:pt x="48792" y="0"/>
                    <a:pt x="62865" y="14073"/>
                    <a:pt x="62865" y="31433"/>
                  </a:cubicBezTo>
                  <a:close/>
                </a:path>
              </a:pathLst>
            </a:custGeom>
            <a:solidFill>
              <a:srgbClr val="552F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Graphic 4">
              <a:extLst>
                <a:ext uri="{FF2B5EF4-FFF2-40B4-BE49-F238E27FC236}">
                  <a16:creationId xmlns:a16="http://schemas.microsoft.com/office/drawing/2014/main" id="{0412DAE3-7764-4870-B7E4-F195780E8906}"/>
                </a:ext>
              </a:extLst>
            </p:cNvPr>
            <p:cNvSpPr/>
            <p:nvPr/>
          </p:nvSpPr>
          <p:spPr>
            <a:xfrm>
              <a:off x="7798117" y="2336176"/>
              <a:ext cx="193357" cy="456914"/>
            </a:xfrm>
            <a:custGeom>
              <a:avLst/>
              <a:gdLst>
                <a:gd name="connsiteX0" fmla="*/ 0 w 193357"/>
                <a:gd name="connsiteY0" fmla="*/ 0 h 456914"/>
                <a:gd name="connsiteX1" fmla="*/ 193358 w 193357"/>
                <a:gd name="connsiteY1" fmla="*/ 0 h 456914"/>
                <a:gd name="connsiteX2" fmla="*/ 193358 w 193357"/>
                <a:gd name="connsiteY2" fmla="*/ 456914 h 456914"/>
                <a:gd name="connsiteX3" fmla="*/ 0 w 193357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456914">
                  <a:moveTo>
                    <a:pt x="0" y="0"/>
                  </a:moveTo>
                  <a:lnTo>
                    <a:pt x="193358" y="0"/>
                  </a:lnTo>
                  <a:lnTo>
                    <a:pt x="193358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9D68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Graphic 4">
              <a:extLst>
                <a:ext uri="{FF2B5EF4-FFF2-40B4-BE49-F238E27FC236}">
                  <a16:creationId xmlns:a16="http://schemas.microsoft.com/office/drawing/2014/main" id="{E17176F5-EA4F-4FAC-BAE4-47656F2CF093}"/>
                </a:ext>
              </a:extLst>
            </p:cNvPr>
            <p:cNvSpPr/>
            <p:nvPr/>
          </p:nvSpPr>
          <p:spPr>
            <a:xfrm>
              <a:off x="7798117" y="2695555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8 w 193357"/>
                <a:gd name="connsiteY1" fmla="*/ 0 h 24003"/>
                <a:gd name="connsiteX2" fmla="*/ 193358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8" y="0"/>
                  </a:lnTo>
                  <a:lnTo>
                    <a:pt x="193358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Graphic 4">
              <a:extLst>
                <a:ext uri="{FF2B5EF4-FFF2-40B4-BE49-F238E27FC236}">
                  <a16:creationId xmlns:a16="http://schemas.microsoft.com/office/drawing/2014/main" id="{AE3DBA6D-73D7-4880-A25D-180588360A1F}"/>
                </a:ext>
              </a:extLst>
            </p:cNvPr>
            <p:cNvSpPr/>
            <p:nvPr/>
          </p:nvSpPr>
          <p:spPr>
            <a:xfrm>
              <a:off x="7798117" y="2356846"/>
              <a:ext cx="193357" cy="24003"/>
            </a:xfrm>
            <a:custGeom>
              <a:avLst/>
              <a:gdLst>
                <a:gd name="connsiteX0" fmla="*/ 0 w 193357"/>
                <a:gd name="connsiteY0" fmla="*/ 0 h 24003"/>
                <a:gd name="connsiteX1" fmla="*/ 193358 w 193357"/>
                <a:gd name="connsiteY1" fmla="*/ 0 h 24003"/>
                <a:gd name="connsiteX2" fmla="*/ 193358 w 193357"/>
                <a:gd name="connsiteY2" fmla="*/ 24003 h 24003"/>
                <a:gd name="connsiteX3" fmla="*/ 0 w 193357"/>
                <a:gd name="connsiteY3" fmla="*/ 24003 h 24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357" h="24003">
                  <a:moveTo>
                    <a:pt x="0" y="0"/>
                  </a:moveTo>
                  <a:lnTo>
                    <a:pt x="193358" y="0"/>
                  </a:lnTo>
                  <a:lnTo>
                    <a:pt x="193358" y="24003"/>
                  </a:lnTo>
                  <a:lnTo>
                    <a:pt x="0" y="24003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Graphic 4">
              <a:extLst>
                <a:ext uri="{FF2B5EF4-FFF2-40B4-BE49-F238E27FC236}">
                  <a16:creationId xmlns:a16="http://schemas.microsoft.com/office/drawing/2014/main" id="{5973CA47-D7E6-482A-BE75-E164DFD94319}"/>
                </a:ext>
              </a:extLst>
            </p:cNvPr>
            <p:cNvSpPr/>
            <p:nvPr/>
          </p:nvSpPr>
          <p:spPr>
            <a:xfrm>
              <a:off x="7798117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9 w 18478"/>
                <a:gd name="connsiteY1" fmla="*/ 0 h 456914"/>
                <a:gd name="connsiteX2" fmla="*/ 18479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9" y="0"/>
                  </a:lnTo>
                  <a:lnTo>
                    <a:pt x="18479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E4BCE8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Graphic 4">
              <a:extLst>
                <a:ext uri="{FF2B5EF4-FFF2-40B4-BE49-F238E27FC236}">
                  <a16:creationId xmlns:a16="http://schemas.microsoft.com/office/drawing/2014/main" id="{CA7054F7-30E1-46C2-9CB2-694959CE9C47}"/>
                </a:ext>
              </a:extLst>
            </p:cNvPr>
            <p:cNvSpPr/>
            <p:nvPr/>
          </p:nvSpPr>
          <p:spPr>
            <a:xfrm>
              <a:off x="7972996" y="2336176"/>
              <a:ext cx="18478" cy="456914"/>
            </a:xfrm>
            <a:custGeom>
              <a:avLst/>
              <a:gdLst>
                <a:gd name="connsiteX0" fmla="*/ 0 w 18478"/>
                <a:gd name="connsiteY0" fmla="*/ 0 h 456914"/>
                <a:gd name="connsiteX1" fmla="*/ 18479 w 18478"/>
                <a:gd name="connsiteY1" fmla="*/ 0 h 456914"/>
                <a:gd name="connsiteX2" fmla="*/ 18479 w 18478"/>
                <a:gd name="connsiteY2" fmla="*/ 456914 h 456914"/>
                <a:gd name="connsiteX3" fmla="*/ 0 w 18478"/>
                <a:gd name="connsiteY3" fmla="*/ 456914 h 45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78" h="456914">
                  <a:moveTo>
                    <a:pt x="0" y="0"/>
                  </a:moveTo>
                  <a:lnTo>
                    <a:pt x="18479" y="0"/>
                  </a:lnTo>
                  <a:lnTo>
                    <a:pt x="18479" y="456914"/>
                  </a:lnTo>
                  <a:lnTo>
                    <a:pt x="0" y="456914"/>
                  </a:lnTo>
                  <a:close/>
                </a:path>
              </a:pathLst>
            </a:custGeom>
            <a:solidFill>
              <a:srgbClr val="7C4284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7" name="Graphic 4">
              <a:extLst>
                <a:ext uri="{FF2B5EF4-FFF2-40B4-BE49-F238E27FC236}">
                  <a16:creationId xmlns:a16="http://schemas.microsoft.com/office/drawing/2014/main" id="{0F08691E-5C24-427B-BE79-E2B520A95964}"/>
                </a:ext>
              </a:extLst>
            </p:cNvPr>
            <p:cNvSpPr/>
            <p:nvPr/>
          </p:nvSpPr>
          <p:spPr>
            <a:xfrm>
              <a:off x="7850123" y="2403232"/>
              <a:ext cx="89154" cy="89154"/>
            </a:xfrm>
            <a:custGeom>
              <a:avLst/>
              <a:gdLst>
                <a:gd name="connsiteX0" fmla="*/ 89154 w 89154"/>
                <a:gd name="connsiteY0" fmla="*/ 44577 h 89154"/>
                <a:gd name="connsiteX1" fmla="*/ 44578 w 89154"/>
                <a:gd name="connsiteY1" fmla="*/ 89154 h 89154"/>
                <a:gd name="connsiteX2" fmla="*/ 0 w 89154"/>
                <a:gd name="connsiteY2" fmla="*/ 44577 h 89154"/>
                <a:gd name="connsiteX3" fmla="*/ 44578 w 89154"/>
                <a:gd name="connsiteY3" fmla="*/ 0 h 89154"/>
                <a:gd name="connsiteX4" fmla="*/ 44672 w 89154"/>
                <a:gd name="connsiteY4" fmla="*/ 0 h 89154"/>
                <a:gd name="connsiteX5" fmla="*/ 89154 w 89154"/>
                <a:gd name="connsiteY5" fmla="*/ 44482 h 89154"/>
                <a:gd name="connsiteX6" fmla="*/ 89154 w 89154"/>
                <a:gd name="connsiteY6" fmla="*/ 44577 h 89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154" h="89154">
                  <a:moveTo>
                    <a:pt x="89154" y="44577"/>
                  </a:moveTo>
                  <a:cubicBezTo>
                    <a:pt x="89154" y="69199"/>
                    <a:pt x="69199" y="89154"/>
                    <a:pt x="44578" y="89154"/>
                  </a:cubicBezTo>
                  <a:cubicBezTo>
                    <a:pt x="19955" y="89154"/>
                    <a:pt x="0" y="69199"/>
                    <a:pt x="0" y="44577"/>
                  </a:cubicBezTo>
                  <a:cubicBezTo>
                    <a:pt x="0" y="19955"/>
                    <a:pt x="19955" y="0"/>
                    <a:pt x="44578" y="0"/>
                  </a:cubicBezTo>
                  <a:cubicBezTo>
                    <a:pt x="44606" y="0"/>
                    <a:pt x="44644" y="0"/>
                    <a:pt x="44672" y="0"/>
                  </a:cubicBezTo>
                  <a:cubicBezTo>
                    <a:pt x="69238" y="0"/>
                    <a:pt x="89154" y="19917"/>
                    <a:pt x="89154" y="44482"/>
                  </a:cubicBezTo>
                  <a:cubicBezTo>
                    <a:pt x="89154" y="44510"/>
                    <a:pt x="89154" y="44548"/>
                    <a:pt x="89154" y="44577"/>
                  </a:cubicBezTo>
                  <a:close/>
                </a:path>
              </a:pathLst>
            </a:custGeom>
            <a:solidFill>
              <a:srgbClr val="E2E2E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8" name="Graphic 4">
              <a:extLst>
                <a:ext uri="{FF2B5EF4-FFF2-40B4-BE49-F238E27FC236}">
                  <a16:creationId xmlns:a16="http://schemas.microsoft.com/office/drawing/2014/main" id="{8DF40A03-2E8E-49E3-B8D2-0F0EE5C95908}"/>
                </a:ext>
              </a:extLst>
            </p:cNvPr>
            <p:cNvSpPr/>
            <p:nvPr/>
          </p:nvSpPr>
          <p:spPr>
            <a:xfrm>
              <a:off x="7863363" y="2416377"/>
              <a:ext cx="62864" cy="62865"/>
            </a:xfrm>
            <a:custGeom>
              <a:avLst/>
              <a:gdLst>
                <a:gd name="connsiteX0" fmla="*/ 62865 w 62864"/>
                <a:gd name="connsiteY0" fmla="*/ 31433 h 62865"/>
                <a:gd name="connsiteX1" fmla="*/ 31433 w 62864"/>
                <a:gd name="connsiteY1" fmla="*/ 62865 h 62865"/>
                <a:gd name="connsiteX2" fmla="*/ 0 w 62864"/>
                <a:gd name="connsiteY2" fmla="*/ 31433 h 62865"/>
                <a:gd name="connsiteX3" fmla="*/ 31433 w 62864"/>
                <a:gd name="connsiteY3" fmla="*/ 0 h 62865"/>
                <a:gd name="connsiteX4" fmla="*/ 62865 w 62864"/>
                <a:gd name="connsiteY4" fmla="*/ 31433 h 6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864" h="62865">
                  <a:moveTo>
                    <a:pt x="62865" y="31433"/>
                  </a:moveTo>
                  <a:cubicBezTo>
                    <a:pt x="62865" y="48792"/>
                    <a:pt x="48792" y="62865"/>
                    <a:pt x="31433" y="62865"/>
                  </a:cubicBezTo>
                  <a:cubicBezTo>
                    <a:pt x="14073" y="62865"/>
                    <a:pt x="0" y="48792"/>
                    <a:pt x="0" y="31433"/>
                  </a:cubicBezTo>
                  <a:cubicBezTo>
                    <a:pt x="0" y="14073"/>
                    <a:pt x="14073" y="0"/>
                    <a:pt x="31433" y="0"/>
                  </a:cubicBezTo>
                  <a:cubicBezTo>
                    <a:pt x="48792" y="0"/>
                    <a:pt x="62865" y="14073"/>
                    <a:pt x="62865" y="31433"/>
                  </a:cubicBezTo>
                  <a:close/>
                </a:path>
              </a:pathLst>
            </a:custGeom>
            <a:solidFill>
              <a:srgbClr val="552F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Graphic 4">
              <a:extLst>
                <a:ext uri="{FF2B5EF4-FFF2-40B4-BE49-F238E27FC236}">
                  <a16:creationId xmlns:a16="http://schemas.microsoft.com/office/drawing/2014/main" id="{9565C1F8-37F8-48E1-A5F4-660187784C02}"/>
                </a:ext>
              </a:extLst>
            </p:cNvPr>
            <p:cNvSpPr/>
            <p:nvPr/>
          </p:nvSpPr>
          <p:spPr>
            <a:xfrm>
              <a:off x="3359181" y="3451077"/>
              <a:ext cx="482345" cy="657891"/>
            </a:xfrm>
            <a:custGeom>
              <a:avLst/>
              <a:gdLst>
                <a:gd name="connsiteX0" fmla="*/ 482346 w 482345"/>
                <a:gd name="connsiteY0" fmla="*/ 657892 h 657891"/>
                <a:gd name="connsiteX1" fmla="*/ 0 w 482345"/>
                <a:gd name="connsiteY1" fmla="*/ 0 h 657891"/>
                <a:gd name="connsiteX2" fmla="*/ 482346 w 482345"/>
                <a:gd name="connsiteY2" fmla="*/ 657892 h 657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2345" h="657891">
                  <a:moveTo>
                    <a:pt x="482346" y="657892"/>
                  </a:moveTo>
                  <a:cubicBezTo>
                    <a:pt x="482346" y="657892"/>
                    <a:pt x="123539" y="330041"/>
                    <a:pt x="0" y="0"/>
                  </a:cubicBezTo>
                  <a:cubicBezTo>
                    <a:pt x="0" y="0"/>
                    <a:pt x="341471" y="28766"/>
                    <a:pt x="482346" y="657892"/>
                  </a:cubicBezTo>
                  <a:close/>
                </a:path>
              </a:pathLst>
            </a:custGeom>
            <a:solidFill>
              <a:srgbClr val="549E7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Graphic 4">
              <a:extLst>
                <a:ext uri="{FF2B5EF4-FFF2-40B4-BE49-F238E27FC236}">
                  <a16:creationId xmlns:a16="http://schemas.microsoft.com/office/drawing/2014/main" id="{9472296E-7B25-4584-9BC9-8BA4B1E9FA6F}"/>
                </a:ext>
              </a:extLst>
            </p:cNvPr>
            <p:cNvSpPr/>
            <p:nvPr/>
          </p:nvSpPr>
          <p:spPr>
            <a:xfrm>
              <a:off x="3422141" y="3502227"/>
              <a:ext cx="361187" cy="534066"/>
            </a:xfrm>
            <a:custGeom>
              <a:avLst/>
              <a:gdLst>
                <a:gd name="connsiteX0" fmla="*/ 289274 w 361187"/>
                <a:gd name="connsiteY0" fmla="*/ 389001 h 534066"/>
                <a:gd name="connsiteX1" fmla="*/ 268891 w 361187"/>
                <a:gd name="connsiteY1" fmla="*/ 354044 h 534066"/>
                <a:gd name="connsiteX2" fmla="*/ 247841 w 361187"/>
                <a:gd name="connsiteY2" fmla="*/ 319374 h 534066"/>
                <a:gd name="connsiteX3" fmla="*/ 203359 w 361187"/>
                <a:gd name="connsiteY3" fmla="*/ 251651 h 534066"/>
                <a:gd name="connsiteX4" fmla="*/ 106966 w 361187"/>
                <a:gd name="connsiteY4" fmla="*/ 121539 h 534066"/>
                <a:gd name="connsiteX5" fmla="*/ 0 w 361187"/>
                <a:gd name="connsiteY5" fmla="*/ 0 h 534066"/>
                <a:gd name="connsiteX6" fmla="*/ 49530 w 361187"/>
                <a:gd name="connsiteY6" fmla="*/ 63818 h 534066"/>
                <a:gd name="connsiteX7" fmla="*/ 98108 w 361187"/>
                <a:gd name="connsiteY7" fmla="*/ 128302 h 534066"/>
                <a:gd name="connsiteX8" fmla="*/ 191548 w 361187"/>
                <a:gd name="connsiteY8" fmla="*/ 259747 h 534066"/>
                <a:gd name="connsiteX9" fmla="*/ 279654 w 361187"/>
                <a:gd name="connsiteY9" fmla="*/ 394716 h 534066"/>
                <a:gd name="connsiteX10" fmla="*/ 300704 w 361187"/>
                <a:gd name="connsiteY10" fmla="*/ 429101 h 534066"/>
                <a:gd name="connsiteX11" fmla="*/ 321183 w 361187"/>
                <a:gd name="connsiteY11" fmla="*/ 463868 h 534066"/>
                <a:gd name="connsiteX12" fmla="*/ 361188 w 361187"/>
                <a:gd name="connsiteY12" fmla="*/ 534067 h 534066"/>
                <a:gd name="connsiteX13" fmla="*/ 289274 w 361187"/>
                <a:gd name="connsiteY13" fmla="*/ 389001 h 53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187" h="534066">
                  <a:moveTo>
                    <a:pt x="289274" y="389001"/>
                  </a:moveTo>
                  <a:cubicBezTo>
                    <a:pt x="282893" y="377095"/>
                    <a:pt x="275939" y="365570"/>
                    <a:pt x="268891" y="354044"/>
                  </a:cubicBezTo>
                  <a:cubicBezTo>
                    <a:pt x="261842" y="342519"/>
                    <a:pt x="255079" y="330803"/>
                    <a:pt x="247841" y="319374"/>
                  </a:cubicBezTo>
                  <a:cubicBezTo>
                    <a:pt x="233363" y="296609"/>
                    <a:pt x="218694" y="273939"/>
                    <a:pt x="203359" y="251651"/>
                  </a:cubicBezTo>
                  <a:cubicBezTo>
                    <a:pt x="172784" y="207169"/>
                    <a:pt x="140779" y="163544"/>
                    <a:pt x="106966" y="121539"/>
                  </a:cubicBezTo>
                  <a:cubicBezTo>
                    <a:pt x="73152" y="79534"/>
                    <a:pt x="37719" y="38576"/>
                    <a:pt x="0" y="0"/>
                  </a:cubicBezTo>
                  <a:cubicBezTo>
                    <a:pt x="16669" y="21241"/>
                    <a:pt x="33433" y="42291"/>
                    <a:pt x="49530" y="63818"/>
                  </a:cubicBezTo>
                  <a:cubicBezTo>
                    <a:pt x="65627" y="85344"/>
                    <a:pt x="82010" y="106775"/>
                    <a:pt x="98108" y="128302"/>
                  </a:cubicBezTo>
                  <a:cubicBezTo>
                    <a:pt x="130016" y="171641"/>
                    <a:pt x="161354" y="215360"/>
                    <a:pt x="191548" y="259747"/>
                  </a:cubicBezTo>
                  <a:cubicBezTo>
                    <a:pt x="221742" y="304133"/>
                    <a:pt x="251270" y="349091"/>
                    <a:pt x="279654" y="394716"/>
                  </a:cubicBezTo>
                  <a:lnTo>
                    <a:pt x="300704" y="429101"/>
                  </a:lnTo>
                  <a:lnTo>
                    <a:pt x="321183" y="463868"/>
                  </a:lnTo>
                  <a:cubicBezTo>
                    <a:pt x="335471" y="486728"/>
                    <a:pt x="347377" y="510826"/>
                    <a:pt x="361188" y="534067"/>
                  </a:cubicBezTo>
                  <a:cubicBezTo>
                    <a:pt x="340023" y="484375"/>
                    <a:pt x="316011" y="435931"/>
                    <a:pt x="289274" y="389001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Graphic 4">
              <a:extLst>
                <a:ext uri="{FF2B5EF4-FFF2-40B4-BE49-F238E27FC236}">
                  <a16:creationId xmlns:a16="http://schemas.microsoft.com/office/drawing/2014/main" id="{CFA079EC-9487-4BFF-B06A-B479A3F5649D}"/>
                </a:ext>
              </a:extLst>
            </p:cNvPr>
            <p:cNvSpPr/>
            <p:nvPr/>
          </p:nvSpPr>
          <p:spPr>
            <a:xfrm>
              <a:off x="3728885" y="3405262"/>
              <a:ext cx="156687" cy="679704"/>
            </a:xfrm>
            <a:custGeom>
              <a:avLst/>
              <a:gdLst>
                <a:gd name="connsiteX0" fmla="*/ 116357 w 156687"/>
                <a:gd name="connsiteY0" fmla="*/ 679704 h 679704"/>
                <a:gd name="connsiteX1" fmla="*/ 4914 w 156687"/>
                <a:gd name="connsiteY1" fmla="*/ 0 h 679704"/>
                <a:gd name="connsiteX2" fmla="*/ 116357 w 156687"/>
                <a:gd name="connsiteY2" fmla="*/ 679704 h 67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6687" h="679704">
                  <a:moveTo>
                    <a:pt x="116357" y="679704"/>
                  </a:moveTo>
                  <a:cubicBezTo>
                    <a:pt x="116357" y="679704"/>
                    <a:pt x="-28138" y="295656"/>
                    <a:pt x="4914" y="0"/>
                  </a:cubicBezTo>
                  <a:cubicBezTo>
                    <a:pt x="4914" y="0"/>
                    <a:pt x="251136" y="152305"/>
                    <a:pt x="116357" y="679704"/>
                  </a:cubicBezTo>
                  <a:close/>
                </a:path>
              </a:pathLst>
            </a:custGeom>
            <a:solidFill>
              <a:srgbClr val="71BF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Graphic 4">
              <a:extLst>
                <a:ext uri="{FF2B5EF4-FFF2-40B4-BE49-F238E27FC236}">
                  <a16:creationId xmlns:a16="http://schemas.microsoft.com/office/drawing/2014/main" id="{272A11E2-22B4-4511-B142-15F133449E4B}"/>
                </a:ext>
              </a:extLst>
            </p:cNvPr>
            <p:cNvSpPr/>
            <p:nvPr/>
          </p:nvSpPr>
          <p:spPr>
            <a:xfrm>
              <a:off x="3761803" y="3467842"/>
              <a:ext cx="70198" cy="539400"/>
            </a:xfrm>
            <a:custGeom>
              <a:avLst/>
              <a:gdLst>
                <a:gd name="connsiteX0" fmla="*/ 68866 w 70198"/>
                <a:gd name="connsiteY0" fmla="*/ 403479 h 539400"/>
                <a:gd name="connsiteX1" fmla="*/ 66961 w 70198"/>
                <a:gd name="connsiteY1" fmla="*/ 369380 h 539400"/>
                <a:gd name="connsiteX2" fmla="*/ 64389 w 70198"/>
                <a:gd name="connsiteY2" fmla="*/ 335280 h 539400"/>
                <a:gd name="connsiteX3" fmla="*/ 56769 w 70198"/>
                <a:gd name="connsiteY3" fmla="*/ 267271 h 539400"/>
                <a:gd name="connsiteX4" fmla="*/ 34004 w 70198"/>
                <a:gd name="connsiteY4" fmla="*/ 132397 h 539400"/>
                <a:gd name="connsiteX5" fmla="*/ 0 w 70198"/>
                <a:gd name="connsiteY5" fmla="*/ 0 h 539400"/>
                <a:gd name="connsiteX6" fmla="*/ 12859 w 70198"/>
                <a:gd name="connsiteY6" fmla="*/ 66675 h 539400"/>
                <a:gd name="connsiteX7" fmla="*/ 24765 w 70198"/>
                <a:gd name="connsiteY7" fmla="*/ 133350 h 539400"/>
                <a:gd name="connsiteX8" fmla="*/ 44767 w 70198"/>
                <a:gd name="connsiteY8" fmla="*/ 268034 h 539400"/>
                <a:gd name="connsiteX9" fmla="*/ 59436 w 70198"/>
                <a:gd name="connsiteY9" fmla="*/ 403384 h 539400"/>
                <a:gd name="connsiteX10" fmla="*/ 62198 w 70198"/>
                <a:gd name="connsiteY10" fmla="*/ 437293 h 539400"/>
                <a:gd name="connsiteX11" fmla="*/ 64198 w 70198"/>
                <a:gd name="connsiteY11" fmla="*/ 471297 h 539400"/>
                <a:gd name="connsiteX12" fmla="*/ 67532 w 70198"/>
                <a:gd name="connsiteY12" fmla="*/ 539401 h 539400"/>
                <a:gd name="connsiteX13" fmla="*/ 68866 w 70198"/>
                <a:gd name="connsiteY13" fmla="*/ 403479 h 53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0198" h="539400">
                  <a:moveTo>
                    <a:pt x="68866" y="403479"/>
                  </a:moveTo>
                  <a:cubicBezTo>
                    <a:pt x="68866" y="392144"/>
                    <a:pt x="67818" y="380714"/>
                    <a:pt x="66961" y="369380"/>
                  </a:cubicBezTo>
                  <a:cubicBezTo>
                    <a:pt x="66104" y="358045"/>
                    <a:pt x="65437" y="346615"/>
                    <a:pt x="64389" y="335280"/>
                  </a:cubicBezTo>
                  <a:cubicBezTo>
                    <a:pt x="62103" y="312515"/>
                    <a:pt x="59817" y="289846"/>
                    <a:pt x="56769" y="267271"/>
                  </a:cubicBezTo>
                  <a:cubicBezTo>
                    <a:pt x="50768" y="222028"/>
                    <a:pt x="43339" y="176974"/>
                    <a:pt x="34004" y="132397"/>
                  </a:cubicBezTo>
                  <a:cubicBezTo>
                    <a:pt x="24670" y="87821"/>
                    <a:pt x="13621" y="43529"/>
                    <a:pt x="0" y="0"/>
                  </a:cubicBezTo>
                  <a:cubicBezTo>
                    <a:pt x="4381" y="22384"/>
                    <a:pt x="8954" y="44672"/>
                    <a:pt x="12859" y="66675"/>
                  </a:cubicBezTo>
                  <a:cubicBezTo>
                    <a:pt x="16764" y="88678"/>
                    <a:pt x="20860" y="111443"/>
                    <a:pt x="24765" y="133350"/>
                  </a:cubicBezTo>
                  <a:cubicBezTo>
                    <a:pt x="32195" y="178213"/>
                    <a:pt x="39052" y="223076"/>
                    <a:pt x="44767" y="268034"/>
                  </a:cubicBezTo>
                  <a:cubicBezTo>
                    <a:pt x="50483" y="312991"/>
                    <a:pt x="55531" y="358140"/>
                    <a:pt x="59436" y="403384"/>
                  </a:cubicBezTo>
                  <a:lnTo>
                    <a:pt x="62198" y="437293"/>
                  </a:lnTo>
                  <a:lnTo>
                    <a:pt x="64198" y="471297"/>
                  </a:lnTo>
                  <a:cubicBezTo>
                    <a:pt x="66199" y="493966"/>
                    <a:pt x="66008" y="516636"/>
                    <a:pt x="67532" y="539401"/>
                  </a:cubicBezTo>
                  <a:cubicBezTo>
                    <a:pt x="70571" y="494157"/>
                    <a:pt x="71009" y="448770"/>
                    <a:pt x="68866" y="403479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Graphic 4">
              <a:extLst>
                <a:ext uri="{FF2B5EF4-FFF2-40B4-BE49-F238E27FC236}">
                  <a16:creationId xmlns:a16="http://schemas.microsoft.com/office/drawing/2014/main" id="{FC62E1CA-C001-4207-A0A2-EE9CE198171C}"/>
                </a:ext>
              </a:extLst>
            </p:cNvPr>
            <p:cNvSpPr/>
            <p:nvPr/>
          </p:nvSpPr>
          <p:spPr>
            <a:xfrm>
              <a:off x="3309510" y="3760545"/>
              <a:ext cx="523539" cy="424148"/>
            </a:xfrm>
            <a:custGeom>
              <a:avLst/>
              <a:gdLst>
                <a:gd name="connsiteX0" fmla="*/ 482963 w 523539"/>
                <a:gd name="connsiteY0" fmla="*/ 397097 h 424148"/>
                <a:gd name="connsiteX1" fmla="*/ 88247 w 523539"/>
                <a:gd name="connsiteY1" fmla="*/ 139351 h 424148"/>
                <a:gd name="connsiteX2" fmla="*/ 4142 w 523539"/>
                <a:gd name="connsiteY2" fmla="*/ 424148 h 424148"/>
                <a:gd name="connsiteX3" fmla="*/ 68531 w 523539"/>
                <a:gd name="connsiteY3" fmla="*/ 0 h 424148"/>
                <a:gd name="connsiteX4" fmla="*/ 523540 w 523539"/>
                <a:gd name="connsiteY4" fmla="*/ 354901 h 42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539" h="424148">
                  <a:moveTo>
                    <a:pt x="482963" y="397097"/>
                  </a:moveTo>
                  <a:cubicBezTo>
                    <a:pt x="482963" y="397097"/>
                    <a:pt x="184831" y="240697"/>
                    <a:pt x="88247" y="139351"/>
                  </a:cubicBezTo>
                  <a:lnTo>
                    <a:pt x="4142" y="424148"/>
                  </a:lnTo>
                  <a:cubicBezTo>
                    <a:pt x="4142" y="424148"/>
                    <a:pt x="-24433" y="156686"/>
                    <a:pt x="68531" y="0"/>
                  </a:cubicBezTo>
                  <a:cubicBezTo>
                    <a:pt x="68531" y="0"/>
                    <a:pt x="346851" y="56483"/>
                    <a:pt x="523540" y="354901"/>
                  </a:cubicBezTo>
                  <a:close/>
                </a:path>
              </a:pathLst>
            </a:custGeom>
            <a:solidFill>
              <a:srgbClr val="84D1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Graphic 4">
              <a:extLst>
                <a:ext uri="{FF2B5EF4-FFF2-40B4-BE49-F238E27FC236}">
                  <a16:creationId xmlns:a16="http://schemas.microsoft.com/office/drawing/2014/main" id="{0E492700-7740-4B56-886C-4410F73024E9}"/>
                </a:ext>
              </a:extLst>
            </p:cNvPr>
            <p:cNvSpPr/>
            <p:nvPr/>
          </p:nvSpPr>
          <p:spPr>
            <a:xfrm>
              <a:off x="3328811" y="3812551"/>
              <a:ext cx="411656" cy="257651"/>
            </a:xfrm>
            <a:custGeom>
              <a:avLst/>
              <a:gdLst>
                <a:gd name="connsiteX0" fmla="*/ 355268 w 411656"/>
                <a:gd name="connsiteY0" fmla="*/ 200501 h 257651"/>
                <a:gd name="connsiteX1" fmla="*/ 335361 w 411656"/>
                <a:gd name="connsiteY1" fmla="*/ 182594 h 257651"/>
                <a:gd name="connsiteX2" fmla="*/ 251731 w 411656"/>
                <a:gd name="connsiteY2" fmla="*/ 115919 h 257651"/>
                <a:gd name="connsiteX3" fmla="*/ 162958 w 411656"/>
                <a:gd name="connsiteY3" fmla="*/ 55912 h 257651"/>
                <a:gd name="connsiteX4" fmla="*/ 69709 w 411656"/>
                <a:gd name="connsiteY4" fmla="*/ 2857 h 257651"/>
                <a:gd name="connsiteX5" fmla="*/ 64089 w 411656"/>
                <a:gd name="connsiteY5" fmla="*/ 0 h 257651"/>
                <a:gd name="connsiteX6" fmla="*/ 60946 w 411656"/>
                <a:gd name="connsiteY6" fmla="*/ 5239 h 257651"/>
                <a:gd name="connsiteX7" fmla="*/ 32371 w 411656"/>
                <a:gd name="connsiteY7" fmla="*/ 63722 h 257651"/>
                <a:gd name="connsiteX8" fmla="*/ 13321 w 411656"/>
                <a:gd name="connsiteY8" fmla="*/ 125825 h 257651"/>
                <a:gd name="connsiteX9" fmla="*/ 2938 w 411656"/>
                <a:gd name="connsiteY9" fmla="*/ 189452 h 257651"/>
                <a:gd name="connsiteX10" fmla="*/ 81 w 411656"/>
                <a:gd name="connsiteY10" fmla="*/ 253651 h 257651"/>
                <a:gd name="connsiteX11" fmla="*/ 22369 w 411656"/>
                <a:gd name="connsiteY11" fmla="*/ 128111 h 257651"/>
                <a:gd name="connsiteX12" fmla="*/ 43039 w 411656"/>
                <a:gd name="connsiteY12" fmla="*/ 68008 h 257651"/>
                <a:gd name="connsiteX13" fmla="*/ 69042 w 411656"/>
                <a:gd name="connsiteY13" fmla="*/ 17812 h 257651"/>
                <a:gd name="connsiteX14" fmla="*/ 155529 w 411656"/>
                <a:gd name="connsiteY14" fmla="*/ 67818 h 257651"/>
                <a:gd name="connsiteX15" fmla="*/ 244492 w 411656"/>
                <a:gd name="connsiteY15" fmla="*/ 125921 h 257651"/>
                <a:gd name="connsiteX16" fmla="*/ 330217 w 411656"/>
                <a:gd name="connsiteY16" fmla="*/ 188976 h 257651"/>
                <a:gd name="connsiteX17" fmla="*/ 411656 w 411656"/>
                <a:gd name="connsiteY17" fmla="*/ 257651 h 257651"/>
                <a:gd name="connsiteX18" fmla="*/ 374604 w 411656"/>
                <a:gd name="connsiteY18" fmla="*/ 219075 h 257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11656" h="257651">
                  <a:moveTo>
                    <a:pt x="355268" y="200501"/>
                  </a:moveTo>
                  <a:lnTo>
                    <a:pt x="335361" y="182594"/>
                  </a:lnTo>
                  <a:cubicBezTo>
                    <a:pt x="308500" y="159068"/>
                    <a:pt x="280687" y="136684"/>
                    <a:pt x="251731" y="115919"/>
                  </a:cubicBezTo>
                  <a:cubicBezTo>
                    <a:pt x="222775" y="95155"/>
                    <a:pt x="193248" y="74866"/>
                    <a:pt x="162958" y="55912"/>
                  </a:cubicBezTo>
                  <a:cubicBezTo>
                    <a:pt x="132669" y="36957"/>
                    <a:pt x="101713" y="19336"/>
                    <a:pt x="69709" y="2857"/>
                  </a:cubicBezTo>
                  <a:lnTo>
                    <a:pt x="64089" y="0"/>
                  </a:lnTo>
                  <a:lnTo>
                    <a:pt x="60946" y="5239"/>
                  </a:lnTo>
                  <a:cubicBezTo>
                    <a:pt x="49725" y="23860"/>
                    <a:pt x="40163" y="43424"/>
                    <a:pt x="32371" y="63722"/>
                  </a:cubicBezTo>
                  <a:cubicBezTo>
                    <a:pt x="24567" y="83953"/>
                    <a:pt x="18201" y="104699"/>
                    <a:pt x="13321" y="125825"/>
                  </a:cubicBezTo>
                  <a:cubicBezTo>
                    <a:pt x="8634" y="146818"/>
                    <a:pt x="5167" y="168059"/>
                    <a:pt x="2938" y="189452"/>
                  </a:cubicBezTo>
                  <a:cubicBezTo>
                    <a:pt x="656" y="210769"/>
                    <a:pt x="-298" y="232210"/>
                    <a:pt x="81" y="253651"/>
                  </a:cubicBezTo>
                  <a:cubicBezTo>
                    <a:pt x="3560" y="211198"/>
                    <a:pt x="11022" y="169164"/>
                    <a:pt x="22369" y="128111"/>
                  </a:cubicBezTo>
                  <a:cubicBezTo>
                    <a:pt x="28020" y="107670"/>
                    <a:pt x="34922" y="87601"/>
                    <a:pt x="43039" y="68008"/>
                  </a:cubicBezTo>
                  <a:cubicBezTo>
                    <a:pt x="50406" y="50635"/>
                    <a:pt x="59100" y="33852"/>
                    <a:pt x="69042" y="17812"/>
                  </a:cubicBezTo>
                  <a:cubicBezTo>
                    <a:pt x="98284" y="33433"/>
                    <a:pt x="127049" y="50482"/>
                    <a:pt x="155529" y="67818"/>
                  </a:cubicBezTo>
                  <a:cubicBezTo>
                    <a:pt x="185628" y="86392"/>
                    <a:pt x="215251" y="105918"/>
                    <a:pt x="244492" y="125921"/>
                  </a:cubicBezTo>
                  <a:cubicBezTo>
                    <a:pt x="273734" y="145923"/>
                    <a:pt x="301642" y="167164"/>
                    <a:pt x="330217" y="188976"/>
                  </a:cubicBezTo>
                  <a:cubicBezTo>
                    <a:pt x="358792" y="210788"/>
                    <a:pt x="385081" y="233934"/>
                    <a:pt x="411656" y="257651"/>
                  </a:cubicBezTo>
                  <a:cubicBezTo>
                    <a:pt x="399559" y="244697"/>
                    <a:pt x="387653" y="231267"/>
                    <a:pt x="374604" y="219075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Graphic 4">
              <a:extLst>
                <a:ext uri="{FF2B5EF4-FFF2-40B4-BE49-F238E27FC236}">
                  <a16:creationId xmlns:a16="http://schemas.microsoft.com/office/drawing/2014/main" id="{E4998F6C-B885-42B7-9FB6-1418666ED390}"/>
                </a:ext>
              </a:extLst>
            </p:cNvPr>
            <p:cNvSpPr/>
            <p:nvPr/>
          </p:nvSpPr>
          <p:spPr>
            <a:xfrm>
              <a:off x="8428767" y="3692346"/>
              <a:ext cx="482250" cy="657891"/>
            </a:xfrm>
            <a:custGeom>
              <a:avLst/>
              <a:gdLst>
                <a:gd name="connsiteX0" fmla="*/ 0 w 482250"/>
                <a:gd name="connsiteY0" fmla="*/ 657892 h 657891"/>
                <a:gd name="connsiteX1" fmla="*/ 482251 w 482250"/>
                <a:gd name="connsiteY1" fmla="*/ 0 h 657891"/>
                <a:gd name="connsiteX2" fmla="*/ 0 w 482250"/>
                <a:gd name="connsiteY2" fmla="*/ 657892 h 657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2250" h="657891">
                  <a:moveTo>
                    <a:pt x="0" y="657892"/>
                  </a:moveTo>
                  <a:cubicBezTo>
                    <a:pt x="0" y="657892"/>
                    <a:pt x="358712" y="330041"/>
                    <a:pt x="482251" y="0"/>
                  </a:cubicBezTo>
                  <a:cubicBezTo>
                    <a:pt x="482251" y="0"/>
                    <a:pt x="140780" y="28765"/>
                    <a:pt x="0" y="657892"/>
                  </a:cubicBezTo>
                  <a:close/>
                </a:path>
              </a:pathLst>
            </a:custGeom>
            <a:solidFill>
              <a:srgbClr val="549E7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Graphic 4">
              <a:extLst>
                <a:ext uri="{FF2B5EF4-FFF2-40B4-BE49-F238E27FC236}">
                  <a16:creationId xmlns:a16="http://schemas.microsoft.com/office/drawing/2014/main" id="{E4D15B0C-78F7-49AF-87E8-69AB0F2EBAF4}"/>
                </a:ext>
              </a:extLst>
            </p:cNvPr>
            <p:cNvSpPr/>
            <p:nvPr/>
          </p:nvSpPr>
          <p:spPr>
            <a:xfrm>
              <a:off x="8486870" y="3743495"/>
              <a:ext cx="361283" cy="534161"/>
            </a:xfrm>
            <a:custGeom>
              <a:avLst/>
              <a:gdLst>
                <a:gd name="connsiteX0" fmla="*/ 72009 w 361283"/>
                <a:gd name="connsiteY0" fmla="*/ 389001 h 534161"/>
                <a:gd name="connsiteX1" fmla="*/ 92393 w 361283"/>
                <a:gd name="connsiteY1" fmla="*/ 354044 h 534161"/>
                <a:gd name="connsiteX2" fmla="*/ 113442 w 361283"/>
                <a:gd name="connsiteY2" fmla="*/ 319373 h 534161"/>
                <a:gd name="connsiteX3" fmla="*/ 157829 w 361283"/>
                <a:gd name="connsiteY3" fmla="*/ 251650 h 534161"/>
                <a:gd name="connsiteX4" fmla="*/ 254318 w 361283"/>
                <a:gd name="connsiteY4" fmla="*/ 121539 h 534161"/>
                <a:gd name="connsiteX5" fmla="*/ 361283 w 361283"/>
                <a:gd name="connsiteY5" fmla="*/ 0 h 534161"/>
                <a:gd name="connsiteX6" fmla="*/ 311658 w 361283"/>
                <a:gd name="connsiteY6" fmla="*/ 63913 h 534161"/>
                <a:gd name="connsiteX7" fmla="*/ 263176 w 361283"/>
                <a:gd name="connsiteY7" fmla="*/ 128397 h 534161"/>
                <a:gd name="connsiteX8" fmla="*/ 169736 w 361283"/>
                <a:gd name="connsiteY8" fmla="*/ 259747 h 534161"/>
                <a:gd name="connsiteX9" fmla="*/ 81629 w 361283"/>
                <a:gd name="connsiteY9" fmla="*/ 394716 h 534161"/>
                <a:gd name="connsiteX10" fmla="*/ 60484 w 361283"/>
                <a:gd name="connsiteY10" fmla="*/ 429196 h 534161"/>
                <a:gd name="connsiteX11" fmla="*/ 40100 w 361283"/>
                <a:gd name="connsiteY11" fmla="*/ 463963 h 534161"/>
                <a:gd name="connsiteX12" fmla="*/ 0 w 361283"/>
                <a:gd name="connsiteY12" fmla="*/ 534162 h 534161"/>
                <a:gd name="connsiteX13" fmla="*/ 72009 w 361283"/>
                <a:gd name="connsiteY13" fmla="*/ 389001 h 53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83" h="534161">
                  <a:moveTo>
                    <a:pt x="72009" y="389001"/>
                  </a:moveTo>
                  <a:cubicBezTo>
                    <a:pt x="78391" y="377190"/>
                    <a:pt x="85344" y="365570"/>
                    <a:pt x="92393" y="354044"/>
                  </a:cubicBezTo>
                  <a:cubicBezTo>
                    <a:pt x="99441" y="342519"/>
                    <a:pt x="106109" y="330803"/>
                    <a:pt x="113442" y="319373"/>
                  </a:cubicBezTo>
                  <a:cubicBezTo>
                    <a:pt x="127921" y="296608"/>
                    <a:pt x="142589" y="273939"/>
                    <a:pt x="157829" y="251650"/>
                  </a:cubicBezTo>
                  <a:cubicBezTo>
                    <a:pt x="188500" y="207169"/>
                    <a:pt x="220409" y="163639"/>
                    <a:pt x="254318" y="121539"/>
                  </a:cubicBezTo>
                  <a:cubicBezTo>
                    <a:pt x="288227" y="79438"/>
                    <a:pt x="323564" y="38671"/>
                    <a:pt x="361283" y="0"/>
                  </a:cubicBezTo>
                  <a:cubicBezTo>
                    <a:pt x="344614" y="21241"/>
                    <a:pt x="327850" y="42291"/>
                    <a:pt x="311658" y="63913"/>
                  </a:cubicBezTo>
                  <a:cubicBezTo>
                    <a:pt x="295466" y="85535"/>
                    <a:pt x="279273" y="106775"/>
                    <a:pt x="263176" y="128397"/>
                  </a:cubicBezTo>
                  <a:cubicBezTo>
                    <a:pt x="231267" y="171640"/>
                    <a:pt x="199930" y="215360"/>
                    <a:pt x="169736" y="259747"/>
                  </a:cubicBezTo>
                  <a:cubicBezTo>
                    <a:pt x="139541" y="304133"/>
                    <a:pt x="110014" y="349091"/>
                    <a:pt x="81629" y="394716"/>
                  </a:cubicBezTo>
                  <a:lnTo>
                    <a:pt x="60484" y="429196"/>
                  </a:lnTo>
                  <a:lnTo>
                    <a:pt x="40100" y="463963"/>
                  </a:lnTo>
                  <a:cubicBezTo>
                    <a:pt x="25812" y="486823"/>
                    <a:pt x="13906" y="510921"/>
                    <a:pt x="0" y="534162"/>
                  </a:cubicBezTo>
                  <a:cubicBezTo>
                    <a:pt x="21231" y="484451"/>
                    <a:pt x="45272" y="435988"/>
                    <a:pt x="72009" y="389001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Graphic 4">
              <a:extLst>
                <a:ext uri="{FF2B5EF4-FFF2-40B4-BE49-F238E27FC236}">
                  <a16:creationId xmlns:a16="http://schemas.microsoft.com/office/drawing/2014/main" id="{4A55218D-522B-46E6-82A6-01B7194F56E2}"/>
                </a:ext>
              </a:extLst>
            </p:cNvPr>
            <p:cNvSpPr/>
            <p:nvPr/>
          </p:nvSpPr>
          <p:spPr>
            <a:xfrm>
              <a:off x="8384653" y="3646531"/>
              <a:ext cx="156615" cy="679799"/>
            </a:xfrm>
            <a:custGeom>
              <a:avLst/>
              <a:gdLst>
                <a:gd name="connsiteX0" fmla="*/ 40304 w 156615"/>
                <a:gd name="connsiteY0" fmla="*/ 679799 h 679799"/>
                <a:gd name="connsiteX1" fmla="*/ 151651 w 156615"/>
                <a:gd name="connsiteY1" fmla="*/ 0 h 679799"/>
                <a:gd name="connsiteX2" fmla="*/ 40304 w 156615"/>
                <a:gd name="connsiteY2" fmla="*/ 679799 h 679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6615" h="679799">
                  <a:moveTo>
                    <a:pt x="40304" y="679799"/>
                  </a:moveTo>
                  <a:cubicBezTo>
                    <a:pt x="40304" y="679799"/>
                    <a:pt x="184894" y="295751"/>
                    <a:pt x="151651" y="0"/>
                  </a:cubicBezTo>
                  <a:cubicBezTo>
                    <a:pt x="151651" y="0"/>
                    <a:pt x="-94379" y="152400"/>
                    <a:pt x="40304" y="679799"/>
                  </a:cubicBezTo>
                  <a:close/>
                </a:path>
              </a:pathLst>
            </a:custGeom>
            <a:solidFill>
              <a:srgbClr val="71BF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Graphic 4">
              <a:extLst>
                <a:ext uri="{FF2B5EF4-FFF2-40B4-BE49-F238E27FC236}">
                  <a16:creationId xmlns:a16="http://schemas.microsoft.com/office/drawing/2014/main" id="{70375F06-AA11-442E-AB09-CC43666A498A}"/>
                </a:ext>
              </a:extLst>
            </p:cNvPr>
            <p:cNvSpPr/>
            <p:nvPr/>
          </p:nvSpPr>
          <p:spPr>
            <a:xfrm>
              <a:off x="8438108" y="3709205"/>
              <a:ext cx="70383" cy="540162"/>
            </a:xfrm>
            <a:custGeom>
              <a:avLst/>
              <a:gdLst>
                <a:gd name="connsiteX0" fmla="*/ 1517 w 70383"/>
                <a:gd name="connsiteY0" fmla="*/ 403479 h 540162"/>
                <a:gd name="connsiteX1" fmla="*/ 3423 w 70383"/>
                <a:gd name="connsiteY1" fmla="*/ 369284 h 540162"/>
                <a:gd name="connsiteX2" fmla="*/ 5994 w 70383"/>
                <a:gd name="connsiteY2" fmla="*/ 335185 h 540162"/>
                <a:gd name="connsiteX3" fmla="*/ 13519 w 70383"/>
                <a:gd name="connsiteY3" fmla="*/ 267176 h 540162"/>
                <a:gd name="connsiteX4" fmla="*/ 36379 w 70383"/>
                <a:gd name="connsiteY4" fmla="*/ 132302 h 540162"/>
                <a:gd name="connsiteX5" fmla="*/ 70384 w 70383"/>
                <a:gd name="connsiteY5" fmla="*/ 0 h 540162"/>
                <a:gd name="connsiteX6" fmla="*/ 57524 w 70383"/>
                <a:gd name="connsiteY6" fmla="*/ 66675 h 540162"/>
                <a:gd name="connsiteX7" fmla="*/ 45618 w 70383"/>
                <a:gd name="connsiteY7" fmla="*/ 133826 h 540162"/>
                <a:gd name="connsiteX8" fmla="*/ 25521 w 70383"/>
                <a:gd name="connsiteY8" fmla="*/ 268414 h 540162"/>
                <a:gd name="connsiteX9" fmla="*/ 10566 w 70383"/>
                <a:gd name="connsiteY9" fmla="*/ 404051 h 540162"/>
                <a:gd name="connsiteX10" fmla="*/ 7804 w 70383"/>
                <a:gd name="connsiteY10" fmla="*/ 437960 h 540162"/>
                <a:gd name="connsiteX11" fmla="*/ 5804 w 70383"/>
                <a:gd name="connsiteY11" fmla="*/ 471964 h 540162"/>
                <a:gd name="connsiteX12" fmla="*/ 2470 w 70383"/>
                <a:gd name="connsiteY12" fmla="*/ 540163 h 540162"/>
                <a:gd name="connsiteX13" fmla="*/ 1517 w 70383"/>
                <a:gd name="connsiteY13" fmla="*/ 403479 h 54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0383" h="540162">
                  <a:moveTo>
                    <a:pt x="1517" y="403479"/>
                  </a:moveTo>
                  <a:cubicBezTo>
                    <a:pt x="1517" y="392049"/>
                    <a:pt x="2565" y="380619"/>
                    <a:pt x="3423" y="369284"/>
                  </a:cubicBezTo>
                  <a:cubicBezTo>
                    <a:pt x="4280" y="357950"/>
                    <a:pt x="4946" y="346520"/>
                    <a:pt x="5994" y="335185"/>
                  </a:cubicBezTo>
                  <a:cubicBezTo>
                    <a:pt x="8185" y="312515"/>
                    <a:pt x="10566" y="289751"/>
                    <a:pt x="13519" y="267176"/>
                  </a:cubicBezTo>
                  <a:cubicBezTo>
                    <a:pt x="19615" y="221933"/>
                    <a:pt x="26949" y="176975"/>
                    <a:pt x="36379" y="132302"/>
                  </a:cubicBezTo>
                  <a:cubicBezTo>
                    <a:pt x="45809" y="87630"/>
                    <a:pt x="56762" y="43434"/>
                    <a:pt x="70384" y="0"/>
                  </a:cubicBezTo>
                  <a:cubicBezTo>
                    <a:pt x="66002" y="22288"/>
                    <a:pt x="61430" y="44577"/>
                    <a:pt x="57524" y="66675"/>
                  </a:cubicBezTo>
                  <a:cubicBezTo>
                    <a:pt x="53619" y="88773"/>
                    <a:pt x="49524" y="111443"/>
                    <a:pt x="45618" y="133826"/>
                  </a:cubicBezTo>
                  <a:cubicBezTo>
                    <a:pt x="38189" y="178594"/>
                    <a:pt x="31331" y="223456"/>
                    <a:pt x="25521" y="268414"/>
                  </a:cubicBezTo>
                  <a:cubicBezTo>
                    <a:pt x="19711" y="313372"/>
                    <a:pt x="14853" y="358712"/>
                    <a:pt x="10566" y="404051"/>
                  </a:cubicBezTo>
                  <a:lnTo>
                    <a:pt x="7804" y="437960"/>
                  </a:lnTo>
                  <a:lnTo>
                    <a:pt x="5804" y="471964"/>
                  </a:lnTo>
                  <a:cubicBezTo>
                    <a:pt x="3709" y="494633"/>
                    <a:pt x="3994" y="517398"/>
                    <a:pt x="2470" y="540163"/>
                  </a:cubicBezTo>
                  <a:cubicBezTo>
                    <a:pt x="-464" y="494662"/>
                    <a:pt x="-788" y="449018"/>
                    <a:pt x="1517" y="403479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9" name="Graphic 4">
              <a:extLst>
                <a:ext uri="{FF2B5EF4-FFF2-40B4-BE49-F238E27FC236}">
                  <a16:creationId xmlns:a16="http://schemas.microsoft.com/office/drawing/2014/main" id="{14759ABC-CBB5-4711-8869-5BAFCF444AE5}"/>
                </a:ext>
              </a:extLst>
            </p:cNvPr>
            <p:cNvSpPr/>
            <p:nvPr/>
          </p:nvSpPr>
          <p:spPr>
            <a:xfrm>
              <a:off x="8437244" y="4001813"/>
              <a:ext cx="523540" cy="424148"/>
            </a:xfrm>
            <a:custGeom>
              <a:avLst/>
              <a:gdLst>
                <a:gd name="connsiteX0" fmla="*/ 40577 w 523540"/>
                <a:gd name="connsiteY0" fmla="*/ 397097 h 424148"/>
                <a:gd name="connsiteX1" fmla="*/ 435197 w 523540"/>
                <a:gd name="connsiteY1" fmla="*/ 139351 h 424148"/>
                <a:gd name="connsiteX2" fmla="*/ 519399 w 523540"/>
                <a:gd name="connsiteY2" fmla="*/ 424148 h 424148"/>
                <a:gd name="connsiteX3" fmla="*/ 455009 w 523540"/>
                <a:gd name="connsiteY3" fmla="*/ 0 h 424148"/>
                <a:gd name="connsiteX4" fmla="*/ 0 w 523540"/>
                <a:gd name="connsiteY4" fmla="*/ 354902 h 42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540" h="424148">
                  <a:moveTo>
                    <a:pt x="40577" y="397097"/>
                  </a:moveTo>
                  <a:cubicBezTo>
                    <a:pt x="40577" y="397097"/>
                    <a:pt x="338709" y="240506"/>
                    <a:pt x="435197" y="139351"/>
                  </a:cubicBezTo>
                  <a:lnTo>
                    <a:pt x="519399" y="424148"/>
                  </a:lnTo>
                  <a:cubicBezTo>
                    <a:pt x="519399" y="424148"/>
                    <a:pt x="547974" y="156781"/>
                    <a:pt x="455009" y="0"/>
                  </a:cubicBezTo>
                  <a:cubicBezTo>
                    <a:pt x="455009" y="0"/>
                    <a:pt x="176689" y="56483"/>
                    <a:pt x="0" y="354902"/>
                  </a:cubicBezTo>
                  <a:close/>
                </a:path>
              </a:pathLst>
            </a:custGeom>
            <a:solidFill>
              <a:srgbClr val="84D1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0" name="Graphic 4">
              <a:extLst>
                <a:ext uri="{FF2B5EF4-FFF2-40B4-BE49-F238E27FC236}">
                  <a16:creationId xmlns:a16="http://schemas.microsoft.com/office/drawing/2014/main" id="{DEA68CB3-1B42-4BD4-87C1-1E117FF8B66A}"/>
                </a:ext>
              </a:extLst>
            </p:cNvPr>
            <p:cNvSpPr/>
            <p:nvPr/>
          </p:nvSpPr>
          <p:spPr>
            <a:xfrm>
              <a:off x="8529732" y="4053819"/>
              <a:ext cx="411694" cy="258127"/>
            </a:xfrm>
            <a:custGeom>
              <a:avLst/>
              <a:gdLst>
                <a:gd name="connsiteX0" fmla="*/ 56388 w 411694"/>
                <a:gd name="connsiteY0" fmla="*/ 200501 h 258127"/>
                <a:gd name="connsiteX1" fmla="*/ 76391 w 411694"/>
                <a:gd name="connsiteY1" fmla="*/ 182594 h 258127"/>
                <a:gd name="connsiteX2" fmla="*/ 160020 w 411694"/>
                <a:gd name="connsiteY2" fmla="*/ 115919 h 258127"/>
                <a:gd name="connsiteX3" fmla="*/ 248793 w 411694"/>
                <a:gd name="connsiteY3" fmla="*/ 56007 h 258127"/>
                <a:gd name="connsiteX4" fmla="*/ 342043 w 411694"/>
                <a:gd name="connsiteY4" fmla="*/ 2953 h 258127"/>
                <a:gd name="connsiteX5" fmla="*/ 347567 w 411694"/>
                <a:gd name="connsiteY5" fmla="*/ 0 h 258127"/>
                <a:gd name="connsiteX6" fmla="*/ 350806 w 411694"/>
                <a:gd name="connsiteY6" fmla="*/ 5239 h 258127"/>
                <a:gd name="connsiteX7" fmla="*/ 379381 w 411694"/>
                <a:gd name="connsiteY7" fmla="*/ 63722 h 258127"/>
                <a:gd name="connsiteX8" fmla="*/ 398431 w 411694"/>
                <a:gd name="connsiteY8" fmla="*/ 125825 h 258127"/>
                <a:gd name="connsiteX9" fmla="*/ 408718 w 411694"/>
                <a:gd name="connsiteY9" fmla="*/ 189452 h 258127"/>
                <a:gd name="connsiteX10" fmla="*/ 411575 w 411694"/>
                <a:gd name="connsiteY10" fmla="*/ 253746 h 258127"/>
                <a:gd name="connsiteX11" fmla="*/ 389287 w 411694"/>
                <a:gd name="connsiteY11" fmla="*/ 128397 h 258127"/>
                <a:gd name="connsiteX12" fmla="*/ 368618 w 411694"/>
                <a:gd name="connsiteY12" fmla="*/ 68485 h 258127"/>
                <a:gd name="connsiteX13" fmla="*/ 342614 w 411694"/>
                <a:gd name="connsiteY13" fmla="*/ 18288 h 258127"/>
                <a:gd name="connsiteX14" fmla="*/ 256222 w 411694"/>
                <a:gd name="connsiteY14" fmla="*/ 68294 h 258127"/>
                <a:gd name="connsiteX15" fmla="*/ 167259 w 411694"/>
                <a:gd name="connsiteY15" fmla="*/ 126492 h 258127"/>
                <a:gd name="connsiteX16" fmla="*/ 81534 w 411694"/>
                <a:gd name="connsiteY16" fmla="*/ 189452 h 258127"/>
                <a:gd name="connsiteX17" fmla="*/ 0 w 411694"/>
                <a:gd name="connsiteY17" fmla="*/ 258128 h 258127"/>
                <a:gd name="connsiteX18" fmla="*/ 37052 w 411694"/>
                <a:gd name="connsiteY18" fmla="*/ 220028 h 25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11694" h="258127">
                  <a:moveTo>
                    <a:pt x="56388" y="200501"/>
                  </a:moveTo>
                  <a:lnTo>
                    <a:pt x="76391" y="182594"/>
                  </a:lnTo>
                  <a:cubicBezTo>
                    <a:pt x="103156" y="159068"/>
                    <a:pt x="131064" y="136684"/>
                    <a:pt x="160020" y="115919"/>
                  </a:cubicBezTo>
                  <a:cubicBezTo>
                    <a:pt x="188976" y="95155"/>
                    <a:pt x="218408" y="74867"/>
                    <a:pt x="248793" y="56007"/>
                  </a:cubicBezTo>
                  <a:cubicBezTo>
                    <a:pt x="279178" y="37148"/>
                    <a:pt x="310039" y="19431"/>
                    <a:pt x="342043" y="2953"/>
                  </a:cubicBezTo>
                  <a:lnTo>
                    <a:pt x="347567" y="0"/>
                  </a:lnTo>
                  <a:lnTo>
                    <a:pt x="350806" y="5239"/>
                  </a:lnTo>
                  <a:cubicBezTo>
                    <a:pt x="362026" y="23860"/>
                    <a:pt x="371589" y="43425"/>
                    <a:pt x="379381" y="63722"/>
                  </a:cubicBezTo>
                  <a:cubicBezTo>
                    <a:pt x="387172" y="83954"/>
                    <a:pt x="393535" y="104708"/>
                    <a:pt x="398431" y="125825"/>
                  </a:cubicBezTo>
                  <a:cubicBezTo>
                    <a:pt x="403088" y="146818"/>
                    <a:pt x="406518" y="168059"/>
                    <a:pt x="408718" y="189452"/>
                  </a:cubicBezTo>
                  <a:cubicBezTo>
                    <a:pt x="411099" y="210798"/>
                    <a:pt x="412052" y="232277"/>
                    <a:pt x="411575" y="253746"/>
                  </a:cubicBezTo>
                  <a:cubicBezTo>
                    <a:pt x="408089" y="211360"/>
                    <a:pt x="400621" y="169393"/>
                    <a:pt x="389287" y="128397"/>
                  </a:cubicBezTo>
                  <a:cubicBezTo>
                    <a:pt x="383714" y="107995"/>
                    <a:pt x="376809" y="87982"/>
                    <a:pt x="368618" y="68485"/>
                  </a:cubicBezTo>
                  <a:cubicBezTo>
                    <a:pt x="361331" y="51073"/>
                    <a:pt x="352634" y="34290"/>
                    <a:pt x="342614" y="18288"/>
                  </a:cubicBezTo>
                  <a:cubicBezTo>
                    <a:pt x="313468" y="33909"/>
                    <a:pt x="284607" y="50959"/>
                    <a:pt x="256222" y="68294"/>
                  </a:cubicBezTo>
                  <a:cubicBezTo>
                    <a:pt x="226028" y="86868"/>
                    <a:pt x="196501" y="106394"/>
                    <a:pt x="167259" y="126492"/>
                  </a:cubicBezTo>
                  <a:cubicBezTo>
                    <a:pt x="138017" y="146590"/>
                    <a:pt x="109633" y="167640"/>
                    <a:pt x="81534" y="189452"/>
                  </a:cubicBezTo>
                  <a:cubicBezTo>
                    <a:pt x="53435" y="211265"/>
                    <a:pt x="26670" y="234410"/>
                    <a:pt x="0" y="258128"/>
                  </a:cubicBezTo>
                  <a:cubicBezTo>
                    <a:pt x="12192" y="245174"/>
                    <a:pt x="24098" y="231838"/>
                    <a:pt x="37052" y="220028"/>
                  </a:cubicBez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1" name="Graphic 4">
              <a:extLst>
                <a:ext uri="{FF2B5EF4-FFF2-40B4-BE49-F238E27FC236}">
                  <a16:creationId xmlns:a16="http://schemas.microsoft.com/office/drawing/2014/main" id="{1797C04B-DBA6-4C73-830D-0F52471F7639}"/>
                </a:ext>
              </a:extLst>
            </p:cNvPr>
            <p:cNvSpPr/>
            <p:nvPr/>
          </p:nvSpPr>
          <p:spPr>
            <a:xfrm rot="18900000">
              <a:off x="6952110" y="1899716"/>
              <a:ext cx="591121" cy="591121"/>
            </a:xfrm>
            <a:custGeom>
              <a:avLst/>
              <a:gdLst>
                <a:gd name="connsiteX0" fmla="*/ 591122 w 591121"/>
                <a:gd name="connsiteY0" fmla="*/ 295561 h 591121"/>
                <a:gd name="connsiteX1" fmla="*/ 295561 w 591121"/>
                <a:gd name="connsiteY1" fmla="*/ 591122 h 591121"/>
                <a:gd name="connsiteX2" fmla="*/ 0 w 591121"/>
                <a:gd name="connsiteY2" fmla="*/ 295561 h 591121"/>
                <a:gd name="connsiteX3" fmla="*/ 295561 w 591121"/>
                <a:gd name="connsiteY3" fmla="*/ 0 h 591121"/>
                <a:gd name="connsiteX4" fmla="*/ 591122 w 591121"/>
                <a:gd name="connsiteY4" fmla="*/ 295561 h 591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1" h="591121">
                  <a:moveTo>
                    <a:pt x="591122" y="295561"/>
                  </a:moveTo>
                  <a:cubicBezTo>
                    <a:pt x="591122" y="458794"/>
                    <a:pt x="458795" y="591122"/>
                    <a:pt x="295561" y="591122"/>
                  </a:cubicBezTo>
                  <a:cubicBezTo>
                    <a:pt x="132327" y="591122"/>
                    <a:pt x="0" y="458794"/>
                    <a:pt x="0" y="295561"/>
                  </a:cubicBezTo>
                  <a:cubicBezTo>
                    <a:pt x="0" y="132327"/>
                    <a:pt x="132327" y="0"/>
                    <a:pt x="295561" y="0"/>
                  </a:cubicBezTo>
                  <a:cubicBezTo>
                    <a:pt x="458795" y="0"/>
                    <a:pt x="591122" y="132327"/>
                    <a:pt x="591122" y="295561"/>
                  </a:cubicBez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2" name="Graphic 4">
              <a:extLst>
                <a:ext uri="{FF2B5EF4-FFF2-40B4-BE49-F238E27FC236}">
                  <a16:creationId xmlns:a16="http://schemas.microsoft.com/office/drawing/2014/main" id="{97F49A9D-14FE-4A52-8D05-ADFEC3C13329}"/>
                </a:ext>
              </a:extLst>
            </p:cNvPr>
            <p:cNvSpPr/>
            <p:nvPr/>
          </p:nvSpPr>
          <p:spPr>
            <a:xfrm rot="18900000">
              <a:off x="7002021" y="1949627"/>
              <a:ext cx="491299" cy="491299"/>
            </a:xfrm>
            <a:custGeom>
              <a:avLst/>
              <a:gdLst>
                <a:gd name="connsiteX0" fmla="*/ 491300 w 491299"/>
                <a:gd name="connsiteY0" fmla="*/ 245650 h 491299"/>
                <a:gd name="connsiteX1" fmla="*/ 245650 w 491299"/>
                <a:gd name="connsiteY1" fmla="*/ 491300 h 491299"/>
                <a:gd name="connsiteX2" fmla="*/ 0 w 491299"/>
                <a:gd name="connsiteY2" fmla="*/ 245650 h 491299"/>
                <a:gd name="connsiteX3" fmla="*/ 245650 w 491299"/>
                <a:gd name="connsiteY3" fmla="*/ 0 h 491299"/>
                <a:gd name="connsiteX4" fmla="*/ 491300 w 491299"/>
                <a:gd name="connsiteY4" fmla="*/ 245650 h 49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1299" h="491299">
                  <a:moveTo>
                    <a:pt x="491300" y="245650"/>
                  </a:moveTo>
                  <a:cubicBezTo>
                    <a:pt x="491300" y="381318"/>
                    <a:pt x="381319" y="491300"/>
                    <a:pt x="245650" y="491300"/>
                  </a:cubicBezTo>
                  <a:cubicBezTo>
                    <a:pt x="109981" y="491300"/>
                    <a:pt x="0" y="381318"/>
                    <a:pt x="0" y="245650"/>
                  </a:cubicBezTo>
                  <a:cubicBezTo>
                    <a:pt x="0" y="109981"/>
                    <a:pt x="109981" y="0"/>
                    <a:pt x="245650" y="0"/>
                  </a:cubicBezTo>
                  <a:cubicBezTo>
                    <a:pt x="381319" y="0"/>
                    <a:pt x="491300" y="109981"/>
                    <a:pt x="491300" y="245650"/>
                  </a:cubicBezTo>
                  <a:close/>
                </a:path>
              </a:pathLst>
            </a:custGeom>
            <a:solidFill>
              <a:srgbClr val="7C42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3" name="Graphic 4">
              <a:extLst>
                <a:ext uri="{FF2B5EF4-FFF2-40B4-BE49-F238E27FC236}">
                  <a16:creationId xmlns:a16="http://schemas.microsoft.com/office/drawing/2014/main" id="{EF1FEAE8-F8E8-4A07-8B9F-3925B46958EA}"/>
                </a:ext>
              </a:extLst>
            </p:cNvPr>
            <p:cNvSpPr/>
            <p:nvPr/>
          </p:nvSpPr>
          <p:spPr>
            <a:xfrm>
              <a:off x="7012686" y="1960320"/>
              <a:ext cx="469963" cy="469963"/>
            </a:xfrm>
            <a:custGeom>
              <a:avLst/>
              <a:gdLst>
                <a:gd name="connsiteX0" fmla="*/ 469964 w 469963"/>
                <a:gd name="connsiteY0" fmla="*/ 234982 h 469963"/>
                <a:gd name="connsiteX1" fmla="*/ 234982 w 469963"/>
                <a:gd name="connsiteY1" fmla="*/ 469963 h 469963"/>
                <a:gd name="connsiteX2" fmla="*/ 0 w 469963"/>
                <a:gd name="connsiteY2" fmla="*/ 234982 h 469963"/>
                <a:gd name="connsiteX3" fmla="*/ 234982 w 469963"/>
                <a:gd name="connsiteY3" fmla="*/ 0 h 469963"/>
                <a:gd name="connsiteX4" fmla="*/ 469964 w 469963"/>
                <a:gd name="connsiteY4" fmla="*/ 234982 h 469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9963" h="469963">
                  <a:moveTo>
                    <a:pt x="469964" y="234982"/>
                  </a:moveTo>
                  <a:cubicBezTo>
                    <a:pt x="469964" y="364759"/>
                    <a:pt x="364759" y="469963"/>
                    <a:pt x="234982" y="469963"/>
                  </a:cubicBezTo>
                  <a:cubicBezTo>
                    <a:pt x="105205" y="469963"/>
                    <a:pt x="0" y="364759"/>
                    <a:pt x="0" y="234982"/>
                  </a:cubicBezTo>
                  <a:cubicBezTo>
                    <a:pt x="0" y="105205"/>
                    <a:pt x="105205" y="0"/>
                    <a:pt x="234982" y="0"/>
                  </a:cubicBezTo>
                  <a:cubicBezTo>
                    <a:pt x="364759" y="0"/>
                    <a:pt x="469964" y="105205"/>
                    <a:pt x="469964" y="234982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4" name="Graphic 4">
              <a:extLst>
                <a:ext uri="{FF2B5EF4-FFF2-40B4-BE49-F238E27FC236}">
                  <a16:creationId xmlns:a16="http://schemas.microsoft.com/office/drawing/2014/main" id="{8CC99257-BD8F-4C0A-89FB-D5AAF9CA5E80}"/>
                </a:ext>
              </a:extLst>
            </p:cNvPr>
            <p:cNvSpPr/>
            <p:nvPr/>
          </p:nvSpPr>
          <p:spPr>
            <a:xfrm rot="3747599">
              <a:off x="7308636" y="2068500"/>
              <a:ext cx="27241" cy="171735"/>
            </a:xfrm>
            <a:custGeom>
              <a:avLst/>
              <a:gdLst>
                <a:gd name="connsiteX0" fmla="*/ 0 w 27241"/>
                <a:gd name="connsiteY0" fmla="*/ 0 h 171735"/>
                <a:gd name="connsiteX1" fmla="*/ 27241 w 27241"/>
                <a:gd name="connsiteY1" fmla="*/ 0 h 171735"/>
                <a:gd name="connsiteX2" fmla="*/ 27241 w 27241"/>
                <a:gd name="connsiteY2" fmla="*/ 171736 h 171735"/>
                <a:gd name="connsiteX3" fmla="*/ 0 w 27241"/>
                <a:gd name="connsiteY3" fmla="*/ 171736 h 171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241" h="171735">
                  <a:moveTo>
                    <a:pt x="0" y="0"/>
                  </a:moveTo>
                  <a:lnTo>
                    <a:pt x="27241" y="0"/>
                  </a:lnTo>
                  <a:lnTo>
                    <a:pt x="27241" y="171736"/>
                  </a:lnTo>
                  <a:lnTo>
                    <a:pt x="0" y="171736"/>
                  </a:lnTo>
                  <a:close/>
                </a:path>
              </a:pathLst>
            </a:custGeom>
            <a:solidFill>
              <a:srgbClr val="9D68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Graphic 4">
              <a:extLst>
                <a:ext uri="{FF2B5EF4-FFF2-40B4-BE49-F238E27FC236}">
                  <a16:creationId xmlns:a16="http://schemas.microsoft.com/office/drawing/2014/main" id="{8662D7FC-75CE-4F47-81F3-1865761A5D68}"/>
                </a:ext>
              </a:extLst>
            </p:cNvPr>
            <p:cNvSpPr/>
            <p:nvPr/>
          </p:nvSpPr>
          <p:spPr>
            <a:xfrm rot="19955999">
              <a:off x="7291802" y="2179824"/>
              <a:ext cx="12953" cy="223075"/>
            </a:xfrm>
            <a:custGeom>
              <a:avLst/>
              <a:gdLst>
                <a:gd name="connsiteX0" fmla="*/ 0 w 12953"/>
                <a:gd name="connsiteY0" fmla="*/ 0 h 223075"/>
                <a:gd name="connsiteX1" fmla="*/ 12954 w 12953"/>
                <a:gd name="connsiteY1" fmla="*/ 0 h 223075"/>
                <a:gd name="connsiteX2" fmla="*/ 12954 w 12953"/>
                <a:gd name="connsiteY2" fmla="*/ 223075 h 223075"/>
                <a:gd name="connsiteX3" fmla="*/ 0 w 12953"/>
                <a:gd name="connsiteY3" fmla="*/ 223075 h 22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53" h="223075">
                  <a:moveTo>
                    <a:pt x="0" y="0"/>
                  </a:moveTo>
                  <a:lnTo>
                    <a:pt x="12954" y="0"/>
                  </a:lnTo>
                  <a:lnTo>
                    <a:pt x="12954" y="223075"/>
                  </a:lnTo>
                  <a:lnTo>
                    <a:pt x="0" y="223075"/>
                  </a:lnTo>
                  <a:close/>
                </a:path>
              </a:pathLst>
            </a:custGeom>
            <a:solidFill>
              <a:srgbClr val="9D68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Graphic 4">
              <a:extLst>
                <a:ext uri="{FF2B5EF4-FFF2-40B4-BE49-F238E27FC236}">
                  <a16:creationId xmlns:a16="http://schemas.microsoft.com/office/drawing/2014/main" id="{9A19342E-C515-4305-A814-1D16D8A70F0C}"/>
                </a:ext>
              </a:extLst>
            </p:cNvPr>
            <p:cNvSpPr/>
            <p:nvPr/>
          </p:nvSpPr>
          <p:spPr>
            <a:xfrm>
              <a:off x="7228332" y="2176251"/>
              <a:ext cx="38100" cy="38100"/>
            </a:xfrm>
            <a:custGeom>
              <a:avLst/>
              <a:gdLst>
                <a:gd name="connsiteX0" fmla="*/ 38100 w 38100"/>
                <a:gd name="connsiteY0" fmla="*/ 19050 h 38100"/>
                <a:gd name="connsiteX1" fmla="*/ 19050 w 38100"/>
                <a:gd name="connsiteY1" fmla="*/ 38100 h 38100"/>
                <a:gd name="connsiteX2" fmla="*/ 0 w 38100"/>
                <a:gd name="connsiteY2" fmla="*/ 19050 h 38100"/>
                <a:gd name="connsiteX3" fmla="*/ 19050 w 38100"/>
                <a:gd name="connsiteY3" fmla="*/ 0 h 38100"/>
                <a:gd name="connsiteX4" fmla="*/ 38100 w 38100"/>
                <a:gd name="connsiteY4" fmla="*/ 19050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00" h="38100">
                  <a:moveTo>
                    <a:pt x="38100" y="19050"/>
                  </a:moveTo>
                  <a:cubicBezTo>
                    <a:pt x="38100" y="29575"/>
                    <a:pt x="29575" y="38100"/>
                    <a:pt x="19050" y="38100"/>
                  </a:cubicBezTo>
                  <a:cubicBezTo>
                    <a:pt x="8525" y="38100"/>
                    <a:pt x="0" y="29575"/>
                    <a:pt x="0" y="19050"/>
                  </a:cubicBezTo>
                  <a:cubicBezTo>
                    <a:pt x="0" y="8525"/>
                    <a:pt x="8525" y="0"/>
                    <a:pt x="19050" y="0"/>
                  </a:cubicBezTo>
                  <a:cubicBezTo>
                    <a:pt x="29575" y="0"/>
                    <a:pt x="38100" y="8525"/>
                    <a:pt x="38100" y="19050"/>
                  </a:cubicBezTo>
                  <a:close/>
                </a:path>
              </a:pathLst>
            </a:custGeom>
            <a:solidFill>
              <a:srgbClr val="552F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7" name="Graphic 4">
              <a:extLst>
                <a:ext uri="{FF2B5EF4-FFF2-40B4-BE49-F238E27FC236}">
                  <a16:creationId xmlns:a16="http://schemas.microsoft.com/office/drawing/2014/main" id="{711CDA71-6731-4F0F-BB14-8C7D3F1A84F6}"/>
                </a:ext>
              </a:extLst>
            </p:cNvPr>
            <p:cNvSpPr/>
            <p:nvPr/>
          </p:nvSpPr>
          <p:spPr>
            <a:xfrm>
              <a:off x="7238238" y="1971178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8" name="Graphic 4">
              <a:extLst>
                <a:ext uri="{FF2B5EF4-FFF2-40B4-BE49-F238E27FC236}">
                  <a16:creationId xmlns:a16="http://schemas.microsoft.com/office/drawing/2014/main" id="{645A30F2-3913-4410-90A1-1522C4902AB2}"/>
                </a:ext>
              </a:extLst>
            </p:cNvPr>
            <p:cNvSpPr/>
            <p:nvPr/>
          </p:nvSpPr>
          <p:spPr>
            <a:xfrm>
              <a:off x="7238238" y="2383611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9" name="Graphic 4">
              <a:extLst>
                <a:ext uri="{FF2B5EF4-FFF2-40B4-BE49-F238E27FC236}">
                  <a16:creationId xmlns:a16="http://schemas.microsoft.com/office/drawing/2014/main" id="{FFEC52FB-D8CC-4485-A386-0520CFE1C168}"/>
                </a:ext>
              </a:extLst>
            </p:cNvPr>
            <p:cNvSpPr/>
            <p:nvPr/>
          </p:nvSpPr>
          <p:spPr>
            <a:xfrm rot="5400000">
              <a:off x="7444454" y="2177299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0" name="Graphic 4">
              <a:extLst>
                <a:ext uri="{FF2B5EF4-FFF2-40B4-BE49-F238E27FC236}">
                  <a16:creationId xmlns:a16="http://schemas.microsoft.com/office/drawing/2014/main" id="{C1504214-7B33-4991-A6E6-4E0F642065A7}"/>
                </a:ext>
              </a:extLst>
            </p:cNvPr>
            <p:cNvSpPr/>
            <p:nvPr/>
          </p:nvSpPr>
          <p:spPr>
            <a:xfrm rot="5400000">
              <a:off x="7032021" y="2177395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1" name="Graphic 4">
              <a:extLst>
                <a:ext uri="{FF2B5EF4-FFF2-40B4-BE49-F238E27FC236}">
                  <a16:creationId xmlns:a16="http://schemas.microsoft.com/office/drawing/2014/main" id="{285E4716-3FF9-4DAB-93C6-DAE4F50B1D1E}"/>
                </a:ext>
              </a:extLst>
            </p:cNvPr>
            <p:cNvSpPr/>
            <p:nvPr/>
          </p:nvSpPr>
          <p:spPr>
            <a:xfrm rot="2700000">
              <a:off x="7384111" y="2031592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2" name="Graphic 4">
              <a:extLst>
                <a:ext uri="{FF2B5EF4-FFF2-40B4-BE49-F238E27FC236}">
                  <a16:creationId xmlns:a16="http://schemas.microsoft.com/office/drawing/2014/main" id="{002705B6-AB02-4A59-9E55-294DBD86ED8E}"/>
                </a:ext>
              </a:extLst>
            </p:cNvPr>
            <p:cNvSpPr/>
            <p:nvPr/>
          </p:nvSpPr>
          <p:spPr>
            <a:xfrm rot="2700000">
              <a:off x="7092425" y="2323152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3" name="Graphic 4">
              <a:extLst>
                <a:ext uri="{FF2B5EF4-FFF2-40B4-BE49-F238E27FC236}">
                  <a16:creationId xmlns:a16="http://schemas.microsoft.com/office/drawing/2014/main" id="{8785986C-C6F2-4691-B778-7CC203AB4151}"/>
                </a:ext>
              </a:extLst>
            </p:cNvPr>
            <p:cNvSpPr/>
            <p:nvPr/>
          </p:nvSpPr>
          <p:spPr>
            <a:xfrm rot="8100000">
              <a:off x="7384120" y="2323157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4" name="Graphic 4">
              <a:extLst>
                <a:ext uri="{FF2B5EF4-FFF2-40B4-BE49-F238E27FC236}">
                  <a16:creationId xmlns:a16="http://schemas.microsoft.com/office/drawing/2014/main" id="{CB91492E-833F-40F2-B3D2-32E3792F1F4A}"/>
                </a:ext>
              </a:extLst>
            </p:cNvPr>
            <p:cNvSpPr/>
            <p:nvPr/>
          </p:nvSpPr>
          <p:spPr>
            <a:xfrm rot="8100000">
              <a:off x="7092496" y="2031502"/>
              <a:ext cx="18764" cy="39338"/>
            </a:xfrm>
            <a:custGeom>
              <a:avLst/>
              <a:gdLst>
                <a:gd name="connsiteX0" fmla="*/ 0 w 18764"/>
                <a:gd name="connsiteY0" fmla="*/ 0 h 39338"/>
                <a:gd name="connsiteX1" fmla="*/ 18764 w 18764"/>
                <a:gd name="connsiteY1" fmla="*/ 0 h 39338"/>
                <a:gd name="connsiteX2" fmla="*/ 18764 w 18764"/>
                <a:gd name="connsiteY2" fmla="*/ 39338 h 39338"/>
                <a:gd name="connsiteX3" fmla="*/ 0 w 18764"/>
                <a:gd name="connsiteY3" fmla="*/ 39338 h 39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64" h="39338">
                  <a:moveTo>
                    <a:pt x="0" y="0"/>
                  </a:moveTo>
                  <a:lnTo>
                    <a:pt x="18764" y="0"/>
                  </a:lnTo>
                  <a:lnTo>
                    <a:pt x="18764" y="39338"/>
                  </a:lnTo>
                  <a:lnTo>
                    <a:pt x="0" y="39338"/>
                  </a:ln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5" name="Graphic 4">
              <a:extLst>
                <a:ext uri="{FF2B5EF4-FFF2-40B4-BE49-F238E27FC236}">
                  <a16:creationId xmlns:a16="http://schemas.microsoft.com/office/drawing/2014/main" id="{5132C6C4-433B-4386-839D-1A0E0B1896CC}"/>
                </a:ext>
              </a:extLst>
            </p:cNvPr>
            <p:cNvSpPr/>
            <p:nvPr/>
          </p:nvSpPr>
          <p:spPr>
            <a:xfrm>
              <a:off x="3200400" y="2904133"/>
              <a:ext cx="5527946" cy="1753874"/>
            </a:xfrm>
            <a:custGeom>
              <a:avLst/>
              <a:gdLst>
                <a:gd name="connsiteX0" fmla="*/ 5524500 w 5527946"/>
                <a:gd name="connsiteY0" fmla="*/ 1734426 h 1753874"/>
                <a:gd name="connsiteX1" fmla="*/ 30575 w 5527946"/>
                <a:gd name="connsiteY1" fmla="*/ 1734426 h 1753874"/>
                <a:gd name="connsiteX2" fmla="*/ 30575 w 5527946"/>
                <a:gd name="connsiteY2" fmla="*/ 1735760 h 1753874"/>
                <a:gd name="connsiteX3" fmla="*/ 26289 w 5527946"/>
                <a:gd name="connsiteY3" fmla="*/ 1748524 h 1753874"/>
                <a:gd name="connsiteX4" fmla="*/ 18288 w 5527946"/>
                <a:gd name="connsiteY4" fmla="*/ 1751571 h 1753874"/>
                <a:gd name="connsiteX5" fmla="*/ 17526 w 5527946"/>
                <a:gd name="connsiteY5" fmla="*/ 1746523 h 1753874"/>
                <a:gd name="connsiteX6" fmla="*/ 19145 w 5527946"/>
                <a:gd name="connsiteY6" fmla="*/ 1734426 h 1753874"/>
                <a:gd name="connsiteX7" fmla="*/ 0 w 5527946"/>
                <a:gd name="connsiteY7" fmla="*/ 1734426 h 1753874"/>
                <a:gd name="connsiteX8" fmla="*/ 45529 w 5527946"/>
                <a:gd name="connsiteY8" fmla="*/ 1577835 h 1753874"/>
                <a:gd name="connsiteX9" fmla="*/ 1093280 w 5527946"/>
                <a:gd name="connsiteY9" fmla="*/ 657339 h 1753874"/>
                <a:gd name="connsiteX10" fmla="*/ 1711833 w 5527946"/>
                <a:gd name="connsiteY10" fmla="*/ 114 h 1753874"/>
                <a:gd name="connsiteX11" fmla="*/ 2837307 w 5527946"/>
                <a:gd name="connsiteY11" fmla="*/ 628764 h 1753874"/>
                <a:gd name="connsiteX12" fmla="*/ 4092512 w 5527946"/>
                <a:gd name="connsiteY12" fmla="*/ 162039 h 1753874"/>
                <a:gd name="connsiteX13" fmla="*/ 5008912 w 5527946"/>
                <a:gd name="connsiteY13" fmla="*/ 911657 h 1753874"/>
                <a:gd name="connsiteX14" fmla="*/ 5524500 w 5527946"/>
                <a:gd name="connsiteY14" fmla="*/ 1734426 h 175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7946" h="1753874">
                  <a:moveTo>
                    <a:pt x="5524500" y="1734426"/>
                  </a:moveTo>
                  <a:lnTo>
                    <a:pt x="30575" y="1734426"/>
                  </a:lnTo>
                  <a:lnTo>
                    <a:pt x="30575" y="1735760"/>
                  </a:lnTo>
                  <a:cubicBezTo>
                    <a:pt x="29549" y="1740141"/>
                    <a:pt x="28114" y="1744409"/>
                    <a:pt x="26289" y="1748524"/>
                  </a:cubicBezTo>
                  <a:cubicBezTo>
                    <a:pt x="23431" y="1754238"/>
                    <a:pt x="20098" y="1755572"/>
                    <a:pt x="18288" y="1751571"/>
                  </a:cubicBezTo>
                  <a:cubicBezTo>
                    <a:pt x="17706" y="1749952"/>
                    <a:pt x="17448" y="1748237"/>
                    <a:pt x="17526" y="1746523"/>
                  </a:cubicBezTo>
                  <a:cubicBezTo>
                    <a:pt x="17633" y="1742447"/>
                    <a:pt x="18176" y="1738389"/>
                    <a:pt x="19145" y="1734426"/>
                  </a:cubicBezTo>
                  <a:lnTo>
                    <a:pt x="0" y="1734426"/>
                  </a:lnTo>
                  <a:cubicBezTo>
                    <a:pt x="11349" y="1681191"/>
                    <a:pt x="26566" y="1628861"/>
                    <a:pt x="45529" y="1577835"/>
                  </a:cubicBezTo>
                  <a:cubicBezTo>
                    <a:pt x="245554" y="1034148"/>
                    <a:pt x="943356" y="1035482"/>
                    <a:pt x="1093280" y="657339"/>
                  </a:cubicBezTo>
                  <a:cubicBezTo>
                    <a:pt x="1243203" y="279197"/>
                    <a:pt x="1421511" y="-6553"/>
                    <a:pt x="1711833" y="114"/>
                  </a:cubicBezTo>
                  <a:cubicBezTo>
                    <a:pt x="2002155" y="6782"/>
                    <a:pt x="2448116" y="693058"/>
                    <a:pt x="2837307" y="628764"/>
                  </a:cubicBezTo>
                  <a:cubicBezTo>
                    <a:pt x="3226499" y="564470"/>
                    <a:pt x="3505200" y="80601"/>
                    <a:pt x="4092512" y="162039"/>
                  </a:cubicBezTo>
                  <a:cubicBezTo>
                    <a:pt x="4344258" y="196901"/>
                    <a:pt x="4693539" y="845172"/>
                    <a:pt x="5008912" y="911657"/>
                  </a:cubicBezTo>
                  <a:cubicBezTo>
                    <a:pt x="5257038" y="964330"/>
                    <a:pt x="5563934" y="1388002"/>
                    <a:pt x="5524500" y="1734426"/>
                  </a:cubicBezTo>
                  <a:close/>
                </a:path>
              </a:pathLst>
            </a:custGeom>
            <a:solidFill>
              <a:srgbClr val="FFBE5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6" name="Graphic 4">
              <a:extLst>
                <a:ext uri="{FF2B5EF4-FFF2-40B4-BE49-F238E27FC236}">
                  <a16:creationId xmlns:a16="http://schemas.microsoft.com/office/drawing/2014/main" id="{26B9E9CF-3867-4B44-B9FF-184F16B50390}"/>
                </a:ext>
              </a:extLst>
            </p:cNvPr>
            <p:cNvSpPr/>
            <p:nvPr/>
          </p:nvSpPr>
          <p:spPr>
            <a:xfrm>
              <a:off x="3257550" y="2964917"/>
              <a:ext cx="5415663" cy="1673642"/>
            </a:xfrm>
            <a:custGeom>
              <a:avLst/>
              <a:gdLst>
                <a:gd name="connsiteX0" fmla="*/ 0 w 5415663"/>
                <a:gd name="connsiteY0" fmla="*/ 1673643 h 1673642"/>
                <a:gd name="connsiteX1" fmla="*/ 39910 w 5415663"/>
                <a:gd name="connsiteY1" fmla="*/ 1539721 h 1673642"/>
                <a:gd name="connsiteX2" fmla="*/ 616744 w 5415663"/>
                <a:gd name="connsiteY2" fmla="*/ 1017275 h 1673642"/>
                <a:gd name="connsiteX3" fmla="*/ 1087374 w 5415663"/>
                <a:gd name="connsiteY3" fmla="*/ 620654 h 1673642"/>
                <a:gd name="connsiteX4" fmla="*/ 1653350 w 5415663"/>
                <a:gd name="connsiteY4" fmla="*/ 100 h 1673642"/>
                <a:gd name="connsiteX5" fmla="*/ 1655921 w 5415663"/>
                <a:gd name="connsiteY5" fmla="*/ 100 h 1673642"/>
                <a:gd name="connsiteX6" fmla="*/ 2073688 w 5415663"/>
                <a:gd name="connsiteY6" fmla="*/ 266800 h 1673642"/>
                <a:gd name="connsiteX7" fmla="*/ 2711863 w 5415663"/>
                <a:gd name="connsiteY7" fmla="*/ 632560 h 1673642"/>
                <a:gd name="connsiteX8" fmla="*/ 2788920 w 5415663"/>
                <a:gd name="connsiteY8" fmla="*/ 628083 h 1673642"/>
                <a:gd name="connsiteX9" fmla="*/ 3239834 w 5415663"/>
                <a:gd name="connsiteY9" fmla="*/ 411390 h 1673642"/>
                <a:gd name="connsiteX10" fmla="*/ 3940397 w 5415663"/>
                <a:gd name="connsiteY10" fmla="*/ 153453 h 1673642"/>
                <a:gd name="connsiteX11" fmla="*/ 4028694 w 5415663"/>
                <a:gd name="connsiteY11" fmla="*/ 161454 h 1673642"/>
                <a:gd name="connsiteX12" fmla="*/ 4412933 w 5415663"/>
                <a:gd name="connsiteY12" fmla="*/ 487590 h 1673642"/>
                <a:gd name="connsiteX13" fmla="*/ 4941570 w 5415663"/>
                <a:gd name="connsiteY13" fmla="*/ 910500 h 1673642"/>
                <a:gd name="connsiteX14" fmla="*/ 5414487 w 5415663"/>
                <a:gd name="connsiteY14" fmla="*/ 1575726 h 1673642"/>
                <a:gd name="connsiteX15" fmla="*/ 5411534 w 5415663"/>
                <a:gd name="connsiteY15" fmla="*/ 1673262 h 1673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415663" h="1673642">
                  <a:moveTo>
                    <a:pt x="0" y="1673643"/>
                  </a:moveTo>
                  <a:cubicBezTo>
                    <a:pt x="10333" y="1628170"/>
                    <a:pt x="23665" y="1583431"/>
                    <a:pt x="39910" y="1539721"/>
                  </a:cubicBezTo>
                  <a:cubicBezTo>
                    <a:pt x="141256" y="1264068"/>
                    <a:pt x="382810" y="1138623"/>
                    <a:pt x="616744" y="1017275"/>
                  </a:cubicBezTo>
                  <a:cubicBezTo>
                    <a:pt x="819531" y="912024"/>
                    <a:pt x="1011079" y="812678"/>
                    <a:pt x="1087374" y="620654"/>
                  </a:cubicBezTo>
                  <a:cubicBezTo>
                    <a:pt x="1262063" y="180599"/>
                    <a:pt x="1431322" y="-4948"/>
                    <a:pt x="1653350" y="100"/>
                  </a:cubicBezTo>
                  <a:lnTo>
                    <a:pt x="1655921" y="100"/>
                  </a:lnTo>
                  <a:cubicBezTo>
                    <a:pt x="1764506" y="4577"/>
                    <a:pt x="1914620" y="132117"/>
                    <a:pt x="2073688" y="266800"/>
                  </a:cubicBezTo>
                  <a:cubicBezTo>
                    <a:pt x="2270570" y="434154"/>
                    <a:pt x="2493836" y="623702"/>
                    <a:pt x="2711863" y="632560"/>
                  </a:cubicBezTo>
                  <a:cubicBezTo>
                    <a:pt x="2737637" y="633627"/>
                    <a:pt x="2763450" y="632122"/>
                    <a:pt x="2788920" y="628083"/>
                  </a:cubicBezTo>
                  <a:cubicBezTo>
                    <a:pt x="2951893" y="601128"/>
                    <a:pt x="3091720" y="508926"/>
                    <a:pt x="3239834" y="411390"/>
                  </a:cubicBezTo>
                  <a:cubicBezTo>
                    <a:pt x="3441097" y="278706"/>
                    <a:pt x="3649409" y="141546"/>
                    <a:pt x="3940397" y="153453"/>
                  </a:cubicBezTo>
                  <a:cubicBezTo>
                    <a:pt x="3968972" y="154691"/>
                    <a:pt x="3999071" y="157358"/>
                    <a:pt x="4028694" y="161454"/>
                  </a:cubicBezTo>
                  <a:cubicBezTo>
                    <a:pt x="4130802" y="175646"/>
                    <a:pt x="4274153" y="334142"/>
                    <a:pt x="4412933" y="487590"/>
                  </a:cubicBezTo>
                  <a:cubicBezTo>
                    <a:pt x="4584383" y="676756"/>
                    <a:pt x="4761071" y="872400"/>
                    <a:pt x="4941570" y="910500"/>
                  </a:cubicBezTo>
                  <a:cubicBezTo>
                    <a:pt x="5133213" y="950886"/>
                    <a:pt x="5394294" y="1272450"/>
                    <a:pt x="5414487" y="1575726"/>
                  </a:cubicBezTo>
                  <a:cubicBezTo>
                    <a:pt x="5416744" y="1608254"/>
                    <a:pt x="5415753" y="1640924"/>
                    <a:pt x="5411534" y="1673262"/>
                  </a:cubicBezTo>
                </a:path>
              </a:pathLst>
            </a:custGeom>
            <a:noFill/>
            <a:ln w="11621" cap="flat">
              <a:solidFill>
                <a:srgbClr val="FFFFFF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7" name="Graphic 4">
              <a:extLst>
                <a:ext uri="{FF2B5EF4-FFF2-40B4-BE49-F238E27FC236}">
                  <a16:creationId xmlns:a16="http://schemas.microsoft.com/office/drawing/2014/main" id="{61CA146A-F2D5-46B9-8803-75AD3C4A000C}"/>
                </a:ext>
              </a:extLst>
            </p:cNvPr>
            <p:cNvSpPr/>
            <p:nvPr/>
          </p:nvSpPr>
          <p:spPr>
            <a:xfrm>
              <a:off x="3962400" y="3377464"/>
              <a:ext cx="3998744" cy="1261095"/>
            </a:xfrm>
            <a:custGeom>
              <a:avLst/>
              <a:gdLst>
                <a:gd name="connsiteX0" fmla="*/ 3995357 w 3998744"/>
                <a:gd name="connsiteY0" fmla="*/ 1261096 h 1261095"/>
                <a:gd name="connsiteX1" fmla="*/ 0 w 3998744"/>
                <a:gd name="connsiteY1" fmla="*/ 1261096 h 1261095"/>
                <a:gd name="connsiteX2" fmla="*/ 34385 w 3998744"/>
                <a:gd name="connsiteY2" fmla="*/ 1140890 h 1261095"/>
                <a:gd name="connsiteX3" fmla="*/ 792099 w 3998744"/>
                <a:gd name="connsiteY3" fmla="*/ 475283 h 1261095"/>
                <a:gd name="connsiteX4" fmla="*/ 1239774 w 3998744"/>
                <a:gd name="connsiteY4" fmla="*/ 81 h 1261095"/>
                <a:gd name="connsiteX5" fmla="*/ 2053495 w 3998744"/>
                <a:gd name="connsiteY5" fmla="*/ 454804 h 1261095"/>
                <a:gd name="connsiteX6" fmla="*/ 2961037 w 3998744"/>
                <a:gd name="connsiteY6" fmla="*/ 117333 h 1261095"/>
                <a:gd name="connsiteX7" fmla="*/ 3623691 w 3998744"/>
                <a:gd name="connsiteY7" fmla="*/ 659401 h 1261095"/>
                <a:gd name="connsiteX8" fmla="*/ 3995357 w 3998744"/>
                <a:gd name="connsiteY8" fmla="*/ 1261096 h 126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98744" h="1261095">
                  <a:moveTo>
                    <a:pt x="3995357" y="1261096"/>
                  </a:moveTo>
                  <a:lnTo>
                    <a:pt x="0" y="1261096"/>
                  </a:lnTo>
                  <a:cubicBezTo>
                    <a:pt x="8287" y="1220186"/>
                    <a:pt x="19783" y="1179990"/>
                    <a:pt x="34385" y="1140890"/>
                  </a:cubicBezTo>
                  <a:cubicBezTo>
                    <a:pt x="178879" y="747793"/>
                    <a:pt x="683514" y="748746"/>
                    <a:pt x="792099" y="475283"/>
                  </a:cubicBezTo>
                  <a:cubicBezTo>
                    <a:pt x="900684" y="201820"/>
                    <a:pt x="1029367" y="-4682"/>
                    <a:pt x="1239774" y="81"/>
                  </a:cubicBezTo>
                  <a:cubicBezTo>
                    <a:pt x="1450181" y="4843"/>
                    <a:pt x="1772222" y="501191"/>
                    <a:pt x="2053495" y="454804"/>
                  </a:cubicBezTo>
                  <a:cubicBezTo>
                    <a:pt x="2334768" y="408418"/>
                    <a:pt x="2536412" y="58469"/>
                    <a:pt x="2961037" y="117333"/>
                  </a:cubicBezTo>
                  <a:cubicBezTo>
                    <a:pt x="3143155" y="142575"/>
                    <a:pt x="3395758" y="611300"/>
                    <a:pt x="3623691" y="659401"/>
                  </a:cubicBezTo>
                  <a:cubicBezTo>
                    <a:pt x="3804285" y="697597"/>
                    <a:pt x="4029075" y="1009350"/>
                    <a:pt x="3995357" y="1261096"/>
                  </a:cubicBezTo>
                  <a:close/>
                </a:path>
              </a:pathLst>
            </a:custGeom>
            <a:solidFill>
              <a:srgbClr val="FFBE57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8" name="Graphic 4">
              <a:extLst>
                <a:ext uri="{FF2B5EF4-FFF2-40B4-BE49-F238E27FC236}">
                  <a16:creationId xmlns:a16="http://schemas.microsoft.com/office/drawing/2014/main" id="{EB038A06-9A4D-406E-A62D-86CE2831DBE4}"/>
                </a:ext>
              </a:extLst>
            </p:cNvPr>
            <p:cNvSpPr/>
            <p:nvPr/>
          </p:nvSpPr>
          <p:spPr>
            <a:xfrm>
              <a:off x="3217912" y="4619094"/>
              <a:ext cx="14792" cy="38913"/>
            </a:xfrm>
            <a:custGeom>
              <a:avLst/>
              <a:gdLst>
                <a:gd name="connsiteX0" fmla="*/ 14777 w 14792"/>
                <a:gd name="connsiteY0" fmla="*/ 7464 h 38913"/>
                <a:gd name="connsiteX1" fmla="*/ 13063 w 14792"/>
                <a:gd name="connsiteY1" fmla="*/ 19465 h 38913"/>
                <a:gd name="connsiteX2" fmla="*/ 13063 w 14792"/>
                <a:gd name="connsiteY2" fmla="*/ 20799 h 38913"/>
                <a:gd name="connsiteX3" fmla="*/ 8777 w 14792"/>
                <a:gd name="connsiteY3" fmla="*/ 33562 h 38913"/>
                <a:gd name="connsiteX4" fmla="*/ 776 w 14792"/>
                <a:gd name="connsiteY4" fmla="*/ 36610 h 38913"/>
                <a:gd name="connsiteX5" fmla="*/ 14 w 14792"/>
                <a:gd name="connsiteY5" fmla="*/ 31562 h 38913"/>
                <a:gd name="connsiteX6" fmla="*/ 1633 w 14792"/>
                <a:gd name="connsiteY6" fmla="*/ 19465 h 38913"/>
                <a:gd name="connsiteX7" fmla="*/ 1633 w 14792"/>
                <a:gd name="connsiteY7" fmla="*/ 18037 h 38913"/>
                <a:gd name="connsiteX8" fmla="*/ 6110 w 14792"/>
                <a:gd name="connsiteY8" fmla="*/ 5178 h 38913"/>
                <a:gd name="connsiteX9" fmla="*/ 14301 w 14792"/>
                <a:gd name="connsiteY9" fmla="*/ 2416 h 38913"/>
                <a:gd name="connsiteX10" fmla="*/ 14777 w 14792"/>
                <a:gd name="connsiteY10" fmla="*/ 7464 h 3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92" h="38913">
                  <a:moveTo>
                    <a:pt x="14777" y="7464"/>
                  </a:moveTo>
                  <a:cubicBezTo>
                    <a:pt x="14487" y="11502"/>
                    <a:pt x="13913" y="15512"/>
                    <a:pt x="13063" y="19465"/>
                  </a:cubicBezTo>
                  <a:lnTo>
                    <a:pt x="13063" y="20799"/>
                  </a:lnTo>
                  <a:cubicBezTo>
                    <a:pt x="12037" y="25180"/>
                    <a:pt x="10602" y="29448"/>
                    <a:pt x="8777" y="33562"/>
                  </a:cubicBezTo>
                  <a:cubicBezTo>
                    <a:pt x="5919" y="39277"/>
                    <a:pt x="2585" y="40611"/>
                    <a:pt x="776" y="36610"/>
                  </a:cubicBezTo>
                  <a:cubicBezTo>
                    <a:pt x="194" y="34991"/>
                    <a:pt x="-64" y="33276"/>
                    <a:pt x="14" y="31562"/>
                  </a:cubicBezTo>
                  <a:cubicBezTo>
                    <a:pt x="120" y="27486"/>
                    <a:pt x="663" y="23428"/>
                    <a:pt x="1633" y="19465"/>
                  </a:cubicBezTo>
                  <a:cubicBezTo>
                    <a:pt x="1586" y="18989"/>
                    <a:pt x="1586" y="18513"/>
                    <a:pt x="1633" y="18037"/>
                  </a:cubicBezTo>
                  <a:cubicBezTo>
                    <a:pt x="2607" y="13588"/>
                    <a:pt x="4110" y="9274"/>
                    <a:pt x="6110" y="5178"/>
                  </a:cubicBezTo>
                  <a:cubicBezTo>
                    <a:pt x="9062" y="-442"/>
                    <a:pt x="12777" y="-1680"/>
                    <a:pt x="14301" y="2416"/>
                  </a:cubicBezTo>
                  <a:cubicBezTo>
                    <a:pt x="14684" y="4073"/>
                    <a:pt x="14844" y="5768"/>
                    <a:pt x="14777" y="7464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9" name="Graphic 4">
              <a:extLst>
                <a:ext uri="{FF2B5EF4-FFF2-40B4-BE49-F238E27FC236}">
                  <a16:creationId xmlns:a16="http://schemas.microsoft.com/office/drawing/2014/main" id="{F8ADA32B-DA9B-41E3-95FC-BC73C6E602DF}"/>
                </a:ext>
              </a:extLst>
            </p:cNvPr>
            <p:cNvSpPr/>
            <p:nvPr/>
          </p:nvSpPr>
          <p:spPr>
            <a:xfrm>
              <a:off x="3230251" y="4569848"/>
              <a:ext cx="16758" cy="38353"/>
            </a:xfrm>
            <a:custGeom>
              <a:avLst/>
              <a:gdLst>
                <a:gd name="connsiteX0" fmla="*/ 57 w 16758"/>
                <a:gd name="connsiteY0" fmla="*/ 30802 h 38353"/>
                <a:gd name="connsiteX1" fmla="*/ 2724 w 16758"/>
                <a:gd name="connsiteY1" fmla="*/ 17372 h 38353"/>
                <a:gd name="connsiteX2" fmla="*/ 8248 w 16758"/>
                <a:gd name="connsiteY2" fmla="*/ 4799 h 38353"/>
                <a:gd name="connsiteX3" fmla="*/ 16535 w 16758"/>
                <a:gd name="connsiteY3" fmla="*/ 2608 h 38353"/>
                <a:gd name="connsiteX4" fmla="*/ 16535 w 16758"/>
                <a:gd name="connsiteY4" fmla="*/ 7561 h 38353"/>
                <a:gd name="connsiteX5" fmla="*/ 13773 w 16758"/>
                <a:gd name="connsiteY5" fmla="*/ 20801 h 38353"/>
                <a:gd name="connsiteX6" fmla="*/ 8724 w 16758"/>
                <a:gd name="connsiteY6" fmla="*/ 33374 h 38353"/>
                <a:gd name="connsiteX7" fmla="*/ 533 w 16758"/>
                <a:gd name="connsiteY7" fmla="*/ 35850 h 38353"/>
                <a:gd name="connsiteX8" fmla="*/ 57 w 16758"/>
                <a:gd name="connsiteY8" fmla="*/ 30802 h 38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58" h="38353">
                  <a:moveTo>
                    <a:pt x="57" y="30802"/>
                  </a:moveTo>
                  <a:cubicBezTo>
                    <a:pt x="513" y="26249"/>
                    <a:pt x="1406" y="21753"/>
                    <a:pt x="2724" y="17372"/>
                  </a:cubicBezTo>
                  <a:cubicBezTo>
                    <a:pt x="4053" y="12971"/>
                    <a:pt x="5908" y="8752"/>
                    <a:pt x="8248" y="4799"/>
                  </a:cubicBezTo>
                  <a:cubicBezTo>
                    <a:pt x="11582" y="-630"/>
                    <a:pt x="15297" y="-1583"/>
                    <a:pt x="16535" y="2608"/>
                  </a:cubicBezTo>
                  <a:cubicBezTo>
                    <a:pt x="16833" y="4246"/>
                    <a:pt x="16833" y="5923"/>
                    <a:pt x="16535" y="7561"/>
                  </a:cubicBezTo>
                  <a:cubicBezTo>
                    <a:pt x="16008" y="12047"/>
                    <a:pt x="15084" y="16476"/>
                    <a:pt x="13773" y="20801"/>
                  </a:cubicBezTo>
                  <a:cubicBezTo>
                    <a:pt x="12512" y="25154"/>
                    <a:pt x="10822" y="29364"/>
                    <a:pt x="8724" y="33374"/>
                  </a:cubicBezTo>
                  <a:cubicBezTo>
                    <a:pt x="5581" y="38803"/>
                    <a:pt x="2057" y="40041"/>
                    <a:pt x="533" y="35850"/>
                  </a:cubicBezTo>
                  <a:cubicBezTo>
                    <a:pt x="64" y="34212"/>
                    <a:pt x="-98" y="32498"/>
                    <a:pt x="57" y="30802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0" name="Graphic 4">
              <a:extLst>
                <a:ext uri="{FF2B5EF4-FFF2-40B4-BE49-F238E27FC236}">
                  <a16:creationId xmlns:a16="http://schemas.microsoft.com/office/drawing/2014/main" id="{35654FB4-C158-4B97-9B10-F39B828A9A0D}"/>
                </a:ext>
              </a:extLst>
            </p:cNvPr>
            <p:cNvSpPr/>
            <p:nvPr/>
          </p:nvSpPr>
          <p:spPr>
            <a:xfrm>
              <a:off x="3244925" y="4442849"/>
              <a:ext cx="53031" cy="119443"/>
            </a:xfrm>
            <a:custGeom>
              <a:avLst/>
              <a:gdLst>
                <a:gd name="connsiteX0" fmla="*/ 1004 w 53031"/>
                <a:gd name="connsiteY0" fmla="*/ 108652 h 119443"/>
                <a:gd name="connsiteX1" fmla="*/ 19483 w 53031"/>
                <a:gd name="connsiteY1" fmla="*/ 56741 h 119443"/>
                <a:gd name="connsiteX2" fmla="*/ 43105 w 53031"/>
                <a:gd name="connsiteY2" fmla="*/ 7020 h 119443"/>
                <a:gd name="connsiteX3" fmla="*/ 51963 w 53031"/>
                <a:gd name="connsiteY3" fmla="*/ 638 h 119443"/>
                <a:gd name="connsiteX4" fmla="*/ 51296 w 53031"/>
                <a:gd name="connsiteY4" fmla="*/ 10925 h 119443"/>
                <a:gd name="connsiteX5" fmla="*/ 30246 w 53031"/>
                <a:gd name="connsiteY5" fmla="*/ 61217 h 119443"/>
                <a:gd name="connsiteX6" fmla="*/ 9577 w 53031"/>
                <a:gd name="connsiteY6" fmla="*/ 111700 h 119443"/>
                <a:gd name="connsiteX7" fmla="*/ 1576 w 53031"/>
                <a:gd name="connsiteY7" fmla="*/ 119034 h 119443"/>
                <a:gd name="connsiteX8" fmla="*/ 1004 w 53031"/>
                <a:gd name="connsiteY8" fmla="*/ 108652 h 11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031" h="119443">
                  <a:moveTo>
                    <a:pt x="1004" y="108652"/>
                  </a:moveTo>
                  <a:cubicBezTo>
                    <a:pt x="6251" y="91040"/>
                    <a:pt x="12419" y="73705"/>
                    <a:pt x="19483" y="56741"/>
                  </a:cubicBezTo>
                  <a:cubicBezTo>
                    <a:pt x="26467" y="39757"/>
                    <a:pt x="34352" y="23165"/>
                    <a:pt x="43105" y="7020"/>
                  </a:cubicBezTo>
                  <a:cubicBezTo>
                    <a:pt x="46153" y="1495"/>
                    <a:pt x="50153" y="-1362"/>
                    <a:pt x="51963" y="638"/>
                  </a:cubicBezTo>
                  <a:cubicBezTo>
                    <a:pt x="53773" y="2639"/>
                    <a:pt x="53106" y="6449"/>
                    <a:pt x="51296" y="10925"/>
                  </a:cubicBezTo>
                  <a:cubicBezTo>
                    <a:pt x="44248" y="27785"/>
                    <a:pt x="37199" y="44453"/>
                    <a:pt x="30246" y="61217"/>
                  </a:cubicBezTo>
                  <a:cubicBezTo>
                    <a:pt x="23293" y="77981"/>
                    <a:pt x="16625" y="94841"/>
                    <a:pt x="9577" y="111700"/>
                  </a:cubicBezTo>
                  <a:cubicBezTo>
                    <a:pt x="7100" y="117320"/>
                    <a:pt x="3671" y="120653"/>
                    <a:pt x="1576" y="119034"/>
                  </a:cubicBezTo>
                  <a:cubicBezTo>
                    <a:pt x="-520" y="117415"/>
                    <a:pt x="-329" y="113319"/>
                    <a:pt x="1004" y="108652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1" name="Graphic 4">
              <a:extLst>
                <a:ext uri="{FF2B5EF4-FFF2-40B4-BE49-F238E27FC236}">
                  <a16:creationId xmlns:a16="http://schemas.microsoft.com/office/drawing/2014/main" id="{126260E5-46B1-478B-978A-D3089CFF99F3}"/>
                </a:ext>
              </a:extLst>
            </p:cNvPr>
            <p:cNvSpPr/>
            <p:nvPr/>
          </p:nvSpPr>
          <p:spPr>
            <a:xfrm>
              <a:off x="3309116" y="4391630"/>
              <a:ext cx="15974" cy="22942"/>
            </a:xfrm>
            <a:custGeom>
              <a:avLst/>
              <a:gdLst>
                <a:gd name="connsiteX0" fmla="*/ 59 w 15974"/>
                <a:gd name="connsiteY0" fmla="*/ 16615 h 22942"/>
                <a:gd name="connsiteX1" fmla="*/ 2822 w 15974"/>
                <a:gd name="connsiteY1" fmla="*/ 8804 h 22942"/>
                <a:gd name="connsiteX2" fmla="*/ 7965 w 15974"/>
                <a:gd name="connsiteY2" fmla="*/ 2232 h 22942"/>
                <a:gd name="connsiteX3" fmla="*/ 15871 w 15974"/>
                <a:gd name="connsiteY3" fmla="*/ 6327 h 22942"/>
                <a:gd name="connsiteX4" fmla="*/ 15871 w 15974"/>
                <a:gd name="connsiteY4" fmla="*/ 6327 h 22942"/>
                <a:gd name="connsiteX5" fmla="*/ 13109 w 15974"/>
                <a:gd name="connsiteY5" fmla="*/ 14043 h 22942"/>
                <a:gd name="connsiteX6" fmla="*/ 8060 w 15974"/>
                <a:gd name="connsiteY6" fmla="*/ 20520 h 22942"/>
                <a:gd name="connsiteX7" fmla="*/ 59 w 15974"/>
                <a:gd name="connsiteY7" fmla="*/ 16615 h 22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974" h="22942">
                  <a:moveTo>
                    <a:pt x="59" y="16615"/>
                  </a:moveTo>
                  <a:cubicBezTo>
                    <a:pt x="577" y="13881"/>
                    <a:pt x="1508" y="11252"/>
                    <a:pt x="2822" y="8804"/>
                  </a:cubicBezTo>
                  <a:cubicBezTo>
                    <a:pt x="4198" y="6365"/>
                    <a:pt x="5932" y="4156"/>
                    <a:pt x="7965" y="2232"/>
                  </a:cubicBezTo>
                  <a:cubicBezTo>
                    <a:pt x="13109" y="-1959"/>
                    <a:pt x="16633" y="-54"/>
                    <a:pt x="15871" y="6327"/>
                  </a:cubicBezTo>
                  <a:lnTo>
                    <a:pt x="15871" y="6327"/>
                  </a:lnTo>
                  <a:cubicBezTo>
                    <a:pt x="15355" y="9023"/>
                    <a:pt x="14423" y="11633"/>
                    <a:pt x="13109" y="14043"/>
                  </a:cubicBezTo>
                  <a:cubicBezTo>
                    <a:pt x="11822" y="16481"/>
                    <a:pt x="10113" y="18672"/>
                    <a:pt x="8060" y="20520"/>
                  </a:cubicBezTo>
                  <a:cubicBezTo>
                    <a:pt x="3107" y="24901"/>
                    <a:pt x="-512" y="23187"/>
                    <a:pt x="59" y="16615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2" name="Graphic 4">
              <a:extLst>
                <a:ext uri="{FF2B5EF4-FFF2-40B4-BE49-F238E27FC236}">
                  <a16:creationId xmlns:a16="http://schemas.microsoft.com/office/drawing/2014/main" id="{259DC52C-D97C-4F1F-A44F-D0ADA75459FF}"/>
                </a:ext>
              </a:extLst>
            </p:cNvPr>
            <p:cNvSpPr/>
            <p:nvPr/>
          </p:nvSpPr>
          <p:spPr>
            <a:xfrm>
              <a:off x="3336327" y="4344600"/>
              <a:ext cx="16920" cy="22233"/>
            </a:xfrm>
            <a:custGeom>
              <a:avLst/>
              <a:gdLst>
                <a:gd name="connsiteX0" fmla="*/ 185 w 16920"/>
                <a:gd name="connsiteY0" fmla="*/ 15734 h 22233"/>
                <a:gd name="connsiteX1" fmla="*/ 3518 w 16920"/>
                <a:gd name="connsiteY1" fmla="*/ 8114 h 22233"/>
                <a:gd name="connsiteX2" fmla="*/ 9043 w 16920"/>
                <a:gd name="connsiteY2" fmla="*/ 1923 h 22233"/>
                <a:gd name="connsiteX3" fmla="*/ 16663 w 16920"/>
                <a:gd name="connsiteY3" fmla="*/ 6590 h 22233"/>
                <a:gd name="connsiteX4" fmla="*/ 16663 w 16920"/>
                <a:gd name="connsiteY4" fmla="*/ 6590 h 22233"/>
                <a:gd name="connsiteX5" fmla="*/ 13329 w 16920"/>
                <a:gd name="connsiteY5" fmla="*/ 14019 h 22233"/>
                <a:gd name="connsiteX6" fmla="*/ 7900 w 16920"/>
                <a:gd name="connsiteY6" fmla="*/ 20211 h 22233"/>
                <a:gd name="connsiteX7" fmla="*/ 185 w 16920"/>
                <a:gd name="connsiteY7" fmla="*/ 15829 h 2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920" h="22233">
                  <a:moveTo>
                    <a:pt x="185" y="15734"/>
                  </a:moveTo>
                  <a:cubicBezTo>
                    <a:pt x="840" y="13019"/>
                    <a:pt x="1969" y="10438"/>
                    <a:pt x="3518" y="8114"/>
                  </a:cubicBezTo>
                  <a:cubicBezTo>
                    <a:pt x="4990" y="5752"/>
                    <a:pt x="6859" y="3656"/>
                    <a:pt x="9043" y="1923"/>
                  </a:cubicBezTo>
                  <a:cubicBezTo>
                    <a:pt x="14567" y="-1983"/>
                    <a:pt x="17901" y="303"/>
                    <a:pt x="16663" y="6590"/>
                  </a:cubicBezTo>
                  <a:lnTo>
                    <a:pt x="16663" y="6590"/>
                  </a:lnTo>
                  <a:cubicBezTo>
                    <a:pt x="15985" y="9238"/>
                    <a:pt x="14857" y="11753"/>
                    <a:pt x="13329" y="14019"/>
                  </a:cubicBezTo>
                  <a:cubicBezTo>
                    <a:pt x="11865" y="16363"/>
                    <a:pt x="10032" y="18448"/>
                    <a:pt x="7900" y="20211"/>
                  </a:cubicBezTo>
                  <a:cubicBezTo>
                    <a:pt x="2661" y="24116"/>
                    <a:pt x="-863" y="22211"/>
                    <a:pt x="185" y="15829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3" name="Graphic 4">
              <a:extLst>
                <a:ext uri="{FF2B5EF4-FFF2-40B4-BE49-F238E27FC236}">
                  <a16:creationId xmlns:a16="http://schemas.microsoft.com/office/drawing/2014/main" id="{A05AFBC7-8CD8-47D9-BC1C-9721DF57DB60}"/>
                </a:ext>
              </a:extLst>
            </p:cNvPr>
            <p:cNvSpPr/>
            <p:nvPr/>
          </p:nvSpPr>
          <p:spPr>
            <a:xfrm>
              <a:off x="4805457" y="2087669"/>
              <a:ext cx="1936051" cy="1263491"/>
            </a:xfrm>
            <a:custGeom>
              <a:avLst/>
              <a:gdLst>
                <a:gd name="connsiteX0" fmla="*/ 0 w 1936051"/>
                <a:gd name="connsiteY0" fmla="*/ 0 h 1263491"/>
                <a:gd name="connsiteX1" fmla="*/ 1936051 w 1936051"/>
                <a:gd name="connsiteY1" fmla="*/ 0 h 1263491"/>
                <a:gd name="connsiteX2" fmla="*/ 1936051 w 1936051"/>
                <a:gd name="connsiteY2" fmla="*/ 1263491 h 1263491"/>
                <a:gd name="connsiteX3" fmla="*/ 0 w 1936051"/>
                <a:gd name="connsiteY3" fmla="*/ 1263491 h 1263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6051" h="1263491">
                  <a:moveTo>
                    <a:pt x="0" y="0"/>
                  </a:moveTo>
                  <a:lnTo>
                    <a:pt x="1936051" y="0"/>
                  </a:lnTo>
                  <a:lnTo>
                    <a:pt x="1936051" y="1263491"/>
                  </a:lnTo>
                  <a:lnTo>
                    <a:pt x="0" y="1263491"/>
                  </a:ln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" name="Graphic 4">
              <a:extLst>
                <a:ext uri="{FF2B5EF4-FFF2-40B4-BE49-F238E27FC236}">
                  <a16:creationId xmlns:a16="http://schemas.microsoft.com/office/drawing/2014/main" id="{6BB05709-169A-40D8-A415-9992EBFD9F4E}"/>
                </a:ext>
              </a:extLst>
            </p:cNvPr>
            <p:cNvSpPr/>
            <p:nvPr/>
          </p:nvSpPr>
          <p:spPr>
            <a:xfrm>
              <a:off x="4850892" y="2262929"/>
              <a:ext cx="1845373" cy="1032414"/>
            </a:xfrm>
            <a:custGeom>
              <a:avLst/>
              <a:gdLst>
                <a:gd name="connsiteX0" fmla="*/ 0 w 1845373"/>
                <a:gd name="connsiteY0" fmla="*/ 0 h 1032414"/>
                <a:gd name="connsiteX1" fmla="*/ 1845373 w 1845373"/>
                <a:gd name="connsiteY1" fmla="*/ 0 h 1032414"/>
                <a:gd name="connsiteX2" fmla="*/ 1845373 w 1845373"/>
                <a:gd name="connsiteY2" fmla="*/ 1032415 h 1032414"/>
                <a:gd name="connsiteX3" fmla="*/ 0 w 1845373"/>
                <a:gd name="connsiteY3" fmla="*/ 1032415 h 103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5373" h="1032414">
                  <a:moveTo>
                    <a:pt x="0" y="0"/>
                  </a:moveTo>
                  <a:lnTo>
                    <a:pt x="1845373" y="0"/>
                  </a:lnTo>
                  <a:lnTo>
                    <a:pt x="1845373" y="1032415"/>
                  </a:lnTo>
                  <a:lnTo>
                    <a:pt x="0" y="1032415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5" name="Graphic 4">
              <a:extLst>
                <a:ext uri="{FF2B5EF4-FFF2-40B4-BE49-F238E27FC236}">
                  <a16:creationId xmlns:a16="http://schemas.microsoft.com/office/drawing/2014/main" id="{9F320492-CB0D-4BCC-9918-ACE5673ACDE5}"/>
                </a:ext>
              </a:extLst>
            </p:cNvPr>
            <p:cNvSpPr/>
            <p:nvPr/>
          </p:nvSpPr>
          <p:spPr>
            <a:xfrm>
              <a:off x="4805457" y="2087669"/>
              <a:ext cx="1936051" cy="128396"/>
            </a:xfrm>
            <a:custGeom>
              <a:avLst/>
              <a:gdLst>
                <a:gd name="connsiteX0" fmla="*/ 0 w 1936051"/>
                <a:gd name="connsiteY0" fmla="*/ 0 h 128396"/>
                <a:gd name="connsiteX1" fmla="*/ 1936051 w 1936051"/>
                <a:gd name="connsiteY1" fmla="*/ 0 h 128396"/>
                <a:gd name="connsiteX2" fmla="*/ 1936051 w 1936051"/>
                <a:gd name="connsiteY2" fmla="*/ 128397 h 128396"/>
                <a:gd name="connsiteX3" fmla="*/ 0 w 1936051"/>
                <a:gd name="connsiteY3" fmla="*/ 128397 h 128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6051" h="128396">
                  <a:moveTo>
                    <a:pt x="0" y="0"/>
                  </a:moveTo>
                  <a:lnTo>
                    <a:pt x="1936051" y="0"/>
                  </a:lnTo>
                  <a:lnTo>
                    <a:pt x="1936051" y="128397"/>
                  </a:lnTo>
                  <a:lnTo>
                    <a:pt x="0" y="128397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6" name="Graphic 4">
              <a:extLst>
                <a:ext uri="{FF2B5EF4-FFF2-40B4-BE49-F238E27FC236}">
                  <a16:creationId xmlns:a16="http://schemas.microsoft.com/office/drawing/2014/main" id="{A80AC74C-E3AA-4D36-82C0-EAAC99AA18E8}"/>
                </a:ext>
              </a:extLst>
            </p:cNvPr>
            <p:cNvSpPr/>
            <p:nvPr/>
          </p:nvSpPr>
          <p:spPr>
            <a:xfrm>
              <a:off x="4850891" y="2262929"/>
              <a:ext cx="1845183" cy="1030414"/>
            </a:xfrm>
            <a:custGeom>
              <a:avLst/>
              <a:gdLst>
                <a:gd name="connsiteX0" fmla="*/ 1845183 w 1845183"/>
                <a:gd name="connsiteY0" fmla="*/ 840105 h 1030414"/>
                <a:gd name="connsiteX1" fmla="*/ 1558862 w 1845183"/>
                <a:gd name="connsiteY1" fmla="*/ 840105 h 1030414"/>
                <a:gd name="connsiteX2" fmla="*/ 1558862 w 1845183"/>
                <a:gd name="connsiteY2" fmla="*/ 637984 h 1030414"/>
                <a:gd name="connsiteX3" fmla="*/ 1845183 w 1845183"/>
                <a:gd name="connsiteY3" fmla="*/ 637984 h 1030414"/>
                <a:gd name="connsiteX4" fmla="*/ 1845183 w 1845183"/>
                <a:gd name="connsiteY4" fmla="*/ 627221 h 1030414"/>
                <a:gd name="connsiteX5" fmla="*/ 1558862 w 1845183"/>
                <a:gd name="connsiteY5" fmla="*/ 627221 h 1030414"/>
                <a:gd name="connsiteX6" fmla="*/ 1558862 w 1845183"/>
                <a:gd name="connsiteY6" fmla="*/ 425101 h 1030414"/>
                <a:gd name="connsiteX7" fmla="*/ 1845183 w 1845183"/>
                <a:gd name="connsiteY7" fmla="*/ 425101 h 1030414"/>
                <a:gd name="connsiteX8" fmla="*/ 1845183 w 1845183"/>
                <a:gd name="connsiteY8" fmla="*/ 414338 h 1030414"/>
                <a:gd name="connsiteX9" fmla="*/ 1558862 w 1845183"/>
                <a:gd name="connsiteY9" fmla="*/ 414338 h 1030414"/>
                <a:gd name="connsiteX10" fmla="*/ 1558862 w 1845183"/>
                <a:gd name="connsiteY10" fmla="*/ 212217 h 1030414"/>
                <a:gd name="connsiteX11" fmla="*/ 1845183 w 1845183"/>
                <a:gd name="connsiteY11" fmla="*/ 212217 h 1030414"/>
                <a:gd name="connsiteX12" fmla="*/ 1845183 w 1845183"/>
                <a:gd name="connsiteY12" fmla="*/ 201454 h 1030414"/>
                <a:gd name="connsiteX13" fmla="*/ 1558862 w 1845183"/>
                <a:gd name="connsiteY13" fmla="*/ 201454 h 1030414"/>
                <a:gd name="connsiteX14" fmla="*/ 1558862 w 1845183"/>
                <a:gd name="connsiteY14" fmla="*/ 0 h 1030414"/>
                <a:gd name="connsiteX15" fmla="*/ 1548003 w 1845183"/>
                <a:gd name="connsiteY15" fmla="*/ 0 h 1030414"/>
                <a:gd name="connsiteX16" fmla="*/ 1548003 w 1845183"/>
                <a:gd name="connsiteY16" fmla="*/ 201454 h 1030414"/>
                <a:gd name="connsiteX17" fmla="*/ 1243203 w 1845183"/>
                <a:gd name="connsiteY17" fmla="*/ 201454 h 1030414"/>
                <a:gd name="connsiteX18" fmla="*/ 1243203 w 1845183"/>
                <a:gd name="connsiteY18" fmla="*/ 0 h 1030414"/>
                <a:gd name="connsiteX19" fmla="*/ 1232440 w 1845183"/>
                <a:gd name="connsiteY19" fmla="*/ 0 h 1030414"/>
                <a:gd name="connsiteX20" fmla="*/ 1232440 w 1845183"/>
                <a:gd name="connsiteY20" fmla="*/ 201454 h 1030414"/>
                <a:gd name="connsiteX21" fmla="*/ 927640 w 1845183"/>
                <a:gd name="connsiteY21" fmla="*/ 201454 h 1030414"/>
                <a:gd name="connsiteX22" fmla="*/ 927640 w 1845183"/>
                <a:gd name="connsiteY22" fmla="*/ 0 h 1030414"/>
                <a:gd name="connsiteX23" fmla="*/ 916877 w 1845183"/>
                <a:gd name="connsiteY23" fmla="*/ 0 h 1030414"/>
                <a:gd name="connsiteX24" fmla="*/ 916877 w 1845183"/>
                <a:gd name="connsiteY24" fmla="*/ 201454 h 1030414"/>
                <a:gd name="connsiteX25" fmla="*/ 612077 w 1845183"/>
                <a:gd name="connsiteY25" fmla="*/ 201454 h 1030414"/>
                <a:gd name="connsiteX26" fmla="*/ 612077 w 1845183"/>
                <a:gd name="connsiteY26" fmla="*/ 0 h 1030414"/>
                <a:gd name="connsiteX27" fmla="*/ 601313 w 1845183"/>
                <a:gd name="connsiteY27" fmla="*/ 0 h 1030414"/>
                <a:gd name="connsiteX28" fmla="*/ 601313 w 1845183"/>
                <a:gd name="connsiteY28" fmla="*/ 201454 h 1030414"/>
                <a:gd name="connsiteX29" fmla="*/ 296513 w 1845183"/>
                <a:gd name="connsiteY29" fmla="*/ 201454 h 1030414"/>
                <a:gd name="connsiteX30" fmla="*/ 296513 w 1845183"/>
                <a:gd name="connsiteY30" fmla="*/ 0 h 1030414"/>
                <a:gd name="connsiteX31" fmla="*/ 285750 w 1845183"/>
                <a:gd name="connsiteY31" fmla="*/ 0 h 1030414"/>
                <a:gd name="connsiteX32" fmla="*/ 285750 w 1845183"/>
                <a:gd name="connsiteY32" fmla="*/ 201454 h 1030414"/>
                <a:gd name="connsiteX33" fmla="*/ 0 w 1845183"/>
                <a:gd name="connsiteY33" fmla="*/ 201454 h 1030414"/>
                <a:gd name="connsiteX34" fmla="*/ 0 w 1845183"/>
                <a:gd name="connsiteY34" fmla="*/ 212217 h 1030414"/>
                <a:gd name="connsiteX35" fmla="*/ 285750 w 1845183"/>
                <a:gd name="connsiteY35" fmla="*/ 212217 h 1030414"/>
                <a:gd name="connsiteX36" fmla="*/ 285750 w 1845183"/>
                <a:gd name="connsiteY36" fmla="*/ 414338 h 1030414"/>
                <a:gd name="connsiteX37" fmla="*/ 0 w 1845183"/>
                <a:gd name="connsiteY37" fmla="*/ 414338 h 1030414"/>
                <a:gd name="connsiteX38" fmla="*/ 0 w 1845183"/>
                <a:gd name="connsiteY38" fmla="*/ 425101 h 1030414"/>
                <a:gd name="connsiteX39" fmla="*/ 285750 w 1845183"/>
                <a:gd name="connsiteY39" fmla="*/ 425101 h 1030414"/>
                <a:gd name="connsiteX40" fmla="*/ 285750 w 1845183"/>
                <a:gd name="connsiteY40" fmla="*/ 627221 h 1030414"/>
                <a:gd name="connsiteX41" fmla="*/ 0 w 1845183"/>
                <a:gd name="connsiteY41" fmla="*/ 627221 h 1030414"/>
                <a:gd name="connsiteX42" fmla="*/ 0 w 1845183"/>
                <a:gd name="connsiteY42" fmla="*/ 637984 h 1030414"/>
                <a:gd name="connsiteX43" fmla="*/ 285750 w 1845183"/>
                <a:gd name="connsiteY43" fmla="*/ 637984 h 1030414"/>
                <a:gd name="connsiteX44" fmla="*/ 285750 w 1845183"/>
                <a:gd name="connsiteY44" fmla="*/ 840105 h 1030414"/>
                <a:gd name="connsiteX45" fmla="*/ 0 w 1845183"/>
                <a:gd name="connsiteY45" fmla="*/ 840105 h 1030414"/>
                <a:gd name="connsiteX46" fmla="*/ 0 w 1845183"/>
                <a:gd name="connsiteY46" fmla="*/ 850868 h 1030414"/>
                <a:gd name="connsiteX47" fmla="*/ 285750 w 1845183"/>
                <a:gd name="connsiteY47" fmla="*/ 850868 h 1030414"/>
                <a:gd name="connsiteX48" fmla="*/ 285750 w 1845183"/>
                <a:gd name="connsiteY48" fmla="*/ 1030414 h 1030414"/>
                <a:gd name="connsiteX49" fmla="*/ 296513 w 1845183"/>
                <a:gd name="connsiteY49" fmla="*/ 1030414 h 1030414"/>
                <a:gd name="connsiteX50" fmla="*/ 296513 w 1845183"/>
                <a:gd name="connsiteY50" fmla="*/ 850868 h 1030414"/>
                <a:gd name="connsiteX51" fmla="*/ 601313 w 1845183"/>
                <a:gd name="connsiteY51" fmla="*/ 850868 h 1030414"/>
                <a:gd name="connsiteX52" fmla="*/ 601313 w 1845183"/>
                <a:gd name="connsiteY52" fmla="*/ 1030414 h 1030414"/>
                <a:gd name="connsiteX53" fmla="*/ 612077 w 1845183"/>
                <a:gd name="connsiteY53" fmla="*/ 1030414 h 1030414"/>
                <a:gd name="connsiteX54" fmla="*/ 612077 w 1845183"/>
                <a:gd name="connsiteY54" fmla="*/ 850868 h 1030414"/>
                <a:gd name="connsiteX55" fmla="*/ 916877 w 1845183"/>
                <a:gd name="connsiteY55" fmla="*/ 850868 h 1030414"/>
                <a:gd name="connsiteX56" fmla="*/ 916877 w 1845183"/>
                <a:gd name="connsiteY56" fmla="*/ 1030414 h 1030414"/>
                <a:gd name="connsiteX57" fmla="*/ 927640 w 1845183"/>
                <a:gd name="connsiteY57" fmla="*/ 1030414 h 1030414"/>
                <a:gd name="connsiteX58" fmla="*/ 927640 w 1845183"/>
                <a:gd name="connsiteY58" fmla="*/ 850868 h 1030414"/>
                <a:gd name="connsiteX59" fmla="*/ 1232440 w 1845183"/>
                <a:gd name="connsiteY59" fmla="*/ 850868 h 1030414"/>
                <a:gd name="connsiteX60" fmla="*/ 1232440 w 1845183"/>
                <a:gd name="connsiteY60" fmla="*/ 1030414 h 1030414"/>
                <a:gd name="connsiteX61" fmla="*/ 1243203 w 1845183"/>
                <a:gd name="connsiteY61" fmla="*/ 1030414 h 1030414"/>
                <a:gd name="connsiteX62" fmla="*/ 1243203 w 1845183"/>
                <a:gd name="connsiteY62" fmla="*/ 850868 h 1030414"/>
                <a:gd name="connsiteX63" fmla="*/ 1548003 w 1845183"/>
                <a:gd name="connsiteY63" fmla="*/ 850868 h 1030414"/>
                <a:gd name="connsiteX64" fmla="*/ 1548003 w 1845183"/>
                <a:gd name="connsiteY64" fmla="*/ 1030414 h 1030414"/>
                <a:gd name="connsiteX65" fmla="*/ 1558862 w 1845183"/>
                <a:gd name="connsiteY65" fmla="*/ 1030414 h 1030414"/>
                <a:gd name="connsiteX66" fmla="*/ 1558862 w 1845183"/>
                <a:gd name="connsiteY66" fmla="*/ 850868 h 1030414"/>
                <a:gd name="connsiteX67" fmla="*/ 1845183 w 1845183"/>
                <a:gd name="connsiteY67" fmla="*/ 850868 h 1030414"/>
                <a:gd name="connsiteX68" fmla="*/ 916972 w 1845183"/>
                <a:gd name="connsiteY68" fmla="*/ 627221 h 1030414"/>
                <a:gd name="connsiteX69" fmla="*/ 612172 w 1845183"/>
                <a:gd name="connsiteY69" fmla="*/ 627221 h 1030414"/>
                <a:gd name="connsiteX70" fmla="*/ 612172 w 1845183"/>
                <a:gd name="connsiteY70" fmla="*/ 425101 h 1030414"/>
                <a:gd name="connsiteX71" fmla="*/ 916972 w 1845183"/>
                <a:gd name="connsiteY71" fmla="*/ 425101 h 1030414"/>
                <a:gd name="connsiteX72" fmla="*/ 927735 w 1845183"/>
                <a:gd name="connsiteY72" fmla="*/ 425101 h 1030414"/>
                <a:gd name="connsiteX73" fmla="*/ 1232535 w 1845183"/>
                <a:gd name="connsiteY73" fmla="*/ 425101 h 1030414"/>
                <a:gd name="connsiteX74" fmla="*/ 1232535 w 1845183"/>
                <a:gd name="connsiteY74" fmla="*/ 627221 h 1030414"/>
                <a:gd name="connsiteX75" fmla="*/ 927735 w 1845183"/>
                <a:gd name="connsiteY75" fmla="*/ 627221 h 1030414"/>
                <a:gd name="connsiteX76" fmla="*/ 1243203 w 1845183"/>
                <a:gd name="connsiteY76" fmla="*/ 627221 h 1030414"/>
                <a:gd name="connsiteX77" fmla="*/ 1243203 w 1845183"/>
                <a:gd name="connsiteY77" fmla="*/ 425101 h 1030414"/>
                <a:gd name="connsiteX78" fmla="*/ 1548003 w 1845183"/>
                <a:gd name="connsiteY78" fmla="*/ 425101 h 1030414"/>
                <a:gd name="connsiteX79" fmla="*/ 1548003 w 1845183"/>
                <a:gd name="connsiteY79" fmla="*/ 627221 h 1030414"/>
                <a:gd name="connsiteX80" fmla="*/ 1243203 w 1845183"/>
                <a:gd name="connsiteY80" fmla="*/ 414338 h 1030414"/>
                <a:gd name="connsiteX81" fmla="*/ 1243203 w 1845183"/>
                <a:gd name="connsiteY81" fmla="*/ 212217 h 1030414"/>
                <a:gd name="connsiteX82" fmla="*/ 1548003 w 1845183"/>
                <a:gd name="connsiteY82" fmla="*/ 212217 h 1030414"/>
                <a:gd name="connsiteX83" fmla="*/ 1548003 w 1845183"/>
                <a:gd name="connsiteY83" fmla="*/ 414338 h 1030414"/>
                <a:gd name="connsiteX84" fmla="*/ 1232440 w 1845183"/>
                <a:gd name="connsiteY84" fmla="*/ 414338 h 1030414"/>
                <a:gd name="connsiteX85" fmla="*/ 927640 w 1845183"/>
                <a:gd name="connsiteY85" fmla="*/ 414338 h 1030414"/>
                <a:gd name="connsiteX86" fmla="*/ 927640 w 1845183"/>
                <a:gd name="connsiteY86" fmla="*/ 212217 h 1030414"/>
                <a:gd name="connsiteX87" fmla="*/ 1232440 w 1845183"/>
                <a:gd name="connsiteY87" fmla="*/ 212217 h 1030414"/>
                <a:gd name="connsiteX88" fmla="*/ 916972 w 1845183"/>
                <a:gd name="connsiteY88" fmla="*/ 414338 h 1030414"/>
                <a:gd name="connsiteX89" fmla="*/ 612172 w 1845183"/>
                <a:gd name="connsiteY89" fmla="*/ 414338 h 1030414"/>
                <a:gd name="connsiteX90" fmla="*/ 612172 w 1845183"/>
                <a:gd name="connsiteY90" fmla="*/ 212217 h 1030414"/>
                <a:gd name="connsiteX91" fmla="*/ 916972 w 1845183"/>
                <a:gd name="connsiteY91" fmla="*/ 212217 h 1030414"/>
                <a:gd name="connsiteX92" fmla="*/ 601504 w 1845183"/>
                <a:gd name="connsiteY92" fmla="*/ 414338 h 1030414"/>
                <a:gd name="connsiteX93" fmla="*/ 296704 w 1845183"/>
                <a:gd name="connsiteY93" fmla="*/ 414338 h 1030414"/>
                <a:gd name="connsiteX94" fmla="*/ 296704 w 1845183"/>
                <a:gd name="connsiteY94" fmla="*/ 212217 h 1030414"/>
                <a:gd name="connsiteX95" fmla="*/ 601504 w 1845183"/>
                <a:gd name="connsiteY95" fmla="*/ 212217 h 1030414"/>
                <a:gd name="connsiteX96" fmla="*/ 601504 w 1845183"/>
                <a:gd name="connsiteY96" fmla="*/ 425101 h 1030414"/>
                <a:gd name="connsiteX97" fmla="*/ 601504 w 1845183"/>
                <a:gd name="connsiteY97" fmla="*/ 627221 h 1030414"/>
                <a:gd name="connsiteX98" fmla="*/ 296704 w 1845183"/>
                <a:gd name="connsiteY98" fmla="*/ 627221 h 1030414"/>
                <a:gd name="connsiteX99" fmla="*/ 296704 w 1845183"/>
                <a:gd name="connsiteY99" fmla="*/ 425101 h 1030414"/>
                <a:gd name="connsiteX100" fmla="*/ 601504 w 1845183"/>
                <a:gd name="connsiteY100" fmla="*/ 637984 h 1030414"/>
                <a:gd name="connsiteX101" fmla="*/ 601504 w 1845183"/>
                <a:gd name="connsiteY101" fmla="*/ 840105 h 1030414"/>
                <a:gd name="connsiteX102" fmla="*/ 296704 w 1845183"/>
                <a:gd name="connsiteY102" fmla="*/ 840105 h 1030414"/>
                <a:gd name="connsiteX103" fmla="*/ 296704 w 1845183"/>
                <a:gd name="connsiteY103" fmla="*/ 637984 h 1030414"/>
                <a:gd name="connsiteX104" fmla="*/ 612267 w 1845183"/>
                <a:gd name="connsiteY104" fmla="*/ 637984 h 1030414"/>
                <a:gd name="connsiteX105" fmla="*/ 917067 w 1845183"/>
                <a:gd name="connsiteY105" fmla="*/ 637984 h 1030414"/>
                <a:gd name="connsiteX106" fmla="*/ 917067 w 1845183"/>
                <a:gd name="connsiteY106" fmla="*/ 840105 h 1030414"/>
                <a:gd name="connsiteX107" fmla="*/ 612267 w 1845183"/>
                <a:gd name="connsiteY107" fmla="*/ 840105 h 1030414"/>
                <a:gd name="connsiteX108" fmla="*/ 927735 w 1845183"/>
                <a:gd name="connsiteY108" fmla="*/ 637984 h 1030414"/>
                <a:gd name="connsiteX109" fmla="*/ 1232535 w 1845183"/>
                <a:gd name="connsiteY109" fmla="*/ 637984 h 1030414"/>
                <a:gd name="connsiteX110" fmla="*/ 1232535 w 1845183"/>
                <a:gd name="connsiteY110" fmla="*/ 840105 h 1030414"/>
                <a:gd name="connsiteX111" fmla="*/ 927735 w 1845183"/>
                <a:gd name="connsiteY111" fmla="*/ 840105 h 1030414"/>
                <a:gd name="connsiteX112" fmla="*/ 1243203 w 1845183"/>
                <a:gd name="connsiteY112" fmla="*/ 637984 h 1030414"/>
                <a:gd name="connsiteX113" fmla="*/ 1548003 w 1845183"/>
                <a:gd name="connsiteY113" fmla="*/ 637984 h 1030414"/>
                <a:gd name="connsiteX114" fmla="*/ 1548003 w 1845183"/>
                <a:gd name="connsiteY114" fmla="*/ 840105 h 1030414"/>
                <a:gd name="connsiteX115" fmla="*/ 1243203 w 1845183"/>
                <a:gd name="connsiteY115" fmla="*/ 840105 h 10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845183" h="1030414">
                  <a:moveTo>
                    <a:pt x="1845183" y="840105"/>
                  </a:moveTo>
                  <a:lnTo>
                    <a:pt x="1558862" y="840105"/>
                  </a:lnTo>
                  <a:lnTo>
                    <a:pt x="1558862" y="637984"/>
                  </a:lnTo>
                  <a:lnTo>
                    <a:pt x="1845183" y="637984"/>
                  </a:lnTo>
                  <a:lnTo>
                    <a:pt x="1845183" y="627221"/>
                  </a:lnTo>
                  <a:lnTo>
                    <a:pt x="1558862" y="627221"/>
                  </a:lnTo>
                  <a:lnTo>
                    <a:pt x="1558862" y="425101"/>
                  </a:lnTo>
                  <a:lnTo>
                    <a:pt x="1845183" y="425101"/>
                  </a:lnTo>
                  <a:lnTo>
                    <a:pt x="1845183" y="414338"/>
                  </a:lnTo>
                  <a:lnTo>
                    <a:pt x="1558862" y="414338"/>
                  </a:lnTo>
                  <a:lnTo>
                    <a:pt x="1558862" y="212217"/>
                  </a:lnTo>
                  <a:lnTo>
                    <a:pt x="1845183" y="212217"/>
                  </a:lnTo>
                  <a:lnTo>
                    <a:pt x="1845183" y="201454"/>
                  </a:lnTo>
                  <a:lnTo>
                    <a:pt x="1558862" y="201454"/>
                  </a:lnTo>
                  <a:lnTo>
                    <a:pt x="1558862" y="0"/>
                  </a:lnTo>
                  <a:lnTo>
                    <a:pt x="1548003" y="0"/>
                  </a:lnTo>
                  <a:lnTo>
                    <a:pt x="1548003" y="201454"/>
                  </a:lnTo>
                  <a:lnTo>
                    <a:pt x="1243203" y="201454"/>
                  </a:lnTo>
                  <a:lnTo>
                    <a:pt x="1243203" y="0"/>
                  </a:lnTo>
                  <a:lnTo>
                    <a:pt x="1232440" y="0"/>
                  </a:lnTo>
                  <a:lnTo>
                    <a:pt x="1232440" y="201454"/>
                  </a:lnTo>
                  <a:lnTo>
                    <a:pt x="927640" y="201454"/>
                  </a:lnTo>
                  <a:lnTo>
                    <a:pt x="927640" y="0"/>
                  </a:lnTo>
                  <a:lnTo>
                    <a:pt x="916877" y="0"/>
                  </a:lnTo>
                  <a:lnTo>
                    <a:pt x="916877" y="201454"/>
                  </a:lnTo>
                  <a:lnTo>
                    <a:pt x="612077" y="201454"/>
                  </a:lnTo>
                  <a:lnTo>
                    <a:pt x="612077" y="0"/>
                  </a:lnTo>
                  <a:lnTo>
                    <a:pt x="601313" y="0"/>
                  </a:lnTo>
                  <a:lnTo>
                    <a:pt x="601313" y="201454"/>
                  </a:lnTo>
                  <a:lnTo>
                    <a:pt x="296513" y="201454"/>
                  </a:lnTo>
                  <a:lnTo>
                    <a:pt x="296513" y="0"/>
                  </a:lnTo>
                  <a:lnTo>
                    <a:pt x="285750" y="0"/>
                  </a:lnTo>
                  <a:lnTo>
                    <a:pt x="285750" y="201454"/>
                  </a:lnTo>
                  <a:lnTo>
                    <a:pt x="0" y="201454"/>
                  </a:lnTo>
                  <a:lnTo>
                    <a:pt x="0" y="212217"/>
                  </a:lnTo>
                  <a:lnTo>
                    <a:pt x="285750" y="212217"/>
                  </a:lnTo>
                  <a:lnTo>
                    <a:pt x="285750" y="414338"/>
                  </a:lnTo>
                  <a:lnTo>
                    <a:pt x="0" y="414338"/>
                  </a:lnTo>
                  <a:lnTo>
                    <a:pt x="0" y="425101"/>
                  </a:lnTo>
                  <a:lnTo>
                    <a:pt x="285750" y="425101"/>
                  </a:lnTo>
                  <a:lnTo>
                    <a:pt x="285750" y="627221"/>
                  </a:lnTo>
                  <a:lnTo>
                    <a:pt x="0" y="627221"/>
                  </a:lnTo>
                  <a:lnTo>
                    <a:pt x="0" y="637984"/>
                  </a:lnTo>
                  <a:lnTo>
                    <a:pt x="285750" y="637984"/>
                  </a:lnTo>
                  <a:lnTo>
                    <a:pt x="285750" y="840105"/>
                  </a:lnTo>
                  <a:lnTo>
                    <a:pt x="0" y="840105"/>
                  </a:lnTo>
                  <a:lnTo>
                    <a:pt x="0" y="850868"/>
                  </a:lnTo>
                  <a:lnTo>
                    <a:pt x="285750" y="850868"/>
                  </a:lnTo>
                  <a:lnTo>
                    <a:pt x="285750" y="1030414"/>
                  </a:lnTo>
                  <a:lnTo>
                    <a:pt x="296513" y="1030414"/>
                  </a:lnTo>
                  <a:lnTo>
                    <a:pt x="296513" y="850868"/>
                  </a:lnTo>
                  <a:lnTo>
                    <a:pt x="601313" y="850868"/>
                  </a:lnTo>
                  <a:lnTo>
                    <a:pt x="601313" y="1030414"/>
                  </a:lnTo>
                  <a:lnTo>
                    <a:pt x="612077" y="1030414"/>
                  </a:lnTo>
                  <a:lnTo>
                    <a:pt x="612077" y="850868"/>
                  </a:lnTo>
                  <a:lnTo>
                    <a:pt x="916877" y="850868"/>
                  </a:lnTo>
                  <a:lnTo>
                    <a:pt x="916877" y="1030414"/>
                  </a:lnTo>
                  <a:lnTo>
                    <a:pt x="927640" y="1030414"/>
                  </a:lnTo>
                  <a:lnTo>
                    <a:pt x="927640" y="850868"/>
                  </a:lnTo>
                  <a:lnTo>
                    <a:pt x="1232440" y="850868"/>
                  </a:lnTo>
                  <a:lnTo>
                    <a:pt x="1232440" y="1030414"/>
                  </a:lnTo>
                  <a:lnTo>
                    <a:pt x="1243203" y="1030414"/>
                  </a:lnTo>
                  <a:lnTo>
                    <a:pt x="1243203" y="850868"/>
                  </a:lnTo>
                  <a:lnTo>
                    <a:pt x="1548003" y="850868"/>
                  </a:lnTo>
                  <a:lnTo>
                    <a:pt x="1548003" y="1030414"/>
                  </a:lnTo>
                  <a:lnTo>
                    <a:pt x="1558862" y="1030414"/>
                  </a:lnTo>
                  <a:lnTo>
                    <a:pt x="1558862" y="850868"/>
                  </a:lnTo>
                  <a:lnTo>
                    <a:pt x="1845183" y="850868"/>
                  </a:lnTo>
                  <a:close/>
                  <a:moveTo>
                    <a:pt x="916972" y="627221"/>
                  </a:moveTo>
                  <a:lnTo>
                    <a:pt x="612172" y="627221"/>
                  </a:lnTo>
                  <a:lnTo>
                    <a:pt x="612172" y="425101"/>
                  </a:lnTo>
                  <a:lnTo>
                    <a:pt x="916972" y="425101"/>
                  </a:lnTo>
                  <a:close/>
                  <a:moveTo>
                    <a:pt x="927735" y="425101"/>
                  </a:moveTo>
                  <a:lnTo>
                    <a:pt x="1232535" y="425101"/>
                  </a:lnTo>
                  <a:lnTo>
                    <a:pt x="1232535" y="627221"/>
                  </a:lnTo>
                  <a:lnTo>
                    <a:pt x="927735" y="627221"/>
                  </a:lnTo>
                  <a:close/>
                  <a:moveTo>
                    <a:pt x="1243203" y="627221"/>
                  </a:moveTo>
                  <a:lnTo>
                    <a:pt x="1243203" y="425101"/>
                  </a:lnTo>
                  <a:lnTo>
                    <a:pt x="1548003" y="425101"/>
                  </a:lnTo>
                  <a:lnTo>
                    <a:pt x="1548003" y="627221"/>
                  </a:lnTo>
                  <a:close/>
                  <a:moveTo>
                    <a:pt x="1243203" y="414338"/>
                  </a:moveTo>
                  <a:lnTo>
                    <a:pt x="1243203" y="212217"/>
                  </a:lnTo>
                  <a:lnTo>
                    <a:pt x="1548003" y="212217"/>
                  </a:lnTo>
                  <a:lnTo>
                    <a:pt x="1548003" y="414338"/>
                  </a:lnTo>
                  <a:close/>
                  <a:moveTo>
                    <a:pt x="1232440" y="414338"/>
                  </a:moveTo>
                  <a:lnTo>
                    <a:pt x="927640" y="414338"/>
                  </a:lnTo>
                  <a:lnTo>
                    <a:pt x="927640" y="212217"/>
                  </a:lnTo>
                  <a:lnTo>
                    <a:pt x="1232440" y="212217"/>
                  </a:lnTo>
                  <a:close/>
                  <a:moveTo>
                    <a:pt x="916972" y="414338"/>
                  </a:moveTo>
                  <a:lnTo>
                    <a:pt x="612172" y="414338"/>
                  </a:lnTo>
                  <a:lnTo>
                    <a:pt x="612172" y="212217"/>
                  </a:lnTo>
                  <a:lnTo>
                    <a:pt x="916972" y="212217"/>
                  </a:lnTo>
                  <a:close/>
                  <a:moveTo>
                    <a:pt x="601504" y="414338"/>
                  </a:moveTo>
                  <a:lnTo>
                    <a:pt x="296704" y="414338"/>
                  </a:lnTo>
                  <a:lnTo>
                    <a:pt x="296704" y="212217"/>
                  </a:lnTo>
                  <a:lnTo>
                    <a:pt x="601504" y="212217"/>
                  </a:lnTo>
                  <a:close/>
                  <a:moveTo>
                    <a:pt x="601504" y="425101"/>
                  </a:moveTo>
                  <a:lnTo>
                    <a:pt x="601504" y="627221"/>
                  </a:lnTo>
                  <a:lnTo>
                    <a:pt x="296704" y="627221"/>
                  </a:lnTo>
                  <a:lnTo>
                    <a:pt x="296704" y="425101"/>
                  </a:lnTo>
                  <a:close/>
                  <a:moveTo>
                    <a:pt x="601504" y="637984"/>
                  </a:moveTo>
                  <a:lnTo>
                    <a:pt x="601504" y="840105"/>
                  </a:lnTo>
                  <a:lnTo>
                    <a:pt x="296704" y="840105"/>
                  </a:lnTo>
                  <a:lnTo>
                    <a:pt x="296704" y="637984"/>
                  </a:lnTo>
                  <a:close/>
                  <a:moveTo>
                    <a:pt x="612267" y="637984"/>
                  </a:moveTo>
                  <a:lnTo>
                    <a:pt x="917067" y="637984"/>
                  </a:lnTo>
                  <a:lnTo>
                    <a:pt x="917067" y="840105"/>
                  </a:lnTo>
                  <a:lnTo>
                    <a:pt x="612267" y="840105"/>
                  </a:lnTo>
                  <a:close/>
                  <a:moveTo>
                    <a:pt x="927735" y="637984"/>
                  </a:moveTo>
                  <a:lnTo>
                    <a:pt x="1232535" y="637984"/>
                  </a:lnTo>
                  <a:lnTo>
                    <a:pt x="1232535" y="840105"/>
                  </a:lnTo>
                  <a:lnTo>
                    <a:pt x="927735" y="840105"/>
                  </a:lnTo>
                  <a:close/>
                  <a:moveTo>
                    <a:pt x="1243203" y="637984"/>
                  </a:moveTo>
                  <a:lnTo>
                    <a:pt x="1548003" y="637984"/>
                  </a:lnTo>
                  <a:lnTo>
                    <a:pt x="1548003" y="840105"/>
                  </a:lnTo>
                  <a:lnTo>
                    <a:pt x="1243203" y="840105"/>
                  </a:lnTo>
                  <a:close/>
                </a:path>
              </a:pathLst>
            </a:custGeom>
            <a:solidFill>
              <a:srgbClr val="E2E2E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7" name="Graphic 4">
              <a:extLst>
                <a:ext uri="{FF2B5EF4-FFF2-40B4-BE49-F238E27FC236}">
                  <a16:creationId xmlns:a16="http://schemas.microsoft.com/office/drawing/2014/main" id="{715D733C-D843-4304-8804-3D215114C3E7}"/>
                </a:ext>
              </a:extLst>
            </p:cNvPr>
            <p:cNvSpPr/>
            <p:nvPr/>
          </p:nvSpPr>
          <p:spPr>
            <a:xfrm rot="21047401">
              <a:off x="5480012" y="2485098"/>
              <a:ext cx="100202" cy="151828"/>
            </a:xfrm>
            <a:custGeom>
              <a:avLst/>
              <a:gdLst>
                <a:gd name="connsiteX0" fmla="*/ 0 w 100202"/>
                <a:gd name="connsiteY0" fmla="*/ 0 h 151828"/>
                <a:gd name="connsiteX1" fmla="*/ 100203 w 100202"/>
                <a:gd name="connsiteY1" fmla="*/ 0 h 151828"/>
                <a:gd name="connsiteX2" fmla="*/ 100203 w 100202"/>
                <a:gd name="connsiteY2" fmla="*/ 151828 h 151828"/>
                <a:gd name="connsiteX3" fmla="*/ 0 w 100202"/>
                <a:gd name="connsiteY3" fmla="*/ 151828 h 15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202" h="151828">
                  <a:moveTo>
                    <a:pt x="0" y="0"/>
                  </a:moveTo>
                  <a:lnTo>
                    <a:pt x="100203" y="0"/>
                  </a:lnTo>
                  <a:lnTo>
                    <a:pt x="100203" y="151828"/>
                  </a:lnTo>
                  <a:lnTo>
                    <a:pt x="0" y="151828"/>
                  </a:lnTo>
                  <a:close/>
                </a:path>
              </a:pathLst>
            </a:custGeom>
            <a:solidFill>
              <a:srgbClr val="FFBE5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8" name="Graphic 4">
              <a:extLst>
                <a:ext uri="{FF2B5EF4-FFF2-40B4-BE49-F238E27FC236}">
                  <a16:creationId xmlns:a16="http://schemas.microsoft.com/office/drawing/2014/main" id="{5F6EFA71-6FC2-4F4F-843F-9046301CEED3}"/>
                </a:ext>
              </a:extLst>
            </p:cNvPr>
            <p:cNvSpPr/>
            <p:nvPr/>
          </p:nvSpPr>
          <p:spPr>
            <a:xfrm rot="484201">
              <a:off x="5311813" y="2703127"/>
              <a:ext cx="100202" cy="151828"/>
            </a:xfrm>
            <a:custGeom>
              <a:avLst/>
              <a:gdLst>
                <a:gd name="connsiteX0" fmla="*/ 0 w 100202"/>
                <a:gd name="connsiteY0" fmla="*/ 0 h 151828"/>
                <a:gd name="connsiteX1" fmla="*/ 100203 w 100202"/>
                <a:gd name="connsiteY1" fmla="*/ 0 h 151828"/>
                <a:gd name="connsiteX2" fmla="*/ 100203 w 100202"/>
                <a:gd name="connsiteY2" fmla="*/ 151828 h 151828"/>
                <a:gd name="connsiteX3" fmla="*/ 0 w 100202"/>
                <a:gd name="connsiteY3" fmla="*/ 151828 h 15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202" h="151828">
                  <a:moveTo>
                    <a:pt x="0" y="0"/>
                  </a:moveTo>
                  <a:lnTo>
                    <a:pt x="100203" y="0"/>
                  </a:lnTo>
                  <a:lnTo>
                    <a:pt x="100203" y="151828"/>
                  </a:lnTo>
                  <a:lnTo>
                    <a:pt x="0" y="151828"/>
                  </a:lnTo>
                  <a:close/>
                </a:path>
              </a:pathLst>
            </a:custGeom>
            <a:solidFill>
              <a:srgbClr val="FF897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9" name="Graphic 4">
              <a:extLst>
                <a:ext uri="{FF2B5EF4-FFF2-40B4-BE49-F238E27FC236}">
                  <a16:creationId xmlns:a16="http://schemas.microsoft.com/office/drawing/2014/main" id="{66692D03-DE09-42AC-9EB8-A5A0AD2D5F21}"/>
                </a:ext>
              </a:extLst>
            </p:cNvPr>
            <p:cNvSpPr/>
            <p:nvPr/>
          </p:nvSpPr>
          <p:spPr>
            <a:xfrm rot="240600">
              <a:off x="5335352" y="2709917"/>
              <a:ext cx="100203" cy="151828"/>
            </a:xfrm>
            <a:custGeom>
              <a:avLst/>
              <a:gdLst>
                <a:gd name="connsiteX0" fmla="*/ 0 w 100203"/>
                <a:gd name="connsiteY0" fmla="*/ 0 h 151828"/>
                <a:gd name="connsiteX1" fmla="*/ 100203 w 100203"/>
                <a:gd name="connsiteY1" fmla="*/ 0 h 151828"/>
                <a:gd name="connsiteX2" fmla="*/ 100203 w 100203"/>
                <a:gd name="connsiteY2" fmla="*/ 151829 h 151828"/>
                <a:gd name="connsiteX3" fmla="*/ 0 w 100203"/>
                <a:gd name="connsiteY3" fmla="*/ 151829 h 15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203" h="151828">
                  <a:moveTo>
                    <a:pt x="0" y="0"/>
                  </a:moveTo>
                  <a:lnTo>
                    <a:pt x="100203" y="0"/>
                  </a:lnTo>
                  <a:lnTo>
                    <a:pt x="100203" y="151829"/>
                  </a:lnTo>
                  <a:lnTo>
                    <a:pt x="0" y="151829"/>
                  </a:lnTo>
                  <a:close/>
                </a:path>
              </a:pathLst>
            </a:custGeom>
            <a:solidFill>
              <a:srgbClr val="71BF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0" name="Graphic 4">
              <a:extLst>
                <a:ext uri="{FF2B5EF4-FFF2-40B4-BE49-F238E27FC236}">
                  <a16:creationId xmlns:a16="http://schemas.microsoft.com/office/drawing/2014/main" id="{8E1DAD13-4FCD-4CC5-BBCA-3192075D8066}"/>
                </a:ext>
              </a:extLst>
            </p:cNvPr>
            <p:cNvSpPr/>
            <p:nvPr/>
          </p:nvSpPr>
          <p:spPr>
            <a:xfrm>
              <a:off x="5181566" y="4669230"/>
              <a:ext cx="3257137" cy="169259"/>
            </a:xfrm>
            <a:custGeom>
              <a:avLst/>
              <a:gdLst>
                <a:gd name="connsiteX0" fmla="*/ 135384 w 3257137"/>
                <a:gd name="connsiteY0" fmla="*/ 0 h 169259"/>
                <a:gd name="connsiteX1" fmla="*/ 6511 w 3257137"/>
                <a:gd name="connsiteY1" fmla="*/ 127063 h 169259"/>
                <a:gd name="connsiteX2" fmla="*/ 68995 w 3257137"/>
                <a:gd name="connsiteY2" fmla="*/ 169259 h 169259"/>
                <a:gd name="connsiteX3" fmla="*/ 3223866 w 3257137"/>
                <a:gd name="connsiteY3" fmla="*/ 169259 h 169259"/>
                <a:gd name="connsiteX4" fmla="*/ 3243583 w 3257137"/>
                <a:gd name="connsiteY4" fmla="*/ 107252 h 169259"/>
                <a:gd name="connsiteX5" fmla="*/ 3103565 w 3257137"/>
                <a:gd name="connsiteY5" fmla="*/ 0 h 16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137" h="169259">
                  <a:moveTo>
                    <a:pt x="135384" y="0"/>
                  </a:moveTo>
                  <a:lnTo>
                    <a:pt x="6511" y="127063"/>
                  </a:lnTo>
                  <a:cubicBezTo>
                    <a:pt x="6511" y="127063"/>
                    <a:pt x="-29779" y="169259"/>
                    <a:pt x="68995" y="169259"/>
                  </a:cubicBezTo>
                  <a:lnTo>
                    <a:pt x="3223866" y="169259"/>
                  </a:lnTo>
                  <a:cubicBezTo>
                    <a:pt x="3223866" y="169259"/>
                    <a:pt x="3283016" y="166021"/>
                    <a:pt x="3243583" y="107252"/>
                  </a:cubicBezTo>
                  <a:cubicBezTo>
                    <a:pt x="3204149" y="48482"/>
                    <a:pt x="3103565" y="0"/>
                    <a:pt x="3103565" y="0"/>
                  </a:cubicBezTo>
                  <a:close/>
                </a:path>
              </a:pathLst>
            </a:custGeom>
            <a:solidFill>
              <a:srgbClr val="9D68AA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1" name="Graphic 4">
              <a:extLst>
                <a:ext uri="{FF2B5EF4-FFF2-40B4-BE49-F238E27FC236}">
                  <a16:creationId xmlns:a16="http://schemas.microsoft.com/office/drawing/2014/main" id="{6279A7C1-45A3-4BE1-9D86-303A54AAF41E}"/>
                </a:ext>
              </a:extLst>
            </p:cNvPr>
            <p:cNvSpPr/>
            <p:nvPr/>
          </p:nvSpPr>
          <p:spPr>
            <a:xfrm>
              <a:off x="5188066" y="3771403"/>
              <a:ext cx="229277" cy="1057955"/>
            </a:xfrm>
            <a:custGeom>
              <a:avLst/>
              <a:gdLst>
                <a:gd name="connsiteX0" fmla="*/ 104881 w 229277"/>
                <a:gd name="connsiteY0" fmla="*/ 0 h 1057955"/>
                <a:gd name="connsiteX1" fmla="*/ 106 w 229277"/>
                <a:gd name="connsiteY1" fmla="*/ 1024890 h 1057955"/>
                <a:gd name="connsiteX2" fmla="*/ 66781 w 229277"/>
                <a:gd name="connsiteY2" fmla="*/ 1035082 h 1057955"/>
                <a:gd name="connsiteX3" fmla="*/ 229277 w 229277"/>
                <a:gd name="connsiteY3" fmla="*/ 0 h 1057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9277" h="1057955">
                  <a:moveTo>
                    <a:pt x="104881" y="0"/>
                  </a:moveTo>
                  <a:cubicBezTo>
                    <a:pt x="104881" y="0"/>
                    <a:pt x="22490" y="750475"/>
                    <a:pt x="106" y="1024890"/>
                  </a:cubicBezTo>
                  <a:cubicBezTo>
                    <a:pt x="-2942" y="1061752"/>
                    <a:pt x="60780" y="1071467"/>
                    <a:pt x="66781" y="1035082"/>
                  </a:cubicBezTo>
                  <a:cubicBezTo>
                    <a:pt x="105357" y="800195"/>
                    <a:pt x="229277" y="0"/>
                    <a:pt x="229277" y="0"/>
                  </a:cubicBezTo>
                  <a:close/>
                </a:path>
              </a:pathLst>
            </a:custGeom>
            <a:solidFill>
              <a:srgbClr val="FFDCA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2" name="Graphic 4">
              <a:extLst>
                <a:ext uri="{FF2B5EF4-FFF2-40B4-BE49-F238E27FC236}">
                  <a16:creationId xmlns:a16="http://schemas.microsoft.com/office/drawing/2014/main" id="{3CEDD5D1-3205-4DF9-A420-42941AD2A426}"/>
                </a:ext>
              </a:extLst>
            </p:cNvPr>
            <p:cNvSpPr/>
            <p:nvPr/>
          </p:nvSpPr>
          <p:spPr>
            <a:xfrm>
              <a:off x="5316857" y="3771403"/>
              <a:ext cx="201260" cy="926781"/>
            </a:xfrm>
            <a:custGeom>
              <a:avLst/>
              <a:gdLst>
                <a:gd name="connsiteX0" fmla="*/ 92009 w 201260"/>
                <a:gd name="connsiteY0" fmla="*/ 0 h 926781"/>
                <a:gd name="connsiteX1" fmla="*/ 93 w 201260"/>
                <a:gd name="connsiteY1" fmla="*/ 897827 h 926781"/>
                <a:gd name="connsiteX2" fmla="*/ 58386 w 201260"/>
                <a:gd name="connsiteY2" fmla="*/ 906780 h 926781"/>
                <a:gd name="connsiteX3" fmla="*/ 201261 w 201260"/>
                <a:gd name="connsiteY3" fmla="*/ 0 h 9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260" h="926781">
                  <a:moveTo>
                    <a:pt x="92009" y="0"/>
                  </a:moveTo>
                  <a:cubicBezTo>
                    <a:pt x="92009" y="0"/>
                    <a:pt x="19714" y="657225"/>
                    <a:pt x="93" y="897827"/>
                  </a:cubicBezTo>
                  <a:cubicBezTo>
                    <a:pt x="-2574" y="930116"/>
                    <a:pt x="53147" y="938594"/>
                    <a:pt x="58386" y="906780"/>
                  </a:cubicBezTo>
                  <a:cubicBezTo>
                    <a:pt x="92295" y="701040"/>
                    <a:pt x="201261" y="0"/>
                    <a:pt x="201261" y="0"/>
                  </a:cubicBezTo>
                  <a:close/>
                </a:path>
              </a:pathLst>
            </a:custGeom>
            <a:solidFill>
              <a:srgbClr val="F2935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3" name="Graphic 4">
              <a:extLst>
                <a:ext uri="{FF2B5EF4-FFF2-40B4-BE49-F238E27FC236}">
                  <a16:creationId xmlns:a16="http://schemas.microsoft.com/office/drawing/2014/main" id="{04810E10-2D37-4B60-AFEA-362805AE042C}"/>
                </a:ext>
              </a:extLst>
            </p:cNvPr>
            <p:cNvSpPr/>
            <p:nvPr/>
          </p:nvSpPr>
          <p:spPr>
            <a:xfrm>
              <a:off x="8083867" y="3771403"/>
              <a:ext cx="201355" cy="926781"/>
            </a:xfrm>
            <a:custGeom>
              <a:avLst/>
              <a:gdLst>
                <a:gd name="connsiteX0" fmla="*/ 109347 w 201355"/>
                <a:gd name="connsiteY0" fmla="*/ 0 h 926781"/>
                <a:gd name="connsiteX1" fmla="*/ 201263 w 201355"/>
                <a:gd name="connsiteY1" fmla="*/ 897827 h 926781"/>
                <a:gd name="connsiteX2" fmla="*/ 142875 w 201355"/>
                <a:gd name="connsiteY2" fmla="*/ 906780 h 926781"/>
                <a:gd name="connsiteX3" fmla="*/ 0 w 201355"/>
                <a:gd name="connsiteY3" fmla="*/ 0 h 9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1355" h="926781">
                  <a:moveTo>
                    <a:pt x="109347" y="0"/>
                  </a:moveTo>
                  <a:cubicBezTo>
                    <a:pt x="109347" y="0"/>
                    <a:pt x="181546" y="657225"/>
                    <a:pt x="201263" y="897827"/>
                  </a:cubicBezTo>
                  <a:cubicBezTo>
                    <a:pt x="203930" y="930116"/>
                    <a:pt x="148114" y="938594"/>
                    <a:pt x="142875" y="906780"/>
                  </a:cubicBezTo>
                  <a:cubicBezTo>
                    <a:pt x="109061" y="70104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2935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4" name="Graphic 4">
              <a:extLst>
                <a:ext uri="{FF2B5EF4-FFF2-40B4-BE49-F238E27FC236}">
                  <a16:creationId xmlns:a16="http://schemas.microsoft.com/office/drawing/2014/main" id="{D8DF2330-69CE-4AD2-98D3-AE53EEEF79BA}"/>
                </a:ext>
              </a:extLst>
            </p:cNvPr>
            <p:cNvSpPr/>
            <p:nvPr/>
          </p:nvSpPr>
          <p:spPr>
            <a:xfrm>
              <a:off x="8195691" y="3771403"/>
              <a:ext cx="229271" cy="1057955"/>
            </a:xfrm>
            <a:custGeom>
              <a:avLst/>
              <a:gdLst>
                <a:gd name="connsiteX0" fmla="*/ 124396 w 229271"/>
                <a:gd name="connsiteY0" fmla="*/ 0 h 1057955"/>
                <a:gd name="connsiteX1" fmla="*/ 229171 w 229271"/>
                <a:gd name="connsiteY1" fmla="*/ 1024890 h 1057955"/>
                <a:gd name="connsiteX2" fmla="*/ 162496 w 229271"/>
                <a:gd name="connsiteY2" fmla="*/ 1035082 h 1057955"/>
                <a:gd name="connsiteX3" fmla="*/ 0 w 229271"/>
                <a:gd name="connsiteY3" fmla="*/ 0 h 1057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9271" h="1057955">
                  <a:moveTo>
                    <a:pt x="124396" y="0"/>
                  </a:moveTo>
                  <a:cubicBezTo>
                    <a:pt x="124396" y="0"/>
                    <a:pt x="206883" y="750475"/>
                    <a:pt x="229171" y="1024890"/>
                  </a:cubicBezTo>
                  <a:cubicBezTo>
                    <a:pt x="232124" y="1061752"/>
                    <a:pt x="168497" y="1071467"/>
                    <a:pt x="162496" y="1035082"/>
                  </a:cubicBezTo>
                  <a:cubicBezTo>
                    <a:pt x="124396" y="80019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DCA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5" name="Graphic 4">
              <a:extLst>
                <a:ext uri="{FF2B5EF4-FFF2-40B4-BE49-F238E27FC236}">
                  <a16:creationId xmlns:a16="http://schemas.microsoft.com/office/drawing/2014/main" id="{CDCD14F1-582C-4DE2-9472-9AAF4BE34AC1}"/>
                </a:ext>
              </a:extLst>
            </p:cNvPr>
            <p:cNvSpPr/>
            <p:nvPr/>
          </p:nvSpPr>
          <p:spPr>
            <a:xfrm>
              <a:off x="5219700" y="3686917"/>
              <a:ext cx="3185731" cy="126302"/>
            </a:xfrm>
            <a:custGeom>
              <a:avLst/>
              <a:gdLst>
                <a:gd name="connsiteX0" fmla="*/ 0 w 3185731"/>
                <a:gd name="connsiteY0" fmla="*/ 0 h 126302"/>
                <a:gd name="connsiteX1" fmla="*/ 3185732 w 3185731"/>
                <a:gd name="connsiteY1" fmla="*/ 0 h 126302"/>
                <a:gd name="connsiteX2" fmla="*/ 3185732 w 3185731"/>
                <a:gd name="connsiteY2" fmla="*/ 0 h 126302"/>
                <a:gd name="connsiteX3" fmla="*/ 3185732 w 3185731"/>
                <a:gd name="connsiteY3" fmla="*/ 28575 h 126302"/>
                <a:gd name="connsiteX4" fmla="*/ 3088005 w 3185731"/>
                <a:gd name="connsiteY4" fmla="*/ 126302 h 126302"/>
                <a:gd name="connsiteX5" fmla="*/ 98107 w 3185731"/>
                <a:gd name="connsiteY5" fmla="*/ 126302 h 126302"/>
                <a:gd name="connsiteX6" fmla="*/ 0 w 3185731"/>
                <a:gd name="connsiteY6" fmla="*/ 28956 h 126302"/>
                <a:gd name="connsiteX7" fmla="*/ 0 w 3185731"/>
                <a:gd name="connsiteY7" fmla="*/ 28575 h 126302"/>
                <a:gd name="connsiteX8" fmla="*/ 0 w 3185731"/>
                <a:gd name="connsiteY8" fmla="*/ 0 h 126302"/>
                <a:gd name="connsiteX9" fmla="*/ 0 w 3185731"/>
                <a:gd name="connsiteY9" fmla="*/ 0 h 12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85731" h="126302">
                  <a:moveTo>
                    <a:pt x="0" y="0"/>
                  </a:moveTo>
                  <a:lnTo>
                    <a:pt x="3185732" y="0"/>
                  </a:lnTo>
                  <a:lnTo>
                    <a:pt x="3185732" y="0"/>
                  </a:lnTo>
                  <a:lnTo>
                    <a:pt x="3185732" y="28575"/>
                  </a:lnTo>
                  <a:cubicBezTo>
                    <a:pt x="3185732" y="82544"/>
                    <a:pt x="3141974" y="126302"/>
                    <a:pt x="3088005" y="126302"/>
                  </a:cubicBezTo>
                  <a:lnTo>
                    <a:pt x="98107" y="126302"/>
                  </a:lnTo>
                  <a:cubicBezTo>
                    <a:pt x="44139" y="126511"/>
                    <a:pt x="210" y="82925"/>
                    <a:pt x="0" y="28956"/>
                  </a:cubicBezTo>
                  <a:cubicBezTo>
                    <a:pt x="0" y="28832"/>
                    <a:pt x="0" y="28699"/>
                    <a:pt x="0" y="28575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584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6" name="Graphic 4">
              <a:extLst>
                <a:ext uri="{FF2B5EF4-FFF2-40B4-BE49-F238E27FC236}">
                  <a16:creationId xmlns:a16="http://schemas.microsoft.com/office/drawing/2014/main" id="{CA884A5D-418E-4874-A1ED-2E0091A1D709}"/>
                </a:ext>
              </a:extLst>
            </p:cNvPr>
            <p:cNvSpPr/>
            <p:nvPr/>
          </p:nvSpPr>
          <p:spPr>
            <a:xfrm>
              <a:off x="5054822" y="3674058"/>
              <a:ext cx="3515867" cy="52863"/>
            </a:xfrm>
            <a:custGeom>
              <a:avLst/>
              <a:gdLst>
                <a:gd name="connsiteX0" fmla="*/ 0 w 3515867"/>
                <a:gd name="connsiteY0" fmla="*/ 0 h 52863"/>
                <a:gd name="connsiteX1" fmla="*/ 3515868 w 3515867"/>
                <a:gd name="connsiteY1" fmla="*/ 0 h 52863"/>
                <a:gd name="connsiteX2" fmla="*/ 3515868 w 3515867"/>
                <a:gd name="connsiteY2" fmla="*/ 52864 h 52863"/>
                <a:gd name="connsiteX3" fmla="*/ 0 w 3515867"/>
                <a:gd name="connsiteY3" fmla="*/ 52864 h 5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15867" h="52863">
                  <a:moveTo>
                    <a:pt x="0" y="0"/>
                  </a:moveTo>
                  <a:lnTo>
                    <a:pt x="3515868" y="0"/>
                  </a:lnTo>
                  <a:lnTo>
                    <a:pt x="3515868" y="52864"/>
                  </a:lnTo>
                  <a:lnTo>
                    <a:pt x="0" y="52864"/>
                  </a:lnTo>
                  <a:close/>
                </a:path>
              </a:pathLst>
            </a:custGeom>
            <a:solidFill>
              <a:srgbClr val="F2935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7" name="Graphic 4">
              <a:extLst>
                <a:ext uri="{FF2B5EF4-FFF2-40B4-BE49-F238E27FC236}">
                  <a16:creationId xmlns:a16="http://schemas.microsoft.com/office/drawing/2014/main" id="{A657BFFC-9FB9-42B5-AFEF-ADB0CAF0A646}"/>
                </a:ext>
              </a:extLst>
            </p:cNvPr>
            <p:cNvSpPr/>
            <p:nvPr/>
          </p:nvSpPr>
          <p:spPr>
            <a:xfrm>
              <a:off x="5054822" y="3578617"/>
              <a:ext cx="3515867" cy="95345"/>
            </a:xfrm>
            <a:custGeom>
              <a:avLst/>
              <a:gdLst>
                <a:gd name="connsiteX0" fmla="*/ 168497 w 3515867"/>
                <a:gd name="connsiteY0" fmla="*/ 0 h 95345"/>
                <a:gd name="connsiteX1" fmla="*/ 0 w 3515867"/>
                <a:gd name="connsiteY1" fmla="*/ 95345 h 95345"/>
                <a:gd name="connsiteX2" fmla="*/ 3515868 w 3515867"/>
                <a:gd name="connsiteY2" fmla="*/ 95345 h 95345"/>
                <a:gd name="connsiteX3" fmla="*/ 3360515 w 3515867"/>
                <a:gd name="connsiteY3" fmla="*/ 0 h 95345"/>
                <a:gd name="connsiteX4" fmla="*/ 168497 w 3515867"/>
                <a:gd name="connsiteY4" fmla="*/ 0 h 95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15867" h="95345">
                  <a:moveTo>
                    <a:pt x="168497" y="0"/>
                  </a:moveTo>
                  <a:lnTo>
                    <a:pt x="0" y="95345"/>
                  </a:lnTo>
                  <a:lnTo>
                    <a:pt x="3515868" y="95345"/>
                  </a:lnTo>
                  <a:lnTo>
                    <a:pt x="3360515" y="0"/>
                  </a:lnTo>
                  <a:lnTo>
                    <a:pt x="168497" y="0"/>
                  </a:lnTo>
                  <a:close/>
                </a:path>
              </a:pathLst>
            </a:custGeom>
            <a:solidFill>
              <a:srgbClr val="FFDCA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8" name="Graphic 4">
              <a:extLst>
                <a:ext uri="{FF2B5EF4-FFF2-40B4-BE49-F238E27FC236}">
                  <a16:creationId xmlns:a16="http://schemas.microsoft.com/office/drawing/2014/main" id="{2670C47C-9A3C-47B6-8F34-F0BEB97D2052}"/>
                </a:ext>
              </a:extLst>
            </p:cNvPr>
            <p:cNvSpPr/>
            <p:nvPr/>
          </p:nvSpPr>
          <p:spPr>
            <a:xfrm>
              <a:off x="8130921" y="3477367"/>
              <a:ext cx="239363" cy="146807"/>
            </a:xfrm>
            <a:custGeom>
              <a:avLst/>
              <a:gdLst>
                <a:gd name="connsiteX0" fmla="*/ 239363 w 239363"/>
                <a:gd name="connsiteY0" fmla="*/ 0 h 146807"/>
                <a:gd name="connsiteX1" fmla="*/ 236601 w 239363"/>
                <a:gd name="connsiteY1" fmla="*/ 42005 h 146807"/>
                <a:gd name="connsiteX2" fmla="*/ 235362 w 239363"/>
                <a:gd name="connsiteY2" fmla="*/ 62008 h 146807"/>
                <a:gd name="connsiteX3" fmla="*/ 231171 w 239363"/>
                <a:gd name="connsiteY3" fmla="*/ 124492 h 146807"/>
                <a:gd name="connsiteX4" fmla="*/ 10573 w 239363"/>
                <a:gd name="connsiteY4" fmla="*/ 127159 h 146807"/>
                <a:gd name="connsiteX5" fmla="*/ 5429 w 239363"/>
                <a:gd name="connsiteY5" fmla="*/ 64865 h 146807"/>
                <a:gd name="connsiteX6" fmla="*/ 3620 w 239363"/>
                <a:gd name="connsiteY6" fmla="*/ 44672 h 146807"/>
                <a:gd name="connsiteX7" fmla="*/ 0 w 239363"/>
                <a:gd name="connsiteY7" fmla="*/ 0 h 14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9363" h="146807">
                  <a:moveTo>
                    <a:pt x="239363" y="0"/>
                  </a:moveTo>
                  <a:lnTo>
                    <a:pt x="236601" y="42005"/>
                  </a:lnTo>
                  <a:lnTo>
                    <a:pt x="235362" y="62008"/>
                  </a:lnTo>
                  <a:lnTo>
                    <a:pt x="231171" y="124492"/>
                  </a:lnTo>
                  <a:cubicBezTo>
                    <a:pt x="229171" y="152305"/>
                    <a:pt x="12859" y="155162"/>
                    <a:pt x="10573" y="127159"/>
                  </a:cubicBezTo>
                  <a:lnTo>
                    <a:pt x="5429" y="64865"/>
                  </a:lnTo>
                  <a:lnTo>
                    <a:pt x="3620" y="4467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584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9" name="Graphic 4">
              <a:extLst>
                <a:ext uri="{FF2B5EF4-FFF2-40B4-BE49-F238E27FC236}">
                  <a16:creationId xmlns:a16="http://schemas.microsoft.com/office/drawing/2014/main" id="{1F7BD5FF-DD8D-417D-9559-478F8E487537}"/>
                </a:ext>
              </a:extLst>
            </p:cNvPr>
            <p:cNvSpPr/>
            <p:nvPr/>
          </p:nvSpPr>
          <p:spPr>
            <a:xfrm>
              <a:off x="8131016" y="3462412"/>
              <a:ext cx="239267" cy="29337"/>
            </a:xfrm>
            <a:custGeom>
              <a:avLst/>
              <a:gdLst>
                <a:gd name="connsiteX0" fmla="*/ 239268 w 239267"/>
                <a:gd name="connsiteY0" fmla="*/ 14669 h 29337"/>
                <a:gd name="connsiteX1" fmla="*/ 119634 w 239267"/>
                <a:gd name="connsiteY1" fmla="*/ 29337 h 29337"/>
                <a:gd name="connsiteX2" fmla="*/ 0 w 239267"/>
                <a:gd name="connsiteY2" fmla="*/ 14669 h 29337"/>
                <a:gd name="connsiteX3" fmla="*/ 119634 w 239267"/>
                <a:gd name="connsiteY3" fmla="*/ 0 h 29337"/>
                <a:gd name="connsiteX4" fmla="*/ 239268 w 239267"/>
                <a:gd name="connsiteY4" fmla="*/ 14669 h 29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267" h="29337">
                  <a:moveTo>
                    <a:pt x="239268" y="14669"/>
                  </a:moveTo>
                  <a:cubicBezTo>
                    <a:pt x="239268" y="22770"/>
                    <a:pt x="185706" y="29337"/>
                    <a:pt x="119634" y="29337"/>
                  </a:cubicBezTo>
                  <a:cubicBezTo>
                    <a:pt x="53562" y="29337"/>
                    <a:pt x="0" y="22770"/>
                    <a:pt x="0" y="14669"/>
                  </a:cubicBezTo>
                  <a:cubicBezTo>
                    <a:pt x="0" y="6567"/>
                    <a:pt x="53562" y="0"/>
                    <a:pt x="119634" y="0"/>
                  </a:cubicBezTo>
                  <a:cubicBezTo>
                    <a:pt x="185706" y="0"/>
                    <a:pt x="239268" y="6567"/>
                    <a:pt x="239268" y="14669"/>
                  </a:cubicBezTo>
                  <a:close/>
                </a:path>
              </a:pathLst>
            </a:custGeom>
            <a:solidFill>
              <a:srgbClr val="E5787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0" name="Graphic 4">
              <a:extLst>
                <a:ext uri="{FF2B5EF4-FFF2-40B4-BE49-F238E27FC236}">
                  <a16:creationId xmlns:a16="http://schemas.microsoft.com/office/drawing/2014/main" id="{02672218-E47B-4356-9B57-A0BD9F5568D4}"/>
                </a:ext>
              </a:extLst>
            </p:cNvPr>
            <p:cNvSpPr/>
            <p:nvPr/>
          </p:nvSpPr>
          <p:spPr>
            <a:xfrm>
              <a:off x="8158733" y="3467842"/>
              <a:ext cx="183832" cy="19050"/>
            </a:xfrm>
            <a:custGeom>
              <a:avLst/>
              <a:gdLst>
                <a:gd name="connsiteX0" fmla="*/ 183832 w 183832"/>
                <a:gd name="connsiteY0" fmla="*/ 9525 h 19050"/>
                <a:gd name="connsiteX1" fmla="*/ 91916 w 183832"/>
                <a:gd name="connsiteY1" fmla="*/ 19050 h 19050"/>
                <a:gd name="connsiteX2" fmla="*/ 0 w 183832"/>
                <a:gd name="connsiteY2" fmla="*/ 9525 h 19050"/>
                <a:gd name="connsiteX3" fmla="*/ 91916 w 183832"/>
                <a:gd name="connsiteY3" fmla="*/ 0 h 19050"/>
                <a:gd name="connsiteX4" fmla="*/ 183832 w 183832"/>
                <a:gd name="connsiteY4" fmla="*/ 9525 h 1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832" h="19050">
                  <a:moveTo>
                    <a:pt x="183832" y="9525"/>
                  </a:moveTo>
                  <a:cubicBezTo>
                    <a:pt x="183832" y="14573"/>
                    <a:pt x="142684" y="19050"/>
                    <a:pt x="91916" y="19050"/>
                  </a:cubicBezTo>
                  <a:cubicBezTo>
                    <a:pt x="41148" y="19050"/>
                    <a:pt x="0" y="14954"/>
                    <a:pt x="0" y="9525"/>
                  </a:cubicBezTo>
                  <a:cubicBezTo>
                    <a:pt x="0" y="4096"/>
                    <a:pt x="41148" y="0"/>
                    <a:pt x="91916" y="0"/>
                  </a:cubicBezTo>
                  <a:cubicBezTo>
                    <a:pt x="142684" y="0"/>
                    <a:pt x="183832" y="4191"/>
                    <a:pt x="183832" y="9525"/>
                  </a:cubicBezTo>
                  <a:close/>
                </a:path>
              </a:pathLst>
            </a:custGeom>
            <a:solidFill>
              <a:srgbClr val="3E2B1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1" name="Graphic 4">
              <a:extLst>
                <a:ext uri="{FF2B5EF4-FFF2-40B4-BE49-F238E27FC236}">
                  <a16:creationId xmlns:a16="http://schemas.microsoft.com/office/drawing/2014/main" id="{98AA42D7-937D-4DDE-A90D-0AC409928950}"/>
                </a:ext>
              </a:extLst>
            </p:cNvPr>
            <p:cNvSpPr/>
            <p:nvPr/>
          </p:nvSpPr>
          <p:spPr>
            <a:xfrm>
              <a:off x="8134540" y="3519086"/>
              <a:ext cx="232981" cy="36285"/>
            </a:xfrm>
            <a:custGeom>
              <a:avLst/>
              <a:gdLst>
                <a:gd name="connsiteX0" fmla="*/ 232981 w 232981"/>
                <a:gd name="connsiteY0" fmla="*/ 0 h 36285"/>
                <a:gd name="connsiteX1" fmla="*/ 231743 w 232981"/>
                <a:gd name="connsiteY1" fmla="*/ 20003 h 36285"/>
                <a:gd name="connsiteX2" fmla="*/ 112871 w 232981"/>
                <a:gd name="connsiteY2" fmla="*/ 36100 h 36285"/>
                <a:gd name="connsiteX3" fmla="*/ 1810 w 232981"/>
                <a:gd name="connsiteY3" fmla="*/ 22860 h 36285"/>
                <a:gd name="connsiteX4" fmla="*/ 0 w 232981"/>
                <a:gd name="connsiteY4" fmla="*/ 2667 h 36285"/>
                <a:gd name="connsiteX5" fmla="*/ 112871 w 232981"/>
                <a:gd name="connsiteY5" fmla="*/ 17812 h 36285"/>
                <a:gd name="connsiteX6" fmla="*/ 232981 w 232981"/>
                <a:gd name="connsiteY6" fmla="*/ 0 h 36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981" h="36285">
                  <a:moveTo>
                    <a:pt x="232981" y="0"/>
                  </a:moveTo>
                  <a:lnTo>
                    <a:pt x="231743" y="20003"/>
                  </a:lnTo>
                  <a:cubicBezTo>
                    <a:pt x="193234" y="31670"/>
                    <a:pt x="153095" y="37100"/>
                    <a:pt x="112871" y="36100"/>
                  </a:cubicBezTo>
                  <a:cubicBezTo>
                    <a:pt x="75399" y="37281"/>
                    <a:pt x="37957" y="32814"/>
                    <a:pt x="1810" y="22860"/>
                  </a:cubicBezTo>
                  <a:lnTo>
                    <a:pt x="0" y="2667"/>
                  </a:lnTo>
                  <a:cubicBezTo>
                    <a:pt x="14573" y="8287"/>
                    <a:pt x="48387" y="17812"/>
                    <a:pt x="112871" y="17812"/>
                  </a:cubicBezTo>
                  <a:cubicBezTo>
                    <a:pt x="177355" y="17812"/>
                    <a:pt x="215551" y="6667"/>
                    <a:pt x="232981" y="0"/>
                  </a:cubicBezTo>
                  <a:close/>
                </a:path>
              </a:pathLst>
            </a:custGeom>
            <a:solidFill>
              <a:srgbClr val="E4BC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2" name="Graphic 4">
              <a:extLst>
                <a:ext uri="{FF2B5EF4-FFF2-40B4-BE49-F238E27FC236}">
                  <a16:creationId xmlns:a16="http://schemas.microsoft.com/office/drawing/2014/main" id="{94B95753-1E53-4F9A-A4A0-261E75940B46}"/>
                </a:ext>
              </a:extLst>
            </p:cNvPr>
            <p:cNvSpPr/>
            <p:nvPr/>
          </p:nvSpPr>
          <p:spPr>
            <a:xfrm>
              <a:off x="8190714" y="3292867"/>
              <a:ext cx="119818" cy="193336"/>
            </a:xfrm>
            <a:custGeom>
              <a:avLst/>
              <a:gdLst>
                <a:gd name="connsiteX0" fmla="*/ 30123 w 119818"/>
                <a:gd name="connsiteY0" fmla="*/ 192786 h 193336"/>
                <a:gd name="connsiteX1" fmla="*/ 59841 w 119818"/>
                <a:gd name="connsiteY1" fmla="*/ 0 h 193336"/>
                <a:gd name="connsiteX2" fmla="*/ 89940 w 119818"/>
                <a:gd name="connsiteY2" fmla="*/ 192786 h 193336"/>
                <a:gd name="connsiteX3" fmla="*/ 30123 w 119818"/>
                <a:gd name="connsiteY3" fmla="*/ 192786 h 19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9818" h="193336">
                  <a:moveTo>
                    <a:pt x="30123" y="192786"/>
                  </a:moveTo>
                  <a:cubicBezTo>
                    <a:pt x="30123" y="192786"/>
                    <a:pt x="-54459" y="0"/>
                    <a:pt x="59841" y="0"/>
                  </a:cubicBezTo>
                  <a:cubicBezTo>
                    <a:pt x="174141" y="0"/>
                    <a:pt x="89940" y="192786"/>
                    <a:pt x="89940" y="192786"/>
                  </a:cubicBezTo>
                  <a:cubicBezTo>
                    <a:pt x="89940" y="192786"/>
                    <a:pt x="51744" y="194024"/>
                    <a:pt x="30123" y="192786"/>
                  </a:cubicBezTo>
                  <a:close/>
                </a:path>
              </a:pathLst>
            </a:custGeom>
            <a:solidFill>
              <a:srgbClr val="71BF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3" name="Graphic 4">
              <a:extLst>
                <a:ext uri="{FF2B5EF4-FFF2-40B4-BE49-F238E27FC236}">
                  <a16:creationId xmlns:a16="http://schemas.microsoft.com/office/drawing/2014/main" id="{962F8C46-FA22-4F6F-A039-39018F2EDACA}"/>
                </a:ext>
              </a:extLst>
            </p:cNvPr>
            <p:cNvSpPr/>
            <p:nvPr/>
          </p:nvSpPr>
          <p:spPr>
            <a:xfrm>
              <a:off x="5516217" y="2236315"/>
              <a:ext cx="435061" cy="593006"/>
            </a:xfrm>
            <a:custGeom>
              <a:avLst/>
              <a:gdLst>
                <a:gd name="connsiteX0" fmla="*/ 60194 w 435061"/>
                <a:gd name="connsiteY0" fmla="*/ 124055 h 593006"/>
                <a:gd name="connsiteX1" fmla="*/ 137822 w 435061"/>
                <a:gd name="connsiteY1" fmla="*/ 43092 h 593006"/>
                <a:gd name="connsiteX2" fmla="*/ 294414 w 435061"/>
                <a:gd name="connsiteY2" fmla="*/ 14517 h 593006"/>
                <a:gd name="connsiteX3" fmla="*/ 383758 w 435061"/>
                <a:gd name="connsiteY3" fmla="*/ 283408 h 593006"/>
                <a:gd name="connsiteX4" fmla="*/ 433288 w 435061"/>
                <a:gd name="connsiteY4" fmla="*/ 508960 h 593006"/>
                <a:gd name="connsiteX5" fmla="*/ 3234 w 435061"/>
                <a:gd name="connsiteY5" fmla="*/ 511151 h 593006"/>
                <a:gd name="connsiteX6" fmla="*/ 78101 w 435061"/>
                <a:gd name="connsiteY6" fmla="*/ 310459 h 593006"/>
                <a:gd name="connsiteX7" fmla="*/ 60194 w 435061"/>
                <a:gd name="connsiteY7" fmla="*/ 124055 h 59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061" h="593006">
                  <a:moveTo>
                    <a:pt x="60194" y="124055"/>
                  </a:moveTo>
                  <a:cubicBezTo>
                    <a:pt x="87911" y="39568"/>
                    <a:pt x="137822" y="43092"/>
                    <a:pt x="137822" y="43092"/>
                  </a:cubicBezTo>
                  <a:cubicBezTo>
                    <a:pt x="137822" y="43092"/>
                    <a:pt x="161159" y="-30345"/>
                    <a:pt x="294414" y="14517"/>
                  </a:cubicBezTo>
                  <a:cubicBezTo>
                    <a:pt x="356612" y="30424"/>
                    <a:pt x="436812" y="122912"/>
                    <a:pt x="383758" y="283408"/>
                  </a:cubicBezTo>
                  <a:cubicBezTo>
                    <a:pt x="366327" y="336081"/>
                    <a:pt x="447956" y="378658"/>
                    <a:pt x="433288" y="508960"/>
                  </a:cubicBezTo>
                  <a:cubicBezTo>
                    <a:pt x="420334" y="624403"/>
                    <a:pt x="23046" y="616878"/>
                    <a:pt x="3234" y="511151"/>
                  </a:cubicBezTo>
                  <a:cubicBezTo>
                    <a:pt x="-19626" y="389612"/>
                    <a:pt x="86483" y="373229"/>
                    <a:pt x="78101" y="310459"/>
                  </a:cubicBezTo>
                  <a:cubicBezTo>
                    <a:pt x="69528" y="246165"/>
                    <a:pt x="43334" y="175395"/>
                    <a:pt x="60194" y="124055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4" name="Graphic 4">
              <a:extLst>
                <a:ext uri="{FF2B5EF4-FFF2-40B4-BE49-F238E27FC236}">
                  <a16:creationId xmlns:a16="http://schemas.microsoft.com/office/drawing/2014/main" id="{AB2EBB2D-8E44-46B3-BFAD-F9E12A04593F}"/>
                </a:ext>
              </a:extLst>
            </p:cNvPr>
            <p:cNvSpPr/>
            <p:nvPr/>
          </p:nvSpPr>
          <p:spPr>
            <a:xfrm>
              <a:off x="5821481" y="2690263"/>
              <a:ext cx="326952" cy="425422"/>
            </a:xfrm>
            <a:custGeom>
              <a:avLst/>
              <a:gdLst>
                <a:gd name="connsiteX0" fmla="*/ 96592 w 326952"/>
                <a:gd name="connsiteY0" fmla="*/ 3482 h 425422"/>
                <a:gd name="connsiteX1" fmla="*/ 320905 w 326952"/>
                <a:gd name="connsiteY1" fmla="*/ 407723 h 425422"/>
                <a:gd name="connsiteX2" fmla="*/ 188603 w 326952"/>
                <a:gd name="connsiteY2" fmla="*/ 370671 h 425422"/>
                <a:gd name="connsiteX3" fmla="*/ 6771 w 326952"/>
                <a:gd name="connsiteY3" fmla="*/ 118068 h 425422"/>
                <a:gd name="connsiteX4" fmla="*/ 96592 w 326952"/>
                <a:gd name="connsiteY4" fmla="*/ 3482 h 425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6952" h="425422">
                  <a:moveTo>
                    <a:pt x="96592" y="3482"/>
                  </a:moveTo>
                  <a:cubicBezTo>
                    <a:pt x="248992" y="110829"/>
                    <a:pt x="353767" y="366385"/>
                    <a:pt x="320905" y="407723"/>
                  </a:cubicBezTo>
                  <a:cubicBezTo>
                    <a:pt x="288044" y="449062"/>
                    <a:pt x="224513" y="410200"/>
                    <a:pt x="188603" y="370671"/>
                  </a:cubicBezTo>
                  <a:cubicBezTo>
                    <a:pt x="137645" y="314759"/>
                    <a:pt x="20296" y="149405"/>
                    <a:pt x="6771" y="118068"/>
                  </a:cubicBezTo>
                  <a:cubicBezTo>
                    <a:pt x="-26186" y="41868"/>
                    <a:pt x="70493" y="-14901"/>
                    <a:pt x="96592" y="3482"/>
                  </a:cubicBezTo>
                  <a:close/>
                </a:path>
              </a:pathLst>
            </a:custGeom>
            <a:solidFill>
              <a:srgbClr val="E0625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5" name="Graphic 4">
              <a:extLst>
                <a:ext uri="{FF2B5EF4-FFF2-40B4-BE49-F238E27FC236}">
                  <a16:creationId xmlns:a16="http://schemas.microsoft.com/office/drawing/2014/main" id="{AEF788B2-1C2E-46C6-988D-BDBCD9EDEEBC}"/>
                </a:ext>
              </a:extLst>
            </p:cNvPr>
            <p:cNvSpPr/>
            <p:nvPr/>
          </p:nvSpPr>
          <p:spPr>
            <a:xfrm>
              <a:off x="5812726" y="4645882"/>
              <a:ext cx="205295" cy="186725"/>
            </a:xfrm>
            <a:custGeom>
              <a:avLst/>
              <a:gdLst>
                <a:gd name="connsiteX0" fmla="*/ 43148 w 205295"/>
                <a:gd name="connsiteY0" fmla="*/ 12013 h 186725"/>
                <a:gd name="connsiteX1" fmla="*/ 14573 w 205295"/>
                <a:gd name="connsiteY1" fmla="*/ 50113 h 186725"/>
                <a:gd name="connsiteX2" fmla="*/ 0 w 205295"/>
                <a:gd name="connsiteY2" fmla="*/ 113644 h 186725"/>
                <a:gd name="connsiteX3" fmla="*/ 32195 w 205295"/>
                <a:gd name="connsiteY3" fmla="*/ 129456 h 186725"/>
                <a:gd name="connsiteX4" fmla="*/ 51245 w 205295"/>
                <a:gd name="connsiteY4" fmla="*/ 95547 h 186725"/>
                <a:gd name="connsiteX5" fmla="*/ 85915 w 205295"/>
                <a:gd name="connsiteY5" fmla="*/ 162222 h 186725"/>
                <a:gd name="connsiteX6" fmla="*/ 203263 w 205295"/>
                <a:gd name="connsiteY6" fmla="*/ 184034 h 186725"/>
                <a:gd name="connsiteX7" fmla="*/ 185261 w 205295"/>
                <a:gd name="connsiteY7" fmla="*/ 137838 h 186725"/>
                <a:gd name="connsiteX8" fmla="*/ 120777 w 205295"/>
                <a:gd name="connsiteY8" fmla="*/ 48398 h 186725"/>
                <a:gd name="connsiteX9" fmla="*/ 76257 w 205295"/>
                <a:gd name="connsiteY9" fmla="*/ 40 h 186725"/>
                <a:gd name="connsiteX10" fmla="*/ 43148 w 205295"/>
                <a:gd name="connsiteY10" fmla="*/ 12013 h 18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5295" h="186725">
                  <a:moveTo>
                    <a:pt x="43148" y="12013"/>
                  </a:moveTo>
                  <a:cubicBezTo>
                    <a:pt x="32871" y="24129"/>
                    <a:pt x="23327" y="36854"/>
                    <a:pt x="14573" y="50113"/>
                  </a:cubicBezTo>
                  <a:cubicBezTo>
                    <a:pt x="10763" y="57923"/>
                    <a:pt x="0" y="113644"/>
                    <a:pt x="0" y="113644"/>
                  </a:cubicBezTo>
                  <a:cubicBezTo>
                    <a:pt x="8144" y="123065"/>
                    <a:pt x="19764" y="128770"/>
                    <a:pt x="32195" y="129456"/>
                  </a:cubicBezTo>
                  <a:lnTo>
                    <a:pt x="51245" y="95547"/>
                  </a:lnTo>
                  <a:cubicBezTo>
                    <a:pt x="51245" y="95547"/>
                    <a:pt x="71247" y="146791"/>
                    <a:pt x="85915" y="162222"/>
                  </a:cubicBezTo>
                  <a:cubicBezTo>
                    <a:pt x="103727" y="180796"/>
                    <a:pt x="191643" y="192226"/>
                    <a:pt x="203263" y="184034"/>
                  </a:cubicBezTo>
                  <a:cubicBezTo>
                    <a:pt x="203263" y="184034"/>
                    <a:pt x="214217" y="150792"/>
                    <a:pt x="185261" y="137838"/>
                  </a:cubicBezTo>
                  <a:cubicBezTo>
                    <a:pt x="131731" y="113835"/>
                    <a:pt x="120777" y="48398"/>
                    <a:pt x="120777" y="48398"/>
                  </a:cubicBezTo>
                  <a:cubicBezTo>
                    <a:pt x="121834" y="22747"/>
                    <a:pt x="101898" y="1097"/>
                    <a:pt x="76257" y="40"/>
                  </a:cubicBezTo>
                  <a:cubicBezTo>
                    <a:pt x="64075" y="-465"/>
                    <a:pt x="52188" y="3831"/>
                    <a:pt x="43148" y="12013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6" name="Graphic 4">
              <a:extLst>
                <a:ext uri="{FF2B5EF4-FFF2-40B4-BE49-F238E27FC236}">
                  <a16:creationId xmlns:a16="http://schemas.microsoft.com/office/drawing/2014/main" id="{069C86D9-8B27-4C37-A251-B82E46E6B88C}"/>
                </a:ext>
              </a:extLst>
            </p:cNvPr>
            <p:cNvSpPr/>
            <p:nvPr/>
          </p:nvSpPr>
          <p:spPr>
            <a:xfrm>
              <a:off x="5795200" y="4695519"/>
              <a:ext cx="229647" cy="191547"/>
            </a:xfrm>
            <a:custGeom>
              <a:avLst/>
              <a:gdLst>
                <a:gd name="connsiteX0" fmla="*/ 229648 w 229647"/>
                <a:gd name="connsiteY0" fmla="*/ 127730 h 191547"/>
                <a:gd name="connsiteX1" fmla="*/ 102298 w 229647"/>
                <a:gd name="connsiteY1" fmla="*/ 99155 h 191547"/>
                <a:gd name="connsiteX2" fmla="*/ 69628 w 229647"/>
                <a:gd name="connsiteY2" fmla="*/ 31718 h 191547"/>
                <a:gd name="connsiteX3" fmla="*/ 31528 w 229647"/>
                <a:gd name="connsiteY3" fmla="*/ 0 h 191547"/>
                <a:gd name="connsiteX4" fmla="*/ 0 w 229647"/>
                <a:gd name="connsiteY4" fmla="*/ 80486 h 191547"/>
                <a:gd name="connsiteX5" fmla="*/ 180499 w 229647"/>
                <a:gd name="connsiteY5" fmla="*/ 191548 h 19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9647" h="191547">
                  <a:moveTo>
                    <a:pt x="229648" y="127730"/>
                  </a:moveTo>
                  <a:cubicBezTo>
                    <a:pt x="228028" y="127159"/>
                    <a:pt x="119539" y="128778"/>
                    <a:pt x="102298" y="99155"/>
                  </a:cubicBezTo>
                  <a:cubicBezTo>
                    <a:pt x="88773" y="76105"/>
                    <a:pt x="76105" y="35719"/>
                    <a:pt x="69628" y="31718"/>
                  </a:cubicBezTo>
                  <a:cubicBezTo>
                    <a:pt x="63151" y="27717"/>
                    <a:pt x="31528" y="0"/>
                    <a:pt x="31528" y="0"/>
                  </a:cubicBezTo>
                  <a:lnTo>
                    <a:pt x="0" y="80486"/>
                  </a:lnTo>
                  <a:lnTo>
                    <a:pt x="180499" y="191548"/>
                  </a:lnTo>
                  <a:close/>
                </a:path>
              </a:pathLst>
            </a:custGeom>
            <a:solidFill>
              <a:srgbClr val="7C42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7" name="Graphic 4">
              <a:extLst>
                <a:ext uri="{FF2B5EF4-FFF2-40B4-BE49-F238E27FC236}">
                  <a16:creationId xmlns:a16="http://schemas.microsoft.com/office/drawing/2014/main" id="{B2B25608-AF65-4CC0-9F7C-BE5BF7E9841A}"/>
                </a:ext>
              </a:extLst>
            </p:cNvPr>
            <p:cNvSpPr/>
            <p:nvPr/>
          </p:nvSpPr>
          <p:spPr>
            <a:xfrm>
              <a:off x="5935789" y="4732274"/>
              <a:ext cx="30447" cy="33158"/>
            </a:xfrm>
            <a:custGeom>
              <a:avLst/>
              <a:gdLst>
                <a:gd name="connsiteX0" fmla="*/ 27432 w 30447"/>
                <a:gd name="connsiteY0" fmla="*/ 27920 h 33158"/>
                <a:gd name="connsiteX1" fmla="*/ 13430 w 30447"/>
                <a:gd name="connsiteY1" fmla="*/ 33159 h 33158"/>
                <a:gd name="connsiteX2" fmla="*/ 0 w 30447"/>
                <a:gd name="connsiteY2" fmla="*/ 7632 h 33158"/>
                <a:gd name="connsiteX3" fmla="*/ 13430 w 30447"/>
                <a:gd name="connsiteY3" fmla="*/ 583 h 33158"/>
                <a:gd name="connsiteX4" fmla="*/ 20193 w 30447"/>
                <a:gd name="connsiteY4" fmla="*/ 2583 h 33158"/>
                <a:gd name="connsiteX5" fmla="*/ 29718 w 30447"/>
                <a:gd name="connsiteY5" fmla="*/ 20776 h 33158"/>
                <a:gd name="connsiteX6" fmla="*/ 28080 w 30447"/>
                <a:gd name="connsiteY6" fmla="*/ 27587 h 33158"/>
                <a:gd name="connsiteX7" fmla="*/ 27432 w 30447"/>
                <a:gd name="connsiteY7" fmla="*/ 27920 h 3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47" h="33158">
                  <a:moveTo>
                    <a:pt x="27432" y="27920"/>
                  </a:moveTo>
                  <a:lnTo>
                    <a:pt x="13430" y="33159"/>
                  </a:lnTo>
                  <a:cubicBezTo>
                    <a:pt x="6525" y="26167"/>
                    <a:pt x="1848" y="17280"/>
                    <a:pt x="0" y="7632"/>
                  </a:cubicBezTo>
                  <a:lnTo>
                    <a:pt x="13430" y="583"/>
                  </a:lnTo>
                  <a:cubicBezTo>
                    <a:pt x="15850" y="-693"/>
                    <a:pt x="18860" y="193"/>
                    <a:pt x="20193" y="2583"/>
                  </a:cubicBezTo>
                  <a:lnTo>
                    <a:pt x="29718" y="20776"/>
                  </a:lnTo>
                  <a:cubicBezTo>
                    <a:pt x="31147" y="23110"/>
                    <a:pt x="30413" y="26158"/>
                    <a:pt x="28080" y="27587"/>
                  </a:cubicBezTo>
                  <a:cubicBezTo>
                    <a:pt x="27870" y="27710"/>
                    <a:pt x="27651" y="27825"/>
                    <a:pt x="27432" y="27920"/>
                  </a:cubicBezTo>
                  <a:close/>
                </a:path>
              </a:pathLst>
            </a:custGeom>
            <a:solidFill>
              <a:srgbClr val="F7B61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8" name="Graphic 4">
              <a:extLst>
                <a:ext uri="{FF2B5EF4-FFF2-40B4-BE49-F238E27FC236}">
                  <a16:creationId xmlns:a16="http://schemas.microsoft.com/office/drawing/2014/main" id="{EAEA1578-E98D-4360-ADD1-14D2DA4CA9B7}"/>
                </a:ext>
              </a:extLst>
            </p:cNvPr>
            <p:cNvSpPr/>
            <p:nvPr/>
          </p:nvSpPr>
          <p:spPr>
            <a:xfrm>
              <a:off x="5734798" y="3182676"/>
              <a:ext cx="368348" cy="1522687"/>
            </a:xfrm>
            <a:custGeom>
              <a:avLst/>
              <a:gdLst>
                <a:gd name="connsiteX0" fmla="*/ 368345 w 368348"/>
                <a:gd name="connsiteY0" fmla="*/ 838663 h 1522687"/>
                <a:gd name="connsiteX1" fmla="*/ 218994 w 368348"/>
                <a:gd name="connsiteY1" fmla="*/ 65137 h 1522687"/>
                <a:gd name="connsiteX2" fmla="*/ 26207 w 368348"/>
                <a:gd name="connsiteY2" fmla="*/ 89236 h 1522687"/>
                <a:gd name="connsiteX3" fmla="*/ 181846 w 368348"/>
                <a:gd name="connsiteY3" fmla="*/ 871524 h 1522687"/>
                <a:gd name="connsiteX4" fmla="*/ 121077 w 368348"/>
                <a:gd name="connsiteY4" fmla="*/ 1475219 h 1522687"/>
                <a:gd name="connsiteX5" fmla="*/ 200229 w 368348"/>
                <a:gd name="connsiteY5" fmla="*/ 1502460 h 1522687"/>
                <a:gd name="connsiteX6" fmla="*/ 368345 w 368348"/>
                <a:gd name="connsiteY6" fmla="*/ 838663 h 1522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348" h="1522687">
                  <a:moveTo>
                    <a:pt x="368345" y="838663"/>
                  </a:moveTo>
                  <a:cubicBezTo>
                    <a:pt x="368917" y="731411"/>
                    <a:pt x="290336" y="309454"/>
                    <a:pt x="218994" y="65137"/>
                  </a:cubicBezTo>
                  <a:cubicBezTo>
                    <a:pt x="186418" y="-46781"/>
                    <a:pt x="75642" y="1701"/>
                    <a:pt x="26207" y="89236"/>
                  </a:cubicBezTo>
                  <a:cubicBezTo>
                    <a:pt x="-84854" y="285737"/>
                    <a:pt x="193752" y="807706"/>
                    <a:pt x="181846" y="871524"/>
                  </a:cubicBezTo>
                  <a:cubicBezTo>
                    <a:pt x="145556" y="1070816"/>
                    <a:pt x="125239" y="1272689"/>
                    <a:pt x="121077" y="1475219"/>
                  </a:cubicBezTo>
                  <a:cubicBezTo>
                    <a:pt x="122315" y="1501127"/>
                    <a:pt x="199467" y="1550561"/>
                    <a:pt x="200229" y="1502460"/>
                  </a:cubicBezTo>
                  <a:cubicBezTo>
                    <a:pt x="200229" y="1502460"/>
                    <a:pt x="367774" y="926197"/>
                    <a:pt x="368345" y="838663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9" name="Graphic 4">
              <a:extLst>
                <a:ext uri="{FF2B5EF4-FFF2-40B4-BE49-F238E27FC236}">
                  <a16:creationId xmlns:a16="http://schemas.microsoft.com/office/drawing/2014/main" id="{D52B325C-2C48-4DEE-BE2A-F23ADAC9E78B}"/>
                </a:ext>
              </a:extLst>
            </p:cNvPr>
            <p:cNvSpPr/>
            <p:nvPr/>
          </p:nvSpPr>
          <p:spPr>
            <a:xfrm>
              <a:off x="5631467" y="4674495"/>
              <a:ext cx="213677" cy="163983"/>
            </a:xfrm>
            <a:custGeom>
              <a:avLst/>
              <a:gdLst>
                <a:gd name="connsiteX0" fmla="*/ 21524 w 213677"/>
                <a:gd name="connsiteY0" fmla="*/ 18642 h 163983"/>
                <a:gd name="connsiteX1" fmla="*/ 1141 w 213677"/>
                <a:gd name="connsiteY1" fmla="*/ 61600 h 163983"/>
                <a:gd name="connsiteX2" fmla="*/ 379 w 213677"/>
                <a:gd name="connsiteY2" fmla="*/ 126751 h 163983"/>
                <a:gd name="connsiteX3" fmla="*/ 35240 w 213677"/>
                <a:gd name="connsiteY3" fmla="*/ 135419 h 163983"/>
                <a:gd name="connsiteX4" fmla="*/ 46670 w 213677"/>
                <a:gd name="connsiteY4" fmla="*/ 98271 h 163983"/>
                <a:gd name="connsiteX5" fmla="*/ 94295 w 213677"/>
                <a:gd name="connsiteY5" fmla="*/ 155993 h 163983"/>
                <a:gd name="connsiteX6" fmla="*/ 213548 w 213677"/>
                <a:gd name="connsiteY6" fmla="*/ 152469 h 163983"/>
                <a:gd name="connsiteX7" fmla="*/ 186116 w 213677"/>
                <a:gd name="connsiteY7" fmla="*/ 111130 h 163983"/>
                <a:gd name="connsiteX8" fmla="*/ 104202 w 213677"/>
                <a:gd name="connsiteY8" fmla="*/ 37406 h 163983"/>
                <a:gd name="connsiteX9" fmla="*/ 49709 w 213677"/>
                <a:gd name="connsiteY9" fmla="*/ 888 h 163983"/>
                <a:gd name="connsiteX10" fmla="*/ 21524 w 213677"/>
                <a:gd name="connsiteY10" fmla="*/ 18642 h 163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3677" h="163983">
                  <a:moveTo>
                    <a:pt x="21524" y="18642"/>
                  </a:moveTo>
                  <a:cubicBezTo>
                    <a:pt x="13876" y="32539"/>
                    <a:pt x="7065" y="46884"/>
                    <a:pt x="1141" y="61600"/>
                  </a:cubicBezTo>
                  <a:cubicBezTo>
                    <a:pt x="-859" y="70077"/>
                    <a:pt x="379" y="126751"/>
                    <a:pt x="379" y="126751"/>
                  </a:cubicBezTo>
                  <a:cubicBezTo>
                    <a:pt x="10323" y="134285"/>
                    <a:pt x="22925" y="137419"/>
                    <a:pt x="35240" y="135419"/>
                  </a:cubicBezTo>
                  <a:lnTo>
                    <a:pt x="46670" y="98271"/>
                  </a:lnTo>
                  <a:cubicBezTo>
                    <a:pt x="46670" y="98271"/>
                    <a:pt x="76960" y="144086"/>
                    <a:pt x="94295" y="155993"/>
                  </a:cubicBezTo>
                  <a:cubicBezTo>
                    <a:pt x="115631" y="170376"/>
                    <a:pt x="203928" y="162946"/>
                    <a:pt x="213548" y="152469"/>
                  </a:cubicBezTo>
                  <a:cubicBezTo>
                    <a:pt x="213548" y="152469"/>
                    <a:pt x="217168" y="117702"/>
                    <a:pt x="186116" y="111130"/>
                  </a:cubicBezTo>
                  <a:cubicBezTo>
                    <a:pt x="128966" y="99033"/>
                    <a:pt x="104202" y="37406"/>
                    <a:pt x="104202" y="37406"/>
                  </a:cubicBezTo>
                  <a:cubicBezTo>
                    <a:pt x="99239" y="12270"/>
                    <a:pt x="74836" y="-4075"/>
                    <a:pt x="49709" y="888"/>
                  </a:cubicBezTo>
                  <a:cubicBezTo>
                    <a:pt x="38441" y="3117"/>
                    <a:pt x="28392" y="9441"/>
                    <a:pt x="21524" y="18642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0" name="Graphic 4">
              <a:extLst>
                <a:ext uri="{FF2B5EF4-FFF2-40B4-BE49-F238E27FC236}">
                  <a16:creationId xmlns:a16="http://schemas.microsoft.com/office/drawing/2014/main" id="{70AD2FA0-E22F-4D08-BF55-F0D6997EEE8D}"/>
                </a:ext>
              </a:extLst>
            </p:cNvPr>
            <p:cNvSpPr/>
            <p:nvPr/>
          </p:nvSpPr>
          <p:spPr>
            <a:xfrm>
              <a:off x="5618892" y="4736095"/>
              <a:ext cx="234219" cy="155829"/>
            </a:xfrm>
            <a:custGeom>
              <a:avLst/>
              <a:gdLst>
                <a:gd name="connsiteX0" fmla="*/ 234220 w 234219"/>
                <a:gd name="connsiteY0" fmla="*/ 82868 h 155829"/>
                <a:gd name="connsiteX1" fmla="*/ 103727 w 234219"/>
                <a:gd name="connsiteY1" fmla="*/ 82010 h 155829"/>
                <a:gd name="connsiteX2" fmla="*/ 57531 w 234219"/>
                <a:gd name="connsiteY2" fmla="*/ 22955 h 155829"/>
                <a:gd name="connsiteX3" fmla="*/ 13716 w 234219"/>
                <a:gd name="connsiteY3" fmla="*/ 0 h 155829"/>
                <a:gd name="connsiteX4" fmla="*/ 0 w 234219"/>
                <a:gd name="connsiteY4" fmla="*/ 85725 h 155829"/>
                <a:gd name="connsiteX5" fmla="*/ 200025 w 234219"/>
                <a:gd name="connsiteY5" fmla="*/ 155829 h 15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219" h="155829">
                  <a:moveTo>
                    <a:pt x="234220" y="82868"/>
                  </a:moveTo>
                  <a:cubicBezTo>
                    <a:pt x="232505" y="82868"/>
                    <a:pt x="126873" y="107156"/>
                    <a:pt x="103727" y="82010"/>
                  </a:cubicBezTo>
                  <a:cubicBezTo>
                    <a:pt x="85630" y="62294"/>
                    <a:pt x="64579" y="25527"/>
                    <a:pt x="57531" y="22955"/>
                  </a:cubicBezTo>
                  <a:cubicBezTo>
                    <a:pt x="50482" y="20384"/>
                    <a:pt x="13716" y="0"/>
                    <a:pt x="13716" y="0"/>
                  </a:cubicBezTo>
                  <a:lnTo>
                    <a:pt x="0" y="85725"/>
                  </a:lnTo>
                  <a:lnTo>
                    <a:pt x="200025" y="155829"/>
                  </a:lnTo>
                  <a:close/>
                </a:path>
              </a:pathLst>
            </a:custGeom>
            <a:solidFill>
              <a:srgbClr val="7C42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1" name="Graphic 4">
              <a:extLst>
                <a:ext uri="{FF2B5EF4-FFF2-40B4-BE49-F238E27FC236}">
                  <a16:creationId xmlns:a16="http://schemas.microsoft.com/office/drawing/2014/main" id="{D35654A8-927A-4272-8B69-3E4C423B113D}"/>
                </a:ext>
              </a:extLst>
            </p:cNvPr>
            <p:cNvSpPr/>
            <p:nvPr/>
          </p:nvSpPr>
          <p:spPr>
            <a:xfrm>
              <a:off x="5748432" y="4745723"/>
              <a:ext cx="33274" cy="32758"/>
            </a:xfrm>
            <a:custGeom>
              <a:avLst/>
              <a:gdLst>
                <a:gd name="connsiteX0" fmla="*/ 31147 w 33274"/>
                <a:gd name="connsiteY0" fmla="*/ 24567 h 32758"/>
                <a:gd name="connsiteX1" fmla="*/ 18479 w 33274"/>
                <a:gd name="connsiteY1" fmla="*/ 32758 h 32758"/>
                <a:gd name="connsiteX2" fmla="*/ 0 w 33274"/>
                <a:gd name="connsiteY2" fmla="*/ 10660 h 32758"/>
                <a:gd name="connsiteX3" fmla="*/ 11621 w 33274"/>
                <a:gd name="connsiteY3" fmla="*/ 1135 h 32758"/>
                <a:gd name="connsiteX4" fmla="*/ 18669 w 33274"/>
                <a:gd name="connsiteY4" fmla="*/ 1707 h 32758"/>
                <a:gd name="connsiteX5" fmla="*/ 32195 w 33274"/>
                <a:gd name="connsiteY5" fmla="*/ 17328 h 32758"/>
                <a:gd name="connsiteX6" fmla="*/ 31347 w 33274"/>
                <a:gd name="connsiteY6" fmla="*/ 24414 h 32758"/>
                <a:gd name="connsiteX7" fmla="*/ 31147 w 33274"/>
                <a:gd name="connsiteY7" fmla="*/ 24567 h 3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74" h="32758">
                  <a:moveTo>
                    <a:pt x="31147" y="24567"/>
                  </a:moveTo>
                  <a:lnTo>
                    <a:pt x="18479" y="32758"/>
                  </a:lnTo>
                  <a:cubicBezTo>
                    <a:pt x="10296" y="27348"/>
                    <a:pt x="3877" y="19671"/>
                    <a:pt x="0" y="10660"/>
                  </a:cubicBezTo>
                  <a:lnTo>
                    <a:pt x="11621" y="1135"/>
                  </a:lnTo>
                  <a:cubicBezTo>
                    <a:pt x="13745" y="-579"/>
                    <a:pt x="16840" y="-322"/>
                    <a:pt x="18669" y="1707"/>
                  </a:cubicBezTo>
                  <a:lnTo>
                    <a:pt x="32195" y="17328"/>
                  </a:lnTo>
                  <a:cubicBezTo>
                    <a:pt x="33919" y="19518"/>
                    <a:pt x="33537" y="22690"/>
                    <a:pt x="31347" y="24414"/>
                  </a:cubicBezTo>
                  <a:cubicBezTo>
                    <a:pt x="31280" y="24471"/>
                    <a:pt x="31213" y="24519"/>
                    <a:pt x="31147" y="24567"/>
                  </a:cubicBezTo>
                  <a:close/>
                </a:path>
              </a:pathLst>
            </a:custGeom>
            <a:solidFill>
              <a:srgbClr val="F7B61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2" name="Graphic 4">
              <a:extLst>
                <a:ext uri="{FF2B5EF4-FFF2-40B4-BE49-F238E27FC236}">
                  <a16:creationId xmlns:a16="http://schemas.microsoft.com/office/drawing/2014/main" id="{A4CB974D-7B20-4EB7-8CC4-2A428BBC069D}"/>
                </a:ext>
              </a:extLst>
            </p:cNvPr>
            <p:cNvSpPr/>
            <p:nvPr/>
          </p:nvSpPr>
          <p:spPr>
            <a:xfrm>
              <a:off x="5531979" y="3253338"/>
              <a:ext cx="242742" cy="1474254"/>
            </a:xfrm>
            <a:custGeom>
              <a:avLst/>
              <a:gdLst>
                <a:gd name="connsiteX0" fmla="*/ 242742 w 242742"/>
                <a:gd name="connsiteY0" fmla="*/ 359379 h 1474254"/>
                <a:gd name="connsiteX1" fmla="*/ 236456 w 242742"/>
                <a:gd name="connsiteY1" fmla="*/ 81154 h 1474254"/>
                <a:gd name="connsiteX2" fmla="*/ 21000 w 242742"/>
                <a:gd name="connsiteY2" fmla="*/ 69343 h 1474254"/>
                <a:gd name="connsiteX3" fmla="*/ 121013 w 242742"/>
                <a:gd name="connsiteY3" fmla="*/ 1448087 h 1474254"/>
                <a:gd name="connsiteX4" fmla="*/ 201023 w 242742"/>
                <a:gd name="connsiteY4" fmla="*/ 1448087 h 1474254"/>
                <a:gd name="connsiteX5" fmla="*/ 242742 w 242742"/>
                <a:gd name="connsiteY5" fmla="*/ 359379 h 1474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2742" h="1474254">
                  <a:moveTo>
                    <a:pt x="242742" y="359379"/>
                  </a:moveTo>
                  <a:lnTo>
                    <a:pt x="236456" y="81154"/>
                  </a:lnTo>
                  <a:cubicBezTo>
                    <a:pt x="196546" y="-10096"/>
                    <a:pt x="59957" y="-38099"/>
                    <a:pt x="21000" y="69343"/>
                  </a:cubicBezTo>
                  <a:cubicBezTo>
                    <a:pt x="-51676" y="269939"/>
                    <a:pt x="84723" y="1001745"/>
                    <a:pt x="121013" y="1448087"/>
                  </a:cubicBezTo>
                  <a:cubicBezTo>
                    <a:pt x="127585" y="1479614"/>
                    <a:pt x="203595" y="1486187"/>
                    <a:pt x="201023" y="1448087"/>
                  </a:cubicBezTo>
                  <a:cubicBezTo>
                    <a:pt x="201023" y="1448563"/>
                    <a:pt x="237028" y="485395"/>
                    <a:pt x="242742" y="359379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3" name="Graphic 4">
              <a:extLst>
                <a:ext uri="{FF2B5EF4-FFF2-40B4-BE49-F238E27FC236}">
                  <a16:creationId xmlns:a16="http://schemas.microsoft.com/office/drawing/2014/main" id="{638C9540-8394-47A1-BB0F-82A1DD3079CB}"/>
                </a:ext>
              </a:extLst>
            </p:cNvPr>
            <p:cNvSpPr/>
            <p:nvPr/>
          </p:nvSpPr>
          <p:spPr>
            <a:xfrm>
              <a:off x="5488114" y="3190111"/>
              <a:ext cx="597789" cy="667346"/>
            </a:xfrm>
            <a:custGeom>
              <a:avLst/>
              <a:gdLst>
                <a:gd name="connsiteX0" fmla="*/ 89059 w 597789"/>
                <a:gd name="connsiteY0" fmla="*/ 65038 h 667346"/>
                <a:gd name="connsiteX1" fmla="*/ 20955 w 597789"/>
                <a:gd name="connsiteY1" fmla="*/ 230106 h 667346"/>
                <a:gd name="connsiteX2" fmla="*/ 0 w 597789"/>
                <a:gd name="connsiteY2" fmla="*/ 619011 h 667346"/>
                <a:gd name="connsiteX3" fmla="*/ 597789 w 597789"/>
                <a:gd name="connsiteY3" fmla="*/ 607582 h 667346"/>
                <a:gd name="connsiteX4" fmla="*/ 449389 w 597789"/>
                <a:gd name="connsiteY4" fmla="*/ 53417 h 667346"/>
                <a:gd name="connsiteX5" fmla="*/ 89059 w 597789"/>
                <a:gd name="connsiteY5" fmla="*/ 65038 h 66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7789" h="667346">
                  <a:moveTo>
                    <a:pt x="89059" y="65038"/>
                  </a:moveTo>
                  <a:cubicBezTo>
                    <a:pt x="89059" y="65038"/>
                    <a:pt x="37243" y="115806"/>
                    <a:pt x="20955" y="230106"/>
                  </a:cubicBezTo>
                  <a:cubicBezTo>
                    <a:pt x="4667" y="344406"/>
                    <a:pt x="0" y="619011"/>
                    <a:pt x="0" y="619011"/>
                  </a:cubicBezTo>
                  <a:cubicBezTo>
                    <a:pt x="0" y="619011"/>
                    <a:pt x="314325" y="735026"/>
                    <a:pt x="597789" y="607582"/>
                  </a:cubicBezTo>
                  <a:cubicBezTo>
                    <a:pt x="597789" y="607582"/>
                    <a:pt x="524542" y="119235"/>
                    <a:pt x="449389" y="53417"/>
                  </a:cubicBezTo>
                  <a:cubicBezTo>
                    <a:pt x="374237" y="-12401"/>
                    <a:pt x="161925" y="-27069"/>
                    <a:pt x="89059" y="65038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4" name="Graphic 4">
              <a:extLst>
                <a:ext uri="{FF2B5EF4-FFF2-40B4-BE49-F238E27FC236}">
                  <a16:creationId xmlns:a16="http://schemas.microsoft.com/office/drawing/2014/main" id="{77B7863F-1E3D-4DD2-9769-1BE2B4DE7434}"/>
                </a:ext>
              </a:extLst>
            </p:cNvPr>
            <p:cNvSpPr/>
            <p:nvPr/>
          </p:nvSpPr>
          <p:spPr>
            <a:xfrm>
              <a:off x="5550019" y="2971930"/>
              <a:ext cx="425417" cy="427935"/>
            </a:xfrm>
            <a:custGeom>
              <a:avLst/>
              <a:gdLst>
                <a:gd name="connsiteX0" fmla="*/ 424251 w 425417"/>
                <a:gd name="connsiteY0" fmla="*/ 358942 h 427935"/>
                <a:gd name="connsiteX1" fmla="*/ 212796 w 425417"/>
                <a:gd name="connsiteY1" fmla="*/ 427712 h 427935"/>
                <a:gd name="connsiteX2" fmla="*/ 198 w 425417"/>
                <a:gd name="connsiteY2" fmla="*/ 355703 h 427935"/>
                <a:gd name="connsiteX3" fmla="*/ 212796 w 425417"/>
                <a:gd name="connsiteY3" fmla="*/ 40 h 427935"/>
                <a:gd name="connsiteX4" fmla="*/ 424251 w 425417"/>
                <a:gd name="connsiteY4" fmla="*/ 358942 h 427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5417" h="427935">
                  <a:moveTo>
                    <a:pt x="424251" y="358942"/>
                  </a:moveTo>
                  <a:cubicBezTo>
                    <a:pt x="419488" y="380945"/>
                    <a:pt x="334716" y="431713"/>
                    <a:pt x="212796" y="427712"/>
                  </a:cubicBezTo>
                  <a:cubicBezTo>
                    <a:pt x="90876" y="423712"/>
                    <a:pt x="-4946" y="387517"/>
                    <a:pt x="198" y="355703"/>
                  </a:cubicBezTo>
                  <a:cubicBezTo>
                    <a:pt x="12485" y="280551"/>
                    <a:pt x="90876" y="-3865"/>
                    <a:pt x="212796" y="40"/>
                  </a:cubicBezTo>
                  <a:cubicBezTo>
                    <a:pt x="334716" y="3945"/>
                    <a:pt x="437586" y="298077"/>
                    <a:pt x="424251" y="358942"/>
                  </a:cubicBezTo>
                  <a:close/>
                </a:path>
              </a:pathLst>
            </a:custGeom>
            <a:solidFill>
              <a:srgbClr val="BA2F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5" name="Graphic 4">
              <a:extLst>
                <a:ext uri="{FF2B5EF4-FFF2-40B4-BE49-F238E27FC236}">
                  <a16:creationId xmlns:a16="http://schemas.microsoft.com/office/drawing/2014/main" id="{A61453F7-8ABE-4CE2-A5CB-A12A7D61D937}"/>
                </a:ext>
              </a:extLst>
            </p:cNvPr>
            <p:cNvSpPr/>
            <p:nvPr/>
          </p:nvSpPr>
          <p:spPr>
            <a:xfrm>
              <a:off x="5504826" y="2606210"/>
              <a:ext cx="477961" cy="767369"/>
            </a:xfrm>
            <a:custGeom>
              <a:avLst/>
              <a:gdLst>
                <a:gd name="connsiteX0" fmla="*/ 3766 w 477961"/>
                <a:gd name="connsiteY0" fmla="*/ 139160 h 767369"/>
                <a:gd name="connsiteX1" fmla="*/ 236177 w 477961"/>
                <a:gd name="connsiteY1" fmla="*/ 0 h 767369"/>
                <a:gd name="connsiteX2" fmla="*/ 438297 w 477961"/>
                <a:gd name="connsiteY2" fmla="*/ 112586 h 767369"/>
                <a:gd name="connsiteX3" fmla="*/ 414008 w 477961"/>
                <a:gd name="connsiteY3" fmla="*/ 192215 h 767369"/>
                <a:gd name="connsiteX4" fmla="*/ 430201 w 477961"/>
                <a:gd name="connsiteY4" fmla="*/ 283559 h 767369"/>
                <a:gd name="connsiteX5" fmla="*/ 405626 w 477961"/>
                <a:gd name="connsiteY5" fmla="*/ 464534 h 767369"/>
                <a:gd name="connsiteX6" fmla="*/ 477254 w 477961"/>
                <a:gd name="connsiteY6" fmla="*/ 697230 h 767369"/>
                <a:gd name="connsiteX7" fmla="*/ 469539 w 477961"/>
                <a:gd name="connsiteY7" fmla="*/ 715518 h 767369"/>
                <a:gd name="connsiteX8" fmla="*/ 36247 w 477961"/>
                <a:gd name="connsiteY8" fmla="*/ 711232 h 767369"/>
                <a:gd name="connsiteX9" fmla="*/ 26722 w 477961"/>
                <a:gd name="connsiteY9" fmla="*/ 694468 h 767369"/>
                <a:gd name="connsiteX10" fmla="*/ 103779 w 477961"/>
                <a:gd name="connsiteY10" fmla="*/ 480536 h 767369"/>
                <a:gd name="connsiteX11" fmla="*/ 3766 w 477961"/>
                <a:gd name="connsiteY11" fmla="*/ 139160 h 76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77961" h="767369">
                  <a:moveTo>
                    <a:pt x="3766" y="139160"/>
                  </a:moveTo>
                  <a:cubicBezTo>
                    <a:pt x="41200" y="60198"/>
                    <a:pt x="226652" y="5144"/>
                    <a:pt x="236177" y="0"/>
                  </a:cubicBezTo>
                  <a:cubicBezTo>
                    <a:pt x="236177" y="0"/>
                    <a:pt x="415437" y="65246"/>
                    <a:pt x="438297" y="112586"/>
                  </a:cubicBezTo>
                  <a:cubicBezTo>
                    <a:pt x="442774" y="122111"/>
                    <a:pt x="417913" y="153829"/>
                    <a:pt x="414008" y="192215"/>
                  </a:cubicBezTo>
                  <a:cubicBezTo>
                    <a:pt x="412389" y="208502"/>
                    <a:pt x="433058" y="264224"/>
                    <a:pt x="430201" y="283559"/>
                  </a:cubicBezTo>
                  <a:cubicBezTo>
                    <a:pt x="421533" y="346996"/>
                    <a:pt x="397625" y="442913"/>
                    <a:pt x="405626" y="464534"/>
                  </a:cubicBezTo>
                  <a:cubicBezTo>
                    <a:pt x="416771" y="495205"/>
                    <a:pt x="463729" y="651891"/>
                    <a:pt x="477254" y="697230"/>
                  </a:cubicBezTo>
                  <a:cubicBezTo>
                    <a:pt x="479502" y="704393"/>
                    <a:pt x="476245" y="712137"/>
                    <a:pt x="469539" y="715518"/>
                  </a:cubicBezTo>
                  <a:cubicBezTo>
                    <a:pt x="282087" y="804101"/>
                    <a:pt x="129020" y="763143"/>
                    <a:pt x="36247" y="711232"/>
                  </a:cubicBezTo>
                  <a:cubicBezTo>
                    <a:pt x="29512" y="708584"/>
                    <a:pt x="25550" y="701602"/>
                    <a:pt x="26722" y="694468"/>
                  </a:cubicBezTo>
                  <a:cubicBezTo>
                    <a:pt x="38247" y="650367"/>
                    <a:pt x="89396" y="520351"/>
                    <a:pt x="103779" y="480536"/>
                  </a:cubicBezTo>
                  <a:cubicBezTo>
                    <a:pt x="122924" y="427387"/>
                    <a:pt x="-25189" y="200216"/>
                    <a:pt x="3766" y="139160"/>
                  </a:cubicBezTo>
                  <a:close/>
                </a:path>
              </a:pathLst>
            </a:custGeom>
            <a:solidFill>
              <a:srgbClr val="FF897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6" name="Graphic 4">
              <a:extLst>
                <a:ext uri="{FF2B5EF4-FFF2-40B4-BE49-F238E27FC236}">
                  <a16:creationId xmlns:a16="http://schemas.microsoft.com/office/drawing/2014/main" id="{99BF2597-AF38-4E53-9C5B-E46D1EEBDA11}"/>
                </a:ext>
              </a:extLst>
            </p:cNvPr>
            <p:cNvSpPr/>
            <p:nvPr/>
          </p:nvSpPr>
          <p:spPr>
            <a:xfrm>
              <a:off x="5610225" y="3073411"/>
              <a:ext cx="315467" cy="145130"/>
            </a:xfrm>
            <a:custGeom>
              <a:avLst/>
              <a:gdLst>
                <a:gd name="connsiteX0" fmla="*/ 0 w 315467"/>
                <a:gd name="connsiteY0" fmla="*/ 0 h 145130"/>
                <a:gd name="connsiteX1" fmla="*/ 97441 w 315467"/>
                <a:gd name="connsiteY1" fmla="*/ 145066 h 145130"/>
                <a:gd name="connsiteX2" fmla="*/ 315468 w 315467"/>
                <a:gd name="connsiteY2" fmla="*/ 35242 h 145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5467" h="145130">
                  <a:moveTo>
                    <a:pt x="0" y="0"/>
                  </a:moveTo>
                  <a:cubicBezTo>
                    <a:pt x="0" y="0"/>
                    <a:pt x="36957" y="141922"/>
                    <a:pt x="97441" y="145066"/>
                  </a:cubicBezTo>
                  <a:cubicBezTo>
                    <a:pt x="157924" y="148209"/>
                    <a:pt x="315468" y="35242"/>
                    <a:pt x="315468" y="35242"/>
                  </a:cubicBezTo>
                  <a:close/>
                </a:path>
              </a:pathLst>
            </a:custGeom>
            <a:solidFill>
              <a:srgbClr val="E0625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7" name="Graphic 4">
              <a:extLst>
                <a:ext uri="{FF2B5EF4-FFF2-40B4-BE49-F238E27FC236}">
                  <a16:creationId xmlns:a16="http://schemas.microsoft.com/office/drawing/2014/main" id="{C2B48737-CA02-4481-8641-54050536098B}"/>
                </a:ext>
              </a:extLst>
            </p:cNvPr>
            <p:cNvSpPr/>
            <p:nvPr/>
          </p:nvSpPr>
          <p:spPr>
            <a:xfrm>
              <a:off x="5631941" y="2633072"/>
              <a:ext cx="203132" cy="195546"/>
            </a:xfrm>
            <a:custGeom>
              <a:avLst/>
              <a:gdLst>
                <a:gd name="connsiteX0" fmla="*/ 136207 w 203132"/>
                <a:gd name="connsiteY0" fmla="*/ 195356 h 195546"/>
                <a:gd name="connsiteX1" fmla="*/ 133826 w 203132"/>
                <a:gd name="connsiteY1" fmla="*/ 194404 h 195546"/>
                <a:gd name="connsiteX2" fmla="*/ 0 w 203132"/>
                <a:gd name="connsiteY2" fmla="*/ 14191 h 195546"/>
                <a:gd name="connsiteX3" fmla="*/ 7048 w 203132"/>
                <a:gd name="connsiteY3" fmla="*/ 12191 h 195546"/>
                <a:gd name="connsiteX4" fmla="*/ 137446 w 203132"/>
                <a:gd name="connsiteY4" fmla="*/ 188689 h 195546"/>
                <a:gd name="connsiteX5" fmla="*/ 159258 w 203132"/>
                <a:gd name="connsiteY5" fmla="*/ 187070 h 195546"/>
                <a:gd name="connsiteX6" fmla="*/ 180308 w 203132"/>
                <a:gd name="connsiteY6" fmla="*/ 856 h 195546"/>
                <a:gd name="connsiteX7" fmla="*/ 188786 w 203132"/>
                <a:gd name="connsiteY7" fmla="*/ 1427 h 195546"/>
                <a:gd name="connsiteX8" fmla="*/ 164402 w 203132"/>
                <a:gd name="connsiteY8" fmla="*/ 191927 h 195546"/>
                <a:gd name="connsiteX9" fmla="*/ 161639 w 203132"/>
                <a:gd name="connsiteY9" fmla="*/ 193737 h 195546"/>
                <a:gd name="connsiteX10" fmla="*/ 136017 w 203132"/>
                <a:gd name="connsiteY10" fmla="*/ 195547 h 195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132" h="195546">
                  <a:moveTo>
                    <a:pt x="136207" y="195356"/>
                  </a:moveTo>
                  <a:cubicBezTo>
                    <a:pt x="135322" y="195366"/>
                    <a:pt x="134464" y="195023"/>
                    <a:pt x="133826" y="194404"/>
                  </a:cubicBezTo>
                  <a:cubicBezTo>
                    <a:pt x="52483" y="114299"/>
                    <a:pt x="7525" y="52196"/>
                    <a:pt x="0" y="14191"/>
                  </a:cubicBezTo>
                  <a:cubicBezTo>
                    <a:pt x="0" y="12381"/>
                    <a:pt x="6668" y="10381"/>
                    <a:pt x="7048" y="12191"/>
                  </a:cubicBezTo>
                  <a:cubicBezTo>
                    <a:pt x="14097" y="48100"/>
                    <a:pt x="58864" y="111060"/>
                    <a:pt x="137446" y="188689"/>
                  </a:cubicBezTo>
                  <a:lnTo>
                    <a:pt x="159258" y="187070"/>
                  </a:lnTo>
                  <a:cubicBezTo>
                    <a:pt x="200787" y="101345"/>
                    <a:pt x="202597" y="29431"/>
                    <a:pt x="180308" y="856"/>
                  </a:cubicBezTo>
                  <a:cubicBezTo>
                    <a:pt x="179165" y="-573"/>
                    <a:pt x="187643" y="-97"/>
                    <a:pt x="188786" y="1427"/>
                  </a:cubicBezTo>
                  <a:cubicBezTo>
                    <a:pt x="212884" y="32383"/>
                    <a:pt x="207836" y="102773"/>
                    <a:pt x="164402" y="191927"/>
                  </a:cubicBezTo>
                  <a:cubicBezTo>
                    <a:pt x="163878" y="192994"/>
                    <a:pt x="162820" y="193680"/>
                    <a:pt x="161639" y="193737"/>
                  </a:cubicBezTo>
                  <a:lnTo>
                    <a:pt x="136017" y="195547"/>
                  </a:lnTo>
                  <a:close/>
                </a:path>
              </a:pathLst>
            </a:custGeom>
            <a:solidFill>
              <a:srgbClr val="7C42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8" name="Graphic 4">
              <a:extLst>
                <a:ext uri="{FF2B5EF4-FFF2-40B4-BE49-F238E27FC236}">
                  <a16:creationId xmlns:a16="http://schemas.microsoft.com/office/drawing/2014/main" id="{C6D4A90E-DAAD-4D9A-8F7F-A77CF03550C4}"/>
                </a:ext>
              </a:extLst>
            </p:cNvPr>
            <p:cNvSpPr/>
            <p:nvPr/>
          </p:nvSpPr>
          <p:spPr>
            <a:xfrm rot="21357000">
              <a:off x="5692974" y="2838863"/>
              <a:ext cx="188499" cy="120396"/>
            </a:xfrm>
            <a:custGeom>
              <a:avLst/>
              <a:gdLst>
                <a:gd name="connsiteX0" fmla="*/ 181166 w 188499"/>
                <a:gd name="connsiteY0" fmla="*/ 0 h 120396"/>
                <a:gd name="connsiteX1" fmla="*/ 188500 w 188499"/>
                <a:gd name="connsiteY1" fmla="*/ 0 h 120396"/>
                <a:gd name="connsiteX2" fmla="*/ 188500 w 188499"/>
                <a:gd name="connsiteY2" fmla="*/ 120396 h 120396"/>
                <a:gd name="connsiteX3" fmla="*/ 181166 w 188499"/>
                <a:gd name="connsiteY3" fmla="*/ 120396 h 120396"/>
                <a:gd name="connsiteX4" fmla="*/ 7334 w 188499"/>
                <a:gd name="connsiteY4" fmla="*/ 120396 h 120396"/>
                <a:gd name="connsiteX5" fmla="*/ 0 w 188499"/>
                <a:gd name="connsiteY5" fmla="*/ 120396 h 120396"/>
                <a:gd name="connsiteX6" fmla="*/ 0 w 188499"/>
                <a:gd name="connsiteY6" fmla="*/ 0 h 120396"/>
                <a:gd name="connsiteX7" fmla="*/ 7334 w 188499"/>
                <a:gd name="connsiteY7" fmla="*/ 0 h 120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8499" h="120396">
                  <a:moveTo>
                    <a:pt x="181166" y="0"/>
                  </a:moveTo>
                  <a:cubicBezTo>
                    <a:pt x="185216" y="0"/>
                    <a:pt x="188500" y="0"/>
                    <a:pt x="188500" y="0"/>
                  </a:cubicBezTo>
                  <a:lnTo>
                    <a:pt x="188500" y="120396"/>
                  </a:lnTo>
                  <a:cubicBezTo>
                    <a:pt x="188500" y="120396"/>
                    <a:pt x="185216" y="120396"/>
                    <a:pt x="181166" y="120396"/>
                  </a:cubicBezTo>
                  <a:lnTo>
                    <a:pt x="7334" y="120396"/>
                  </a:lnTo>
                  <a:cubicBezTo>
                    <a:pt x="3284" y="120396"/>
                    <a:pt x="0" y="120396"/>
                    <a:pt x="0" y="120396"/>
                  </a:cubicBezTo>
                  <a:lnTo>
                    <a:pt x="0" y="0"/>
                  </a:lnTo>
                  <a:cubicBezTo>
                    <a:pt x="0" y="0"/>
                    <a:pt x="3284" y="0"/>
                    <a:pt x="7334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9" name="Graphic 4">
              <a:extLst>
                <a:ext uri="{FF2B5EF4-FFF2-40B4-BE49-F238E27FC236}">
                  <a16:creationId xmlns:a16="http://schemas.microsoft.com/office/drawing/2014/main" id="{0EC0A054-E4DF-40DE-A101-EB4AE31EF5CC}"/>
                </a:ext>
              </a:extLst>
            </p:cNvPr>
            <p:cNvSpPr/>
            <p:nvPr/>
          </p:nvSpPr>
          <p:spPr>
            <a:xfrm rot="21357600">
              <a:off x="5704525" y="2872900"/>
              <a:ext cx="55625" cy="70675"/>
            </a:xfrm>
            <a:custGeom>
              <a:avLst/>
              <a:gdLst>
                <a:gd name="connsiteX0" fmla="*/ 49721 w 55625"/>
                <a:gd name="connsiteY0" fmla="*/ 0 h 70675"/>
                <a:gd name="connsiteX1" fmla="*/ 55626 w 55625"/>
                <a:gd name="connsiteY1" fmla="*/ 0 h 70675"/>
                <a:gd name="connsiteX2" fmla="*/ 55626 w 55625"/>
                <a:gd name="connsiteY2" fmla="*/ 70675 h 70675"/>
                <a:gd name="connsiteX3" fmla="*/ 49721 w 55625"/>
                <a:gd name="connsiteY3" fmla="*/ 70675 h 70675"/>
                <a:gd name="connsiteX4" fmla="*/ 5906 w 55625"/>
                <a:gd name="connsiteY4" fmla="*/ 70675 h 70675"/>
                <a:gd name="connsiteX5" fmla="*/ 0 w 55625"/>
                <a:gd name="connsiteY5" fmla="*/ 70675 h 70675"/>
                <a:gd name="connsiteX6" fmla="*/ 0 w 55625"/>
                <a:gd name="connsiteY6" fmla="*/ 0 h 70675"/>
                <a:gd name="connsiteX7" fmla="*/ 5906 w 55625"/>
                <a:gd name="connsiteY7" fmla="*/ 0 h 70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25" h="70675">
                  <a:moveTo>
                    <a:pt x="49721" y="0"/>
                  </a:moveTo>
                  <a:cubicBezTo>
                    <a:pt x="52982" y="0"/>
                    <a:pt x="55626" y="0"/>
                    <a:pt x="55626" y="0"/>
                  </a:cubicBezTo>
                  <a:lnTo>
                    <a:pt x="55626" y="70675"/>
                  </a:lnTo>
                  <a:cubicBezTo>
                    <a:pt x="55626" y="70675"/>
                    <a:pt x="52982" y="70675"/>
                    <a:pt x="49721" y="70675"/>
                  </a:cubicBezTo>
                  <a:lnTo>
                    <a:pt x="5906" y="70675"/>
                  </a:lnTo>
                  <a:cubicBezTo>
                    <a:pt x="2644" y="70675"/>
                    <a:pt x="0" y="70675"/>
                    <a:pt x="0" y="70675"/>
                  </a:cubicBezTo>
                  <a:lnTo>
                    <a:pt x="0" y="0"/>
                  </a:lnTo>
                  <a:cubicBezTo>
                    <a:pt x="0" y="0"/>
                    <a:pt x="2644" y="0"/>
                    <a:pt x="5906" y="0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0" name="Graphic 4">
              <a:extLst>
                <a:ext uri="{FF2B5EF4-FFF2-40B4-BE49-F238E27FC236}">
                  <a16:creationId xmlns:a16="http://schemas.microsoft.com/office/drawing/2014/main" id="{53B7268B-2734-4A2B-86AE-703437CEDCDD}"/>
                </a:ext>
              </a:extLst>
            </p:cNvPr>
            <p:cNvSpPr/>
            <p:nvPr/>
          </p:nvSpPr>
          <p:spPr>
            <a:xfrm rot="21359750">
              <a:off x="5766118" y="2851064"/>
              <a:ext cx="48505" cy="7447"/>
            </a:xfrm>
            <a:custGeom>
              <a:avLst/>
              <a:gdLst>
                <a:gd name="connsiteX0" fmla="*/ 1 w 48505"/>
                <a:gd name="connsiteY0" fmla="*/ 1 h 7447"/>
                <a:gd name="connsiteX1" fmla="*/ 48506 w 48505"/>
                <a:gd name="connsiteY1" fmla="*/ 1 h 7447"/>
                <a:gd name="connsiteX2" fmla="*/ 48506 w 48505"/>
                <a:gd name="connsiteY2" fmla="*/ 7448 h 7447"/>
                <a:gd name="connsiteX3" fmla="*/ 1 w 48505"/>
                <a:gd name="connsiteY3" fmla="*/ 7448 h 7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505" h="7447">
                  <a:moveTo>
                    <a:pt x="1" y="1"/>
                  </a:moveTo>
                  <a:lnTo>
                    <a:pt x="48506" y="1"/>
                  </a:lnTo>
                  <a:lnTo>
                    <a:pt x="48506" y="7448"/>
                  </a:lnTo>
                  <a:lnTo>
                    <a:pt x="1" y="7448"/>
                  </a:lnTo>
                  <a:close/>
                </a:path>
              </a:pathLst>
            </a:custGeom>
            <a:solidFill>
              <a:srgbClr val="3E2344"/>
            </a:solidFill>
            <a:ln w="954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1" name="Graphic 4">
              <a:extLst>
                <a:ext uri="{FF2B5EF4-FFF2-40B4-BE49-F238E27FC236}">
                  <a16:creationId xmlns:a16="http://schemas.microsoft.com/office/drawing/2014/main" id="{E142FD2E-C599-438B-8144-75430ED5E4A8}"/>
                </a:ext>
              </a:extLst>
            </p:cNvPr>
            <p:cNvSpPr/>
            <p:nvPr/>
          </p:nvSpPr>
          <p:spPr>
            <a:xfrm rot="21357000">
              <a:off x="5768811" y="2815902"/>
              <a:ext cx="25622" cy="31718"/>
            </a:xfrm>
            <a:custGeom>
              <a:avLst/>
              <a:gdLst>
                <a:gd name="connsiteX0" fmla="*/ 22574 w 25622"/>
                <a:gd name="connsiteY0" fmla="*/ 0 h 31718"/>
                <a:gd name="connsiteX1" fmla="*/ 25622 w 25622"/>
                <a:gd name="connsiteY1" fmla="*/ 0 h 31718"/>
                <a:gd name="connsiteX2" fmla="*/ 25622 w 25622"/>
                <a:gd name="connsiteY2" fmla="*/ 31718 h 31718"/>
                <a:gd name="connsiteX3" fmla="*/ 22574 w 25622"/>
                <a:gd name="connsiteY3" fmla="*/ 31718 h 31718"/>
                <a:gd name="connsiteX4" fmla="*/ 3048 w 25622"/>
                <a:gd name="connsiteY4" fmla="*/ 31718 h 31718"/>
                <a:gd name="connsiteX5" fmla="*/ 0 w 25622"/>
                <a:gd name="connsiteY5" fmla="*/ 31718 h 31718"/>
                <a:gd name="connsiteX6" fmla="*/ 0 w 25622"/>
                <a:gd name="connsiteY6" fmla="*/ 0 h 31718"/>
                <a:gd name="connsiteX7" fmla="*/ 3048 w 25622"/>
                <a:gd name="connsiteY7" fmla="*/ 0 h 31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22" h="31718">
                  <a:moveTo>
                    <a:pt x="22574" y="0"/>
                  </a:moveTo>
                  <a:cubicBezTo>
                    <a:pt x="24258" y="0"/>
                    <a:pt x="25622" y="0"/>
                    <a:pt x="25622" y="0"/>
                  </a:cubicBezTo>
                  <a:lnTo>
                    <a:pt x="25622" y="31718"/>
                  </a:lnTo>
                  <a:cubicBezTo>
                    <a:pt x="25622" y="31718"/>
                    <a:pt x="24258" y="31718"/>
                    <a:pt x="22574" y="31718"/>
                  </a:cubicBezTo>
                  <a:lnTo>
                    <a:pt x="3048" y="31718"/>
                  </a:lnTo>
                  <a:cubicBezTo>
                    <a:pt x="1365" y="31718"/>
                    <a:pt x="0" y="31718"/>
                    <a:pt x="0" y="31718"/>
                  </a:cubicBezTo>
                  <a:lnTo>
                    <a:pt x="0" y="0"/>
                  </a:lnTo>
                  <a:cubicBezTo>
                    <a:pt x="0" y="0"/>
                    <a:pt x="1365" y="0"/>
                    <a:pt x="3048" y="0"/>
                  </a:cubicBezTo>
                  <a:close/>
                </a:path>
              </a:pathLst>
            </a:custGeom>
            <a:solidFill>
              <a:srgbClr val="7C42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2" name="Graphic 4">
              <a:extLst>
                <a:ext uri="{FF2B5EF4-FFF2-40B4-BE49-F238E27FC236}">
                  <a16:creationId xmlns:a16="http://schemas.microsoft.com/office/drawing/2014/main" id="{EA4A9680-FF68-440C-904A-E85537B835DF}"/>
                </a:ext>
              </a:extLst>
            </p:cNvPr>
            <p:cNvSpPr/>
            <p:nvPr/>
          </p:nvSpPr>
          <p:spPr>
            <a:xfrm rot="21357600">
              <a:off x="5778231" y="2866539"/>
              <a:ext cx="86010" cy="8096"/>
            </a:xfrm>
            <a:custGeom>
              <a:avLst/>
              <a:gdLst>
                <a:gd name="connsiteX0" fmla="*/ 0 w 86010"/>
                <a:gd name="connsiteY0" fmla="*/ 0 h 8096"/>
                <a:gd name="connsiteX1" fmla="*/ 86011 w 86010"/>
                <a:gd name="connsiteY1" fmla="*/ 0 h 8096"/>
                <a:gd name="connsiteX2" fmla="*/ 86011 w 86010"/>
                <a:gd name="connsiteY2" fmla="*/ 8096 h 8096"/>
                <a:gd name="connsiteX3" fmla="*/ 0 w 86010"/>
                <a:gd name="connsiteY3" fmla="*/ 8096 h 8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010" h="8096">
                  <a:moveTo>
                    <a:pt x="0" y="0"/>
                  </a:moveTo>
                  <a:lnTo>
                    <a:pt x="86011" y="0"/>
                  </a:lnTo>
                  <a:lnTo>
                    <a:pt x="86011" y="8096"/>
                  </a:lnTo>
                  <a:lnTo>
                    <a:pt x="0" y="8096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3" name="Graphic 4">
              <a:extLst>
                <a:ext uri="{FF2B5EF4-FFF2-40B4-BE49-F238E27FC236}">
                  <a16:creationId xmlns:a16="http://schemas.microsoft.com/office/drawing/2014/main" id="{43CBC621-E52F-4304-A5BB-0A25539EDA35}"/>
                </a:ext>
              </a:extLst>
            </p:cNvPr>
            <p:cNvSpPr/>
            <p:nvPr/>
          </p:nvSpPr>
          <p:spPr>
            <a:xfrm rot="21357000">
              <a:off x="5779753" y="2882962"/>
              <a:ext cx="86010" cy="8096"/>
            </a:xfrm>
            <a:custGeom>
              <a:avLst/>
              <a:gdLst>
                <a:gd name="connsiteX0" fmla="*/ 0 w 86010"/>
                <a:gd name="connsiteY0" fmla="*/ 0 h 8096"/>
                <a:gd name="connsiteX1" fmla="*/ 86011 w 86010"/>
                <a:gd name="connsiteY1" fmla="*/ 0 h 8096"/>
                <a:gd name="connsiteX2" fmla="*/ 86011 w 86010"/>
                <a:gd name="connsiteY2" fmla="*/ 8096 h 8096"/>
                <a:gd name="connsiteX3" fmla="*/ 0 w 86010"/>
                <a:gd name="connsiteY3" fmla="*/ 8096 h 8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010" h="8096">
                  <a:moveTo>
                    <a:pt x="0" y="0"/>
                  </a:moveTo>
                  <a:lnTo>
                    <a:pt x="86011" y="0"/>
                  </a:lnTo>
                  <a:lnTo>
                    <a:pt x="86011" y="8096"/>
                  </a:lnTo>
                  <a:lnTo>
                    <a:pt x="0" y="8096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4" name="Graphic 4">
              <a:extLst>
                <a:ext uri="{FF2B5EF4-FFF2-40B4-BE49-F238E27FC236}">
                  <a16:creationId xmlns:a16="http://schemas.microsoft.com/office/drawing/2014/main" id="{3985ECD0-0639-4E7A-A1D8-17B7F1999D7F}"/>
                </a:ext>
              </a:extLst>
            </p:cNvPr>
            <p:cNvSpPr/>
            <p:nvPr/>
          </p:nvSpPr>
          <p:spPr>
            <a:xfrm rot="21357600">
              <a:off x="5780614" y="2900482"/>
              <a:ext cx="86010" cy="8096"/>
            </a:xfrm>
            <a:custGeom>
              <a:avLst/>
              <a:gdLst>
                <a:gd name="connsiteX0" fmla="*/ 0 w 86010"/>
                <a:gd name="connsiteY0" fmla="*/ 0 h 8096"/>
                <a:gd name="connsiteX1" fmla="*/ 86011 w 86010"/>
                <a:gd name="connsiteY1" fmla="*/ 0 h 8096"/>
                <a:gd name="connsiteX2" fmla="*/ 86011 w 86010"/>
                <a:gd name="connsiteY2" fmla="*/ 8096 h 8096"/>
                <a:gd name="connsiteX3" fmla="*/ 0 w 86010"/>
                <a:gd name="connsiteY3" fmla="*/ 8096 h 8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010" h="8096">
                  <a:moveTo>
                    <a:pt x="0" y="0"/>
                  </a:moveTo>
                  <a:lnTo>
                    <a:pt x="86011" y="0"/>
                  </a:lnTo>
                  <a:lnTo>
                    <a:pt x="86011" y="8096"/>
                  </a:lnTo>
                  <a:lnTo>
                    <a:pt x="0" y="8096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5" name="Graphic 4">
              <a:extLst>
                <a:ext uri="{FF2B5EF4-FFF2-40B4-BE49-F238E27FC236}">
                  <a16:creationId xmlns:a16="http://schemas.microsoft.com/office/drawing/2014/main" id="{9A53216F-3653-4D7F-BC93-3FA273D1BADF}"/>
                </a:ext>
              </a:extLst>
            </p:cNvPr>
            <p:cNvSpPr/>
            <p:nvPr/>
          </p:nvSpPr>
          <p:spPr>
            <a:xfrm rot="21357000">
              <a:off x="5782954" y="2928339"/>
              <a:ext cx="86010" cy="8096"/>
            </a:xfrm>
            <a:custGeom>
              <a:avLst/>
              <a:gdLst>
                <a:gd name="connsiteX0" fmla="*/ 0 w 86010"/>
                <a:gd name="connsiteY0" fmla="*/ 0 h 8096"/>
                <a:gd name="connsiteX1" fmla="*/ 86011 w 86010"/>
                <a:gd name="connsiteY1" fmla="*/ 0 h 8096"/>
                <a:gd name="connsiteX2" fmla="*/ 86011 w 86010"/>
                <a:gd name="connsiteY2" fmla="*/ 8096 h 8096"/>
                <a:gd name="connsiteX3" fmla="*/ 0 w 86010"/>
                <a:gd name="connsiteY3" fmla="*/ 8096 h 8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010" h="8096">
                  <a:moveTo>
                    <a:pt x="0" y="0"/>
                  </a:moveTo>
                  <a:lnTo>
                    <a:pt x="86011" y="0"/>
                  </a:lnTo>
                  <a:lnTo>
                    <a:pt x="86011" y="8096"/>
                  </a:lnTo>
                  <a:lnTo>
                    <a:pt x="0" y="8096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6" name="Graphic 4">
              <a:extLst>
                <a:ext uri="{FF2B5EF4-FFF2-40B4-BE49-F238E27FC236}">
                  <a16:creationId xmlns:a16="http://schemas.microsoft.com/office/drawing/2014/main" id="{AFFB711E-EDF6-4CA3-BECA-650101E9D54D}"/>
                </a:ext>
              </a:extLst>
            </p:cNvPr>
            <p:cNvSpPr/>
            <p:nvPr/>
          </p:nvSpPr>
          <p:spPr>
            <a:xfrm>
              <a:off x="5675681" y="2930282"/>
              <a:ext cx="482100" cy="190172"/>
            </a:xfrm>
            <a:custGeom>
              <a:avLst/>
              <a:gdLst>
                <a:gd name="connsiteX0" fmla="*/ 39318 w 482100"/>
                <a:gd name="connsiteY0" fmla="*/ 159 h 190172"/>
                <a:gd name="connsiteX1" fmla="*/ 438035 w 482100"/>
                <a:gd name="connsiteY1" fmla="*/ 59024 h 190172"/>
                <a:gd name="connsiteX2" fmla="*/ 479183 w 482100"/>
                <a:gd name="connsiteY2" fmla="*/ 154274 h 190172"/>
                <a:gd name="connsiteX3" fmla="*/ 395458 w 482100"/>
                <a:gd name="connsiteY3" fmla="*/ 188088 h 190172"/>
                <a:gd name="connsiteX4" fmla="*/ 60083 w 482100"/>
                <a:gd name="connsiteY4" fmla="*/ 114078 h 190172"/>
                <a:gd name="connsiteX5" fmla="*/ 39318 w 482100"/>
                <a:gd name="connsiteY5" fmla="*/ 159 h 190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2100" h="190172">
                  <a:moveTo>
                    <a:pt x="39318" y="159"/>
                  </a:moveTo>
                  <a:cubicBezTo>
                    <a:pt x="151142" y="-1841"/>
                    <a:pt x="353643" y="14828"/>
                    <a:pt x="438035" y="59024"/>
                  </a:cubicBezTo>
                  <a:cubicBezTo>
                    <a:pt x="457942" y="69501"/>
                    <a:pt x="492327" y="105792"/>
                    <a:pt x="479183" y="154274"/>
                  </a:cubicBezTo>
                  <a:cubicBezTo>
                    <a:pt x="466038" y="202756"/>
                    <a:pt x="395458" y="188088"/>
                    <a:pt x="395458" y="188088"/>
                  </a:cubicBezTo>
                  <a:cubicBezTo>
                    <a:pt x="395458" y="188088"/>
                    <a:pt x="128282" y="137510"/>
                    <a:pt x="60083" y="114078"/>
                  </a:cubicBezTo>
                  <a:cubicBezTo>
                    <a:pt x="-15641" y="87885"/>
                    <a:pt x="-16594" y="1207"/>
                    <a:pt x="39318" y="159"/>
                  </a:cubicBezTo>
                  <a:close/>
                </a:path>
              </a:pathLst>
            </a:custGeom>
            <a:solidFill>
              <a:srgbClr val="EF726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7" name="Graphic 4">
              <a:extLst>
                <a:ext uri="{FF2B5EF4-FFF2-40B4-BE49-F238E27FC236}">
                  <a16:creationId xmlns:a16="http://schemas.microsoft.com/office/drawing/2014/main" id="{805F2D9B-0568-4734-8066-45CC33B18694}"/>
                </a:ext>
              </a:extLst>
            </p:cNvPr>
            <p:cNvSpPr/>
            <p:nvPr/>
          </p:nvSpPr>
          <p:spPr>
            <a:xfrm>
              <a:off x="5823076" y="2413684"/>
              <a:ext cx="42718" cy="66348"/>
            </a:xfrm>
            <a:custGeom>
              <a:avLst/>
              <a:gdLst>
                <a:gd name="connsiteX0" fmla="*/ 11653 w 42718"/>
                <a:gd name="connsiteY0" fmla="*/ 63558 h 66348"/>
                <a:gd name="connsiteX1" fmla="*/ 5462 w 42718"/>
                <a:gd name="connsiteY1" fmla="*/ 8599 h 66348"/>
                <a:gd name="connsiteX2" fmla="*/ 28417 w 42718"/>
                <a:gd name="connsiteY2" fmla="*/ 1836 h 66348"/>
                <a:gd name="connsiteX3" fmla="*/ 42419 w 42718"/>
                <a:gd name="connsiteY3" fmla="*/ 36507 h 66348"/>
                <a:gd name="connsiteX4" fmla="*/ 11653 w 42718"/>
                <a:gd name="connsiteY4" fmla="*/ 63558 h 6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718" h="66348">
                  <a:moveTo>
                    <a:pt x="11653" y="63558"/>
                  </a:moveTo>
                  <a:cubicBezTo>
                    <a:pt x="-730" y="54033"/>
                    <a:pt x="-3968" y="23839"/>
                    <a:pt x="5462" y="8599"/>
                  </a:cubicBezTo>
                  <a:cubicBezTo>
                    <a:pt x="10177" y="693"/>
                    <a:pt x="20178" y="-2250"/>
                    <a:pt x="28417" y="1836"/>
                  </a:cubicBezTo>
                  <a:cubicBezTo>
                    <a:pt x="40323" y="6598"/>
                    <a:pt x="43848" y="21648"/>
                    <a:pt x="42419" y="36507"/>
                  </a:cubicBezTo>
                  <a:cubicBezTo>
                    <a:pt x="40704" y="54033"/>
                    <a:pt x="25274" y="73750"/>
                    <a:pt x="11653" y="63558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8" name="Graphic 4">
              <a:extLst>
                <a:ext uri="{FF2B5EF4-FFF2-40B4-BE49-F238E27FC236}">
                  <a16:creationId xmlns:a16="http://schemas.microsoft.com/office/drawing/2014/main" id="{A32889B8-9C4B-4AE3-B168-0921AA3E9A7F}"/>
                </a:ext>
              </a:extLst>
            </p:cNvPr>
            <p:cNvSpPr/>
            <p:nvPr/>
          </p:nvSpPr>
          <p:spPr>
            <a:xfrm>
              <a:off x="5832252" y="2428072"/>
              <a:ext cx="24654" cy="42286"/>
            </a:xfrm>
            <a:custGeom>
              <a:avLst/>
              <a:gdLst>
                <a:gd name="connsiteX0" fmla="*/ 6572 w 24654"/>
                <a:gd name="connsiteY0" fmla="*/ 42026 h 42286"/>
                <a:gd name="connsiteX1" fmla="*/ 9525 w 24654"/>
                <a:gd name="connsiteY1" fmla="*/ 25738 h 42286"/>
                <a:gd name="connsiteX2" fmla="*/ 0 w 24654"/>
                <a:gd name="connsiteY2" fmla="*/ 22881 h 42286"/>
                <a:gd name="connsiteX3" fmla="*/ 18002 w 24654"/>
                <a:gd name="connsiteY3" fmla="*/ 1544 h 42286"/>
                <a:gd name="connsiteX4" fmla="*/ 6572 w 24654"/>
                <a:gd name="connsiteY4" fmla="*/ 42026 h 42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54" h="42286">
                  <a:moveTo>
                    <a:pt x="6572" y="42026"/>
                  </a:moveTo>
                  <a:lnTo>
                    <a:pt x="9525" y="25738"/>
                  </a:lnTo>
                  <a:lnTo>
                    <a:pt x="0" y="22881"/>
                  </a:lnTo>
                  <a:cubicBezTo>
                    <a:pt x="0" y="22881"/>
                    <a:pt x="1334" y="-7028"/>
                    <a:pt x="18002" y="1544"/>
                  </a:cubicBezTo>
                  <a:cubicBezTo>
                    <a:pt x="31432" y="8593"/>
                    <a:pt x="22955" y="45740"/>
                    <a:pt x="6572" y="42026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Graphic 4">
              <a:extLst>
                <a:ext uri="{FF2B5EF4-FFF2-40B4-BE49-F238E27FC236}">
                  <a16:creationId xmlns:a16="http://schemas.microsoft.com/office/drawing/2014/main" id="{E9096DBE-360E-4C97-90F6-F0D6A8384BBB}"/>
                </a:ext>
              </a:extLst>
            </p:cNvPr>
            <p:cNvSpPr/>
            <p:nvPr/>
          </p:nvSpPr>
          <p:spPr>
            <a:xfrm>
              <a:off x="6015151" y="2907345"/>
              <a:ext cx="141373" cy="129585"/>
            </a:xfrm>
            <a:custGeom>
              <a:avLst/>
              <a:gdLst>
                <a:gd name="connsiteX0" fmla="*/ 60560 w 141373"/>
                <a:gd name="connsiteY0" fmla="*/ 124537 h 129585"/>
                <a:gd name="connsiteX1" fmla="*/ 108852 w 141373"/>
                <a:gd name="connsiteY1" fmla="*/ 103011 h 129585"/>
                <a:gd name="connsiteX2" fmla="*/ 136760 w 141373"/>
                <a:gd name="connsiteY2" fmla="*/ 129585 h 129585"/>
                <a:gd name="connsiteX3" fmla="*/ 132855 w 141373"/>
                <a:gd name="connsiteY3" fmla="*/ 78150 h 129585"/>
                <a:gd name="connsiteX4" fmla="*/ 128473 w 141373"/>
                <a:gd name="connsiteY4" fmla="*/ 55290 h 129585"/>
                <a:gd name="connsiteX5" fmla="*/ 116472 w 141373"/>
                <a:gd name="connsiteY5" fmla="*/ 43670 h 129585"/>
                <a:gd name="connsiteX6" fmla="*/ 111423 w 141373"/>
                <a:gd name="connsiteY6" fmla="*/ 26144 h 129585"/>
                <a:gd name="connsiteX7" fmla="*/ 98470 w 141373"/>
                <a:gd name="connsiteY7" fmla="*/ 16143 h 129585"/>
                <a:gd name="connsiteX8" fmla="*/ 86468 w 141373"/>
                <a:gd name="connsiteY8" fmla="*/ 1379 h 129585"/>
                <a:gd name="connsiteX9" fmla="*/ 58750 w 141373"/>
                <a:gd name="connsiteY9" fmla="*/ 5189 h 129585"/>
                <a:gd name="connsiteX10" fmla="*/ 6934 w 141373"/>
                <a:gd name="connsiteY10" fmla="*/ 53766 h 129585"/>
                <a:gd name="connsiteX11" fmla="*/ 60560 w 141373"/>
                <a:gd name="connsiteY11" fmla="*/ 124537 h 129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373" h="129585">
                  <a:moveTo>
                    <a:pt x="60560" y="124537"/>
                  </a:moveTo>
                  <a:cubicBezTo>
                    <a:pt x="78105" y="121184"/>
                    <a:pt x="94631" y="113812"/>
                    <a:pt x="108852" y="103011"/>
                  </a:cubicBezTo>
                  <a:cubicBezTo>
                    <a:pt x="121615" y="92533"/>
                    <a:pt x="136760" y="129585"/>
                    <a:pt x="136760" y="129585"/>
                  </a:cubicBezTo>
                  <a:cubicBezTo>
                    <a:pt x="144085" y="112859"/>
                    <a:pt x="142618" y="93581"/>
                    <a:pt x="132855" y="78150"/>
                  </a:cubicBezTo>
                  <a:cubicBezTo>
                    <a:pt x="129521" y="73388"/>
                    <a:pt x="133903" y="64815"/>
                    <a:pt x="128473" y="55290"/>
                  </a:cubicBezTo>
                  <a:cubicBezTo>
                    <a:pt x="123044" y="45765"/>
                    <a:pt x="120758" y="50718"/>
                    <a:pt x="116472" y="43670"/>
                  </a:cubicBezTo>
                  <a:cubicBezTo>
                    <a:pt x="112186" y="36621"/>
                    <a:pt x="114186" y="33383"/>
                    <a:pt x="111423" y="26144"/>
                  </a:cubicBezTo>
                  <a:cubicBezTo>
                    <a:pt x="108661" y="18905"/>
                    <a:pt x="103137" y="20619"/>
                    <a:pt x="98470" y="16143"/>
                  </a:cubicBezTo>
                  <a:cubicBezTo>
                    <a:pt x="93802" y="11666"/>
                    <a:pt x="92088" y="3855"/>
                    <a:pt x="86468" y="1379"/>
                  </a:cubicBezTo>
                  <a:cubicBezTo>
                    <a:pt x="77105" y="-1364"/>
                    <a:pt x="67028" y="26"/>
                    <a:pt x="58750" y="5189"/>
                  </a:cubicBezTo>
                  <a:cubicBezTo>
                    <a:pt x="37157" y="16038"/>
                    <a:pt x="19155" y="32916"/>
                    <a:pt x="6934" y="53766"/>
                  </a:cubicBezTo>
                  <a:cubicBezTo>
                    <a:pt x="-2019" y="72340"/>
                    <a:pt x="-15069" y="133491"/>
                    <a:pt x="60560" y="124537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0" name="Graphic 4">
              <a:extLst>
                <a:ext uri="{FF2B5EF4-FFF2-40B4-BE49-F238E27FC236}">
                  <a16:creationId xmlns:a16="http://schemas.microsoft.com/office/drawing/2014/main" id="{12793467-BCCC-475A-83DC-19CA2E24930D}"/>
                </a:ext>
              </a:extLst>
            </p:cNvPr>
            <p:cNvSpPr/>
            <p:nvPr/>
          </p:nvSpPr>
          <p:spPr>
            <a:xfrm>
              <a:off x="5497425" y="2691753"/>
              <a:ext cx="572886" cy="492120"/>
            </a:xfrm>
            <a:custGeom>
              <a:avLst/>
              <a:gdLst>
                <a:gd name="connsiteX0" fmla="*/ 785 w 572886"/>
                <a:gd name="connsiteY0" fmla="*/ 125531 h 492120"/>
                <a:gd name="connsiteX1" fmla="*/ 138612 w 572886"/>
                <a:gd name="connsiteY1" fmla="*/ 39235 h 492120"/>
                <a:gd name="connsiteX2" fmla="*/ 253484 w 572886"/>
                <a:gd name="connsiteY2" fmla="*/ 331081 h 492120"/>
                <a:gd name="connsiteX3" fmla="*/ 523708 w 572886"/>
                <a:gd name="connsiteY3" fmla="*/ 265168 h 492120"/>
                <a:gd name="connsiteX4" fmla="*/ 568666 w 572886"/>
                <a:gd name="connsiteY4" fmla="*/ 358608 h 492120"/>
                <a:gd name="connsiteX5" fmla="*/ 194524 w 572886"/>
                <a:gd name="connsiteY5" fmla="*/ 485576 h 492120"/>
                <a:gd name="connsiteX6" fmla="*/ 785 w 572886"/>
                <a:gd name="connsiteY6" fmla="*/ 125531 h 492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2886" h="492120">
                  <a:moveTo>
                    <a:pt x="785" y="125531"/>
                  </a:moveTo>
                  <a:cubicBezTo>
                    <a:pt x="-9311" y="14660"/>
                    <a:pt x="80224" y="-43918"/>
                    <a:pt x="138612" y="39235"/>
                  </a:cubicBezTo>
                  <a:cubicBezTo>
                    <a:pt x="182046" y="100957"/>
                    <a:pt x="225861" y="319270"/>
                    <a:pt x="253484" y="331081"/>
                  </a:cubicBezTo>
                  <a:cubicBezTo>
                    <a:pt x="276153" y="340606"/>
                    <a:pt x="523708" y="265168"/>
                    <a:pt x="523708" y="265168"/>
                  </a:cubicBezTo>
                  <a:cubicBezTo>
                    <a:pt x="562856" y="266025"/>
                    <a:pt x="582001" y="334510"/>
                    <a:pt x="568666" y="358608"/>
                  </a:cubicBezTo>
                  <a:cubicBezTo>
                    <a:pt x="402740" y="431570"/>
                    <a:pt x="260056" y="516533"/>
                    <a:pt x="194524" y="485576"/>
                  </a:cubicBezTo>
                  <a:cubicBezTo>
                    <a:pt x="113752" y="447286"/>
                    <a:pt x="10787" y="235069"/>
                    <a:pt x="785" y="125531"/>
                  </a:cubicBezTo>
                  <a:close/>
                </a:path>
              </a:pathLst>
            </a:custGeom>
            <a:solidFill>
              <a:srgbClr val="FFA39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4" name="Graphic 4">
              <a:extLst>
                <a:ext uri="{FF2B5EF4-FFF2-40B4-BE49-F238E27FC236}">
                  <a16:creationId xmlns:a16="http://schemas.microsoft.com/office/drawing/2014/main" id="{274257D3-3C0C-491C-AC5B-97A4AB50695B}"/>
                </a:ext>
              </a:extLst>
            </p:cNvPr>
            <p:cNvSpPr/>
            <p:nvPr/>
          </p:nvSpPr>
          <p:spPr>
            <a:xfrm>
              <a:off x="5640730" y="2488862"/>
              <a:ext cx="183878" cy="282987"/>
            </a:xfrm>
            <a:custGeom>
              <a:avLst/>
              <a:gdLst>
                <a:gd name="connsiteX0" fmla="*/ 53410 w 183878"/>
                <a:gd name="connsiteY0" fmla="*/ 0 h 282987"/>
                <a:gd name="connsiteX1" fmla="*/ 40932 w 183878"/>
                <a:gd name="connsiteY1" fmla="*/ 90964 h 282987"/>
                <a:gd name="connsiteX2" fmla="*/ 1308 w 183878"/>
                <a:gd name="connsiteY2" fmla="*/ 157639 h 282987"/>
                <a:gd name="connsiteX3" fmla="*/ 123037 w 183878"/>
                <a:gd name="connsiteY3" fmla="*/ 242792 h 282987"/>
                <a:gd name="connsiteX4" fmla="*/ 145040 w 183878"/>
                <a:gd name="connsiteY4" fmla="*/ 282988 h 282987"/>
                <a:gd name="connsiteX5" fmla="*/ 149041 w 183878"/>
                <a:gd name="connsiteY5" fmla="*/ 239935 h 282987"/>
                <a:gd name="connsiteX6" fmla="*/ 178949 w 183878"/>
                <a:gd name="connsiteY6" fmla="*/ 163735 h 282987"/>
                <a:gd name="connsiteX7" fmla="*/ 142278 w 183878"/>
                <a:gd name="connsiteY7" fmla="*/ 79058 h 282987"/>
                <a:gd name="connsiteX8" fmla="*/ 150850 w 183878"/>
                <a:gd name="connsiteY8" fmla="*/ 3810 h 282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3878" h="282987">
                  <a:moveTo>
                    <a:pt x="53410" y="0"/>
                  </a:moveTo>
                  <a:cubicBezTo>
                    <a:pt x="52905" y="30709"/>
                    <a:pt x="48723" y="61255"/>
                    <a:pt x="40932" y="90964"/>
                  </a:cubicBezTo>
                  <a:cubicBezTo>
                    <a:pt x="28835" y="131254"/>
                    <a:pt x="18834" y="139255"/>
                    <a:pt x="1308" y="157639"/>
                  </a:cubicBezTo>
                  <a:cubicBezTo>
                    <a:pt x="-14790" y="174212"/>
                    <a:pt x="123037" y="242792"/>
                    <a:pt x="123037" y="242792"/>
                  </a:cubicBezTo>
                  <a:cubicBezTo>
                    <a:pt x="123037" y="242792"/>
                    <a:pt x="137801" y="281368"/>
                    <a:pt x="145040" y="282988"/>
                  </a:cubicBezTo>
                  <a:lnTo>
                    <a:pt x="149041" y="239935"/>
                  </a:lnTo>
                  <a:cubicBezTo>
                    <a:pt x="149041" y="239935"/>
                    <a:pt x="199523" y="190309"/>
                    <a:pt x="178949" y="163735"/>
                  </a:cubicBezTo>
                  <a:cubicBezTo>
                    <a:pt x="148374" y="124587"/>
                    <a:pt x="136182" y="134493"/>
                    <a:pt x="142278" y="79058"/>
                  </a:cubicBezTo>
                  <a:cubicBezTo>
                    <a:pt x="147517" y="30671"/>
                    <a:pt x="150850" y="3810"/>
                    <a:pt x="150850" y="3810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3" name="Graphic 4">
              <a:extLst>
                <a:ext uri="{FF2B5EF4-FFF2-40B4-BE49-F238E27FC236}">
                  <a16:creationId xmlns:a16="http://schemas.microsoft.com/office/drawing/2014/main" id="{F0069406-A96A-4E7C-B913-F9E5B3E67A8D}"/>
                </a:ext>
              </a:extLst>
            </p:cNvPr>
            <p:cNvSpPr/>
            <p:nvPr/>
          </p:nvSpPr>
          <p:spPr>
            <a:xfrm>
              <a:off x="5629113" y="2308140"/>
              <a:ext cx="223960" cy="263810"/>
            </a:xfrm>
            <a:custGeom>
              <a:avLst/>
              <a:gdLst>
                <a:gd name="connsiteX0" fmla="*/ 54930 w 223960"/>
                <a:gd name="connsiteY0" fmla="*/ 183008 h 263810"/>
                <a:gd name="connsiteX1" fmla="*/ 177993 w 223960"/>
                <a:gd name="connsiteY1" fmla="*/ 260732 h 263810"/>
                <a:gd name="connsiteX2" fmla="*/ 212378 w 223960"/>
                <a:gd name="connsiteY2" fmla="*/ 126048 h 263810"/>
                <a:gd name="connsiteX3" fmla="*/ 198662 w 223960"/>
                <a:gd name="connsiteY3" fmla="*/ 36037 h 263810"/>
                <a:gd name="connsiteX4" fmla="*/ 38357 w 223960"/>
                <a:gd name="connsiteY4" fmla="*/ 16987 h 263810"/>
                <a:gd name="connsiteX5" fmla="*/ 41595 w 223960"/>
                <a:gd name="connsiteY5" fmla="*/ 116428 h 263810"/>
                <a:gd name="connsiteX6" fmla="*/ 9972 w 223960"/>
                <a:gd name="connsiteY6" fmla="*/ 116999 h 263810"/>
                <a:gd name="connsiteX7" fmla="*/ 5686 w 223960"/>
                <a:gd name="connsiteY7" fmla="*/ 162529 h 263810"/>
                <a:gd name="connsiteX8" fmla="*/ 54930 w 223960"/>
                <a:gd name="connsiteY8" fmla="*/ 183008 h 26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960" h="263810">
                  <a:moveTo>
                    <a:pt x="54930" y="183008"/>
                  </a:moveTo>
                  <a:cubicBezTo>
                    <a:pt x="54930" y="183008"/>
                    <a:pt x="83505" y="282353"/>
                    <a:pt x="177993" y="260732"/>
                  </a:cubicBezTo>
                  <a:cubicBezTo>
                    <a:pt x="225618" y="249778"/>
                    <a:pt x="234667" y="154242"/>
                    <a:pt x="212378" y="126048"/>
                  </a:cubicBezTo>
                  <a:cubicBezTo>
                    <a:pt x="216360" y="95349"/>
                    <a:pt x="211607" y="64155"/>
                    <a:pt x="198662" y="36037"/>
                  </a:cubicBezTo>
                  <a:cubicBezTo>
                    <a:pt x="181232" y="-2063"/>
                    <a:pt x="100555" y="-12445"/>
                    <a:pt x="38357" y="16987"/>
                  </a:cubicBezTo>
                  <a:cubicBezTo>
                    <a:pt x="38357" y="16987"/>
                    <a:pt x="22260" y="37752"/>
                    <a:pt x="41595" y="116428"/>
                  </a:cubicBezTo>
                  <a:cubicBezTo>
                    <a:pt x="32318" y="108913"/>
                    <a:pt x="18973" y="109151"/>
                    <a:pt x="9972" y="116999"/>
                  </a:cubicBezTo>
                  <a:cubicBezTo>
                    <a:pt x="-3172" y="127001"/>
                    <a:pt x="-1934" y="145574"/>
                    <a:pt x="5686" y="162529"/>
                  </a:cubicBezTo>
                  <a:cubicBezTo>
                    <a:pt x="14639" y="183008"/>
                    <a:pt x="39309" y="197676"/>
                    <a:pt x="54930" y="183008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4" name="Graphic 4">
              <a:extLst>
                <a:ext uri="{FF2B5EF4-FFF2-40B4-BE49-F238E27FC236}">
                  <a16:creationId xmlns:a16="http://schemas.microsoft.com/office/drawing/2014/main" id="{0CFF2500-B4DA-4CF4-AF8D-18F2E8BB49D0}"/>
                </a:ext>
              </a:extLst>
            </p:cNvPr>
            <p:cNvSpPr/>
            <p:nvPr/>
          </p:nvSpPr>
          <p:spPr>
            <a:xfrm>
              <a:off x="5642060" y="2437214"/>
              <a:ext cx="35411" cy="48934"/>
            </a:xfrm>
            <a:custGeom>
              <a:avLst/>
              <a:gdLst>
                <a:gd name="connsiteX0" fmla="*/ 34078 w 35411"/>
                <a:gd name="connsiteY0" fmla="*/ 47266 h 48934"/>
                <a:gd name="connsiteX1" fmla="*/ 24077 w 35411"/>
                <a:gd name="connsiteY1" fmla="*/ 29359 h 48934"/>
                <a:gd name="connsiteX2" fmla="*/ 35411 w 35411"/>
                <a:gd name="connsiteY2" fmla="*/ 22406 h 48934"/>
                <a:gd name="connsiteX3" fmla="*/ 4360 w 35411"/>
                <a:gd name="connsiteY3" fmla="*/ 4308 h 48934"/>
                <a:gd name="connsiteX4" fmla="*/ 34078 w 35411"/>
                <a:gd name="connsiteY4" fmla="*/ 47266 h 4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411" h="48934">
                  <a:moveTo>
                    <a:pt x="34078" y="47266"/>
                  </a:moveTo>
                  <a:lnTo>
                    <a:pt x="24077" y="29359"/>
                  </a:lnTo>
                  <a:lnTo>
                    <a:pt x="35411" y="22406"/>
                  </a:lnTo>
                  <a:cubicBezTo>
                    <a:pt x="35411" y="22406"/>
                    <a:pt x="22172" y="-11789"/>
                    <a:pt x="4360" y="4308"/>
                  </a:cubicBezTo>
                  <a:cubicBezTo>
                    <a:pt x="-10213" y="17453"/>
                    <a:pt x="14837" y="57553"/>
                    <a:pt x="34078" y="47266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5" name="Graphic 4">
              <a:extLst>
                <a:ext uri="{FF2B5EF4-FFF2-40B4-BE49-F238E27FC236}">
                  <a16:creationId xmlns:a16="http://schemas.microsoft.com/office/drawing/2014/main" id="{6D9A1AD3-D8A2-449B-8FE6-34411446E664}"/>
                </a:ext>
              </a:extLst>
            </p:cNvPr>
            <p:cNvSpPr/>
            <p:nvPr/>
          </p:nvSpPr>
          <p:spPr>
            <a:xfrm>
              <a:off x="5754909" y="2495952"/>
              <a:ext cx="58104" cy="26983"/>
            </a:xfrm>
            <a:custGeom>
              <a:avLst/>
              <a:gdLst>
                <a:gd name="connsiteX0" fmla="*/ 58103 w 58104"/>
                <a:gd name="connsiteY0" fmla="*/ 7197 h 26983"/>
                <a:gd name="connsiteX1" fmla="*/ 0 w 58104"/>
                <a:gd name="connsiteY1" fmla="*/ 5197 h 26983"/>
                <a:gd name="connsiteX2" fmla="*/ 58103 w 58104"/>
                <a:gd name="connsiteY2" fmla="*/ 7197 h 2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8104" h="26983">
                  <a:moveTo>
                    <a:pt x="58103" y="7197"/>
                  </a:moveTo>
                  <a:cubicBezTo>
                    <a:pt x="58103" y="7197"/>
                    <a:pt x="49244" y="-7567"/>
                    <a:pt x="0" y="5197"/>
                  </a:cubicBezTo>
                  <a:cubicBezTo>
                    <a:pt x="9715" y="30819"/>
                    <a:pt x="58483" y="36725"/>
                    <a:pt x="58103" y="7197"/>
                  </a:cubicBezTo>
                  <a:close/>
                </a:path>
              </a:pathLst>
            </a:custGeom>
            <a:solidFill>
              <a:srgbClr val="FD614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156" name="Graphic 4">
              <a:extLst>
                <a:ext uri="{FF2B5EF4-FFF2-40B4-BE49-F238E27FC236}">
                  <a16:creationId xmlns:a16="http://schemas.microsoft.com/office/drawing/2014/main" id="{3AEA22EA-0B50-46DC-9534-BB96AFBB18A3}"/>
                </a:ext>
              </a:extLst>
            </p:cNvPr>
            <p:cNvGrpSpPr/>
            <p:nvPr/>
          </p:nvGrpSpPr>
          <p:grpSpPr>
            <a:xfrm>
              <a:off x="5754909" y="2501149"/>
              <a:ext cx="58102" cy="5203"/>
              <a:chOff x="5754909" y="2786157"/>
              <a:chExt cx="58102" cy="5203"/>
            </a:xfrm>
            <a:solidFill>
              <a:srgbClr val="E57E55"/>
            </a:solidFill>
          </p:grpSpPr>
          <p:sp>
            <p:nvSpPr>
              <p:cNvPr id="334" name="Graphic 4">
                <a:extLst>
                  <a:ext uri="{FF2B5EF4-FFF2-40B4-BE49-F238E27FC236}">
                    <a16:creationId xmlns:a16="http://schemas.microsoft.com/office/drawing/2014/main" id="{F9E6BAF4-97BC-4442-BDAD-162A30C06AF5}"/>
                  </a:ext>
                </a:extLst>
              </p:cNvPr>
              <p:cNvSpPr/>
              <p:nvPr/>
            </p:nvSpPr>
            <p:spPr>
              <a:xfrm>
                <a:off x="5754909" y="2786157"/>
                <a:ext cx="58102" cy="3604"/>
              </a:xfrm>
              <a:custGeom>
                <a:avLst/>
                <a:gdLst>
                  <a:gd name="connsiteX0" fmla="*/ 58103 w 58102"/>
                  <a:gd name="connsiteY0" fmla="*/ 2000 h 3604"/>
                  <a:gd name="connsiteX1" fmla="*/ 0 w 58102"/>
                  <a:gd name="connsiteY1" fmla="*/ 0 h 36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58102" h="3604">
                    <a:moveTo>
                      <a:pt x="58103" y="2000"/>
                    </a:moveTo>
                    <a:cubicBezTo>
                      <a:pt x="38767" y="4677"/>
                      <a:pt x="19107" y="4000"/>
                      <a:pt x="0" y="0"/>
                    </a:cubicBezTo>
                  </a:path>
                </a:pathLst>
              </a:custGeom>
              <a:solidFill>
                <a:srgbClr val="E57E5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35" name="Graphic 4">
                <a:extLst>
                  <a:ext uri="{FF2B5EF4-FFF2-40B4-BE49-F238E27FC236}">
                    <a16:creationId xmlns:a16="http://schemas.microsoft.com/office/drawing/2014/main" id="{2E29708B-ED3E-4A89-847D-3B275775C87B}"/>
                  </a:ext>
                </a:extLst>
              </p:cNvPr>
              <p:cNvSpPr/>
              <p:nvPr/>
            </p:nvSpPr>
            <p:spPr>
              <a:xfrm>
                <a:off x="5755195" y="2786157"/>
                <a:ext cx="57816" cy="5203"/>
              </a:xfrm>
              <a:custGeom>
                <a:avLst/>
                <a:gdLst>
                  <a:gd name="connsiteX0" fmla="*/ 57817 w 57816"/>
                  <a:gd name="connsiteY0" fmla="*/ 2000 h 5203"/>
                  <a:gd name="connsiteX1" fmla="*/ 28575 w 57816"/>
                  <a:gd name="connsiteY1" fmla="*/ 5144 h 5203"/>
                  <a:gd name="connsiteX2" fmla="*/ 0 w 57816"/>
                  <a:gd name="connsiteY2" fmla="*/ 0 h 5203"/>
                  <a:gd name="connsiteX3" fmla="*/ 14478 w 57816"/>
                  <a:gd name="connsiteY3" fmla="*/ 1333 h 5203"/>
                  <a:gd name="connsiteX4" fmla="*/ 28956 w 57816"/>
                  <a:gd name="connsiteY4" fmla="*/ 1905 h 5203"/>
                  <a:gd name="connsiteX5" fmla="*/ 57817 w 57816"/>
                  <a:gd name="connsiteY5" fmla="*/ 2000 h 52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7816" h="5203">
                    <a:moveTo>
                      <a:pt x="57817" y="2000"/>
                    </a:moveTo>
                    <a:cubicBezTo>
                      <a:pt x="48263" y="4420"/>
                      <a:pt x="38424" y="5477"/>
                      <a:pt x="28575" y="5144"/>
                    </a:cubicBezTo>
                    <a:cubicBezTo>
                      <a:pt x="18831" y="4982"/>
                      <a:pt x="9182" y="3248"/>
                      <a:pt x="0" y="0"/>
                    </a:cubicBezTo>
                    <a:cubicBezTo>
                      <a:pt x="4858" y="0"/>
                      <a:pt x="9525" y="1048"/>
                      <a:pt x="14478" y="1333"/>
                    </a:cubicBezTo>
                    <a:cubicBezTo>
                      <a:pt x="19431" y="1619"/>
                      <a:pt x="24003" y="2000"/>
                      <a:pt x="28956" y="1905"/>
                    </a:cubicBezTo>
                    <a:cubicBezTo>
                      <a:pt x="38386" y="2381"/>
                      <a:pt x="48006" y="2000"/>
                      <a:pt x="57817" y="2000"/>
                    </a:cubicBezTo>
                    <a:close/>
                  </a:path>
                </a:pathLst>
              </a:custGeom>
              <a:solidFill>
                <a:srgbClr val="E57E5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57" name="Graphic 4">
              <a:extLst>
                <a:ext uri="{FF2B5EF4-FFF2-40B4-BE49-F238E27FC236}">
                  <a16:creationId xmlns:a16="http://schemas.microsoft.com/office/drawing/2014/main" id="{57878148-DA02-4176-8DE1-CE0EFFC9BE47}"/>
                </a:ext>
              </a:extLst>
            </p:cNvPr>
            <p:cNvSpPr/>
            <p:nvPr/>
          </p:nvSpPr>
          <p:spPr>
            <a:xfrm>
              <a:off x="5805000" y="2426543"/>
              <a:ext cx="26394" cy="14270"/>
            </a:xfrm>
            <a:custGeom>
              <a:avLst/>
              <a:gdLst>
                <a:gd name="connsiteX0" fmla="*/ 26395 w 26394"/>
                <a:gd name="connsiteY0" fmla="*/ 7836 h 14270"/>
                <a:gd name="connsiteX1" fmla="*/ 13536 w 26394"/>
                <a:gd name="connsiteY1" fmla="*/ 14123 h 14270"/>
                <a:gd name="connsiteX2" fmla="*/ 10 w 26394"/>
                <a:gd name="connsiteY2" fmla="*/ 9646 h 14270"/>
                <a:gd name="connsiteX3" fmla="*/ 12679 w 26394"/>
                <a:gd name="connsiteY3" fmla="*/ 121 h 14270"/>
                <a:gd name="connsiteX4" fmla="*/ 26395 w 26394"/>
                <a:gd name="connsiteY4" fmla="*/ 7836 h 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394" h="14270">
                  <a:moveTo>
                    <a:pt x="26395" y="7836"/>
                  </a:moveTo>
                  <a:cubicBezTo>
                    <a:pt x="26395" y="12408"/>
                    <a:pt x="20870" y="13647"/>
                    <a:pt x="13536" y="14123"/>
                  </a:cubicBezTo>
                  <a:cubicBezTo>
                    <a:pt x="6202" y="14599"/>
                    <a:pt x="296" y="14123"/>
                    <a:pt x="10" y="9646"/>
                  </a:cubicBezTo>
                  <a:cubicBezTo>
                    <a:pt x="-275" y="5169"/>
                    <a:pt x="5344" y="978"/>
                    <a:pt x="12679" y="121"/>
                  </a:cubicBezTo>
                  <a:cubicBezTo>
                    <a:pt x="20013" y="-736"/>
                    <a:pt x="26109" y="3074"/>
                    <a:pt x="26395" y="7836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8" name="Graphic 4">
              <a:extLst>
                <a:ext uri="{FF2B5EF4-FFF2-40B4-BE49-F238E27FC236}">
                  <a16:creationId xmlns:a16="http://schemas.microsoft.com/office/drawing/2014/main" id="{DB313B9E-2493-4B93-A709-689CC4C8BA3A}"/>
                </a:ext>
              </a:extLst>
            </p:cNvPr>
            <p:cNvSpPr/>
            <p:nvPr/>
          </p:nvSpPr>
          <p:spPr>
            <a:xfrm>
              <a:off x="5793200" y="2395898"/>
              <a:ext cx="50291" cy="17525"/>
            </a:xfrm>
            <a:custGeom>
              <a:avLst/>
              <a:gdLst>
                <a:gd name="connsiteX0" fmla="*/ 50292 w 50291"/>
                <a:gd name="connsiteY0" fmla="*/ 17526 h 17525"/>
                <a:gd name="connsiteX1" fmla="*/ 26861 w 50291"/>
                <a:gd name="connsiteY1" fmla="*/ 6572 h 17525"/>
                <a:gd name="connsiteX2" fmla="*/ 4477 w 50291"/>
                <a:gd name="connsiteY2" fmla="*/ 14288 h 17525"/>
                <a:gd name="connsiteX3" fmla="*/ 0 w 50291"/>
                <a:gd name="connsiteY3" fmla="*/ 7334 h 17525"/>
                <a:gd name="connsiteX4" fmla="*/ 28575 w 50291"/>
                <a:gd name="connsiteY4" fmla="*/ 0 h 17525"/>
                <a:gd name="connsiteX5" fmla="*/ 50292 w 50291"/>
                <a:gd name="connsiteY5" fmla="*/ 17526 h 1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291" h="17525">
                  <a:moveTo>
                    <a:pt x="50292" y="17526"/>
                  </a:moveTo>
                  <a:cubicBezTo>
                    <a:pt x="42796" y="13230"/>
                    <a:pt x="34957" y="9563"/>
                    <a:pt x="26861" y="6572"/>
                  </a:cubicBezTo>
                  <a:cubicBezTo>
                    <a:pt x="21622" y="6572"/>
                    <a:pt x="6477" y="16097"/>
                    <a:pt x="4477" y="14288"/>
                  </a:cubicBezTo>
                  <a:cubicBezTo>
                    <a:pt x="2705" y="12163"/>
                    <a:pt x="1200" y="9830"/>
                    <a:pt x="0" y="7334"/>
                  </a:cubicBezTo>
                  <a:cubicBezTo>
                    <a:pt x="9230" y="3867"/>
                    <a:pt x="18812" y="1410"/>
                    <a:pt x="28575" y="0"/>
                  </a:cubicBezTo>
                  <a:cubicBezTo>
                    <a:pt x="37243" y="3810"/>
                    <a:pt x="44739" y="9858"/>
                    <a:pt x="50292" y="17526"/>
                  </a:cubicBezTo>
                  <a:close/>
                </a:path>
              </a:pathLst>
            </a:custGeom>
            <a:solidFill>
              <a:srgbClr val="D846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9" name="Graphic 4">
              <a:extLst>
                <a:ext uri="{FF2B5EF4-FFF2-40B4-BE49-F238E27FC236}">
                  <a16:creationId xmlns:a16="http://schemas.microsoft.com/office/drawing/2014/main" id="{A5E814EF-7688-423F-A60E-B92F52FFAF05}"/>
                </a:ext>
              </a:extLst>
            </p:cNvPr>
            <p:cNvSpPr/>
            <p:nvPr/>
          </p:nvSpPr>
          <p:spPr>
            <a:xfrm>
              <a:off x="5738127" y="2431758"/>
              <a:ext cx="26497" cy="13721"/>
            </a:xfrm>
            <a:custGeom>
              <a:avLst/>
              <a:gdLst>
                <a:gd name="connsiteX0" fmla="*/ 26497 w 26497"/>
                <a:gd name="connsiteY0" fmla="*/ 7383 h 13721"/>
                <a:gd name="connsiteX1" fmla="*/ 13638 w 26497"/>
                <a:gd name="connsiteY1" fmla="*/ 13574 h 13721"/>
                <a:gd name="connsiteX2" fmla="*/ 18 w 26497"/>
                <a:gd name="connsiteY2" fmla="*/ 9098 h 13721"/>
                <a:gd name="connsiteX3" fmla="*/ 12686 w 26497"/>
                <a:gd name="connsiteY3" fmla="*/ 49 h 13721"/>
                <a:gd name="connsiteX4" fmla="*/ 26497 w 26497"/>
                <a:gd name="connsiteY4" fmla="*/ 7383 h 13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497" h="13721">
                  <a:moveTo>
                    <a:pt x="26497" y="7383"/>
                  </a:moveTo>
                  <a:cubicBezTo>
                    <a:pt x="26497" y="11860"/>
                    <a:pt x="20877" y="13098"/>
                    <a:pt x="13638" y="13574"/>
                  </a:cubicBezTo>
                  <a:cubicBezTo>
                    <a:pt x="6400" y="14051"/>
                    <a:pt x="399" y="13574"/>
                    <a:pt x="18" y="9098"/>
                  </a:cubicBezTo>
                  <a:cubicBezTo>
                    <a:pt x="-363" y="4621"/>
                    <a:pt x="5447" y="525"/>
                    <a:pt x="12686" y="49"/>
                  </a:cubicBezTo>
                  <a:cubicBezTo>
                    <a:pt x="19925" y="-427"/>
                    <a:pt x="26116" y="2621"/>
                    <a:pt x="26497" y="7383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0" name="Graphic 4">
              <a:extLst>
                <a:ext uri="{FF2B5EF4-FFF2-40B4-BE49-F238E27FC236}">
                  <a16:creationId xmlns:a16="http://schemas.microsoft.com/office/drawing/2014/main" id="{FBB1310D-4672-4CB1-9CAF-71FE2A8C863A}"/>
                </a:ext>
              </a:extLst>
            </p:cNvPr>
            <p:cNvSpPr/>
            <p:nvPr/>
          </p:nvSpPr>
          <p:spPr>
            <a:xfrm>
              <a:off x="5717476" y="2398851"/>
              <a:ext cx="58674" cy="17932"/>
            </a:xfrm>
            <a:custGeom>
              <a:avLst/>
              <a:gdLst>
                <a:gd name="connsiteX0" fmla="*/ 0 w 58674"/>
                <a:gd name="connsiteY0" fmla="*/ 17907 h 17932"/>
                <a:gd name="connsiteX1" fmla="*/ 26956 w 58674"/>
                <a:gd name="connsiteY1" fmla="*/ 6382 h 17932"/>
                <a:gd name="connsiteX2" fmla="*/ 54578 w 58674"/>
                <a:gd name="connsiteY2" fmla="*/ 11144 h 17932"/>
                <a:gd name="connsiteX3" fmla="*/ 58674 w 58674"/>
                <a:gd name="connsiteY3" fmla="*/ 3715 h 17932"/>
                <a:gd name="connsiteX4" fmla="*/ 24289 w 58674"/>
                <a:gd name="connsiteY4" fmla="*/ 0 h 17932"/>
                <a:gd name="connsiteX5" fmla="*/ 0 w 58674"/>
                <a:gd name="connsiteY5" fmla="*/ 17907 h 17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674" h="17932">
                  <a:moveTo>
                    <a:pt x="0" y="17907"/>
                  </a:moveTo>
                  <a:cubicBezTo>
                    <a:pt x="0" y="18574"/>
                    <a:pt x="21050" y="5810"/>
                    <a:pt x="26956" y="6382"/>
                  </a:cubicBezTo>
                  <a:cubicBezTo>
                    <a:pt x="32861" y="6953"/>
                    <a:pt x="52388" y="13335"/>
                    <a:pt x="54578" y="11144"/>
                  </a:cubicBezTo>
                  <a:cubicBezTo>
                    <a:pt x="56283" y="8868"/>
                    <a:pt x="57655" y="6372"/>
                    <a:pt x="58674" y="3715"/>
                  </a:cubicBezTo>
                  <a:cubicBezTo>
                    <a:pt x="47339" y="1505"/>
                    <a:pt x="35833" y="267"/>
                    <a:pt x="24289" y="0"/>
                  </a:cubicBezTo>
                  <a:cubicBezTo>
                    <a:pt x="14602" y="3438"/>
                    <a:pt x="6153" y="9677"/>
                    <a:pt x="0" y="17907"/>
                  </a:cubicBezTo>
                  <a:close/>
                </a:path>
              </a:pathLst>
            </a:custGeom>
            <a:solidFill>
              <a:srgbClr val="D846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1" name="Graphic 4">
              <a:extLst>
                <a:ext uri="{FF2B5EF4-FFF2-40B4-BE49-F238E27FC236}">
                  <a16:creationId xmlns:a16="http://schemas.microsoft.com/office/drawing/2014/main" id="{F1C33520-05EF-4FAB-8AA4-95F97C38DC09}"/>
                </a:ext>
              </a:extLst>
            </p:cNvPr>
            <p:cNvSpPr/>
            <p:nvPr/>
          </p:nvSpPr>
          <p:spPr>
            <a:xfrm>
              <a:off x="5783197" y="2463352"/>
              <a:ext cx="36366" cy="15554"/>
            </a:xfrm>
            <a:custGeom>
              <a:avLst/>
              <a:gdLst>
                <a:gd name="connsiteX0" fmla="*/ 16956 w 36366"/>
                <a:gd name="connsiteY0" fmla="*/ 15128 h 15554"/>
                <a:gd name="connsiteX1" fmla="*/ 2 w 36366"/>
                <a:gd name="connsiteY1" fmla="*/ 12461 h 15554"/>
                <a:gd name="connsiteX2" fmla="*/ 36102 w 36366"/>
                <a:gd name="connsiteY2" fmla="*/ 555 h 15554"/>
                <a:gd name="connsiteX3" fmla="*/ 16956 w 36366"/>
                <a:gd name="connsiteY3" fmla="*/ 15128 h 15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66" h="15554">
                  <a:moveTo>
                    <a:pt x="16956" y="15128"/>
                  </a:moveTo>
                  <a:cubicBezTo>
                    <a:pt x="16956" y="15128"/>
                    <a:pt x="288" y="17128"/>
                    <a:pt x="2" y="12461"/>
                  </a:cubicBezTo>
                  <a:cubicBezTo>
                    <a:pt x="-284" y="7794"/>
                    <a:pt x="33720" y="-2493"/>
                    <a:pt x="36102" y="555"/>
                  </a:cubicBezTo>
                  <a:cubicBezTo>
                    <a:pt x="38483" y="3603"/>
                    <a:pt x="24195" y="11890"/>
                    <a:pt x="16956" y="15128"/>
                  </a:cubicBezTo>
                  <a:close/>
                </a:path>
              </a:pathLst>
            </a:custGeom>
            <a:solidFill>
              <a:srgbClr val="E57E55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2" name="Graphic 4">
              <a:extLst>
                <a:ext uri="{FF2B5EF4-FFF2-40B4-BE49-F238E27FC236}">
                  <a16:creationId xmlns:a16="http://schemas.microsoft.com/office/drawing/2014/main" id="{08DF656D-08EA-4683-902A-3FDCCDDC6F95}"/>
                </a:ext>
              </a:extLst>
            </p:cNvPr>
            <p:cNvSpPr/>
            <p:nvPr/>
          </p:nvSpPr>
          <p:spPr>
            <a:xfrm>
              <a:off x="5792087" y="2408852"/>
              <a:ext cx="30760" cy="69582"/>
            </a:xfrm>
            <a:custGeom>
              <a:avLst/>
              <a:gdLst>
                <a:gd name="connsiteX0" fmla="*/ 446 w 30760"/>
                <a:gd name="connsiteY0" fmla="*/ 0 h 69582"/>
                <a:gd name="connsiteX1" fmla="*/ 2351 w 30760"/>
                <a:gd name="connsiteY1" fmla="*/ 28575 h 69582"/>
                <a:gd name="connsiteX2" fmla="*/ 24735 w 30760"/>
                <a:gd name="connsiteY2" fmla="*/ 53816 h 69582"/>
                <a:gd name="connsiteX3" fmla="*/ 8066 w 30760"/>
                <a:gd name="connsiteY3" fmla="*/ 69532 h 69582"/>
                <a:gd name="connsiteX4" fmla="*/ 30640 w 30760"/>
                <a:gd name="connsiteY4" fmla="*/ 54102 h 69582"/>
                <a:gd name="connsiteX5" fmla="*/ 4542 w 30760"/>
                <a:gd name="connsiteY5" fmla="*/ 24479 h 69582"/>
                <a:gd name="connsiteX6" fmla="*/ 446 w 30760"/>
                <a:gd name="connsiteY6" fmla="*/ 0 h 69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760" h="69582">
                  <a:moveTo>
                    <a:pt x="446" y="0"/>
                  </a:moveTo>
                  <a:cubicBezTo>
                    <a:pt x="-535" y="9563"/>
                    <a:pt x="103" y="19231"/>
                    <a:pt x="2351" y="28575"/>
                  </a:cubicBezTo>
                  <a:cubicBezTo>
                    <a:pt x="6066" y="35719"/>
                    <a:pt x="23878" y="50292"/>
                    <a:pt x="24735" y="53816"/>
                  </a:cubicBezTo>
                  <a:cubicBezTo>
                    <a:pt x="25592" y="57340"/>
                    <a:pt x="9304" y="68770"/>
                    <a:pt x="8066" y="69532"/>
                  </a:cubicBezTo>
                  <a:cubicBezTo>
                    <a:pt x="6828" y="70294"/>
                    <a:pt x="32736" y="62198"/>
                    <a:pt x="30640" y="54102"/>
                  </a:cubicBezTo>
                  <a:cubicBezTo>
                    <a:pt x="28545" y="46006"/>
                    <a:pt x="5875" y="28384"/>
                    <a:pt x="4542" y="24479"/>
                  </a:cubicBezTo>
                  <a:cubicBezTo>
                    <a:pt x="3208" y="20574"/>
                    <a:pt x="446" y="0"/>
                    <a:pt x="446" y="0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3" name="Graphic 4">
              <a:extLst>
                <a:ext uri="{FF2B5EF4-FFF2-40B4-BE49-F238E27FC236}">
                  <a16:creationId xmlns:a16="http://schemas.microsoft.com/office/drawing/2014/main" id="{E265B752-4671-4872-9222-64E94D88067D}"/>
                </a:ext>
              </a:extLst>
            </p:cNvPr>
            <p:cNvSpPr/>
            <p:nvPr/>
          </p:nvSpPr>
          <p:spPr>
            <a:xfrm>
              <a:off x="5605826" y="2274712"/>
              <a:ext cx="247304" cy="171192"/>
            </a:xfrm>
            <a:custGeom>
              <a:avLst/>
              <a:gdLst>
                <a:gd name="connsiteX0" fmla="*/ 224235 w 247304"/>
                <a:gd name="connsiteY0" fmla="*/ 38986 h 171192"/>
                <a:gd name="connsiteX1" fmla="*/ 223759 w 247304"/>
                <a:gd name="connsiteY1" fmla="*/ 73752 h 171192"/>
                <a:gd name="connsiteX2" fmla="*/ 88409 w 247304"/>
                <a:gd name="connsiteY2" fmla="*/ 53845 h 171192"/>
                <a:gd name="connsiteX3" fmla="*/ 94028 w 247304"/>
                <a:gd name="connsiteY3" fmla="*/ 107566 h 171192"/>
                <a:gd name="connsiteX4" fmla="*/ 81836 w 247304"/>
                <a:gd name="connsiteY4" fmla="*/ 171193 h 171192"/>
                <a:gd name="connsiteX5" fmla="*/ 64882 w 247304"/>
                <a:gd name="connsiteY5" fmla="*/ 150238 h 171192"/>
                <a:gd name="connsiteX6" fmla="*/ 23734 w 247304"/>
                <a:gd name="connsiteY6" fmla="*/ 167192 h 171192"/>
                <a:gd name="connsiteX7" fmla="*/ 17 w 247304"/>
                <a:gd name="connsiteY7" fmla="*/ 97088 h 171192"/>
                <a:gd name="connsiteX8" fmla="*/ 224235 w 247304"/>
                <a:gd name="connsiteY8" fmla="*/ 38986 h 171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304" h="171192">
                  <a:moveTo>
                    <a:pt x="224235" y="38986"/>
                  </a:moveTo>
                  <a:cubicBezTo>
                    <a:pt x="231760" y="45463"/>
                    <a:pt x="272432" y="66703"/>
                    <a:pt x="223759" y="73752"/>
                  </a:cubicBezTo>
                  <a:cubicBezTo>
                    <a:pt x="186707" y="79086"/>
                    <a:pt x="110792" y="60131"/>
                    <a:pt x="88409" y="53845"/>
                  </a:cubicBezTo>
                  <a:cubicBezTo>
                    <a:pt x="94009" y="71161"/>
                    <a:pt x="95924" y="89459"/>
                    <a:pt x="94028" y="107566"/>
                  </a:cubicBezTo>
                  <a:cubicBezTo>
                    <a:pt x="89837" y="126616"/>
                    <a:pt x="81836" y="171193"/>
                    <a:pt x="81836" y="171193"/>
                  </a:cubicBezTo>
                  <a:cubicBezTo>
                    <a:pt x="76626" y="163858"/>
                    <a:pt x="70968" y="156857"/>
                    <a:pt x="64882" y="150238"/>
                  </a:cubicBezTo>
                  <a:cubicBezTo>
                    <a:pt x="57833" y="143189"/>
                    <a:pt x="33449" y="138046"/>
                    <a:pt x="23734" y="167192"/>
                  </a:cubicBezTo>
                  <a:cubicBezTo>
                    <a:pt x="23734" y="167192"/>
                    <a:pt x="588" y="125377"/>
                    <a:pt x="17" y="97088"/>
                  </a:cubicBezTo>
                  <a:cubicBezTo>
                    <a:pt x="-1698" y="16030"/>
                    <a:pt x="129461" y="-42072"/>
                    <a:pt x="224235" y="38986"/>
                  </a:cubicBezTo>
                  <a:close/>
                </a:path>
              </a:pathLst>
            </a:custGeom>
            <a:solidFill>
              <a:srgbClr val="D8462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4" name="Graphic 4">
              <a:extLst>
                <a:ext uri="{FF2B5EF4-FFF2-40B4-BE49-F238E27FC236}">
                  <a16:creationId xmlns:a16="http://schemas.microsoft.com/office/drawing/2014/main" id="{B3853C08-36BA-4BE1-B047-A7DBDB7985A5}"/>
                </a:ext>
              </a:extLst>
            </p:cNvPr>
            <p:cNvSpPr/>
            <p:nvPr/>
          </p:nvSpPr>
          <p:spPr>
            <a:xfrm>
              <a:off x="5602732" y="2931367"/>
              <a:ext cx="170193" cy="124116"/>
            </a:xfrm>
            <a:custGeom>
              <a:avLst/>
              <a:gdLst>
                <a:gd name="connsiteX0" fmla="*/ 634 w 170193"/>
                <a:gd name="connsiteY0" fmla="*/ 50700 h 124116"/>
                <a:gd name="connsiteX1" fmla="*/ 55499 w 170193"/>
                <a:gd name="connsiteY1" fmla="*/ 4885 h 124116"/>
                <a:gd name="connsiteX2" fmla="*/ 81787 w 170193"/>
                <a:gd name="connsiteY2" fmla="*/ 408 h 124116"/>
                <a:gd name="connsiteX3" fmla="*/ 89408 w 170193"/>
                <a:gd name="connsiteY3" fmla="*/ 408 h 124116"/>
                <a:gd name="connsiteX4" fmla="*/ 166655 w 170193"/>
                <a:gd name="connsiteY4" fmla="*/ 27364 h 124116"/>
                <a:gd name="connsiteX5" fmla="*/ 166084 w 170193"/>
                <a:gd name="connsiteY5" fmla="*/ 91467 h 124116"/>
                <a:gd name="connsiteX6" fmla="*/ 120173 w 170193"/>
                <a:gd name="connsiteY6" fmla="*/ 91467 h 124116"/>
                <a:gd name="connsiteX7" fmla="*/ 86931 w 170193"/>
                <a:gd name="connsiteY7" fmla="*/ 120709 h 124116"/>
                <a:gd name="connsiteX8" fmla="*/ 72167 w 170193"/>
                <a:gd name="connsiteY8" fmla="*/ 117375 h 124116"/>
                <a:gd name="connsiteX9" fmla="*/ 95694 w 170193"/>
                <a:gd name="connsiteY9" fmla="*/ 78132 h 124116"/>
                <a:gd name="connsiteX10" fmla="*/ 49879 w 170193"/>
                <a:gd name="connsiteY10" fmla="*/ 102611 h 124116"/>
                <a:gd name="connsiteX11" fmla="*/ 33972 w 170193"/>
                <a:gd name="connsiteY11" fmla="*/ 96325 h 124116"/>
                <a:gd name="connsiteX12" fmla="*/ 82740 w 170193"/>
                <a:gd name="connsiteY12" fmla="*/ 53176 h 124116"/>
                <a:gd name="connsiteX13" fmla="*/ 82740 w 170193"/>
                <a:gd name="connsiteY13" fmla="*/ 53176 h 124116"/>
                <a:gd name="connsiteX14" fmla="*/ 31686 w 170193"/>
                <a:gd name="connsiteY14" fmla="*/ 78608 h 124116"/>
                <a:gd name="connsiteX15" fmla="*/ 15875 w 170193"/>
                <a:gd name="connsiteY15" fmla="*/ 72703 h 124116"/>
                <a:gd name="connsiteX16" fmla="*/ 46259 w 170193"/>
                <a:gd name="connsiteY16" fmla="*/ 40984 h 124116"/>
                <a:gd name="connsiteX17" fmla="*/ 16256 w 170193"/>
                <a:gd name="connsiteY17" fmla="*/ 58987 h 124116"/>
                <a:gd name="connsiteX18" fmla="*/ 634 w 170193"/>
                <a:gd name="connsiteY18" fmla="*/ 50700 h 124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193" h="124116">
                  <a:moveTo>
                    <a:pt x="634" y="50700"/>
                  </a:moveTo>
                  <a:cubicBezTo>
                    <a:pt x="8445" y="34317"/>
                    <a:pt x="23875" y="18220"/>
                    <a:pt x="55499" y="4885"/>
                  </a:cubicBezTo>
                  <a:cubicBezTo>
                    <a:pt x="63604" y="741"/>
                    <a:pt x="72777" y="-821"/>
                    <a:pt x="81787" y="408"/>
                  </a:cubicBezTo>
                  <a:cubicBezTo>
                    <a:pt x="84321" y="275"/>
                    <a:pt x="86874" y="275"/>
                    <a:pt x="89408" y="408"/>
                  </a:cubicBezTo>
                  <a:cubicBezTo>
                    <a:pt x="89408" y="408"/>
                    <a:pt x="157797" y="-545"/>
                    <a:pt x="166655" y="27364"/>
                  </a:cubicBezTo>
                  <a:cubicBezTo>
                    <a:pt x="171561" y="48471"/>
                    <a:pt x="171361" y="70445"/>
                    <a:pt x="166084" y="91467"/>
                  </a:cubicBezTo>
                  <a:cubicBezTo>
                    <a:pt x="166084" y="91467"/>
                    <a:pt x="132175" y="96420"/>
                    <a:pt x="120173" y="91467"/>
                  </a:cubicBezTo>
                  <a:cubicBezTo>
                    <a:pt x="107086" y="98668"/>
                    <a:pt x="95742" y="108650"/>
                    <a:pt x="86931" y="120709"/>
                  </a:cubicBezTo>
                  <a:cubicBezTo>
                    <a:pt x="82740" y="126614"/>
                    <a:pt x="70739" y="124424"/>
                    <a:pt x="72167" y="117375"/>
                  </a:cubicBezTo>
                  <a:cubicBezTo>
                    <a:pt x="75701" y="102154"/>
                    <a:pt x="83931" y="88419"/>
                    <a:pt x="95694" y="78132"/>
                  </a:cubicBezTo>
                  <a:cubicBezTo>
                    <a:pt x="78882" y="82999"/>
                    <a:pt x="63271" y="91343"/>
                    <a:pt x="49879" y="102611"/>
                  </a:cubicBezTo>
                  <a:cubicBezTo>
                    <a:pt x="43783" y="107945"/>
                    <a:pt x="30829" y="103373"/>
                    <a:pt x="33972" y="96325"/>
                  </a:cubicBezTo>
                  <a:cubicBezTo>
                    <a:pt x="40735" y="81656"/>
                    <a:pt x="54546" y="66797"/>
                    <a:pt x="82740" y="53176"/>
                  </a:cubicBezTo>
                  <a:lnTo>
                    <a:pt x="82740" y="53176"/>
                  </a:lnTo>
                  <a:cubicBezTo>
                    <a:pt x="64138" y="57996"/>
                    <a:pt x="46745" y="66654"/>
                    <a:pt x="31686" y="78608"/>
                  </a:cubicBezTo>
                  <a:cubicBezTo>
                    <a:pt x="25590" y="83657"/>
                    <a:pt x="12636" y="79466"/>
                    <a:pt x="15875" y="72703"/>
                  </a:cubicBezTo>
                  <a:cubicBezTo>
                    <a:pt x="22799" y="59473"/>
                    <a:pt x="33334" y="48471"/>
                    <a:pt x="46259" y="40984"/>
                  </a:cubicBezTo>
                  <a:cubicBezTo>
                    <a:pt x="35334" y="45299"/>
                    <a:pt x="25200" y="51386"/>
                    <a:pt x="16256" y="58987"/>
                  </a:cubicBezTo>
                  <a:cubicBezTo>
                    <a:pt x="9778" y="64321"/>
                    <a:pt x="-2985" y="58415"/>
                    <a:pt x="634" y="50700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5" name="Graphic 4">
              <a:extLst>
                <a:ext uri="{FF2B5EF4-FFF2-40B4-BE49-F238E27FC236}">
                  <a16:creationId xmlns:a16="http://schemas.microsoft.com/office/drawing/2014/main" id="{9AFEBFAD-A9E6-48A5-9D21-03ABE701462A}"/>
                </a:ext>
              </a:extLst>
            </p:cNvPr>
            <p:cNvSpPr/>
            <p:nvPr/>
          </p:nvSpPr>
          <p:spPr>
            <a:xfrm>
              <a:off x="6189460" y="3621558"/>
              <a:ext cx="122744" cy="191278"/>
            </a:xfrm>
            <a:custGeom>
              <a:avLst/>
              <a:gdLst>
                <a:gd name="connsiteX0" fmla="*/ 122091 w 122744"/>
                <a:gd name="connsiteY0" fmla="*/ 101839 h 191278"/>
                <a:gd name="connsiteX1" fmla="*/ 119614 w 122744"/>
                <a:gd name="connsiteY1" fmla="*/ 48594 h 191278"/>
                <a:gd name="connsiteX2" fmla="*/ 35889 w 122744"/>
                <a:gd name="connsiteY2" fmla="*/ 5065 h 191278"/>
                <a:gd name="connsiteX3" fmla="*/ 2837 w 122744"/>
                <a:gd name="connsiteY3" fmla="*/ 143749 h 191278"/>
                <a:gd name="connsiteX4" fmla="*/ 7505 w 122744"/>
                <a:gd name="connsiteY4" fmla="*/ 149178 h 191278"/>
                <a:gd name="connsiteX5" fmla="*/ 8553 w 122744"/>
                <a:gd name="connsiteY5" fmla="*/ 166133 h 191278"/>
                <a:gd name="connsiteX6" fmla="*/ 19411 w 122744"/>
                <a:gd name="connsiteY6" fmla="*/ 170133 h 191278"/>
                <a:gd name="connsiteX7" fmla="*/ 21602 w 122744"/>
                <a:gd name="connsiteY7" fmla="*/ 181278 h 191278"/>
                <a:gd name="connsiteX8" fmla="*/ 33603 w 122744"/>
                <a:gd name="connsiteY8" fmla="*/ 182611 h 191278"/>
                <a:gd name="connsiteX9" fmla="*/ 40461 w 122744"/>
                <a:gd name="connsiteY9" fmla="*/ 145749 h 191278"/>
                <a:gd name="connsiteX10" fmla="*/ 49986 w 122744"/>
                <a:gd name="connsiteY10" fmla="*/ 122699 h 191278"/>
                <a:gd name="connsiteX11" fmla="*/ 44652 w 122744"/>
                <a:gd name="connsiteY11" fmla="*/ 143463 h 191278"/>
                <a:gd name="connsiteX12" fmla="*/ 45319 w 122744"/>
                <a:gd name="connsiteY12" fmla="*/ 185564 h 191278"/>
                <a:gd name="connsiteX13" fmla="*/ 58464 w 122744"/>
                <a:gd name="connsiteY13" fmla="*/ 185564 h 191278"/>
                <a:gd name="connsiteX14" fmla="*/ 65131 w 122744"/>
                <a:gd name="connsiteY14" fmla="*/ 148035 h 191278"/>
                <a:gd name="connsiteX15" fmla="*/ 88562 w 122744"/>
                <a:gd name="connsiteY15" fmla="*/ 95648 h 191278"/>
                <a:gd name="connsiteX16" fmla="*/ 91706 w 122744"/>
                <a:gd name="connsiteY16" fmla="*/ 103554 h 191278"/>
                <a:gd name="connsiteX17" fmla="*/ 92563 w 122744"/>
                <a:gd name="connsiteY17" fmla="*/ 132795 h 191278"/>
                <a:gd name="connsiteX18" fmla="*/ 111613 w 122744"/>
                <a:gd name="connsiteY18" fmla="*/ 141273 h 191278"/>
                <a:gd name="connsiteX19" fmla="*/ 122091 w 122744"/>
                <a:gd name="connsiteY19" fmla="*/ 101839 h 19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2744" h="191278">
                  <a:moveTo>
                    <a:pt x="122091" y="101839"/>
                  </a:moveTo>
                  <a:cubicBezTo>
                    <a:pt x="123481" y="84056"/>
                    <a:pt x="122653" y="66168"/>
                    <a:pt x="119614" y="48594"/>
                  </a:cubicBezTo>
                  <a:cubicBezTo>
                    <a:pt x="107517" y="7161"/>
                    <a:pt x="57320" y="-9222"/>
                    <a:pt x="35889" y="5065"/>
                  </a:cubicBezTo>
                  <a:cubicBezTo>
                    <a:pt x="22269" y="14590"/>
                    <a:pt x="-9640" y="96981"/>
                    <a:pt x="2837" y="143749"/>
                  </a:cubicBezTo>
                  <a:cubicBezTo>
                    <a:pt x="3323" y="146254"/>
                    <a:pt x="5104" y="148321"/>
                    <a:pt x="7505" y="149178"/>
                  </a:cubicBezTo>
                  <a:cubicBezTo>
                    <a:pt x="7248" y="154855"/>
                    <a:pt x="7600" y="160532"/>
                    <a:pt x="8553" y="166133"/>
                  </a:cubicBezTo>
                  <a:cubicBezTo>
                    <a:pt x="10267" y="172324"/>
                    <a:pt x="16173" y="173467"/>
                    <a:pt x="19411" y="170133"/>
                  </a:cubicBezTo>
                  <a:cubicBezTo>
                    <a:pt x="19887" y="173896"/>
                    <a:pt x="20621" y="177620"/>
                    <a:pt x="21602" y="181278"/>
                  </a:cubicBezTo>
                  <a:cubicBezTo>
                    <a:pt x="23888" y="189088"/>
                    <a:pt x="32079" y="189755"/>
                    <a:pt x="33603" y="182611"/>
                  </a:cubicBezTo>
                  <a:cubicBezTo>
                    <a:pt x="36937" y="167085"/>
                    <a:pt x="37318" y="156608"/>
                    <a:pt x="40461" y="145749"/>
                  </a:cubicBezTo>
                  <a:cubicBezTo>
                    <a:pt x="42976" y="137815"/>
                    <a:pt x="46167" y="130100"/>
                    <a:pt x="49986" y="122699"/>
                  </a:cubicBezTo>
                  <a:cubicBezTo>
                    <a:pt x="47986" y="129271"/>
                    <a:pt x="46176" y="136415"/>
                    <a:pt x="44652" y="143463"/>
                  </a:cubicBezTo>
                  <a:cubicBezTo>
                    <a:pt x="41766" y="157370"/>
                    <a:pt x="41995" y="171753"/>
                    <a:pt x="45319" y="185564"/>
                  </a:cubicBezTo>
                  <a:cubicBezTo>
                    <a:pt x="47986" y="193279"/>
                    <a:pt x="57225" y="193089"/>
                    <a:pt x="58464" y="185564"/>
                  </a:cubicBezTo>
                  <a:cubicBezTo>
                    <a:pt x="59969" y="172934"/>
                    <a:pt x="62188" y="160408"/>
                    <a:pt x="65131" y="148035"/>
                  </a:cubicBezTo>
                  <a:cubicBezTo>
                    <a:pt x="68179" y="137843"/>
                    <a:pt x="77228" y="107364"/>
                    <a:pt x="88562" y="95648"/>
                  </a:cubicBezTo>
                  <a:cubicBezTo>
                    <a:pt x="89801" y="98200"/>
                    <a:pt x="90858" y="100849"/>
                    <a:pt x="91706" y="103554"/>
                  </a:cubicBezTo>
                  <a:cubicBezTo>
                    <a:pt x="92697" y="113269"/>
                    <a:pt x="92982" y="123042"/>
                    <a:pt x="92563" y="132795"/>
                  </a:cubicBezTo>
                  <a:cubicBezTo>
                    <a:pt x="93135" y="144321"/>
                    <a:pt x="106089" y="157465"/>
                    <a:pt x="111613" y="141273"/>
                  </a:cubicBezTo>
                  <a:cubicBezTo>
                    <a:pt x="115938" y="128366"/>
                    <a:pt x="119433" y="115193"/>
                    <a:pt x="122091" y="101839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6" name="Graphic 4">
              <a:extLst>
                <a:ext uri="{FF2B5EF4-FFF2-40B4-BE49-F238E27FC236}">
                  <a16:creationId xmlns:a16="http://schemas.microsoft.com/office/drawing/2014/main" id="{19351DBB-2285-4AD2-B1E4-9608DBA3A2CE}"/>
                </a:ext>
              </a:extLst>
            </p:cNvPr>
            <p:cNvSpPr/>
            <p:nvPr/>
          </p:nvSpPr>
          <p:spPr>
            <a:xfrm>
              <a:off x="6217062" y="2790497"/>
              <a:ext cx="316589" cy="891847"/>
            </a:xfrm>
            <a:custGeom>
              <a:avLst/>
              <a:gdLst>
                <a:gd name="connsiteX0" fmla="*/ 98012 w 316589"/>
                <a:gd name="connsiteY0" fmla="*/ 448745 h 891847"/>
                <a:gd name="connsiteX1" fmla="*/ 121729 w 316589"/>
                <a:gd name="connsiteY1" fmla="*/ 48695 h 891847"/>
                <a:gd name="connsiteX2" fmla="*/ 316516 w 316589"/>
                <a:gd name="connsiteY2" fmla="*/ 89367 h 891847"/>
                <a:gd name="connsiteX3" fmla="*/ 263843 w 316589"/>
                <a:gd name="connsiteY3" fmla="*/ 484273 h 891847"/>
                <a:gd name="connsiteX4" fmla="*/ 99536 w 316589"/>
                <a:gd name="connsiteY4" fmla="*/ 891848 h 891847"/>
                <a:gd name="connsiteX5" fmla="*/ 0 w 316589"/>
                <a:gd name="connsiteY5" fmla="*/ 840127 h 891847"/>
                <a:gd name="connsiteX6" fmla="*/ 98012 w 316589"/>
                <a:gd name="connsiteY6" fmla="*/ 448745 h 891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589" h="891847">
                  <a:moveTo>
                    <a:pt x="98012" y="448745"/>
                  </a:moveTo>
                  <a:cubicBezTo>
                    <a:pt x="119825" y="341208"/>
                    <a:pt x="78391" y="136420"/>
                    <a:pt x="121729" y="48695"/>
                  </a:cubicBezTo>
                  <a:cubicBezTo>
                    <a:pt x="168402" y="-45698"/>
                    <a:pt x="320421" y="13262"/>
                    <a:pt x="316516" y="89367"/>
                  </a:cubicBezTo>
                  <a:cubicBezTo>
                    <a:pt x="308363" y="222088"/>
                    <a:pt x="290760" y="354057"/>
                    <a:pt x="263843" y="484273"/>
                  </a:cubicBezTo>
                  <a:cubicBezTo>
                    <a:pt x="236220" y="610575"/>
                    <a:pt x="99536" y="891848"/>
                    <a:pt x="99536" y="891848"/>
                  </a:cubicBezTo>
                  <a:cubicBezTo>
                    <a:pt x="63770" y="880132"/>
                    <a:pt x="30147" y="862663"/>
                    <a:pt x="0" y="840127"/>
                  </a:cubicBezTo>
                  <a:cubicBezTo>
                    <a:pt x="0" y="840127"/>
                    <a:pt x="76200" y="558949"/>
                    <a:pt x="98012" y="448745"/>
                  </a:cubicBezTo>
                  <a:close/>
                </a:path>
              </a:pathLst>
            </a:custGeom>
            <a:solidFill>
              <a:srgbClr val="BA2F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7" name="Graphic 4">
              <a:extLst>
                <a:ext uri="{FF2B5EF4-FFF2-40B4-BE49-F238E27FC236}">
                  <a16:creationId xmlns:a16="http://schemas.microsoft.com/office/drawing/2014/main" id="{720D70CB-8460-425C-ABF7-61EABF0963D2}"/>
                </a:ext>
              </a:extLst>
            </p:cNvPr>
            <p:cNvSpPr/>
            <p:nvPr/>
          </p:nvSpPr>
          <p:spPr>
            <a:xfrm>
              <a:off x="6212502" y="4640559"/>
              <a:ext cx="210681" cy="215698"/>
            </a:xfrm>
            <a:custGeom>
              <a:avLst/>
              <a:gdLst>
                <a:gd name="connsiteX0" fmla="*/ 210681 w 210681"/>
                <a:gd name="connsiteY0" fmla="*/ 11049 h 215698"/>
                <a:gd name="connsiteX1" fmla="*/ 204014 w 210681"/>
                <a:gd name="connsiteY1" fmla="*/ 133445 h 215698"/>
                <a:gd name="connsiteX2" fmla="*/ 208205 w 210681"/>
                <a:gd name="connsiteY2" fmla="*/ 167926 h 215698"/>
                <a:gd name="connsiteX3" fmla="*/ 203537 w 210681"/>
                <a:gd name="connsiteY3" fmla="*/ 201930 h 215698"/>
                <a:gd name="connsiteX4" fmla="*/ 141244 w 210681"/>
                <a:gd name="connsiteY4" fmla="*/ 206883 h 215698"/>
                <a:gd name="connsiteX5" fmla="*/ 138005 w 210681"/>
                <a:gd name="connsiteY5" fmla="*/ 204026 h 215698"/>
                <a:gd name="connsiteX6" fmla="*/ 110288 w 210681"/>
                <a:gd name="connsiteY6" fmla="*/ 211455 h 215698"/>
                <a:gd name="connsiteX7" fmla="*/ 1226 w 210681"/>
                <a:gd name="connsiteY7" fmla="*/ 208979 h 215698"/>
                <a:gd name="connsiteX8" fmla="*/ 22753 w 210681"/>
                <a:gd name="connsiteY8" fmla="*/ 164973 h 215698"/>
                <a:gd name="connsiteX9" fmla="*/ 116098 w 210681"/>
                <a:gd name="connsiteY9" fmla="*/ 102965 h 215698"/>
                <a:gd name="connsiteX10" fmla="*/ 131528 w 210681"/>
                <a:gd name="connsiteY10" fmla="*/ 0 h 215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0681" h="215698">
                  <a:moveTo>
                    <a:pt x="210681" y="11049"/>
                  </a:moveTo>
                  <a:lnTo>
                    <a:pt x="204014" y="133445"/>
                  </a:lnTo>
                  <a:cubicBezTo>
                    <a:pt x="205995" y="144856"/>
                    <a:pt x="207395" y="156372"/>
                    <a:pt x="208205" y="167926"/>
                  </a:cubicBezTo>
                  <a:cubicBezTo>
                    <a:pt x="208205" y="176498"/>
                    <a:pt x="203537" y="201930"/>
                    <a:pt x="203537" y="201930"/>
                  </a:cubicBezTo>
                  <a:cubicBezTo>
                    <a:pt x="192679" y="209741"/>
                    <a:pt x="158484" y="212027"/>
                    <a:pt x="141244" y="206883"/>
                  </a:cubicBezTo>
                  <a:lnTo>
                    <a:pt x="138005" y="204026"/>
                  </a:lnTo>
                  <a:cubicBezTo>
                    <a:pt x="129004" y="207321"/>
                    <a:pt x="119727" y="209807"/>
                    <a:pt x="110288" y="211455"/>
                  </a:cubicBezTo>
                  <a:cubicBezTo>
                    <a:pt x="85522" y="217075"/>
                    <a:pt x="11989" y="217932"/>
                    <a:pt x="1226" y="208979"/>
                  </a:cubicBezTo>
                  <a:cubicBezTo>
                    <a:pt x="1226" y="208979"/>
                    <a:pt x="-7727" y="172212"/>
                    <a:pt x="22753" y="164973"/>
                  </a:cubicBezTo>
                  <a:cubicBezTo>
                    <a:pt x="98953" y="146685"/>
                    <a:pt x="110478" y="126397"/>
                    <a:pt x="116098" y="102965"/>
                  </a:cubicBezTo>
                  <a:cubicBezTo>
                    <a:pt x="123146" y="73628"/>
                    <a:pt x="131528" y="0"/>
                    <a:pt x="131528" y="0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168" name="Graphic 4">
              <a:extLst>
                <a:ext uri="{FF2B5EF4-FFF2-40B4-BE49-F238E27FC236}">
                  <a16:creationId xmlns:a16="http://schemas.microsoft.com/office/drawing/2014/main" id="{1ECB5DF8-6885-44D1-B39B-4FD7A1A5E4EE}"/>
                </a:ext>
              </a:extLst>
            </p:cNvPr>
            <p:cNvGrpSpPr/>
            <p:nvPr/>
          </p:nvGrpSpPr>
          <p:grpSpPr>
            <a:xfrm>
              <a:off x="6201917" y="4769729"/>
              <a:ext cx="231648" cy="98287"/>
              <a:chOff x="6201917" y="5054737"/>
              <a:chExt cx="231648" cy="98287"/>
            </a:xfrm>
          </p:grpSpPr>
          <p:sp>
            <p:nvSpPr>
              <p:cNvPr id="332" name="Graphic 4">
                <a:extLst>
                  <a:ext uri="{FF2B5EF4-FFF2-40B4-BE49-F238E27FC236}">
                    <a16:creationId xmlns:a16="http://schemas.microsoft.com/office/drawing/2014/main" id="{B776EEAB-587C-4817-A998-869732E5ACCD}"/>
                  </a:ext>
                </a:extLst>
              </p:cNvPr>
              <p:cNvSpPr/>
              <p:nvPr/>
            </p:nvSpPr>
            <p:spPr>
              <a:xfrm>
                <a:off x="6201917" y="5054737"/>
                <a:ext cx="231648" cy="97334"/>
              </a:xfrm>
              <a:custGeom>
                <a:avLst/>
                <a:gdLst>
                  <a:gd name="connsiteX0" fmla="*/ 106966 w 231648"/>
                  <a:gd name="connsiteY0" fmla="*/ 3037 h 97334"/>
                  <a:gd name="connsiteX1" fmla="*/ 138684 w 231648"/>
                  <a:gd name="connsiteY1" fmla="*/ 12562 h 97334"/>
                  <a:gd name="connsiteX2" fmla="*/ 174022 w 231648"/>
                  <a:gd name="connsiteY2" fmla="*/ 29422 h 97334"/>
                  <a:gd name="connsiteX3" fmla="*/ 231648 w 231648"/>
                  <a:gd name="connsiteY3" fmla="*/ 3799 h 97334"/>
                  <a:gd name="connsiteX4" fmla="*/ 231172 w 231648"/>
                  <a:gd name="connsiteY4" fmla="*/ 88477 h 97334"/>
                  <a:gd name="connsiteX5" fmla="*/ 0 w 231648"/>
                  <a:gd name="connsiteY5" fmla="*/ 97335 h 97334"/>
                  <a:gd name="connsiteX6" fmla="*/ 0 w 231648"/>
                  <a:gd name="connsiteY6" fmla="*/ 33136 h 97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1648" h="97334">
                    <a:moveTo>
                      <a:pt x="106966" y="3037"/>
                    </a:moveTo>
                    <a:cubicBezTo>
                      <a:pt x="118377" y="1951"/>
                      <a:pt x="129759" y="5371"/>
                      <a:pt x="138684" y="12562"/>
                    </a:cubicBezTo>
                    <a:cubicBezTo>
                      <a:pt x="149352" y="23326"/>
                      <a:pt x="157734" y="32470"/>
                      <a:pt x="174022" y="29422"/>
                    </a:cubicBezTo>
                    <a:cubicBezTo>
                      <a:pt x="215837" y="21516"/>
                      <a:pt x="213931" y="-10964"/>
                      <a:pt x="231648" y="3799"/>
                    </a:cubicBezTo>
                    <a:lnTo>
                      <a:pt x="231172" y="88477"/>
                    </a:lnTo>
                    <a:lnTo>
                      <a:pt x="0" y="97335"/>
                    </a:lnTo>
                    <a:lnTo>
                      <a:pt x="0" y="33136"/>
                    </a:lnTo>
                    <a:close/>
                  </a:path>
                </a:pathLst>
              </a:custGeom>
              <a:solidFill>
                <a:srgbClr val="1C374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33" name="Graphic 4">
                <a:extLst>
                  <a:ext uri="{FF2B5EF4-FFF2-40B4-BE49-F238E27FC236}">
                    <a16:creationId xmlns:a16="http://schemas.microsoft.com/office/drawing/2014/main" id="{227C3EB8-26AB-44C1-8D35-63466567A43B}"/>
                  </a:ext>
                </a:extLst>
              </p:cNvPr>
              <p:cNvSpPr/>
              <p:nvPr/>
            </p:nvSpPr>
            <p:spPr>
              <a:xfrm>
                <a:off x="6204203" y="5115288"/>
                <a:ext cx="215741" cy="37736"/>
              </a:xfrm>
              <a:custGeom>
                <a:avLst/>
                <a:gdLst>
                  <a:gd name="connsiteX0" fmla="*/ 4191 w 215741"/>
                  <a:gd name="connsiteY0" fmla="*/ 10114 h 37736"/>
                  <a:gd name="connsiteX1" fmla="*/ 79820 w 215741"/>
                  <a:gd name="connsiteY1" fmla="*/ 18019 h 37736"/>
                  <a:gd name="connsiteX2" fmla="*/ 215741 w 215741"/>
                  <a:gd name="connsiteY2" fmla="*/ 112 h 37736"/>
                  <a:gd name="connsiteX3" fmla="*/ 212693 w 215741"/>
                  <a:gd name="connsiteY3" fmla="*/ 20020 h 37736"/>
                  <a:gd name="connsiteX4" fmla="*/ 0 w 215741"/>
                  <a:gd name="connsiteY4" fmla="*/ 37736 h 377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5741" h="37736">
                    <a:moveTo>
                      <a:pt x="4191" y="10114"/>
                    </a:moveTo>
                    <a:cubicBezTo>
                      <a:pt x="4191" y="10114"/>
                      <a:pt x="7144" y="21163"/>
                      <a:pt x="79820" y="18019"/>
                    </a:cubicBezTo>
                    <a:cubicBezTo>
                      <a:pt x="152495" y="14876"/>
                      <a:pt x="158972" y="-1507"/>
                      <a:pt x="215741" y="112"/>
                    </a:cubicBezTo>
                    <a:lnTo>
                      <a:pt x="212693" y="20020"/>
                    </a:lnTo>
                    <a:lnTo>
                      <a:pt x="0" y="37736"/>
                    </a:lnTo>
                    <a:close/>
                  </a:path>
                </a:pathLst>
              </a:custGeom>
              <a:solidFill>
                <a:srgbClr val="EFEFE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69" name="Graphic 4">
              <a:extLst>
                <a:ext uri="{FF2B5EF4-FFF2-40B4-BE49-F238E27FC236}">
                  <a16:creationId xmlns:a16="http://schemas.microsoft.com/office/drawing/2014/main" id="{0BF4B128-9F28-4F23-AF91-684F4873B114}"/>
                </a:ext>
              </a:extLst>
            </p:cNvPr>
            <p:cNvSpPr/>
            <p:nvPr/>
          </p:nvSpPr>
          <p:spPr>
            <a:xfrm>
              <a:off x="6331837" y="3364043"/>
              <a:ext cx="309483" cy="1313292"/>
            </a:xfrm>
            <a:custGeom>
              <a:avLst/>
              <a:gdLst>
                <a:gd name="connsiteX0" fmla="*/ 59437 w 309483"/>
                <a:gd name="connsiteY0" fmla="*/ 90940 h 1313292"/>
                <a:gd name="connsiteX1" fmla="*/ 307849 w 309483"/>
                <a:gd name="connsiteY1" fmla="*/ 90940 h 1313292"/>
                <a:gd name="connsiteX2" fmla="*/ 102776 w 309483"/>
                <a:gd name="connsiteY2" fmla="*/ 1307568 h 1313292"/>
                <a:gd name="connsiteX3" fmla="*/ 3145 w 309483"/>
                <a:gd name="connsiteY3" fmla="*/ 1293185 h 1313292"/>
                <a:gd name="connsiteX4" fmla="*/ 59437 w 309483"/>
                <a:gd name="connsiteY4" fmla="*/ 90940 h 1313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483" h="1313292">
                  <a:moveTo>
                    <a:pt x="59437" y="90940"/>
                  </a:moveTo>
                  <a:cubicBezTo>
                    <a:pt x="83821" y="-30027"/>
                    <a:pt x="331852" y="-30599"/>
                    <a:pt x="307849" y="90940"/>
                  </a:cubicBezTo>
                  <a:cubicBezTo>
                    <a:pt x="224982" y="509278"/>
                    <a:pt x="192406" y="1036201"/>
                    <a:pt x="102776" y="1307568"/>
                  </a:cubicBezTo>
                  <a:cubicBezTo>
                    <a:pt x="62676" y="1322142"/>
                    <a:pt x="23623" y="1305759"/>
                    <a:pt x="3145" y="1293185"/>
                  </a:cubicBezTo>
                  <a:cubicBezTo>
                    <a:pt x="3240" y="1292995"/>
                    <a:pt x="-20191" y="485751"/>
                    <a:pt x="59437" y="90940"/>
                  </a:cubicBezTo>
                  <a:close/>
                </a:path>
              </a:pathLst>
            </a:custGeom>
            <a:solidFill>
              <a:srgbClr val="19323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0" name="Graphic 4">
              <a:extLst>
                <a:ext uri="{FF2B5EF4-FFF2-40B4-BE49-F238E27FC236}">
                  <a16:creationId xmlns:a16="http://schemas.microsoft.com/office/drawing/2014/main" id="{6E1F19E7-15B9-4183-B0A1-32C17A81FDB3}"/>
                </a:ext>
              </a:extLst>
            </p:cNvPr>
            <p:cNvSpPr/>
            <p:nvPr/>
          </p:nvSpPr>
          <p:spPr>
            <a:xfrm>
              <a:off x="6324980" y="4623385"/>
              <a:ext cx="127324" cy="60376"/>
            </a:xfrm>
            <a:custGeom>
              <a:avLst/>
              <a:gdLst>
                <a:gd name="connsiteX0" fmla="*/ 117824 w 127324"/>
                <a:gd name="connsiteY0" fmla="*/ 54608 h 60376"/>
                <a:gd name="connsiteX1" fmla="*/ 953 w 127324"/>
                <a:gd name="connsiteY1" fmla="*/ 40035 h 60376"/>
                <a:gd name="connsiteX2" fmla="*/ 0 w 127324"/>
                <a:gd name="connsiteY2" fmla="*/ 38416 h 60376"/>
                <a:gd name="connsiteX3" fmla="*/ 953 w 127324"/>
                <a:gd name="connsiteY3" fmla="*/ 1840 h 60376"/>
                <a:gd name="connsiteX4" fmla="*/ 2924 w 127324"/>
                <a:gd name="connsiteY4" fmla="*/ 1 h 60376"/>
                <a:gd name="connsiteX5" fmla="*/ 3524 w 127324"/>
                <a:gd name="connsiteY5" fmla="*/ 125 h 60376"/>
                <a:gd name="connsiteX6" fmla="*/ 124873 w 127324"/>
                <a:gd name="connsiteY6" fmla="*/ 12698 h 60376"/>
                <a:gd name="connsiteX7" fmla="*/ 127206 w 127324"/>
                <a:gd name="connsiteY7" fmla="*/ 13746 h 60376"/>
                <a:gd name="connsiteX8" fmla="*/ 127254 w 127324"/>
                <a:gd name="connsiteY8" fmla="*/ 14889 h 60376"/>
                <a:gd name="connsiteX9" fmla="*/ 119063 w 127324"/>
                <a:gd name="connsiteY9" fmla="*/ 52989 h 60376"/>
                <a:gd name="connsiteX10" fmla="*/ 117824 w 127324"/>
                <a:gd name="connsiteY10" fmla="*/ 54608 h 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324" h="60376">
                  <a:moveTo>
                    <a:pt x="117824" y="54608"/>
                  </a:moveTo>
                  <a:cubicBezTo>
                    <a:pt x="76105" y="69181"/>
                    <a:pt x="22574" y="53084"/>
                    <a:pt x="953" y="40035"/>
                  </a:cubicBezTo>
                  <a:cubicBezTo>
                    <a:pt x="362" y="39711"/>
                    <a:pt x="-9" y="39092"/>
                    <a:pt x="0" y="38416"/>
                  </a:cubicBezTo>
                  <a:cubicBezTo>
                    <a:pt x="0" y="35749"/>
                    <a:pt x="0" y="26891"/>
                    <a:pt x="953" y="1840"/>
                  </a:cubicBezTo>
                  <a:cubicBezTo>
                    <a:pt x="991" y="792"/>
                    <a:pt x="1877" y="-37"/>
                    <a:pt x="2924" y="1"/>
                  </a:cubicBezTo>
                  <a:cubicBezTo>
                    <a:pt x="3134" y="11"/>
                    <a:pt x="3334" y="49"/>
                    <a:pt x="3524" y="125"/>
                  </a:cubicBezTo>
                  <a:cubicBezTo>
                    <a:pt x="41624" y="16318"/>
                    <a:pt x="85725" y="26986"/>
                    <a:pt x="124873" y="12698"/>
                  </a:cubicBezTo>
                  <a:cubicBezTo>
                    <a:pt x="125806" y="12346"/>
                    <a:pt x="126854" y="12812"/>
                    <a:pt x="127206" y="13746"/>
                  </a:cubicBezTo>
                  <a:cubicBezTo>
                    <a:pt x="127349" y="14118"/>
                    <a:pt x="127359" y="14518"/>
                    <a:pt x="127254" y="14889"/>
                  </a:cubicBezTo>
                  <a:cubicBezTo>
                    <a:pt x="122873" y="35844"/>
                    <a:pt x="119920" y="49560"/>
                    <a:pt x="119063" y="52989"/>
                  </a:cubicBezTo>
                  <a:cubicBezTo>
                    <a:pt x="118996" y="53722"/>
                    <a:pt x="118520" y="54351"/>
                    <a:pt x="117824" y="54608"/>
                  </a:cubicBezTo>
                  <a:close/>
                </a:path>
              </a:pathLst>
            </a:custGeom>
            <a:solidFill>
              <a:srgbClr val="20708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1" name="Graphic 4">
              <a:extLst>
                <a:ext uri="{FF2B5EF4-FFF2-40B4-BE49-F238E27FC236}">
                  <a16:creationId xmlns:a16="http://schemas.microsoft.com/office/drawing/2014/main" id="{EB06F887-39CA-4A78-BF4E-F770FCCDFC19}"/>
                </a:ext>
              </a:extLst>
            </p:cNvPr>
            <p:cNvSpPr/>
            <p:nvPr/>
          </p:nvSpPr>
          <p:spPr>
            <a:xfrm>
              <a:off x="6628598" y="4642655"/>
              <a:ext cx="204289" cy="224972"/>
            </a:xfrm>
            <a:custGeom>
              <a:avLst/>
              <a:gdLst>
                <a:gd name="connsiteX0" fmla="*/ 14899 w 204289"/>
                <a:gd name="connsiteY0" fmla="*/ 2286 h 224972"/>
                <a:gd name="connsiteX1" fmla="*/ 8136 w 204289"/>
                <a:gd name="connsiteY1" fmla="*/ 124587 h 224972"/>
                <a:gd name="connsiteX2" fmla="*/ 230 w 204289"/>
                <a:gd name="connsiteY2" fmla="*/ 158496 h 224972"/>
                <a:gd name="connsiteX3" fmla="*/ 1183 w 204289"/>
                <a:gd name="connsiteY3" fmla="*/ 192786 h 224972"/>
                <a:gd name="connsiteX4" fmla="*/ 62524 w 204289"/>
                <a:gd name="connsiteY4" fmla="*/ 204502 h 224972"/>
                <a:gd name="connsiteX5" fmla="*/ 66048 w 204289"/>
                <a:gd name="connsiteY5" fmla="*/ 202025 h 224972"/>
                <a:gd name="connsiteX6" fmla="*/ 92814 w 204289"/>
                <a:gd name="connsiteY6" fmla="*/ 212503 h 224972"/>
                <a:gd name="connsiteX7" fmla="*/ 201494 w 204289"/>
                <a:gd name="connsiteY7" fmla="*/ 222028 h 224972"/>
                <a:gd name="connsiteX8" fmla="*/ 184920 w 204289"/>
                <a:gd name="connsiteY8" fmla="*/ 175927 h 224972"/>
                <a:gd name="connsiteX9" fmla="*/ 99195 w 204289"/>
                <a:gd name="connsiteY9" fmla="*/ 104108 h 224972"/>
                <a:gd name="connsiteX10" fmla="*/ 95099 w 204289"/>
                <a:gd name="connsiteY10" fmla="*/ 0 h 224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4289" h="224972">
                  <a:moveTo>
                    <a:pt x="14899" y="2286"/>
                  </a:moveTo>
                  <a:lnTo>
                    <a:pt x="8136" y="124587"/>
                  </a:lnTo>
                  <a:cubicBezTo>
                    <a:pt x="4936" y="135750"/>
                    <a:pt x="2288" y="147066"/>
                    <a:pt x="230" y="158496"/>
                  </a:cubicBezTo>
                  <a:cubicBezTo>
                    <a:pt x="-627" y="167069"/>
                    <a:pt x="1183" y="192786"/>
                    <a:pt x="1183" y="192786"/>
                  </a:cubicBezTo>
                  <a:cubicBezTo>
                    <a:pt x="10708" y="201739"/>
                    <a:pt x="44807" y="207740"/>
                    <a:pt x="62524" y="204502"/>
                  </a:cubicBezTo>
                  <a:lnTo>
                    <a:pt x="66048" y="202025"/>
                  </a:lnTo>
                  <a:cubicBezTo>
                    <a:pt x="74640" y="206302"/>
                    <a:pt x="83603" y="209807"/>
                    <a:pt x="92814" y="212503"/>
                  </a:cubicBezTo>
                  <a:cubicBezTo>
                    <a:pt x="116816" y="220789"/>
                    <a:pt x="189778" y="229743"/>
                    <a:pt x="201494" y="222028"/>
                  </a:cubicBezTo>
                  <a:cubicBezTo>
                    <a:pt x="201494" y="222028"/>
                    <a:pt x="214353" y="186500"/>
                    <a:pt x="184920" y="175927"/>
                  </a:cubicBezTo>
                  <a:cubicBezTo>
                    <a:pt x="111006" y="149352"/>
                    <a:pt x="101957" y="128302"/>
                    <a:pt x="99195" y="104108"/>
                  </a:cubicBezTo>
                  <a:cubicBezTo>
                    <a:pt x="95385" y="74104"/>
                    <a:pt x="95099" y="0"/>
                    <a:pt x="95099" y="0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172" name="Graphic 4">
              <a:extLst>
                <a:ext uri="{FF2B5EF4-FFF2-40B4-BE49-F238E27FC236}">
                  <a16:creationId xmlns:a16="http://schemas.microsoft.com/office/drawing/2014/main" id="{1B32065B-C38C-4CDE-B8AE-C4A8413A01D9}"/>
                </a:ext>
              </a:extLst>
            </p:cNvPr>
            <p:cNvGrpSpPr/>
            <p:nvPr/>
          </p:nvGrpSpPr>
          <p:grpSpPr>
            <a:xfrm>
              <a:off x="6611016" y="4761433"/>
              <a:ext cx="235934" cy="123062"/>
              <a:chOff x="6611016" y="5046441"/>
              <a:chExt cx="235934" cy="123062"/>
            </a:xfrm>
          </p:grpSpPr>
          <p:sp>
            <p:nvSpPr>
              <p:cNvPr id="330" name="Graphic 4">
                <a:extLst>
                  <a:ext uri="{FF2B5EF4-FFF2-40B4-BE49-F238E27FC236}">
                    <a16:creationId xmlns:a16="http://schemas.microsoft.com/office/drawing/2014/main" id="{9DA1BD7B-7E77-4784-8D1E-1BEBCFFCEBDE}"/>
                  </a:ext>
                </a:extLst>
              </p:cNvPr>
              <p:cNvSpPr/>
              <p:nvPr/>
            </p:nvSpPr>
            <p:spPr>
              <a:xfrm>
                <a:off x="6611016" y="5046441"/>
                <a:ext cx="235934" cy="121252"/>
              </a:xfrm>
              <a:custGeom>
                <a:avLst/>
                <a:gdLst>
                  <a:gd name="connsiteX0" fmla="*/ 132683 w 235934"/>
                  <a:gd name="connsiteY0" fmla="*/ 16001 h 121252"/>
                  <a:gd name="connsiteX1" fmla="*/ 100203 w 235934"/>
                  <a:gd name="connsiteY1" fmla="*/ 21811 h 121252"/>
                  <a:gd name="connsiteX2" fmla="*/ 63246 w 235934"/>
                  <a:gd name="connsiteY2" fmla="*/ 34670 h 121252"/>
                  <a:gd name="connsiteX3" fmla="*/ 8763 w 235934"/>
                  <a:gd name="connsiteY3" fmla="*/ 2952 h 121252"/>
                  <a:gd name="connsiteX4" fmla="*/ 0 w 235934"/>
                  <a:gd name="connsiteY4" fmla="*/ 87153 h 121252"/>
                  <a:gd name="connsiteX5" fmla="*/ 228600 w 235934"/>
                  <a:gd name="connsiteY5" fmla="*/ 121252 h 121252"/>
                  <a:gd name="connsiteX6" fmla="*/ 235934 w 235934"/>
                  <a:gd name="connsiteY6" fmla="*/ 57530 h 1212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5934" h="121252">
                    <a:moveTo>
                      <a:pt x="132683" y="16001"/>
                    </a:moveTo>
                    <a:cubicBezTo>
                      <a:pt x="121510" y="13629"/>
                      <a:pt x="109861" y="15715"/>
                      <a:pt x="100203" y="21811"/>
                    </a:cubicBezTo>
                    <a:cubicBezTo>
                      <a:pt x="88487" y="31336"/>
                      <a:pt x="79153" y="39433"/>
                      <a:pt x="63246" y="34670"/>
                    </a:cubicBezTo>
                    <a:cubicBezTo>
                      <a:pt x="22479" y="22192"/>
                      <a:pt x="28004" y="-9812"/>
                      <a:pt x="8763" y="2952"/>
                    </a:cubicBezTo>
                    <a:lnTo>
                      <a:pt x="0" y="87153"/>
                    </a:lnTo>
                    <a:lnTo>
                      <a:pt x="228600" y="121252"/>
                    </a:lnTo>
                    <a:lnTo>
                      <a:pt x="235934" y="57530"/>
                    </a:lnTo>
                    <a:close/>
                  </a:path>
                </a:pathLst>
              </a:custGeom>
              <a:solidFill>
                <a:srgbClr val="1C374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31" name="Graphic 4">
                <a:extLst>
                  <a:ext uri="{FF2B5EF4-FFF2-40B4-BE49-F238E27FC236}">
                    <a16:creationId xmlns:a16="http://schemas.microsoft.com/office/drawing/2014/main" id="{BA2CA464-86BA-4A4E-962E-BD58EF0CC4D4}"/>
                  </a:ext>
                </a:extLst>
              </p:cNvPr>
              <p:cNvSpPr/>
              <p:nvPr/>
            </p:nvSpPr>
            <p:spPr>
              <a:xfrm>
                <a:off x="6626828" y="5108448"/>
                <a:ext cx="210311" cy="61055"/>
              </a:xfrm>
              <a:custGeom>
                <a:avLst/>
                <a:gdLst>
                  <a:gd name="connsiteX0" fmla="*/ 209550 w 210311"/>
                  <a:gd name="connsiteY0" fmla="*/ 32671 h 61055"/>
                  <a:gd name="connsiteX1" fmla="*/ 133350 w 210311"/>
                  <a:gd name="connsiteY1" fmla="*/ 32671 h 61055"/>
                  <a:gd name="connsiteX2" fmla="*/ 0 w 210311"/>
                  <a:gd name="connsiteY2" fmla="*/ 0 h 61055"/>
                  <a:gd name="connsiteX3" fmla="*/ 762 w 210311"/>
                  <a:gd name="connsiteY3" fmla="*/ 20003 h 61055"/>
                  <a:gd name="connsiteX4" fmla="*/ 210312 w 210311"/>
                  <a:gd name="connsiteY4" fmla="*/ 61055 h 610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0311" h="61055">
                    <a:moveTo>
                      <a:pt x="209550" y="32671"/>
                    </a:moveTo>
                    <a:cubicBezTo>
                      <a:pt x="209550" y="32671"/>
                      <a:pt x="205359" y="43339"/>
                      <a:pt x="133350" y="32671"/>
                    </a:cubicBezTo>
                    <a:cubicBezTo>
                      <a:pt x="61341" y="22003"/>
                      <a:pt x="57150" y="4572"/>
                      <a:pt x="0" y="0"/>
                    </a:cubicBezTo>
                    <a:lnTo>
                      <a:pt x="762" y="20003"/>
                    </a:lnTo>
                    <a:lnTo>
                      <a:pt x="210312" y="61055"/>
                    </a:lnTo>
                    <a:close/>
                  </a:path>
                </a:pathLst>
              </a:custGeom>
              <a:solidFill>
                <a:srgbClr val="EFEFE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173" name="Graphic 4">
              <a:extLst>
                <a:ext uri="{FF2B5EF4-FFF2-40B4-BE49-F238E27FC236}">
                  <a16:creationId xmlns:a16="http://schemas.microsoft.com/office/drawing/2014/main" id="{A2736EAA-0225-44FC-B351-D3131F1D79C5}"/>
                </a:ext>
              </a:extLst>
            </p:cNvPr>
            <p:cNvSpPr/>
            <p:nvPr/>
          </p:nvSpPr>
          <p:spPr>
            <a:xfrm>
              <a:off x="6589421" y="3343666"/>
              <a:ext cx="250975" cy="1341100"/>
            </a:xfrm>
            <a:custGeom>
              <a:avLst/>
              <a:gdLst>
                <a:gd name="connsiteX0" fmla="*/ 736 w 250975"/>
                <a:gd name="connsiteY0" fmla="*/ 120175 h 1341100"/>
                <a:gd name="connsiteX1" fmla="*/ 236289 w 250975"/>
                <a:gd name="connsiteY1" fmla="*/ 71883 h 1341100"/>
                <a:gd name="connsiteX2" fmla="*/ 152279 w 250975"/>
                <a:gd name="connsiteY2" fmla="*/ 1328135 h 1341100"/>
                <a:gd name="connsiteX3" fmla="*/ 37216 w 250975"/>
                <a:gd name="connsiteY3" fmla="*/ 1329374 h 1341100"/>
                <a:gd name="connsiteX4" fmla="*/ 736 w 250975"/>
                <a:gd name="connsiteY4" fmla="*/ 120175 h 134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0975" h="1341100">
                  <a:moveTo>
                    <a:pt x="736" y="120175"/>
                  </a:moveTo>
                  <a:cubicBezTo>
                    <a:pt x="5308" y="-3650"/>
                    <a:pt x="223430" y="-51275"/>
                    <a:pt x="236289" y="71883"/>
                  </a:cubicBezTo>
                  <a:cubicBezTo>
                    <a:pt x="292296" y="603759"/>
                    <a:pt x="171424" y="995808"/>
                    <a:pt x="152279" y="1328135"/>
                  </a:cubicBezTo>
                  <a:cubicBezTo>
                    <a:pt x="99986" y="1348614"/>
                    <a:pt x="64839" y="1341566"/>
                    <a:pt x="37216" y="1329374"/>
                  </a:cubicBezTo>
                  <a:cubicBezTo>
                    <a:pt x="37216" y="1329374"/>
                    <a:pt x="-6122" y="306674"/>
                    <a:pt x="736" y="120175"/>
                  </a:cubicBezTo>
                  <a:close/>
                </a:path>
              </a:pathLst>
            </a:custGeom>
            <a:solidFill>
              <a:srgbClr val="1C37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4" name="Graphic 4">
              <a:extLst>
                <a:ext uri="{FF2B5EF4-FFF2-40B4-BE49-F238E27FC236}">
                  <a16:creationId xmlns:a16="http://schemas.microsoft.com/office/drawing/2014/main" id="{DCE80BB6-BF96-4EBC-8134-B544076AED24}"/>
                </a:ext>
              </a:extLst>
            </p:cNvPr>
            <p:cNvSpPr/>
            <p:nvPr/>
          </p:nvSpPr>
          <p:spPr>
            <a:xfrm>
              <a:off x="6622541" y="4635797"/>
              <a:ext cx="128025" cy="50257"/>
            </a:xfrm>
            <a:custGeom>
              <a:avLst/>
              <a:gdLst>
                <a:gd name="connsiteX0" fmla="*/ 128016 w 128025"/>
                <a:gd name="connsiteY0" fmla="*/ 2096 h 50257"/>
                <a:gd name="connsiteX1" fmla="*/ 122397 w 128025"/>
                <a:gd name="connsiteY1" fmla="*/ 35528 h 50257"/>
                <a:gd name="connsiteX2" fmla="*/ 121158 w 128025"/>
                <a:gd name="connsiteY2" fmla="*/ 36957 h 50257"/>
                <a:gd name="connsiteX3" fmla="*/ 1715 w 128025"/>
                <a:gd name="connsiteY3" fmla="*/ 38386 h 50257"/>
                <a:gd name="connsiteX4" fmla="*/ 572 w 128025"/>
                <a:gd name="connsiteY4" fmla="*/ 36767 h 50257"/>
                <a:gd name="connsiteX5" fmla="*/ 0 w 128025"/>
                <a:gd name="connsiteY5" fmla="*/ 5810 h 50257"/>
                <a:gd name="connsiteX6" fmla="*/ 1867 w 128025"/>
                <a:gd name="connsiteY6" fmla="*/ 3867 h 50257"/>
                <a:gd name="connsiteX7" fmla="*/ 2286 w 128025"/>
                <a:gd name="connsiteY7" fmla="*/ 3905 h 50257"/>
                <a:gd name="connsiteX8" fmla="*/ 126111 w 128025"/>
                <a:gd name="connsiteY8" fmla="*/ 0 h 50257"/>
                <a:gd name="connsiteX9" fmla="*/ 128026 w 128025"/>
                <a:gd name="connsiteY9" fmla="*/ 1896 h 50257"/>
                <a:gd name="connsiteX10" fmla="*/ 128016 w 128025"/>
                <a:gd name="connsiteY10" fmla="*/ 2096 h 50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25" h="50257">
                  <a:moveTo>
                    <a:pt x="128016" y="2096"/>
                  </a:moveTo>
                  <a:cubicBezTo>
                    <a:pt x="124587" y="23241"/>
                    <a:pt x="122968" y="32671"/>
                    <a:pt x="122397" y="35528"/>
                  </a:cubicBezTo>
                  <a:cubicBezTo>
                    <a:pt x="122311" y="36214"/>
                    <a:pt x="121816" y="36776"/>
                    <a:pt x="121158" y="36957"/>
                  </a:cubicBezTo>
                  <a:cubicBezTo>
                    <a:pt x="67247" y="57817"/>
                    <a:pt x="30575" y="50864"/>
                    <a:pt x="1715" y="38386"/>
                  </a:cubicBezTo>
                  <a:cubicBezTo>
                    <a:pt x="1029" y="38148"/>
                    <a:pt x="572" y="37491"/>
                    <a:pt x="572" y="36767"/>
                  </a:cubicBezTo>
                  <a:cubicBezTo>
                    <a:pt x="572" y="33338"/>
                    <a:pt x="572" y="22479"/>
                    <a:pt x="0" y="5810"/>
                  </a:cubicBezTo>
                  <a:cubicBezTo>
                    <a:pt x="-19" y="4763"/>
                    <a:pt x="810" y="3886"/>
                    <a:pt x="1867" y="3867"/>
                  </a:cubicBezTo>
                  <a:cubicBezTo>
                    <a:pt x="2010" y="3867"/>
                    <a:pt x="2153" y="3877"/>
                    <a:pt x="2286" y="3905"/>
                  </a:cubicBezTo>
                  <a:cubicBezTo>
                    <a:pt x="43091" y="14449"/>
                    <a:pt x="86059" y="13097"/>
                    <a:pt x="126111" y="0"/>
                  </a:cubicBezTo>
                  <a:cubicBezTo>
                    <a:pt x="127159" y="-10"/>
                    <a:pt x="128016" y="848"/>
                    <a:pt x="128026" y="1896"/>
                  </a:cubicBezTo>
                  <a:cubicBezTo>
                    <a:pt x="128026" y="1962"/>
                    <a:pt x="128026" y="2029"/>
                    <a:pt x="128016" y="2096"/>
                  </a:cubicBezTo>
                  <a:close/>
                </a:path>
              </a:pathLst>
            </a:custGeom>
            <a:solidFill>
              <a:srgbClr val="20708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5" name="Graphic 4">
              <a:extLst>
                <a:ext uri="{FF2B5EF4-FFF2-40B4-BE49-F238E27FC236}">
                  <a16:creationId xmlns:a16="http://schemas.microsoft.com/office/drawing/2014/main" id="{17D7B6BD-93B8-4D84-AFC9-A1321EC78902}"/>
                </a:ext>
              </a:extLst>
            </p:cNvPr>
            <p:cNvSpPr/>
            <p:nvPr/>
          </p:nvSpPr>
          <p:spPr>
            <a:xfrm>
              <a:off x="6391506" y="3023622"/>
              <a:ext cx="438542" cy="572273"/>
            </a:xfrm>
            <a:custGeom>
              <a:avLst/>
              <a:gdLst>
                <a:gd name="connsiteX0" fmla="*/ 531 w 438542"/>
                <a:gd name="connsiteY0" fmla="*/ 463841 h 572273"/>
                <a:gd name="connsiteX1" fmla="*/ 226749 w 438542"/>
                <a:gd name="connsiteY1" fmla="*/ 571950 h 572273"/>
                <a:gd name="connsiteX2" fmla="*/ 438490 w 438542"/>
                <a:gd name="connsiteY2" fmla="*/ 446696 h 572273"/>
                <a:gd name="connsiteX3" fmla="*/ 204366 w 438542"/>
                <a:gd name="connsiteY3" fmla="*/ 69 h 572273"/>
                <a:gd name="connsiteX4" fmla="*/ 531 w 438542"/>
                <a:gd name="connsiteY4" fmla="*/ 463841 h 572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8542" h="572273">
                  <a:moveTo>
                    <a:pt x="531" y="463841"/>
                  </a:moveTo>
                  <a:cubicBezTo>
                    <a:pt x="3102" y="528325"/>
                    <a:pt x="104353" y="576712"/>
                    <a:pt x="226749" y="571950"/>
                  </a:cubicBezTo>
                  <a:cubicBezTo>
                    <a:pt x="349146" y="567187"/>
                    <a:pt x="441062" y="511180"/>
                    <a:pt x="438490" y="446696"/>
                  </a:cubicBezTo>
                  <a:cubicBezTo>
                    <a:pt x="430394" y="238575"/>
                    <a:pt x="326762" y="-4694"/>
                    <a:pt x="204366" y="69"/>
                  </a:cubicBezTo>
                  <a:cubicBezTo>
                    <a:pt x="81969" y="4831"/>
                    <a:pt x="-7756" y="251719"/>
                    <a:pt x="531" y="463841"/>
                  </a:cubicBezTo>
                  <a:close/>
                </a:path>
              </a:pathLst>
            </a:custGeom>
            <a:solidFill>
              <a:srgbClr val="1C37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6" name="Graphic 4">
              <a:extLst>
                <a:ext uri="{FF2B5EF4-FFF2-40B4-BE49-F238E27FC236}">
                  <a16:creationId xmlns:a16="http://schemas.microsoft.com/office/drawing/2014/main" id="{5DD52BCD-6A8B-480C-AC59-A5496A779AF2}"/>
                </a:ext>
              </a:extLst>
            </p:cNvPr>
            <p:cNvSpPr/>
            <p:nvPr/>
          </p:nvSpPr>
          <p:spPr>
            <a:xfrm>
              <a:off x="6337744" y="2656692"/>
              <a:ext cx="564340" cy="871791"/>
            </a:xfrm>
            <a:custGeom>
              <a:avLst/>
              <a:gdLst>
                <a:gd name="connsiteX0" fmla="*/ 69152 w 564340"/>
                <a:gd name="connsiteY0" fmla="*/ 601599 h 871791"/>
                <a:gd name="connsiteX1" fmla="*/ 1429 w 564340"/>
                <a:gd name="connsiteY1" fmla="*/ 182499 h 871791"/>
                <a:gd name="connsiteX2" fmla="*/ 263652 w 564340"/>
                <a:gd name="connsiteY2" fmla="*/ 0 h 871791"/>
                <a:gd name="connsiteX3" fmla="*/ 562071 w 564340"/>
                <a:gd name="connsiteY3" fmla="*/ 180975 h 871791"/>
                <a:gd name="connsiteX4" fmla="*/ 471869 w 564340"/>
                <a:gd name="connsiteY4" fmla="*/ 647700 h 871791"/>
                <a:gd name="connsiteX5" fmla="*/ 499396 w 564340"/>
                <a:gd name="connsiteY5" fmla="*/ 820388 h 871791"/>
                <a:gd name="connsiteX6" fmla="*/ 40005 w 564340"/>
                <a:gd name="connsiteY6" fmla="*/ 826198 h 871791"/>
                <a:gd name="connsiteX7" fmla="*/ 69152 w 564340"/>
                <a:gd name="connsiteY7" fmla="*/ 601599 h 871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4340" h="871791">
                  <a:moveTo>
                    <a:pt x="69152" y="601599"/>
                  </a:moveTo>
                  <a:cubicBezTo>
                    <a:pt x="82487" y="467487"/>
                    <a:pt x="-12668" y="215837"/>
                    <a:pt x="1429" y="182499"/>
                  </a:cubicBezTo>
                  <a:cubicBezTo>
                    <a:pt x="22479" y="132398"/>
                    <a:pt x="263652" y="0"/>
                    <a:pt x="263652" y="0"/>
                  </a:cubicBezTo>
                  <a:cubicBezTo>
                    <a:pt x="273749" y="4858"/>
                    <a:pt x="514541" y="103727"/>
                    <a:pt x="562071" y="180975"/>
                  </a:cubicBezTo>
                  <a:cubicBezTo>
                    <a:pt x="581978" y="213170"/>
                    <a:pt x="464154" y="528828"/>
                    <a:pt x="471869" y="647700"/>
                  </a:cubicBezTo>
                  <a:cubicBezTo>
                    <a:pt x="475774" y="706374"/>
                    <a:pt x="497205" y="763905"/>
                    <a:pt x="499396" y="820388"/>
                  </a:cubicBezTo>
                  <a:cubicBezTo>
                    <a:pt x="501968" y="884872"/>
                    <a:pt x="42196" y="890778"/>
                    <a:pt x="40005" y="826198"/>
                  </a:cubicBezTo>
                  <a:cubicBezTo>
                    <a:pt x="37053" y="751522"/>
                    <a:pt x="61913" y="675418"/>
                    <a:pt x="69152" y="601599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7" name="Graphic 4">
              <a:extLst>
                <a:ext uri="{FF2B5EF4-FFF2-40B4-BE49-F238E27FC236}">
                  <a16:creationId xmlns:a16="http://schemas.microsoft.com/office/drawing/2014/main" id="{27D0311E-F563-40BE-954B-45BD0C60EF74}"/>
                </a:ext>
              </a:extLst>
            </p:cNvPr>
            <p:cNvSpPr/>
            <p:nvPr/>
          </p:nvSpPr>
          <p:spPr>
            <a:xfrm>
              <a:off x="6741923" y="2836620"/>
              <a:ext cx="160161" cy="627697"/>
            </a:xfrm>
            <a:custGeom>
              <a:avLst/>
              <a:gdLst>
                <a:gd name="connsiteX0" fmla="*/ 157892 w 160161"/>
                <a:gd name="connsiteY0" fmla="*/ 1143 h 627697"/>
                <a:gd name="connsiteX1" fmla="*/ 157130 w 160161"/>
                <a:gd name="connsiteY1" fmla="*/ 0 h 627697"/>
                <a:gd name="connsiteX2" fmla="*/ 94170 w 160161"/>
                <a:gd name="connsiteY2" fmla="*/ 627698 h 627697"/>
                <a:gd name="connsiteX3" fmla="*/ 67690 w 160161"/>
                <a:gd name="connsiteY3" fmla="*/ 468059 h 627697"/>
                <a:gd name="connsiteX4" fmla="*/ 157892 w 160161"/>
                <a:gd name="connsiteY4" fmla="*/ 1143 h 627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0161" h="627697">
                  <a:moveTo>
                    <a:pt x="157892" y="1143"/>
                  </a:moveTo>
                  <a:cubicBezTo>
                    <a:pt x="157673" y="743"/>
                    <a:pt x="157415" y="362"/>
                    <a:pt x="157130" y="0"/>
                  </a:cubicBezTo>
                  <a:cubicBezTo>
                    <a:pt x="-31465" y="157353"/>
                    <a:pt x="-47563" y="438150"/>
                    <a:pt x="94170" y="627698"/>
                  </a:cubicBezTo>
                  <a:cubicBezTo>
                    <a:pt x="89693" y="575501"/>
                    <a:pt x="71309" y="522256"/>
                    <a:pt x="67690" y="468059"/>
                  </a:cubicBezTo>
                  <a:cubicBezTo>
                    <a:pt x="59975" y="348996"/>
                    <a:pt x="177799" y="33338"/>
                    <a:pt x="157892" y="1143"/>
                  </a:cubicBezTo>
                  <a:close/>
                </a:path>
              </a:pathLst>
            </a:custGeom>
            <a:solidFill>
              <a:srgbClr val="BA2F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8" name="Graphic 4">
              <a:extLst>
                <a:ext uri="{FF2B5EF4-FFF2-40B4-BE49-F238E27FC236}">
                  <a16:creationId xmlns:a16="http://schemas.microsoft.com/office/drawing/2014/main" id="{5B47DEC6-B375-4354-BCAB-4A2ABF11093D}"/>
                </a:ext>
              </a:extLst>
            </p:cNvPr>
            <p:cNvSpPr/>
            <p:nvPr/>
          </p:nvSpPr>
          <p:spPr>
            <a:xfrm>
              <a:off x="6503574" y="2779851"/>
              <a:ext cx="184213" cy="162687"/>
            </a:xfrm>
            <a:custGeom>
              <a:avLst/>
              <a:gdLst>
                <a:gd name="connsiteX0" fmla="*/ 0 w 184213"/>
                <a:gd name="connsiteY0" fmla="*/ 4381 h 162687"/>
                <a:gd name="connsiteX1" fmla="*/ 60770 w 184213"/>
                <a:gd name="connsiteY1" fmla="*/ 162687 h 162687"/>
                <a:gd name="connsiteX2" fmla="*/ 88487 w 184213"/>
                <a:gd name="connsiteY2" fmla="*/ 162687 h 162687"/>
                <a:gd name="connsiteX3" fmla="*/ 184213 w 184213"/>
                <a:gd name="connsiteY3" fmla="*/ 0 h 162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4213" h="162687">
                  <a:moveTo>
                    <a:pt x="0" y="4381"/>
                  </a:moveTo>
                  <a:lnTo>
                    <a:pt x="60770" y="162687"/>
                  </a:lnTo>
                  <a:lnTo>
                    <a:pt x="88487" y="162687"/>
                  </a:lnTo>
                  <a:lnTo>
                    <a:pt x="184213" y="0"/>
                  </a:lnTo>
                </a:path>
              </a:pathLst>
            </a:custGeom>
            <a:noFill/>
            <a:ln w="7239" cap="flat">
              <a:solidFill>
                <a:srgbClr val="7C4284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9" name="Graphic 4">
              <a:extLst>
                <a:ext uri="{FF2B5EF4-FFF2-40B4-BE49-F238E27FC236}">
                  <a16:creationId xmlns:a16="http://schemas.microsoft.com/office/drawing/2014/main" id="{C17E9CB7-C66F-431A-8582-5321B8950B9E}"/>
                </a:ext>
              </a:extLst>
            </p:cNvPr>
            <p:cNvSpPr/>
            <p:nvPr/>
          </p:nvSpPr>
          <p:spPr>
            <a:xfrm>
              <a:off x="6477095" y="2959111"/>
              <a:ext cx="204025" cy="130302"/>
            </a:xfrm>
            <a:custGeom>
              <a:avLst/>
              <a:gdLst>
                <a:gd name="connsiteX0" fmla="*/ 196691 w 204025"/>
                <a:gd name="connsiteY0" fmla="*/ 0 h 130302"/>
                <a:gd name="connsiteX1" fmla="*/ 204025 w 204025"/>
                <a:gd name="connsiteY1" fmla="*/ 0 h 130302"/>
                <a:gd name="connsiteX2" fmla="*/ 204025 w 204025"/>
                <a:gd name="connsiteY2" fmla="*/ 130302 h 130302"/>
                <a:gd name="connsiteX3" fmla="*/ 196691 w 204025"/>
                <a:gd name="connsiteY3" fmla="*/ 130302 h 130302"/>
                <a:gd name="connsiteX4" fmla="*/ 7334 w 204025"/>
                <a:gd name="connsiteY4" fmla="*/ 130302 h 130302"/>
                <a:gd name="connsiteX5" fmla="*/ 0 w 204025"/>
                <a:gd name="connsiteY5" fmla="*/ 130302 h 130302"/>
                <a:gd name="connsiteX6" fmla="*/ 0 w 204025"/>
                <a:gd name="connsiteY6" fmla="*/ 0 h 130302"/>
                <a:gd name="connsiteX7" fmla="*/ 7334 w 204025"/>
                <a:gd name="connsiteY7" fmla="*/ 0 h 130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025" h="130302">
                  <a:moveTo>
                    <a:pt x="196691" y="0"/>
                  </a:moveTo>
                  <a:cubicBezTo>
                    <a:pt x="200742" y="0"/>
                    <a:pt x="204025" y="0"/>
                    <a:pt x="204025" y="0"/>
                  </a:cubicBezTo>
                  <a:lnTo>
                    <a:pt x="204025" y="130302"/>
                  </a:lnTo>
                  <a:cubicBezTo>
                    <a:pt x="204025" y="130302"/>
                    <a:pt x="200742" y="130302"/>
                    <a:pt x="196691" y="130302"/>
                  </a:cubicBezTo>
                  <a:lnTo>
                    <a:pt x="7334" y="130302"/>
                  </a:lnTo>
                  <a:cubicBezTo>
                    <a:pt x="3284" y="130302"/>
                    <a:pt x="0" y="130302"/>
                    <a:pt x="0" y="130302"/>
                  </a:cubicBezTo>
                  <a:lnTo>
                    <a:pt x="0" y="0"/>
                  </a:lnTo>
                  <a:cubicBezTo>
                    <a:pt x="0" y="0"/>
                    <a:pt x="3284" y="0"/>
                    <a:pt x="7334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0" name="Graphic 4">
              <a:extLst>
                <a:ext uri="{FF2B5EF4-FFF2-40B4-BE49-F238E27FC236}">
                  <a16:creationId xmlns:a16="http://schemas.microsoft.com/office/drawing/2014/main" id="{470A0B8B-DD4C-487A-A088-9ABCC3F4389D}"/>
                </a:ext>
              </a:extLst>
            </p:cNvPr>
            <p:cNvSpPr/>
            <p:nvPr/>
          </p:nvSpPr>
          <p:spPr>
            <a:xfrm>
              <a:off x="6489477" y="2991020"/>
              <a:ext cx="60197" cy="76485"/>
            </a:xfrm>
            <a:custGeom>
              <a:avLst/>
              <a:gdLst>
                <a:gd name="connsiteX0" fmla="*/ 54293 w 60197"/>
                <a:gd name="connsiteY0" fmla="*/ 0 h 76485"/>
                <a:gd name="connsiteX1" fmla="*/ 60198 w 60197"/>
                <a:gd name="connsiteY1" fmla="*/ 0 h 76485"/>
                <a:gd name="connsiteX2" fmla="*/ 60198 w 60197"/>
                <a:gd name="connsiteY2" fmla="*/ 76486 h 76485"/>
                <a:gd name="connsiteX3" fmla="*/ 54293 w 60197"/>
                <a:gd name="connsiteY3" fmla="*/ 76486 h 76485"/>
                <a:gd name="connsiteX4" fmla="*/ 5906 w 60197"/>
                <a:gd name="connsiteY4" fmla="*/ 76486 h 76485"/>
                <a:gd name="connsiteX5" fmla="*/ 0 w 60197"/>
                <a:gd name="connsiteY5" fmla="*/ 76486 h 76485"/>
                <a:gd name="connsiteX6" fmla="*/ 0 w 60197"/>
                <a:gd name="connsiteY6" fmla="*/ 0 h 76485"/>
                <a:gd name="connsiteX7" fmla="*/ 5906 w 60197"/>
                <a:gd name="connsiteY7" fmla="*/ 0 h 76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197" h="76485">
                  <a:moveTo>
                    <a:pt x="54293" y="0"/>
                  </a:moveTo>
                  <a:cubicBezTo>
                    <a:pt x="57554" y="0"/>
                    <a:pt x="60198" y="0"/>
                    <a:pt x="60198" y="0"/>
                  </a:cubicBezTo>
                  <a:lnTo>
                    <a:pt x="60198" y="76486"/>
                  </a:lnTo>
                  <a:cubicBezTo>
                    <a:pt x="60198" y="76486"/>
                    <a:pt x="57554" y="76486"/>
                    <a:pt x="54293" y="76486"/>
                  </a:cubicBezTo>
                  <a:lnTo>
                    <a:pt x="5906" y="76486"/>
                  </a:lnTo>
                  <a:cubicBezTo>
                    <a:pt x="2644" y="76486"/>
                    <a:pt x="0" y="76486"/>
                    <a:pt x="0" y="76486"/>
                  </a:cubicBezTo>
                  <a:lnTo>
                    <a:pt x="0" y="0"/>
                  </a:lnTo>
                  <a:cubicBezTo>
                    <a:pt x="0" y="0"/>
                    <a:pt x="2644" y="0"/>
                    <a:pt x="5906" y="0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1" name="Graphic 4">
              <a:extLst>
                <a:ext uri="{FF2B5EF4-FFF2-40B4-BE49-F238E27FC236}">
                  <a16:creationId xmlns:a16="http://schemas.microsoft.com/office/drawing/2014/main" id="{1AF77E17-CA69-498A-8328-FE378E335E4E}"/>
                </a:ext>
              </a:extLst>
            </p:cNvPr>
            <p:cNvSpPr/>
            <p:nvPr/>
          </p:nvSpPr>
          <p:spPr>
            <a:xfrm>
              <a:off x="6552914" y="2964160"/>
              <a:ext cx="52292" cy="8001"/>
            </a:xfrm>
            <a:custGeom>
              <a:avLst/>
              <a:gdLst>
                <a:gd name="connsiteX0" fmla="*/ 0 w 52292"/>
                <a:gd name="connsiteY0" fmla="*/ 0 h 8001"/>
                <a:gd name="connsiteX1" fmla="*/ 52292 w 52292"/>
                <a:gd name="connsiteY1" fmla="*/ 0 h 8001"/>
                <a:gd name="connsiteX2" fmla="*/ 52292 w 52292"/>
                <a:gd name="connsiteY2" fmla="*/ 8001 h 8001"/>
                <a:gd name="connsiteX3" fmla="*/ 0 w 52292"/>
                <a:gd name="connsiteY3" fmla="*/ 8001 h 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292" h="8001">
                  <a:moveTo>
                    <a:pt x="0" y="0"/>
                  </a:moveTo>
                  <a:lnTo>
                    <a:pt x="52292" y="0"/>
                  </a:lnTo>
                  <a:lnTo>
                    <a:pt x="52292" y="8001"/>
                  </a:lnTo>
                  <a:lnTo>
                    <a:pt x="0" y="8001"/>
                  </a:ln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2" name="Graphic 4">
              <a:extLst>
                <a:ext uri="{FF2B5EF4-FFF2-40B4-BE49-F238E27FC236}">
                  <a16:creationId xmlns:a16="http://schemas.microsoft.com/office/drawing/2014/main" id="{A8394888-91A2-45A1-8123-7B02D8C1678A}"/>
                </a:ext>
              </a:extLst>
            </p:cNvPr>
            <p:cNvSpPr/>
            <p:nvPr/>
          </p:nvSpPr>
          <p:spPr>
            <a:xfrm>
              <a:off x="6564344" y="2933870"/>
              <a:ext cx="27717" cy="34289"/>
            </a:xfrm>
            <a:custGeom>
              <a:avLst/>
              <a:gdLst>
                <a:gd name="connsiteX0" fmla="*/ 24670 w 27717"/>
                <a:gd name="connsiteY0" fmla="*/ 0 h 34289"/>
                <a:gd name="connsiteX1" fmla="*/ 27718 w 27717"/>
                <a:gd name="connsiteY1" fmla="*/ 0 h 34289"/>
                <a:gd name="connsiteX2" fmla="*/ 27718 w 27717"/>
                <a:gd name="connsiteY2" fmla="*/ 34290 h 34289"/>
                <a:gd name="connsiteX3" fmla="*/ 24670 w 27717"/>
                <a:gd name="connsiteY3" fmla="*/ 34290 h 34289"/>
                <a:gd name="connsiteX4" fmla="*/ 3048 w 27717"/>
                <a:gd name="connsiteY4" fmla="*/ 34290 h 34289"/>
                <a:gd name="connsiteX5" fmla="*/ 0 w 27717"/>
                <a:gd name="connsiteY5" fmla="*/ 34290 h 34289"/>
                <a:gd name="connsiteX6" fmla="*/ 0 w 27717"/>
                <a:gd name="connsiteY6" fmla="*/ 0 h 34289"/>
                <a:gd name="connsiteX7" fmla="*/ 3048 w 27717"/>
                <a:gd name="connsiteY7" fmla="*/ 0 h 34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7" h="34289">
                  <a:moveTo>
                    <a:pt x="24670" y="0"/>
                  </a:moveTo>
                  <a:cubicBezTo>
                    <a:pt x="26353" y="0"/>
                    <a:pt x="27718" y="0"/>
                    <a:pt x="27718" y="0"/>
                  </a:cubicBezTo>
                  <a:lnTo>
                    <a:pt x="27718" y="34290"/>
                  </a:lnTo>
                  <a:cubicBezTo>
                    <a:pt x="27718" y="34290"/>
                    <a:pt x="26353" y="34290"/>
                    <a:pt x="24670" y="34290"/>
                  </a:cubicBezTo>
                  <a:lnTo>
                    <a:pt x="3048" y="34290"/>
                  </a:lnTo>
                  <a:cubicBezTo>
                    <a:pt x="1365" y="34290"/>
                    <a:pt x="0" y="34290"/>
                    <a:pt x="0" y="34290"/>
                  </a:cubicBezTo>
                  <a:lnTo>
                    <a:pt x="0" y="0"/>
                  </a:lnTo>
                  <a:cubicBezTo>
                    <a:pt x="0" y="0"/>
                    <a:pt x="1365" y="0"/>
                    <a:pt x="3048" y="0"/>
                  </a:cubicBezTo>
                  <a:close/>
                </a:path>
              </a:pathLst>
            </a:custGeom>
            <a:solidFill>
              <a:srgbClr val="7C42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3" name="Graphic 4">
              <a:extLst>
                <a:ext uri="{FF2B5EF4-FFF2-40B4-BE49-F238E27FC236}">
                  <a16:creationId xmlns:a16="http://schemas.microsoft.com/office/drawing/2014/main" id="{6B428B89-9C4A-47BA-B377-1EFEB9D7336A}"/>
                </a:ext>
              </a:extLst>
            </p:cNvPr>
            <p:cNvSpPr/>
            <p:nvPr/>
          </p:nvSpPr>
          <p:spPr>
            <a:xfrm>
              <a:off x="6571869" y="2991020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4 w 93154"/>
                <a:gd name="connsiteY1" fmla="*/ 0 h 8762"/>
                <a:gd name="connsiteX2" fmla="*/ 93154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4" y="0"/>
                  </a:lnTo>
                  <a:lnTo>
                    <a:pt x="93154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4" name="Graphic 4">
              <a:extLst>
                <a:ext uri="{FF2B5EF4-FFF2-40B4-BE49-F238E27FC236}">
                  <a16:creationId xmlns:a16="http://schemas.microsoft.com/office/drawing/2014/main" id="{95130E29-0C26-4C9E-8614-4860A4F498E1}"/>
                </a:ext>
              </a:extLst>
            </p:cNvPr>
            <p:cNvSpPr/>
            <p:nvPr/>
          </p:nvSpPr>
          <p:spPr>
            <a:xfrm>
              <a:off x="6571869" y="3009403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4 w 93154"/>
                <a:gd name="connsiteY1" fmla="*/ 0 h 8762"/>
                <a:gd name="connsiteX2" fmla="*/ 93154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4" y="0"/>
                  </a:lnTo>
                  <a:lnTo>
                    <a:pt x="93154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5" name="Graphic 4">
              <a:extLst>
                <a:ext uri="{FF2B5EF4-FFF2-40B4-BE49-F238E27FC236}">
                  <a16:creationId xmlns:a16="http://schemas.microsoft.com/office/drawing/2014/main" id="{4C843992-F88F-4365-B42C-C9E8CE7036CF}"/>
                </a:ext>
              </a:extLst>
            </p:cNvPr>
            <p:cNvSpPr/>
            <p:nvPr/>
          </p:nvSpPr>
          <p:spPr>
            <a:xfrm>
              <a:off x="6571869" y="3027787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4 w 93154"/>
                <a:gd name="connsiteY1" fmla="*/ 0 h 8762"/>
                <a:gd name="connsiteX2" fmla="*/ 93154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4" y="0"/>
                  </a:lnTo>
                  <a:lnTo>
                    <a:pt x="93154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6" name="Graphic 4">
              <a:extLst>
                <a:ext uri="{FF2B5EF4-FFF2-40B4-BE49-F238E27FC236}">
                  <a16:creationId xmlns:a16="http://schemas.microsoft.com/office/drawing/2014/main" id="{23FE4B28-390C-4093-9C5D-8B98FBE5DD35}"/>
                </a:ext>
              </a:extLst>
            </p:cNvPr>
            <p:cNvSpPr/>
            <p:nvPr/>
          </p:nvSpPr>
          <p:spPr>
            <a:xfrm>
              <a:off x="6571869" y="3058743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4 w 93154"/>
                <a:gd name="connsiteY1" fmla="*/ 0 h 8762"/>
                <a:gd name="connsiteX2" fmla="*/ 93154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4" y="0"/>
                  </a:lnTo>
                  <a:lnTo>
                    <a:pt x="93154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7" name="Graphic 4">
              <a:extLst>
                <a:ext uri="{FF2B5EF4-FFF2-40B4-BE49-F238E27FC236}">
                  <a16:creationId xmlns:a16="http://schemas.microsoft.com/office/drawing/2014/main" id="{9BE09241-3114-4930-9C13-EBD5C3FA98F8}"/>
                </a:ext>
              </a:extLst>
            </p:cNvPr>
            <p:cNvSpPr/>
            <p:nvPr/>
          </p:nvSpPr>
          <p:spPr>
            <a:xfrm>
              <a:off x="6471622" y="2324715"/>
              <a:ext cx="247483" cy="245056"/>
            </a:xfrm>
            <a:custGeom>
              <a:avLst/>
              <a:gdLst>
                <a:gd name="connsiteX0" fmla="*/ 329 w 247483"/>
                <a:gd name="connsiteY0" fmla="*/ 146240 h 245056"/>
                <a:gd name="connsiteX1" fmla="*/ 119392 w 247483"/>
                <a:gd name="connsiteY1" fmla="*/ 244824 h 245056"/>
                <a:gd name="connsiteX2" fmla="*/ 247312 w 247483"/>
                <a:gd name="connsiteY2" fmla="*/ 120999 h 245056"/>
                <a:gd name="connsiteX3" fmla="*/ 110152 w 247483"/>
                <a:gd name="connsiteY3" fmla="*/ 127 h 245056"/>
                <a:gd name="connsiteX4" fmla="*/ 329 w 247483"/>
                <a:gd name="connsiteY4" fmla="*/ 146240 h 245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483" h="245056">
                  <a:moveTo>
                    <a:pt x="329" y="146240"/>
                  </a:moveTo>
                  <a:cubicBezTo>
                    <a:pt x="3377" y="224726"/>
                    <a:pt x="46144" y="247682"/>
                    <a:pt x="119392" y="244824"/>
                  </a:cubicBezTo>
                  <a:cubicBezTo>
                    <a:pt x="213022" y="241110"/>
                    <a:pt x="250360" y="199199"/>
                    <a:pt x="247312" y="120999"/>
                  </a:cubicBezTo>
                  <a:cubicBezTo>
                    <a:pt x="244264" y="42799"/>
                    <a:pt x="183019" y="-2731"/>
                    <a:pt x="110152" y="127"/>
                  </a:cubicBezTo>
                  <a:cubicBezTo>
                    <a:pt x="37286" y="2985"/>
                    <a:pt x="-4148" y="34798"/>
                    <a:pt x="329" y="146240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8" name="Graphic 4">
              <a:extLst>
                <a:ext uri="{FF2B5EF4-FFF2-40B4-BE49-F238E27FC236}">
                  <a16:creationId xmlns:a16="http://schemas.microsoft.com/office/drawing/2014/main" id="{E9CCF457-F36E-4133-9FC1-8B539231E9D9}"/>
                </a:ext>
              </a:extLst>
            </p:cNvPr>
            <p:cNvSpPr/>
            <p:nvPr/>
          </p:nvSpPr>
          <p:spPr>
            <a:xfrm>
              <a:off x="6455826" y="2464155"/>
              <a:ext cx="59309" cy="74760"/>
            </a:xfrm>
            <a:custGeom>
              <a:avLst/>
              <a:gdLst>
                <a:gd name="connsiteX0" fmla="*/ 47653 w 59309"/>
                <a:gd name="connsiteY0" fmla="*/ 20707 h 74760"/>
                <a:gd name="connsiteX1" fmla="*/ 8791 w 59309"/>
                <a:gd name="connsiteY1" fmla="*/ 3943 h 74760"/>
                <a:gd name="connsiteX2" fmla="*/ 17839 w 59309"/>
                <a:gd name="connsiteY2" fmla="*/ 68046 h 74760"/>
                <a:gd name="connsiteX3" fmla="*/ 47653 w 59309"/>
                <a:gd name="connsiteY3" fmla="*/ 20707 h 7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309" h="74760">
                  <a:moveTo>
                    <a:pt x="47653" y="20707"/>
                  </a:moveTo>
                  <a:cubicBezTo>
                    <a:pt x="42509" y="12134"/>
                    <a:pt x="25364" y="-8630"/>
                    <a:pt x="8791" y="3943"/>
                  </a:cubicBezTo>
                  <a:cubicBezTo>
                    <a:pt x="-7783" y="16516"/>
                    <a:pt x="1266" y="53568"/>
                    <a:pt x="17839" y="68046"/>
                  </a:cubicBezTo>
                  <a:cubicBezTo>
                    <a:pt x="34413" y="82524"/>
                    <a:pt x="80800" y="76523"/>
                    <a:pt x="47653" y="20707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9" name="Graphic 4">
              <a:extLst>
                <a:ext uri="{FF2B5EF4-FFF2-40B4-BE49-F238E27FC236}">
                  <a16:creationId xmlns:a16="http://schemas.microsoft.com/office/drawing/2014/main" id="{98984FA8-B358-4714-93C7-2E646249125B}"/>
                </a:ext>
              </a:extLst>
            </p:cNvPr>
            <p:cNvSpPr/>
            <p:nvPr/>
          </p:nvSpPr>
          <p:spPr>
            <a:xfrm>
              <a:off x="6462273" y="2475829"/>
              <a:ext cx="35717" cy="49963"/>
            </a:xfrm>
            <a:custGeom>
              <a:avLst/>
              <a:gdLst>
                <a:gd name="connsiteX0" fmla="*/ 22441 w 35717"/>
                <a:gd name="connsiteY0" fmla="*/ 35988 h 49963"/>
                <a:gd name="connsiteX1" fmla="*/ 35491 w 35717"/>
                <a:gd name="connsiteY1" fmla="*/ 30178 h 49963"/>
                <a:gd name="connsiteX2" fmla="*/ 29585 w 35717"/>
                <a:gd name="connsiteY2" fmla="*/ 14081 h 49963"/>
                <a:gd name="connsiteX3" fmla="*/ 4630 w 35717"/>
                <a:gd name="connsiteY3" fmla="*/ 2651 h 49963"/>
                <a:gd name="connsiteX4" fmla="*/ 12821 w 35717"/>
                <a:gd name="connsiteY4" fmla="*/ 46370 h 49963"/>
                <a:gd name="connsiteX5" fmla="*/ 24251 w 35717"/>
                <a:gd name="connsiteY5" fmla="*/ 47894 h 49963"/>
                <a:gd name="connsiteX6" fmla="*/ 22441 w 35717"/>
                <a:gd name="connsiteY6" fmla="*/ 35988 h 49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717" h="49963">
                  <a:moveTo>
                    <a:pt x="22441" y="35988"/>
                  </a:moveTo>
                  <a:cubicBezTo>
                    <a:pt x="25108" y="31607"/>
                    <a:pt x="31966" y="40751"/>
                    <a:pt x="35491" y="30178"/>
                  </a:cubicBezTo>
                  <a:cubicBezTo>
                    <a:pt x="36729" y="26558"/>
                    <a:pt x="32633" y="18557"/>
                    <a:pt x="29585" y="14081"/>
                  </a:cubicBezTo>
                  <a:cubicBezTo>
                    <a:pt x="26537" y="9604"/>
                    <a:pt x="14155" y="-6208"/>
                    <a:pt x="4630" y="2651"/>
                  </a:cubicBezTo>
                  <a:cubicBezTo>
                    <a:pt x="-4895" y="11509"/>
                    <a:pt x="1486" y="37988"/>
                    <a:pt x="12821" y="46370"/>
                  </a:cubicBezTo>
                  <a:cubicBezTo>
                    <a:pt x="19393" y="51228"/>
                    <a:pt x="25489" y="50561"/>
                    <a:pt x="24251" y="47894"/>
                  </a:cubicBezTo>
                  <a:cubicBezTo>
                    <a:pt x="22156" y="43513"/>
                    <a:pt x="20536" y="38179"/>
                    <a:pt x="22441" y="35988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0" name="Graphic 4">
              <a:extLst>
                <a:ext uri="{FF2B5EF4-FFF2-40B4-BE49-F238E27FC236}">
                  <a16:creationId xmlns:a16="http://schemas.microsoft.com/office/drawing/2014/main" id="{62E39CC9-755C-48C6-AFB2-5B3DED09F2C8}"/>
                </a:ext>
              </a:extLst>
            </p:cNvPr>
            <p:cNvSpPr/>
            <p:nvPr/>
          </p:nvSpPr>
          <p:spPr>
            <a:xfrm>
              <a:off x="6477041" y="2489835"/>
              <a:ext cx="20949" cy="31030"/>
            </a:xfrm>
            <a:custGeom>
              <a:avLst/>
              <a:gdLst>
                <a:gd name="connsiteX0" fmla="*/ 911 w 20949"/>
                <a:gd name="connsiteY0" fmla="*/ 6456 h 31030"/>
                <a:gd name="connsiteX1" fmla="*/ 8150 w 20949"/>
                <a:gd name="connsiteY1" fmla="*/ 31031 h 31030"/>
                <a:gd name="connsiteX2" fmla="*/ 7674 w 20949"/>
                <a:gd name="connsiteY2" fmla="*/ 22268 h 31030"/>
                <a:gd name="connsiteX3" fmla="*/ 20723 w 20949"/>
                <a:gd name="connsiteY3" fmla="*/ 16458 h 31030"/>
                <a:gd name="connsiteX4" fmla="*/ 14817 w 20949"/>
                <a:gd name="connsiteY4" fmla="*/ 360 h 31030"/>
                <a:gd name="connsiteX5" fmla="*/ 14817 w 20949"/>
                <a:gd name="connsiteY5" fmla="*/ 360 h 31030"/>
                <a:gd name="connsiteX6" fmla="*/ 911 w 20949"/>
                <a:gd name="connsiteY6" fmla="*/ 6456 h 31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49" h="31030">
                  <a:moveTo>
                    <a:pt x="911" y="6456"/>
                  </a:moveTo>
                  <a:cubicBezTo>
                    <a:pt x="-1613" y="15362"/>
                    <a:pt x="1206" y="24916"/>
                    <a:pt x="8150" y="31031"/>
                  </a:cubicBezTo>
                  <a:cubicBezTo>
                    <a:pt x="6816" y="27411"/>
                    <a:pt x="6150" y="23887"/>
                    <a:pt x="7674" y="22268"/>
                  </a:cubicBezTo>
                  <a:cubicBezTo>
                    <a:pt x="10341" y="17886"/>
                    <a:pt x="17199" y="27030"/>
                    <a:pt x="20723" y="16458"/>
                  </a:cubicBezTo>
                  <a:cubicBezTo>
                    <a:pt x="21961" y="12838"/>
                    <a:pt x="17866" y="4837"/>
                    <a:pt x="14817" y="360"/>
                  </a:cubicBezTo>
                  <a:lnTo>
                    <a:pt x="14817" y="360"/>
                  </a:lnTo>
                  <a:cubicBezTo>
                    <a:pt x="9340" y="-983"/>
                    <a:pt x="3635" y="1513"/>
                    <a:pt x="911" y="6456"/>
                  </a:cubicBezTo>
                  <a:close/>
                </a:path>
              </a:pathLst>
            </a:custGeom>
            <a:solidFill>
              <a:srgbClr val="BC665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1" name="Graphic 4">
              <a:extLst>
                <a:ext uri="{FF2B5EF4-FFF2-40B4-BE49-F238E27FC236}">
                  <a16:creationId xmlns:a16="http://schemas.microsoft.com/office/drawing/2014/main" id="{C57CB6FC-CE9C-4F5D-A470-ACB6E51951DE}"/>
                </a:ext>
              </a:extLst>
            </p:cNvPr>
            <p:cNvSpPr/>
            <p:nvPr/>
          </p:nvSpPr>
          <p:spPr>
            <a:xfrm>
              <a:off x="6459346" y="2377931"/>
              <a:ext cx="43910" cy="126352"/>
            </a:xfrm>
            <a:custGeom>
              <a:avLst/>
              <a:gdLst>
                <a:gd name="connsiteX0" fmla="*/ 2128 w 43910"/>
                <a:gd name="connsiteY0" fmla="*/ 2346 h 126352"/>
                <a:gd name="connsiteX1" fmla="*/ 18607 w 43910"/>
                <a:gd name="connsiteY1" fmla="*/ 118075 h 126352"/>
                <a:gd name="connsiteX2" fmla="*/ 2128 w 43910"/>
                <a:gd name="connsiteY2" fmla="*/ 2346 h 12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910" h="126352">
                  <a:moveTo>
                    <a:pt x="2128" y="2346"/>
                  </a:moveTo>
                  <a:cubicBezTo>
                    <a:pt x="2128" y="2346"/>
                    <a:pt x="-8730" y="68450"/>
                    <a:pt x="18607" y="118075"/>
                  </a:cubicBezTo>
                  <a:cubicBezTo>
                    <a:pt x="45943" y="167700"/>
                    <a:pt x="64231" y="-23086"/>
                    <a:pt x="2128" y="2346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2" name="Graphic 4">
              <a:extLst>
                <a:ext uri="{FF2B5EF4-FFF2-40B4-BE49-F238E27FC236}">
                  <a16:creationId xmlns:a16="http://schemas.microsoft.com/office/drawing/2014/main" id="{66F73878-7E18-450A-AA96-77D90B65845A}"/>
                </a:ext>
              </a:extLst>
            </p:cNvPr>
            <p:cNvSpPr/>
            <p:nvPr/>
          </p:nvSpPr>
          <p:spPr>
            <a:xfrm>
              <a:off x="6531118" y="2542869"/>
              <a:ext cx="170774" cy="296330"/>
            </a:xfrm>
            <a:custGeom>
              <a:avLst/>
              <a:gdLst>
                <a:gd name="connsiteX0" fmla="*/ 120951 w 170774"/>
                <a:gd name="connsiteY0" fmla="*/ 0 h 296330"/>
                <a:gd name="connsiteX1" fmla="*/ 143621 w 170774"/>
                <a:gd name="connsiteY1" fmla="*/ 144780 h 296330"/>
                <a:gd name="connsiteX2" fmla="*/ 81803 w 170774"/>
                <a:gd name="connsiteY2" fmla="*/ 296323 h 296330"/>
                <a:gd name="connsiteX3" fmla="*/ 21415 w 170774"/>
                <a:gd name="connsiteY3" fmla="*/ 167259 h 296330"/>
                <a:gd name="connsiteX4" fmla="*/ 22653 w 170774"/>
                <a:gd name="connsiteY4" fmla="*/ 13430 h 296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774" h="296330">
                  <a:moveTo>
                    <a:pt x="120951" y="0"/>
                  </a:moveTo>
                  <a:cubicBezTo>
                    <a:pt x="120951" y="0"/>
                    <a:pt x="124571" y="121539"/>
                    <a:pt x="143621" y="144780"/>
                  </a:cubicBezTo>
                  <a:cubicBezTo>
                    <a:pt x="210296" y="226409"/>
                    <a:pt x="140382" y="297180"/>
                    <a:pt x="81803" y="296323"/>
                  </a:cubicBezTo>
                  <a:cubicBezTo>
                    <a:pt x="3793" y="294704"/>
                    <a:pt x="-22972" y="236601"/>
                    <a:pt x="21415" y="167259"/>
                  </a:cubicBezTo>
                  <a:cubicBezTo>
                    <a:pt x="30082" y="153638"/>
                    <a:pt x="22653" y="13430"/>
                    <a:pt x="22653" y="13430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3" name="Graphic 4">
              <a:extLst>
                <a:ext uri="{FF2B5EF4-FFF2-40B4-BE49-F238E27FC236}">
                  <a16:creationId xmlns:a16="http://schemas.microsoft.com/office/drawing/2014/main" id="{03FA9AEA-BC73-4CBA-84DD-1505568AC965}"/>
                </a:ext>
              </a:extLst>
            </p:cNvPr>
            <p:cNvSpPr/>
            <p:nvPr/>
          </p:nvSpPr>
          <p:spPr>
            <a:xfrm>
              <a:off x="6471183" y="2356888"/>
              <a:ext cx="184167" cy="290917"/>
            </a:xfrm>
            <a:custGeom>
              <a:avLst/>
              <a:gdLst>
                <a:gd name="connsiteX0" fmla="*/ 85636 w 184167"/>
                <a:gd name="connsiteY0" fmla="*/ 290851 h 290917"/>
                <a:gd name="connsiteX1" fmla="*/ 183934 w 184167"/>
                <a:gd name="connsiteY1" fmla="*/ 177504 h 290917"/>
                <a:gd name="connsiteX2" fmla="*/ 172599 w 184167"/>
                <a:gd name="connsiteY2" fmla="*/ 88255 h 290917"/>
                <a:gd name="connsiteX3" fmla="*/ 74301 w 184167"/>
                <a:gd name="connsiteY3" fmla="*/ 148 h 290917"/>
                <a:gd name="connsiteX4" fmla="*/ 101 w 184167"/>
                <a:gd name="connsiteY4" fmla="*/ 91398 h 290917"/>
                <a:gd name="connsiteX5" fmla="*/ 4007 w 184167"/>
                <a:gd name="connsiteY5" fmla="*/ 187791 h 290917"/>
                <a:gd name="connsiteX6" fmla="*/ 85636 w 184167"/>
                <a:gd name="connsiteY6" fmla="*/ 290851 h 29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167" h="290917">
                  <a:moveTo>
                    <a:pt x="85636" y="290851"/>
                  </a:moveTo>
                  <a:cubicBezTo>
                    <a:pt x="131737" y="289137"/>
                    <a:pt x="179552" y="227129"/>
                    <a:pt x="183934" y="177504"/>
                  </a:cubicBezTo>
                  <a:cubicBezTo>
                    <a:pt x="186696" y="147595"/>
                    <a:pt x="163836" y="128736"/>
                    <a:pt x="172599" y="88255"/>
                  </a:cubicBezTo>
                  <a:cubicBezTo>
                    <a:pt x="190411" y="6149"/>
                    <a:pt x="109829" y="-1281"/>
                    <a:pt x="74301" y="148"/>
                  </a:cubicBezTo>
                  <a:cubicBezTo>
                    <a:pt x="25819" y="2148"/>
                    <a:pt x="-1899" y="41677"/>
                    <a:pt x="101" y="91398"/>
                  </a:cubicBezTo>
                  <a:cubicBezTo>
                    <a:pt x="101" y="91398"/>
                    <a:pt x="1911" y="163788"/>
                    <a:pt x="4007" y="187791"/>
                  </a:cubicBezTo>
                  <a:cubicBezTo>
                    <a:pt x="10007" y="257323"/>
                    <a:pt x="39440" y="292661"/>
                    <a:pt x="85636" y="290851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4" name="Graphic 4">
              <a:extLst>
                <a:ext uri="{FF2B5EF4-FFF2-40B4-BE49-F238E27FC236}">
                  <a16:creationId xmlns:a16="http://schemas.microsoft.com/office/drawing/2014/main" id="{3842963F-0D7D-4BE9-88BA-B08BEC5E8D4B}"/>
                </a:ext>
              </a:extLst>
            </p:cNvPr>
            <p:cNvSpPr/>
            <p:nvPr/>
          </p:nvSpPr>
          <p:spPr>
            <a:xfrm>
              <a:off x="6444827" y="2289254"/>
              <a:ext cx="288002" cy="269625"/>
            </a:xfrm>
            <a:custGeom>
              <a:avLst/>
              <a:gdLst>
                <a:gd name="connsiteX0" fmla="*/ 67986 w 288002"/>
                <a:gd name="connsiteY0" fmla="*/ 39778 h 269625"/>
                <a:gd name="connsiteX1" fmla="*/ 36077 w 288002"/>
                <a:gd name="connsiteY1" fmla="*/ 47589 h 269625"/>
                <a:gd name="connsiteX2" fmla="*/ 153521 w 288002"/>
                <a:gd name="connsiteY2" fmla="*/ 15585 h 269625"/>
                <a:gd name="connsiteX3" fmla="*/ 150092 w 288002"/>
                <a:gd name="connsiteY3" fmla="*/ 2631 h 269625"/>
                <a:gd name="connsiteX4" fmla="*/ 272774 w 288002"/>
                <a:gd name="connsiteY4" fmla="*/ 133981 h 269625"/>
                <a:gd name="connsiteX5" fmla="*/ 279060 w 288002"/>
                <a:gd name="connsiteY5" fmla="*/ 111025 h 269625"/>
                <a:gd name="connsiteX6" fmla="*/ 279060 w 288002"/>
                <a:gd name="connsiteY6" fmla="*/ 191416 h 269625"/>
                <a:gd name="connsiteX7" fmla="*/ 207623 w 288002"/>
                <a:gd name="connsiteY7" fmla="*/ 260568 h 269625"/>
                <a:gd name="connsiteX8" fmla="*/ 194573 w 288002"/>
                <a:gd name="connsiteY8" fmla="*/ 198370 h 269625"/>
                <a:gd name="connsiteX9" fmla="*/ 181715 w 288002"/>
                <a:gd name="connsiteY9" fmla="*/ 158269 h 269625"/>
                <a:gd name="connsiteX10" fmla="*/ 183238 w 288002"/>
                <a:gd name="connsiteY10" fmla="*/ 133314 h 269625"/>
                <a:gd name="connsiteX11" fmla="*/ 83988 w 288002"/>
                <a:gd name="connsiteY11" fmla="*/ 100167 h 269625"/>
                <a:gd name="connsiteX12" fmla="*/ 91608 w 288002"/>
                <a:gd name="connsiteY12" fmla="*/ 105977 h 269625"/>
                <a:gd name="connsiteX13" fmla="*/ 145901 w 288002"/>
                <a:gd name="connsiteY13" fmla="*/ 138172 h 269625"/>
                <a:gd name="connsiteX14" fmla="*/ 26171 w 288002"/>
                <a:gd name="connsiteY14" fmla="*/ 107787 h 269625"/>
                <a:gd name="connsiteX15" fmla="*/ 7121 w 288002"/>
                <a:gd name="connsiteY15" fmla="*/ 138172 h 269625"/>
                <a:gd name="connsiteX16" fmla="*/ 67986 w 288002"/>
                <a:gd name="connsiteY16" fmla="*/ 39778 h 26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002" h="269625">
                  <a:moveTo>
                    <a:pt x="67986" y="39778"/>
                  </a:moveTo>
                  <a:cubicBezTo>
                    <a:pt x="56747" y="41493"/>
                    <a:pt x="38554" y="49970"/>
                    <a:pt x="36077" y="47589"/>
                  </a:cubicBezTo>
                  <a:cubicBezTo>
                    <a:pt x="30934" y="39016"/>
                    <a:pt x="51698" y="-14895"/>
                    <a:pt x="153521" y="15585"/>
                  </a:cubicBezTo>
                  <a:cubicBezTo>
                    <a:pt x="153521" y="15585"/>
                    <a:pt x="144472" y="4155"/>
                    <a:pt x="150092" y="2631"/>
                  </a:cubicBezTo>
                  <a:cubicBezTo>
                    <a:pt x="216195" y="-15086"/>
                    <a:pt x="275631" y="59781"/>
                    <a:pt x="272774" y="133981"/>
                  </a:cubicBezTo>
                  <a:cubicBezTo>
                    <a:pt x="272774" y="126075"/>
                    <a:pt x="274869" y="111883"/>
                    <a:pt x="279060" y="111025"/>
                  </a:cubicBezTo>
                  <a:cubicBezTo>
                    <a:pt x="286490" y="109597"/>
                    <a:pt x="294776" y="151983"/>
                    <a:pt x="279060" y="191416"/>
                  </a:cubicBezTo>
                  <a:cubicBezTo>
                    <a:pt x="266297" y="233422"/>
                    <a:pt x="208861" y="292382"/>
                    <a:pt x="207623" y="260568"/>
                  </a:cubicBezTo>
                  <a:cubicBezTo>
                    <a:pt x="204479" y="237898"/>
                    <a:pt x="204289" y="219515"/>
                    <a:pt x="194573" y="198370"/>
                  </a:cubicBezTo>
                  <a:cubicBezTo>
                    <a:pt x="187992" y="185854"/>
                    <a:pt x="183648" y="172281"/>
                    <a:pt x="181715" y="158269"/>
                  </a:cubicBezTo>
                  <a:cubicBezTo>
                    <a:pt x="181076" y="149916"/>
                    <a:pt x="181591" y="141524"/>
                    <a:pt x="183238" y="133314"/>
                  </a:cubicBezTo>
                  <a:cubicBezTo>
                    <a:pt x="182477" y="133314"/>
                    <a:pt x="123517" y="123122"/>
                    <a:pt x="83988" y="100167"/>
                  </a:cubicBezTo>
                  <a:cubicBezTo>
                    <a:pt x="86560" y="102262"/>
                    <a:pt x="89036" y="104263"/>
                    <a:pt x="91608" y="105977"/>
                  </a:cubicBezTo>
                  <a:cubicBezTo>
                    <a:pt x="108658" y="117979"/>
                    <a:pt x="147234" y="131885"/>
                    <a:pt x="145901" y="138172"/>
                  </a:cubicBezTo>
                  <a:cubicBezTo>
                    <a:pt x="144567" y="144458"/>
                    <a:pt x="27600" y="140743"/>
                    <a:pt x="26171" y="107787"/>
                  </a:cubicBezTo>
                  <a:cubicBezTo>
                    <a:pt x="21695" y="107787"/>
                    <a:pt x="10169" y="144268"/>
                    <a:pt x="7121" y="138172"/>
                  </a:cubicBezTo>
                  <a:cubicBezTo>
                    <a:pt x="-17358" y="95404"/>
                    <a:pt x="25790" y="52732"/>
                    <a:pt x="67986" y="39778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5" name="Graphic 4">
              <a:extLst>
                <a:ext uri="{FF2B5EF4-FFF2-40B4-BE49-F238E27FC236}">
                  <a16:creationId xmlns:a16="http://schemas.microsoft.com/office/drawing/2014/main" id="{7EED2DFF-0CE3-4915-BE6F-8565C6776A99}"/>
                </a:ext>
              </a:extLst>
            </p:cNvPr>
            <p:cNvSpPr/>
            <p:nvPr/>
          </p:nvSpPr>
          <p:spPr>
            <a:xfrm>
              <a:off x="6583870" y="2471050"/>
              <a:ext cx="9525" cy="9525"/>
            </a:xfrm>
            <a:custGeom>
              <a:avLst/>
              <a:gdLst>
                <a:gd name="connsiteX0" fmla="*/ 0 w 9525"/>
                <a:gd name="connsiteY0" fmla="*/ 0 h 9525"/>
                <a:gd name="connsiteX1" fmla="*/ 0 w 9525"/>
                <a:gd name="connsiteY1" fmla="*/ 0 h 9525"/>
                <a:gd name="connsiteX2" fmla="*/ 0 w 9525"/>
                <a:gd name="connsiteY2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1E1C1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6" name="Graphic 4">
              <a:extLst>
                <a:ext uri="{FF2B5EF4-FFF2-40B4-BE49-F238E27FC236}">
                  <a16:creationId xmlns:a16="http://schemas.microsoft.com/office/drawing/2014/main" id="{7321959F-B713-4148-A7FC-988082548306}"/>
                </a:ext>
              </a:extLst>
            </p:cNvPr>
            <p:cNvSpPr/>
            <p:nvPr/>
          </p:nvSpPr>
          <p:spPr>
            <a:xfrm>
              <a:off x="6515180" y="2560506"/>
              <a:ext cx="75577" cy="21510"/>
            </a:xfrm>
            <a:custGeom>
              <a:avLst/>
              <a:gdLst>
                <a:gd name="connsiteX0" fmla="*/ 75548 w 75577"/>
                <a:gd name="connsiteY0" fmla="*/ 1889 h 21510"/>
                <a:gd name="connsiteX1" fmla="*/ 205 w 75577"/>
                <a:gd name="connsiteY1" fmla="*/ 4080 h 21510"/>
                <a:gd name="connsiteX2" fmla="*/ 26780 w 75577"/>
                <a:gd name="connsiteY2" fmla="*/ 21511 h 21510"/>
                <a:gd name="connsiteX3" fmla="*/ 75548 w 75577"/>
                <a:gd name="connsiteY3" fmla="*/ 1889 h 21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577" h="21510">
                  <a:moveTo>
                    <a:pt x="75548" y="1889"/>
                  </a:moveTo>
                  <a:cubicBezTo>
                    <a:pt x="74405" y="-2016"/>
                    <a:pt x="1824" y="841"/>
                    <a:pt x="205" y="4080"/>
                  </a:cubicBezTo>
                  <a:cubicBezTo>
                    <a:pt x="-1415" y="7318"/>
                    <a:pt x="6491" y="21511"/>
                    <a:pt x="26780" y="21511"/>
                  </a:cubicBezTo>
                  <a:cubicBezTo>
                    <a:pt x="50306" y="21511"/>
                    <a:pt x="76595" y="5699"/>
                    <a:pt x="75548" y="1889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7" name="Graphic 4">
              <a:extLst>
                <a:ext uri="{FF2B5EF4-FFF2-40B4-BE49-F238E27FC236}">
                  <a16:creationId xmlns:a16="http://schemas.microsoft.com/office/drawing/2014/main" id="{D12F7490-9834-4A5E-A570-77F2A89CB582}"/>
                </a:ext>
              </a:extLst>
            </p:cNvPr>
            <p:cNvSpPr/>
            <p:nvPr/>
          </p:nvSpPr>
          <p:spPr>
            <a:xfrm>
              <a:off x="6513726" y="2558204"/>
              <a:ext cx="79524" cy="25157"/>
            </a:xfrm>
            <a:custGeom>
              <a:avLst/>
              <a:gdLst>
                <a:gd name="connsiteX0" fmla="*/ 74526 w 79524"/>
                <a:gd name="connsiteY0" fmla="*/ 4763 h 25157"/>
                <a:gd name="connsiteX1" fmla="*/ 75097 w 79524"/>
                <a:gd name="connsiteY1" fmla="*/ 5905 h 25157"/>
                <a:gd name="connsiteX2" fmla="*/ 74145 w 79524"/>
                <a:gd name="connsiteY2" fmla="*/ 5905 h 25157"/>
                <a:gd name="connsiteX3" fmla="*/ 71859 w 79524"/>
                <a:gd name="connsiteY3" fmla="*/ 5905 h 25157"/>
                <a:gd name="connsiteX4" fmla="*/ 66811 w 79524"/>
                <a:gd name="connsiteY4" fmla="*/ 5905 h 25157"/>
                <a:gd name="connsiteX5" fmla="*/ 56619 w 79524"/>
                <a:gd name="connsiteY5" fmla="*/ 5905 h 25157"/>
                <a:gd name="connsiteX6" fmla="*/ 36045 w 79524"/>
                <a:gd name="connsiteY6" fmla="*/ 5905 h 25157"/>
                <a:gd name="connsiteX7" fmla="*/ 15566 w 79524"/>
                <a:gd name="connsiteY7" fmla="*/ 6667 h 25157"/>
                <a:gd name="connsiteX8" fmla="*/ 5375 w 79524"/>
                <a:gd name="connsiteY8" fmla="*/ 7811 h 25157"/>
                <a:gd name="connsiteX9" fmla="*/ 3088 w 79524"/>
                <a:gd name="connsiteY9" fmla="*/ 8287 h 25157"/>
                <a:gd name="connsiteX10" fmla="*/ 3088 w 79524"/>
                <a:gd name="connsiteY10" fmla="*/ 8287 h 25157"/>
                <a:gd name="connsiteX11" fmla="*/ 3088 w 79524"/>
                <a:gd name="connsiteY11" fmla="*/ 8287 h 25157"/>
                <a:gd name="connsiteX12" fmla="*/ 3088 w 79524"/>
                <a:gd name="connsiteY12" fmla="*/ 8954 h 25157"/>
                <a:gd name="connsiteX13" fmla="*/ 4803 w 79524"/>
                <a:gd name="connsiteY13" fmla="*/ 13049 h 25157"/>
                <a:gd name="connsiteX14" fmla="*/ 21186 w 79524"/>
                <a:gd name="connsiteY14" fmla="*/ 22574 h 25157"/>
                <a:gd name="connsiteX15" fmla="*/ 40998 w 79524"/>
                <a:gd name="connsiteY15" fmla="*/ 21526 h 25157"/>
                <a:gd name="connsiteX16" fmla="*/ 60048 w 79524"/>
                <a:gd name="connsiteY16" fmla="*/ 14764 h 25157"/>
                <a:gd name="connsiteX17" fmla="*/ 68811 w 79524"/>
                <a:gd name="connsiteY17" fmla="*/ 10001 h 25157"/>
                <a:gd name="connsiteX18" fmla="*/ 72716 w 79524"/>
                <a:gd name="connsiteY18" fmla="*/ 7144 h 25157"/>
                <a:gd name="connsiteX19" fmla="*/ 74335 w 79524"/>
                <a:gd name="connsiteY19" fmla="*/ 5715 h 25157"/>
                <a:gd name="connsiteX20" fmla="*/ 74526 w 79524"/>
                <a:gd name="connsiteY20" fmla="*/ 4763 h 25157"/>
                <a:gd name="connsiteX21" fmla="*/ 79479 w 79524"/>
                <a:gd name="connsiteY21" fmla="*/ 3334 h 25157"/>
                <a:gd name="connsiteX22" fmla="*/ 77764 w 79524"/>
                <a:gd name="connsiteY22" fmla="*/ 8001 h 25157"/>
                <a:gd name="connsiteX23" fmla="*/ 75574 w 79524"/>
                <a:gd name="connsiteY23" fmla="*/ 10001 h 25157"/>
                <a:gd name="connsiteX24" fmla="*/ 71097 w 79524"/>
                <a:gd name="connsiteY24" fmla="*/ 13145 h 25157"/>
                <a:gd name="connsiteX25" fmla="*/ 61572 w 79524"/>
                <a:gd name="connsiteY25" fmla="*/ 18002 h 25157"/>
                <a:gd name="connsiteX26" fmla="*/ 41379 w 79524"/>
                <a:gd name="connsiteY26" fmla="*/ 24193 h 25157"/>
                <a:gd name="connsiteX27" fmla="*/ 20234 w 79524"/>
                <a:gd name="connsiteY27" fmla="*/ 24193 h 25157"/>
                <a:gd name="connsiteX28" fmla="*/ 2326 w 79524"/>
                <a:gd name="connsiteY28" fmla="*/ 12954 h 25157"/>
                <a:gd name="connsiteX29" fmla="*/ 136 w 79524"/>
                <a:gd name="connsiteY29" fmla="*/ 7620 h 25157"/>
                <a:gd name="connsiteX30" fmla="*/ 136 w 79524"/>
                <a:gd name="connsiteY30" fmla="*/ 5715 h 25157"/>
                <a:gd name="connsiteX31" fmla="*/ 1184 w 79524"/>
                <a:gd name="connsiteY31" fmla="*/ 4667 h 25157"/>
                <a:gd name="connsiteX32" fmla="*/ 1945 w 79524"/>
                <a:gd name="connsiteY32" fmla="*/ 4667 h 25157"/>
                <a:gd name="connsiteX33" fmla="*/ 4612 w 79524"/>
                <a:gd name="connsiteY33" fmla="*/ 4000 h 25157"/>
                <a:gd name="connsiteX34" fmla="*/ 14995 w 79524"/>
                <a:gd name="connsiteY34" fmla="*/ 2667 h 25157"/>
                <a:gd name="connsiteX35" fmla="*/ 35664 w 79524"/>
                <a:gd name="connsiteY35" fmla="*/ 953 h 25157"/>
                <a:gd name="connsiteX36" fmla="*/ 56333 w 79524"/>
                <a:gd name="connsiteY36" fmla="*/ 0 h 25157"/>
                <a:gd name="connsiteX37" fmla="*/ 66811 w 79524"/>
                <a:gd name="connsiteY37" fmla="*/ 0 h 25157"/>
                <a:gd name="connsiteX38" fmla="*/ 72050 w 79524"/>
                <a:gd name="connsiteY38" fmla="*/ 0 h 25157"/>
                <a:gd name="connsiteX39" fmla="*/ 74812 w 79524"/>
                <a:gd name="connsiteY39" fmla="*/ 0 h 25157"/>
                <a:gd name="connsiteX40" fmla="*/ 76336 w 79524"/>
                <a:gd name="connsiteY40" fmla="*/ 0 h 25157"/>
                <a:gd name="connsiteX41" fmla="*/ 79479 w 79524"/>
                <a:gd name="connsiteY41" fmla="*/ 3429 h 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79524" h="25157">
                  <a:moveTo>
                    <a:pt x="74526" y="4763"/>
                  </a:moveTo>
                  <a:cubicBezTo>
                    <a:pt x="75383" y="6477"/>
                    <a:pt x="75383" y="5810"/>
                    <a:pt x="75097" y="5905"/>
                  </a:cubicBezTo>
                  <a:lnTo>
                    <a:pt x="74145" y="5905"/>
                  </a:lnTo>
                  <a:lnTo>
                    <a:pt x="71859" y="5905"/>
                  </a:lnTo>
                  <a:lnTo>
                    <a:pt x="66811" y="5905"/>
                  </a:lnTo>
                  <a:lnTo>
                    <a:pt x="56619" y="5905"/>
                  </a:lnTo>
                  <a:cubicBezTo>
                    <a:pt x="49761" y="5905"/>
                    <a:pt x="42903" y="5905"/>
                    <a:pt x="36045" y="5905"/>
                  </a:cubicBezTo>
                  <a:cubicBezTo>
                    <a:pt x="29187" y="5905"/>
                    <a:pt x="22329" y="5905"/>
                    <a:pt x="15566" y="6667"/>
                  </a:cubicBezTo>
                  <a:cubicBezTo>
                    <a:pt x="12137" y="6667"/>
                    <a:pt x="8708" y="7239"/>
                    <a:pt x="5375" y="7811"/>
                  </a:cubicBezTo>
                  <a:lnTo>
                    <a:pt x="3088" y="8287"/>
                  </a:lnTo>
                  <a:lnTo>
                    <a:pt x="3088" y="8287"/>
                  </a:lnTo>
                  <a:cubicBezTo>
                    <a:pt x="3088" y="8287"/>
                    <a:pt x="3088" y="8287"/>
                    <a:pt x="3088" y="8287"/>
                  </a:cubicBezTo>
                  <a:lnTo>
                    <a:pt x="3088" y="8954"/>
                  </a:lnTo>
                  <a:cubicBezTo>
                    <a:pt x="3326" y="10439"/>
                    <a:pt x="3917" y="11840"/>
                    <a:pt x="4803" y="13049"/>
                  </a:cubicBezTo>
                  <a:cubicBezTo>
                    <a:pt x="8813" y="18240"/>
                    <a:pt x="14690" y="21660"/>
                    <a:pt x="21186" y="22574"/>
                  </a:cubicBezTo>
                  <a:cubicBezTo>
                    <a:pt x="27796" y="23508"/>
                    <a:pt x="34521" y="23155"/>
                    <a:pt x="40998" y="21526"/>
                  </a:cubicBezTo>
                  <a:cubicBezTo>
                    <a:pt x="47570" y="19964"/>
                    <a:pt x="53961" y="17697"/>
                    <a:pt x="60048" y="14764"/>
                  </a:cubicBezTo>
                  <a:cubicBezTo>
                    <a:pt x="63077" y="13383"/>
                    <a:pt x="66001" y="11792"/>
                    <a:pt x="68811" y="10001"/>
                  </a:cubicBezTo>
                  <a:cubicBezTo>
                    <a:pt x="70202" y="9182"/>
                    <a:pt x="71516" y="8220"/>
                    <a:pt x="72716" y="7144"/>
                  </a:cubicBezTo>
                  <a:cubicBezTo>
                    <a:pt x="73297" y="6715"/>
                    <a:pt x="73840" y="6239"/>
                    <a:pt x="74335" y="5715"/>
                  </a:cubicBezTo>
                  <a:cubicBezTo>
                    <a:pt x="74526" y="4763"/>
                    <a:pt x="74240" y="3524"/>
                    <a:pt x="74526" y="4763"/>
                  </a:cubicBezTo>
                  <a:close/>
                  <a:moveTo>
                    <a:pt x="79479" y="3334"/>
                  </a:moveTo>
                  <a:cubicBezTo>
                    <a:pt x="79707" y="5077"/>
                    <a:pt x="79069" y="6820"/>
                    <a:pt x="77764" y="8001"/>
                  </a:cubicBezTo>
                  <a:cubicBezTo>
                    <a:pt x="77136" y="8763"/>
                    <a:pt x="76393" y="9439"/>
                    <a:pt x="75574" y="10001"/>
                  </a:cubicBezTo>
                  <a:cubicBezTo>
                    <a:pt x="74164" y="11163"/>
                    <a:pt x="72668" y="12221"/>
                    <a:pt x="71097" y="13145"/>
                  </a:cubicBezTo>
                  <a:cubicBezTo>
                    <a:pt x="68068" y="15030"/>
                    <a:pt x="64877" y="16659"/>
                    <a:pt x="61572" y="18002"/>
                  </a:cubicBezTo>
                  <a:cubicBezTo>
                    <a:pt x="55114" y="20869"/>
                    <a:pt x="48332" y="22946"/>
                    <a:pt x="41379" y="24193"/>
                  </a:cubicBezTo>
                  <a:cubicBezTo>
                    <a:pt x="34388" y="25479"/>
                    <a:pt x="27225" y="25479"/>
                    <a:pt x="20234" y="24193"/>
                  </a:cubicBezTo>
                  <a:cubicBezTo>
                    <a:pt x="13052" y="22870"/>
                    <a:pt x="6641" y="18850"/>
                    <a:pt x="2326" y="12954"/>
                  </a:cubicBezTo>
                  <a:cubicBezTo>
                    <a:pt x="1222" y="11354"/>
                    <a:pt x="469" y="9535"/>
                    <a:pt x="136" y="7620"/>
                  </a:cubicBezTo>
                  <a:cubicBezTo>
                    <a:pt x="-45" y="7001"/>
                    <a:pt x="-45" y="6334"/>
                    <a:pt x="136" y="5715"/>
                  </a:cubicBezTo>
                  <a:cubicBezTo>
                    <a:pt x="136" y="5715"/>
                    <a:pt x="802" y="4858"/>
                    <a:pt x="1184" y="4667"/>
                  </a:cubicBezTo>
                  <a:lnTo>
                    <a:pt x="1945" y="4667"/>
                  </a:lnTo>
                  <a:lnTo>
                    <a:pt x="4612" y="4000"/>
                  </a:lnTo>
                  <a:cubicBezTo>
                    <a:pt x="8137" y="3334"/>
                    <a:pt x="11566" y="3048"/>
                    <a:pt x="14995" y="2667"/>
                  </a:cubicBezTo>
                  <a:cubicBezTo>
                    <a:pt x="21853" y="1905"/>
                    <a:pt x="28711" y="1333"/>
                    <a:pt x="35664" y="953"/>
                  </a:cubicBezTo>
                  <a:cubicBezTo>
                    <a:pt x="42617" y="571"/>
                    <a:pt x="49380" y="95"/>
                    <a:pt x="56333" y="0"/>
                  </a:cubicBezTo>
                  <a:lnTo>
                    <a:pt x="66811" y="0"/>
                  </a:lnTo>
                  <a:lnTo>
                    <a:pt x="72050" y="0"/>
                  </a:lnTo>
                  <a:lnTo>
                    <a:pt x="74812" y="0"/>
                  </a:lnTo>
                  <a:lnTo>
                    <a:pt x="76336" y="0"/>
                  </a:lnTo>
                  <a:cubicBezTo>
                    <a:pt x="77574" y="1429"/>
                    <a:pt x="78145" y="953"/>
                    <a:pt x="79479" y="3429"/>
                  </a:cubicBezTo>
                  <a:close/>
                </a:path>
              </a:pathLst>
            </a:custGeom>
            <a:solidFill>
              <a:srgbClr val="C671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8" name="Graphic 4">
              <a:extLst>
                <a:ext uri="{FF2B5EF4-FFF2-40B4-BE49-F238E27FC236}">
                  <a16:creationId xmlns:a16="http://schemas.microsoft.com/office/drawing/2014/main" id="{3853C53E-EB89-424D-BC8B-D10C6987365C}"/>
                </a:ext>
              </a:extLst>
            </p:cNvPr>
            <p:cNvSpPr/>
            <p:nvPr/>
          </p:nvSpPr>
          <p:spPr>
            <a:xfrm>
              <a:off x="6637396" y="2456349"/>
              <a:ext cx="57158" cy="76049"/>
            </a:xfrm>
            <a:custGeom>
              <a:avLst/>
              <a:gdLst>
                <a:gd name="connsiteX0" fmla="*/ 9148 w 57158"/>
                <a:gd name="connsiteY0" fmla="*/ 22893 h 76049"/>
                <a:gd name="connsiteX1" fmla="*/ 46486 w 57158"/>
                <a:gd name="connsiteY1" fmla="*/ 3081 h 76049"/>
                <a:gd name="connsiteX2" fmla="*/ 42485 w 57158"/>
                <a:gd name="connsiteY2" fmla="*/ 67755 h 76049"/>
                <a:gd name="connsiteX3" fmla="*/ 9148 w 57158"/>
                <a:gd name="connsiteY3" fmla="*/ 22893 h 76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58" h="76049">
                  <a:moveTo>
                    <a:pt x="9148" y="22893"/>
                  </a:moveTo>
                  <a:cubicBezTo>
                    <a:pt x="13530" y="13939"/>
                    <a:pt x="28960" y="-8064"/>
                    <a:pt x="46486" y="3081"/>
                  </a:cubicBezTo>
                  <a:cubicBezTo>
                    <a:pt x="64012" y="14225"/>
                    <a:pt x="58011" y="52039"/>
                    <a:pt x="42485" y="67755"/>
                  </a:cubicBezTo>
                  <a:cubicBezTo>
                    <a:pt x="26960" y="83472"/>
                    <a:pt x="-19522" y="81090"/>
                    <a:pt x="9148" y="22893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9" name="Graphic 4">
              <a:extLst>
                <a:ext uri="{FF2B5EF4-FFF2-40B4-BE49-F238E27FC236}">
                  <a16:creationId xmlns:a16="http://schemas.microsoft.com/office/drawing/2014/main" id="{92394C70-453D-4111-8624-C01073A6FBF4}"/>
                </a:ext>
              </a:extLst>
            </p:cNvPr>
            <p:cNvSpPr/>
            <p:nvPr/>
          </p:nvSpPr>
          <p:spPr>
            <a:xfrm>
              <a:off x="6653974" y="2467785"/>
              <a:ext cx="34380" cy="52794"/>
            </a:xfrm>
            <a:custGeom>
              <a:avLst/>
              <a:gdLst>
                <a:gd name="connsiteX0" fmla="*/ 13526 w 34380"/>
                <a:gd name="connsiteY0" fmla="*/ 36793 h 52794"/>
                <a:gd name="connsiteX1" fmla="*/ 0 w 34380"/>
                <a:gd name="connsiteY1" fmla="*/ 32126 h 52794"/>
                <a:gd name="connsiteX2" fmla="*/ 4572 w 34380"/>
                <a:gd name="connsiteY2" fmla="*/ 15552 h 52794"/>
                <a:gd name="connsiteX3" fmla="*/ 28575 w 34380"/>
                <a:gd name="connsiteY3" fmla="*/ 2217 h 52794"/>
                <a:gd name="connsiteX4" fmla="*/ 23908 w 34380"/>
                <a:gd name="connsiteY4" fmla="*/ 46413 h 52794"/>
                <a:gd name="connsiteX5" fmla="*/ 12287 w 34380"/>
                <a:gd name="connsiteY5" fmla="*/ 52795 h 5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380" h="52794">
                  <a:moveTo>
                    <a:pt x="13526" y="36793"/>
                  </a:moveTo>
                  <a:lnTo>
                    <a:pt x="0" y="32126"/>
                  </a:lnTo>
                  <a:cubicBezTo>
                    <a:pt x="858" y="26439"/>
                    <a:pt x="2391" y="20877"/>
                    <a:pt x="4572" y="15552"/>
                  </a:cubicBezTo>
                  <a:cubicBezTo>
                    <a:pt x="7716" y="10027"/>
                    <a:pt x="18383" y="-5784"/>
                    <a:pt x="28575" y="2217"/>
                  </a:cubicBezTo>
                  <a:cubicBezTo>
                    <a:pt x="38767" y="10218"/>
                    <a:pt x="34481" y="37174"/>
                    <a:pt x="23908" y="46413"/>
                  </a:cubicBezTo>
                  <a:cubicBezTo>
                    <a:pt x="20631" y="49480"/>
                    <a:pt x="16640" y="51680"/>
                    <a:pt x="12287" y="52795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0" name="Graphic 4">
              <a:extLst>
                <a:ext uri="{FF2B5EF4-FFF2-40B4-BE49-F238E27FC236}">
                  <a16:creationId xmlns:a16="http://schemas.microsoft.com/office/drawing/2014/main" id="{2FC9F27D-0D11-4CB8-A038-05AFD15E8343}"/>
                </a:ext>
              </a:extLst>
            </p:cNvPr>
            <p:cNvSpPr/>
            <p:nvPr/>
          </p:nvSpPr>
          <p:spPr>
            <a:xfrm>
              <a:off x="6889972" y="3628824"/>
              <a:ext cx="124695" cy="188992"/>
            </a:xfrm>
            <a:custGeom>
              <a:avLst/>
              <a:gdLst>
                <a:gd name="connsiteX0" fmla="*/ 3651 w 124695"/>
                <a:gd name="connsiteY0" fmla="*/ 74761 h 188992"/>
                <a:gd name="connsiteX1" fmla="*/ 25178 w 124695"/>
                <a:gd name="connsiteY1" fmla="*/ 25993 h 188992"/>
                <a:gd name="connsiteX2" fmla="*/ 118999 w 124695"/>
                <a:gd name="connsiteY2" fmla="*/ 15706 h 188992"/>
                <a:gd name="connsiteX3" fmla="*/ 99949 w 124695"/>
                <a:gd name="connsiteY3" fmla="*/ 156962 h 188992"/>
                <a:gd name="connsiteX4" fmla="*/ 93663 w 124695"/>
                <a:gd name="connsiteY4" fmla="*/ 160295 h 188992"/>
                <a:gd name="connsiteX5" fmla="*/ 86519 w 124695"/>
                <a:gd name="connsiteY5" fmla="*/ 175726 h 188992"/>
                <a:gd name="connsiteX6" fmla="*/ 78013 w 124695"/>
                <a:gd name="connsiteY6" fmla="*/ 178745 h 188992"/>
                <a:gd name="connsiteX7" fmla="*/ 74994 w 124695"/>
                <a:gd name="connsiteY7" fmla="*/ 175726 h 188992"/>
                <a:gd name="connsiteX8" fmla="*/ 68898 w 124695"/>
                <a:gd name="connsiteY8" fmla="*/ 185251 h 188992"/>
                <a:gd name="connsiteX9" fmla="*/ 57277 w 124695"/>
                <a:gd name="connsiteY9" fmla="*/ 182203 h 188992"/>
                <a:gd name="connsiteX10" fmla="*/ 64135 w 124695"/>
                <a:gd name="connsiteY10" fmla="*/ 145341 h 188992"/>
                <a:gd name="connsiteX11" fmla="*/ 64135 w 124695"/>
                <a:gd name="connsiteY11" fmla="*/ 120481 h 188992"/>
                <a:gd name="connsiteX12" fmla="*/ 61658 w 124695"/>
                <a:gd name="connsiteY12" fmla="*/ 141817 h 188992"/>
                <a:gd name="connsiteX13" fmla="*/ 45752 w 124695"/>
                <a:gd name="connsiteY13" fmla="*/ 180869 h 188992"/>
                <a:gd name="connsiteX14" fmla="*/ 33465 w 124695"/>
                <a:gd name="connsiteY14" fmla="*/ 176393 h 188992"/>
                <a:gd name="connsiteX15" fmla="*/ 40704 w 124695"/>
                <a:gd name="connsiteY15" fmla="*/ 138959 h 188992"/>
                <a:gd name="connsiteX16" fmla="*/ 37846 w 124695"/>
                <a:gd name="connsiteY16" fmla="*/ 81809 h 188992"/>
                <a:gd name="connsiteX17" fmla="*/ 32036 w 124695"/>
                <a:gd name="connsiteY17" fmla="*/ 88001 h 188992"/>
                <a:gd name="connsiteX18" fmla="*/ 20701 w 124695"/>
                <a:gd name="connsiteY18" fmla="*/ 115052 h 188992"/>
                <a:gd name="connsiteX19" fmla="*/ 32 w 124695"/>
                <a:gd name="connsiteY19" fmla="*/ 116099 h 188992"/>
                <a:gd name="connsiteX20" fmla="*/ 3651 w 124695"/>
                <a:gd name="connsiteY20" fmla="*/ 74761 h 18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24695" h="188992">
                  <a:moveTo>
                    <a:pt x="3651" y="74761"/>
                  </a:moveTo>
                  <a:cubicBezTo>
                    <a:pt x="8766" y="57673"/>
                    <a:pt x="15996" y="41290"/>
                    <a:pt x="25178" y="25993"/>
                  </a:cubicBezTo>
                  <a:cubicBezTo>
                    <a:pt x="51467" y="-8202"/>
                    <a:pt x="104140" y="-5440"/>
                    <a:pt x="118999" y="15706"/>
                  </a:cubicBezTo>
                  <a:cubicBezTo>
                    <a:pt x="128524" y="29041"/>
                    <a:pt x="128524" y="117814"/>
                    <a:pt x="99949" y="156962"/>
                  </a:cubicBezTo>
                  <a:cubicBezTo>
                    <a:pt x="98559" y="159067"/>
                    <a:pt x="96187" y="160324"/>
                    <a:pt x="93663" y="160295"/>
                  </a:cubicBezTo>
                  <a:cubicBezTo>
                    <a:pt x="91862" y="165686"/>
                    <a:pt x="89472" y="170868"/>
                    <a:pt x="86519" y="175726"/>
                  </a:cubicBezTo>
                  <a:cubicBezTo>
                    <a:pt x="85004" y="178907"/>
                    <a:pt x="81194" y="180260"/>
                    <a:pt x="78013" y="178745"/>
                  </a:cubicBezTo>
                  <a:cubicBezTo>
                    <a:pt x="76689" y="178117"/>
                    <a:pt x="75622" y="177050"/>
                    <a:pt x="74994" y="175726"/>
                  </a:cubicBezTo>
                  <a:cubicBezTo>
                    <a:pt x="73184" y="179040"/>
                    <a:pt x="71145" y="182222"/>
                    <a:pt x="68898" y="185251"/>
                  </a:cubicBezTo>
                  <a:cubicBezTo>
                    <a:pt x="64040" y="191632"/>
                    <a:pt x="56134" y="189347"/>
                    <a:pt x="57277" y="182203"/>
                  </a:cubicBezTo>
                  <a:cubicBezTo>
                    <a:pt x="59849" y="166391"/>
                    <a:pt x="63183" y="156485"/>
                    <a:pt x="64135" y="145341"/>
                  </a:cubicBezTo>
                  <a:cubicBezTo>
                    <a:pt x="64821" y="137064"/>
                    <a:pt x="64821" y="128758"/>
                    <a:pt x="64135" y="120481"/>
                  </a:cubicBezTo>
                  <a:cubicBezTo>
                    <a:pt x="63564" y="127339"/>
                    <a:pt x="62706" y="134673"/>
                    <a:pt x="61658" y="141817"/>
                  </a:cubicBezTo>
                  <a:cubicBezTo>
                    <a:pt x="59344" y="155857"/>
                    <a:pt x="53905" y="169201"/>
                    <a:pt x="45752" y="180869"/>
                  </a:cubicBezTo>
                  <a:cubicBezTo>
                    <a:pt x="40608" y="187061"/>
                    <a:pt x="32036" y="183536"/>
                    <a:pt x="33465" y="176393"/>
                  </a:cubicBezTo>
                  <a:cubicBezTo>
                    <a:pt x="36608" y="164067"/>
                    <a:pt x="39018" y="151570"/>
                    <a:pt x="40704" y="138959"/>
                  </a:cubicBezTo>
                  <a:cubicBezTo>
                    <a:pt x="41561" y="128387"/>
                    <a:pt x="44133" y="96668"/>
                    <a:pt x="37846" y="81809"/>
                  </a:cubicBezTo>
                  <a:cubicBezTo>
                    <a:pt x="35770" y="83733"/>
                    <a:pt x="33826" y="85810"/>
                    <a:pt x="32036" y="88001"/>
                  </a:cubicBezTo>
                  <a:cubicBezTo>
                    <a:pt x="27616" y="96735"/>
                    <a:pt x="23835" y="105774"/>
                    <a:pt x="20701" y="115052"/>
                  </a:cubicBezTo>
                  <a:cubicBezTo>
                    <a:pt x="15939" y="125529"/>
                    <a:pt x="-825" y="133149"/>
                    <a:pt x="32" y="116099"/>
                  </a:cubicBezTo>
                  <a:cubicBezTo>
                    <a:pt x="356" y="102259"/>
                    <a:pt x="1565" y="88448"/>
                    <a:pt x="3651" y="74761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1" name="Graphic 4">
              <a:extLst>
                <a:ext uri="{FF2B5EF4-FFF2-40B4-BE49-F238E27FC236}">
                  <a16:creationId xmlns:a16="http://schemas.microsoft.com/office/drawing/2014/main" id="{9BDF11DA-9072-4FF1-B1E0-EFE40D60D588}"/>
                </a:ext>
              </a:extLst>
            </p:cNvPr>
            <p:cNvSpPr/>
            <p:nvPr/>
          </p:nvSpPr>
          <p:spPr>
            <a:xfrm>
              <a:off x="6726081" y="2794377"/>
              <a:ext cx="298150" cy="879695"/>
            </a:xfrm>
            <a:custGeom>
              <a:avLst/>
              <a:gdLst>
                <a:gd name="connsiteX0" fmla="*/ 160494 w 298150"/>
                <a:gd name="connsiteY0" fmla="*/ 25765 h 879695"/>
                <a:gd name="connsiteX1" fmla="*/ 276508 w 298150"/>
                <a:gd name="connsiteY1" fmla="*/ 406765 h 879695"/>
                <a:gd name="connsiteX2" fmla="*/ 295558 w 298150"/>
                <a:gd name="connsiteY2" fmla="*/ 875775 h 879695"/>
                <a:gd name="connsiteX3" fmla="*/ 176781 w 298150"/>
                <a:gd name="connsiteY3" fmla="*/ 855964 h 879695"/>
                <a:gd name="connsiteX4" fmla="*/ 123060 w 298150"/>
                <a:gd name="connsiteY4" fmla="*/ 457152 h 879695"/>
                <a:gd name="connsiteX5" fmla="*/ 3903 w 298150"/>
                <a:gd name="connsiteY5" fmla="*/ 126253 h 879695"/>
                <a:gd name="connsiteX6" fmla="*/ 160494 w 298150"/>
                <a:gd name="connsiteY6" fmla="*/ 25765 h 879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8150" h="879695">
                  <a:moveTo>
                    <a:pt x="160494" y="25765"/>
                  </a:moveTo>
                  <a:cubicBezTo>
                    <a:pt x="216786" y="82343"/>
                    <a:pt x="248600" y="233028"/>
                    <a:pt x="276508" y="406765"/>
                  </a:cubicBezTo>
                  <a:cubicBezTo>
                    <a:pt x="308512" y="605551"/>
                    <a:pt x="295558" y="875775"/>
                    <a:pt x="295558" y="875775"/>
                  </a:cubicBezTo>
                  <a:cubicBezTo>
                    <a:pt x="294605" y="888158"/>
                    <a:pt x="175734" y="868346"/>
                    <a:pt x="176781" y="855964"/>
                  </a:cubicBezTo>
                  <a:cubicBezTo>
                    <a:pt x="176781" y="855964"/>
                    <a:pt x="162875" y="579739"/>
                    <a:pt x="123060" y="457152"/>
                  </a:cubicBezTo>
                  <a:cubicBezTo>
                    <a:pt x="80960" y="326755"/>
                    <a:pt x="42003" y="232362"/>
                    <a:pt x="3903" y="126253"/>
                  </a:cubicBezTo>
                  <a:cubicBezTo>
                    <a:pt x="-21910" y="54340"/>
                    <a:pt x="86008" y="-48531"/>
                    <a:pt x="160494" y="25765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2" name="Graphic 4">
              <a:extLst>
                <a:ext uri="{FF2B5EF4-FFF2-40B4-BE49-F238E27FC236}">
                  <a16:creationId xmlns:a16="http://schemas.microsoft.com/office/drawing/2014/main" id="{CA9DEDDC-CBFC-4C45-92E6-1D16796FAF11}"/>
                </a:ext>
              </a:extLst>
            </p:cNvPr>
            <p:cNvSpPr/>
            <p:nvPr/>
          </p:nvSpPr>
          <p:spPr>
            <a:xfrm>
              <a:off x="6583965" y="2642922"/>
              <a:ext cx="213657" cy="207222"/>
            </a:xfrm>
            <a:custGeom>
              <a:avLst/>
              <a:gdLst>
                <a:gd name="connsiteX0" fmla="*/ 213646 w 213657"/>
                <a:gd name="connsiteY0" fmla="*/ 111306 h 207222"/>
                <a:gd name="connsiteX1" fmla="*/ 131159 w 213657"/>
                <a:gd name="connsiteY1" fmla="*/ 139119 h 207222"/>
                <a:gd name="connsiteX2" fmla="*/ 0 w 213657"/>
                <a:gd name="connsiteY2" fmla="*/ 207223 h 207222"/>
                <a:gd name="connsiteX3" fmla="*/ 84201 w 213657"/>
                <a:gd name="connsiteY3" fmla="*/ 31963 h 207222"/>
                <a:gd name="connsiteX4" fmla="*/ 96012 w 213657"/>
                <a:gd name="connsiteY4" fmla="*/ 54 h 207222"/>
                <a:gd name="connsiteX5" fmla="*/ 213646 w 213657"/>
                <a:gd name="connsiteY5" fmla="*/ 111306 h 20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657" h="207222">
                  <a:moveTo>
                    <a:pt x="213646" y="111306"/>
                  </a:moveTo>
                  <a:cubicBezTo>
                    <a:pt x="213646" y="111306"/>
                    <a:pt x="158020" y="110544"/>
                    <a:pt x="131159" y="139119"/>
                  </a:cubicBezTo>
                  <a:cubicBezTo>
                    <a:pt x="88868" y="184268"/>
                    <a:pt x="67532" y="196745"/>
                    <a:pt x="0" y="207223"/>
                  </a:cubicBezTo>
                  <a:cubicBezTo>
                    <a:pt x="0" y="207223"/>
                    <a:pt x="87249" y="42345"/>
                    <a:pt x="84201" y="31963"/>
                  </a:cubicBezTo>
                  <a:cubicBezTo>
                    <a:pt x="81153" y="21581"/>
                    <a:pt x="74676" y="2150"/>
                    <a:pt x="96012" y="54"/>
                  </a:cubicBezTo>
                  <a:cubicBezTo>
                    <a:pt x="117348" y="-2041"/>
                    <a:pt x="214884" y="57204"/>
                    <a:pt x="213646" y="111306"/>
                  </a:cubicBezTo>
                  <a:close/>
                </a:path>
              </a:pathLst>
            </a:custGeom>
            <a:solidFill>
              <a:srgbClr val="FD614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3" name="Graphic 4">
              <a:extLst>
                <a:ext uri="{FF2B5EF4-FFF2-40B4-BE49-F238E27FC236}">
                  <a16:creationId xmlns:a16="http://schemas.microsoft.com/office/drawing/2014/main" id="{5B64DB7E-47CE-4B46-9FA8-FB1D07256C1D}"/>
                </a:ext>
              </a:extLst>
            </p:cNvPr>
            <p:cNvSpPr/>
            <p:nvPr/>
          </p:nvSpPr>
          <p:spPr>
            <a:xfrm>
              <a:off x="6577420" y="2653300"/>
              <a:ext cx="136506" cy="196845"/>
            </a:xfrm>
            <a:custGeom>
              <a:avLst/>
              <a:gdLst>
                <a:gd name="connsiteX0" fmla="*/ 6736 w 136506"/>
                <a:gd name="connsiteY0" fmla="*/ 196845 h 196845"/>
                <a:gd name="connsiteX1" fmla="*/ 136086 w 136506"/>
                <a:gd name="connsiteY1" fmla="*/ 50636 h 196845"/>
                <a:gd name="connsiteX2" fmla="*/ 87794 w 136506"/>
                <a:gd name="connsiteY2" fmla="*/ 1202 h 196845"/>
                <a:gd name="connsiteX3" fmla="*/ 6736 w 136506"/>
                <a:gd name="connsiteY3" fmla="*/ 196845 h 196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506" h="196845">
                  <a:moveTo>
                    <a:pt x="6736" y="196845"/>
                  </a:moveTo>
                  <a:cubicBezTo>
                    <a:pt x="6736" y="196845"/>
                    <a:pt x="133038" y="76830"/>
                    <a:pt x="136086" y="50636"/>
                  </a:cubicBezTo>
                  <a:cubicBezTo>
                    <a:pt x="139134" y="24443"/>
                    <a:pt x="125894" y="-6514"/>
                    <a:pt x="87794" y="1202"/>
                  </a:cubicBezTo>
                  <a:cubicBezTo>
                    <a:pt x="49694" y="8917"/>
                    <a:pt x="-22315" y="138266"/>
                    <a:pt x="6736" y="196845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4" name="Graphic 4">
              <a:extLst>
                <a:ext uri="{FF2B5EF4-FFF2-40B4-BE49-F238E27FC236}">
                  <a16:creationId xmlns:a16="http://schemas.microsoft.com/office/drawing/2014/main" id="{082C993D-8704-4646-BF19-F110FF38458A}"/>
                </a:ext>
              </a:extLst>
            </p:cNvPr>
            <p:cNvSpPr/>
            <p:nvPr/>
          </p:nvSpPr>
          <p:spPr>
            <a:xfrm>
              <a:off x="6427442" y="2648499"/>
              <a:ext cx="162714" cy="201264"/>
            </a:xfrm>
            <a:custGeom>
              <a:avLst/>
              <a:gdLst>
                <a:gd name="connsiteX0" fmla="*/ 885 w 162714"/>
                <a:gd name="connsiteY0" fmla="*/ 113349 h 201264"/>
                <a:gd name="connsiteX1" fmla="*/ 71465 w 162714"/>
                <a:gd name="connsiteY1" fmla="*/ 141924 h 201264"/>
                <a:gd name="connsiteX2" fmla="*/ 162714 w 162714"/>
                <a:gd name="connsiteY2" fmla="*/ 201265 h 201264"/>
                <a:gd name="connsiteX3" fmla="*/ 128996 w 162714"/>
                <a:gd name="connsiteY3" fmla="*/ 29815 h 201264"/>
                <a:gd name="connsiteX4" fmla="*/ 108993 w 162714"/>
                <a:gd name="connsiteY4" fmla="*/ 2 h 201264"/>
                <a:gd name="connsiteX5" fmla="*/ 885 w 162714"/>
                <a:gd name="connsiteY5" fmla="*/ 113349 h 201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714" h="201264">
                  <a:moveTo>
                    <a:pt x="885" y="113349"/>
                  </a:moveTo>
                  <a:cubicBezTo>
                    <a:pt x="885" y="113349"/>
                    <a:pt x="45271" y="109730"/>
                    <a:pt x="71465" y="141924"/>
                  </a:cubicBezTo>
                  <a:cubicBezTo>
                    <a:pt x="96135" y="172309"/>
                    <a:pt x="111279" y="199074"/>
                    <a:pt x="162714" y="201265"/>
                  </a:cubicBezTo>
                  <a:cubicBezTo>
                    <a:pt x="162714" y="201265"/>
                    <a:pt x="126710" y="40388"/>
                    <a:pt x="128996" y="29815"/>
                  </a:cubicBezTo>
                  <a:cubicBezTo>
                    <a:pt x="131281" y="19242"/>
                    <a:pt x="130805" y="383"/>
                    <a:pt x="108993" y="2"/>
                  </a:cubicBezTo>
                  <a:cubicBezTo>
                    <a:pt x="87181" y="-379"/>
                    <a:pt x="-10260" y="68963"/>
                    <a:pt x="885" y="113349"/>
                  </a:cubicBezTo>
                  <a:close/>
                </a:path>
              </a:pathLst>
            </a:custGeom>
            <a:solidFill>
              <a:srgbClr val="FD614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5" name="Graphic 4">
              <a:extLst>
                <a:ext uri="{FF2B5EF4-FFF2-40B4-BE49-F238E27FC236}">
                  <a16:creationId xmlns:a16="http://schemas.microsoft.com/office/drawing/2014/main" id="{1B6B2CC7-5A91-4B0F-B410-3A740F28F8EE}"/>
                </a:ext>
              </a:extLst>
            </p:cNvPr>
            <p:cNvSpPr/>
            <p:nvPr/>
          </p:nvSpPr>
          <p:spPr>
            <a:xfrm>
              <a:off x="6506792" y="2658468"/>
              <a:ext cx="93263" cy="191391"/>
            </a:xfrm>
            <a:custGeom>
              <a:avLst/>
              <a:gdLst>
                <a:gd name="connsiteX0" fmla="*/ 83365 w 93263"/>
                <a:gd name="connsiteY0" fmla="*/ 191391 h 191391"/>
                <a:gd name="connsiteX1" fmla="*/ 1164 w 93263"/>
                <a:gd name="connsiteY1" fmla="*/ 53564 h 191391"/>
                <a:gd name="connsiteX2" fmla="*/ 45455 w 93263"/>
                <a:gd name="connsiteY2" fmla="*/ 510 h 191391"/>
                <a:gd name="connsiteX3" fmla="*/ 83365 w 93263"/>
                <a:gd name="connsiteY3" fmla="*/ 191391 h 191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263" h="191391">
                  <a:moveTo>
                    <a:pt x="83365" y="191391"/>
                  </a:moveTo>
                  <a:cubicBezTo>
                    <a:pt x="83365" y="191391"/>
                    <a:pt x="6212" y="79473"/>
                    <a:pt x="1164" y="53564"/>
                  </a:cubicBezTo>
                  <a:cubicBezTo>
                    <a:pt x="-3884" y="27656"/>
                    <a:pt x="6879" y="-4443"/>
                    <a:pt x="45455" y="510"/>
                  </a:cubicBezTo>
                  <a:cubicBezTo>
                    <a:pt x="84032" y="5463"/>
                    <a:pt x="107749" y="130908"/>
                    <a:pt x="83365" y="191391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6" name="Graphic 4">
              <a:extLst>
                <a:ext uri="{FF2B5EF4-FFF2-40B4-BE49-F238E27FC236}">
                  <a16:creationId xmlns:a16="http://schemas.microsoft.com/office/drawing/2014/main" id="{038DF45C-8963-4531-B5DA-3480F95617E4}"/>
                </a:ext>
              </a:extLst>
            </p:cNvPr>
            <p:cNvSpPr/>
            <p:nvPr/>
          </p:nvSpPr>
          <p:spPr>
            <a:xfrm>
              <a:off x="6565487" y="2495903"/>
              <a:ext cx="25242" cy="12980"/>
            </a:xfrm>
            <a:custGeom>
              <a:avLst/>
              <a:gdLst>
                <a:gd name="connsiteX0" fmla="*/ 0 w 25242"/>
                <a:gd name="connsiteY0" fmla="*/ 7627 h 12980"/>
                <a:gd name="connsiteX1" fmla="*/ 12478 w 25242"/>
                <a:gd name="connsiteY1" fmla="*/ 12962 h 12980"/>
                <a:gd name="connsiteX2" fmla="*/ 25241 w 25242"/>
                <a:gd name="connsiteY2" fmla="*/ 8199 h 12980"/>
                <a:gd name="connsiteX3" fmla="*/ 12763 w 25242"/>
                <a:gd name="connsiteY3" fmla="*/ 8 h 12980"/>
                <a:gd name="connsiteX4" fmla="*/ 0 w 25242"/>
                <a:gd name="connsiteY4" fmla="*/ 7627 h 12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242" h="12980">
                  <a:moveTo>
                    <a:pt x="0" y="7627"/>
                  </a:moveTo>
                  <a:cubicBezTo>
                    <a:pt x="0" y="11914"/>
                    <a:pt x="5524" y="12866"/>
                    <a:pt x="12478" y="12962"/>
                  </a:cubicBezTo>
                  <a:cubicBezTo>
                    <a:pt x="19431" y="13057"/>
                    <a:pt x="25146" y="12962"/>
                    <a:pt x="25241" y="8199"/>
                  </a:cubicBezTo>
                  <a:cubicBezTo>
                    <a:pt x="25337" y="3437"/>
                    <a:pt x="19717" y="198"/>
                    <a:pt x="12763" y="8"/>
                  </a:cubicBezTo>
                  <a:cubicBezTo>
                    <a:pt x="5810" y="-183"/>
                    <a:pt x="95" y="3246"/>
                    <a:pt x="0" y="7627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7" name="Graphic 4">
              <a:extLst>
                <a:ext uri="{FF2B5EF4-FFF2-40B4-BE49-F238E27FC236}">
                  <a16:creationId xmlns:a16="http://schemas.microsoft.com/office/drawing/2014/main" id="{A6896B87-CB11-4F2E-99FC-C639D8F38E1B}"/>
                </a:ext>
              </a:extLst>
            </p:cNvPr>
            <p:cNvSpPr/>
            <p:nvPr/>
          </p:nvSpPr>
          <p:spPr>
            <a:xfrm>
              <a:off x="6546532" y="2451715"/>
              <a:ext cx="63150" cy="16093"/>
            </a:xfrm>
            <a:custGeom>
              <a:avLst/>
              <a:gdLst>
                <a:gd name="connsiteX0" fmla="*/ 63151 w 63150"/>
                <a:gd name="connsiteY0" fmla="*/ 15335 h 16093"/>
                <a:gd name="connsiteX1" fmla="*/ 36576 w 63150"/>
                <a:gd name="connsiteY1" fmla="*/ 11049 h 16093"/>
                <a:gd name="connsiteX2" fmla="*/ 4667 w 63150"/>
                <a:gd name="connsiteY2" fmla="*/ 15621 h 16093"/>
                <a:gd name="connsiteX3" fmla="*/ 0 w 63150"/>
                <a:gd name="connsiteY3" fmla="*/ 5048 h 16093"/>
                <a:gd name="connsiteX4" fmla="*/ 38958 w 63150"/>
                <a:gd name="connsiteY4" fmla="*/ 0 h 16093"/>
                <a:gd name="connsiteX5" fmla="*/ 59246 w 63150"/>
                <a:gd name="connsiteY5" fmla="*/ 5620 h 16093"/>
                <a:gd name="connsiteX6" fmla="*/ 63151 w 63150"/>
                <a:gd name="connsiteY6" fmla="*/ 15335 h 16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150" h="16093">
                  <a:moveTo>
                    <a:pt x="63151" y="15335"/>
                  </a:moveTo>
                  <a:cubicBezTo>
                    <a:pt x="54369" y="13449"/>
                    <a:pt x="45501" y="12011"/>
                    <a:pt x="36576" y="11049"/>
                  </a:cubicBezTo>
                  <a:cubicBezTo>
                    <a:pt x="30290" y="11716"/>
                    <a:pt x="6858" y="17812"/>
                    <a:pt x="4667" y="15621"/>
                  </a:cubicBezTo>
                  <a:cubicBezTo>
                    <a:pt x="2562" y="12363"/>
                    <a:pt x="991" y="8791"/>
                    <a:pt x="0" y="5048"/>
                  </a:cubicBezTo>
                  <a:cubicBezTo>
                    <a:pt x="12830" y="2353"/>
                    <a:pt x="25861" y="667"/>
                    <a:pt x="38958" y="0"/>
                  </a:cubicBezTo>
                  <a:cubicBezTo>
                    <a:pt x="46044" y="400"/>
                    <a:pt x="52969" y="2315"/>
                    <a:pt x="59246" y="5620"/>
                  </a:cubicBezTo>
                  <a:cubicBezTo>
                    <a:pt x="61656" y="8296"/>
                    <a:pt x="63037" y="11735"/>
                    <a:pt x="63151" y="15335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8" name="Graphic 4">
              <a:extLst>
                <a:ext uri="{FF2B5EF4-FFF2-40B4-BE49-F238E27FC236}">
                  <a16:creationId xmlns:a16="http://schemas.microsoft.com/office/drawing/2014/main" id="{B3D7B40A-9440-40F7-82B3-BD621FF5B5C1}"/>
                </a:ext>
              </a:extLst>
            </p:cNvPr>
            <p:cNvSpPr/>
            <p:nvPr/>
          </p:nvSpPr>
          <p:spPr>
            <a:xfrm>
              <a:off x="6496050" y="2493998"/>
              <a:ext cx="25147" cy="12970"/>
            </a:xfrm>
            <a:custGeom>
              <a:avLst/>
              <a:gdLst>
                <a:gd name="connsiteX0" fmla="*/ 0 w 25147"/>
                <a:gd name="connsiteY0" fmla="*/ 7532 h 12970"/>
                <a:gd name="connsiteX1" fmla="*/ 12478 w 25147"/>
                <a:gd name="connsiteY1" fmla="*/ 12962 h 12970"/>
                <a:gd name="connsiteX2" fmla="*/ 25146 w 25147"/>
                <a:gd name="connsiteY2" fmla="*/ 8199 h 12970"/>
                <a:gd name="connsiteX3" fmla="*/ 12763 w 25147"/>
                <a:gd name="connsiteY3" fmla="*/ 8 h 12970"/>
                <a:gd name="connsiteX4" fmla="*/ 0 w 25147"/>
                <a:gd name="connsiteY4" fmla="*/ 7532 h 1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147" h="12970">
                  <a:moveTo>
                    <a:pt x="0" y="7532"/>
                  </a:moveTo>
                  <a:cubicBezTo>
                    <a:pt x="0" y="11914"/>
                    <a:pt x="5524" y="12866"/>
                    <a:pt x="12478" y="12962"/>
                  </a:cubicBezTo>
                  <a:cubicBezTo>
                    <a:pt x="19431" y="13057"/>
                    <a:pt x="25051" y="12485"/>
                    <a:pt x="25146" y="8199"/>
                  </a:cubicBezTo>
                  <a:cubicBezTo>
                    <a:pt x="25241" y="3913"/>
                    <a:pt x="19717" y="198"/>
                    <a:pt x="12763" y="8"/>
                  </a:cubicBezTo>
                  <a:cubicBezTo>
                    <a:pt x="5810" y="-183"/>
                    <a:pt x="0" y="3246"/>
                    <a:pt x="0" y="7532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9" name="Graphic 4">
              <a:extLst>
                <a:ext uri="{FF2B5EF4-FFF2-40B4-BE49-F238E27FC236}">
                  <a16:creationId xmlns:a16="http://schemas.microsoft.com/office/drawing/2014/main" id="{C316013A-F86D-4884-A42E-19E9AA40BF23}"/>
                </a:ext>
              </a:extLst>
            </p:cNvPr>
            <p:cNvSpPr/>
            <p:nvPr/>
          </p:nvSpPr>
          <p:spPr>
            <a:xfrm>
              <a:off x="6473606" y="2455048"/>
              <a:ext cx="58543" cy="17571"/>
            </a:xfrm>
            <a:custGeom>
              <a:avLst/>
              <a:gdLst>
                <a:gd name="connsiteX0" fmla="*/ 155 w 58543"/>
                <a:gd name="connsiteY0" fmla="*/ 17526 h 17571"/>
                <a:gd name="connsiteX1" fmla="*/ 20253 w 58543"/>
                <a:gd name="connsiteY1" fmla="*/ 9620 h 17571"/>
                <a:gd name="connsiteX2" fmla="*/ 53400 w 58543"/>
                <a:gd name="connsiteY2" fmla="*/ 16002 h 17571"/>
                <a:gd name="connsiteX3" fmla="*/ 58543 w 58543"/>
                <a:gd name="connsiteY3" fmla="*/ 4858 h 17571"/>
                <a:gd name="connsiteX4" fmla="*/ 16919 w 58543"/>
                <a:gd name="connsiteY4" fmla="*/ 0 h 17571"/>
                <a:gd name="connsiteX5" fmla="*/ 2251 w 58543"/>
                <a:gd name="connsiteY5" fmla="*/ 6287 h 17571"/>
                <a:gd name="connsiteX6" fmla="*/ 155 w 58543"/>
                <a:gd name="connsiteY6" fmla="*/ 17526 h 1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543" h="17571">
                  <a:moveTo>
                    <a:pt x="155" y="17526"/>
                  </a:moveTo>
                  <a:cubicBezTo>
                    <a:pt x="155" y="18288"/>
                    <a:pt x="14633" y="9144"/>
                    <a:pt x="20253" y="9620"/>
                  </a:cubicBezTo>
                  <a:cubicBezTo>
                    <a:pt x="25872" y="10096"/>
                    <a:pt x="51209" y="18383"/>
                    <a:pt x="53400" y="16002"/>
                  </a:cubicBezTo>
                  <a:cubicBezTo>
                    <a:pt x="55553" y="12506"/>
                    <a:pt x="57286" y="8763"/>
                    <a:pt x="58543" y="4858"/>
                  </a:cubicBezTo>
                  <a:cubicBezTo>
                    <a:pt x="44827" y="2115"/>
                    <a:pt x="30902" y="486"/>
                    <a:pt x="16919" y="0"/>
                  </a:cubicBezTo>
                  <a:cubicBezTo>
                    <a:pt x="11614" y="962"/>
                    <a:pt x="6604" y="3115"/>
                    <a:pt x="2251" y="6287"/>
                  </a:cubicBezTo>
                  <a:cubicBezTo>
                    <a:pt x="-988" y="9811"/>
                    <a:pt x="250" y="14669"/>
                    <a:pt x="155" y="17526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0" name="Graphic 4">
              <a:extLst>
                <a:ext uri="{FF2B5EF4-FFF2-40B4-BE49-F238E27FC236}">
                  <a16:creationId xmlns:a16="http://schemas.microsoft.com/office/drawing/2014/main" id="{C9145C8A-A10D-4793-AF34-7D18CEA4F37B}"/>
                </a:ext>
              </a:extLst>
            </p:cNvPr>
            <p:cNvSpPr/>
            <p:nvPr/>
          </p:nvSpPr>
          <p:spPr>
            <a:xfrm>
              <a:off x="6509821" y="2528807"/>
              <a:ext cx="35091" cy="13556"/>
            </a:xfrm>
            <a:custGeom>
              <a:avLst/>
              <a:gdLst>
                <a:gd name="connsiteX0" fmla="*/ 18994 w 35091"/>
                <a:gd name="connsiteY0" fmla="*/ 13395 h 13556"/>
                <a:gd name="connsiteX1" fmla="*/ 35092 w 35091"/>
                <a:gd name="connsiteY1" fmla="*/ 10252 h 13556"/>
                <a:gd name="connsiteX2" fmla="*/ 230 w 35091"/>
                <a:gd name="connsiteY2" fmla="*/ 727 h 13556"/>
                <a:gd name="connsiteX3" fmla="*/ 18994 w 35091"/>
                <a:gd name="connsiteY3" fmla="*/ 13395 h 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91" h="13556">
                  <a:moveTo>
                    <a:pt x="18994" y="13395"/>
                  </a:moveTo>
                  <a:cubicBezTo>
                    <a:pt x="18994" y="13395"/>
                    <a:pt x="34996" y="14633"/>
                    <a:pt x="35092" y="10252"/>
                  </a:cubicBezTo>
                  <a:cubicBezTo>
                    <a:pt x="35187" y="5870"/>
                    <a:pt x="2421" y="-2512"/>
                    <a:pt x="230" y="727"/>
                  </a:cubicBezTo>
                  <a:cubicBezTo>
                    <a:pt x="-1961" y="3965"/>
                    <a:pt x="12041" y="10633"/>
                    <a:pt x="18994" y="13395"/>
                  </a:cubicBezTo>
                  <a:close/>
                </a:path>
              </a:pathLst>
            </a:custGeom>
            <a:solidFill>
              <a:srgbClr val="E57E55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1" name="Graphic 4">
              <a:extLst>
                <a:ext uri="{FF2B5EF4-FFF2-40B4-BE49-F238E27FC236}">
                  <a16:creationId xmlns:a16="http://schemas.microsoft.com/office/drawing/2014/main" id="{42C7F1F8-1027-4D83-9643-F92C460DB3CC}"/>
                </a:ext>
              </a:extLst>
            </p:cNvPr>
            <p:cNvSpPr/>
            <p:nvPr/>
          </p:nvSpPr>
          <p:spPr>
            <a:xfrm>
              <a:off x="6506650" y="2475717"/>
              <a:ext cx="27395" cy="66519"/>
            </a:xfrm>
            <a:custGeom>
              <a:avLst/>
              <a:gdLst>
                <a:gd name="connsiteX0" fmla="*/ 26547 w 27395"/>
                <a:gd name="connsiteY0" fmla="*/ 0 h 66519"/>
                <a:gd name="connsiteX1" fmla="*/ 25880 w 27395"/>
                <a:gd name="connsiteY1" fmla="*/ 27337 h 66519"/>
                <a:gd name="connsiteX2" fmla="*/ 5687 w 27395"/>
                <a:gd name="connsiteY2" fmla="*/ 52292 h 66519"/>
                <a:gd name="connsiteX3" fmla="*/ 22166 w 27395"/>
                <a:gd name="connsiteY3" fmla="*/ 66485 h 66519"/>
                <a:gd name="connsiteX4" fmla="*/ 68 w 27395"/>
                <a:gd name="connsiteY4" fmla="*/ 52769 h 66519"/>
                <a:gd name="connsiteX5" fmla="*/ 23690 w 27395"/>
                <a:gd name="connsiteY5" fmla="*/ 23527 h 66519"/>
                <a:gd name="connsiteX6" fmla="*/ 26547 w 27395"/>
                <a:gd name="connsiteY6" fmla="*/ 0 h 66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5" h="66519">
                  <a:moveTo>
                    <a:pt x="26547" y="0"/>
                  </a:moveTo>
                  <a:cubicBezTo>
                    <a:pt x="27871" y="9087"/>
                    <a:pt x="27643" y="18326"/>
                    <a:pt x="25880" y="27337"/>
                  </a:cubicBezTo>
                  <a:cubicBezTo>
                    <a:pt x="22737" y="34290"/>
                    <a:pt x="6354" y="48958"/>
                    <a:pt x="5687" y="52292"/>
                  </a:cubicBezTo>
                  <a:cubicBezTo>
                    <a:pt x="5021" y="55626"/>
                    <a:pt x="21023" y="65913"/>
                    <a:pt x="22166" y="66485"/>
                  </a:cubicBezTo>
                  <a:cubicBezTo>
                    <a:pt x="23309" y="67056"/>
                    <a:pt x="-1456" y="60579"/>
                    <a:pt x="68" y="52769"/>
                  </a:cubicBezTo>
                  <a:cubicBezTo>
                    <a:pt x="1592" y="44958"/>
                    <a:pt x="22547" y="27337"/>
                    <a:pt x="23690" y="23527"/>
                  </a:cubicBezTo>
                  <a:cubicBezTo>
                    <a:pt x="24833" y="19717"/>
                    <a:pt x="26547" y="0"/>
                    <a:pt x="26547" y="0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2" name="Graphic 4">
              <a:extLst>
                <a:ext uri="{FF2B5EF4-FFF2-40B4-BE49-F238E27FC236}">
                  <a16:creationId xmlns:a16="http://schemas.microsoft.com/office/drawing/2014/main" id="{27CE5DF5-CC50-40A7-BDD3-2AA3D081A909}"/>
                </a:ext>
              </a:extLst>
            </p:cNvPr>
            <p:cNvSpPr/>
            <p:nvPr/>
          </p:nvSpPr>
          <p:spPr>
            <a:xfrm>
              <a:off x="7022115" y="2757386"/>
              <a:ext cx="310804" cy="893335"/>
            </a:xfrm>
            <a:custGeom>
              <a:avLst/>
              <a:gdLst>
                <a:gd name="connsiteX0" fmla="*/ 159734 w 310804"/>
                <a:gd name="connsiteY0" fmla="*/ 37324 h 893335"/>
                <a:gd name="connsiteX1" fmla="*/ 0 w 310804"/>
                <a:gd name="connsiteY1" fmla="*/ 842091 h 893335"/>
                <a:gd name="connsiteX2" fmla="*/ 100584 w 310804"/>
                <a:gd name="connsiteY2" fmla="*/ 893336 h 893335"/>
                <a:gd name="connsiteX3" fmla="*/ 310705 w 310804"/>
                <a:gd name="connsiteY3" fmla="*/ 124668 h 893335"/>
                <a:gd name="connsiteX4" fmla="*/ 159734 w 310804"/>
                <a:gd name="connsiteY4" fmla="*/ 37324 h 893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804" h="893335">
                  <a:moveTo>
                    <a:pt x="159734" y="37324"/>
                  </a:moveTo>
                  <a:cubicBezTo>
                    <a:pt x="98203" y="157148"/>
                    <a:pt x="91345" y="526814"/>
                    <a:pt x="0" y="842091"/>
                  </a:cubicBezTo>
                  <a:cubicBezTo>
                    <a:pt x="30527" y="864522"/>
                    <a:pt x="64494" y="881829"/>
                    <a:pt x="100584" y="893336"/>
                  </a:cubicBezTo>
                  <a:cubicBezTo>
                    <a:pt x="100584" y="893336"/>
                    <a:pt x="287369" y="559008"/>
                    <a:pt x="310705" y="124668"/>
                  </a:cubicBezTo>
                  <a:cubicBezTo>
                    <a:pt x="314515" y="48087"/>
                    <a:pt x="207931" y="-56974"/>
                    <a:pt x="159734" y="37324"/>
                  </a:cubicBezTo>
                  <a:close/>
                </a:path>
              </a:pathLst>
            </a:custGeom>
            <a:solidFill>
              <a:srgbClr val="549E7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3" name="Graphic 4">
              <a:extLst>
                <a:ext uri="{FF2B5EF4-FFF2-40B4-BE49-F238E27FC236}">
                  <a16:creationId xmlns:a16="http://schemas.microsoft.com/office/drawing/2014/main" id="{1F7FFF82-3633-4CD1-82E3-E62E1D6D5AE5}"/>
                </a:ext>
              </a:extLst>
            </p:cNvPr>
            <p:cNvSpPr/>
            <p:nvPr/>
          </p:nvSpPr>
          <p:spPr>
            <a:xfrm>
              <a:off x="6830091" y="3267435"/>
              <a:ext cx="594836" cy="459486"/>
            </a:xfrm>
            <a:custGeom>
              <a:avLst/>
              <a:gdLst>
                <a:gd name="connsiteX0" fmla="*/ 531495 w 594836"/>
                <a:gd name="connsiteY0" fmla="*/ 459486 h 459486"/>
                <a:gd name="connsiteX1" fmla="*/ 0 w 594836"/>
                <a:gd name="connsiteY1" fmla="*/ 367284 h 459486"/>
                <a:gd name="connsiteX2" fmla="*/ 72009 w 594836"/>
                <a:gd name="connsiteY2" fmla="*/ 0 h 459486"/>
                <a:gd name="connsiteX3" fmla="*/ 594836 w 594836"/>
                <a:gd name="connsiteY3" fmla="*/ 94107 h 459486"/>
                <a:gd name="connsiteX4" fmla="*/ 531495 w 594836"/>
                <a:gd name="connsiteY4" fmla="*/ 459486 h 4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4836" h="459486">
                  <a:moveTo>
                    <a:pt x="531495" y="459486"/>
                  </a:moveTo>
                  <a:lnTo>
                    <a:pt x="0" y="367284"/>
                  </a:lnTo>
                  <a:lnTo>
                    <a:pt x="72009" y="0"/>
                  </a:lnTo>
                  <a:lnTo>
                    <a:pt x="594836" y="94107"/>
                  </a:lnTo>
                  <a:lnTo>
                    <a:pt x="531495" y="459486"/>
                  </a:lnTo>
                  <a:close/>
                </a:path>
              </a:pathLst>
            </a:custGeom>
            <a:solidFill>
              <a:srgbClr val="8C8C8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4" name="Graphic 4">
              <a:extLst>
                <a:ext uri="{FF2B5EF4-FFF2-40B4-BE49-F238E27FC236}">
                  <a16:creationId xmlns:a16="http://schemas.microsoft.com/office/drawing/2014/main" id="{1FEEADC0-71AC-4803-8901-8B6FC453FA59}"/>
                </a:ext>
              </a:extLst>
            </p:cNvPr>
            <p:cNvSpPr/>
            <p:nvPr/>
          </p:nvSpPr>
          <p:spPr>
            <a:xfrm>
              <a:off x="6847236" y="3279056"/>
              <a:ext cx="577691" cy="447865"/>
            </a:xfrm>
            <a:custGeom>
              <a:avLst/>
              <a:gdLst>
                <a:gd name="connsiteX0" fmla="*/ 0 w 577691"/>
                <a:gd name="connsiteY0" fmla="*/ 358616 h 447865"/>
                <a:gd name="connsiteX1" fmla="*/ 74486 w 577691"/>
                <a:gd name="connsiteY1" fmla="*/ 0 h 447865"/>
                <a:gd name="connsiteX2" fmla="*/ 577692 w 577691"/>
                <a:gd name="connsiteY2" fmla="*/ 82487 h 447865"/>
                <a:gd name="connsiteX3" fmla="*/ 514350 w 577691"/>
                <a:gd name="connsiteY3" fmla="*/ 447866 h 447865"/>
                <a:gd name="connsiteX4" fmla="*/ 0 w 577691"/>
                <a:gd name="connsiteY4" fmla="*/ 358616 h 44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7691" h="447865">
                  <a:moveTo>
                    <a:pt x="0" y="358616"/>
                  </a:moveTo>
                  <a:lnTo>
                    <a:pt x="74486" y="0"/>
                  </a:lnTo>
                  <a:lnTo>
                    <a:pt x="577692" y="82487"/>
                  </a:lnTo>
                  <a:lnTo>
                    <a:pt x="514350" y="447866"/>
                  </a:lnTo>
                  <a:lnTo>
                    <a:pt x="0" y="358616"/>
                  </a:lnTo>
                  <a:close/>
                </a:path>
              </a:pathLst>
            </a:custGeom>
            <a:solidFill>
              <a:srgbClr val="E2E2E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5" name="Graphic 4">
              <a:extLst>
                <a:ext uri="{FF2B5EF4-FFF2-40B4-BE49-F238E27FC236}">
                  <a16:creationId xmlns:a16="http://schemas.microsoft.com/office/drawing/2014/main" id="{9211EE07-4346-4591-B36C-F79DE285C5CB}"/>
                </a:ext>
              </a:extLst>
            </p:cNvPr>
            <p:cNvSpPr/>
            <p:nvPr/>
          </p:nvSpPr>
          <p:spPr>
            <a:xfrm>
              <a:off x="7095839" y="3459459"/>
              <a:ext cx="80391" cy="80391"/>
            </a:xfrm>
            <a:custGeom>
              <a:avLst/>
              <a:gdLst>
                <a:gd name="connsiteX0" fmla="*/ 80391 w 80391"/>
                <a:gd name="connsiteY0" fmla="*/ 40196 h 80391"/>
                <a:gd name="connsiteX1" fmla="*/ 40196 w 80391"/>
                <a:gd name="connsiteY1" fmla="*/ 80391 h 80391"/>
                <a:gd name="connsiteX2" fmla="*/ 0 w 80391"/>
                <a:gd name="connsiteY2" fmla="*/ 40196 h 80391"/>
                <a:gd name="connsiteX3" fmla="*/ 40196 w 80391"/>
                <a:gd name="connsiteY3" fmla="*/ 0 h 80391"/>
                <a:gd name="connsiteX4" fmla="*/ 80391 w 80391"/>
                <a:gd name="connsiteY4" fmla="*/ 40196 h 80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391" h="80391">
                  <a:moveTo>
                    <a:pt x="80391" y="40196"/>
                  </a:moveTo>
                  <a:cubicBezTo>
                    <a:pt x="80391" y="62398"/>
                    <a:pt x="62398" y="80391"/>
                    <a:pt x="40196" y="80391"/>
                  </a:cubicBezTo>
                  <a:cubicBezTo>
                    <a:pt x="17993" y="80391"/>
                    <a:pt x="0" y="62398"/>
                    <a:pt x="0" y="40196"/>
                  </a:cubicBezTo>
                  <a:cubicBezTo>
                    <a:pt x="0" y="17993"/>
                    <a:pt x="17993" y="0"/>
                    <a:pt x="40196" y="0"/>
                  </a:cubicBezTo>
                  <a:cubicBezTo>
                    <a:pt x="62398" y="0"/>
                    <a:pt x="80391" y="17993"/>
                    <a:pt x="80391" y="40196"/>
                  </a:cubicBezTo>
                  <a:close/>
                </a:path>
              </a:pathLst>
            </a:custGeom>
            <a:solidFill>
              <a:srgbClr val="8C8C8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6" name="Graphic 4">
              <a:extLst>
                <a:ext uri="{FF2B5EF4-FFF2-40B4-BE49-F238E27FC236}">
                  <a16:creationId xmlns:a16="http://schemas.microsoft.com/office/drawing/2014/main" id="{FC4151B8-BDC5-484B-BD38-2F642B8F513C}"/>
                </a:ext>
              </a:extLst>
            </p:cNvPr>
            <p:cNvSpPr/>
            <p:nvPr/>
          </p:nvSpPr>
          <p:spPr>
            <a:xfrm>
              <a:off x="7035874" y="3634577"/>
              <a:ext cx="31865" cy="65795"/>
            </a:xfrm>
            <a:custGeom>
              <a:avLst/>
              <a:gdLst>
                <a:gd name="connsiteX0" fmla="*/ 27484 w 31865"/>
                <a:gd name="connsiteY0" fmla="*/ 52340 h 65795"/>
                <a:gd name="connsiteX1" fmla="*/ 338 w 31865"/>
                <a:gd name="connsiteY1" fmla="*/ 47196 h 65795"/>
                <a:gd name="connsiteX2" fmla="*/ 9863 w 31865"/>
                <a:gd name="connsiteY2" fmla="*/ 8334 h 65795"/>
                <a:gd name="connsiteX3" fmla="*/ 31865 w 31865"/>
                <a:gd name="connsiteY3" fmla="*/ 13097 h 65795"/>
                <a:gd name="connsiteX4" fmla="*/ 27484 w 31865"/>
                <a:gd name="connsiteY4" fmla="*/ 52340 h 65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865" h="65795">
                  <a:moveTo>
                    <a:pt x="27484" y="52340"/>
                  </a:moveTo>
                  <a:cubicBezTo>
                    <a:pt x="24722" y="73104"/>
                    <a:pt x="-3377" y="68628"/>
                    <a:pt x="338" y="47196"/>
                  </a:cubicBezTo>
                  <a:cubicBezTo>
                    <a:pt x="2186" y="33947"/>
                    <a:pt x="5377" y="20926"/>
                    <a:pt x="9863" y="8334"/>
                  </a:cubicBezTo>
                  <a:cubicBezTo>
                    <a:pt x="16149" y="-4620"/>
                    <a:pt x="29484" y="-2048"/>
                    <a:pt x="31865" y="13097"/>
                  </a:cubicBezTo>
                  <a:cubicBezTo>
                    <a:pt x="31818" y="26299"/>
                    <a:pt x="30351" y="39453"/>
                    <a:pt x="27484" y="52340"/>
                  </a:cubicBezTo>
                  <a:close/>
                </a:path>
              </a:pathLst>
            </a:custGeom>
            <a:solidFill>
              <a:srgbClr val="F4B99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7" name="Graphic 4">
              <a:extLst>
                <a:ext uri="{FF2B5EF4-FFF2-40B4-BE49-F238E27FC236}">
                  <a16:creationId xmlns:a16="http://schemas.microsoft.com/office/drawing/2014/main" id="{8C85C3BB-5E95-473E-8A58-3307924EB400}"/>
                </a:ext>
              </a:extLst>
            </p:cNvPr>
            <p:cNvSpPr/>
            <p:nvPr/>
          </p:nvSpPr>
          <p:spPr>
            <a:xfrm>
              <a:off x="7060518" y="3643065"/>
              <a:ext cx="32177" cy="63379"/>
            </a:xfrm>
            <a:custGeom>
              <a:avLst/>
              <a:gdLst>
                <a:gd name="connsiteX0" fmla="*/ 27796 w 32177"/>
                <a:gd name="connsiteY0" fmla="*/ 50233 h 63379"/>
                <a:gd name="connsiteX1" fmla="*/ 13146 w 32177"/>
                <a:gd name="connsiteY1" fmla="*/ 63359 h 63379"/>
                <a:gd name="connsiteX2" fmla="*/ 21 w 32177"/>
                <a:gd name="connsiteY2" fmla="*/ 48700 h 63379"/>
                <a:gd name="connsiteX3" fmla="*/ 650 w 32177"/>
                <a:gd name="connsiteY3" fmla="*/ 45280 h 63379"/>
                <a:gd name="connsiteX4" fmla="*/ 10175 w 32177"/>
                <a:gd name="connsiteY4" fmla="*/ 8037 h 63379"/>
                <a:gd name="connsiteX5" fmla="*/ 32178 w 32177"/>
                <a:gd name="connsiteY5" fmla="*/ 12514 h 63379"/>
                <a:gd name="connsiteX6" fmla="*/ 27796 w 32177"/>
                <a:gd name="connsiteY6" fmla="*/ 50233 h 63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77" h="63379">
                  <a:moveTo>
                    <a:pt x="27796" y="50233"/>
                  </a:moveTo>
                  <a:cubicBezTo>
                    <a:pt x="27377" y="57901"/>
                    <a:pt x="20814" y="63778"/>
                    <a:pt x="13146" y="63359"/>
                  </a:cubicBezTo>
                  <a:cubicBezTo>
                    <a:pt x="5479" y="62930"/>
                    <a:pt x="-398" y="56377"/>
                    <a:pt x="21" y="48700"/>
                  </a:cubicBezTo>
                  <a:cubicBezTo>
                    <a:pt x="88" y="47538"/>
                    <a:pt x="297" y="46395"/>
                    <a:pt x="650" y="45280"/>
                  </a:cubicBezTo>
                  <a:cubicBezTo>
                    <a:pt x="2459" y="32555"/>
                    <a:pt x="5650" y="20067"/>
                    <a:pt x="10175" y="8037"/>
                  </a:cubicBezTo>
                  <a:cubicBezTo>
                    <a:pt x="16461" y="-4440"/>
                    <a:pt x="29796" y="-1964"/>
                    <a:pt x="32178" y="12514"/>
                  </a:cubicBezTo>
                  <a:cubicBezTo>
                    <a:pt x="32130" y="25211"/>
                    <a:pt x="30663" y="37860"/>
                    <a:pt x="27796" y="50233"/>
                  </a:cubicBezTo>
                  <a:close/>
                </a:path>
              </a:pathLst>
            </a:custGeom>
            <a:solidFill>
              <a:srgbClr val="F4B99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8" name="Graphic 4">
              <a:extLst>
                <a:ext uri="{FF2B5EF4-FFF2-40B4-BE49-F238E27FC236}">
                  <a16:creationId xmlns:a16="http://schemas.microsoft.com/office/drawing/2014/main" id="{49816722-0DF3-467C-8B40-BB5C845E73A5}"/>
                </a:ext>
              </a:extLst>
            </p:cNvPr>
            <p:cNvSpPr/>
            <p:nvPr/>
          </p:nvSpPr>
          <p:spPr>
            <a:xfrm>
              <a:off x="7085976" y="3658745"/>
              <a:ext cx="31865" cy="50254"/>
            </a:xfrm>
            <a:custGeom>
              <a:avLst/>
              <a:gdLst>
                <a:gd name="connsiteX0" fmla="*/ 27484 w 31865"/>
                <a:gd name="connsiteY0" fmla="*/ 39982 h 50254"/>
                <a:gd name="connsiteX1" fmla="*/ 338 w 31865"/>
                <a:gd name="connsiteY1" fmla="*/ 36077 h 50254"/>
                <a:gd name="connsiteX2" fmla="*/ 9863 w 31865"/>
                <a:gd name="connsiteY2" fmla="*/ 6359 h 50254"/>
                <a:gd name="connsiteX3" fmla="*/ 25646 w 31865"/>
                <a:gd name="connsiteY3" fmla="*/ 1301 h 50254"/>
                <a:gd name="connsiteX4" fmla="*/ 31865 w 31865"/>
                <a:gd name="connsiteY4" fmla="*/ 9979 h 50254"/>
                <a:gd name="connsiteX5" fmla="*/ 27484 w 31865"/>
                <a:gd name="connsiteY5" fmla="*/ 39982 h 50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65" h="50254">
                  <a:moveTo>
                    <a:pt x="27484" y="39982"/>
                  </a:moveTo>
                  <a:cubicBezTo>
                    <a:pt x="24722" y="55794"/>
                    <a:pt x="-3377" y="52460"/>
                    <a:pt x="338" y="36077"/>
                  </a:cubicBezTo>
                  <a:cubicBezTo>
                    <a:pt x="2233" y="25809"/>
                    <a:pt x="5434" y="15817"/>
                    <a:pt x="9863" y="6359"/>
                  </a:cubicBezTo>
                  <a:cubicBezTo>
                    <a:pt x="12825" y="606"/>
                    <a:pt x="19883" y="-1661"/>
                    <a:pt x="25646" y="1301"/>
                  </a:cubicBezTo>
                  <a:cubicBezTo>
                    <a:pt x="28989" y="3025"/>
                    <a:pt x="31304" y="6254"/>
                    <a:pt x="31865" y="9979"/>
                  </a:cubicBezTo>
                  <a:cubicBezTo>
                    <a:pt x="31808" y="20132"/>
                    <a:pt x="30332" y="30229"/>
                    <a:pt x="27484" y="39982"/>
                  </a:cubicBezTo>
                  <a:close/>
                </a:path>
              </a:pathLst>
            </a:custGeom>
            <a:solidFill>
              <a:srgbClr val="F4B99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9" name="Graphic 4">
              <a:extLst>
                <a:ext uri="{FF2B5EF4-FFF2-40B4-BE49-F238E27FC236}">
                  <a16:creationId xmlns:a16="http://schemas.microsoft.com/office/drawing/2014/main" id="{2C12F740-E1AD-4757-A204-8315A8A6B36F}"/>
                </a:ext>
              </a:extLst>
            </p:cNvPr>
            <p:cNvSpPr/>
            <p:nvPr/>
          </p:nvSpPr>
          <p:spPr>
            <a:xfrm>
              <a:off x="7010729" y="3638807"/>
              <a:ext cx="31865" cy="50444"/>
            </a:xfrm>
            <a:custGeom>
              <a:avLst/>
              <a:gdLst>
                <a:gd name="connsiteX0" fmla="*/ 27484 w 31865"/>
                <a:gd name="connsiteY0" fmla="*/ 40204 h 50444"/>
                <a:gd name="connsiteX1" fmla="*/ 338 w 31865"/>
                <a:gd name="connsiteY1" fmla="*/ 36299 h 50444"/>
                <a:gd name="connsiteX2" fmla="*/ 9863 w 31865"/>
                <a:gd name="connsiteY2" fmla="*/ 6581 h 50444"/>
                <a:gd name="connsiteX3" fmla="*/ 25379 w 31865"/>
                <a:gd name="connsiteY3" fmla="*/ 1152 h 50444"/>
                <a:gd name="connsiteX4" fmla="*/ 31865 w 31865"/>
                <a:gd name="connsiteY4" fmla="*/ 10200 h 50444"/>
                <a:gd name="connsiteX5" fmla="*/ 27484 w 31865"/>
                <a:gd name="connsiteY5" fmla="*/ 40204 h 50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65" h="50444">
                  <a:moveTo>
                    <a:pt x="27484" y="40204"/>
                  </a:moveTo>
                  <a:cubicBezTo>
                    <a:pt x="24722" y="56015"/>
                    <a:pt x="-3377" y="52587"/>
                    <a:pt x="338" y="36299"/>
                  </a:cubicBezTo>
                  <a:cubicBezTo>
                    <a:pt x="2176" y="26012"/>
                    <a:pt x="5386" y="16020"/>
                    <a:pt x="9863" y="6581"/>
                  </a:cubicBezTo>
                  <a:cubicBezTo>
                    <a:pt x="12644" y="799"/>
                    <a:pt x="19588" y="-1630"/>
                    <a:pt x="25379" y="1152"/>
                  </a:cubicBezTo>
                  <a:cubicBezTo>
                    <a:pt x="28932" y="2866"/>
                    <a:pt x="31380" y="6276"/>
                    <a:pt x="31865" y="10200"/>
                  </a:cubicBezTo>
                  <a:cubicBezTo>
                    <a:pt x="31761" y="20354"/>
                    <a:pt x="30284" y="30441"/>
                    <a:pt x="27484" y="40204"/>
                  </a:cubicBezTo>
                  <a:close/>
                </a:path>
              </a:pathLst>
            </a:custGeom>
            <a:solidFill>
              <a:srgbClr val="F4B99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0" name="Graphic 4">
              <a:extLst>
                <a:ext uri="{FF2B5EF4-FFF2-40B4-BE49-F238E27FC236}">
                  <a16:creationId xmlns:a16="http://schemas.microsoft.com/office/drawing/2014/main" id="{48568B8B-B723-497B-B398-7E053F0B1D52}"/>
                </a:ext>
              </a:extLst>
            </p:cNvPr>
            <p:cNvSpPr/>
            <p:nvPr/>
          </p:nvSpPr>
          <p:spPr>
            <a:xfrm>
              <a:off x="7040884" y="4613318"/>
              <a:ext cx="214879" cy="215999"/>
            </a:xfrm>
            <a:custGeom>
              <a:avLst/>
              <a:gdLst>
                <a:gd name="connsiteX0" fmla="*/ 214879 w 214879"/>
                <a:gd name="connsiteY0" fmla="*/ 12382 h 215999"/>
                <a:gd name="connsiteX1" fmla="*/ 206306 w 214879"/>
                <a:gd name="connsiteY1" fmla="*/ 135350 h 215999"/>
                <a:gd name="connsiteX2" fmla="*/ 210021 w 214879"/>
                <a:gd name="connsiteY2" fmla="*/ 170212 h 215999"/>
                <a:gd name="connsiteX3" fmla="*/ 204783 w 214879"/>
                <a:gd name="connsiteY3" fmla="*/ 204311 h 215999"/>
                <a:gd name="connsiteX4" fmla="*/ 142108 w 214879"/>
                <a:gd name="connsiteY4" fmla="*/ 208407 h 215999"/>
                <a:gd name="connsiteX5" fmla="*/ 138774 w 214879"/>
                <a:gd name="connsiteY5" fmla="*/ 205454 h 215999"/>
                <a:gd name="connsiteX6" fmla="*/ 110866 w 214879"/>
                <a:gd name="connsiteY6" fmla="*/ 212503 h 215999"/>
                <a:gd name="connsiteX7" fmla="*/ 1043 w 214879"/>
                <a:gd name="connsiteY7" fmla="*/ 208407 h 215999"/>
                <a:gd name="connsiteX8" fmla="*/ 23427 w 214879"/>
                <a:gd name="connsiteY8" fmla="*/ 164401 h 215999"/>
                <a:gd name="connsiteX9" fmla="*/ 118677 w 214879"/>
                <a:gd name="connsiteY9" fmla="*/ 103441 h 215999"/>
                <a:gd name="connsiteX10" fmla="*/ 135726 w 214879"/>
                <a:gd name="connsiteY10" fmla="*/ 0 h 215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879" h="215999">
                  <a:moveTo>
                    <a:pt x="214879" y="12382"/>
                  </a:moveTo>
                  <a:lnTo>
                    <a:pt x="206306" y="135350"/>
                  </a:lnTo>
                  <a:cubicBezTo>
                    <a:pt x="206306" y="135350"/>
                    <a:pt x="210212" y="161449"/>
                    <a:pt x="210021" y="170212"/>
                  </a:cubicBezTo>
                  <a:cubicBezTo>
                    <a:pt x="208850" y="181661"/>
                    <a:pt x="207097" y="193043"/>
                    <a:pt x="204783" y="204311"/>
                  </a:cubicBezTo>
                  <a:cubicBezTo>
                    <a:pt x="193734" y="212026"/>
                    <a:pt x="159348" y="213836"/>
                    <a:pt x="142108" y="208407"/>
                  </a:cubicBezTo>
                  <a:lnTo>
                    <a:pt x="138774" y="205454"/>
                  </a:lnTo>
                  <a:cubicBezTo>
                    <a:pt x="129716" y="208674"/>
                    <a:pt x="120372" y="211026"/>
                    <a:pt x="110866" y="212503"/>
                  </a:cubicBezTo>
                  <a:cubicBezTo>
                    <a:pt x="85815" y="217741"/>
                    <a:pt x="11806" y="217646"/>
                    <a:pt x="1043" y="208407"/>
                  </a:cubicBezTo>
                  <a:cubicBezTo>
                    <a:pt x="1043" y="208407"/>
                    <a:pt x="-7339" y="171259"/>
                    <a:pt x="23427" y="164401"/>
                  </a:cubicBezTo>
                  <a:cubicBezTo>
                    <a:pt x="100579" y="147161"/>
                    <a:pt x="112295" y="126873"/>
                    <a:pt x="118677" y="103441"/>
                  </a:cubicBezTo>
                  <a:cubicBezTo>
                    <a:pt x="126201" y="74009"/>
                    <a:pt x="135726" y="0"/>
                    <a:pt x="135726" y="0"/>
                  </a:cubicBezTo>
                  <a:close/>
                </a:path>
              </a:pathLst>
            </a:custGeom>
            <a:solidFill>
              <a:srgbClr val="20708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21" name="Graphic 4">
              <a:extLst>
                <a:ext uri="{FF2B5EF4-FFF2-40B4-BE49-F238E27FC236}">
                  <a16:creationId xmlns:a16="http://schemas.microsoft.com/office/drawing/2014/main" id="{71F4244D-4E26-4B95-B4C5-D9CE753916C2}"/>
                </a:ext>
              </a:extLst>
            </p:cNvPr>
            <p:cNvGrpSpPr/>
            <p:nvPr/>
          </p:nvGrpSpPr>
          <p:grpSpPr>
            <a:xfrm>
              <a:off x="7029831" y="4743661"/>
              <a:ext cx="234505" cy="96638"/>
              <a:chOff x="7029831" y="5028669"/>
              <a:chExt cx="234505" cy="96638"/>
            </a:xfrm>
          </p:grpSpPr>
          <p:sp>
            <p:nvSpPr>
              <p:cNvPr id="328" name="Graphic 4">
                <a:extLst>
                  <a:ext uri="{FF2B5EF4-FFF2-40B4-BE49-F238E27FC236}">
                    <a16:creationId xmlns:a16="http://schemas.microsoft.com/office/drawing/2014/main" id="{84DECDDD-B8CE-4AC2-9234-EBA8E5B72031}"/>
                  </a:ext>
                </a:extLst>
              </p:cNvPr>
              <p:cNvSpPr/>
              <p:nvPr/>
            </p:nvSpPr>
            <p:spPr>
              <a:xfrm>
                <a:off x="7029831" y="5028669"/>
                <a:ext cx="234505" cy="94637"/>
              </a:xfrm>
              <a:custGeom>
                <a:avLst/>
                <a:gdLst>
                  <a:gd name="connsiteX0" fmla="*/ 109156 w 234505"/>
                  <a:gd name="connsiteY0" fmla="*/ 1769 h 94637"/>
                  <a:gd name="connsiteX1" fmla="*/ 140779 w 234505"/>
                  <a:gd name="connsiteY1" fmla="*/ 11294 h 94637"/>
                  <a:gd name="connsiteX2" fmla="*/ 176117 w 234505"/>
                  <a:gd name="connsiteY2" fmla="*/ 28725 h 94637"/>
                  <a:gd name="connsiteX3" fmla="*/ 234505 w 234505"/>
                  <a:gd name="connsiteY3" fmla="*/ 3960 h 94637"/>
                  <a:gd name="connsiteX4" fmla="*/ 232791 w 234505"/>
                  <a:gd name="connsiteY4" fmla="*/ 89113 h 94637"/>
                  <a:gd name="connsiteX5" fmla="*/ 0 w 234505"/>
                  <a:gd name="connsiteY5" fmla="*/ 94638 h 94637"/>
                  <a:gd name="connsiteX6" fmla="*/ 667 w 234505"/>
                  <a:gd name="connsiteY6" fmla="*/ 29963 h 946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4505" h="94637">
                    <a:moveTo>
                      <a:pt x="109156" y="1769"/>
                    </a:moveTo>
                    <a:cubicBezTo>
                      <a:pt x="120539" y="712"/>
                      <a:pt x="131883" y="4122"/>
                      <a:pt x="140779" y="11294"/>
                    </a:cubicBezTo>
                    <a:cubicBezTo>
                      <a:pt x="151352" y="22343"/>
                      <a:pt x="159829" y="31582"/>
                      <a:pt x="176117" y="28725"/>
                    </a:cubicBezTo>
                    <a:cubicBezTo>
                      <a:pt x="218313" y="21486"/>
                      <a:pt x="216884" y="-11185"/>
                      <a:pt x="234505" y="3960"/>
                    </a:cubicBezTo>
                    <a:lnTo>
                      <a:pt x="232791" y="89113"/>
                    </a:lnTo>
                    <a:lnTo>
                      <a:pt x="0" y="94638"/>
                    </a:lnTo>
                    <a:lnTo>
                      <a:pt x="667" y="29963"/>
                    </a:lnTo>
                    <a:close/>
                  </a:path>
                </a:pathLst>
              </a:custGeom>
              <a:solidFill>
                <a:srgbClr val="1C374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29" name="Graphic 4">
                <a:extLst>
                  <a:ext uri="{FF2B5EF4-FFF2-40B4-BE49-F238E27FC236}">
                    <a16:creationId xmlns:a16="http://schemas.microsoft.com/office/drawing/2014/main" id="{42316F7E-F00A-4D46-9C21-8613AC2EC3AD}"/>
                  </a:ext>
                </a:extLst>
              </p:cNvPr>
              <p:cNvSpPr/>
              <p:nvPr/>
            </p:nvSpPr>
            <p:spPr>
              <a:xfrm>
                <a:off x="7032307" y="5090286"/>
                <a:ext cx="217646" cy="35020"/>
              </a:xfrm>
              <a:custGeom>
                <a:avLst/>
                <a:gdLst>
                  <a:gd name="connsiteX0" fmla="*/ 4477 w 217646"/>
                  <a:gd name="connsiteY0" fmla="*/ 7208 h 35020"/>
                  <a:gd name="connsiteX1" fmla="*/ 80677 w 217646"/>
                  <a:gd name="connsiteY1" fmla="*/ 16256 h 35020"/>
                  <a:gd name="connsiteX2" fmla="*/ 217646 w 217646"/>
                  <a:gd name="connsiteY2" fmla="*/ 254 h 35020"/>
                  <a:gd name="connsiteX3" fmla="*/ 214408 w 217646"/>
                  <a:gd name="connsiteY3" fmla="*/ 20161 h 35020"/>
                  <a:gd name="connsiteX4" fmla="*/ 0 w 217646"/>
                  <a:gd name="connsiteY4" fmla="*/ 35020 h 35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7646" h="35020">
                    <a:moveTo>
                      <a:pt x="4477" y="7208"/>
                    </a:moveTo>
                    <a:cubicBezTo>
                      <a:pt x="4477" y="7208"/>
                      <a:pt x="7334" y="18352"/>
                      <a:pt x="80677" y="16256"/>
                    </a:cubicBezTo>
                    <a:cubicBezTo>
                      <a:pt x="154019" y="14161"/>
                      <a:pt x="160592" y="-2222"/>
                      <a:pt x="217646" y="254"/>
                    </a:cubicBezTo>
                    <a:lnTo>
                      <a:pt x="214408" y="20161"/>
                    </a:lnTo>
                    <a:lnTo>
                      <a:pt x="0" y="35020"/>
                    </a:lnTo>
                    <a:close/>
                  </a:path>
                </a:pathLst>
              </a:custGeom>
              <a:solidFill>
                <a:srgbClr val="2070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22" name="Graphic 4">
              <a:extLst>
                <a:ext uri="{FF2B5EF4-FFF2-40B4-BE49-F238E27FC236}">
                  <a16:creationId xmlns:a16="http://schemas.microsoft.com/office/drawing/2014/main" id="{4F5E2138-EA40-4307-82BC-E2BBF3C4DFB5}"/>
                </a:ext>
              </a:extLst>
            </p:cNvPr>
            <p:cNvSpPr/>
            <p:nvPr/>
          </p:nvSpPr>
          <p:spPr>
            <a:xfrm>
              <a:off x="7148798" y="3334652"/>
              <a:ext cx="321979" cy="1419729"/>
            </a:xfrm>
            <a:custGeom>
              <a:avLst/>
              <a:gdLst>
                <a:gd name="connsiteX0" fmla="*/ 309277 w 321979"/>
                <a:gd name="connsiteY0" fmla="*/ 96995 h 1419729"/>
                <a:gd name="connsiteX1" fmla="*/ 93154 w 321979"/>
                <a:gd name="connsiteY1" fmla="*/ 86422 h 1419729"/>
                <a:gd name="connsiteX2" fmla="*/ 0 w 321979"/>
                <a:gd name="connsiteY2" fmla="*/ 1404111 h 1419729"/>
                <a:gd name="connsiteX3" fmla="*/ 110871 w 321979"/>
                <a:gd name="connsiteY3" fmla="*/ 1407444 h 1419729"/>
                <a:gd name="connsiteX4" fmla="*/ 309277 w 321979"/>
                <a:gd name="connsiteY4" fmla="*/ 96995 h 1419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979" h="1419729">
                  <a:moveTo>
                    <a:pt x="309277" y="96995"/>
                  </a:moveTo>
                  <a:cubicBezTo>
                    <a:pt x="280702" y="-24258"/>
                    <a:pt x="109919" y="-36355"/>
                    <a:pt x="93154" y="86422"/>
                  </a:cubicBezTo>
                  <a:cubicBezTo>
                    <a:pt x="69056" y="263016"/>
                    <a:pt x="0" y="1404111"/>
                    <a:pt x="0" y="1404111"/>
                  </a:cubicBezTo>
                  <a:cubicBezTo>
                    <a:pt x="33147" y="1430971"/>
                    <a:pt x="80867" y="1417065"/>
                    <a:pt x="110871" y="1407444"/>
                  </a:cubicBezTo>
                  <a:cubicBezTo>
                    <a:pt x="110395" y="1407444"/>
                    <a:pt x="383191" y="414082"/>
                    <a:pt x="309277" y="96995"/>
                  </a:cubicBezTo>
                  <a:close/>
                </a:path>
              </a:pathLst>
            </a:custGeom>
            <a:solidFill>
              <a:srgbClr val="19323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3" name="Graphic 4">
              <a:extLst>
                <a:ext uri="{FF2B5EF4-FFF2-40B4-BE49-F238E27FC236}">
                  <a16:creationId xmlns:a16="http://schemas.microsoft.com/office/drawing/2014/main" id="{FABB6043-4874-430C-A69E-349E72ED78C1}"/>
                </a:ext>
              </a:extLst>
            </p:cNvPr>
            <p:cNvSpPr/>
            <p:nvPr/>
          </p:nvSpPr>
          <p:spPr>
            <a:xfrm>
              <a:off x="7551039" y="4621319"/>
              <a:ext cx="207690" cy="221954"/>
            </a:xfrm>
            <a:custGeom>
              <a:avLst/>
              <a:gdLst>
                <a:gd name="connsiteX0" fmla="*/ 6096 w 207690"/>
                <a:gd name="connsiteY0" fmla="*/ 7239 h 221954"/>
                <a:gd name="connsiteX1" fmla="*/ 6096 w 207690"/>
                <a:gd name="connsiteY1" fmla="*/ 130492 h 221954"/>
                <a:gd name="connsiteX2" fmla="*/ 0 w 207690"/>
                <a:gd name="connsiteY2" fmla="*/ 164973 h 221954"/>
                <a:gd name="connsiteX3" fmla="*/ 2762 w 207690"/>
                <a:gd name="connsiteY3" fmla="*/ 199358 h 221954"/>
                <a:gd name="connsiteX4" fmla="*/ 65056 w 207690"/>
                <a:gd name="connsiteY4" fmla="*/ 207740 h 221954"/>
                <a:gd name="connsiteX5" fmla="*/ 68580 w 207690"/>
                <a:gd name="connsiteY5" fmla="*/ 205073 h 221954"/>
                <a:gd name="connsiteX6" fmla="*/ 96012 w 207690"/>
                <a:gd name="connsiteY6" fmla="*/ 214027 h 221954"/>
                <a:gd name="connsiteX7" fmla="*/ 205740 w 207690"/>
                <a:gd name="connsiteY7" fmla="*/ 217456 h 221954"/>
                <a:gd name="connsiteX8" fmla="*/ 186690 w 207690"/>
                <a:gd name="connsiteY8" fmla="*/ 172117 h 221954"/>
                <a:gd name="connsiteX9" fmla="*/ 96298 w 207690"/>
                <a:gd name="connsiteY9" fmla="*/ 104775 h 221954"/>
                <a:gd name="connsiteX10" fmla="*/ 86773 w 207690"/>
                <a:gd name="connsiteY10" fmla="*/ 0 h 221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7690" h="221954">
                  <a:moveTo>
                    <a:pt x="6096" y="7239"/>
                  </a:moveTo>
                  <a:lnTo>
                    <a:pt x="6096" y="130492"/>
                  </a:lnTo>
                  <a:cubicBezTo>
                    <a:pt x="3477" y="141875"/>
                    <a:pt x="1448" y="153381"/>
                    <a:pt x="0" y="164973"/>
                  </a:cubicBezTo>
                  <a:cubicBezTo>
                    <a:pt x="0" y="173641"/>
                    <a:pt x="2762" y="199358"/>
                    <a:pt x="2762" y="199358"/>
                  </a:cubicBezTo>
                  <a:cubicBezTo>
                    <a:pt x="13335" y="207836"/>
                    <a:pt x="47530" y="211931"/>
                    <a:pt x="65056" y="207740"/>
                  </a:cubicBezTo>
                  <a:lnTo>
                    <a:pt x="68580" y="205073"/>
                  </a:lnTo>
                  <a:cubicBezTo>
                    <a:pt x="77438" y="208864"/>
                    <a:pt x="86620" y="211864"/>
                    <a:pt x="96012" y="214027"/>
                  </a:cubicBezTo>
                  <a:cubicBezTo>
                    <a:pt x="120586" y="221075"/>
                    <a:pt x="194405" y="225933"/>
                    <a:pt x="205740" y="217456"/>
                  </a:cubicBezTo>
                  <a:cubicBezTo>
                    <a:pt x="205740" y="217456"/>
                    <a:pt x="216694" y="181070"/>
                    <a:pt x="186690" y="172117"/>
                  </a:cubicBezTo>
                  <a:cubicBezTo>
                    <a:pt x="110490" y="149542"/>
                    <a:pt x="100965" y="128588"/>
                    <a:pt x="96298" y="104775"/>
                  </a:cubicBezTo>
                  <a:cubicBezTo>
                    <a:pt x="90773" y="74866"/>
                    <a:pt x="86773" y="0"/>
                    <a:pt x="86773" y="0"/>
                  </a:cubicBezTo>
                  <a:close/>
                </a:path>
              </a:pathLst>
            </a:custGeom>
            <a:solidFill>
              <a:srgbClr val="20708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24" name="Graphic 4">
              <a:extLst>
                <a:ext uri="{FF2B5EF4-FFF2-40B4-BE49-F238E27FC236}">
                  <a16:creationId xmlns:a16="http://schemas.microsoft.com/office/drawing/2014/main" id="{F80E7612-36FF-42FE-BAAE-74E123AE3299}"/>
                </a:ext>
              </a:extLst>
            </p:cNvPr>
            <p:cNvGrpSpPr/>
            <p:nvPr/>
          </p:nvGrpSpPr>
          <p:grpSpPr>
            <a:xfrm>
              <a:off x="7535989" y="4746572"/>
              <a:ext cx="235648" cy="111443"/>
              <a:chOff x="7535989" y="5031580"/>
              <a:chExt cx="235648" cy="111443"/>
            </a:xfrm>
          </p:grpSpPr>
          <p:sp>
            <p:nvSpPr>
              <p:cNvPr id="326" name="Graphic 4">
                <a:extLst>
                  <a:ext uri="{FF2B5EF4-FFF2-40B4-BE49-F238E27FC236}">
                    <a16:creationId xmlns:a16="http://schemas.microsoft.com/office/drawing/2014/main" id="{1A05867E-167F-4714-919D-FF0606C8607E}"/>
                  </a:ext>
                </a:extLst>
              </p:cNvPr>
              <p:cNvSpPr/>
              <p:nvPr/>
            </p:nvSpPr>
            <p:spPr>
              <a:xfrm>
                <a:off x="7535989" y="5031580"/>
                <a:ext cx="235648" cy="110204"/>
              </a:xfrm>
              <a:custGeom>
                <a:avLst/>
                <a:gdLst>
                  <a:gd name="connsiteX0" fmla="*/ 129445 w 235648"/>
                  <a:gd name="connsiteY0" fmla="*/ 9526 h 110204"/>
                  <a:gd name="connsiteX1" fmla="*/ 97155 w 235648"/>
                  <a:gd name="connsiteY1" fmla="*/ 17050 h 110204"/>
                  <a:gd name="connsiteX2" fmla="*/ 60674 w 235648"/>
                  <a:gd name="connsiteY2" fmla="*/ 32100 h 110204"/>
                  <a:gd name="connsiteX3" fmla="*/ 4191 w 235648"/>
                  <a:gd name="connsiteY3" fmla="*/ 3525 h 110204"/>
                  <a:gd name="connsiteX4" fmla="*/ 0 w 235648"/>
                  <a:gd name="connsiteY4" fmla="*/ 88678 h 110204"/>
                  <a:gd name="connsiteX5" fmla="*/ 231839 w 235648"/>
                  <a:gd name="connsiteY5" fmla="*/ 110205 h 110204"/>
                  <a:gd name="connsiteX6" fmla="*/ 235648 w 235648"/>
                  <a:gd name="connsiteY6" fmla="*/ 45720 h 1102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5648" h="110204">
                    <a:moveTo>
                      <a:pt x="129445" y="9526"/>
                    </a:moveTo>
                    <a:cubicBezTo>
                      <a:pt x="118110" y="7735"/>
                      <a:pt x="106528" y="10440"/>
                      <a:pt x="97155" y="17050"/>
                    </a:cubicBezTo>
                    <a:cubicBezTo>
                      <a:pt x="85820" y="27337"/>
                      <a:pt x="76962" y="36100"/>
                      <a:pt x="60674" y="32100"/>
                    </a:cubicBezTo>
                    <a:cubicBezTo>
                      <a:pt x="19050" y="21908"/>
                      <a:pt x="22574" y="-10667"/>
                      <a:pt x="4191" y="3525"/>
                    </a:cubicBezTo>
                    <a:lnTo>
                      <a:pt x="0" y="88678"/>
                    </a:lnTo>
                    <a:lnTo>
                      <a:pt x="231839" y="110205"/>
                    </a:lnTo>
                    <a:lnTo>
                      <a:pt x="235648" y="45720"/>
                    </a:lnTo>
                    <a:close/>
                  </a:path>
                </a:pathLst>
              </a:custGeom>
              <a:solidFill>
                <a:srgbClr val="1C374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27" name="Graphic 4">
                <a:extLst>
                  <a:ext uri="{FF2B5EF4-FFF2-40B4-BE49-F238E27FC236}">
                    <a16:creationId xmlns:a16="http://schemas.microsoft.com/office/drawing/2014/main" id="{779D1FBD-F689-489A-AC44-BE19274020B4}"/>
                  </a:ext>
                </a:extLst>
              </p:cNvPr>
              <p:cNvSpPr/>
              <p:nvPr/>
            </p:nvSpPr>
            <p:spPr>
              <a:xfrm>
                <a:off x="7551039" y="5093398"/>
                <a:ext cx="214788" cy="49625"/>
              </a:xfrm>
              <a:custGeom>
                <a:avLst/>
                <a:gdLst>
                  <a:gd name="connsiteX0" fmla="*/ 211836 w 214788"/>
                  <a:gd name="connsiteY0" fmla="*/ 21527 h 49625"/>
                  <a:gd name="connsiteX1" fmla="*/ 135636 w 214788"/>
                  <a:gd name="connsiteY1" fmla="*/ 25432 h 49625"/>
                  <a:gd name="connsiteX2" fmla="*/ 0 w 214788"/>
                  <a:gd name="connsiteY2" fmla="*/ 0 h 49625"/>
                  <a:gd name="connsiteX3" fmla="*/ 2000 w 214788"/>
                  <a:gd name="connsiteY3" fmla="*/ 20098 h 49625"/>
                  <a:gd name="connsiteX4" fmla="*/ 214789 w 214788"/>
                  <a:gd name="connsiteY4" fmla="*/ 49625 h 496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4788" h="49625">
                    <a:moveTo>
                      <a:pt x="211836" y="21527"/>
                    </a:moveTo>
                    <a:cubicBezTo>
                      <a:pt x="211836" y="21527"/>
                      <a:pt x="208216" y="32480"/>
                      <a:pt x="135636" y="25432"/>
                    </a:cubicBezTo>
                    <a:cubicBezTo>
                      <a:pt x="63055" y="18383"/>
                      <a:pt x="57150" y="1429"/>
                      <a:pt x="0" y="0"/>
                    </a:cubicBezTo>
                    <a:lnTo>
                      <a:pt x="2000" y="20098"/>
                    </a:lnTo>
                    <a:lnTo>
                      <a:pt x="214789" y="49625"/>
                    </a:lnTo>
                    <a:close/>
                  </a:path>
                </a:pathLst>
              </a:custGeom>
              <a:solidFill>
                <a:srgbClr val="207089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25" name="Graphic 4">
              <a:extLst>
                <a:ext uri="{FF2B5EF4-FFF2-40B4-BE49-F238E27FC236}">
                  <a16:creationId xmlns:a16="http://schemas.microsoft.com/office/drawing/2014/main" id="{E5EB9786-C936-420B-A87E-79C8648C62D4}"/>
                </a:ext>
              </a:extLst>
            </p:cNvPr>
            <p:cNvSpPr/>
            <p:nvPr/>
          </p:nvSpPr>
          <p:spPr>
            <a:xfrm>
              <a:off x="7436321" y="3325393"/>
              <a:ext cx="281272" cy="1433816"/>
            </a:xfrm>
            <a:custGeom>
              <a:avLst/>
              <a:gdLst>
                <a:gd name="connsiteX0" fmla="*/ 236733 w 281272"/>
                <a:gd name="connsiteY0" fmla="*/ 66248 h 1433816"/>
                <a:gd name="connsiteX1" fmla="*/ 989 w 281272"/>
                <a:gd name="connsiteY1" fmla="*/ 115016 h 1433816"/>
                <a:gd name="connsiteX2" fmla="*/ 115289 w 281272"/>
                <a:gd name="connsiteY2" fmla="*/ 1421656 h 1433816"/>
                <a:gd name="connsiteX3" fmla="*/ 220636 w 281272"/>
                <a:gd name="connsiteY3" fmla="*/ 1417941 h 1433816"/>
                <a:gd name="connsiteX4" fmla="*/ 236733 w 281272"/>
                <a:gd name="connsiteY4" fmla="*/ 66248 h 143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272" h="1433816">
                  <a:moveTo>
                    <a:pt x="236733" y="66248"/>
                  </a:moveTo>
                  <a:cubicBezTo>
                    <a:pt x="178630" y="-43765"/>
                    <a:pt x="5181" y="-9380"/>
                    <a:pt x="989" y="115016"/>
                  </a:cubicBezTo>
                  <a:cubicBezTo>
                    <a:pt x="-12441" y="509256"/>
                    <a:pt x="115289" y="1421656"/>
                    <a:pt x="115289" y="1421656"/>
                  </a:cubicBezTo>
                  <a:cubicBezTo>
                    <a:pt x="148599" y="1439106"/>
                    <a:pt x="188641" y="1437696"/>
                    <a:pt x="220636" y="1417941"/>
                  </a:cubicBezTo>
                  <a:cubicBezTo>
                    <a:pt x="220636" y="1417941"/>
                    <a:pt x="345604" y="273227"/>
                    <a:pt x="236733" y="66248"/>
                  </a:cubicBezTo>
                  <a:close/>
                </a:path>
              </a:pathLst>
            </a:custGeom>
            <a:solidFill>
              <a:srgbClr val="1C37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6" name="Graphic 4">
              <a:extLst>
                <a:ext uri="{FF2B5EF4-FFF2-40B4-BE49-F238E27FC236}">
                  <a16:creationId xmlns:a16="http://schemas.microsoft.com/office/drawing/2014/main" id="{C6FF7DAB-067D-4EEE-8E61-7E706CB5A228}"/>
                </a:ext>
              </a:extLst>
            </p:cNvPr>
            <p:cNvSpPr/>
            <p:nvPr/>
          </p:nvSpPr>
          <p:spPr>
            <a:xfrm>
              <a:off x="7268260" y="3173190"/>
              <a:ext cx="414435" cy="441305"/>
            </a:xfrm>
            <a:custGeom>
              <a:avLst/>
              <a:gdLst>
                <a:gd name="connsiteX0" fmla="*/ 171 w 414435"/>
                <a:gd name="connsiteY0" fmla="*/ 304176 h 441305"/>
                <a:gd name="connsiteX1" fmla="*/ 230200 w 414435"/>
                <a:gd name="connsiteY1" fmla="*/ 441241 h 441305"/>
                <a:gd name="connsiteX2" fmla="*/ 414414 w 414435"/>
                <a:gd name="connsiteY2" fmla="*/ 319131 h 441305"/>
                <a:gd name="connsiteX3" fmla="*/ 216579 w 414435"/>
                <a:gd name="connsiteY3" fmla="*/ 43 h 441305"/>
                <a:gd name="connsiteX4" fmla="*/ 171 w 414435"/>
                <a:gd name="connsiteY4" fmla="*/ 304176 h 441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4435" h="441305">
                  <a:moveTo>
                    <a:pt x="171" y="304176"/>
                  </a:moveTo>
                  <a:cubicBezTo>
                    <a:pt x="1791" y="369137"/>
                    <a:pt x="123996" y="443813"/>
                    <a:pt x="230200" y="441241"/>
                  </a:cubicBezTo>
                  <a:cubicBezTo>
                    <a:pt x="336404" y="438669"/>
                    <a:pt x="415938" y="384091"/>
                    <a:pt x="414414" y="319131"/>
                  </a:cubicBezTo>
                  <a:cubicBezTo>
                    <a:pt x="409270" y="109581"/>
                    <a:pt x="322402" y="-2529"/>
                    <a:pt x="216579" y="43"/>
                  </a:cubicBezTo>
                  <a:cubicBezTo>
                    <a:pt x="110757" y="2615"/>
                    <a:pt x="-5067" y="90150"/>
                    <a:pt x="171" y="304176"/>
                  </a:cubicBezTo>
                  <a:close/>
                </a:path>
              </a:pathLst>
            </a:custGeom>
            <a:solidFill>
              <a:srgbClr val="1C37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7" name="Graphic 4">
              <a:extLst>
                <a:ext uri="{FF2B5EF4-FFF2-40B4-BE49-F238E27FC236}">
                  <a16:creationId xmlns:a16="http://schemas.microsoft.com/office/drawing/2014/main" id="{23D77A1D-CD66-4BDA-8AAC-BACB097BB92B}"/>
                </a:ext>
              </a:extLst>
            </p:cNvPr>
            <p:cNvSpPr/>
            <p:nvPr/>
          </p:nvSpPr>
          <p:spPr>
            <a:xfrm>
              <a:off x="7238169" y="3249336"/>
              <a:ext cx="451846" cy="250291"/>
            </a:xfrm>
            <a:custGeom>
              <a:avLst/>
              <a:gdLst>
                <a:gd name="connsiteX0" fmla="*/ 69 w 451846"/>
                <a:gd name="connsiteY0" fmla="*/ 198312 h 250291"/>
                <a:gd name="connsiteX1" fmla="*/ 237242 w 451846"/>
                <a:gd name="connsiteY1" fmla="*/ 249938 h 250291"/>
                <a:gd name="connsiteX2" fmla="*/ 451839 w 451846"/>
                <a:gd name="connsiteY2" fmla="*/ 188692 h 250291"/>
                <a:gd name="connsiteX3" fmla="*/ 218477 w 451846"/>
                <a:gd name="connsiteY3" fmla="*/ 97 h 250291"/>
                <a:gd name="connsiteX4" fmla="*/ 69 w 451846"/>
                <a:gd name="connsiteY4" fmla="*/ 198312 h 250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1846" h="250291">
                  <a:moveTo>
                    <a:pt x="69" y="198312"/>
                  </a:moveTo>
                  <a:cubicBezTo>
                    <a:pt x="1021" y="236412"/>
                    <a:pt x="114369" y="252986"/>
                    <a:pt x="237242" y="249938"/>
                  </a:cubicBezTo>
                  <a:cubicBezTo>
                    <a:pt x="360114" y="246890"/>
                    <a:pt x="452792" y="226792"/>
                    <a:pt x="451839" y="188692"/>
                  </a:cubicBezTo>
                  <a:cubicBezTo>
                    <a:pt x="448792" y="66010"/>
                    <a:pt x="341731" y="-2951"/>
                    <a:pt x="218477" y="97"/>
                  </a:cubicBezTo>
                  <a:cubicBezTo>
                    <a:pt x="95224" y="3145"/>
                    <a:pt x="-2979" y="73249"/>
                    <a:pt x="69" y="198312"/>
                  </a:cubicBezTo>
                  <a:close/>
                </a:path>
              </a:pathLst>
            </a:custGeom>
            <a:solidFill>
              <a:srgbClr val="3C846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8" name="Graphic 4">
              <a:extLst>
                <a:ext uri="{FF2B5EF4-FFF2-40B4-BE49-F238E27FC236}">
                  <a16:creationId xmlns:a16="http://schemas.microsoft.com/office/drawing/2014/main" id="{2891C4A2-C22F-4631-9D16-1D09585EC265}"/>
                </a:ext>
              </a:extLst>
            </p:cNvPr>
            <p:cNvSpPr/>
            <p:nvPr/>
          </p:nvSpPr>
          <p:spPr>
            <a:xfrm>
              <a:off x="7193349" y="2630371"/>
              <a:ext cx="578546" cy="846854"/>
            </a:xfrm>
            <a:custGeom>
              <a:avLst/>
              <a:gdLst>
                <a:gd name="connsiteX0" fmla="*/ 576002 w 578546"/>
                <a:gd name="connsiteY0" fmla="*/ 149479 h 846854"/>
                <a:gd name="connsiteX1" fmla="*/ 273393 w 578546"/>
                <a:gd name="connsiteY1" fmla="*/ 32 h 846854"/>
                <a:gd name="connsiteX2" fmla="*/ 2312 w 578546"/>
                <a:gd name="connsiteY2" fmla="*/ 148146 h 846854"/>
                <a:gd name="connsiteX3" fmla="*/ 48127 w 578546"/>
                <a:gd name="connsiteY3" fmla="*/ 607156 h 846854"/>
                <a:gd name="connsiteX4" fmla="*/ 37554 w 578546"/>
                <a:gd name="connsiteY4" fmla="*/ 797656 h 846854"/>
                <a:gd name="connsiteX5" fmla="*/ 499898 w 578546"/>
                <a:gd name="connsiteY5" fmla="*/ 798608 h 846854"/>
                <a:gd name="connsiteX6" fmla="*/ 489325 w 578546"/>
                <a:gd name="connsiteY6" fmla="*/ 648018 h 846854"/>
                <a:gd name="connsiteX7" fmla="*/ 576002 w 578546"/>
                <a:gd name="connsiteY7" fmla="*/ 149479 h 84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8546" h="846854">
                  <a:moveTo>
                    <a:pt x="576002" y="149479"/>
                  </a:moveTo>
                  <a:cubicBezTo>
                    <a:pt x="529330" y="71375"/>
                    <a:pt x="284728" y="413"/>
                    <a:pt x="273393" y="32"/>
                  </a:cubicBezTo>
                  <a:cubicBezTo>
                    <a:pt x="195574" y="-2159"/>
                    <a:pt x="20123" y="108046"/>
                    <a:pt x="2312" y="148146"/>
                  </a:cubicBezTo>
                  <a:cubicBezTo>
                    <a:pt x="-13214" y="182912"/>
                    <a:pt x="54794" y="474758"/>
                    <a:pt x="48127" y="607156"/>
                  </a:cubicBezTo>
                  <a:cubicBezTo>
                    <a:pt x="44698" y="676212"/>
                    <a:pt x="35840" y="727837"/>
                    <a:pt x="37554" y="797656"/>
                  </a:cubicBezTo>
                  <a:cubicBezTo>
                    <a:pt x="39078" y="862616"/>
                    <a:pt x="501517" y="863569"/>
                    <a:pt x="499898" y="798608"/>
                  </a:cubicBezTo>
                  <a:cubicBezTo>
                    <a:pt x="498564" y="744792"/>
                    <a:pt x="488658" y="704120"/>
                    <a:pt x="489325" y="648018"/>
                  </a:cubicBezTo>
                  <a:cubicBezTo>
                    <a:pt x="490563" y="535337"/>
                    <a:pt x="596100" y="183103"/>
                    <a:pt x="576002" y="149479"/>
                  </a:cubicBezTo>
                  <a:close/>
                </a:path>
              </a:pathLst>
            </a:custGeom>
            <a:solidFill>
              <a:srgbClr val="71BF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9" name="Graphic 4">
              <a:extLst>
                <a:ext uri="{FF2B5EF4-FFF2-40B4-BE49-F238E27FC236}">
                  <a16:creationId xmlns:a16="http://schemas.microsoft.com/office/drawing/2014/main" id="{74E8BB59-9446-4800-8885-4EC77CEAE440}"/>
                </a:ext>
              </a:extLst>
            </p:cNvPr>
            <p:cNvSpPr/>
            <p:nvPr/>
          </p:nvSpPr>
          <p:spPr>
            <a:xfrm>
              <a:off x="7601350" y="2763678"/>
              <a:ext cx="170545" cy="694162"/>
            </a:xfrm>
            <a:custGeom>
              <a:avLst/>
              <a:gdLst>
                <a:gd name="connsiteX0" fmla="*/ 91896 w 170545"/>
                <a:gd name="connsiteY0" fmla="*/ 665016 h 694162"/>
                <a:gd name="connsiteX1" fmla="*/ 81324 w 170545"/>
                <a:gd name="connsiteY1" fmla="*/ 514425 h 694162"/>
                <a:gd name="connsiteX2" fmla="*/ 168001 w 170545"/>
                <a:gd name="connsiteY2" fmla="*/ 16172 h 694162"/>
                <a:gd name="connsiteX3" fmla="*/ 64369 w 170545"/>
                <a:gd name="connsiteY3" fmla="*/ 44747 h 694162"/>
                <a:gd name="connsiteX4" fmla="*/ 49605 w 170545"/>
                <a:gd name="connsiteY4" fmla="*/ 694162 h 694162"/>
                <a:gd name="connsiteX5" fmla="*/ 91896 w 170545"/>
                <a:gd name="connsiteY5" fmla="*/ 665016 h 694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0545" h="694162">
                  <a:moveTo>
                    <a:pt x="91896" y="665016"/>
                  </a:moveTo>
                  <a:cubicBezTo>
                    <a:pt x="90563" y="611199"/>
                    <a:pt x="80657" y="570527"/>
                    <a:pt x="81324" y="514425"/>
                  </a:cubicBezTo>
                  <a:cubicBezTo>
                    <a:pt x="82562" y="402030"/>
                    <a:pt x="188099" y="49796"/>
                    <a:pt x="168001" y="16172"/>
                  </a:cubicBezTo>
                  <a:cubicBezTo>
                    <a:pt x="147904" y="-17451"/>
                    <a:pt x="74180" y="5885"/>
                    <a:pt x="64369" y="44747"/>
                  </a:cubicBezTo>
                  <a:cubicBezTo>
                    <a:pt x="-19165" y="239534"/>
                    <a:pt x="-18499" y="412793"/>
                    <a:pt x="49605" y="694162"/>
                  </a:cubicBezTo>
                  <a:cubicBezTo>
                    <a:pt x="75799" y="687113"/>
                    <a:pt x="92182" y="677208"/>
                    <a:pt x="91896" y="665016"/>
                  </a:cubicBezTo>
                  <a:close/>
                </a:path>
              </a:pathLst>
            </a:custGeom>
            <a:solidFill>
              <a:srgbClr val="549E7B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0" name="Graphic 4">
              <a:extLst>
                <a:ext uri="{FF2B5EF4-FFF2-40B4-BE49-F238E27FC236}">
                  <a16:creationId xmlns:a16="http://schemas.microsoft.com/office/drawing/2014/main" id="{3CDF6260-1C52-47AB-A83D-73043CC6B35A}"/>
                </a:ext>
              </a:extLst>
            </p:cNvPr>
            <p:cNvSpPr/>
            <p:nvPr/>
          </p:nvSpPr>
          <p:spPr>
            <a:xfrm>
              <a:off x="7438354" y="2835378"/>
              <a:ext cx="21524" cy="21524"/>
            </a:xfrm>
            <a:custGeom>
              <a:avLst/>
              <a:gdLst>
                <a:gd name="connsiteX0" fmla="*/ 4 w 21524"/>
                <a:gd name="connsiteY0" fmla="*/ 11053 h 21524"/>
                <a:gd name="connsiteX1" fmla="*/ 11053 w 21524"/>
                <a:gd name="connsiteY1" fmla="*/ 21520 h 21524"/>
                <a:gd name="connsiteX2" fmla="*/ 21521 w 21524"/>
                <a:gd name="connsiteY2" fmla="*/ 10472 h 21524"/>
                <a:gd name="connsiteX3" fmla="*/ 10481 w 21524"/>
                <a:gd name="connsiteY3" fmla="*/ 4 h 21524"/>
                <a:gd name="connsiteX4" fmla="*/ 4 w 21524"/>
                <a:gd name="connsiteY4" fmla="*/ 11043 h 21524"/>
                <a:gd name="connsiteX5" fmla="*/ 4 w 21524"/>
                <a:gd name="connsiteY5" fmla="*/ 11053 h 21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24" h="21524">
                  <a:moveTo>
                    <a:pt x="4" y="11053"/>
                  </a:moveTo>
                  <a:cubicBezTo>
                    <a:pt x="166" y="16996"/>
                    <a:pt x="5109" y="21683"/>
                    <a:pt x="11053" y="21520"/>
                  </a:cubicBezTo>
                  <a:cubicBezTo>
                    <a:pt x="16996" y="21359"/>
                    <a:pt x="21683" y="16415"/>
                    <a:pt x="21521" y="10472"/>
                  </a:cubicBezTo>
                  <a:cubicBezTo>
                    <a:pt x="21359" y="4537"/>
                    <a:pt x="16425" y="-149"/>
                    <a:pt x="10481" y="4"/>
                  </a:cubicBezTo>
                  <a:cubicBezTo>
                    <a:pt x="4538" y="156"/>
                    <a:pt x="-149" y="5099"/>
                    <a:pt x="4" y="11043"/>
                  </a:cubicBezTo>
                  <a:cubicBezTo>
                    <a:pt x="4" y="11043"/>
                    <a:pt x="4" y="11053"/>
                    <a:pt x="4" y="11053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1" name="Graphic 4">
              <a:extLst>
                <a:ext uri="{FF2B5EF4-FFF2-40B4-BE49-F238E27FC236}">
                  <a16:creationId xmlns:a16="http://schemas.microsoft.com/office/drawing/2014/main" id="{DAD8ECEB-ED9D-4C4C-BDE5-654D1477AC8D}"/>
                </a:ext>
              </a:extLst>
            </p:cNvPr>
            <p:cNvSpPr/>
            <p:nvPr/>
          </p:nvSpPr>
          <p:spPr>
            <a:xfrm>
              <a:off x="7423878" y="2950537"/>
              <a:ext cx="21720" cy="21711"/>
            </a:xfrm>
            <a:custGeom>
              <a:avLst/>
              <a:gdLst>
                <a:gd name="connsiteX0" fmla="*/ 2 w 21720"/>
                <a:gd name="connsiteY0" fmla="*/ 11051 h 21711"/>
                <a:gd name="connsiteX1" fmla="*/ 11051 w 21720"/>
                <a:gd name="connsiteY1" fmla="*/ 21709 h 21711"/>
                <a:gd name="connsiteX2" fmla="*/ 21719 w 21720"/>
                <a:gd name="connsiteY2" fmla="*/ 10660 h 21711"/>
                <a:gd name="connsiteX3" fmla="*/ 10660 w 21720"/>
                <a:gd name="connsiteY3" fmla="*/ 2 h 21711"/>
                <a:gd name="connsiteX4" fmla="*/ 10575 w 21720"/>
                <a:gd name="connsiteY4" fmla="*/ 2 h 21711"/>
                <a:gd name="connsiteX5" fmla="*/ 2 w 21720"/>
                <a:gd name="connsiteY5" fmla="*/ 11051 h 21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0" h="21711">
                  <a:moveTo>
                    <a:pt x="2" y="11051"/>
                  </a:moveTo>
                  <a:cubicBezTo>
                    <a:pt x="107" y="17051"/>
                    <a:pt x="5060" y="21823"/>
                    <a:pt x="11051" y="21709"/>
                  </a:cubicBezTo>
                  <a:cubicBezTo>
                    <a:pt x="17052" y="21604"/>
                    <a:pt x="21824" y="16661"/>
                    <a:pt x="21719" y="10660"/>
                  </a:cubicBezTo>
                  <a:cubicBezTo>
                    <a:pt x="21604" y="4669"/>
                    <a:pt x="16661" y="-103"/>
                    <a:pt x="10660" y="2"/>
                  </a:cubicBezTo>
                  <a:cubicBezTo>
                    <a:pt x="10632" y="2"/>
                    <a:pt x="10603" y="2"/>
                    <a:pt x="10575" y="2"/>
                  </a:cubicBezTo>
                  <a:cubicBezTo>
                    <a:pt x="4612" y="154"/>
                    <a:pt x="-103" y="5088"/>
                    <a:pt x="2" y="1105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2" name="Graphic 4">
              <a:extLst>
                <a:ext uri="{FF2B5EF4-FFF2-40B4-BE49-F238E27FC236}">
                  <a16:creationId xmlns:a16="http://schemas.microsoft.com/office/drawing/2014/main" id="{A9183A7F-9B06-4C12-A77E-7760B39C208A}"/>
                </a:ext>
              </a:extLst>
            </p:cNvPr>
            <p:cNvSpPr/>
            <p:nvPr/>
          </p:nvSpPr>
          <p:spPr>
            <a:xfrm>
              <a:off x="7415496" y="3062646"/>
              <a:ext cx="21720" cy="21711"/>
            </a:xfrm>
            <a:custGeom>
              <a:avLst/>
              <a:gdLst>
                <a:gd name="connsiteX0" fmla="*/ 2 w 21720"/>
                <a:gd name="connsiteY0" fmla="*/ 11051 h 21711"/>
                <a:gd name="connsiteX1" fmla="*/ 11050 w 21720"/>
                <a:gd name="connsiteY1" fmla="*/ 21709 h 21711"/>
                <a:gd name="connsiteX2" fmla="*/ 21718 w 21720"/>
                <a:gd name="connsiteY2" fmla="*/ 10660 h 21711"/>
                <a:gd name="connsiteX3" fmla="*/ 10660 w 21720"/>
                <a:gd name="connsiteY3" fmla="*/ 2 h 21711"/>
                <a:gd name="connsiteX4" fmla="*/ 10574 w 21720"/>
                <a:gd name="connsiteY4" fmla="*/ 2 h 21711"/>
                <a:gd name="connsiteX5" fmla="*/ 2 w 21720"/>
                <a:gd name="connsiteY5" fmla="*/ 10946 h 21711"/>
                <a:gd name="connsiteX6" fmla="*/ 2 w 21720"/>
                <a:gd name="connsiteY6" fmla="*/ 11051 h 21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20" h="21711">
                  <a:moveTo>
                    <a:pt x="2" y="11051"/>
                  </a:moveTo>
                  <a:cubicBezTo>
                    <a:pt x="106" y="17042"/>
                    <a:pt x="5059" y="21823"/>
                    <a:pt x="11050" y="21709"/>
                  </a:cubicBezTo>
                  <a:cubicBezTo>
                    <a:pt x="17051" y="21604"/>
                    <a:pt x="21823" y="16661"/>
                    <a:pt x="21718" y="10660"/>
                  </a:cubicBezTo>
                  <a:cubicBezTo>
                    <a:pt x="21604" y="4669"/>
                    <a:pt x="16661" y="-103"/>
                    <a:pt x="10660" y="2"/>
                  </a:cubicBezTo>
                  <a:cubicBezTo>
                    <a:pt x="10631" y="2"/>
                    <a:pt x="10603" y="2"/>
                    <a:pt x="10574" y="2"/>
                  </a:cubicBezTo>
                  <a:cubicBezTo>
                    <a:pt x="4631" y="106"/>
                    <a:pt x="-104" y="5002"/>
                    <a:pt x="2" y="10946"/>
                  </a:cubicBezTo>
                  <a:cubicBezTo>
                    <a:pt x="2" y="10984"/>
                    <a:pt x="2" y="11013"/>
                    <a:pt x="2" y="1105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3" name="Graphic 4">
              <a:extLst>
                <a:ext uri="{FF2B5EF4-FFF2-40B4-BE49-F238E27FC236}">
                  <a16:creationId xmlns:a16="http://schemas.microsoft.com/office/drawing/2014/main" id="{C4EA4DBA-3B88-44B2-974F-6B2EAB0B127C}"/>
                </a:ext>
              </a:extLst>
            </p:cNvPr>
            <p:cNvSpPr/>
            <p:nvPr/>
          </p:nvSpPr>
          <p:spPr>
            <a:xfrm>
              <a:off x="7407209" y="3166183"/>
              <a:ext cx="21720" cy="21711"/>
            </a:xfrm>
            <a:custGeom>
              <a:avLst/>
              <a:gdLst>
                <a:gd name="connsiteX0" fmla="*/ 2 w 21720"/>
                <a:gd name="connsiteY0" fmla="*/ 11051 h 21711"/>
                <a:gd name="connsiteX1" fmla="*/ 11051 w 21720"/>
                <a:gd name="connsiteY1" fmla="*/ 21709 h 21711"/>
                <a:gd name="connsiteX2" fmla="*/ 21719 w 21720"/>
                <a:gd name="connsiteY2" fmla="*/ 10660 h 21711"/>
                <a:gd name="connsiteX3" fmla="*/ 10660 w 21720"/>
                <a:gd name="connsiteY3" fmla="*/ 2 h 21711"/>
                <a:gd name="connsiteX4" fmla="*/ 10575 w 21720"/>
                <a:gd name="connsiteY4" fmla="*/ 2 h 21711"/>
                <a:gd name="connsiteX5" fmla="*/ 2 w 21720"/>
                <a:gd name="connsiteY5" fmla="*/ 11051 h 21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0" h="21711">
                  <a:moveTo>
                    <a:pt x="2" y="11051"/>
                  </a:moveTo>
                  <a:cubicBezTo>
                    <a:pt x="107" y="17051"/>
                    <a:pt x="5060" y="21823"/>
                    <a:pt x="11051" y="21709"/>
                  </a:cubicBezTo>
                  <a:cubicBezTo>
                    <a:pt x="17052" y="21604"/>
                    <a:pt x="21824" y="16661"/>
                    <a:pt x="21719" y="10660"/>
                  </a:cubicBezTo>
                  <a:cubicBezTo>
                    <a:pt x="21604" y="4669"/>
                    <a:pt x="16661" y="-103"/>
                    <a:pt x="10660" y="2"/>
                  </a:cubicBezTo>
                  <a:cubicBezTo>
                    <a:pt x="10632" y="2"/>
                    <a:pt x="10603" y="2"/>
                    <a:pt x="10575" y="2"/>
                  </a:cubicBezTo>
                  <a:cubicBezTo>
                    <a:pt x="4612" y="154"/>
                    <a:pt x="-103" y="5088"/>
                    <a:pt x="2" y="1105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4" name="Graphic 4">
              <a:extLst>
                <a:ext uri="{FF2B5EF4-FFF2-40B4-BE49-F238E27FC236}">
                  <a16:creationId xmlns:a16="http://schemas.microsoft.com/office/drawing/2014/main" id="{A235D181-FB3A-4087-B8B4-98A328A7E207}"/>
                </a:ext>
              </a:extLst>
            </p:cNvPr>
            <p:cNvSpPr/>
            <p:nvPr/>
          </p:nvSpPr>
          <p:spPr>
            <a:xfrm>
              <a:off x="7407391" y="3268289"/>
              <a:ext cx="21532" cy="21524"/>
            </a:xfrm>
            <a:custGeom>
              <a:avLst/>
              <a:gdLst>
                <a:gd name="connsiteX0" fmla="*/ 11 w 21532"/>
                <a:gd name="connsiteY0" fmla="*/ 11053 h 21524"/>
                <a:gd name="connsiteX1" fmla="*/ 11060 w 21532"/>
                <a:gd name="connsiteY1" fmla="*/ 21521 h 21524"/>
                <a:gd name="connsiteX2" fmla="*/ 21528 w 21532"/>
                <a:gd name="connsiteY2" fmla="*/ 10472 h 21524"/>
                <a:gd name="connsiteX3" fmla="*/ 10489 w 21532"/>
                <a:gd name="connsiteY3" fmla="*/ 4 h 21524"/>
                <a:gd name="connsiteX4" fmla="*/ 1 w 21532"/>
                <a:gd name="connsiteY4" fmla="*/ 10853 h 21524"/>
                <a:gd name="connsiteX5" fmla="*/ 11 w 21532"/>
                <a:gd name="connsiteY5" fmla="*/ 11053 h 21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32" h="21524">
                  <a:moveTo>
                    <a:pt x="11" y="11053"/>
                  </a:moveTo>
                  <a:cubicBezTo>
                    <a:pt x="173" y="16996"/>
                    <a:pt x="5116" y="21683"/>
                    <a:pt x="11060" y="21521"/>
                  </a:cubicBezTo>
                  <a:cubicBezTo>
                    <a:pt x="17003" y="21359"/>
                    <a:pt x="21690" y="16415"/>
                    <a:pt x="21528" y="10472"/>
                  </a:cubicBezTo>
                  <a:cubicBezTo>
                    <a:pt x="21366" y="4538"/>
                    <a:pt x="16432" y="-149"/>
                    <a:pt x="10489" y="4"/>
                  </a:cubicBezTo>
                  <a:cubicBezTo>
                    <a:pt x="4592" y="109"/>
                    <a:pt x="-94" y="4966"/>
                    <a:pt x="1" y="10853"/>
                  </a:cubicBezTo>
                  <a:cubicBezTo>
                    <a:pt x="11" y="10920"/>
                    <a:pt x="11" y="10986"/>
                    <a:pt x="11" y="11053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5" name="Graphic 4">
              <a:extLst>
                <a:ext uri="{FF2B5EF4-FFF2-40B4-BE49-F238E27FC236}">
                  <a16:creationId xmlns:a16="http://schemas.microsoft.com/office/drawing/2014/main" id="{8D20122D-AFDB-48D0-B339-7A07C37B73C4}"/>
                </a:ext>
              </a:extLst>
            </p:cNvPr>
            <p:cNvSpPr/>
            <p:nvPr/>
          </p:nvSpPr>
          <p:spPr>
            <a:xfrm>
              <a:off x="7404447" y="3370399"/>
              <a:ext cx="21720" cy="21711"/>
            </a:xfrm>
            <a:custGeom>
              <a:avLst/>
              <a:gdLst>
                <a:gd name="connsiteX0" fmla="*/ 2 w 21720"/>
                <a:gd name="connsiteY0" fmla="*/ 11051 h 21711"/>
                <a:gd name="connsiteX1" fmla="*/ 11051 w 21720"/>
                <a:gd name="connsiteY1" fmla="*/ 21709 h 21711"/>
                <a:gd name="connsiteX2" fmla="*/ 21719 w 21720"/>
                <a:gd name="connsiteY2" fmla="*/ 10660 h 21711"/>
                <a:gd name="connsiteX3" fmla="*/ 10660 w 21720"/>
                <a:gd name="connsiteY3" fmla="*/ 2 h 21711"/>
                <a:gd name="connsiteX4" fmla="*/ 10574 w 21720"/>
                <a:gd name="connsiteY4" fmla="*/ 2 h 21711"/>
                <a:gd name="connsiteX5" fmla="*/ 2 w 21720"/>
                <a:gd name="connsiteY5" fmla="*/ 11051 h 21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0" h="21711">
                  <a:moveTo>
                    <a:pt x="2" y="11051"/>
                  </a:moveTo>
                  <a:cubicBezTo>
                    <a:pt x="106" y="17052"/>
                    <a:pt x="5060" y="21824"/>
                    <a:pt x="11051" y="21709"/>
                  </a:cubicBezTo>
                  <a:cubicBezTo>
                    <a:pt x="17051" y="21604"/>
                    <a:pt x="21824" y="16661"/>
                    <a:pt x="21719" y="10660"/>
                  </a:cubicBezTo>
                  <a:cubicBezTo>
                    <a:pt x="21604" y="4669"/>
                    <a:pt x="16661" y="-103"/>
                    <a:pt x="10660" y="2"/>
                  </a:cubicBezTo>
                  <a:cubicBezTo>
                    <a:pt x="10632" y="2"/>
                    <a:pt x="10603" y="2"/>
                    <a:pt x="10574" y="2"/>
                  </a:cubicBezTo>
                  <a:cubicBezTo>
                    <a:pt x="4612" y="154"/>
                    <a:pt x="-103" y="5088"/>
                    <a:pt x="2" y="1105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6" name="Graphic 4">
              <a:extLst>
                <a:ext uri="{FF2B5EF4-FFF2-40B4-BE49-F238E27FC236}">
                  <a16:creationId xmlns:a16="http://schemas.microsoft.com/office/drawing/2014/main" id="{4C1290F7-D623-4BE8-9D9E-5EBEF79C4CFD}"/>
                </a:ext>
              </a:extLst>
            </p:cNvPr>
            <p:cNvSpPr/>
            <p:nvPr/>
          </p:nvSpPr>
          <p:spPr>
            <a:xfrm>
              <a:off x="7331487" y="2947205"/>
              <a:ext cx="204025" cy="130302"/>
            </a:xfrm>
            <a:custGeom>
              <a:avLst/>
              <a:gdLst>
                <a:gd name="connsiteX0" fmla="*/ 196691 w 204025"/>
                <a:gd name="connsiteY0" fmla="*/ 0 h 130302"/>
                <a:gd name="connsiteX1" fmla="*/ 204026 w 204025"/>
                <a:gd name="connsiteY1" fmla="*/ 0 h 130302"/>
                <a:gd name="connsiteX2" fmla="*/ 204026 w 204025"/>
                <a:gd name="connsiteY2" fmla="*/ 130302 h 130302"/>
                <a:gd name="connsiteX3" fmla="*/ 196691 w 204025"/>
                <a:gd name="connsiteY3" fmla="*/ 130302 h 130302"/>
                <a:gd name="connsiteX4" fmla="*/ 7334 w 204025"/>
                <a:gd name="connsiteY4" fmla="*/ 130302 h 130302"/>
                <a:gd name="connsiteX5" fmla="*/ 0 w 204025"/>
                <a:gd name="connsiteY5" fmla="*/ 130302 h 130302"/>
                <a:gd name="connsiteX6" fmla="*/ 0 w 204025"/>
                <a:gd name="connsiteY6" fmla="*/ 0 h 130302"/>
                <a:gd name="connsiteX7" fmla="*/ 7334 w 204025"/>
                <a:gd name="connsiteY7" fmla="*/ 0 h 130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025" h="130302">
                  <a:moveTo>
                    <a:pt x="196691" y="0"/>
                  </a:moveTo>
                  <a:cubicBezTo>
                    <a:pt x="200741" y="0"/>
                    <a:pt x="204026" y="0"/>
                    <a:pt x="204026" y="0"/>
                  </a:cubicBezTo>
                  <a:lnTo>
                    <a:pt x="204026" y="130302"/>
                  </a:lnTo>
                  <a:cubicBezTo>
                    <a:pt x="204026" y="130302"/>
                    <a:pt x="200742" y="130302"/>
                    <a:pt x="196691" y="130302"/>
                  </a:cubicBezTo>
                  <a:lnTo>
                    <a:pt x="7334" y="130302"/>
                  </a:lnTo>
                  <a:cubicBezTo>
                    <a:pt x="3283" y="130302"/>
                    <a:pt x="0" y="130302"/>
                    <a:pt x="0" y="130302"/>
                  </a:cubicBezTo>
                  <a:lnTo>
                    <a:pt x="0" y="0"/>
                  </a:lnTo>
                  <a:cubicBezTo>
                    <a:pt x="0" y="0"/>
                    <a:pt x="3283" y="0"/>
                    <a:pt x="7334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7" name="Graphic 4">
              <a:extLst>
                <a:ext uri="{FF2B5EF4-FFF2-40B4-BE49-F238E27FC236}">
                  <a16:creationId xmlns:a16="http://schemas.microsoft.com/office/drawing/2014/main" id="{3D07609F-FA11-46D8-8AE2-487E3AA1CD61}"/>
                </a:ext>
              </a:extLst>
            </p:cNvPr>
            <p:cNvSpPr/>
            <p:nvPr/>
          </p:nvSpPr>
          <p:spPr>
            <a:xfrm>
              <a:off x="7343965" y="2979114"/>
              <a:ext cx="60198" cy="76485"/>
            </a:xfrm>
            <a:custGeom>
              <a:avLst/>
              <a:gdLst>
                <a:gd name="connsiteX0" fmla="*/ 54293 w 60198"/>
                <a:gd name="connsiteY0" fmla="*/ 0 h 76485"/>
                <a:gd name="connsiteX1" fmla="*/ 60198 w 60198"/>
                <a:gd name="connsiteY1" fmla="*/ 0 h 76485"/>
                <a:gd name="connsiteX2" fmla="*/ 60198 w 60198"/>
                <a:gd name="connsiteY2" fmla="*/ 76486 h 76485"/>
                <a:gd name="connsiteX3" fmla="*/ 54293 w 60198"/>
                <a:gd name="connsiteY3" fmla="*/ 76486 h 76485"/>
                <a:gd name="connsiteX4" fmla="*/ 5906 w 60198"/>
                <a:gd name="connsiteY4" fmla="*/ 76486 h 76485"/>
                <a:gd name="connsiteX5" fmla="*/ 0 w 60198"/>
                <a:gd name="connsiteY5" fmla="*/ 76486 h 76485"/>
                <a:gd name="connsiteX6" fmla="*/ 0 w 60198"/>
                <a:gd name="connsiteY6" fmla="*/ 0 h 76485"/>
                <a:gd name="connsiteX7" fmla="*/ 5906 w 60198"/>
                <a:gd name="connsiteY7" fmla="*/ 0 h 76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198" h="76485">
                  <a:moveTo>
                    <a:pt x="54293" y="0"/>
                  </a:moveTo>
                  <a:cubicBezTo>
                    <a:pt x="57554" y="0"/>
                    <a:pt x="60198" y="0"/>
                    <a:pt x="60198" y="0"/>
                  </a:cubicBezTo>
                  <a:lnTo>
                    <a:pt x="60198" y="76486"/>
                  </a:lnTo>
                  <a:cubicBezTo>
                    <a:pt x="60198" y="76486"/>
                    <a:pt x="57554" y="76486"/>
                    <a:pt x="54293" y="76486"/>
                  </a:cubicBezTo>
                  <a:lnTo>
                    <a:pt x="5906" y="76486"/>
                  </a:lnTo>
                  <a:cubicBezTo>
                    <a:pt x="2645" y="76486"/>
                    <a:pt x="0" y="76486"/>
                    <a:pt x="0" y="76486"/>
                  </a:cubicBezTo>
                  <a:lnTo>
                    <a:pt x="0" y="0"/>
                  </a:lnTo>
                  <a:cubicBezTo>
                    <a:pt x="0" y="0"/>
                    <a:pt x="2645" y="0"/>
                    <a:pt x="5906" y="0"/>
                  </a:cubicBezTo>
                  <a:close/>
                </a:path>
              </a:pathLst>
            </a:custGeom>
            <a:solidFill>
              <a:srgbClr val="71BF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8" name="Graphic 4">
              <a:extLst>
                <a:ext uri="{FF2B5EF4-FFF2-40B4-BE49-F238E27FC236}">
                  <a16:creationId xmlns:a16="http://schemas.microsoft.com/office/drawing/2014/main" id="{A41932CC-0C24-4F7E-ABC8-F73A57D95EE5}"/>
                </a:ext>
              </a:extLst>
            </p:cNvPr>
            <p:cNvSpPr/>
            <p:nvPr/>
          </p:nvSpPr>
          <p:spPr>
            <a:xfrm>
              <a:off x="7407401" y="2952253"/>
              <a:ext cx="52292" cy="8001"/>
            </a:xfrm>
            <a:custGeom>
              <a:avLst/>
              <a:gdLst>
                <a:gd name="connsiteX0" fmla="*/ 0 w 52292"/>
                <a:gd name="connsiteY0" fmla="*/ 0 h 8001"/>
                <a:gd name="connsiteX1" fmla="*/ 52292 w 52292"/>
                <a:gd name="connsiteY1" fmla="*/ 0 h 8001"/>
                <a:gd name="connsiteX2" fmla="*/ 52292 w 52292"/>
                <a:gd name="connsiteY2" fmla="*/ 8001 h 8001"/>
                <a:gd name="connsiteX3" fmla="*/ 0 w 52292"/>
                <a:gd name="connsiteY3" fmla="*/ 8001 h 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292" h="8001">
                  <a:moveTo>
                    <a:pt x="0" y="0"/>
                  </a:moveTo>
                  <a:lnTo>
                    <a:pt x="52292" y="0"/>
                  </a:lnTo>
                  <a:lnTo>
                    <a:pt x="52292" y="8001"/>
                  </a:lnTo>
                  <a:lnTo>
                    <a:pt x="0" y="8001"/>
                  </a:ln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9" name="Graphic 4">
              <a:extLst>
                <a:ext uri="{FF2B5EF4-FFF2-40B4-BE49-F238E27FC236}">
                  <a16:creationId xmlns:a16="http://schemas.microsoft.com/office/drawing/2014/main" id="{DD6ED93C-83EE-4229-A634-573DEA2DA07B}"/>
                </a:ext>
              </a:extLst>
            </p:cNvPr>
            <p:cNvSpPr/>
            <p:nvPr/>
          </p:nvSpPr>
          <p:spPr>
            <a:xfrm>
              <a:off x="7418832" y="2921964"/>
              <a:ext cx="27717" cy="34289"/>
            </a:xfrm>
            <a:custGeom>
              <a:avLst/>
              <a:gdLst>
                <a:gd name="connsiteX0" fmla="*/ 24669 w 27717"/>
                <a:gd name="connsiteY0" fmla="*/ 0 h 34289"/>
                <a:gd name="connsiteX1" fmla="*/ 27718 w 27717"/>
                <a:gd name="connsiteY1" fmla="*/ 0 h 34289"/>
                <a:gd name="connsiteX2" fmla="*/ 27718 w 27717"/>
                <a:gd name="connsiteY2" fmla="*/ 34290 h 34289"/>
                <a:gd name="connsiteX3" fmla="*/ 24669 w 27717"/>
                <a:gd name="connsiteY3" fmla="*/ 34290 h 34289"/>
                <a:gd name="connsiteX4" fmla="*/ 3048 w 27717"/>
                <a:gd name="connsiteY4" fmla="*/ 34290 h 34289"/>
                <a:gd name="connsiteX5" fmla="*/ -1 w 27717"/>
                <a:gd name="connsiteY5" fmla="*/ 34290 h 34289"/>
                <a:gd name="connsiteX6" fmla="*/ -1 w 27717"/>
                <a:gd name="connsiteY6" fmla="*/ 0 h 34289"/>
                <a:gd name="connsiteX7" fmla="*/ 3048 w 27717"/>
                <a:gd name="connsiteY7" fmla="*/ 0 h 34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7" h="34289">
                  <a:moveTo>
                    <a:pt x="24669" y="0"/>
                  </a:moveTo>
                  <a:cubicBezTo>
                    <a:pt x="26353" y="0"/>
                    <a:pt x="27718" y="0"/>
                    <a:pt x="27718" y="0"/>
                  </a:cubicBezTo>
                  <a:lnTo>
                    <a:pt x="27718" y="34290"/>
                  </a:lnTo>
                  <a:cubicBezTo>
                    <a:pt x="27718" y="34290"/>
                    <a:pt x="26353" y="34290"/>
                    <a:pt x="24669" y="34290"/>
                  </a:cubicBezTo>
                  <a:lnTo>
                    <a:pt x="3048" y="34290"/>
                  </a:lnTo>
                  <a:cubicBezTo>
                    <a:pt x="1364" y="34290"/>
                    <a:pt x="-1" y="34290"/>
                    <a:pt x="-1" y="34290"/>
                  </a:cubicBezTo>
                  <a:lnTo>
                    <a:pt x="-1" y="0"/>
                  </a:lnTo>
                  <a:cubicBezTo>
                    <a:pt x="-1" y="0"/>
                    <a:pt x="1364" y="0"/>
                    <a:pt x="3048" y="0"/>
                  </a:cubicBezTo>
                  <a:close/>
                </a:path>
              </a:pathLst>
            </a:custGeom>
            <a:solidFill>
              <a:srgbClr val="7C42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0" name="Graphic 4">
              <a:extLst>
                <a:ext uri="{FF2B5EF4-FFF2-40B4-BE49-F238E27FC236}">
                  <a16:creationId xmlns:a16="http://schemas.microsoft.com/office/drawing/2014/main" id="{5779C606-CA24-4E99-8190-BEB8D3A15D26}"/>
                </a:ext>
              </a:extLst>
            </p:cNvPr>
            <p:cNvSpPr/>
            <p:nvPr/>
          </p:nvSpPr>
          <p:spPr>
            <a:xfrm>
              <a:off x="7426356" y="2979114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5 w 93154"/>
                <a:gd name="connsiteY1" fmla="*/ 0 h 8762"/>
                <a:gd name="connsiteX2" fmla="*/ 93155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5" y="0"/>
                  </a:lnTo>
                  <a:lnTo>
                    <a:pt x="93155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1" name="Graphic 4">
              <a:extLst>
                <a:ext uri="{FF2B5EF4-FFF2-40B4-BE49-F238E27FC236}">
                  <a16:creationId xmlns:a16="http://schemas.microsoft.com/office/drawing/2014/main" id="{3A226615-E7F1-4560-8913-3C95616F3BF4}"/>
                </a:ext>
              </a:extLst>
            </p:cNvPr>
            <p:cNvSpPr/>
            <p:nvPr/>
          </p:nvSpPr>
          <p:spPr>
            <a:xfrm>
              <a:off x="7426356" y="2997497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5 w 93154"/>
                <a:gd name="connsiteY1" fmla="*/ 0 h 8762"/>
                <a:gd name="connsiteX2" fmla="*/ 93155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5" y="0"/>
                  </a:lnTo>
                  <a:lnTo>
                    <a:pt x="93155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2" name="Graphic 4">
              <a:extLst>
                <a:ext uri="{FF2B5EF4-FFF2-40B4-BE49-F238E27FC236}">
                  <a16:creationId xmlns:a16="http://schemas.microsoft.com/office/drawing/2014/main" id="{BA727764-AD70-43EB-896E-DA73FA14AD29}"/>
                </a:ext>
              </a:extLst>
            </p:cNvPr>
            <p:cNvSpPr/>
            <p:nvPr/>
          </p:nvSpPr>
          <p:spPr>
            <a:xfrm>
              <a:off x="7426356" y="3015880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5 w 93154"/>
                <a:gd name="connsiteY1" fmla="*/ 0 h 8762"/>
                <a:gd name="connsiteX2" fmla="*/ 93155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5" y="0"/>
                  </a:lnTo>
                  <a:lnTo>
                    <a:pt x="93155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3" name="Graphic 4">
              <a:extLst>
                <a:ext uri="{FF2B5EF4-FFF2-40B4-BE49-F238E27FC236}">
                  <a16:creationId xmlns:a16="http://schemas.microsoft.com/office/drawing/2014/main" id="{45B662EE-366E-47EF-807F-26118943FF53}"/>
                </a:ext>
              </a:extLst>
            </p:cNvPr>
            <p:cNvSpPr/>
            <p:nvPr/>
          </p:nvSpPr>
          <p:spPr>
            <a:xfrm>
              <a:off x="7426356" y="3046837"/>
              <a:ext cx="93154" cy="8762"/>
            </a:xfrm>
            <a:custGeom>
              <a:avLst/>
              <a:gdLst>
                <a:gd name="connsiteX0" fmla="*/ 0 w 93154"/>
                <a:gd name="connsiteY0" fmla="*/ 0 h 8762"/>
                <a:gd name="connsiteX1" fmla="*/ 93155 w 93154"/>
                <a:gd name="connsiteY1" fmla="*/ 0 h 8762"/>
                <a:gd name="connsiteX2" fmla="*/ 93155 w 93154"/>
                <a:gd name="connsiteY2" fmla="*/ 8763 h 8762"/>
                <a:gd name="connsiteX3" fmla="*/ 0 w 93154"/>
                <a:gd name="connsiteY3" fmla="*/ 8763 h 8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154" h="8762">
                  <a:moveTo>
                    <a:pt x="0" y="0"/>
                  </a:moveTo>
                  <a:lnTo>
                    <a:pt x="93155" y="0"/>
                  </a:lnTo>
                  <a:lnTo>
                    <a:pt x="93155" y="8763"/>
                  </a:lnTo>
                  <a:lnTo>
                    <a:pt x="0" y="8763"/>
                  </a:lnTo>
                  <a:close/>
                </a:path>
              </a:pathLst>
            </a:custGeom>
            <a:solidFill>
              <a:srgbClr val="A1ABA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4" name="Graphic 4">
              <a:extLst>
                <a:ext uri="{FF2B5EF4-FFF2-40B4-BE49-F238E27FC236}">
                  <a16:creationId xmlns:a16="http://schemas.microsoft.com/office/drawing/2014/main" id="{EE7720CD-0E13-4635-B241-564D02B79287}"/>
                </a:ext>
              </a:extLst>
            </p:cNvPr>
            <p:cNvSpPr/>
            <p:nvPr/>
          </p:nvSpPr>
          <p:spPr>
            <a:xfrm>
              <a:off x="7355470" y="2656216"/>
              <a:ext cx="237479" cy="273781"/>
            </a:xfrm>
            <a:custGeom>
              <a:avLst/>
              <a:gdLst>
                <a:gd name="connsiteX0" fmla="*/ 89746 w 237479"/>
                <a:gd name="connsiteY0" fmla="*/ 273749 h 273781"/>
                <a:gd name="connsiteX1" fmla="*/ 65362 w 237479"/>
                <a:gd name="connsiteY1" fmla="*/ 273749 h 273781"/>
                <a:gd name="connsiteX2" fmla="*/ 59266 w 237479"/>
                <a:gd name="connsiteY2" fmla="*/ 269749 h 273781"/>
                <a:gd name="connsiteX3" fmla="*/ 6498 w 237479"/>
                <a:gd name="connsiteY3" fmla="*/ 4096 h 273781"/>
                <a:gd name="connsiteX4" fmla="*/ 11450 w 237479"/>
                <a:gd name="connsiteY4" fmla="*/ 477 h 273781"/>
                <a:gd name="connsiteX5" fmla="*/ 65934 w 237479"/>
                <a:gd name="connsiteY5" fmla="*/ 267177 h 273781"/>
                <a:gd name="connsiteX6" fmla="*/ 89746 w 237479"/>
                <a:gd name="connsiteY6" fmla="*/ 267177 h 273781"/>
                <a:gd name="connsiteX7" fmla="*/ 91175 w 237479"/>
                <a:gd name="connsiteY7" fmla="*/ 265081 h 273781"/>
                <a:gd name="connsiteX8" fmla="*/ 231288 w 237479"/>
                <a:gd name="connsiteY8" fmla="*/ 9430 h 273781"/>
                <a:gd name="connsiteX9" fmla="*/ 237479 w 237479"/>
                <a:gd name="connsiteY9" fmla="*/ 15622 h 273781"/>
                <a:gd name="connsiteX10" fmla="*/ 96604 w 237479"/>
                <a:gd name="connsiteY10" fmla="*/ 269844 h 273781"/>
                <a:gd name="connsiteX11" fmla="*/ 94699 w 237479"/>
                <a:gd name="connsiteY11" fmla="*/ 272130 h 273781"/>
                <a:gd name="connsiteX12" fmla="*/ 89746 w 237479"/>
                <a:gd name="connsiteY12" fmla="*/ 273749 h 27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7479" h="273781">
                  <a:moveTo>
                    <a:pt x="89746" y="273749"/>
                  </a:moveTo>
                  <a:lnTo>
                    <a:pt x="65362" y="273749"/>
                  </a:lnTo>
                  <a:cubicBezTo>
                    <a:pt x="62704" y="273768"/>
                    <a:pt x="60304" y="272187"/>
                    <a:pt x="59266" y="269749"/>
                  </a:cubicBezTo>
                  <a:cubicBezTo>
                    <a:pt x="28215" y="195549"/>
                    <a:pt x="-16934" y="36577"/>
                    <a:pt x="6498" y="4096"/>
                  </a:cubicBezTo>
                  <a:cubicBezTo>
                    <a:pt x="7641" y="2477"/>
                    <a:pt x="12213" y="-1333"/>
                    <a:pt x="11450" y="477"/>
                  </a:cubicBezTo>
                  <a:cubicBezTo>
                    <a:pt x="-2456" y="32290"/>
                    <a:pt x="30500" y="183166"/>
                    <a:pt x="65934" y="267177"/>
                  </a:cubicBezTo>
                  <a:lnTo>
                    <a:pt x="89746" y="267177"/>
                  </a:lnTo>
                  <a:lnTo>
                    <a:pt x="91175" y="265081"/>
                  </a:lnTo>
                  <a:cubicBezTo>
                    <a:pt x="130989" y="219361"/>
                    <a:pt x="225572" y="98870"/>
                    <a:pt x="231288" y="9430"/>
                  </a:cubicBezTo>
                  <a:cubicBezTo>
                    <a:pt x="231288" y="7430"/>
                    <a:pt x="237574" y="13621"/>
                    <a:pt x="237479" y="15622"/>
                  </a:cubicBezTo>
                  <a:cubicBezTo>
                    <a:pt x="231573" y="107252"/>
                    <a:pt x="136895" y="223552"/>
                    <a:pt x="96604" y="269844"/>
                  </a:cubicBezTo>
                  <a:lnTo>
                    <a:pt x="94699" y="272130"/>
                  </a:lnTo>
                  <a:cubicBezTo>
                    <a:pt x="93347" y="273340"/>
                    <a:pt x="91546" y="273930"/>
                    <a:pt x="89746" y="273749"/>
                  </a:cubicBezTo>
                  <a:close/>
                </a:path>
              </a:pathLst>
            </a:custGeom>
            <a:solidFill>
              <a:srgbClr val="76458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5" name="Graphic 4">
              <a:extLst>
                <a:ext uri="{FF2B5EF4-FFF2-40B4-BE49-F238E27FC236}">
                  <a16:creationId xmlns:a16="http://schemas.microsoft.com/office/drawing/2014/main" id="{D7F3878D-D9E8-4EEA-9F2D-68E080748D73}"/>
                </a:ext>
              </a:extLst>
            </p:cNvPr>
            <p:cNvSpPr/>
            <p:nvPr/>
          </p:nvSpPr>
          <p:spPr>
            <a:xfrm>
              <a:off x="7386637" y="2591833"/>
              <a:ext cx="172021" cy="101434"/>
            </a:xfrm>
            <a:custGeom>
              <a:avLst/>
              <a:gdLst>
                <a:gd name="connsiteX0" fmla="*/ 171450 w 172021"/>
                <a:gd name="connsiteY0" fmla="*/ 12186 h 101434"/>
                <a:gd name="connsiteX1" fmla="*/ 0 w 172021"/>
                <a:gd name="connsiteY1" fmla="*/ 18187 h 101434"/>
                <a:gd name="connsiteX2" fmla="*/ 7525 w 172021"/>
                <a:gd name="connsiteY2" fmla="*/ 101435 h 101434"/>
                <a:gd name="connsiteX3" fmla="*/ 172021 w 172021"/>
                <a:gd name="connsiteY3" fmla="*/ 91339 h 101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2021" h="101434">
                  <a:moveTo>
                    <a:pt x="171450" y="12186"/>
                  </a:moveTo>
                  <a:cubicBezTo>
                    <a:pt x="162687" y="-7817"/>
                    <a:pt x="6382" y="-1340"/>
                    <a:pt x="0" y="18187"/>
                  </a:cubicBezTo>
                  <a:lnTo>
                    <a:pt x="7525" y="101435"/>
                  </a:lnTo>
                  <a:lnTo>
                    <a:pt x="172021" y="91339"/>
                  </a:lnTo>
                  <a:close/>
                </a:path>
              </a:pathLst>
            </a:custGeom>
            <a:solidFill>
              <a:srgbClr val="3C846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6" name="Graphic 4">
              <a:extLst>
                <a:ext uri="{FF2B5EF4-FFF2-40B4-BE49-F238E27FC236}">
                  <a16:creationId xmlns:a16="http://schemas.microsoft.com/office/drawing/2014/main" id="{E8570601-C931-45B2-A045-1AB2EAFC6DBF}"/>
                </a:ext>
              </a:extLst>
            </p:cNvPr>
            <p:cNvSpPr/>
            <p:nvPr/>
          </p:nvSpPr>
          <p:spPr>
            <a:xfrm>
              <a:off x="7374635" y="2496292"/>
              <a:ext cx="196405" cy="277177"/>
            </a:xfrm>
            <a:custGeom>
              <a:avLst/>
              <a:gdLst>
                <a:gd name="connsiteX0" fmla="*/ 141827 w 196405"/>
                <a:gd name="connsiteY0" fmla="*/ 0 h 277177"/>
                <a:gd name="connsiteX1" fmla="*/ 152971 w 196405"/>
                <a:gd name="connsiteY1" fmla="*/ 95250 h 277177"/>
                <a:gd name="connsiteX2" fmla="*/ 196405 w 196405"/>
                <a:gd name="connsiteY2" fmla="*/ 192691 h 277177"/>
                <a:gd name="connsiteX3" fmla="*/ 122491 w 196405"/>
                <a:gd name="connsiteY3" fmla="*/ 202216 h 277177"/>
                <a:gd name="connsiteX4" fmla="*/ 74866 w 196405"/>
                <a:gd name="connsiteY4" fmla="*/ 277178 h 277177"/>
                <a:gd name="connsiteX5" fmla="*/ 57150 w 196405"/>
                <a:gd name="connsiteY5" fmla="*/ 192691 h 277177"/>
                <a:gd name="connsiteX6" fmla="*/ 0 w 196405"/>
                <a:gd name="connsiteY6" fmla="*/ 174879 h 277177"/>
                <a:gd name="connsiteX7" fmla="*/ 47625 w 196405"/>
                <a:gd name="connsiteY7" fmla="*/ 80200 h 277177"/>
                <a:gd name="connsiteX8" fmla="*/ 40291 w 196405"/>
                <a:gd name="connsiteY8" fmla="*/ 762 h 277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405" h="277177">
                  <a:moveTo>
                    <a:pt x="141827" y="0"/>
                  </a:moveTo>
                  <a:cubicBezTo>
                    <a:pt x="141770" y="32080"/>
                    <a:pt x="145514" y="64056"/>
                    <a:pt x="152971" y="95250"/>
                  </a:cubicBezTo>
                  <a:cubicBezTo>
                    <a:pt x="164049" y="129140"/>
                    <a:pt x="178604" y="161801"/>
                    <a:pt x="196405" y="192691"/>
                  </a:cubicBezTo>
                  <a:lnTo>
                    <a:pt x="122491" y="202216"/>
                  </a:lnTo>
                  <a:lnTo>
                    <a:pt x="74866" y="277178"/>
                  </a:lnTo>
                  <a:lnTo>
                    <a:pt x="57150" y="192691"/>
                  </a:lnTo>
                  <a:lnTo>
                    <a:pt x="0" y="174879"/>
                  </a:lnTo>
                  <a:cubicBezTo>
                    <a:pt x="0" y="174879"/>
                    <a:pt x="52292" y="138779"/>
                    <a:pt x="47625" y="80200"/>
                  </a:cubicBezTo>
                  <a:cubicBezTo>
                    <a:pt x="43149" y="29146"/>
                    <a:pt x="40291" y="762"/>
                    <a:pt x="40291" y="762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7" name="Graphic 4">
              <a:extLst>
                <a:ext uri="{FF2B5EF4-FFF2-40B4-BE49-F238E27FC236}">
                  <a16:creationId xmlns:a16="http://schemas.microsoft.com/office/drawing/2014/main" id="{DE9B1F45-4047-4F44-B0EB-2D46C30E3A65}"/>
                </a:ext>
              </a:extLst>
            </p:cNvPr>
            <p:cNvSpPr/>
            <p:nvPr/>
          </p:nvSpPr>
          <p:spPr>
            <a:xfrm>
              <a:off x="7444835" y="2604019"/>
              <a:ext cx="146113" cy="177069"/>
            </a:xfrm>
            <a:custGeom>
              <a:avLst/>
              <a:gdLst>
                <a:gd name="connsiteX0" fmla="*/ 113252 w 146113"/>
                <a:gd name="connsiteY0" fmla="*/ 0 h 177069"/>
                <a:gd name="connsiteX1" fmla="*/ 87630 w 146113"/>
                <a:gd name="connsiteY1" fmla="*/ 46101 h 177069"/>
                <a:gd name="connsiteX2" fmla="*/ 45054 w 146113"/>
                <a:gd name="connsiteY2" fmla="*/ 78867 h 177069"/>
                <a:gd name="connsiteX3" fmla="*/ 0 w 146113"/>
                <a:gd name="connsiteY3" fmla="*/ 175832 h 177069"/>
                <a:gd name="connsiteX4" fmla="*/ 11335 w 146113"/>
                <a:gd name="connsiteY4" fmla="*/ 177070 h 177069"/>
                <a:gd name="connsiteX5" fmla="*/ 54197 w 146113"/>
                <a:gd name="connsiteY5" fmla="*/ 86678 h 177069"/>
                <a:gd name="connsiteX6" fmla="*/ 104870 w 146113"/>
                <a:gd name="connsiteY6" fmla="*/ 154781 h 177069"/>
                <a:gd name="connsiteX7" fmla="*/ 146114 w 146113"/>
                <a:gd name="connsiteY7" fmla="*/ 69913 h 177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13" h="177069">
                  <a:moveTo>
                    <a:pt x="113252" y="0"/>
                  </a:moveTo>
                  <a:cubicBezTo>
                    <a:pt x="113252" y="0"/>
                    <a:pt x="118110" y="16192"/>
                    <a:pt x="87630" y="46101"/>
                  </a:cubicBezTo>
                  <a:cubicBezTo>
                    <a:pt x="78105" y="55626"/>
                    <a:pt x="45054" y="78867"/>
                    <a:pt x="45054" y="78867"/>
                  </a:cubicBezTo>
                  <a:lnTo>
                    <a:pt x="0" y="175832"/>
                  </a:lnTo>
                  <a:lnTo>
                    <a:pt x="11335" y="177070"/>
                  </a:lnTo>
                  <a:lnTo>
                    <a:pt x="54197" y="86678"/>
                  </a:lnTo>
                  <a:lnTo>
                    <a:pt x="104870" y="154781"/>
                  </a:lnTo>
                  <a:cubicBezTo>
                    <a:pt x="129159" y="124206"/>
                    <a:pt x="144971" y="95536"/>
                    <a:pt x="146114" y="69913"/>
                  </a:cubicBezTo>
                  <a:close/>
                </a:path>
              </a:pathLst>
            </a:custGeom>
            <a:solidFill>
              <a:srgbClr val="84D1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8" name="Graphic 4">
              <a:extLst>
                <a:ext uri="{FF2B5EF4-FFF2-40B4-BE49-F238E27FC236}">
                  <a16:creationId xmlns:a16="http://schemas.microsoft.com/office/drawing/2014/main" id="{40C89D50-FC26-4526-9C4B-BC6AF72A101B}"/>
                </a:ext>
              </a:extLst>
            </p:cNvPr>
            <p:cNvSpPr/>
            <p:nvPr/>
          </p:nvSpPr>
          <p:spPr>
            <a:xfrm>
              <a:off x="7456169" y="2690697"/>
              <a:ext cx="93535" cy="90392"/>
            </a:xfrm>
            <a:custGeom>
              <a:avLst/>
              <a:gdLst>
                <a:gd name="connsiteX0" fmla="*/ 93536 w 93535"/>
                <a:gd name="connsiteY0" fmla="*/ 68104 h 90392"/>
                <a:gd name="connsiteX1" fmla="*/ 42863 w 93535"/>
                <a:gd name="connsiteY1" fmla="*/ 0 h 90392"/>
                <a:gd name="connsiteX2" fmla="*/ 0 w 93535"/>
                <a:gd name="connsiteY2" fmla="*/ 90392 h 90392"/>
                <a:gd name="connsiteX3" fmla="*/ 53912 w 93535"/>
                <a:gd name="connsiteY3" fmla="*/ 42005 h 90392"/>
                <a:gd name="connsiteX4" fmla="*/ 93536 w 93535"/>
                <a:gd name="connsiteY4" fmla="*/ 68104 h 90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35" h="90392">
                  <a:moveTo>
                    <a:pt x="93536" y="68104"/>
                  </a:moveTo>
                  <a:lnTo>
                    <a:pt x="42863" y="0"/>
                  </a:lnTo>
                  <a:lnTo>
                    <a:pt x="0" y="90392"/>
                  </a:lnTo>
                  <a:lnTo>
                    <a:pt x="53912" y="42005"/>
                  </a:lnTo>
                  <a:lnTo>
                    <a:pt x="93536" y="68104"/>
                  </a:lnTo>
                  <a:close/>
                </a:path>
              </a:pathLst>
            </a:custGeom>
            <a:solidFill>
              <a:srgbClr val="3C846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9" name="Graphic 4">
              <a:extLst>
                <a:ext uri="{FF2B5EF4-FFF2-40B4-BE49-F238E27FC236}">
                  <a16:creationId xmlns:a16="http://schemas.microsoft.com/office/drawing/2014/main" id="{0CA6F86A-FC13-4A73-8AA5-0CFF5822E46C}"/>
                </a:ext>
              </a:extLst>
            </p:cNvPr>
            <p:cNvSpPr/>
            <p:nvPr/>
          </p:nvSpPr>
          <p:spPr>
            <a:xfrm>
              <a:off x="7359300" y="2610020"/>
              <a:ext cx="96869" cy="171068"/>
            </a:xfrm>
            <a:custGeom>
              <a:avLst/>
              <a:gdLst>
                <a:gd name="connsiteX0" fmla="*/ 27527 w 96869"/>
                <a:gd name="connsiteY0" fmla="*/ 0 h 171068"/>
                <a:gd name="connsiteX1" fmla="*/ 70866 w 96869"/>
                <a:gd name="connsiteY1" fmla="*/ 74295 h 171068"/>
                <a:gd name="connsiteX2" fmla="*/ 96869 w 96869"/>
                <a:gd name="connsiteY2" fmla="*/ 171069 h 171068"/>
                <a:gd name="connsiteX3" fmla="*/ 85534 w 96869"/>
                <a:gd name="connsiteY3" fmla="*/ 169831 h 171068"/>
                <a:gd name="connsiteX4" fmla="*/ 63913 w 96869"/>
                <a:gd name="connsiteY4" fmla="*/ 82582 h 171068"/>
                <a:gd name="connsiteX5" fmla="*/ 33623 w 96869"/>
                <a:gd name="connsiteY5" fmla="*/ 150876 h 171068"/>
                <a:gd name="connsiteX6" fmla="*/ 0 w 96869"/>
                <a:gd name="connsiteY6" fmla="*/ 64675 h 171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869" h="171068">
                  <a:moveTo>
                    <a:pt x="27527" y="0"/>
                  </a:moveTo>
                  <a:cubicBezTo>
                    <a:pt x="27527" y="22479"/>
                    <a:pt x="42958" y="59531"/>
                    <a:pt x="70866" y="74295"/>
                  </a:cubicBezTo>
                  <a:lnTo>
                    <a:pt x="96869" y="171069"/>
                  </a:lnTo>
                  <a:lnTo>
                    <a:pt x="85534" y="169831"/>
                  </a:lnTo>
                  <a:lnTo>
                    <a:pt x="63913" y="82582"/>
                  </a:lnTo>
                  <a:lnTo>
                    <a:pt x="33623" y="150876"/>
                  </a:lnTo>
                  <a:cubicBezTo>
                    <a:pt x="15135" y="125539"/>
                    <a:pt x="3553" y="95841"/>
                    <a:pt x="0" y="64675"/>
                  </a:cubicBezTo>
                  <a:close/>
                </a:path>
              </a:pathLst>
            </a:custGeom>
            <a:solidFill>
              <a:srgbClr val="84D1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0" name="Graphic 4">
              <a:extLst>
                <a:ext uri="{FF2B5EF4-FFF2-40B4-BE49-F238E27FC236}">
                  <a16:creationId xmlns:a16="http://schemas.microsoft.com/office/drawing/2014/main" id="{63020D47-8698-4580-AA7F-AE6B4DCCCE00}"/>
                </a:ext>
              </a:extLst>
            </p:cNvPr>
            <p:cNvSpPr/>
            <p:nvPr/>
          </p:nvSpPr>
          <p:spPr>
            <a:xfrm>
              <a:off x="7392924" y="2692602"/>
              <a:ext cx="51911" cy="87249"/>
            </a:xfrm>
            <a:custGeom>
              <a:avLst/>
              <a:gdLst>
                <a:gd name="connsiteX0" fmla="*/ 0 w 51911"/>
                <a:gd name="connsiteY0" fmla="*/ 68294 h 87249"/>
                <a:gd name="connsiteX1" fmla="*/ 30290 w 51911"/>
                <a:gd name="connsiteY1" fmla="*/ 0 h 87249"/>
                <a:gd name="connsiteX2" fmla="*/ 51911 w 51911"/>
                <a:gd name="connsiteY2" fmla="*/ 87249 h 87249"/>
                <a:gd name="connsiteX3" fmla="*/ 31527 w 51911"/>
                <a:gd name="connsiteY3" fmla="*/ 40291 h 87249"/>
                <a:gd name="connsiteX4" fmla="*/ 0 w 51911"/>
                <a:gd name="connsiteY4" fmla="*/ 68294 h 87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911" h="87249">
                  <a:moveTo>
                    <a:pt x="0" y="68294"/>
                  </a:moveTo>
                  <a:lnTo>
                    <a:pt x="30290" y="0"/>
                  </a:lnTo>
                  <a:lnTo>
                    <a:pt x="51911" y="87249"/>
                  </a:lnTo>
                  <a:lnTo>
                    <a:pt x="31527" y="40291"/>
                  </a:lnTo>
                  <a:lnTo>
                    <a:pt x="0" y="68294"/>
                  </a:lnTo>
                  <a:close/>
                </a:path>
              </a:pathLst>
            </a:custGeom>
            <a:solidFill>
              <a:srgbClr val="3C846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1" name="Graphic 4">
              <a:extLst>
                <a:ext uri="{FF2B5EF4-FFF2-40B4-BE49-F238E27FC236}">
                  <a16:creationId xmlns:a16="http://schemas.microsoft.com/office/drawing/2014/main" id="{CD77D156-9F6A-433D-844A-08DA4835AFD0}"/>
                </a:ext>
              </a:extLst>
            </p:cNvPr>
            <p:cNvSpPr/>
            <p:nvPr/>
          </p:nvSpPr>
          <p:spPr>
            <a:xfrm>
              <a:off x="7322518" y="2407164"/>
              <a:ext cx="55145" cy="85115"/>
            </a:xfrm>
            <a:custGeom>
              <a:avLst/>
              <a:gdLst>
                <a:gd name="connsiteX0" fmla="*/ 42402 w 55145"/>
                <a:gd name="connsiteY0" fmla="*/ 80841 h 85115"/>
                <a:gd name="connsiteX1" fmla="*/ 46308 w 55145"/>
                <a:gd name="connsiteY1" fmla="*/ 9975 h 85115"/>
                <a:gd name="connsiteX2" fmla="*/ 16399 w 55145"/>
                <a:gd name="connsiteY2" fmla="*/ 2926 h 85115"/>
                <a:gd name="connsiteX3" fmla="*/ 968 w 55145"/>
                <a:gd name="connsiteY3" fmla="*/ 48456 h 85115"/>
                <a:gd name="connsiteX4" fmla="*/ 42402 w 55145"/>
                <a:gd name="connsiteY4" fmla="*/ 80841 h 8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145" h="85115">
                  <a:moveTo>
                    <a:pt x="42402" y="80841"/>
                  </a:moveTo>
                  <a:cubicBezTo>
                    <a:pt x="57642" y="67887"/>
                    <a:pt x="59547" y="28739"/>
                    <a:pt x="46308" y="9975"/>
                  </a:cubicBezTo>
                  <a:cubicBezTo>
                    <a:pt x="39697" y="192"/>
                    <a:pt x="26686" y="-2875"/>
                    <a:pt x="16399" y="2926"/>
                  </a:cubicBezTo>
                  <a:cubicBezTo>
                    <a:pt x="1445" y="10070"/>
                    <a:pt x="-1984" y="29596"/>
                    <a:pt x="968" y="48456"/>
                  </a:cubicBezTo>
                  <a:cubicBezTo>
                    <a:pt x="4493" y="71220"/>
                    <a:pt x="25734" y="95033"/>
                    <a:pt x="42402" y="80841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2" name="Graphic 4">
              <a:extLst>
                <a:ext uri="{FF2B5EF4-FFF2-40B4-BE49-F238E27FC236}">
                  <a16:creationId xmlns:a16="http://schemas.microsoft.com/office/drawing/2014/main" id="{4ECE4ABB-6B01-4734-9F31-EED0704C90E5}"/>
                </a:ext>
              </a:extLst>
            </p:cNvPr>
            <p:cNvSpPr/>
            <p:nvPr/>
          </p:nvSpPr>
          <p:spPr>
            <a:xfrm>
              <a:off x="7334107" y="2425849"/>
              <a:ext cx="32432" cy="53920"/>
            </a:xfrm>
            <a:custGeom>
              <a:avLst/>
              <a:gdLst>
                <a:gd name="connsiteX0" fmla="*/ 25003 w 32432"/>
                <a:gd name="connsiteY0" fmla="*/ 53392 h 53920"/>
                <a:gd name="connsiteX1" fmla="*/ 20050 w 32432"/>
                <a:gd name="connsiteY1" fmla="*/ 32723 h 53920"/>
                <a:gd name="connsiteX2" fmla="*/ 32433 w 32432"/>
                <a:gd name="connsiteY2" fmla="*/ 28437 h 53920"/>
                <a:gd name="connsiteX3" fmla="*/ 7763 w 32432"/>
                <a:gd name="connsiteY3" fmla="*/ 2338 h 53920"/>
                <a:gd name="connsiteX4" fmla="*/ 25003 w 32432"/>
                <a:gd name="connsiteY4" fmla="*/ 53392 h 53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432" h="53920">
                  <a:moveTo>
                    <a:pt x="25003" y="53392"/>
                  </a:moveTo>
                  <a:lnTo>
                    <a:pt x="20050" y="32723"/>
                  </a:lnTo>
                  <a:lnTo>
                    <a:pt x="32433" y="28437"/>
                  </a:lnTo>
                  <a:cubicBezTo>
                    <a:pt x="32433" y="28437"/>
                    <a:pt x="28432" y="-9663"/>
                    <a:pt x="7763" y="2338"/>
                  </a:cubicBezTo>
                  <a:cubicBezTo>
                    <a:pt x="-9382" y="12435"/>
                    <a:pt x="4334" y="59393"/>
                    <a:pt x="25003" y="53392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3" name="Graphic 4">
              <a:extLst>
                <a:ext uri="{FF2B5EF4-FFF2-40B4-BE49-F238E27FC236}">
                  <a16:creationId xmlns:a16="http://schemas.microsoft.com/office/drawing/2014/main" id="{7AF7FFFC-8148-45B1-81AB-2993922EFBE5}"/>
                </a:ext>
              </a:extLst>
            </p:cNvPr>
            <p:cNvSpPr/>
            <p:nvPr/>
          </p:nvSpPr>
          <p:spPr>
            <a:xfrm>
              <a:off x="7346237" y="2307328"/>
              <a:ext cx="225420" cy="286405"/>
            </a:xfrm>
            <a:custGeom>
              <a:avLst/>
              <a:gdLst>
                <a:gd name="connsiteX0" fmla="*/ 170226 w 225420"/>
                <a:gd name="connsiteY0" fmla="*/ 188964 h 286405"/>
                <a:gd name="connsiteX1" fmla="*/ 153748 w 225420"/>
                <a:gd name="connsiteY1" fmla="*/ 243732 h 286405"/>
                <a:gd name="connsiteX2" fmla="*/ 51545 w 225420"/>
                <a:gd name="connsiteY2" fmla="*/ 284404 h 286405"/>
                <a:gd name="connsiteX3" fmla="*/ 1253 w 225420"/>
                <a:gd name="connsiteY3" fmla="*/ 138767 h 286405"/>
                <a:gd name="connsiteX4" fmla="*/ 10111 w 225420"/>
                <a:gd name="connsiteY4" fmla="*/ 43517 h 286405"/>
                <a:gd name="connsiteX5" fmla="*/ 177560 w 225420"/>
                <a:gd name="connsiteY5" fmla="*/ 14085 h 286405"/>
                <a:gd name="connsiteX6" fmla="*/ 180227 w 225420"/>
                <a:gd name="connsiteY6" fmla="*/ 118860 h 286405"/>
                <a:gd name="connsiteX7" fmla="*/ 213469 w 225420"/>
                <a:gd name="connsiteY7" fmla="*/ 117431 h 286405"/>
                <a:gd name="connsiteX8" fmla="*/ 220899 w 225420"/>
                <a:gd name="connsiteY8" fmla="*/ 165056 h 286405"/>
                <a:gd name="connsiteX9" fmla="*/ 170226 w 225420"/>
                <a:gd name="connsiteY9" fmla="*/ 188964 h 286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5420" h="286405">
                  <a:moveTo>
                    <a:pt x="170226" y="188964"/>
                  </a:moveTo>
                  <a:cubicBezTo>
                    <a:pt x="170226" y="188964"/>
                    <a:pt x="166987" y="224873"/>
                    <a:pt x="153748" y="243732"/>
                  </a:cubicBezTo>
                  <a:cubicBezTo>
                    <a:pt x="137745" y="266497"/>
                    <a:pt x="115648" y="294120"/>
                    <a:pt x="51545" y="284404"/>
                  </a:cubicBezTo>
                  <a:cubicBezTo>
                    <a:pt x="-12559" y="274689"/>
                    <a:pt x="1253" y="138767"/>
                    <a:pt x="1253" y="138767"/>
                  </a:cubicBezTo>
                  <a:cubicBezTo>
                    <a:pt x="-834" y="106744"/>
                    <a:pt x="2157" y="74597"/>
                    <a:pt x="10111" y="43517"/>
                  </a:cubicBezTo>
                  <a:cubicBezTo>
                    <a:pt x="23065" y="1321"/>
                    <a:pt x="110219" y="-13633"/>
                    <a:pt x="177560" y="14085"/>
                  </a:cubicBezTo>
                  <a:cubicBezTo>
                    <a:pt x="177560" y="14085"/>
                    <a:pt x="195658" y="34849"/>
                    <a:pt x="180227" y="118860"/>
                  </a:cubicBezTo>
                  <a:cubicBezTo>
                    <a:pt x="189514" y="110430"/>
                    <a:pt x="203497" y="109830"/>
                    <a:pt x="213469" y="117431"/>
                  </a:cubicBezTo>
                  <a:cubicBezTo>
                    <a:pt x="227947" y="126956"/>
                    <a:pt x="227757" y="147054"/>
                    <a:pt x="220899" y="165056"/>
                  </a:cubicBezTo>
                  <a:cubicBezTo>
                    <a:pt x="212612" y="186106"/>
                    <a:pt x="188038" y="203061"/>
                    <a:pt x="170226" y="188964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4" name="Graphic 4">
              <a:extLst>
                <a:ext uri="{FF2B5EF4-FFF2-40B4-BE49-F238E27FC236}">
                  <a16:creationId xmlns:a16="http://schemas.microsoft.com/office/drawing/2014/main" id="{5518E9BA-3BB8-4367-80A0-35DDFBC21D4D}"/>
                </a:ext>
              </a:extLst>
            </p:cNvPr>
            <p:cNvSpPr/>
            <p:nvPr/>
          </p:nvSpPr>
          <p:spPr>
            <a:xfrm>
              <a:off x="7331462" y="2468383"/>
              <a:ext cx="191415" cy="168309"/>
            </a:xfrm>
            <a:custGeom>
              <a:avLst/>
              <a:gdLst>
                <a:gd name="connsiteX0" fmla="*/ 14789 w 191415"/>
                <a:gd name="connsiteY0" fmla="*/ 6667 h 168309"/>
                <a:gd name="connsiteX1" fmla="*/ 60223 w 191415"/>
                <a:gd name="connsiteY1" fmla="*/ 166497 h 168309"/>
                <a:gd name="connsiteX2" fmla="*/ 186430 w 191415"/>
                <a:gd name="connsiteY2" fmla="*/ 109347 h 168309"/>
                <a:gd name="connsiteX3" fmla="*/ 181381 w 191415"/>
                <a:gd name="connsiteY3" fmla="*/ 2857 h 168309"/>
                <a:gd name="connsiteX4" fmla="*/ 177286 w 191415"/>
                <a:gd name="connsiteY4" fmla="*/ 0 h 168309"/>
                <a:gd name="connsiteX5" fmla="*/ 161855 w 191415"/>
                <a:gd name="connsiteY5" fmla="*/ 62960 h 168309"/>
                <a:gd name="connsiteX6" fmla="*/ 75464 w 191415"/>
                <a:gd name="connsiteY6" fmla="*/ 22574 h 168309"/>
                <a:gd name="connsiteX7" fmla="*/ 17171 w 191415"/>
                <a:gd name="connsiteY7" fmla="*/ 52292 h 1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1415" h="168309">
                  <a:moveTo>
                    <a:pt x="14789" y="6667"/>
                  </a:moveTo>
                  <a:cubicBezTo>
                    <a:pt x="14789" y="6667"/>
                    <a:pt x="-39599" y="149542"/>
                    <a:pt x="60223" y="166497"/>
                  </a:cubicBezTo>
                  <a:cubicBezTo>
                    <a:pt x="118040" y="176022"/>
                    <a:pt x="168428" y="146685"/>
                    <a:pt x="186430" y="109347"/>
                  </a:cubicBezTo>
                  <a:cubicBezTo>
                    <a:pt x="197764" y="85534"/>
                    <a:pt x="187001" y="29908"/>
                    <a:pt x="181381" y="2857"/>
                  </a:cubicBezTo>
                  <a:cubicBezTo>
                    <a:pt x="180524" y="-1143"/>
                    <a:pt x="177667" y="2857"/>
                    <a:pt x="177286" y="0"/>
                  </a:cubicBezTo>
                  <a:lnTo>
                    <a:pt x="161855" y="62960"/>
                  </a:lnTo>
                  <a:cubicBezTo>
                    <a:pt x="139938" y="38062"/>
                    <a:pt x="108630" y="23422"/>
                    <a:pt x="75464" y="22574"/>
                  </a:cubicBezTo>
                  <a:cubicBezTo>
                    <a:pt x="25743" y="21431"/>
                    <a:pt x="17171" y="52292"/>
                    <a:pt x="17171" y="52292"/>
                  </a:cubicBezTo>
                  <a:close/>
                </a:path>
              </a:pathLst>
            </a:custGeom>
            <a:solidFill>
              <a:srgbClr val="E5793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5" name="Graphic 4">
              <a:extLst>
                <a:ext uri="{FF2B5EF4-FFF2-40B4-BE49-F238E27FC236}">
                  <a16:creationId xmlns:a16="http://schemas.microsoft.com/office/drawing/2014/main" id="{7CFB3966-A713-4A53-A940-E66B2EB112F0}"/>
                </a:ext>
              </a:extLst>
            </p:cNvPr>
            <p:cNvSpPr/>
            <p:nvPr/>
          </p:nvSpPr>
          <p:spPr>
            <a:xfrm>
              <a:off x="7378129" y="2508186"/>
              <a:ext cx="74564" cy="10680"/>
            </a:xfrm>
            <a:custGeom>
              <a:avLst/>
              <a:gdLst>
                <a:gd name="connsiteX0" fmla="*/ 74231 w 74564"/>
                <a:gd name="connsiteY0" fmla="*/ 869 h 10680"/>
                <a:gd name="connsiteX1" fmla="*/ 56324 w 74564"/>
                <a:gd name="connsiteY1" fmla="*/ 8394 h 10680"/>
                <a:gd name="connsiteX2" fmla="*/ 37274 w 74564"/>
                <a:gd name="connsiteY2" fmla="*/ 10680 h 10680"/>
                <a:gd name="connsiteX3" fmla="*/ 27749 w 74564"/>
                <a:gd name="connsiteY3" fmla="*/ 10680 h 10680"/>
                <a:gd name="connsiteX4" fmla="*/ 18224 w 74564"/>
                <a:gd name="connsiteY4" fmla="*/ 9823 h 10680"/>
                <a:gd name="connsiteX5" fmla="*/ 8699 w 74564"/>
                <a:gd name="connsiteY5" fmla="*/ 7251 h 10680"/>
                <a:gd name="connsiteX6" fmla="*/ 221 w 74564"/>
                <a:gd name="connsiteY6" fmla="*/ 1250 h 10680"/>
                <a:gd name="connsiteX7" fmla="*/ 221 w 74564"/>
                <a:gd name="connsiteY7" fmla="*/ 107 h 10680"/>
                <a:gd name="connsiteX8" fmla="*/ 888 w 74564"/>
                <a:gd name="connsiteY8" fmla="*/ 107 h 10680"/>
                <a:gd name="connsiteX9" fmla="*/ 888 w 74564"/>
                <a:gd name="connsiteY9" fmla="*/ 107 h 10680"/>
                <a:gd name="connsiteX10" fmla="*/ 18795 w 74564"/>
                <a:gd name="connsiteY10" fmla="*/ 3060 h 10680"/>
                <a:gd name="connsiteX11" fmla="*/ 37274 w 74564"/>
                <a:gd name="connsiteY11" fmla="*/ 5917 h 10680"/>
                <a:gd name="connsiteX12" fmla="*/ 73754 w 74564"/>
                <a:gd name="connsiteY12" fmla="*/ 202 h 10680"/>
                <a:gd name="connsiteX13" fmla="*/ 73754 w 74564"/>
                <a:gd name="connsiteY13" fmla="*/ 202 h 10680"/>
                <a:gd name="connsiteX14" fmla="*/ 74516 w 74564"/>
                <a:gd name="connsiteY14" fmla="*/ 202 h 10680"/>
                <a:gd name="connsiteX15" fmla="*/ 74297 w 74564"/>
                <a:gd name="connsiteY15" fmla="*/ 841 h 10680"/>
                <a:gd name="connsiteX16" fmla="*/ 74231 w 74564"/>
                <a:gd name="connsiteY16" fmla="*/ 869 h 1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564" h="10680">
                  <a:moveTo>
                    <a:pt x="74231" y="869"/>
                  </a:moveTo>
                  <a:cubicBezTo>
                    <a:pt x="68725" y="4365"/>
                    <a:pt x="62677" y="6908"/>
                    <a:pt x="56324" y="8394"/>
                  </a:cubicBezTo>
                  <a:cubicBezTo>
                    <a:pt x="50095" y="9937"/>
                    <a:pt x="43693" y="10709"/>
                    <a:pt x="37274" y="10680"/>
                  </a:cubicBezTo>
                  <a:cubicBezTo>
                    <a:pt x="34035" y="10680"/>
                    <a:pt x="30797" y="10680"/>
                    <a:pt x="27749" y="10680"/>
                  </a:cubicBezTo>
                  <a:cubicBezTo>
                    <a:pt x="24701" y="10680"/>
                    <a:pt x="21272" y="10680"/>
                    <a:pt x="18224" y="9823"/>
                  </a:cubicBezTo>
                  <a:cubicBezTo>
                    <a:pt x="14957" y="9337"/>
                    <a:pt x="11766" y="8470"/>
                    <a:pt x="8699" y="7251"/>
                  </a:cubicBezTo>
                  <a:cubicBezTo>
                    <a:pt x="5298" y="6213"/>
                    <a:pt x="2327" y="4108"/>
                    <a:pt x="221" y="1250"/>
                  </a:cubicBezTo>
                  <a:cubicBezTo>
                    <a:pt x="-74" y="926"/>
                    <a:pt x="-74" y="431"/>
                    <a:pt x="221" y="107"/>
                  </a:cubicBezTo>
                  <a:cubicBezTo>
                    <a:pt x="421" y="-36"/>
                    <a:pt x="688" y="-36"/>
                    <a:pt x="888" y="107"/>
                  </a:cubicBezTo>
                  <a:lnTo>
                    <a:pt x="888" y="107"/>
                  </a:lnTo>
                  <a:cubicBezTo>
                    <a:pt x="6784" y="1507"/>
                    <a:pt x="12766" y="2498"/>
                    <a:pt x="18795" y="3060"/>
                  </a:cubicBezTo>
                  <a:cubicBezTo>
                    <a:pt x="24891" y="4384"/>
                    <a:pt x="31063" y="5336"/>
                    <a:pt x="37274" y="5917"/>
                  </a:cubicBezTo>
                  <a:cubicBezTo>
                    <a:pt x="49713" y="6794"/>
                    <a:pt x="62182" y="4841"/>
                    <a:pt x="73754" y="202"/>
                  </a:cubicBezTo>
                  <a:lnTo>
                    <a:pt x="73754" y="202"/>
                  </a:lnTo>
                  <a:cubicBezTo>
                    <a:pt x="73983" y="41"/>
                    <a:pt x="74288" y="41"/>
                    <a:pt x="74516" y="202"/>
                  </a:cubicBezTo>
                  <a:cubicBezTo>
                    <a:pt x="74631" y="441"/>
                    <a:pt x="74536" y="726"/>
                    <a:pt x="74297" y="841"/>
                  </a:cubicBezTo>
                  <a:cubicBezTo>
                    <a:pt x="74279" y="850"/>
                    <a:pt x="74259" y="860"/>
                    <a:pt x="74231" y="869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6" name="Graphic 4">
              <a:extLst>
                <a:ext uri="{FF2B5EF4-FFF2-40B4-BE49-F238E27FC236}">
                  <a16:creationId xmlns:a16="http://schemas.microsoft.com/office/drawing/2014/main" id="{E11D1798-18E6-4472-BAFF-05E62F65E05A}"/>
                </a:ext>
              </a:extLst>
            </p:cNvPr>
            <p:cNvSpPr/>
            <p:nvPr/>
          </p:nvSpPr>
          <p:spPr>
            <a:xfrm>
              <a:off x="7335017" y="2229877"/>
              <a:ext cx="228708" cy="244877"/>
            </a:xfrm>
            <a:custGeom>
              <a:avLst/>
              <a:gdLst>
                <a:gd name="connsiteX0" fmla="*/ 223260 w 228708"/>
                <a:gd name="connsiteY0" fmla="*/ 90011 h 244877"/>
                <a:gd name="connsiteX1" fmla="*/ 149537 w 228708"/>
                <a:gd name="connsiteY1" fmla="*/ 53816 h 244877"/>
                <a:gd name="connsiteX2" fmla="*/ 147632 w 228708"/>
                <a:gd name="connsiteY2" fmla="*/ 46006 h 244877"/>
                <a:gd name="connsiteX3" fmla="*/ 87243 w 228708"/>
                <a:gd name="connsiteY3" fmla="*/ 4858 h 244877"/>
                <a:gd name="connsiteX4" fmla="*/ 87243 w 228708"/>
                <a:gd name="connsiteY4" fmla="*/ 32099 h 244877"/>
                <a:gd name="connsiteX5" fmla="*/ 80099 w 228708"/>
                <a:gd name="connsiteY5" fmla="*/ 0 h 244877"/>
                <a:gd name="connsiteX6" fmla="*/ 47905 w 228708"/>
                <a:gd name="connsiteY6" fmla="*/ 46006 h 244877"/>
                <a:gd name="connsiteX7" fmla="*/ 40190 w 228708"/>
                <a:gd name="connsiteY7" fmla="*/ 26289 h 244877"/>
                <a:gd name="connsiteX8" fmla="*/ 15711 w 228708"/>
                <a:gd name="connsiteY8" fmla="*/ 71914 h 244877"/>
                <a:gd name="connsiteX9" fmla="*/ 3519 w 228708"/>
                <a:gd name="connsiteY9" fmla="*/ 87344 h 244877"/>
                <a:gd name="connsiteX10" fmla="*/ 12472 w 228708"/>
                <a:gd name="connsiteY10" fmla="*/ 215837 h 244877"/>
                <a:gd name="connsiteX11" fmla="*/ 16949 w 228708"/>
                <a:gd name="connsiteY11" fmla="*/ 147923 h 244877"/>
                <a:gd name="connsiteX12" fmla="*/ 28093 w 228708"/>
                <a:gd name="connsiteY12" fmla="*/ 108585 h 244877"/>
                <a:gd name="connsiteX13" fmla="*/ 80099 w 228708"/>
                <a:gd name="connsiteY13" fmla="*/ 117253 h 244877"/>
                <a:gd name="connsiteX14" fmla="*/ 87910 w 228708"/>
                <a:gd name="connsiteY14" fmla="*/ 117253 h 244877"/>
                <a:gd name="connsiteX15" fmla="*/ 167158 w 228708"/>
                <a:gd name="connsiteY15" fmla="*/ 107156 h 244877"/>
                <a:gd name="connsiteX16" fmla="*/ 176683 w 228708"/>
                <a:gd name="connsiteY16" fmla="*/ 154781 h 244877"/>
                <a:gd name="connsiteX17" fmla="*/ 173444 w 228708"/>
                <a:gd name="connsiteY17" fmla="*/ 240983 h 244877"/>
                <a:gd name="connsiteX18" fmla="*/ 177826 w 228708"/>
                <a:gd name="connsiteY18" fmla="*/ 240983 h 244877"/>
                <a:gd name="connsiteX19" fmla="*/ 210116 w 228708"/>
                <a:gd name="connsiteY19" fmla="*/ 188690 h 244877"/>
                <a:gd name="connsiteX20" fmla="*/ 223260 w 228708"/>
                <a:gd name="connsiteY20" fmla="*/ 90011 h 244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708" h="244877">
                  <a:moveTo>
                    <a:pt x="223260" y="90011"/>
                  </a:moveTo>
                  <a:cubicBezTo>
                    <a:pt x="213735" y="71819"/>
                    <a:pt x="179160" y="60484"/>
                    <a:pt x="149537" y="53816"/>
                  </a:cubicBezTo>
                  <a:cubicBezTo>
                    <a:pt x="149537" y="51245"/>
                    <a:pt x="148393" y="48673"/>
                    <a:pt x="147632" y="46006"/>
                  </a:cubicBezTo>
                  <a:cubicBezTo>
                    <a:pt x="134106" y="3810"/>
                    <a:pt x="87243" y="4858"/>
                    <a:pt x="87243" y="4858"/>
                  </a:cubicBezTo>
                  <a:lnTo>
                    <a:pt x="87243" y="32099"/>
                  </a:lnTo>
                  <a:cubicBezTo>
                    <a:pt x="82481" y="22069"/>
                    <a:pt x="80033" y="11097"/>
                    <a:pt x="80099" y="0"/>
                  </a:cubicBezTo>
                  <a:cubicBezTo>
                    <a:pt x="45524" y="20479"/>
                    <a:pt x="47905" y="46006"/>
                    <a:pt x="47905" y="46006"/>
                  </a:cubicBezTo>
                  <a:lnTo>
                    <a:pt x="40190" y="26289"/>
                  </a:lnTo>
                  <a:cubicBezTo>
                    <a:pt x="40190" y="26289"/>
                    <a:pt x="15901" y="45339"/>
                    <a:pt x="15711" y="71914"/>
                  </a:cubicBezTo>
                  <a:cubicBezTo>
                    <a:pt x="10215" y="75743"/>
                    <a:pt x="5966" y="81105"/>
                    <a:pt x="3519" y="87344"/>
                  </a:cubicBezTo>
                  <a:cubicBezTo>
                    <a:pt x="-8007" y="121634"/>
                    <a:pt x="12472" y="215837"/>
                    <a:pt x="12472" y="215837"/>
                  </a:cubicBezTo>
                  <a:lnTo>
                    <a:pt x="16949" y="147923"/>
                  </a:lnTo>
                  <a:cubicBezTo>
                    <a:pt x="18844" y="134360"/>
                    <a:pt x="22597" y="121129"/>
                    <a:pt x="28093" y="108585"/>
                  </a:cubicBezTo>
                  <a:cubicBezTo>
                    <a:pt x="28093" y="108585"/>
                    <a:pt x="35618" y="117253"/>
                    <a:pt x="80099" y="117253"/>
                  </a:cubicBezTo>
                  <a:lnTo>
                    <a:pt x="87910" y="117253"/>
                  </a:lnTo>
                  <a:cubicBezTo>
                    <a:pt x="114580" y="116348"/>
                    <a:pt x="141117" y="112967"/>
                    <a:pt x="167158" y="107156"/>
                  </a:cubicBezTo>
                  <a:cubicBezTo>
                    <a:pt x="168796" y="123301"/>
                    <a:pt x="171987" y="139246"/>
                    <a:pt x="176683" y="154781"/>
                  </a:cubicBezTo>
                  <a:cubicBezTo>
                    <a:pt x="180779" y="167735"/>
                    <a:pt x="173444" y="240983"/>
                    <a:pt x="173444" y="240983"/>
                  </a:cubicBezTo>
                  <a:cubicBezTo>
                    <a:pt x="173444" y="240983"/>
                    <a:pt x="175254" y="249746"/>
                    <a:pt x="177826" y="240983"/>
                  </a:cubicBezTo>
                  <a:cubicBezTo>
                    <a:pt x="182493" y="224980"/>
                    <a:pt x="191542" y="186976"/>
                    <a:pt x="210116" y="188690"/>
                  </a:cubicBezTo>
                  <a:cubicBezTo>
                    <a:pt x="210116" y="188976"/>
                    <a:pt x="240881" y="123539"/>
                    <a:pt x="223260" y="90011"/>
                  </a:cubicBezTo>
                  <a:close/>
                </a:path>
              </a:pathLst>
            </a:custGeom>
            <a:solidFill>
              <a:srgbClr val="E5793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7" name="Graphic 4">
              <a:extLst>
                <a:ext uri="{FF2B5EF4-FFF2-40B4-BE49-F238E27FC236}">
                  <a16:creationId xmlns:a16="http://schemas.microsoft.com/office/drawing/2014/main" id="{71BB5500-D6F4-412F-954F-DD5F1B1BC86D}"/>
                </a:ext>
              </a:extLst>
            </p:cNvPr>
            <p:cNvSpPr/>
            <p:nvPr/>
          </p:nvSpPr>
          <p:spPr>
            <a:xfrm>
              <a:off x="7521797" y="2437859"/>
              <a:ext cx="36704" cy="51900"/>
            </a:xfrm>
            <a:custGeom>
              <a:avLst/>
              <a:gdLst>
                <a:gd name="connsiteX0" fmla="*/ 2953 w 36704"/>
                <a:gd name="connsiteY0" fmla="*/ 50527 h 51900"/>
                <a:gd name="connsiteX1" fmla="*/ 12478 w 36704"/>
                <a:gd name="connsiteY1" fmla="*/ 31477 h 51900"/>
                <a:gd name="connsiteX2" fmla="*/ 0 w 36704"/>
                <a:gd name="connsiteY2" fmla="*/ 24905 h 51900"/>
                <a:gd name="connsiteX3" fmla="*/ 31623 w 36704"/>
                <a:gd name="connsiteY3" fmla="*/ 3950 h 51900"/>
                <a:gd name="connsiteX4" fmla="*/ 2953 w 36704"/>
                <a:gd name="connsiteY4" fmla="*/ 50527 h 51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704" h="51900">
                  <a:moveTo>
                    <a:pt x="2953" y="50527"/>
                  </a:moveTo>
                  <a:lnTo>
                    <a:pt x="12478" y="31477"/>
                  </a:lnTo>
                  <a:lnTo>
                    <a:pt x="0" y="24905"/>
                  </a:lnTo>
                  <a:cubicBezTo>
                    <a:pt x="0" y="24905"/>
                    <a:pt x="11906" y="-11862"/>
                    <a:pt x="31623" y="3950"/>
                  </a:cubicBezTo>
                  <a:cubicBezTo>
                    <a:pt x="47339" y="16523"/>
                    <a:pt x="23432" y="60147"/>
                    <a:pt x="2953" y="50527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8" name="Graphic 4">
              <a:extLst>
                <a:ext uri="{FF2B5EF4-FFF2-40B4-BE49-F238E27FC236}">
                  <a16:creationId xmlns:a16="http://schemas.microsoft.com/office/drawing/2014/main" id="{09A9C95B-56F0-4FC7-96B1-66DE7F681E61}"/>
                </a:ext>
              </a:extLst>
            </p:cNvPr>
            <p:cNvSpPr/>
            <p:nvPr/>
          </p:nvSpPr>
          <p:spPr>
            <a:xfrm>
              <a:off x="7441882" y="2438665"/>
              <a:ext cx="27909" cy="14287"/>
            </a:xfrm>
            <a:custGeom>
              <a:avLst/>
              <a:gdLst>
                <a:gd name="connsiteX0" fmla="*/ 0 w 27909"/>
                <a:gd name="connsiteY0" fmla="*/ 8573 h 14287"/>
                <a:gd name="connsiteX1" fmla="*/ 13907 w 27909"/>
                <a:gd name="connsiteY1" fmla="*/ 14288 h 14287"/>
                <a:gd name="connsiteX2" fmla="*/ 27908 w 27909"/>
                <a:gd name="connsiteY2" fmla="*/ 8763 h 14287"/>
                <a:gd name="connsiteX3" fmla="*/ 14002 w 27909"/>
                <a:gd name="connsiteY3" fmla="*/ 0 h 14287"/>
                <a:gd name="connsiteX4" fmla="*/ 0 w 27909"/>
                <a:gd name="connsiteY4" fmla="*/ 857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09" h="14287">
                  <a:moveTo>
                    <a:pt x="0" y="8573"/>
                  </a:moveTo>
                  <a:cubicBezTo>
                    <a:pt x="0" y="13335"/>
                    <a:pt x="6191" y="14288"/>
                    <a:pt x="13907" y="14288"/>
                  </a:cubicBezTo>
                  <a:cubicBezTo>
                    <a:pt x="21622" y="14288"/>
                    <a:pt x="27813" y="13621"/>
                    <a:pt x="27908" y="8763"/>
                  </a:cubicBezTo>
                  <a:cubicBezTo>
                    <a:pt x="28004" y="3905"/>
                    <a:pt x="21717" y="0"/>
                    <a:pt x="14002" y="0"/>
                  </a:cubicBezTo>
                  <a:cubicBezTo>
                    <a:pt x="6287" y="0"/>
                    <a:pt x="0" y="3715"/>
                    <a:pt x="0" y="8573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9" name="Graphic 4">
              <a:extLst>
                <a:ext uri="{FF2B5EF4-FFF2-40B4-BE49-F238E27FC236}">
                  <a16:creationId xmlns:a16="http://schemas.microsoft.com/office/drawing/2014/main" id="{68BC4E0E-D542-4BFE-9CC6-360BA0EE5FDE}"/>
                </a:ext>
              </a:extLst>
            </p:cNvPr>
            <p:cNvSpPr/>
            <p:nvPr/>
          </p:nvSpPr>
          <p:spPr>
            <a:xfrm>
              <a:off x="7424928" y="2394621"/>
              <a:ext cx="68389" cy="17659"/>
            </a:xfrm>
            <a:custGeom>
              <a:avLst/>
              <a:gdLst>
                <a:gd name="connsiteX0" fmla="*/ 68389 w 68389"/>
                <a:gd name="connsiteY0" fmla="*/ 17660 h 17659"/>
                <a:gd name="connsiteX1" fmla="*/ 39814 w 68389"/>
                <a:gd name="connsiteY1" fmla="*/ 11469 h 17659"/>
                <a:gd name="connsiteX2" fmla="*/ 4286 w 68389"/>
                <a:gd name="connsiteY2" fmla="*/ 13945 h 17659"/>
                <a:gd name="connsiteX3" fmla="*/ 0 w 68389"/>
                <a:gd name="connsiteY3" fmla="*/ 2610 h 17659"/>
                <a:gd name="connsiteX4" fmla="*/ 43339 w 68389"/>
                <a:gd name="connsiteY4" fmla="*/ 39 h 17659"/>
                <a:gd name="connsiteX5" fmla="*/ 68389 w 68389"/>
                <a:gd name="connsiteY5" fmla="*/ 17660 h 17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389" h="17659">
                  <a:moveTo>
                    <a:pt x="68389" y="17660"/>
                  </a:moveTo>
                  <a:cubicBezTo>
                    <a:pt x="58998" y="15031"/>
                    <a:pt x="49453" y="12964"/>
                    <a:pt x="39814" y="11469"/>
                  </a:cubicBezTo>
                  <a:cubicBezTo>
                    <a:pt x="32861" y="11469"/>
                    <a:pt x="6572" y="16517"/>
                    <a:pt x="4286" y="13945"/>
                  </a:cubicBezTo>
                  <a:cubicBezTo>
                    <a:pt x="2257" y="10421"/>
                    <a:pt x="819" y="6592"/>
                    <a:pt x="0" y="2610"/>
                  </a:cubicBezTo>
                  <a:cubicBezTo>
                    <a:pt x="14364" y="667"/>
                    <a:pt x="28851" y="-200"/>
                    <a:pt x="43339" y="39"/>
                  </a:cubicBezTo>
                  <a:cubicBezTo>
                    <a:pt x="53349" y="3096"/>
                    <a:pt x="62122" y="9268"/>
                    <a:pt x="68389" y="17660"/>
                  </a:cubicBezTo>
                  <a:close/>
                </a:path>
              </a:pathLst>
            </a:custGeom>
            <a:solidFill>
              <a:srgbClr val="E5793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0" name="Graphic 4">
              <a:extLst>
                <a:ext uri="{FF2B5EF4-FFF2-40B4-BE49-F238E27FC236}">
                  <a16:creationId xmlns:a16="http://schemas.microsoft.com/office/drawing/2014/main" id="{735777E8-789B-481A-B411-F65662585A7F}"/>
                </a:ext>
              </a:extLst>
            </p:cNvPr>
            <p:cNvSpPr/>
            <p:nvPr/>
          </p:nvSpPr>
          <p:spPr>
            <a:xfrm>
              <a:off x="7364825" y="2437617"/>
              <a:ext cx="27909" cy="14389"/>
            </a:xfrm>
            <a:custGeom>
              <a:avLst/>
              <a:gdLst>
                <a:gd name="connsiteX0" fmla="*/ 0 w 27909"/>
                <a:gd name="connsiteY0" fmla="*/ 8573 h 14389"/>
                <a:gd name="connsiteX1" fmla="*/ 13907 w 27909"/>
                <a:gd name="connsiteY1" fmla="*/ 14383 h 14389"/>
                <a:gd name="connsiteX2" fmla="*/ 27908 w 27909"/>
                <a:gd name="connsiteY2" fmla="*/ 8763 h 14389"/>
                <a:gd name="connsiteX3" fmla="*/ 14002 w 27909"/>
                <a:gd name="connsiteY3" fmla="*/ 0 h 14389"/>
                <a:gd name="connsiteX4" fmla="*/ 0 w 27909"/>
                <a:gd name="connsiteY4" fmla="*/ 8573 h 14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909" h="14389">
                  <a:moveTo>
                    <a:pt x="0" y="8573"/>
                  </a:moveTo>
                  <a:cubicBezTo>
                    <a:pt x="0" y="13335"/>
                    <a:pt x="6191" y="14288"/>
                    <a:pt x="13907" y="14383"/>
                  </a:cubicBezTo>
                  <a:cubicBezTo>
                    <a:pt x="21622" y="14478"/>
                    <a:pt x="27813" y="13621"/>
                    <a:pt x="27908" y="8763"/>
                  </a:cubicBezTo>
                  <a:cubicBezTo>
                    <a:pt x="28004" y="3905"/>
                    <a:pt x="21717" y="0"/>
                    <a:pt x="14002" y="0"/>
                  </a:cubicBezTo>
                  <a:cubicBezTo>
                    <a:pt x="6287" y="0"/>
                    <a:pt x="0" y="3715"/>
                    <a:pt x="0" y="8573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1" name="Graphic 4">
              <a:extLst>
                <a:ext uri="{FF2B5EF4-FFF2-40B4-BE49-F238E27FC236}">
                  <a16:creationId xmlns:a16="http://schemas.microsoft.com/office/drawing/2014/main" id="{5C1A05F2-4447-468C-BD32-56622AF1D932}"/>
                </a:ext>
              </a:extLst>
            </p:cNvPr>
            <p:cNvSpPr/>
            <p:nvPr/>
          </p:nvSpPr>
          <p:spPr>
            <a:xfrm>
              <a:off x="7354824" y="2394565"/>
              <a:ext cx="49720" cy="17665"/>
            </a:xfrm>
            <a:custGeom>
              <a:avLst/>
              <a:gdLst>
                <a:gd name="connsiteX0" fmla="*/ 0 w 49720"/>
                <a:gd name="connsiteY0" fmla="*/ 17621 h 17665"/>
                <a:gd name="connsiteX1" fmla="*/ 16954 w 49720"/>
                <a:gd name="connsiteY1" fmla="*/ 9525 h 17665"/>
                <a:gd name="connsiteX2" fmla="*/ 45529 w 49720"/>
                <a:gd name="connsiteY2" fmla="*/ 15430 h 17665"/>
                <a:gd name="connsiteX3" fmla="*/ 49721 w 49720"/>
                <a:gd name="connsiteY3" fmla="*/ 4286 h 17665"/>
                <a:gd name="connsiteX4" fmla="*/ 14192 w 49720"/>
                <a:gd name="connsiteY4" fmla="*/ 0 h 17665"/>
                <a:gd name="connsiteX5" fmla="*/ 0 w 49720"/>
                <a:gd name="connsiteY5" fmla="*/ 17621 h 17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720" h="17665">
                  <a:moveTo>
                    <a:pt x="0" y="17621"/>
                  </a:moveTo>
                  <a:cubicBezTo>
                    <a:pt x="0" y="18383"/>
                    <a:pt x="12192" y="9144"/>
                    <a:pt x="16954" y="9525"/>
                  </a:cubicBezTo>
                  <a:cubicBezTo>
                    <a:pt x="21717" y="9906"/>
                    <a:pt x="43339" y="17907"/>
                    <a:pt x="45529" y="15430"/>
                  </a:cubicBezTo>
                  <a:cubicBezTo>
                    <a:pt x="47339" y="11887"/>
                    <a:pt x="48739" y="8144"/>
                    <a:pt x="49721" y="4286"/>
                  </a:cubicBezTo>
                  <a:cubicBezTo>
                    <a:pt x="38033" y="1772"/>
                    <a:pt x="26136" y="343"/>
                    <a:pt x="14192" y="0"/>
                  </a:cubicBezTo>
                  <a:cubicBezTo>
                    <a:pt x="8572" y="1524"/>
                    <a:pt x="2191" y="11716"/>
                    <a:pt x="0" y="17621"/>
                  </a:cubicBezTo>
                  <a:close/>
                </a:path>
              </a:pathLst>
            </a:custGeom>
            <a:solidFill>
              <a:srgbClr val="E5793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2" name="Graphic 4">
              <a:extLst>
                <a:ext uri="{FF2B5EF4-FFF2-40B4-BE49-F238E27FC236}">
                  <a16:creationId xmlns:a16="http://schemas.microsoft.com/office/drawing/2014/main" id="{3AB3D86B-0F0D-4295-A0DD-228D0755C985}"/>
                </a:ext>
              </a:extLst>
            </p:cNvPr>
            <p:cNvSpPr/>
            <p:nvPr/>
          </p:nvSpPr>
          <p:spPr>
            <a:xfrm>
              <a:off x="7380695" y="2475779"/>
              <a:ext cx="38994" cy="14988"/>
            </a:xfrm>
            <a:custGeom>
              <a:avLst/>
              <a:gdLst>
                <a:gd name="connsiteX0" fmla="*/ 21182 w 38994"/>
                <a:gd name="connsiteY0" fmla="*/ 14893 h 14988"/>
                <a:gd name="connsiteX1" fmla="*/ 38994 w 38994"/>
                <a:gd name="connsiteY1" fmla="*/ 11083 h 14988"/>
                <a:gd name="connsiteX2" fmla="*/ 227 w 38994"/>
                <a:gd name="connsiteY2" fmla="*/ 701 h 14988"/>
                <a:gd name="connsiteX3" fmla="*/ 21182 w 38994"/>
                <a:gd name="connsiteY3" fmla="*/ 14893 h 1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994" h="14988">
                  <a:moveTo>
                    <a:pt x="21182" y="14893"/>
                  </a:moveTo>
                  <a:cubicBezTo>
                    <a:pt x="21182" y="14893"/>
                    <a:pt x="38899" y="15941"/>
                    <a:pt x="38994" y="11083"/>
                  </a:cubicBezTo>
                  <a:cubicBezTo>
                    <a:pt x="39089" y="6225"/>
                    <a:pt x="2514" y="-2538"/>
                    <a:pt x="227" y="701"/>
                  </a:cubicBezTo>
                  <a:cubicBezTo>
                    <a:pt x="-2059" y="3939"/>
                    <a:pt x="13467" y="11940"/>
                    <a:pt x="21182" y="14893"/>
                  </a:cubicBezTo>
                  <a:close/>
                </a:path>
              </a:pathLst>
            </a:custGeom>
            <a:solidFill>
              <a:srgbClr val="E57E55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3" name="Graphic 4">
              <a:extLst>
                <a:ext uri="{FF2B5EF4-FFF2-40B4-BE49-F238E27FC236}">
                  <a16:creationId xmlns:a16="http://schemas.microsoft.com/office/drawing/2014/main" id="{82EA9865-152A-48A1-B86C-2CC3F2A5B8F0}"/>
                </a:ext>
              </a:extLst>
            </p:cNvPr>
            <p:cNvSpPr/>
            <p:nvPr/>
          </p:nvSpPr>
          <p:spPr>
            <a:xfrm>
              <a:off x="7377425" y="2416948"/>
              <a:ext cx="29533" cy="73768"/>
            </a:xfrm>
            <a:custGeom>
              <a:avLst/>
              <a:gdLst>
                <a:gd name="connsiteX0" fmla="*/ 28262 w 29533"/>
                <a:gd name="connsiteY0" fmla="*/ 0 h 73768"/>
                <a:gd name="connsiteX1" fmla="*/ 28262 w 29533"/>
                <a:gd name="connsiteY1" fmla="*/ 30290 h 73768"/>
                <a:gd name="connsiteX2" fmla="*/ 6260 w 29533"/>
                <a:gd name="connsiteY2" fmla="*/ 58293 h 73768"/>
                <a:gd name="connsiteX3" fmla="*/ 24738 w 29533"/>
                <a:gd name="connsiteY3" fmla="*/ 73724 h 73768"/>
                <a:gd name="connsiteX4" fmla="*/ 69 w 29533"/>
                <a:gd name="connsiteY4" fmla="*/ 58865 h 73768"/>
                <a:gd name="connsiteX5" fmla="*/ 25691 w 29533"/>
                <a:gd name="connsiteY5" fmla="*/ 26194 h 73768"/>
                <a:gd name="connsiteX6" fmla="*/ 28262 w 29533"/>
                <a:gd name="connsiteY6" fmla="*/ 0 h 73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533" h="73768">
                  <a:moveTo>
                    <a:pt x="28262" y="0"/>
                  </a:moveTo>
                  <a:cubicBezTo>
                    <a:pt x="29958" y="10030"/>
                    <a:pt x="29958" y="20260"/>
                    <a:pt x="28262" y="30290"/>
                  </a:cubicBezTo>
                  <a:cubicBezTo>
                    <a:pt x="24834" y="38100"/>
                    <a:pt x="7022" y="54483"/>
                    <a:pt x="6260" y="58293"/>
                  </a:cubicBezTo>
                  <a:cubicBezTo>
                    <a:pt x="5498" y="62103"/>
                    <a:pt x="23405" y="73057"/>
                    <a:pt x="24738" y="73724"/>
                  </a:cubicBezTo>
                  <a:cubicBezTo>
                    <a:pt x="26072" y="74390"/>
                    <a:pt x="-1551" y="67532"/>
                    <a:pt x="69" y="58865"/>
                  </a:cubicBezTo>
                  <a:cubicBezTo>
                    <a:pt x="1688" y="50197"/>
                    <a:pt x="24548" y="30290"/>
                    <a:pt x="25691" y="26194"/>
                  </a:cubicBezTo>
                  <a:cubicBezTo>
                    <a:pt x="26833" y="22098"/>
                    <a:pt x="28262" y="0"/>
                    <a:pt x="28262" y="0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64" name="Graphic 4">
              <a:extLst>
                <a:ext uri="{FF2B5EF4-FFF2-40B4-BE49-F238E27FC236}">
                  <a16:creationId xmlns:a16="http://schemas.microsoft.com/office/drawing/2014/main" id="{8CCE0A85-323C-4390-A106-E229A4245789}"/>
                </a:ext>
              </a:extLst>
            </p:cNvPr>
            <p:cNvGrpSpPr/>
            <p:nvPr/>
          </p:nvGrpSpPr>
          <p:grpSpPr>
            <a:xfrm>
              <a:off x="7336430" y="2416249"/>
              <a:ext cx="153252" cy="44990"/>
              <a:chOff x="7336430" y="2701257"/>
              <a:chExt cx="153252" cy="44990"/>
            </a:xfrm>
            <a:solidFill>
              <a:srgbClr val="A1ABAD">
                <a:alpha val="50000"/>
              </a:srgbClr>
            </a:solidFill>
          </p:grpSpPr>
          <p:sp>
            <p:nvSpPr>
              <p:cNvPr id="324" name="Graphic 4">
                <a:extLst>
                  <a:ext uri="{FF2B5EF4-FFF2-40B4-BE49-F238E27FC236}">
                    <a16:creationId xmlns:a16="http://schemas.microsoft.com/office/drawing/2014/main" id="{25559BBC-9F66-4E52-869F-BE71B033D71C}"/>
                  </a:ext>
                </a:extLst>
              </p:cNvPr>
              <p:cNvSpPr/>
              <p:nvPr/>
            </p:nvSpPr>
            <p:spPr>
              <a:xfrm>
                <a:off x="7336430" y="2701364"/>
                <a:ext cx="64384" cy="44883"/>
              </a:xfrm>
              <a:custGeom>
                <a:avLst/>
                <a:gdLst>
                  <a:gd name="connsiteX0" fmla="*/ 963 w 64384"/>
                  <a:gd name="connsiteY0" fmla="*/ 3736 h 44883"/>
                  <a:gd name="connsiteX1" fmla="*/ 32300 w 64384"/>
                  <a:gd name="connsiteY1" fmla="*/ 44884 h 44883"/>
                  <a:gd name="connsiteX2" fmla="*/ 63352 w 64384"/>
                  <a:gd name="connsiteY2" fmla="*/ 2402 h 44883"/>
                  <a:gd name="connsiteX3" fmla="*/ 963 w 64384"/>
                  <a:gd name="connsiteY3" fmla="*/ 3736 h 44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384" h="44883">
                    <a:moveTo>
                      <a:pt x="963" y="3736"/>
                    </a:moveTo>
                    <a:cubicBezTo>
                      <a:pt x="963" y="3736"/>
                      <a:pt x="-8562" y="44884"/>
                      <a:pt x="32300" y="44884"/>
                    </a:cubicBezTo>
                    <a:cubicBezTo>
                      <a:pt x="73162" y="44884"/>
                      <a:pt x="63352" y="2402"/>
                      <a:pt x="63352" y="2402"/>
                    </a:cubicBezTo>
                    <a:cubicBezTo>
                      <a:pt x="18394" y="-3694"/>
                      <a:pt x="963" y="3736"/>
                      <a:pt x="963" y="3736"/>
                    </a:cubicBezTo>
                    <a:close/>
                  </a:path>
                </a:pathLst>
              </a:custGeom>
              <a:solidFill>
                <a:srgbClr val="A1ABAD">
                  <a:alpha val="50000"/>
                </a:srgb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25" name="Graphic 4">
                <a:extLst>
                  <a:ext uri="{FF2B5EF4-FFF2-40B4-BE49-F238E27FC236}">
                    <a16:creationId xmlns:a16="http://schemas.microsoft.com/office/drawing/2014/main" id="{2615D723-996F-4321-B4BC-E7AADEAD222B}"/>
                  </a:ext>
                </a:extLst>
              </p:cNvPr>
              <p:cNvSpPr/>
              <p:nvPr/>
            </p:nvSpPr>
            <p:spPr>
              <a:xfrm>
                <a:off x="7425298" y="2701257"/>
                <a:ext cx="64384" cy="44800"/>
              </a:xfrm>
              <a:custGeom>
                <a:avLst/>
                <a:gdLst>
                  <a:gd name="connsiteX0" fmla="*/ 63352 w 64384"/>
                  <a:gd name="connsiteY0" fmla="*/ 2319 h 44800"/>
                  <a:gd name="connsiteX1" fmla="*/ 963 w 64384"/>
                  <a:gd name="connsiteY1" fmla="*/ 3652 h 44800"/>
                  <a:gd name="connsiteX2" fmla="*/ 32301 w 64384"/>
                  <a:gd name="connsiteY2" fmla="*/ 44800 h 44800"/>
                  <a:gd name="connsiteX3" fmla="*/ 63352 w 64384"/>
                  <a:gd name="connsiteY3" fmla="*/ 2319 h 44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384" h="44800">
                    <a:moveTo>
                      <a:pt x="63352" y="2319"/>
                    </a:moveTo>
                    <a:cubicBezTo>
                      <a:pt x="18394" y="-3587"/>
                      <a:pt x="963" y="3652"/>
                      <a:pt x="963" y="3652"/>
                    </a:cubicBezTo>
                    <a:cubicBezTo>
                      <a:pt x="963" y="3652"/>
                      <a:pt x="-8562" y="44800"/>
                      <a:pt x="32301" y="44800"/>
                    </a:cubicBezTo>
                    <a:cubicBezTo>
                      <a:pt x="73163" y="44800"/>
                      <a:pt x="63352" y="2319"/>
                      <a:pt x="63352" y="2319"/>
                    </a:cubicBezTo>
                    <a:close/>
                  </a:path>
                </a:pathLst>
              </a:custGeom>
              <a:solidFill>
                <a:srgbClr val="A1ABAD">
                  <a:alpha val="50000"/>
                </a:srgb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65" name="Graphic 4">
              <a:extLst>
                <a:ext uri="{FF2B5EF4-FFF2-40B4-BE49-F238E27FC236}">
                  <a16:creationId xmlns:a16="http://schemas.microsoft.com/office/drawing/2014/main" id="{91F8501C-0134-4E01-8702-EAED490ADC0B}"/>
                </a:ext>
              </a:extLst>
            </p:cNvPr>
            <p:cNvSpPr/>
            <p:nvPr/>
          </p:nvSpPr>
          <p:spPr>
            <a:xfrm>
              <a:off x="7335158" y="2414026"/>
              <a:ext cx="186543" cy="48656"/>
            </a:xfrm>
            <a:custGeom>
              <a:avLst/>
              <a:gdLst>
                <a:gd name="connsiteX0" fmla="*/ 186543 w 186543"/>
                <a:gd name="connsiteY0" fmla="*/ 14543 h 48656"/>
                <a:gd name="connsiteX1" fmla="*/ 186543 w 186543"/>
                <a:gd name="connsiteY1" fmla="*/ 7780 h 48656"/>
                <a:gd name="connsiteX2" fmla="*/ 155206 w 186543"/>
                <a:gd name="connsiteY2" fmla="*/ 2636 h 48656"/>
                <a:gd name="connsiteX3" fmla="*/ 153777 w 186543"/>
                <a:gd name="connsiteY3" fmla="*/ 2636 h 48656"/>
                <a:gd name="connsiteX4" fmla="*/ 90341 w 186543"/>
                <a:gd name="connsiteY4" fmla="*/ 4065 h 48656"/>
                <a:gd name="connsiteX5" fmla="*/ 89293 w 186543"/>
                <a:gd name="connsiteY5" fmla="*/ 4065 h 48656"/>
                <a:gd name="connsiteX6" fmla="*/ 89293 w 186543"/>
                <a:gd name="connsiteY6" fmla="*/ 5018 h 48656"/>
                <a:gd name="connsiteX7" fmla="*/ 67005 w 186543"/>
                <a:gd name="connsiteY7" fmla="*/ 4256 h 48656"/>
                <a:gd name="connsiteX8" fmla="*/ 67005 w 186543"/>
                <a:gd name="connsiteY8" fmla="*/ 3779 h 48656"/>
                <a:gd name="connsiteX9" fmla="*/ 67005 w 186543"/>
                <a:gd name="connsiteY9" fmla="*/ 2351 h 48656"/>
                <a:gd name="connsiteX10" fmla="*/ 65576 w 186543"/>
                <a:gd name="connsiteY10" fmla="*/ 2351 h 48656"/>
                <a:gd name="connsiteX11" fmla="*/ 2139 w 186543"/>
                <a:gd name="connsiteY11" fmla="*/ 3779 h 48656"/>
                <a:gd name="connsiteX12" fmla="*/ 1092 w 186543"/>
                <a:gd name="connsiteY12" fmla="*/ 3779 h 48656"/>
                <a:gd name="connsiteX13" fmla="*/ 1092 w 186543"/>
                <a:gd name="connsiteY13" fmla="*/ 4827 h 48656"/>
                <a:gd name="connsiteX14" fmla="*/ 6807 w 186543"/>
                <a:gd name="connsiteY14" fmla="*/ 37498 h 48656"/>
                <a:gd name="connsiteX15" fmla="*/ 62242 w 186543"/>
                <a:gd name="connsiteY15" fmla="*/ 37498 h 48656"/>
                <a:gd name="connsiteX16" fmla="*/ 68528 w 186543"/>
                <a:gd name="connsiteY16" fmla="*/ 8923 h 48656"/>
                <a:gd name="connsiteX17" fmla="*/ 89293 w 186543"/>
                <a:gd name="connsiteY17" fmla="*/ 8923 h 48656"/>
                <a:gd name="connsiteX18" fmla="*/ 95675 w 186543"/>
                <a:gd name="connsiteY18" fmla="*/ 36926 h 48656"/>
                <a:gd name="connsiteX19" fmla="*/ 151111 w 186543"/>
                <a:gd name="connsiteY19" fmla="*/ 36926 h 48656"/>
                <a:gd name="connsiteX20" fmla="*/ 157587 w 186543"/>
                <a:gd name="connsiteY20" fmla="*/ 10923 h 48656"/>
                <a:gd name="connsiteX21" fmla="*/ 157587 w 186543"/>
                <a:gd name="connsiteY21" fmla="*/ 10923 h 48656"/>
                <a:gd name="connsiteX22" fmla="*/ 57956 w 186543"/>
                <a:gd name="connsiteY22" fmla="*/ 35307 h 48656"/>
                <a:gd name="connsiteX23" fmla="*/ 33572 w 186543"/>
                <a:gd name="connsiteY23" fmla="*/ 44832 h 48656"/>
                <a:gd name="connsiteX24" fmla="*/ 9188 w 186543"/>
                <a:gd name="connsiteY24" fmla="*/ 35307 h 48656"/>
                <a:gd name="connsiteX25" fmla="*/ 4140 w 186543"/>
                <a:gd name="connsiteY25" fmla="*/ 7399 h 48656"/>
                <a:gd name="connsiteX26" fmla="*/ 62814 w 186543"/>
                <a:gd name="connsiteY26" fmla="*/ 6351 h 48656"/>
                <a:gd name="connsiteX27" fmla="*/ 57956 w 186543"/>
                <a:gd name="connsiteY27" fmla="*/ 35307 h 48656"/>
                <a:gd name="connsiteX28" fmla="*/ 146824 w 186543"/>
                <a:gd name="connsiteY28" fmla="*/ 35307 h 48656"/>
                <a:gd name="connsiteX29" fmla="*/ 122440 w 186543"/>
                <a:gd name="connsiteY29" fmla="*/ 44832 h 48656"/>
                <a:gd name="connsiteX30" fmla="*/ 98056 w 186543"/>
                <a:gd name="connsiteY30" fmla="*/ 35307 h 48656"/>
                <a:gd name="connsiteX31" fmla="*/ 93008 w 186543"/>
                <a:gd name="connsiteY31" fmla="*/ 7399 h 48656"/>
                <a:gd name="connsiteX32" fmla="*/ 151682 w 186543"/>
                <a:gd name="connsiteY32" fmla="*/ 6351 h 48656"/>
                <a:gd name="connsiteX33" fmla="*/ 146824 w 186543"/>
                <a:gd name="connsiteY33" fmla="*/ 35307 h 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86543" h="48656">
                  <a:moveTo>
                    <a:pt x="186543" y="14543"/>
                  </a:moveTo>
                  <a:lnTo>
                    <a:pt x="186543" y="7780"/>
                  </a:lnTo>
                  <a:lnTo>
                    <a:pt x="155206" y="2636"/>
                  </a:lnTo>
                  <a:lnTo>
                    <a:pt x="153777" y="2636"/>
                  </a:lnTo>
                  <a:cubicBezTo>
                    <a:pt x="108820" y="-3269"/>
                    <a:pt x="91008" y="3779"/>
                    <a:pt x="90341" y="4065"/>
                  </a:cubicBezTo>
                  <a:lnTo>
                    <a:pt x="89293" y="4065"/>
                  </a:lnTo>
                  <a:lnTo>
                    <a:pt x="89293" y="5018"/>
                  </a:lnTo>
                  <a:cubicBezTo>
                    <a:pt x="82464" y="1017"/>
                    <a:pt x="74082" y="731"/>
                    <a:pt x="67005" y="4256"/>
                  </a:cubicBezTo>
                  <a:lnTo>
                    <a:pt x="67005" y="3779"/>
                  </a:lnTo>
                  <a:lnTo>
                    <a:pt x="67005" y="2351"/>
                  </a:lnTo>
                  <a:lnTo>
                    <a:pt x="65576" y="2351"/>
                  </a:lnTo>
                  <a:cubicBezTo>
                    <a:pt x="20618" y="-3555"/>
                    <a:pt x="2806" y="3494"/>
                    <a:pt x="2139" y="3779"/>
                  </a:cubicBezTo>
                  <a:lnTo>
                    <a:pt x="1092" y="3779"/>
                  </a:lnTo>
                  <a:lnTo>
                    <a:pt x="1092" y="4827"/>
                  </a:lnTo>
                  <a:cubicBezTo>
                    <a:pt x="-1499" y="16038"/>
                    <a:pt x="568" y="27830"/>
                    <a:pt x="6807" y="37498"/>
                  </a:cubicBezTo>
                  <a:cubicBezTo>
                    <a:pt x="22294" y="52376"/>
                    <a:pt x="46754" y="52376"/>
                    <a:pt x="62242" y="37498"/>
                  </a:cubicBezTo>
                  <a:cubicBezTo>
                    <a:pt x="67948" y="29135"/>
                    <a:pt x="70196" y="18905"/>
                    <a:pt x="68528" y="8923"/>
                  </a:cubicBezTo>
                  <a:cubicBezTo>
                    <a:pt x="75482" y="3779"/>
                    <a:pt x="86912" y="8256"/>
                    <a:pt x="89293" y="8923"/>
                  </a:cubicBezTo>
                  <a:cubicBezTo>
                    <a:pt x="87778" y="18734"/>
                    <a:pt x="90055" y="28744"/>
                    <a:pt x="95675" y="36926"/>
                  </a:cubicBezTo>
                  <a:cubicBezTo>
                    <a:pt x="111162" y="51804"/>
                    <a:pt x="135623" y="51804"/>
                    <a:pt x="151111" y="36926"/>
                  </a:cubicBezTo>
                  <a:cubicBezTo>
                    <a:pt x="156349" y="29325"/>
                    <a:pt x="158644" y="20086"/>
                    <a:pt x="157587" y="10923"/>
                  </a:cubicBezTo>
                  <a:lnTo>
                    <a:pt x="157587" y="10923"/>
                  </a:lnTo>
                  <a:close/>
                  <a:moveTo>
                    <a:pt x="57956" y="35307"/>
                  </a:moveTo>
                  <a:cubicBezTo>
                    <a:pt x="51850" y="42241"/>
                    <a:pt x="42763" y="45785"/>
                    <a:pt x="33572" y="44832"/>
                  </a:cubicBezTo>
                  <a:cubicBezTo>
                    <a:pt x="24399" y="45632"/>
                    <a:pt x="15389" y="42108"/>
                    <a:pt x="9188" y="35307"/>
                  </a:cubicBezTo>
                  <a:cubicBezTo>
                    <a:pt x="3920" y="27020"/>
                    <a:pt x="2111" y="17000"/>
                    <a:pt x="4140" y="7399"/>
                  </a:cubicBezTo>
                  <a:cubicBezTo>
                    <a:pt x="8426" y="6065"/>
                    <a:pt x="26142" y="1684"/>
                    <a:pt x="62814" y="6351"/>
                  </a:cubicBezTo>
                  <a:cubicBezTo>
                    <a:pt x="65128" y="16267"/>
                    <a:pt x="63375" y="26687"/>
                    <a:pt x="57956" y="35307"/>
                  </a:cubicBezTo>
                  <a:close/>
                  <a:moveTo>
                    <a:pt x="146824" y="35307"/>
                  </a:moveTo>
                  <a:cubicBezTo>
                    <a:pt x="140719" y="42241"/>
                    <a:pt x="131632" y="45785"/>
                    <a:pt x="122440" y="44832"/>
                  </a:cubicBezTo>
                  <a:cubicBezTo>
                    <a:pt x="113268" y="45632"/>
                    <a:pt x="104257" y="42108"/>
                    <a:pt x="98056" y="35307"/>
                  </a:cubicBezTo>
                  <a:cubicBezTo>
                    <a:pt x="92789" y="27020"/>
                    <a:pt x="90979" y="17000"/>
                    <a:pt x="93008" y="7399"/>
                  </a:cubicBezTo>
                  <a:cubicBezTo>
                    <a:pt x="97294" y="6065"/>
                    <a:pt x="115010" y="1684"/>
                    <a:pt x="151682" y="6351"/>
                  </a:cubicBezTo>
                  <a:cubicBezTo>
                    <a:pt x="153996" y="16267"/>
                    <a:pt x="152244" y="26687"/>
                    <a:pt x="146824" y="35307"/>
                  </a:cubicBezTo>
                  <a:close/>
                </a:path>
              </a:pathLst>
            </a:custGeom>
            <a:solidFill>
              <a:srgbClr val="DD402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6" name="Graphic 4">
              <a:extLst>
                <a:ext uri="{FF2B5EF4-FFF2-40B4-BE49-F238E27FC236}">
                  <a16:creationId xmlns:a16="http://schemas.microsoft.com/office/drawing/2014/main" id="{96CB5FDB-24CC-4D37-8E30-8F4624CAB594}"/>
                </a:ext>
              </a:extLst>
            </p:cNvPr>
            <p:cNvSpPr/>
            <p:nvPr/>
          </p:nvSpPr>
          <p:spPr>
            <a:xfrm>
              <a:off x="7620939" y="2752210"/>
              <a:ext cx="334707" cy="875175"/>
            </a:xfrm>
            <a:custGeom>
              <a:avLst/>
              <a:gdLst>
                <a:gd name="connsiteX0" fmla="*/ 151461 w 334707"/>
                <a:gd name="connsiteY0" fmla="*/ 30975 h 875175"/>
                <a:gd name="connsiteX1" fmla="*/ 11729 w 334707"/>
                <a:gd name="connsiteY1" fmla="*/ 158610 h 875175"/>
                <a:gd name="connsiteX2" fmla="*/ 151461 w 334707"/>
                <a:gd name="connsiteY2" fmla="*/ 456933 h 875175"/>
                <a:gd name="connsiteX3" fmla="*/ 13 w 334707"/>
                <a:gd name="connsiteY3" fmla="*/ 788498 h 875175"/>
                <a:gd name="connsiteX4" fmla="*/ 84881 w 334707"/>
                <a:gd name="connsiteY4" fmla="*/ 875175 h 875175"/>
                <a:gd name="connsiteX5" fmla="*/ 332531 w 334707"/>
                <a:gd name="connsiteY5" fmla="*/ 419118 h 875175"/>
                <a:gd name="connsiteX6" fmla="*/ 151461 w 334707"/>
                <a:gd name="connsiteY6" fmla="*/ 30975 h 875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707" h="875175">
                  <a:moveTo>
                    <a:pt x="151461" y="30975"/>
                  </a:moveTo>
                  <a:cubicBezTo>
                    <a:pt x="89168" y="-54750"/>
                    <a:pt x="-37801" y="53739"/>
                    <a:pt x="11729" y="158610"/>
                  </a:cubicBezTo>
                  <a:cubicBezTo>
                    <a:pt x="61260" y="263480"/>
                    <a:pt x="136793" y="359492"/>
                    <a:pt x="151461" y="456933"/>
                  </a:cubicBezTo>
                  <a:cubicBezTo>
                    <a:pt x="160986" y="525132"/>
                    <a:pt x="13" y="788498"/>
                    <a:pt x="13" y="788498"/>
                  </a:cubicBezTo>
                  <a:cubicBezTo>
                    <a:pt x="-1130" y="800881"/>
                    <a:pt x="71927" y="874890"/>
                    <a:pt x="84881" y="875175"/>
                  </a:cubicBezTo>
                  <a:cubicBezTo>
                    <a:pt x="84881" y="875175"/>
                    <a:pt x="361869" y="580948"/>
                    <a:pt x="332531" y="419118"/>
                  </a:cubicBezTo>
                  <a:cubicBezTo>
                    <a:pt x="309195" y="287483"/>
                    <a:pt x="233566" y="154514"/>
                    <a:pt x="151461" y="30975"/>
                  </a:cubicBezTo>
                  <a:close/>
                </a:path>
              </a:pathLst>
            </a:custGeom>
            <a:solidFill>
              <a:srgbClr val="71BF9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7" name="Graphic 4">
              <a:extLst>
                <a:ext uri="{FF2B5EF4-FFF2-40B4-BE49-F238E27FC236}">
                  <a16:creationId xmlns:a16="http://schemas.microsoft.com/office/drawing/2014/main" id="{6825EE21-4A9D-43B1-BFB5-5C7095B18963}"/>
                </a:ext>
              </a:extLst>
            </p:cNvPr>
            <p:cNvSpPr/>
            <p:nvPr/>
          </p:nvSpPr>
          <p:spPr>
            <a:xfrm>
              <a:off x="7776782" y="3164756"/>
              <a:ext cx="143264" cy="51855"/>
            </a:xfrm>
            <a:custGeom>
              <a:avLst/>
              <a:gdLst>
                <a:gd name="connsiteX0" fmla="*/ 4190 w 143264"/>
                <a:gd name="connsiteY0" fmla="*/ 44386 h 51855"/>
                <a:gd name="connsiteX1" fmla="*/ 110584 w 143264"/>
                <a:gd name="connsiteY1" fmla="*/ 1333 h 51855"/>
                <a:gd name="connsiteX2" fmla="*/ 38956 w 143264"/>
                <a:gd name="connsiteY2" fmla="*/ 35052 h 51855"/>
                <a:gd name="connsiteX3" fmla="*/ 143160 w 143264"/>
                <a:gd name="connsiteY3" fmla="*/ 25051 h 51855"/>
                <a:gd name="connsiteX4" fmla="*/ 11619 w 143264"/>
                <a:gd name="connsiteY4" fmla="*/ 50959 h 51855"/>
                <a:gd name="connsiteX5" fmla="*/ 4190 w 143264"/>
                <a:gd name="connsiteY5" fmla="*/ 44386 h 51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64" h="51855">
                  <a:moveTo>
                    <a:pt x="4190" y="44386"/>
                  </a:moveTo>
                  <a:cubicBezTo>
                    <a:pt x="25716" y="25336"/>
                    <a:pt x="104012" y="-6953"/>
                    <a:pt x="110584" y="1333"/>
                  </a:cubicBezTo>
                  <a:cubicBezTo>
                    <a:pt x="115823" y="8001"/>
                    <a:pt x="38956" y="35052"/>
                    <a:pt x="38956" y="35052"/>
                  </a:cubicBezTo>
                  <a:cubicBezTo>
                    <a:pt x="38956" y="35052"/>
                    <a:pt x="137635" y="4096"/>
                    <a:pt x="143160" y="25051"/>
                  </a:cubicBezTo>
                  <a:cubicBezTo>
                    <a:pt x="146208" y="36481"/>
                    <a:pt x="82390" y="28194"/>
                    <a:pt x="11619" y="50959"/>
                  </a:cubicBezTo>
                  <a:cubicBezTo>
                    <a:pt x="11619" y="50959"/>
                    <a:pt x="-8478" y="55435"/>
                    <a:pt x="4190" y="44386"/>
                  </a:cubicBezTo>
                  <a:close/>
                </a:path>
              </a:pathLst>
            </a:custGeom>
            <a:solidFill>
              <a:srgbClr val="549E7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8" name="Graphic 4">
              <a:extLst>
                <a:ext uri="{FF2B5EF4-FFF2-40B4-BE49-F238E27FC236}">
                  <a16:creationId xmlns:a16="http://schemas.microsoft.com/office/drawing/2014/main" id="{095F7C9A-D2B8-42BA-9ECD-8764E04BCC24}"/>
                </a:ext>
              </a:extLst>
            </p:cNvPr>
            <p:cNvSpPr/>
            <p:nvPr/>
          </p:nvSpPr>
          <p:spPr>
            <a:xfrm>
              <a:off x="7591648" y="3509085"/>
              <a:ext cx="122372" cy="134347"/>
            </a:xfrm>
            <a:custGeom>
              <a:avLst/>
              <a:gdLst>
                <a:gd name="connsiteX0" fmla="*/ 9302 w 122372"/>
                <a:gd name="connsiteY0" fmla="*/ 0 h 134347"/>
                <a:gd name="connsiteX1" fmla="*/ 122268 w 122372"/>
                <a:gd name="connsiteY1" fmla="*/ 123825 h 134347"/>
                <a:gd name="connsiteX2" fmla="*/ 116267 w 122372"/>
                <a:gd name="connsiteY2" fmla="*/ 134112 h 134347"/>
                <a:gd name="connsiteX3" fmla="*/ 59117 w 122372"/>
                <a:gd name="connsiteY3" fmla="*/ 90107 h 134347"/>
                <a:gd name="connsiteX4" fmla="*/ 63 w 122372"/>
                <a:gd name="connsiteY4" fmla="*/ 7716 h 134347"/>
                <a:gd name="connsiteX5" fmla="*/ 9302 w 122372"/>
                <a:gd name="connsiteY5" fmla="*/ 0 h 134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372" h="134347">
                  <a:moveTo>
                    <a:pt x="9302" y="0"/>
                  </a:moveTo>
                  <a:cubicBezTo>
                    <a:pt x="35991" y="50092"/>
                    <a:pt x="74834" y="92669"/>
                    <a:pt x="122268" y="123825"/>
                  </a:cubicBezTo>
                  <a:cubicBezTo>
                    <a:pt x="122926" y="128235"/>
                    <a:pt x="120430" y="132512"/>
                    <a:pt x="116267" y="134112"/>
                  </a:cubicBezTo>
                  <a:cubicBezTo>
                    <a:pt x="108934" y="136398"/>
                    <a:pt x="91693" y="122016"/>
                    <a:pt x="59117" y="90107"/>
                  </a:cubicBezTo>
                  <a:cubicBezTo>
                    <a:pt x="37401" y="68771"/>
                    <a:pt x="1015" y="15145"/>
                    <a:pt x="63" y="7716"/>
                  </a:cubicBezTo>
                  <a:cubicBezTo>
                    <a:pt x="-890" y="286"/>
                    <a:pt x="9302" y="0"/>
                    <a:pt x="9302" y="0"/>
                  </a:cubicBezTo>
                  <a:close/>
                </a:path>
              </a:pathLst>
            </a:custGeom>
            <a:solidFill>
              <a:srgbClr val="2B54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9" name="Graphic 4">
              <a:extLst>
                <a:ext uri="{FF2B5EF4-FFF2-40B4-BE49-F238E27FC236}">
                  <a16:creationId xmlns:a16="http://schemas.microsoft.com/office/drawing/2014/main" id="{E4AB27AA-3596-4F11-8C72-096EFC4F1449}"/>
                </a:ext>
              </a:extLst>
            </p:cNvPr>
            <p:cNvSpPr/>
            <p:nvPr/>
          </p:nvSpPr>
          <p:spPr>
            <a:xfrm>
              <a:off x="3771137" y="4805533"/>
              <a:ext cx="1322260" cy="76200"/>
            </a:xfrm>
            <a:custGeom>
              <a:avLst/>
              <a:gdLst>
                <a:gd name="connsiteX0" fmla="*/ 1322260 w 1322260"/>
                <a:gd name="connsiteY0" fmla="*/ 38100 h 76200"/>
                <a:gd name="connsiteX1" fmla="*/ 661130 w 1322260"/>
                <a:gd name="connsiteY1" fmla="*/ 76200 h 76200"/>
                <a:gd name="connsiteX2" fmla="*/ 0 w 1322260"/>
                <a:gd name="connsiteY2" fmla="*/ 38100 h 76200"/>
                <a:gd name="connsiteX3" fmla="*/ 661130 w 1322260"/>
                <a:gd name="connsiteY3" fmla="*/ 0 h 76200"/>
                <a:gd name="connsiteX4" fmla="*/ 1322260 w 1322260"/>
                <a:gd name="connsiteY4" fmla="*/ 38100 h 7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22260" h="76200">
                  <a:moveTo>
                    <a:pt x="1322260" y="38100"/>
                  </a:moveTo>
                  <a:cubicBezTo>
                    <a:pt x="1322260" y="59055"/>
                    <a:pt x="1026224" y="76200"/>
                    <a:pt x="661130" y="76200"/>
                  </a:cubicBezTo>
                  <a:cubicBezTo>
                    <a:pt x="296037" y="76200"/>
                    <a:pt x="0" y="59246"/>
                    <a:pt x="0" y="38100"/>
                  </a:cubicBezTo>
                  <a:cubicBezTo>
                    <a:pt x="0" y="16954"/>
                    <a:pt x="296037" y="0"/>
                    <a:pt x="661130" y="0"/>
                  </a:cubicBezTo>
                  <a:cubicBezTo>
                    <a:pt x="1026224" y="0"/>
                    <a:pt x="1322260" y="17145"/>
                    <a:pt x="1322260" y="38100"/>
                  </a:cubicBezTo>
                  <a:close/>
                </a:path>
              </a:pathLst>
            </a:custGeom>
            <a:solidFill>
              <a:srgbClr val="9D68AA">
                <a:alpha val="3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0" name="Graphic 4">
              <a:extLst>
                <a:ext uri="{FF2B5EF4-FFF2-40B4-BE49-F238E27FC236}">
                  <a16:creationId xmlns:a16="http://schemas.microsoft.com/office/drawing/2014/main" id="{9A3D5376-7E53-40A1-8792-46B8113EBBCA}"/>
                </a:ext>
              </a:extLst>
            </p:cNvPr>
            <p:cNvSpPr/>
            <p:nvPr/>
          </p:nvSpPr>
          <p:spPr>
            <a:xfrm>
              <a:off x="3969944" y="4643131"/>
              <a:ext cx="209576" cy="223520"/>
            </a:xfrm>
            <a:custGeom>
              <a:avLst/>
              <a:gdLst>
                <a:gd name="connsiteX0" fmla="*/ 203339 w 209576"/>
                <a:gd name="connsiteY0" fmla="*/ 6477 h 223520"/>
                <a:gd name="connsiteX1" fmla="*/ 203339 w 209576"/>
                <a:gd name="connsiteY1" fmla="*/ 130778 h 223520"/>
                <a:gd name="connsiteX2" fmla="*/ 209530 w 209576"/>
                <a:gd name="connsiteY2" fmla="*/ 165544 h 223520"/>
                <a:gd name="connsiteX3" fmla="*/ 206673 w 209576"/>
                <a:gd name="connsiteY3" fmla="*/ 200215 h 223520"/>
                <a:gd name="connsiteX4" fmla="*/ 143808 w 209576"/>
                <a:gd name="connsiteY4" fmla="*/ 208693 h 223520"/>
                <a:gd name="connsiteX5" fmla="*/ 140283 w 209576"/>
                <a:gd name="connsiteY5" fmla="*/ 206026 h 223520"/>
                <a:gd name="connsiteX6" fmla="*/ 112661 w 209576"/>
                <a:gd name="connsiteY6" fmla="*/ 215551 h 223520"/>
                <a:gd name="connsiteX7" fmla="*/ 1980 w 209576"/>
                <a:gd name="connsiteY7" fmla="*/ 218980 h 223520"/>
                <a:gd name="connsiteX8" fmla="*/ 21030 w 209576"/>
                <a:gd name="connsiteY8" fmla="*/ 173164 h 223520"/>
                <a:gd name="connsiteX9" fmla="*/ 112185 w 209576"/>
                <a:gd name="connsiteY9" fmla="*/ 105346 h 223520"/>
                <a:gd name="connsiteX10" fmla="*/ 122186 w 209576"/>
                <a:gd name="connsiteY10" fmla="*/ 0 h 22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576" h="223520">
                  <a:moveTo>
                    <a:pt x="203339" y="6477"/>
                  </a:moveTo>
                  <a:lnTo>
                    <a:pt x="203339" y="130778"/>
                  </a:lnTo>
                  <a:cubicBezTo>
                    <a:pt x="203339" y="130778"/>
                    <a:pt x="209054" y="156781"/>
                    <a:pt x="209530" y="165544"/>
                  </a:cubicBezTo>
                  <a:cubicBezTo>
                    <a:pt x="210006" y="174307"/>
                    <a:pt x="206673" y="200215"/>
                    <a:pt x="206673" y="200215"/>
                  </a:cubicBezTo>
                  <a:cubicBezTo>
                    <a:pt x="196100" y="208788"/>
                    <a:pt x="161524" y="212884"/>
                    <a:pt x="143808" y="208693"/>
                  </a:cubicBezTo>
                  <a:lnTo>
                    <a:pt x="140283" y="206026"/>
                  </a:lnTo>
                  <a:cubicBezTo>
                    <a:pt x="131378" y="210017"/>
                    <a:pt x="122129" y="213198"/>
                    <a:pt x="112661" y="215551"/>
                  </a:cubicBezTo>
                  <a:cubicBezTo>
                    <a:pt x="87896" y="222599"/>
                    <a:pt x="13410" y="227552"/>
                    <a:pt x="1980" y="218980"/>
                  </a:cubicBezTo>
                  <a:cubicBezTo>
                    <a:pt x="1980" y="218980"/>
                    <a:pt x="-9069" y="182308"/>
                    <a:pt x="21030" y="173164"/>
                  </a:cubicBezTo>
                  <a:cubicBezTo>
                    <a:pt x="97230" y="150495"/>
                    <a:pt x="107803" y="129254"/>
                    <a:pt x="112185" y="105346"/>
                  </a:cubicBezTo>
                  <a:cubicBezTo>
                    <a:pt x="117709" y="75152"/>
                    <a:pt x="122186" y="0"/>
                    <a:pt x="122186" y="0"/>
                  </a:cubicBezTo>
                  <a:close/>
                </a:path>
              </a:pathLst>
            </a:custGeom>
            <a:solidFill>
              <a:srgbClr val="20708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71" name="Graphic 4">
              <a:extLst>
                <a:ext uri="{FF2B5EF4-FFF2-40B4-BE49-F238E27FC236}">
                  <a16:creationId xmlns:a16="http://schemas.microsoft.com/office/drawing/2014/main" id="{8B9FF9ED-84FB-46E2-AC4F-62D5C3362683}"/>
                </a:ext>
              </a:extLst>
            </p:cNvPr>
            <p:cNvGrpSpPr/>
            <p:nvPr/>
          </p:nvGrpSpPr>
          <p:grpSpPr>
            <a:xfrm>
              <a:off x="3957066" y="4768751"/>
              <a:ext cx="237553" cy="112219"/>
              <a:chOff x="3957066" y="5053759"/>
              <a:chExt cx="237553" cy="112219"/>
            </a:xfrm>
          </p:grpSpPr>
          <p:sp>
            <p:nvSpPr>
              <p:cNvPr id="322" name="Graphic 4">
                <a:extLst>
                  <a:ext uri="{FF2B5EF4-FFF2-40B4-BE49-F238E27FC236}">
                    <a16:creationId xmlns:a16="http://schemas.microsoft.com/office/drawing/2014/main" id="{35E28919-151E-476C-A6A3-903775AD4F57}"/>
                  </a:ext>
                </a:extLst>
              </p:cNvPr>
              <p:cNvSpPr/>
              <p:nvPr/>
            </p:nvSpPr>
            <p:spPr>
              <a:xfrm>
                <a:off x="3957066" y="5053759"/>
                <a:ext cx="237553" cy="111076"/>
              </a:xfrm>
              <a:custGeom>
                <a:avLst/>
                <a:gdLst>
                  <a:gd name="connsiteX0" fmla="*/ 107061 w 237553"/>
                  <a:gd name="connsiteY0" fmla="*/ 9445 h 111076"/>
                  <a:gd name="connsiteX1" fmla="*/ 139637 w 237553"/>
                  <a:gd name="connsiteY1" fmla="*/ 17064 h 111076"/>
                  <a:gd name="connsiteX2" fmla="*/ 176308 w 237553"/>
                  <a:gd name="connsiteY2" fmla="*/ 32209 h 111076"/>
                  <a:gd name="connsiteX3" fmla="*/ 233458 w 237553"/>
                  <a:gd name="connsiteY3" fmla="*/ 3634 h 111076"/>
                  <a:gd name="connsiteX4" fmla="*/ 237554 w 237553"/>
                  <a:gd name="connsiteY4" fmla="*/ 89359 h 111076"/>
                  <a:gd name="connsiteX5" fmla="*/ 3810 w 237553"/>
                  <a:gd name="connsiteY5" fmla="*/ 111076 h 111076"/>
                  <a:gd name="connsiteX6" fmla="*/ 0 w 237553"/>
                  <a:gd name="connsiteY6" fmla="*/ 46021 h 1110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7553" h="111076">
                    <a:moveTo>
                      <a:pt x="107061" y="9445"/>
                    </a:moveTo>
                    <a:cubicBezTo>
                      <a:pt x="118500" y="7673"/>
                      <a:pt x="130178" y="10397"/>
                      <a:pt x="139637" y="17064"/>
                    </a:cubicBezTo>
                    <a:cubicBezTo>
                      <a:pt x="150971" y="27447"/>
                      <a:pt x="159925" y="36114"/>
                      <a:pt x="176308" y="32209"/>
                    </a:cubicBezTo>
                    <a:cubicBezTo>
                      <a:pt x="218313" y="21922"/>
                      <a:pt x="214408" y="-10844"/>
                      <a:pt x="233458" y="3634"/>
                    </a:cubicBezTo>
                    <a:lnTo>
                      <a:pt x="237554" y="89359"/>
                    </a:lnTo>
                    <a:lnTo>
                      <a:pt x="3810" y="111076"/>
                    </a:lnTo>
                    <a:lnTo>
                      <a:pt x="0" y="46021"/>
                    </a:lnTo>
                    <a:close/>
                  </a:path>
                </a:pathLst>
              </a:custGeom>
              <a:solidFill>
                <a:srgbClr val="2E19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23" name="Graphic 4">
                <a:extLst>
                  <a:ext uri="{FF2B5EF4-FFF2-40B4-BE49-F238E27FC236}">
                    <a16:creationId xmlns:a16="http://schemas.microsoft.com/office/drawing/2014/main" id="{811ADB6E-9F2F-491F-B6EA-5411560F8A90}"/>
                  </a:ext>
                </a:extLst>
              </p:cNvPr>
              <p:cNvSpPr/>
              <p:nvPr/>
            </p:nvSpPr>
            <p:spPr>
              <a:xfrm>
                <a:off x="3963257" y="5115972"/>
                <a:ext cx="216503" cy="50006"/>
              </a:xfrm>
              <a:custGeom>
                <a:avLst/>
                <a:gdLst>
                  <a:gd name="connsiteX0" fmla="*/ 2667 w 216503"/>
                  <a:gd name="connsiteY0" fmla="*/ 21717 h 50006"/>
                  <a:gd name="connsiteX1" fmla="*/ 79820 w 216503"/>
                  <a:gd name="connsiteY1" fmla="*/ 25622 h 50006"/>
                  <a:gd name="connsiteX2" fmla="*/ 216503 w 216503"/>
                  <a:gd name="connsiteY2" fmla="*/ 0 h 50006"/>
                  <a:gd name="connsiteX3" fmla="*/ 214598 w 216503"/>
                  <a:gd name="connsiteY3" fmla="*/ 20288 h 50006"/>
                  <a:gd name="connsiteX4" fmla="*/ 0 w 216503"/>
                  <a:gd name="connsiteY4" fmla="*/ 50006 h 5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6503" h="50006">
                    <a:moveTo>
                      <a:pt x="2667" y="21717"/>
                    </a:moveTo>
                    <a:cubicBezTo>
                      <a:pt x="2667" y="21717"/>
                      <a:pt x="6287" y="32766"/>
                      <a:pt x="79820" y="25622"/>
                    </a:cubicBezTo>
                    <a:cubicBezTo>
                      <a:pt x="153353" y="18479"/>
                      <a:pt x="158972" y="1429"/>
                      <a:pt x="216503" y="0"/>
                    </a:cubicBezTo>
                    <a:lnTo>
                      <a:pt x="214598" y="20288"/>
                    </a:lnTo>
                    <a:lnTo>
                      <a:pt x="0" y="50006"/>
                    </a:lnTo>
                    <a:close/>
                  </a:path>
                </a:pathLst>
              </a:custGeom>
              <a:solidFill>
                <a:srgbClr val="4C2B5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72" name="Graphic 4">
              <a:extLst>
                <a:ext uri="{FF2B5EF4-FFF2-40B4-BE49-F238E27FC236}">
                  <a16:creationId xmlns:a16="http://schemas.microsoft.com/office/drawing/2014/main" id="{B9269453-5573-45DF-AC01-B7864AA5A351}"/>
                </a:ext>
              </a:extLst>
            </p:cNvPr>
            <p:cNvSpPr/>
            <p:nvPr/>
          </p:nvSpPr>
          <p:spPr>
            <a:xfrm>
              <a:off x="4477226" y="4633511"/>
              <a:ext cx="216989" cy="218248"/>
            </a:xfrm>
            <a:custGeom>
              <a:avLst/>
              <a:gdLst>
                <a:gd name="connsiteX0" fmla="*/ 0 w 216989"/>
                <a:gd name="connsiteY0" fmla="*/ 13145 h 218248"/>
                <a:gd name="connsiteX1" fmla="*/ 8572 w 216989"/>
                <a:gd name="connsiteY1" fmla="*/ 136970 h 218248"/>
                <a:gd name="connsiteX2" fmla="*/ 4858 w 216989"/>
                <a:gd name="connsiteY2" fmla="*/ 172021 h 218248"/>
                <a:gd name="connsiteX3" fmla="*/ 10096 w 216989"/>
                <a:gd name="connsiteY3" fmla="*/ 206502 h 218248"/>
                <a:gd name="connsiteX4" fmla="*/ 73342 w 216989"/>
                <a:gd name="connsiteY4" fmla="*/ 210598 h 218248"/>
                <a:gd name="connsiteX5" fmla="*/ 76676 w 216989"/>
                <a:gd name="connsiteY5" fmla="*/ 207645 h 218248"/>
                <a:gd name="connsiteX6" fmla="*/ 105251 w 216989"/>
                <a:gd name="connsiteY6" fmla="*/ 214789 h 218248"/>
                <a:gd name="connsiteX7" fmla="*/ 215932 w 216989"/>
                <a:gd name="connsiteY7" fmla="*/ 210598 h 218248"/>
                <a:gd name="connsiteX8" fmla="*/ 193358 w 216989"/>
                <a:gd name="connsiteY8" fmla="*/ 166211 h 218248"/>
                <a:gd name="connsiteX9" fmla="*/ 98108 w 216989"/>
                <a:gd name="connsiteY9" fmla="*/ 104775 h 218248"/>
                <a:gd name="connsiteX10" fmla="*/ 80963 w 216989"/>
                <a:gd name="connsiteY10" fmla="*/ 0 h 2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89" h="218248">
                  <a:moveTo>
                    <a:pt x="0" y="13145"/>
                  </a:moveTo>
                  <a:lnTo>
                    <a:pt x="8572" y="136970"/>
                  </a:lnTo>
                  <a:cubicBezTo>
                    <a:pt x="8572" y="136970"/>
                    <a:pt x="4667" y="163258"/>
                    <a:pt x="4858" y="172021"/>
                  </a:cubicBezTo>
                  <a:cubicBezTo>
                    <a:pt x="6029" y="183594"/>
                    <a:pt x="7772" y="195101"/>
                    <a:pt x="10096" y="206502"/>
                  </a:cubicBezTo>
                  <a:cubicBezTo>
                    <a:pt x="21241" y="214217"/>
                    <a:pt x="56007" y="216027"/>
                    <a:pt x="73342" y="210598"/>
                  </a:cubicBezTo>
                  <a:lnTo>
                    <a:pt x="76676" y="207645"/>
                  </a:lnTo>
                  <a:cubicBezTo>
                    <a:pt x="85963" y="210893"/>
                    <a:pt x="95526" y="213284"/>
                    <a:pt x="105251" y="214789"/>
                  </a:cubicBezTo>
                  <a:cubicBezTo>
                    <a:pt x="130492" y="220028"/>
                    <a:pt x="205073" y="219837"/>
                    <a:pt x="215932" y="210598"/>
                  </a:cubicBezTo>
                  <a:cubicBezTo>
                    <a:pt x="215932" y="210598"/>
                    <a:pt x="224409" y="173164"/>
                    <a:pt x="193358" y="166211"/>
                  </a:cubicBezTo>
                  <a:cubicBezTo>
                    <a:pt x="115633" y="148780"/>
                    <a:pt x="103822" y="128111"/>
                    <a:pt x="98108" y="104775"/>
                  </a:cubicBezTo>
                  <a:cubicBezTo>
                    <a:pt x="90583" y="75057"/>
                    <a:pt x="80963" y="0"/>
                    <a:pt x="80963" y="0"/>
                  </a:cubicBezTo>
                  <a:close/>
                </a:path>
              </a:pathLst>
            </a:custGeom>
            <a:solidFill>
              <a:srgbClr val="20708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73" name="Graphic 4">
              <a:extLst>
                <a:ext uri="{FF2B5EF4-FFF2-40B4-BE49-F238E27FC236}">
                  <a16:creationId xmlns:a16="http://schemas.microsoft.com/office/drawing/2014/main" id="{B97A5ADC-34F8-4311-A93C-7A0DA28FFCCA}"/>
                </a:ext>
              </a:extLst>
            </p:cNvPr>
            <p:cNvGrpSpPr/>
            <p:nvPr/>
          </p:nvGrpSpPr>
          <p:grpSpPr>
            <a:xfrm>
              <a:off x="4468558" y="4765646"/>
              <a:ext cx="236505" cy="97798"/>
              <a:chOff x="4468558" y="5050654"/>
              <a:chExt cx="236505" cy="97798"/>
            </a:xfrm>
          </p:grpSpPr>
          <p:sp>
            <p:nvSpPr>
              <p:cNvPr id="320" name="Graphic 4">
                <a:extLst>
                  <a:ext uri="{FF2B5EF4-FFF2-40B4-BE49-F238E27FC236}">
                    <a16:creationId xmlns:a16="http://schemas.microsoft.com/office/drawing/2014/main" id="{1F486132-AC5F-4AA3-BD78-737F696B04EF}"/>
                  </a:ext>
                </a:extLst>
              </p:cNvPr>
              <p:cNvSpPr/>
              <p:nvPr/>
            </p:nvSpPr>
            <p:spPr>
              <a:xfrm>
                <a:off x="4468558" y="5050654"/>
                <a:ext cx="236505" cy="95226"/>
              </a:xfrm>
              <a:custGeom>
                <a:avLst/>
                <a:gdLst>
                  <a:gd name="connsiteX0" fmla="*/ 126397 w 236505"/>
                  <a:gd name="connsiteY0" fmla="*/ 1882 h 95226"/>
                  <a:gd name="connsiteX1" fmla="*/ 94488 w 236505"/>
                  <a:gd name="connsiteY1" fmla="*/ 11407 h 95226"/>
                  <a:gd name="connsiteX2" fmla="*/ 58865 w 236505"/>
                  <a:gd name="connsiteY2" fmla="*/ 29028 h 95226"/>
                  <a:gd name="connsiteX3" fmla="*/ 0 w 236505"/>
                  <a:gd name="connsiteY3" fmla="*/ 3977 h 95226"/>
                  <a:gd name="connsiteX4" fmla="*/ 1715 w 236505"/>
                  <a:gd name="connsiteY4" fmla="*/ 89702 h 95226"/>
                  <a:gd name="connsiteX5" fmla="*/ 236506 w 236505"/>
                  <a:gd name="connsiteY5" fmla="*/ 95227 h 95226"/>
                  <a:gd name="connsiteX6" fmla="*/ 235839 w 236505"/>
                  <a:gd name="connsiteY6" fmla="*/ 30076 h 952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6505" h="95226">
                    <a:moveTo>
                      <a:pt x="126397" y="1882"/>
                    </a:moveTo>
                    <a:cubicBezTo>
                      <a:pt x="114929" y="767"/>
                      <a:pt x="103470" y="4186"/>
                      <a:pt x="94488" y="11407"/>
                    </a:cubicBezTo>
                    <a:cubicBezTo>
                      <a:pt x="83820" y="22551"/>
                      <a:pt x="75438" y="31885"/>
                      <a:pt x="58865" y="29028"/>
                    </a:cubicBezTo>
                    <a:cubicBezTo>
                      <a:pt x="16288" y="21694"/>
                      <a:pt x="17717" y="-11263"/>
                      <a:pt x="0" y="3977"/>
                    </a:cubicBezTo>
                    <a:lnTo>
                      <a:pt x="1715" y="89702"/>
                    </a:lnTo>
                    <a:lnTo>
                      <a:pt x="236506" y="95227"/>
                    </a:lnTo>
                    <a:lnTo>
                      <a:pt x="235839" y="30076"/>
                    </a:lnTo>
                    <a:close/>
                  </a:path>
                </a:pathLst>
              </a:custGeom>
              <a:solidFill>
                <a:srgbClr val="2E193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21" name="Graphic 4">
                <a:extLst>
                  <a:ext uri="{FF2B5EF4-FFF2-40B4-BE49-F238E27FC236}">
                    <a16:creationId xmlns:a16="http://schemas.microsoft.com/office/drawing/2014/main" id="{A49A205C-58B3-4609-A332-EBB6B6D1CF71}"/>
                  </a:ext>
                </a:extLst>
              </p:cNvPr>
              <p:cNvSpPr/>
              <p:nvPr/>
            </p:nvSpPr>
            <p:spPr>
              <a:xfrm>
                <a:off x="4483703" y="5113158"/>
                <a:ext cx="219456" cy="35294"/>
              </a:xfrm>
              <a:custGeom>
                <a:avLst/>
                <a:gdLst>
                  <a:gd name="connsiteX0" fmla="*/ 214313 w 219456"/>
                  <a:gd name="connsiteY0" fmla="*/ 6910 h 35294"/>
                  <a:gd name="connsiteX1" fmla="*/ 138113 w 219456"/>
                  <a:gd name="connsiteY1" fmla="*/ 16435 h 35294"/>
                  <a:gd name="connsiteX2" fmla="*/ 0 w 219456"/>
                  <a:gd name="connsiteY2" fmla="*/ 338 h 35294"/>
                  <a:gd name="connsiteX3" fmla="*/ 3334 w 219456"/>
                  <a:gd name="connsiteY3" fmla="*/ 20435 h 35294"/>
                  <a:gd name="connsiteX4" fmla="*/ 219456 w 219456"/>
                  <a:gd name="connsiteY4" fmla="*/ 35294 h 352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9456" h="35294">
                    <a:moveTo>
                      <a:pt x="214313" y="6910"/>
                    </a:moveTo>
                    <a:cubicBezTo>
                      <a:pt x="214313" y="6910"/>
                      <a:pt x="211455" y="18149"/>
                      <a:pt x="138113" y="16435"/>
                    </a:cubicBezTo>
                    <a:cubicBezTo>
                      <a:pt x="64770" y="14720"/>
                      <a:pt x="57531" y="-2615"/>
                      <a:pt x="0" y="338"/>
                    </a:cubicBezTo>
                    <a:lnTo>
                      <a:pt x="3334" y="20435"/>
                    </a:lnTo>
                    <a:lnTo>
                      <a:pt x="219456" y="35294"/>
                    </a:lnTo>
                    <a:close/>
                  </a:path>
                </a:pathLst>
              </a:custGeom>
              <a:solidFill>
                <a:srgbClr val="4C2B5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74" name="Graphic 4">
              <a:extLst>
                <a:ext uri="{FF2B5EF4-FFF2-40B4-BE49-F238E27FC236}">
                  <a16:creationId xmlns:a16="http://schemas.microsoft.com/office/drawing/2014/main" id="{5B095294-1C81-4365-8EFB-91102043E6AE}"/>
                </a:ext>
              </a:extLst>
            </p:cNvPr>
            <p:cNvSpPr/>
            <p:nvPr/>
          </p:nvSpPr>
          <p:spPr>
            <a:xfrm>
              <a:off x="4373200" y="2741919"/>
              <a:ext cx="822463" cy="525765"/>
            </a:xfrm>
            <a:custGeom>
              <a:avLst/>
              <a:gdLst>
                <a:gd name="connsiteX0" fmla="*/ 9729 w 822463"/>
                <a:gd name="connsiteY0" fmla="*/ 127467 h 525765"/>
                <a:gd name="connsiteX1" fmla="*/ 360249 w 822463"/>
                <a:gd name="connsiteY1" fmla="*/ 509324 h 525765"/>
                <a:gd name="connsiteX2" fmla="*/ 807924 w 822463"/>
                <a:gd name="connsiteY2" fmla="*/ 435505 h 525765"/>
                <a:gd name="connsiteX3" fmla="*/ 773348 w 822463"/>
                <a:gd name="connsiteY3" fmla="*/ 319872 h 525765"/>
                <a:gd name="connsiteX4" fmla="*/ 429495 w 822463"/>
                <a:gd name="connsiteY4" fmla="*/ 345494 h 525765"/>
                <a:gd name="connsiteX5" fmla="*/ 134220 w 822463"/>
                <a:gd name="connsiteY5" fmla="*/ 9261 h 525765"/>
                <a:gd name="connsiteX6" fmla="*/ 9729 w 822463"/>
                <a:gd name="connsiteY6" fmla="*/ 127467 h 525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2463" h="525765">
                  <a:moveTo>
                    <a:pt x="9729" y="127467"/>
                  </a:moveTo>
                  <a:cubicBezTo>
                    <a:pt x="43923" y="199476"/>
                    <a:pt x="270428" y="473510"/>
                    <a:pt x="360249" y="509324"/>
                  </a:cubicBezTo>
                  <a:cubicBezTo>
                    <a:pt x="494170" y="562569"/>
                    <a:pt x="713150" y="472653"/>
                    <a:pt x="807924" y="435505"/>
                  </a:cubicBezTo>
                  <a:cubicBezTo>
                    <a:pt x="843928" y="414836"/>
                    <a:pt x="805638" y="315204"/>
                    <a:pt x="773348" y="319872"/>
                  </a:cubicBezTo>
                  <a:cubicBezTo>
                    <a:pt x="773348" y="319872"/>
                    <a:pt x="463309" y="364353"/>
                    <a:pt x="429495" y="345494"/>
                  </a:cubicBezTo>
                  <a:cubicBezTo>
                    <a:pt x="400920" y="329206"/>
                    <a:pt x="256331" y="104035"/>
                    <a:pt x="134220" y="9261"/>
                  </a:cubicBezTo>
                  <a:cubicBezTo>
                    <a:pt x="92501" y="-22647"/>
                    <a:pt x="-36087" y="30597"/>
                    <a:pt x="9729" y="127467"/>
                  </a:cubicBezTo>
                  <a:close/>
                </a:path>
              </a:pathLst>
            </a:custGeom>
            <a:solidFill>
              <a:srgbClr val="2E193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5" name="Graphic 4">
              <a:extLst>
                <a:ext uri="{FF2B5EF4-FFF2-40B4-BE49-F238E27FC236}">
                  <a16:creationId xmlns:a16="http://schemas.microsoft.com/office/drawing/2014/main" id="{956CBF0E-0363-4746-8E43-DA0B99AC0563}"/>
                </a:ext>
              </a:extLst>
            </p:cNvPr>
            <p:cNvSpPr/>
            <p:nvPr/>
          </p:nvSpPr>
          <p:spPr>
            <a:xfrm>
              <a:off x="5128795" y="3065881"/>
              <a:ext cx="59325" cy="103656"/>
            </a:xfrm>
            <a:custGeom>
              <a:avLst/>
              <a:gdLst>
                <a:gd name="connsiteX0" fmla="*/ 55090 w 59325"/>
                <a:gd name="connsiteY0" fmla="*/ 44297 h 103656"/>
                <a:gd name="connsiteX1" fmla="*/ 55567 w 59325"/>
                <a:gd name="connsiteY1" fmla="*/ 92493 h 103656"/>
                <a:gd name="connsiteX2" fmla="*/ 44899 w 59325"/>
                <a:gd name="connsiteY2" fmla="*/ 103352 h 103656"/>
                <a:gd name="connsiteX3" fmla="*/ 24325 w 59325"/>
                <a:gd name="connsiteY3" fmla="*/ 95636 h 103656"/>
                <a:gd name="connsiteX4" fmla="*/ 4036 w 59325"/>
                <a:gd name="connsiteY4" fmla="*/ 59537 h 103656"/>
                <a:gd name="connsiteX5" fmla="*/ 4036 w 59325"/>
                <a:gd name="connsiteY5" fmla="*/ 11245 h 103656"/>
                <a:gd name="connsiteX6" fmla="*/ 14704 w 59325"/>
                <a:gd name="connsiteY6" fmla="*/ 577 h 103656"/>
                <a:gd name="connsiteX7" fmla="*/ 20134 w 59325"/>
                <a:gd name="connsiteY7" fmla="*/ 101 h 103656"/>
                <a:gd name="connsiteX8" fmla="*/ 20134 w 59325"/>
                <a:gd name="connsiteY8" fmla="*/ 101 h 103656"/>
                <a:gd name="connsiteX9" fmla="*/ 55090 w 59325"/>
                <a:gd name="connsiteY9" fmla="*/ 44297 h 103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325" h="103656">
                  <a:moveTo>
                    <a:pt x="55090" y="44297"/>
                  </a:moveTo>
                  <a:cubicBezTo>
                    <a:pt x="60567" y="59870"/>
                    <a:pt x="60739" y="76815"/>
                    <a:pt x="55567" y="92493"/>
                  </a:cubicBezTo>
                  <a:cubicBezTo>
                    <a:pt x="53861" y="97561"/>
                    <a:pt x="49928" y="101561"/>
                    <a:pt x="44899" y="103352"/>
                  </a:cubicBezTo>
                  <a:cubicBezTo>
                    <a:pt x="37155" y="104657"/>
                    <a:pt x="29306" y="101713"/>
                    <a:pt x="24325" y="95636"/>
                  </a:cubicBezTo>
                  <a:cubicBezTo>
                    <a:pt x="14638" y="85492"/>
                    <a:pt x="7665" y="73081"/>
                    <a:pt x="4036" y="59537"/>
                  </a:cubicBezTo>
                  <a:cubicBezTo>
                    <a:pt x="-1345" y="43887"/>
                    <a:pt x="-1345" y="26894"/>
                    <a:pt x="4036" y="11245"/>
                  </a:cubicBezTo>
                  <a:cubicBezTo>
                    <a:pt x="5817" y="6273"/>
                    <a:pt x="9732" y="2358"/>
                    <a:pt x="14704" y="577"/>
                  </a:cubicBezTo>
                  <a:cubicBezTo>
                    <a:pt x="16457" y="34"/>
                    <a:pt x="18314" y="-128"/>
                    <a:pt x="20134" y="101"/>
                  </a:cubicBezTo>
                  <a:lnTo>
                    <a:pt x="20134" y="101"/>
                  </a:lnTo>
                  <a:cubicBezTo>
                    <a:pt x="32802" y="1910"/>
                    <a:pt x="47661" y="19627"/>
                    <a:pt x="55090" y="44297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6" name="Graphic 4">
              <a:extLst>
                <a:ext uri="{FF2B5EF4-FFF2-40B4-BE49-F238E27FC236}">
                  <a16:creationId xmlns:a16="http://schemas.microsoft.com/office/drawing/2014/main" id="{D40F09DF-6B17-4254-87DD-E6721783DCB5}"/>
                </a:ext>
              </a:extLst>
            </p:cNvPr>
            <p:cNvSpPr/>
            <p:nvPr/>
          </p:nvSpPr>
          <p:spPr>
            <a:xfrm>
              <a:off x="5132986" y="2980654"/>
              <a:ext cx="235237" cy="180701"/>
            </a:xfrm>
            <a:custGeom>
              <a:avLst/>
              <a:gdLst>
                <a:gd name="connsiteX0" fmla="*/ 232827 w 235237"/>
                <a:gd name="connsiteY0" fmla="*/ 66088 h 180701"/>
                <a:gd name="connsiteX1" fmla="*/ 223968 w 235237"/>
                <a:gd name="connsiteY1" fmla="*/ 76375 h 180701"/>
                <a:gd name="connsiteX2" fmla="*/ 230141 w 235237"/>
                <a:gd name="connsiteY2" fmla="*/ 86814 h 180701"/>
                <a:gd name="connsiteX3" fmla="*/ 228064 w 235237"/>
                <a:gd name="connsiteY3" fmla="*/ 90567 h 180701"/>
                <a:gd name="connsiteX4" fmla="*/ 213015 w 235237"/>
                <a:gd name="connsiteY4" fmla="*/ 103712 h 180701"/>
                <a:gd name="connsiteX5" fmla="*/ 211300 w 235237"/>
                <a:gd name="connsiteY5" fmla="*/ 112475 h 180701"/>
                <a:gd name="connsiteX6" fmla="*/ 57662 w 235237"/>
                <a:gd name="connsiteY6" fmla="*/ 176578 h 180701"/>
                <a:gd name="connsiteX7" fmla="*/ 55662 w 235237"/>
                <a:gd name="connsiteY7" fmla="*/ 176578 h 180701"/>
                <a:gd name="connsiteX8" fmla="*/ 25372 w 235237"/>
                <a:gd name="connsiteY8" fmla="*/ 180102 h 180701"/>
                <a:gd name="connsiteX9" fmla="*/ 24325 w 235237"/>
                <a:gd name="connsiteY9" fmla="*/ 179626 h 180701"/>
                <a:gd name="connsiteX10" fmla="*/ 4036 w 235237"/>
                <a:gd name="connsiteY10" fmla="*/ 143621 h 180701"/>
                <a:gd name="connsiteX11" fmla="*/ 4036 w 235237"/>
                <a:gd name="connsiteY11" fmla="*/ 95329 h 180701"/>
                <a:gd name="connsiteX12" fmla="*/ 20134 w 235237"/>
                <a:gd name="connsiteY12" fmla="*/ 84185 h 180701"/>
                <a:gd name="connsiteX13" fmla="*/ 20134 w 235237"/>
                <a:gd name="connsiteY13" fmla="*/ 84185 h 180701"/>
                <a:gd name="connsiteX14" fmla="*/ 31944 w 235237"/>
                <a:gd name="connsiteY14" fmla="*/ 69136 h 180701"/>
                <a:gd name="connsiteX15" fmla="*/ 86332 w 235237"/>
                <a:gd name="connsiteY15" fmla="*/ 17701 h 180701"/>
                <a:gd name="connsiteX16" fmla="*/ 131576 w 235237"/>
                <a:gd name="connsiteY16" fmla="*/ 937 h 180701"/>
                <a:gd name="connsiteX17" fmla="*/ 137291 w 235237"/>
                <a:gd name="connsiteY17" fmla="*/ 26750 h 180701"/>
                <a:gd name="connsiteX18" fmla="*/ 110430 w 235237"/>
                <a:gd name="connsiteY18" fmla="*/ 48467 h 180701"/>
                <a:gd name="connsiteX19" fmla="*/ 104430 w 235237"/>
                <a:gd name="connsiteY19" fmla="*/ 59230 h 180701"/>
                <a:gd name="connsiteX20" fmla="*/ 171105 w 235237"/>
                <a:gd name="connsiteY20" fmla="*/ 44466 h 180701"/>
                <a:gd name="connsiteX21" fmla="*/ 211110 w 235237"/>
                <a:gd name="connsiteY21" fmla="*/ 24845 h 180701"/>
                <a:gd name="connsiteX22" fmla="*/ 220635 w 235237"/>
                <a:gd name="connsiteY22" fmla="*/ 38751 h 180701"/>
                <a:gd name="connsiteX23" fmla="*/ 181677 w 235237"/>
                <a:gd name="connsiteY23" fmla="*/ 69421 h 180701"/>
                <a:gd name="connsiteX24" fmla="*/ 158532 w 235237"/>
                <a:gd name="connsiteY24" fmla="*/ 78946 h 180701"/>
                <a:gd name="connsiteX25" fmla="*/ 186535 w 235237"/>
                <a:gd name="connsiteY25" fmla="*/ 72184 h 180701"/>
                <a:gd name="connsiteX26" fmla="*/ 226064 w 235237"/>
                <a:gd name="connsiteY26" fmla="*/ 53134 h 180701"/>
                <a:gd name="connsiteX27" fmla="*/ 232827 w 235237"/>
                <a:gd name="connsiteY27" fmla="*/ 66088 h 180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35237" h="180701">
                  <a:moveTo>
                    <a:pt x="232827" y="66088"/>
                  </a:moveTo>
                  <a:cubicBezTo>
                    <a:pt x="230169" y="69764"/>
                    <a:pt x="227207" y="73203"/>
                    <a:pt x="223968" y="76375"/>
                  </a:cubicBezTo>
                  <a:cubicBezTo>
                    <a:pt x="228550" y="77556"/>
                    <a:pt x="231312" y="82223"/>
                    <a:pt x="230141" y="86814"/>
                  </a:cubicBezTo>
                  <a:cubicBezTo>
                    <a:pt x="229779" y="88214"/>
                    <a:pt x="229064" y="89510"/>
                    <a:pt x="228064" y="90567"/>
                  </a:cubicBezTo>
                  <a:cubicBezTo>
                    <a:pt x="223587" y="95529"/>
                    <a:pt x="218530" y="99940"/>
                    <a:pt x="213015" y="103712"/>
                  </a:cubicBezTo>
                  <a:cubicBezTo>
                    <a:pt x="213767" y="106740"/>
                    <a:pt x="213139" y="109950"/>
                    <a:pt x="211300" y="112475"/>
                  </a:cubicBezTo>
                  <a:cubicBezTo>
                    <a:pt x="188250" y="146383"/>
                    <a:pt x="85380" y="180959"/>
                    <a:pt x="57662" y="176578"/>
                  </a:cubicBezTo>
                  <a:cubicBezTo>
                    <a:pt x="56995" y="176473"/>
                    <a:pt x="56328" y="176473"/>
                    <a:pt x="55662" y="176578"/>
                  </a:cubicBezTo>
                  <a:cubicBezTo>
                    <a:pt x="47756" y="176578"/>
                    <a:pt x="31563" y="182579"/>
                    <a:pt x="25372" y="180102"/>
                  </a:cubicBezTo>
                  <a:lnTo>
                    <a:pt x="24325" y="179626"/>
                  </a:lnTo>
                  <a:cubicBezTo>
                    <a:pt x="14676" y="169501"/>
                    <a:pt x="7703" y="157118"/>
                    <a:pt x="4036" y="143621"/>
                  </a:cubicBezTo>
                  <a:cubicBezTo>
                    <a:pt x="-1345" y="127972"/>
                    <a:pt x="-1345" y="110979"/>
                    <a:pt x="4036" y="95329"/>
                  </a:cubicBezTo>
                  <a:cubicBezTo>
                    <a:pt x="7179" y="91138"/>
                    <a:pt x="12894" y="90662"/>
                    <a:pt x="20134" y="84185"/>
                  </a:cubicBezTo>
                  <a:lnTo>
                    <a:pt x="20134" y="84185"/>
                  </a:lnTo>
                  <a:cubicBezTo>
                    <a:pt x="24848" y="79832"/>
                    <a:pt x="28830" y="74746"/>
                    <a:pt x="31944" y="69136"/>
                  </a:cubicBezTo>
                  <a:cubicBezTo>
                    <a:pt x="36326" y="61421"/>
                    <a:pt x="51947" y="42466"/>
                    <a:pt x="86332" y="17701"/>
                  </a:cubicBezTo>
                  <a:cubicBezTo>
                    <a:pt x="100763" y="10500"/>
                    <a:pt x="115936" y="4880"/>
                    <a:pt x="131576" y="937"/>
                  </a:cubicBezTo>
                  <a:cubicBezTo>
                    <a:pt x="150626" y="-4874"/>
                    <a:pt x="147578" y="17891"/>
                    <a:pt x="137291" y="26750"/>
                  </a:cubicBezTo>
                  <a:cubicBezTo>
                    <a:pt x="122527" y="39322"/>
                    <a:pt x="115098" y="41704"/>
                    <a:pt x="110430" y="48467"/>
                  </a:cubicBezTo>
                  <a:cubicBezTo>
                    <a:pt x="108040" y="51819"/>
                    <a:pt x="106030" y="55429"/>
                    <a:pt x="104430" y="59230"/>
                  </a:cubicBezTo>
                  <a:cubicBezTo>
                    <a:pt x="126966" y="55858"/>
                    <a:pt x="149245" y="50924"/>
                    <a:pt x="171105" y="44466"/>
                  </a:cubicBezTo>
                  <a:cubicBezTo>
                    <a:pt x="184840" y="38780"/>
                    <a:pt x="198203" y="32226"/>
                    <a:pt x="211110" y="24845"/>
                  </a:cubicBezTo>
                  <a:cubicBezTo>
                    <a:pt x="218730" y="21034"/>
                    <a:pt x="225588" y="30559"/>
                    <a:pt x="220635" y="38751"/>
                  </a:cubicBezTo>
                  <a:cubicBezTo>
                    <a:pt x="210233" y="51886"/>
                    <a:pt x="196889" y="62392"/>
                    <a:pt x="181677" y="69421"/>
                  </a:cubicBezTo>
                  <a:cubicBezTo>
                    <a:pt x="173962" y="72755"/>
                    <a:pt x="165961" y="75899"/>
                    <a:pt x="158532" y="78946"/>
                  </a:cubicBezTo>
                  <a:cubicBezTo>
                    <a:pt x="168057" y="77575"/>
                    <a:pt x="177429" y="75308"/>
                    <a:pt x="186535" y="72184"/>
                  </a:cubicBezTo>
                  <a:cubicBezTo>
                    <a:pt x="198918" y="67802"/>
                    <a:pt x="209014" y="60754"/>
                    <a:pt x="226064" y="53134"/>
                  </a:cubicBezTo>
                  <a:cubicBezTo>
                    <a:pt x="233208" y="49038"/>
                    <a:pt x="238542" y="58563"/>
                    <a:pt x="232827" y="66088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7" name="Graphic 4">
              <a:extLst>
                <a:ext uri="{FF2B5EF4-FFF2-40B4-BE49-F238E27FC236}">
                  <a16:creationId xmlns:a16="http://schemas.microsoft.com/office/drawing/2014/main" id="{37AC3283-0769-41C5-A8BD-B9ED6A070A57}"/>
                </a:ext>
              </a:extLst>
            </p:cNvPr>
            <p:cNvSpPr/>
            <p:nvPr/>
          </p:nvSpPr>
          <p:spPr>
            <a:xfrm>
              <a:off x="4260702" y="3344658"/>
              <a:ext cx="324823" cy="1431835"/>
            </a:xfrm>
            <a:custGeom>
              <a:avLst/>
              <a:gdLst>
                <a:gd name="connsiteX0" fmla="*/ 12975 w 324823"/>
                <a:gd name="connsiteY0" fmla="*/ 97942 h 1431835"/>
                <a:gd name="connsiteX1" fmla="*/ 230907 w 324823"/>
                <a:gd name="connsiteY1" fmla="*/ 87274 h 1431835"/>
                <a:gd name="connsiteX2" fmla="*/ 324823 w 324823"/>
                <a:gd name="connsiteY2" fmla="*/ 1416107 h 1431835"/>
                <a:gd name="connsiteX3" fmla="*/ 213000 w 324823"/>
                <a:gd name="connsiteY3" fmla="*/ 1419440 h 1431835"/>
                <a:gd name="connsiteX4" fmla="*/ 12975 w 324823"/>
                <a:gd name="connsiteY4" fmla="*/ 97942 h 143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4823" h="1431835">
                  <a:moveTo>
                    <a:pt x="12975" y="97942"/>
                  </a:moveTo>
                  <a:cubicBezTo>
                    <a:pt x="41550" y="-24359"/>
                    <a:pt x="213952" y="-36837"/>
                    <a:pt x="230907" y="87274"/>
                  </a:cubicBezTo>
                  <a:cubicBezTo>
                    <a:pt x="255196" y="265296"/>
                    <a:pt x="324823" y="1416107"/>
                    <a:pt x="324823" y="1416107"/>
                  </a:cubicBezTo>
                  <a:cubicBezTo>
                    <a:pt x="291391" y="1443157"/>
                    <a:pt x="243289" y="1429156"/>
                    <a:pt x="213000" y="1419440"/>
                  </a:cubicBezTo>
                  <a:cubicBezTo>
                    <a:pt x="213000" y="1419440"/>
                    <a:pt x="-62082" y="417696"/>
                    <a:pt x="12975" y="97942"/>
                  </a:cubicBezTo>
                  <a:close/>
                </a:path>
              </a:pathLst>
            </a:custGeom>
            <a:solidFill>
              <a:srgbClr val="19323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8" name="Graphic 4">
              <a:extLst>
                <a:ext uri="{FF2B5EF4-FFF2-40B4-BE49-F238E27FC236}">
                  <a16:creationId xmlns:a16="http://schemas.microsoft.com/office/drawing/2014/main" id="{BAD3AC47-C2D4-4B89-8A38-5B61B237FEE0}"/>
                </a:ext>
              </a:extLst>
            </p:cNvPr>
            <p:cNvSpPr/>
            <p:nvPr/>
          </p:nvSpPr>
          <p:spPr>
            <a:xfrm>
              <a:off x="4011577" y="3335802"/>
              <a:ext cx="283956" cy="1445913"/>
            </a:xfrm>
            <a:custGeom>
              <a:avLst/>
              <a:gdLst>
                <a:gd name="connsiteX0" fmla="*/ 44835 w 283956"/>
                <a:gd name="connsiteY0" fmla="*/ 66793 h 1445913"/>
                <a:gd name="connsiteX1" fmla="*/ 282960 w 283956"/>
                <a:gd name="connsiteY1" fmla="*/ 116038 h 1445913"/>
                <a:gd name="connsiteX2" fmla="*/ 167898 w 283956"/>
                <a:gd name="connsiteY2" fmla="*/ 1433726 h 1445913"/>
                <a:gd name="connsiteX3" fmla="*/ 61694 w 283956"/>
                <a:gd name="connsiteY3" fmla="*/ 1429916 h 1445913"/>
                <a:gd name="connsiteX4" fmla="*/ 44835 w 283956"/>
                <a:gd name="connsiteY4" fmla="*/ 66793 h 1445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956" h="1445913">
                  <a:moveTo>
                    <a:pt x="44835" y="66793"/>
                  </a:moveTo>
                  <a:cubicBezTo>
                    <a:pt x="103318" y="-44173"/>
                    <a:pt x="278292" y="-9407"/>
                    <a:pt x="282960" y="116038"/>
                  </a:cubicBezTo>
                  <a:cubicBezTo>
                    <a:pt x="296485" y="513516"/>
                    <a:pt x="167898" y="1433726"/>
                    <a:pt x="167898" y="1433726"/>
                  </a:cubicBezTo>
                  <a:cubicBezTo>
                    <a:pt x="134293" y="1451242"/>
                    <a:pt x="93955" y="1449795"/>
                    <a:pt x="61694" y="1429916"/>
                  </a:cubicBezTo>
                  <a:cubicBezTo>
                    <a:pt x="61694" y="1429916"/>
                    <a:pt x="-65084" y="274914"/>
                    <a:pt x="44835" y="66793"/>
                  </a:cubicBezTo>
                  <a:close/>
                </a:path>
              </a:pathLst>
            </a:custGeom>
            <a:solidFill>
              <a:srgbClr val="1C37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9" name="Graphic 4">
              <a:extLst>
                <a:ext uri="{FF2B5EF4-FFF2-40B4-BE49-F238E27FC236}">
                  <a16:creationId xmlns:a16="http://schemas.microsoft.com/office/drawing/2014/main" id="{033495ED-9F93-43D8-A391-7EB51859BDC8}"/>
                </a:ext>
              </a:extLst>
            </p:cNvPr>
            <p:cNvSpPr/>
            <p:nvPr/>
          </p:nvSpPr>
          <p:spPr>
            <a:xfrm>
              <a:off x="4046682" y="3210814"/>
              <a:ext cx="417861" cy="445115"/>
            </a:xfrm>
            <a:custGeom>
              <a:avLst/>
              <a:gdLst>
                <a:gd name="connsiteX0" fmla="*/ 417685 w 417861"/>
                <a:gd name="connsiteY0" fmla="*/ 306748 h 445115"/>
                <a:gd name="connsiteX1" fmla="*/ 244806 w 417861"/>
                <a:gd name="connsiteY1" fmla="*/ 445051 h 445115"/>
                <a:gd name="connsiteX2" fmla="*/ 14 w 417861"/>
                <a:gd name="connsiteY2" fmla="*/ 321797 h 445115"/>
                <a:gd name="connsiteX3" fmla="*/ 199467 w 417861"/>
                <a:gd name="connsiteY3" fmla="*/ 43 h 445115"/>
                <a:gd name="connsiteX4" fmla="*/ 417685 w 417861"/>
                <a:gd name="connsiteY4" fmla="*/ 306748 h 44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7861" h="445115">
                  <a:moveTo>
                    <a:pt x="417685" y="306748"/>
                  </a:moveTo>
                  <a:cubicBezTo>
                    <a:pt x="416161" y="372280"/>
                    <a:pt x="351486" y="447623"/>
                    <a:pt x="244806" y="445051"/>
                  </a:cubicBezTo>
                  <a:cubicBezTo>
                    <a:pt x="138126" y="442479"/>
                    <a:pt x="-1605" y="387329"/>
                    <a:pt x="14" y="321797"/>
                  </a:cubicBezTo>
                  <a:cubicBezTo>
                    <a:pt x="5157" y="110533"/>
                    <a:pt x="92787" y="-2529"/>
                    <a:pt x="199467" y="43"/>
                  </a:cubicBezTo>
                  <a:cubicBezTo>
                    <a:pt x="306147" y="2615"/>
                    <a:pt x="423019" y="91483"/>
                    <a:pt x="417685" y="306748"/>
                  </a:cubicBezTo>
                  <a:close/>
                </a:path>
              </a:pathLst>
            </a:custGeom>
            <a:solidFill>
              <a:srgbClr val="1C37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0" name="Graphic 4">
              <a:extLst>
                <a:ext uri="{FF2B5EF4-FFF2-40B4-BE49-F238E27FC236}">
                  <a16:creationId xmlns:a16="http://schemas.microsoft.com/office/drawing/2014/main" id="{4832E288-3377-4F12-BB09-0E49E187C851}"/>
                </a:ext>
              </a:extLst>
            </p:cNvPr>
            <p:cNvSpPr/>
            <p:nvPr/>
          </p:nvSpPr>
          <p:spPr>
            <a:xfrm>
              <a:off x="4039263" y="3258212"/>
              <a:ext cx="455652" cy="252935"/>
            </a:xfrm>
            <a:custGeom>
              <a:avLst/>
              <a:gdLst>
                <a:gd name="connsiteX0" fmla="*/ 455584 w 455652"/>
                <a:gd name="connsiteY0" fmla="*/ 200581 h 252935"/>
                <a:gd name="connsiteX1" fmla="*/ 216411 w 455652"/>
                <a:gd name="connsiteY1" fmla="*/ 252587 h 252935"/>
                <a:gd name="connsiteX2" fmla="*/ 4 w 455652"/>
                <a:gd name="connsiteY2" fmla="*/ 190579 h 252935"/>
                <a:gd name="connsiteX3" fmla="*/ 235271 w 455652"/>
                <a:gd name="connsiteY3" fmla="*/ 79 h 252935"/>
                <a:gd name="connsiteX4" fmla="*/ 455584 w 455652"/>
                <a:gd name="connsiteY4" fmla="*/ 200581 h 25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5652" h="252935">
                  <a:moveTo>
                    <a:pt x="455584" y="200581"/>
                  </a:moveTo>
                  <a:cubicBezTo>
                    <a:pt x="454632" y="238681"/>
                    <a:pt x="340713" y="255635"/>
                    <a:pt x="216411" y="252587"/>
                  </a:cubicBezTo>
                  <a:cubicBezTo>
                    <a:pt x="92110" y="249539"/>
                    <a:pt x="-663" y="229156"/>
                    <a:pt x="4" y="190579"/>
                  </a:cubicBezTo>
                  <a:cubicBezTo>
                    <a:pt x="3051" y="66754"/>
                    <a:pt x="111065" y="-2683"/>
                    <a:pt x="235271" y="79"/>
                  </a:cubicBezTo>
                  <a:cubicBezTo>
                    <a:pt x="359477" y="2842"/>
                    <a:pt x="458632" y="74374"/>
                    <a:pt x="455584" y="200581"/>
                  </a:cubicBezTo>
                  <a:close/>
                </a:path>
              </a:pathLst>
            </a:custGeom>
            <a:solidFill>
              <a:srgbClr val="3C846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1" name="Graphic 4">
              <a:extLst>
                <a:ext uri="{FF2B5EF4-FFF2-40B4-BE49-F238E27FC236}">
                  <a16:creationId xmlns:a16="http://schemas.microsoft.com/office/drawing/2014/main" id="{47D530A7-59E4-4F41-8827-B72BC58788AC}"/>
                </a:ext>
              </a:extLst>
            </p:cNvPr>
            <p:cNvSpPr/>
            <p:nvPr/>
          </p:nvSpPr>
          <p:spPr>
            <a:xfrm>
              <a:off x="3981663" y="2634561"/>
              <a:ext cx="551095" cy="853785"/>
            </a:xfrm>
            <a:custGeom>
              <a:avLst/>
              <a:gdLst>
                <a:gd name="connsiteX0" fmla="*/ 2454 w 551095"/>
                <a:gd name="connsiteY0" fmla="*/ 150814 h 853785"/>
                <a:gd name="connsiteX1" fmla="*/ 282774 w 551095"/>
                <a:gd name="connsiteY1" fmla="*/ 33 h 853785"/>
                <a:gd name="connsiteX2" fmla="*/ 548522 w 551095"/>
                <a:gd name="connsiteY2" fmla="*/ 144718 h 853785"/>
                <a:gd name="connsiteX3" fmla="*/ 509946 w 551095"/>
                <a:gd name="connsiteY3" fmla="*/ 612300 h 853785"/>
                <a:gd name="connsiteX4" fmla="*/ 520613 w 551095"/>
                <a:gd name="connsiteY4" fmla="*/ 804134 h 853785"/>
                <a:gd name="connsiteX5" fmla="*/ 53888 w 551095"/>
                <a:gd name="connsiteY5" fmla="*/ 804991 h 853785"/>
                <a:gd name="connsiteX6" fmla="*/ 94179 w 551095"/>
                <a:gd name="connsiteY6" fmla="*/ 654115 h 853785"/>
                <a:gd name="connsiteX7" fmla="*/ 2454 w 551095"/>
                <a:gd name="connsiteY7" fmla="*/ 150814 h 85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1095" h="853785">
                  <a:moveTo>
                    <a:pt x="2454" y="150814"/>
                  </a:moveTo>
                  <a:cubicBezTo>
                    <a:pt x="49507" y="71947"/>
                    <a:pt x="271344" y="414"/>
                    <a:pt x="282774" y="33"/>
                  </a:cubicBezTo>
                  <a:cubicBezTo>
                    <a:pt x="361260" y="-2158"/>
                    <a:pt x="530424" y="104808"/>
                    <a:pt x="548522" y="144718"/>
                  </a:cubicBezTo>
                  <a:cubicBezTo>
                    <a:pt x="564143" y="179865"/>
                    <a:pt x="503278" y="478760"/>
                    <a:pt x="509946" y="612300"/>
                  </a:cubicBezTo>
                  <a:cubicBezTo>
                    <a:pt x="513375" y="681928"/>
                    <a:pt x="522328" y="733934"/>
                    <a:pt x="520613" y="804134"/>
                  </a:cubicBezTo>
                  <a:cubicBezTo>
                    <a:pt x="519090" y="869570"/>
                    <a:pt x="52745" y="870809"/>
                    <a:pt x="53888" y="804991"/>
                  </a:cubicBezTo>
                  <a:cubicBezTo>
                    <a:pt x="55222" y="750794"/>
                    <a:pt x="94751" y="710789"/>
                    <a:pt x="94179" y="654115"/>
                  </a:cubicBezTo>
                  <a:cubicBezTo>
                    <a:pt x="93322" y="540863"/>
                    <a:pt x="-17739" y="184628"/>
                    <a:pt x="2454" y="150814"/>
                  </a:cubicBezTo>
                  <a:close/>
                </a:path>
              </a:pathLst>
            </a:custGeom>
            <a:solidFill>
              <a:srgbClr val="EFE9D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2" name="Graphic 4">
              <a:extLst>
                <a:ext uri="{FF2B5EF4-FFF2-40B4-BE49-F238E27FC236}">
                  <a16:creationId xmlns:a16="http://schemas.microsoft.com/office/drawing/2014/main" id="{E0C2C7AA-ACED-489E-972C-27D3CAA748EF}"/>
                </a:ext>
              </a:extLst>
            </p:cNvPr>
            <p:cNvSpPr/>
            <p:nvPr/>
          </p:nvSpPr>
          <p:spPr>
            <a:xfrm>
              <a:off x="3879532" y="2668789"/>
              <a:ext cx="352451" cy="1081182"/>
            </a:xfrm>
            <a:custGeom>
              <a:avLst/>
              <a:gdLst>
                <a:gd name="connsiteX0" fmla="*/ 276225 w 352451"/>
                <a:gd name="connsiteY0" fmla="*/ 0 h 1081182"/>
                <a:gd name="connsiteX1" fmla="*/ 341471 w 352451"/>
                <a:gd name="connsiteY1" fmla="*/ 643985 h 1081182"/>
                <a:gd name="connsiteX2" fmla="*/ 159734 w 352451"/>
                <a:gd name="connsiteY2" fmla="*/ 926020 h 1081182"/>
                <a:gd name="connsiteX3" fmla="*/ 135160 w 352451"/>
                <a:gd name="connsiteY3" fmla="*/ 1081183 h 1081182"/>
                <a:gd name="connsiteX4" fmla="*/ 0 w 352451"/>
                <a:gd name="connsiteY4" fmla="*/ 926020 h 1081182"/>
                <a:gd name="connsiteX5" fmla="*/ 159734 w 352451"/>
                <a:gd name="connsiteY5" fmla="*/ 554545 h 1081182"/>
                <a:gd name="connsiteX6" fmla="*/ 77153 w 352451"/>
                <a:gd name="connsiteY6" fmla="*/ 120015 h 1081182"/>
                <a:gd name="connsiteX7" fmla="*/ 276225 w 352451"/>
                <a:gd name="connsiteY7" fmla="*/ 0 h 108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451" h="1081182">
                  <a:moveTo>
                    <a:pt x="276225" y="0"/>
                  </a:moveTo>
                  <a:cubicBezTo>
                    <a:pt x="276225" y="0"/>
                    <a:pt x="387001" y="394621"/>
                    <a:pt x="341471" y="643985"/>
                  </a:cubicBezTo>
                  <a:cubicBezTo>
                    <a:pt x="324041" y="739235"/>
                    <a:pt x="195644" y="850106"/>
                    <a:pt x="159734" y="926020"/>
                  </a:cubicBezTo>
                  <a:cubicBezTo>
                    <a:pt x="137827" y="972312"/>
                    <a:pt x="135160" y="1081183"/>
                    <a:pt x="135160" y="1081183"/>
                  </a:cubicBezTo>
                  <a:cubicBezTo>
                    <a:pt x="135160" y="1081183"/>
                    <a:pt x="-190" y="1029557"/>
                    <a:pt x="0" y="926020"/>
                  </a:cubicBezTo>
                  <a:cubicBezTo>
                    <a:pt x="0" y="870299"/>
                    <a:pt x="159734" y="554545"/>
                    <a:pt x="159734" y="554545"/>
                  </a:cubicBezTo>
                  <a:cubicBezTo>
                    <a:pt x="159734" y="554545"/>
                    <a:pt x="50483" y="204502"/>
                    <a:pt x="77153" y="120015"/>
                  </a:cubicBezTo>
                  <a:cubicBezTo>
                    <a:pt x="103823" y="35528"/>
                    <a:pt x="276225" y="0"/>
                    <a:pt x="276225" y="0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3" name="Graphic 4">
              <a:extLst>
                <a:ext uri="{FF2B5EF4-FFF2-40B4-BE49-F238E27FC236}">
                  <a16:creationId xmlns:a16="http://schemas.microsoft.com/office/drawing/2014/main" id="{78CB5D71-9A84-4595-BB49-4DD24D36AD34}"/>
                </a:ext>
              </a:extLst>
            </p:cNvPr>
            <p:cNvSpPr/>
            <p:nvPr/>
          </p:nvSpPr>
          <p:spPr>
            <a:xfrm>
              <a:off x="3952491" y="2740642"/>
              <a:ext cx="171205" cy="644523"/>
            </a:xfrm>
            <a:custGeom>
              <a:avLst/>
              <a:gdLst>
                <a:gd name="connsiteX0" fmla="*/ 137830 w 171205"/>
                <a:gd name="connsiteY0" fmla="*/ 518126 h 644523"/>
                <a:gd name="connsiteX1" fmla="*/ 37436 w 171205"/>
                <a:gd name="connsiteY1" fmla="*/ 1204 h 644523"/>
                <a:gd name="connsiteX2" fmla="*/ 4194 w 171205"/>
                <a:gd name="connsiteY2" fmla="*/ 48067 h 644523"/>
                <a:gd name="connsiteX3" fmla="*/ 86776 w 171205"/>
                <a:gd name="connsiteY3" fmla="*/ 482598 h 644523"/>
                <a:gd name="connsiteX4" fmla="*/ 5908 w 171205"/>
                <a:gd name="connsiteY4" fmla="*/ 644523 h 644523"/>
                <a:gd name="connsiteX5" fmla="*/ 137830 w 171205"/>
                <a:gd name="connsiteY5" fmla="*/ 518126 h 644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1205" h="644523">
                  <a:moveTo>
                    <a:pt x="137830" y="518126"/>
                  </a:moveTo>
                  <a:cubicBezTo>
                    <a:pt x="197075" y="351153"/>
                    <a:pt x="185455" y="-23942"/>
                    <a:pt x="37436" y="1204"/>
                  </a:cubicBezTo>
                  <a:cubicBezTo>
                    <a:pt x="22253" y="13473"/>
                    <a:pt x="10757" y="29684"/>
                    <a:pt x="4194" y="48067"/>
                  </a:cubicBezTo>
                  <a:cubicBezTo>
                    <a:pt x="-22476" y="132554"/>
                    <a:pt x="86776" y="482598"/>
                    <a:pt x="86776" y="482598"/>
                  </a:cubicBezTo>
                  <a:cubicBezTo>
                    <a:pt x="55896" y="534528"/>
                    <a:pt x="28873" y="588640"/>
                    <a:pt x="5908" y="644523"/>
                  </a:cubicBezTo>
                  <a:cubicBezTo>
                    <a:pt x="53248" y="599374"/>
                    <a:pt x="116303" y="578991"/>
                    <a:pt x="137830" y="518126"/>
                  </a:cubicBezTo>
                  <a:close/>
                </a:path>
              </a:pathLst>
            </a:custGeom>
            <a:solidFill>
              <a:srgbClr val="2E1933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4" name="Graphic 4">
              <a:extLst>
                <a:ext uri="{FF2B5EF4-FFF2-40B4-BE49-F238E27FC236}">
                  <a16:creationId xmlns:a16="http://schemas.microsoft.com/office/drawing/2014/main" id="{3132D3DE-B5F8-4622-89A1-0F868E7B7BBA}"/>
                </a:ext>
              </a:extLst>
            </p:cNvPr>
            <p:cNvSpPr/>
            <p:nvPr/>
          </p:nvSpPr>
          <p:spPr>
            <a:xfrm>
              <a:off x="4271198" y="2841285"/>
              <a:ext cx="21910" cy="21901"/>
            </a:xfrm>
            <a:custGeom>
              <a:avLst/>
              <a:gdLst>
                <a:gd name="connsiteX0" fmla="*/ 21909 w 21910"/>
                <a:gd name="connsiteY0" fmla="*/ 11146 h 21901"/>
                <a:gd name="connsiteX1" fmla="*/ 10765 w 21910"/>
                <a:gd name="connsiteY1" fmla="*/ 21900 h 21901"/>
                <a:gd name="connsiteX2" fmla="*/ 2 w 21910"/>
                <a:gd name="connsiteY2" fmla="*/ 10755 h 21901"/>
                <a:gd name="connsiteX3" fmla="*/ 11156 w 21910"/>
                <a:gd name="connsiteY3" fmla="*/ 2 h 21901"/>
                <a:gd name="connsiteX4" fmla="*/ 11241 w 21910"/>
                <a:gd name="connsiteY4" fmla="*/ 2 h 21901"/>
                <a:gd name="connsiteX5" fmla="*/ 21909 w 21910"/>
                <a:gd name="connsiteY5" fmla="*/ 11146 h 21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910" h="21901">
                  <a:moveTo>
                    <a:pt x="21909" y="11146"/>
                  </a:moveTo>
                  <a:cubicBezTo>
                    <a:pt x="21804" y="17194"/>
                    <a:pt x="16813" y="22014"/>
                    <a:pt x="10765" y="21900"/>
                  </a:cubicBezTo>
                  <a:cubicBezTo>
                    <a:pt x="4717" y="21795"/>
                    <a:pt x="-103" y="16804"/>
                    <a:pt x="2" y="10755"/>
                  </a:cubicBezTo>
                  <a:cubicBezTo>
                    <a:pt x="116" y="4707"/>
                    <a:pt x="5107" y="-103"/>
                    <a:pt x="11156" y="2"/>
                  </a:cubicBezTo>
                  <a:cubicBezTo>
                    <a:pt x="11184" y="2"/>
                    <a:pt x="11213" y="2"/>
                    <a:pt x="11241" y="2"/>
                  </a:cubicBezTo>
                  <a:cubicBezTo>
                    <a:pt x="17251" y="154"/>
                    <a:pt x="22014" y="5136"/>
                    <a:pt x="21909" y="11146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5" name="Graphic 4">
              <a:extLst>
                <a:ext uri="{FF2B5EF4-FFF2-40B4-BE49-F238E27FC236}">
                  <a16:creationId xmlns:a16="http://schemas.microsoft.com/office/drawing/2014/main" id="{7910CF67-CE76-4A9D-A7B8-FDB7653D42D5}"/>
                </a:ext>
              </a:extLst>
            </p:cNvPr>
            <p:cNvSpPr/>
            <p:nvPr/>
          </p:nvSpPr>
          <p:spPr>
            <a:xfrm>
              <a:off x="4285772" y="2957395"/>
              <a:ext cx="21910" cy="21901"/>
            </a:xfrm>
            <a:custGeom>
              <a:avLst/>
              <a:gdLst>
                <a:gd name="connsiteX0" fmla="*/ 21909 w 21910"/>
                <a:gd name="connsiteY0" fmla="*/ 11146 h 21901"/>
                <a:gd name="connsiteX1" fmla="*/ 10765 w 21910"/>
                <a:gd name="connsiteY1" fmla="*/ 21900 h 21901"/>
                <a:gd name="connsiteX2" fmla="*/ 2 w 21910"/>
                <a:gd name="connsiteY2" fmla="*/ 10755 h 21901"/>
                <a:gd name="connsiteX3" fmla="*/ 11156 w 21910"/>
                <a:gd name="connsiteY3" fmla="*/ 2 h 21901"/>
                <a:gd name="connsiteX4" fmla="*/ 11241 w 21910"/>
                <a:gd name="connsiteY4" fmla="*/ 2 h 21901"/>
                <a:gd name="connsiteX5" fmla="*/ 21909 w 21910"/>
                <a:gd name="connsiteY5" fmla="*/ 11041 h 21901"/>
                <a:gd name="connsiteX6" fmla="*/ 21909 w 21910"/>
                <a:gd name="connsiteY6" fmla="*/ 11146 h 21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10" h="21901">
                  <a:moveTo>
                    <a:pt x="21909" y="11146"/>
                  </a:moveTo>
                  <a:cubicBezTo>
                    <a:pt x="21804" y="17194"/>
                    <a:pt x="16813" y="22014"/>
                    <a:pt x="10765" y="21900"/>
                  </a:cubicBezTo>
                  <a:cubicBezTo>
                    <a:pt x="4717" y="21795"/>
                    <a:pt x="-103" y="16804"/>
                    <a:pt x="2" y="10755"/>
                  </a:cubicBezTo>
                  <a:cubicBezTo>
                    <a:pt x="116" y="4707"/>
                    <a:pt x="5107" y="-103"/>
                    <a:pt x="11156" y="2"/>
                  </a:cubicBezTo>
                  <a:cubicBezTo>
                    <a:pt x="11184" y="2"/>
                    <a:pt x="11213" y="2"/>
                    <a:pt x="11241" y="2"/>
                  </a:cubicBezTo>
                  <a:cubicBezTo>
                    <a:pt x="17242" y="106"/>
                    <a:pt x="22014" y="5050"/>
                    <a:pt x="21909" y="11041"/>
                  </a:cubicBezTo>
                  <a:cubicBezTo>
                    <a:pt x="21909" y="11079"/>
                    <a:pt x="21909" y="11108"/>
                    <a:pt x="21909" y="11146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6" name="Graphic 4">
              <a:extLst>
                <a:ext uri="{FF2B5EF4-FFF2-40B4-BE49-F238E27FC236}">
                  <a16:creationId xmlns:a16="http://schemas.microsoft.com/office/drawing/2014/main" id="{A779227A-1490-44B1-9B1C-7AD541FD6523}"/>
                </a:ext>
              </a:extLst>
            </p:cNvPr>
            <p:cNvSpPr/>
            <p:nvPr/>
          </p:nvSpPr>
          <p:spPr>
            <a:xfrm>
              <a:off x="4294342" y="3070454"/>
              <a:ext cx="21725" cy="21725"/>
            </a:xfrm>
            <a:custGeom>
              <a:avLst/>
              <a:gdLst>
                <a:gd name="connsiteX0" fmla="*/ 21721 w 21725"/>
                <a:gd name="connsiteY0" fmla="*/ 11148 h 21725"/>
                <a:gd name="connsiteX1" fmla="*/ 10577 w 21725"/>
                <a:gd name="connsiteY1" fmla="*/ 21721 h 21725"/>
                <a:gd name="connsiteX2" fmla="*/ 4 w 21725"/>
                <a:gd name="connsiteY2" fmla="*/ 10577 h 21725"/>
                <a:gd name="connsiteX3" fmla="*/ 11148 w 21725"/>
                <a:gd name="connsiteY3" fmla="*/ 4 h 21725"/>
                <a:gd name="connsiteX4" fmla="*/ 21721 w 21725"/>
                <a:gd name="connsiteY4" fmla="*/ 11148 h 21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25" h="21725">
                  <a:moveTo>
                    <a:pt x="21721" y="11148"/>
                  </a:moveTo>
                  <a:cubicBezTo>
                    <a:pt x="21559" y="17149"/>
                    <a:pt x="16577" y="21883"/>
                    <a:pt x="10577" y="21721"/>
                  </a:cubicBezTo>
                  <a:cubicBezTo>
                    <a:pt x="4576" y="21559"/>
                    <a:pt x="-158" y="16578"/>
                    <a:pt x="4" y="10577"/>
                  </a:cubicBezTo>
                  <a:cubicBezTo>
                    <a:pt x="166" y="4576"/>
                    <a:pt x="5147" y="-158"/>
                    <a:pt x="11148" y="4"/>
                  </a:cubicBezTo>
                  <a:cubicBezTo>
                    <a:pt x="17149" y="166"/>
                    <a:pt x="21883" y="5148"/>
                    <a:pt x="21721" y="11148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7" name="Graphic 4">
              <a:extLst>
                <a:ext uri="{FF2B5EF4-FFF2-40B4-BE49-F238E27FC236}">
                  <a16:creationId xmlns:a16="http://schemas.microsoft.com/office/drawing/2014/main" id="{62A4A820-88D7-42C7-8B81-1EA8B4CC1444}"/>
                </a:ext>
              </a:extLst>
            </p:cNvPr>
            <p:cNvSpPr/>
            <p:nvPr/>
          </p:nvSpPr>
          <p:spPr>
            <a:xfrm>
              <a:off x="4302628" y="3174849"/>
              <a:ext cx="21725" cy="21725"/>
            </a:xfrm>
            <a:custGeom>
              <a:avLst/>
              <a:gdLst>
                <a:gd name="connsiteX0" fmla="*/ 21721 w 21725"/>
                <a:gd name="connsiteY0" fmla="*/ 11148 h 21725"/>
                <a:gd name="connsiteX1" fmla="*/ 10577 w 21725"/>
                <a:gd name="connsiteY1" fmla="*/ 21721 h 21725"/>
                <a:gd name="connsiteX2" fmla="*/ 4 w 21725"/>
                <a:gd name="connsiteY2" fmla="*/ 10577 h 21725"/>
                <a:gd name="connsiteX3" fmla="*/ 11148 w 21725"/>
                <a:gd name="connsiteY3" fmla="*/ 4 h 21725"/>
                <a:gd name="connsiteX4" fmla="*/ 21721 w 21725"/>
                <a:gd name="connsiteY4" fmla="*/ 11148 h 21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25" h="21725">
                  <a:moveTo>
                    <a:pt x="21721" y="11148"/>
                  </a:moveTo>
                  <a:cubicBezTo>
                    <a:pt x="21559" y="17149"/>
                    <a:pt x="16578" y="21883"/>
                    <a:pt x="10577" y="21721"/>
                  </a:cubicBezTo>
                  <a:cubicBezTo>
                    <a:pt x="4576" y="21559"/>
                    <a:pt x="-158" y="16577"/>
                    <a:pt x="4" y="10577"/>
                  </a:cubicBezTo>
                  <a:cubicBezTo>
                    <a:pt x="166" y="4576"/>
                    <a:pt x="5147" y="-158"/>
                    <a:pt x="11148" y="4"/>
                  </a:cubicBezTo>
                  <a:cubicBezTo>
                    <a:pt x="17149" y="166"/>
                    <a:pt x="21883" y="5147"/>
                    <a:pt x="21721" y="11148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8" name="Graphic 4">
              <a:extLst>
                <a:ext uri="{FF2B5EF4-FFF2-40B4-BE49-F238E27FC236}">
                  <a16:creationId xmlns:a16="http://schemas.microsoft.com/office/drawing/2014/main" id="{35BD118A-F406-469D-9B34-F668364D4E3B}"/>
                </a:ext>
              </a:extLst>
            </p:cNvPr>
            <p:cNvSpPr/>
            <p:nvPr/>
          </p:nvSpPr>
          <p:spPr>
            <a:xfrm>
              <a:off x="4302638" y="3277814"/>
              <a:ext cx="21713" cy="21715"/>
            </a:xfrm>
            <a:custGeom>
              <a:avLst/>
              <a:gdLst>
                <a:gd name="connsiteX0" fmla="*/ 21712 w 21713"/>
                <a:gd name="connsiteY0" fmla="*/ 11148 h 21715"/>
                <a:gd name="connsiteX1" fmla="*/ 10567 w 21713"/>
                <a:gd name="connsiteY1" fmla="*/ 21711 h 21715"/>
                <a:gd name="connsiteX2" fmla="*/ 4 w 21713"/>
                <a:gd name="connsiteY2" fmla="*/ 10567 h 21715"/>
                <a:gd name="connsiteX3" fmla="*/ 11139 w 21713"/>
                <a:gd name="connsiteY3" fmla="*/ 4 h 21715"/>
                <a:gd name="connsiteX4" fmla="*/ 21712 w 21713"/>
                <a:gd name="connsiteY4" fmla="*/ 11148 h 21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3" h="21715">
                  <a:moveTo>
                    <a:pt x="21712" y="11148"/>
                  </a:moveTo>
                  <a:cubicBezTo>
                    <a:pt x="21550" y="17139"/>
                    <a:pt x="16559" y="21873"/>
                    <a:pt x="10567" y="21711"/>
                  </a:cubicBezTo>
                  <a:cubicBezTo>
                    <a:pt x="4576" y="21549"/>
                    <a:pt x="-158" y="16568"/>
                    <a:pt x="4" y="10567"/>
                  </a:cubicBezTo>
                  <a:cubicBezTo>
                    <a:pt x="166" y="4576"/>
                    <a:pt x="5148" y="-149"/>
                    <a:pt x="11139" y="4"/>
                  </a:cubicBezTo>
                  <a:cubicBezTo>
                    <a:pt x="17111" y="213"/>
                    <a:pt x="21816" y="5166"/>
                    <a:pt x="21712" y="11148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9" name="Graphic 4">
              <a:extLst>
                <a:ext uri="{FF2B5EF4-FFF2-40B4-BE49-F238E27FC236}">
                  <a16:creationId xmlns:a16="http://schemas.microsoft.com/office/drawing/2014/main" id="{EE98573C-4468-434A-A842-F53652D68114}"/>
                </a:ext>
              </a:extLst>
            </p:cNvPr>
            <p:cNvSpPr/>
            <p:nvPr/>
          </p:nvSpPr>
          <p:spPr>
            <a:xfrm>
              <a:off x="4305495" y="3380494"/>
              <a:ext cx="21722" cy="21715"/>
            </a:xfrm>
            <a:custGeom>
              <a:avLst/>
              <a:gdLst>
                <a:gd name="connsiteX0" fmla="*/ 21712 w 21722"/>
                <a:gd name="connsiteY0" fmla="*/ 11148 h 21715"/>
                <a:gd name="connsiteX1" fmla="*/ 10567 w 21722"/>
                <a:gd name="connsiteY1" fmla="*/ 21711 h 21715"/>
                <a:gd name="connsiteX2" fmla="*/ 4 w 21722"/>
                <a:gd name="connsiteY2" fmla="*/ 10567 h 21715"/>
                <a:gd name="connsiteX3" fmla="*/ 11139 w 21722"/>
                <a:gd name="connsiteY3" fmla="*/ 4 h 21715"/>
                <a:gd name="connsiteX4" fmla="*/ 21721 w 21722"/>
                <a:gd name="connsiteY4" fmla="*/ 10948 h 21715"/>
                <a:gd name="connsiteX5" fmla="*/ 21712 w 21722"/>
                <a:gd name="connsiteY5" fmla="*/ 11148 h 21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" h="21715">
                  <a:moveTo>
                    <a:pt x="21712" y="11148"/>
                  </a:moveTo>
                  <a:cubicBezTo>
                    <a:pt x="21550" y="17139"/>
                    <a:pt x="16559" y="21873"/>
                    <a:pt x="10567" y="21711"/>
                  </a:cubicBezTo>
                  <a:cubicBezTo>
                    <a:pt x="4576" y="21549"/>
                    <a:pt x="-158" y="16568"/>
                    <a:pt x="4" y="10567"/>
                  </a:cubicBezTo>
                  <a:cubicBezTo>
                    <a:pt x="166" y="4576"/>
                    <a:pt x="5148" y="-149"/>
                    <a:pt x="11139" y="4"/>
                  </a:cubicBezTo>
                  <a:cubicBezTo>
                    <a:pt x="17082" y="109"/>
                    <a:pt x="21816" y="5004"/>
                    <a:pt x="21721" y="10948"/>
                  </a:cubicBezTo>
                  <a:cubicBezTo>
                    <a:pt x="21712" y="11015"/>
                    <a:pt x="21712" y="11081"/>
                    <a:pt x="21712" y="11148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0" name="Graphic 4">
              <a:extLst>
                <a:ext uri="{FF2B5EF4-FFF2-40B4-BE49-F238E27FC236}">
                  <a16:creationId xmlns:a16="http://schemas.microsoft.com/office/drawing/2014/main" id="{3C1968B3-B499-4E33-8093-9D41B56A171A}"/>
                </a:ext>
              </a:extLst>
            </p:cNvPr>
            <p:cNvSpPr/>
            <p:nvPr/>
          </p:nvSpPr>
          <p:spPr>
            <a:xfrm>
              <a:off x="3771182" y="2733858"/>
              <a:ext cx="337915" cy="906576"/>
            </a:xfrm>
            <a:custGeom>
              <a:avLst/>
              <a:gdLst>
                <a:gd name="connsiteX0" fmla="*/ 198932 w 337915"/>
                <a:gd name="connsiteY0" fmla="*/ 29133 h 906576"/>
                <a:gd name="connsiteX1" fmla="*/ 314090 w 337915"/>
                <a:gd name="connsiteY1" fmla="*/ 172008 h 906576"/>
                <a:gd name="connsiteX2" fmla="*/ 185502 w 337915"/>
                <a:gd name="connsiteY2" fmla="*/ 484809 h 906576"/>
                <a:gd name="connsiteX3" fmla="*/ 337902 w 337915"/>
                <a:gd name="connsiteY3" fmla="*/ 819137 h 906576"/>
                <a:gd name="connsiteX4" fmla="*/ 252177 w 337915"/>
                <a:gd name="connsiteY4" fmla="*/ 906576 h 906576"/>
                <a:gd name="connsiteX5" fmla="*/ 2146 w 337915"/>
                <a:gd name="connsiteY5" fmla="*/ 446709 h 906576"/>
                <a:gd name="connsiteX6" fmla="*/ 198932 w 337915"/>
                <a:gd name="connsiteY6" fmla="*/ 29133 h 906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7915" h="906576">
                  <a:moveTo>
                    <a:pt x="198932" y="29133"/>
                  </a:moveTo>
                  <a:cubicBezTo>
                    <a:pt x="261702" y="-57354"/>
                    <a:pt x="364096" y="66186"/>
                    <a:pt x="314090" y="172008"/>
                  </a:cubicBezTo>
                  <a:cubicBezTo>
                    <a:pt x="264083" y="277831"/>
                    <a:pt x="199790" y="386512"/>
                    <a:pt x="185502" y="484809"/>
                  </a:cubicBezTo>
                  <a:cubicBezTo>
                    <a:pt x="175215" y="553390"/>
                    <a:pt x="337902" y="819137"/>
                    <a:pt x="337902" y="819137"/>
                  </a:cubicBezTo>
                  <a:cubicBezTo>
                    <a:pt x="339045" y="831710"/>
                    <a:pt x="265417" y="906386"/>
                    <a:pt x="252177" y="906576"/>
                  </a:cubicBezTo>
                  <a:cubicBezTo>
                    <a:pt x="252177" y="906576"/>
                    <a:pt x="-27096" y="609968"/>
                    <a:pt x="2146" y="446709"/>
                  </a:cubicBezTo>
                  <a:cubicBezTo>
                    <a:pt x="25958" y="313455"/>
                    <a:pt x="79203" y="161055"/>
                    <a:pt x="198932" y="29133"/>
                  </a:cubicBezTo>
                  <a:close/>
                </a:path>
              </a:pathLst>
            </a:custGeom>
            <a:solidFill>
              <a:srgbClr val="4C2B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1" name="Graphic 4">
              <a:extLst>
                <a:ext uri="{FF2B5EF4-FFF2-40B4-BE49-F238E27FC236}">
                  <a16:creationId xmlns:a16="http://schemas.microsoft.com/office/drawing/2014/main" id="{02A3CFDE-FF7F-4067-AA61-8E81172282E6}"/>
                </a:ext>
              </a:extLst>
            </p:cNvPr>
            <p:cNvSpPr/>
            <p:nvPr/>
          </p:nvSpPr>
          <p:spPr>
            <a:xfrm>
              <a:off x="3807609" y="3173504"/>
              <a:ext cx="144150" cy="52317"/>
            </a:xfrm>
            <a:custGeom>
              <a:avLst/>
              <a:gdLst>
                <a:gd name="connsiteX0" fmla="*/ 139931 w 144150"/>
                <a:gd name="connsiteY0" fmla="*/ 44687 h 52317"/>
                <a:gd name="connsiteX1" fmla="*/ 32680 w 144150"/>
                <a:gd name="connsiteY1" fmla="*/ 1349 h 52317"/>
                <a:gd name="connsiteX2" fmla="*/ 104879 w 144150"/>
                <a:gd name="connsiteY2" fmla="*/ 35257 h 52317"/>
                <a:gd name="connsiteX3" fmla="*/ 104 w 144150"/>
                <a:gd name="connsiteY3" fmla="*/ 25161 h 52317"/>
                <a:gd name="connsiteX4" fmla="*/ 132692 w 144150"/>
                <a:gd name="connsiteY4" fmla="*/ 51260 h 52317"/>
                <a:gd name="connsiteX5" fmla="*/ 139931 w 144150"/>
                <a:gd name="connsiteY5" fmla="*/ 44687 h 52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150" h="52317">
                  <a:moveTo>
                    <a:pt x="139931" y="44687"/>
                  </a:moveTo>
                  <a:cubicBezTo>
                    <a:pt x="118214" y="25637"/>
                    <a:pt x="39347" y="-7033"/>
                    <a:pt x="32680" y="1349"/>
                  </a:cubicBezTo>
                  <a:cubicBezTo>
                    <a:pt x="27346" y="8016"/>
                    <a:pt x="104879" y="35257"/>
                    <a:pt x="104879" y="35257"/>
                  </a:cubicBezTo>
                  <a:cubicBezTo>
                    <a:pt x="104879" y="35257"/>
                    <a:pt x="5343" y="4111"/>
                    <a:pt x="104" y="25161"/>
                  </a:cubicBezTo>
                  <a:cubicBezTo>
                    <a:pt x="-2944" y="36782"/>
                    <a:pt x="61350" y="28399"/>
                    <a:pt x="132692" y="51260"/>
                  </a:cubicBezTo>
                  <a:cubicBezTo>
                    <a:pt x="132406" y="51260"/>
                    <a:pt x="152695" y="56213"/>
                    <a:pt x="139931" y="44687"/>
                  </a:cubicBezTo>
                  <a:close/>
                </a:path>
              </a:pathLst>
            </a:custGeom>
            <a:solidFill>
              <a:srgbClr val="2E1933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2" name="Graphic 4">
              <a:extLst>
                <a:ext uri="{FF2B5EF4-FFF2-40B4-BE49-F238E27FC236}">
                  <a16:creationId xmlns:a16="http://schemas.microsoft.com/office/drawing/2014/main" id="{1B9E814B-8F23-4B24-8E26-ED93F666AF79}"/>
                </a:ext>
              </a:extLst>
            </p:cNvPr>
            <p:cNvSpPr/>
            <p:nvPr/>
          </p:nvSpPr>
          <p:spPr>
            <a:xfrm>
              <a:off x="4014295" y="3520705"/>
              <a:ext cx="122955" cy="135107"/>
            </a:xfrm>
            <a:custGeom>
              <a:avLst/>
              <a:gdLst>
                <a:gd name="connsiteX0" fmla="*/ 114411 w 122955"/>
                <a:gd name="connsiteY0" fmla="*/ 0 h 135107"/>
                <a:gd name="connsiteX1" fmla="*/ 111 w 122955"/>
                <a:gd name="connsiteY1" fmla="*/ 124492 h 135107"/>
                <a:gd name="connsiteX2" fmla="*/ 6207 w 122955"/>
                <a:gd name="connsiteY2" fmla="*/ 134874 h 135107"/>
                <a:gd name="connsiteX3" fmla="*/ 63357 w 122955"/>
                <a:gd name="connsiteY3" fmla="*/ 90488 h 135107"/>
                <a:gd name="connsiteX4" fmla="*/ 122888 w 122955"/>
                <a:gd name="connsiteY4" fmla="*/ 7429 h 135107"/>
                <a:gd name="connsiteX5" fmla="*/ 114411 w 122955"/>
                <a:gd name="connsiteY5" fmla="*/ 0 h 135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955" h="135107">
                  <a:moveTo>
                    <a:pt x="114411" y="0"/>
                  </a:moveTo>
                  <a:cubicBezTo>
                    <a:pt x="87332" y="50407"/>
                    <a:pt x="48031" y="93212"/>
                    <a:pt x="111" y="124492"/>
                  </a:cubicBezTo>
                  <a:cubicBezTo>
                    <a:pt x="-575" y="128959"/>
                    <a:pt x="1968" y="133303"/>
                    <a:pt x="6207" y="134874"/>
                  </a:cubicBezTo>
                  <a:cubicBezTo>
                    <a:pt x="13637" y="137160"/>
                    <a:pt x="30877" y="122682"/>
                    <a:pt x="63357" y="90488"/>
                  </a:cubicBezTo>
                  <a:cubicBezTo>
                    <a:pt x="85265" y="68961"/>
                    <a:pt x="121936" y="14859"/>
                    <a:pt x="122888" y="7429"/>
                  </a:cubicBezTo>
                  <a:cubicBezTo>
                    <a:pt x="123841" y="0"/>
                    <a:pt x="114411" y="0"/>
                    <a:pt x="114411" y="0"/>
                  </a:cubicBezTo>
                  <a:close/>
                </a:path>
              </a:pathLst>
            </a:custGeom>
            <a:solidFill>
              <a:srgbClr val="2B545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3" name="Graphic 4">
              <a:extLst>
                <a:ext uri="{FF2B5EF4-FFF2-40B4-BE49-F238E27FC236}">
                  <a16:creationId xmlns:a16="http://schemas.microsoft.com/office/drawing/2014/main" id="{ADDF7AC6-C0FB-4EF9-B707-593FCD2B78BA}"/>
                </a:ext>
              </a:extLst>
            </p:cNvPr>
            <p:cNvSpPr/>
            <p:nvPr/>
          </p:nvSpPr>
          <p:spPr>
            <a:xfrm>
              <a:off x="4367498" y="2663265"/>
              <a:ext cx="191833" cy="1072382"/>
            </a:xfrm>
            <a:custGeom>
              <a:avLst/>
              <a:gdLst>
                <a:gd name="connsiteX0" fmla="*/ 0 w 191833"/>
                <a:gd name="connsiteY0" fmla="*/ 0 h 1072382"/>
                <a:gd name="connsiteX1" fmla="*/ 25717 w 191833"/>
                <a:gd name="connsiteY1" fmla="*/ 614553 h 1072382"/>
                <a:gd name="connsiteX2" fmla="*/ 97060 w 191833"/>
                <a:gd name="connsiteY2" fmla="*/ 1062228 h 1072382"/>
                <a:gd name="connsiteX3" fmla="*/ 191834 w 191833"/>
                <a:gd name="connsiteY3" fmla="*/ 1048512 h 1072382"/>
                <a:gd name="connsiteX4" fmla="*/ 136493 w 191833"/>
                <a:gd name="connsiteY4" fmla="*/ 566928 h 1072382"/>
                <a:gd name="connsiteX5" fmla="*/ 170307 w 191833"/>
                <a:gd name="connsiteY5" fmla="*/ 120301 h 1072382"/>
                <a:gd name="connsiteX6" fmla="*/ 0 w 191833"/>
                <a:gd name="connsiteY6" fmla="*/ 0 h 1072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833" h="1072382">
                  <a:moveTo>
                    <a:pt x="0" y="0"/>
                  </a:moveTo>
                  <a:cubicBezTo>
                    <a:pt x="0" y="0"/>
                    <a:pt x="19907" y="578168"/>
                    <a:pt x="25717" y="614553"/>
                  </a:cubicBezTo>
                  <a:cubicBezTo>
                    <a:pt x="31528" y="650938"/>
                    <a:pt x="73342" y="1033081"/>
                    <a:pt x="97060" y="1062228"/>
                  </a:cubicBezTo>
                  <a:cubicBezTo>
                    <a:pt x="120777" y="1091374"/>
                    <a:pt x="191834" y="1048512"/>
                    <a:pt x="191834" y="1048512"/>
                  </a:cubicBezTo>
                  <a:lnTo>
                    <a:pt x="136493" y="566928"/>
                  </a:lnTo>
                  <a:cubicBezTo>
                    <a:pt x="136493" y="566928"/>
                    <a:pt x="190786" y="187833"/>
                    <a:pt x="170307" y="120301"/>
                  </a:cubicBezTo>
                  <a:cubicBezTo>
                    <a:pt x="149828" y="52769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4" name="Graphic 4">
              <a:extLst>
                <a:ext uri="{FF2B5EF4-FFF2-40B4-BE49-F238E27FC236}">
                  <a16:creationId xmlns:a16="http://schemas.microsoft.com/office/drawing/2014/main" id="{AE4AF38C-0F30-440C-8044-1698096197C2}"/>
                </a:ext>
              </a:extLst>
            </p:cNvPr>
            <p:cNvSpPr/>
            <p:nvPr/>
          </p:nvSpPr>
          <p:spPr>
            <a:xfrm>
              <a:off x="4166520" y="2598804"/>
              <a:ext cx="169354" cy="97226"/>
            </a:xfrm>
            <a:custGeom>
              <a:avLst/>
              <a:gdLst>
                <a:gd name="connsiteX0" fmla="*/ 8477 w 169354"/>
                <a:gd name="connsiteY0" fmla="*/ 15502 h 97226"/>
                <a:gd name="connsiteX1" fmla="*/ 169355 w 169354"/>
                <a:gd name="connsiteY1" fmla="*/ 13025 h 97226"/>
                <a:gd name="connsiteX2" fmla="*/ 166116 w 169354"/>
                <a:gd name="connsiteY2" fmla="*/ 97226 h 97226"/>
                <a:gd name="connsiteX3" fmla="*/ 0 w 169354"/>
                <a:gd name="connsiteY3" fmla="*/ 95893 h 97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354" h="97226">
                  <a:moveTo>
                    <a:pt x="8477" y="15502"/>
                  </a:moveTo>
                  <a:cubicBezTo>
                    <a:pt x="22384" y="-2977"/>
                    <a:pt x="161925" y="-6310"/>
                    <a:pt x="169355" y="13025"/>
                  </a:cubicBezTo>
                  <a:lnTo>
                    <a:pt x="166116" y="97226"/>
                  </a:lnTo>
                  <a:lnTo>
                    <a:pt x="0" y="95893"/>
                  </a:lnTo>
                  <a:close/>
                </a:path>
              </a:pathLst>
            </a:custGeom>
            <a:solidFill>
              <a:srgbClr val="AAAA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5" name="Graphic 4">
              <a:extLst>
                <a:ext uri="{FF2B5EF4-FFF2-40B4-BE49-F238E27FC236}">
                  <a16:creationId xmlns:a16="http://schemas.microsoft.com/office/drawing/2014/main" id="{B4FF4817-757E-42B8-B3A6-04B142D56F3F}"/>
                </a:ext>
              </a:extLst>
            </p:cNvPr>
            <p:cNvSpPr/>
            <p:nvPr/>
          </p:nvSpPr>
          <p:spPr>
            <a:xfrm>
              <a:off x="4166996" y="2499625"/>
              <a:ext cx="197834" cy="279939"/>
            </a:xfrm>
            <a:custGeom>
              <a:avLst/>
              <a:gdLst>
                <a:gd name="connsiteX0" fmla="*/ 44101 w 197834"/>
                <a:gd name="connsiteY0" fmla="*/ 3619 h 279939"/>
                <a:gd name="connsiteX1" fmla="*/ 38100 w 197834"/>
                <a:gd name="connsiteY1" fmla="*/ 100870 h 279939"/>
                <a:gd name="connsiteX2" fmla="*/ 0 w 197834"/>
                <a:gd name="connsiteY2" fmla="*/ 201263 h 279939"/>
                <a:gd name="connsiteX3" fmla="*/ 75057 w 197834"/>
                <a:gd name="connsiteY3" fmla="*/ 207073 h 279939"/>
                <a:gd name="connsiteX4" fmla="*/ 127349 w 197834"/>
                <a:gd name="connsiteY4" fmla="*/ 279940 h 279939"/>
                <a:gd name="connsiteX5" fmla="*/ 140684 w 197834"/>
                <a:gd name="connsiteY5" fmla="*/ 194215 h 279939"/>
                <a:gd name="connsiteX6" fmla="*/ 197834 w 197834"/>
                <a:gd name="connsiteY6" fmla="*/ 173164 h 279939"/>
                <a:gd name="connsiteX7" fmla="*/ 145161 w 197834"/>
                <a:gd name="connsiteY7" fmla="*/ 80391 h 279939"/>
                <a:gd name="connsiteX8" fmla="*/ 148209 w 197834"/>
                <a:gd name="connsiteY8" fmla="*/ 0 h 279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7834" h="279939">
                  <a:moveTo>
                    <a:pt x="44101" y="3619"/>
                  </a:moveTo>
                  <a:cubicBezTo>
                    <a:pt x="46006" y="36157"/>
                    <a:pt x="43996" y="68809"/>
                    <a:pt x="38100" y="100870"/>
                  </a:cubicBezTo>
                  <a:cubicBezTo>
                    <a:pt x="28908" y="135560"/>
                    <a:pt x="16145" y="169212"/>
                    <a:pt x="0" y="201263"/>
                  </a:cubicBezTo>
                  <a:lnTo>
                    <a:pt x="75057" y="207073"/>
                  </a:lnTo>
                  <a:lnTo>
                    <a:pt x="127349" y="279940"/>
                  </a:lnTo>
                  <a:lnTo>
                    <a:pt x="140684" y="194215"/>
                  </a:lnTo>
                  <a:lnTo>
                    <a:pt x="197834" y="173164"/>
                  </a:lnTo>
                  <a:cubicBezTo>
                    <a:pt x="197834" y="173164"/>
                    <a:pt x="143256" y="139636"/>
                    <a:pt x="145161" y="80391"/>
                  </a:cubicBezTo>
                  <a:cubicBezTo>
                    <a:pt x="146875" y="28670"/>
                    <a:pt x="148209" y="0"/>
                    <a:pt x="148209" y="0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6" name="Graphic 4">
              <a:extLst>
                <a:ext uri="{FF2B5EF4-FFF2-40B4-BE49-F238E27FC236}">
                  <a16:creationId xmlns:a16="http://schemas.microsoft.com/office/drawing/2014/main" id="{65AA0EF7-6069-4323-8227-DFB33FF1E009}"/>
                </a:ext>
              </a:extLst>
            </p:cNvPr>
            <p:cNvSpPr/>
            <p:nvPr/>
          </p:nvSpPr>
          <p:spPr>
            <a:xfrm>
              <a:off x="4348322" y="2404474"/>
              <a:ext cx="55337" cy="86184"/>
            </a:xfrm>
            <a:custGeom>
              <a:avLst/>
              <a:gdLst>
                <a:gd name="connsiteX0" fmla="*/ 14985 w 55337"/>
                <a:gd name="connsiteY0" fmla="*/ 82293 h 86184"/>
                <a:gd name="connsiteX1" fmla="*/ 7270 w 55337"/>
                <a:gd name="connsiteY1" fmla="*/ 11046 h 86184"/>
                <a:gd name="connsiteX2" fmla="*/ 36988 w 55337"/>
                <a:gd name="connsiteY2" fmla="*/ 2378 h 86184"/>
                <a:gd name="connsiteX3" fmla="*/ 54895 w 55337"/>
                <a:gd name="connsiteY3" fmla="*/ 47431 h 86184"/>
                <a:gd name="connsiteX4" fmla="*/ 14985 w 55337"/>
                <a:gd name="connsiteY4" fmla="*/ 82293 h 8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337" h="86184">
                  <a:moveTo>
                    <a:pt x="14985" y="82293"/>
                  </a:moveTo>
                  <a:cubicBezTo>
                    <a:pt x="-1112" y="70006"/>
                    <a:pt x="-5113" y="30763"/>
                    <a:pt x="7270" y="11046"/>
                  </a:cubicBezTo>
                  <a:cubicBezTo>
                    <a:pt x="13413" y="873"/>
                    <a:pt x="26339" y="-2899"/>
                    <a:pt x="36988" y="2378"/>
                  </a:cubicBezTo>
                  <a:cubicBezTo>
                    <a:pt x="52323" y="8760"/>
                    <a:pt x="56895" y="28191"/>
                    <a:pt x="54895" y="47431"/>
                  </a:cubicBezTo>
                  <a:cubicBezTo>
                    <a:pt x="52228" y="70863"/>
                    <a:pt x="32511" y="96009"/>
                    <a:pt x="14985" y="82293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7" name="Graphic 4">
              <a:extLst>
                <a:ext uri="{FF2B5EF4-FFF2-40B4-BE49-F238E27FC236}">
                  <a16:creationId xmlns:a16="http://schemas.microsoft.com/office/drawing/2014/main" id="{17960784-3D73-4EAF-841C-5B5617B5D806}"/>
                </a:ext>
              </a:extLst>
            </p:cNvPr>
            <p:cNvSpPr/>
            <p:nvPr/>
          </p:nvSpPr>
          <p:spPr>
            <a:xfrm>
              <a:off x="4359783" y="2423667"/>
              <a:ext cx="32306" cy="54680"/>
            </a:xfrm>
            <a:custGeom>
              <a:avLst/>
              <a:gdLst>
                <a:gd name="connsiteX0" fmla="*/ 8858 w 32306"/>
                <a:gd name="connsiteY0" fmla="*/ 54337 h 54680"/>
                <a:gd name="connsiteX1" fmla="*/ 12763 w 32306"/>
                <a:gd name="connsiteY1" fmla="*/ 33191 h 54680"/>
                <a:gd name="connsiteX2" fmla="*/ 0 w 32306"/>
                <a:gd name="connsiteY2" fmla="*/ 29572 h 54680"/>
                <a:gd name="connsiteX3" fmla="*/ 23527 w 32306"/>
                <a:gd name="connsiteY3" fmla="*/ 2044 h 54680"/>
                <a:gd name="connsiteX4" fmla="*/ 8858 w 32306"/>
                <a:gd name="connsiteY4" fmla="*/ 54337 h 54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306" h="54680">
                  <a:moveTo>
                    <a:pt x="8858" y="54337"/>
                  </a:moveTo>
                  <a:lnTo>
                    <a:pt x="12763" y="33191"/>
                  </a:lnTo>
                  <a:lnTo>
                    <a:pt x="0" y="29572"/>
                  </a:lnTo>
                  <a:cubicBezTo>
                    <a:pt x="0" y="29572"/>
                    <a:pt x="2000" y="-9195"/>
                    <a:pt x="23527" y="2044"/>
                  </a:cubicBezTo>
                  <a:cubicBezTo>
                    <a:pt x="41243" y="11189"/>
                    <a:pt x="30004" y="59194"/>
                    <a:pt x="8858" y="54337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8" name="Graphic 4">
              <a:extLst>
                <a:ext uri="{FF2B5EF4-FFF2-40B4-BE49-F238E27FC236}">
                  <a16:creationId xmlns:a16="http://schemas.microsoft.com/office/drawing/2014/main" id="{53F1877E-95D4-40D7-98D0-AAA9FDA43A90}"/>
                </a:ext>
              </a:extLst>
            </p:cNvPr>
            <p:cNvSpPr/>
            <p:nvPr/>
          </p:nvSpPr>
          <p:spPr>
            <a:xfrm>
              <a:off x="4152072" y="2308951"/>
              <a:ext cx="228888" cy="287551"/>
            </a:xfrm>
            <a:custGeom>
              <a:avLst/>
              <a:gdLst>
                <a:gd name="connsiteX0" fmla="*/ 59025 w 228888"/>
                <a:gd name="connsiteY0" fmla="*/ 194293 h 287551"/>
                <a:gd name="connsiteX1" fmla="*/ 78075 w 228888"/>
                <a:gd name="connsiteY1" fmla="*/ 248586 h 287551"/>
                <a:gd name="connsiteX2" fmla="*/ 182850 w 228888"/>
                <a:gd name="connsiteY2" fmla="*/ 284019 h 287551"/>
                <a:gd name="connsiteX3" fmla="*/ 225618 w 228888"/>
                <a:gd name="connsiteY3" fmla="*/ 134667 h 287551"/>
                <a:gd name="connsiteX4" fmla="*/ 211520 w 228888"/>
                <a:gd name="connsiteY4" fmla="*/ 38941 h 287551"/>
                <a:gd name="connsiteX5" fmla="*/ 41309 w 228888"/>
                <a:gd name="connsiteY5" fmla="*/ 18367 h 287551"/>
                <a:gd name="connsiteX6" fmla="*/ 44357 w 228888"/>
                <a:gd name="connsiteY6" fmla="*/ 123904 h 287551"/>
                <a:gd name="connsiteX7" fmla="*/ 10733 w 228888"/>
                <a:gd name="connsiteY7" fmla="*/ 123904 h 287551"/>
                <a:gd name="connsiteX8" fmla="*/ 5876 w 228888"/>
                <a:gd name="connsiteY8" fmla="*/ 172291 h 287551"/>
                <a:gd name="connsiteX9" fmla="*/ 59025 w 228888"/>
                <a:gd name="connsiteY9" fmla="*/ 194293 h 287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8888" h="287551">
                  <a:moveTo>
                    <a:pt x="59025" y="194293"/>
                  </a:moveTo>
                  <a:cubicBezTo>
                    <a:pt x="59025" y="194293"/>
                    <a:pt x="64169" y="230203"/>
                    <a:pt x="78075" y="248586"/>
                  </a:cubicBezTo>
                  <a:cubicBezTo>
                    <a:pt x="95411" y="270589"/>
                    <a:pt x="119223" y="297259"/>
                    <a:pt x="182850" y="284019"/>
                  </a:cubicBezTo>
                  <a:cubicBezTo>
                    <a:pt x="246477" y="270779"/>
                    <a:pt x="225618" y="134667"/>
                    <a:pt x="225618" y="134667"/>
                  </a:cubicBezTo>
                  <a:cubicBezTo>
                    <a:pt x="226017" y="102215"/>
                    <a:pt x="221255" y="69907"/>
                    <a:pt x="211520" y="38941"/>
                  </a:cubicBezTo>
                  <a:cubicBezTo>
                    <a:pt x="196185" y="-2969"/>
                    <a:pt x="107603" y="-12971"/>
                    <a:pt x="41309" y="18367"/>
                  </a:cubicBezTo>
                  <a:cubicBezTo>
                    <a:pt x="41309" y="18367"/>
                    <a:pt x="24164" y="40179"/>
                    <a:pt x="44357" y="123904"/>
                  </a:cubicBezTo>
                  <a:cubicBezTo>
                    <a:pt x="34613" y="115798"/>
                    <a:pt x="20478" y="115798"/>
                    <a:pt x="10733" y="123904"/>
                  </a:cubicBezTo>
                  <a:cubicBezTo>
                    <a:pt x="-3364" y="134476"/>
                    <a:pt x="-2030" y="154479"/>
                    <a:pt x="5876" y="172291"/>
                  </a:cubicBezTo>
                  <a:cubicBezTo>
                    <a:pt x="16258" y="194008"/>
                    <a:pt x="42261" y="209819"/>
                    <a:pt x="59025" y="194293"/>
                  </a:cubicBezTo>
                  <a:close/>
                </a:path>
              </a:pathLst>
            </a:custGeom>
            <a:solidFill>
              <a:srgbClr val="FFB07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9" name="Graphic 4">
              <a:extLst>
                <a:ext uri="{FF2B5EF4-FFF2-40B4-BE49-F238E27FC236}">
                  <a16:creationId xmlns:a16="http://schemas.microsoft.com/office/drawing/2014/main" id="{4B650E67-12C4-41F9-88BC-2FE3608A9186}"/>
                </a:ext>
              </a:extLst>
            </p:cNvPr>
            <p:cNvSpPr/>
            <p:nvPr/>
          </p:nvSpPr>
          <p:spPr>
            <a:xfrm>
              <a:off x="4276186" y="2507705"/>
              <a:ext cx="75035" cy="12951"/>
            </a:xfrm>
            <a:custGeom>
              <a:avLst/>
              <a:gdLst>
                <a:gd name="connsiteX0" fmla="*/ 538 w 75035"/>
                <a:gd name="connsiteY0" fmla="*/ 4208 h 12951"/>
                <a:gd name="connsiteX1" fmla="*/ 37590 w 75035"/>
                <a:gd name="connsiteY1" fmla="*/ 7922 h 12951"/>
                <a:gd name="connsiteX2" fmla="*/ 55974 w 75035"/>
                <a:gd name="connsiteY2" fmla="*/ 4208 h 12951"/>
                <a:gd name="connsiteX3" fmla="*/ 73881 w 75035"/>
                <a:gd name="connsiteY3" fmla="*/ 207 h 12951"/>
                <a:gd name="connsiteX4" fmla="*/ 73881 w 75035"/>
                <a:gd name="connsiteY4" fmla="*/ 207 h 12951"/>
                <a:gd name="connsiteX5" fmla="*/ 74928 w 75035"/>
                <a:gd name="connsiteY5" fmla="*/ 207 h 12951"/>
                <a:gd name="connsiteX6" fmla="*/ 74928 w 75035"/>
                <a:gd name="connsiteY6" fmla="*/ 874 h 12951"/>
                <a:gd name="connsiteX7" fmla="*/ 66832 w 75035"/>
                <a:gd name="connsiteY7" fmla="*/ 7446 h 12951"/>
                <a:gd name="connsiteX8" fmla="*/ 57307 w 75035"/>
                <a:gd name="connsiteY8" fmla="*/ 10494 h 12951"/>
                <a:gd name="connsiteX9" fmla="*/ 47782 w 75035"/>
                <a:gd name="connsiteY9" fmla="*/ 11923 h 12951"/>
                <a:gd name="connsiteX10" fmla="*/ 38257 w 75035"/>
                <a:gd name="connsiteY10" fmla="*/ 12875 h 12951"/>
                <a:gd name="connsiteX11" fmla="*/ 18636 w 75035"/>
                <a:gd name="connsiteY11" fmla="*/ 11542 h 12951"/>
                <a:gd name="connsiteX12" fmla="*/ 157 w 75035"/>
                <a:gd name="connsiteY12" fmla="*/ 4970 h 12951"/>
                <a:gd name="connsiteX13" fmla="*/ 157 w 75035"/>
                <a:gd name="connsiteY13" fmla="*/ 4113 h 12951"/>
                <a:gd name="connsiteX14" fmla="*/ 919 w 75035"/>
                <a:gd name="connsiteY14" fmla="*/ 4113 h 1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5035" h="12951">
                  <a:moveTo>
                    <a:pt x="538" y="4208"/>
                  </a:moveTo>
                  <a:cubicBezTo>
                    <a:pt x="12435" y="8284"/>
                    <a:pt x="25122" y="9561"/>
                    <a:pt x="37590" y="7922"/>
                  </a:cubicBezTo>
                  <a:cubicBezTo>
                    <a:pt x="43791" y="7094"/>
                    <a:pt x="49935" y="5856"/>
                    <a:pt x="55974" y="4208"/>
                  </a:cubicBezTo>
                  <a:cubicBezTo>
                    <a:pt x="62022" y="3255"/>
                    <a:pt x="68004" y="1922"/>
                    <a:pt x="73881" y="207"/>
                  </a:cubicBezTo>
                  <a:lnTo>
                    <a:pt x="73881" y="207"/>
                  </a:lnTo>
                  <a:cubicBezTo>
                    <a:pt x="74176" y="-69"/>
                    <a:pt x="74633" y="-69"/>
                    <a:pt x="74928" y="207"/>
                  </a:cubicBezTo>
                  <a:cubicBezTo>
                    <a:pt x="75071" y="407"/>
                    <a:pt x="75071" y="674"/>
                    <a:pt x="74928" y="874"/>
                  </a:cubicBezTo>
                  <a:cubicBezTo>
                    <a:pt x="72995" y="3865"/>
                    <a:pt x="70156" y="6170"/>
                    <a:pt x="66832" y="7446"/>
                  </a:cubicBezTo>
                  <a:cubicBezTo>
                    <a:pt x="63784" y="8827"/>
                    <a:pt x="60593" y="9846"/>
                    <a:pt x="57307" y="10494"/>
                  </a:cubicBezTo>
                  <a:cubicBezTo>
                    <a:pt x="54069" y="11161"/>
                    <a:pt x="50925" y="11542"/>
                    <a:pt x="47782" y="11923"/>
                  </a:cubicBezTo>
                  <a:cubicBezTo>
                    <a:pt x="44639" y="12304"/>
                    <a:pt x="41305" y="12685"/>
                    <a:pt x="38257" y="12875"/>
                  </a:cubicBezTo>
                  <a:cubicBezTo>
                    <a:pt x="31685" y="13142"/>
                    <a:pt x="25113" y="12704"/>
                    <a:pt x="18636" y="11542"/>
                  </a:cubicBezTo>
                  <a:cubicBezTo>
                    <a:pt x="12149" y="10418"/>
                    <a:pt x="5901" y="8199"/>
                    <a:pt x="157" y="4970"/>
                  </a:cubicBezTo>
                  <a:cubicBezTo>
                    <a:pt x="-52" y="4722"/>
                    <a:pt x="-52" y="4360"/>
                    <a:pt x="157" y="4113"/>
                  </a:cubicBezTo>
                  <a:cubicBezTo>
                    <a:pt x="157" y="4113"/>
                    <a:pt x="633" y="4113"/>
                    <a:pt x="919" y="4113"/>
                  </a:cubicBezTo>
                  <a:close/>
                </a:path>
              </a:pathLst>
            </a:custGeom>
            <a:solidFill>
              <a:srgbClr val="FD614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0" name="Graphic 4">
              <a:extLst>
                <a:ext uri="{FF2B5EF4-FFF2-40B4-BE49-F238E27FC236}">
                  <a16:creationId xmlns:a16="http://schemas.microsoft.com/office/drawing/2014/main" id="{B418D29F-0D81-4588-9230-87BB834B2417}"/>
                </a:ext>
              </a:extLst>
            </p:cNvPr>
            <p:cNvSpPr/>
            <p:nvPr/>
          </p:nvSpPr>
          <p:spPr>
            <a:xfrm>
              <a:off x="4153265" y="2229877"/>
              <a:ext cx="236493" cy="252253"/>
            </a:xfrm>
            <a:custGeom>
              <a:avLst/>
              <a:gdLst>
                <a:gd name="connsiteX0" fmla="*/ 6207 w 236493"/>
                <a:gd name="connsiteY0" fmla="*/ 98298 h 252253"/>
                <a:gd name="connsiteX1" fmla="*/ 138604 w 236493"/>
                <a:gd name="connsiteY1" fmla="*/ 5334 h 252253"/>
                <a:gd name="connsiteX2" fmla="*/ 140033 w 236493"/>
                <a:gd name="connsiteY2" fmla="*/ 32766 h 252253"/>
                <a:gd name="connsiteX3" fmla="*/ 145558 w 236493"/>
                <a:gd name="connsiteY3" fmla="*/ 0 h 252253"/>
                <a:gd name="connsiteX4" fmla="*/ 180514 w 236493"/>
                <a:gd name="connsiteY4" fmla="*/ 44577 h 252253"/>
                <a:gd name="connsiteX5" fmla="*/ 187086 w 236493"/>
                <a:gd name="connsiteY5" fmla="*/ 24289 h 252253"/>
                <a:gd name="connsiteX6" fmla="*/ 225186 w 236493"/>
                <a:gd name="connsiteY6" fmla="*/ 213741 h 252253"/>
                <a:gd name="connsiteX7" fmla="*/ 217090 w 236493"/>
                <a:gd name="connsiteY7" fmla="*/ 145542 h 252253"/>
                <a:gd name="connsiteX8" fmla="*/ 203660 w 236493"/>
                <a:gd name="connsiteY8" fmla="*/ 106490 h 252253"/>
                <a:gd name="connsiteX9" fmla="*/ 151749 w 236493"/>
                <a:gd name="connsiteY9" fmla="*/ 118110 h 252253"/>
                <a:gd name="connsiteX10" fmla="*/ 146224 w 236493"/>
                <a:gd name="connsiteY10" fmla="*/ 118110 h 252253"/>
                <a:gd name="connsiteX11" fmla="*/ 144605 w 236493"/>
                <a:gd name="connsiteY11" fmla="*/ 118110 h 252253"/>
                <a:gd name="connsiteX12" fmla="*/ 143938 w 236493"/>
                <a:gd name="connsiteY12" fmla="*/ 118110 h 252253"/>
                <a:gd name="connsiteX13" fmla="*/ 63547 w 236493"/>
                <a:gd name="connsiteY13" fmla="*/ 112204 h 252253"/>
                <a:gd name="connsiteX14" fmla="*/ 56784 w 236493"/>
                <a:gd name="connsiteY14" fmla="*/ 161639 h 252253"/>
                <a:gd name="connsiteX15" fmla="*/ 64690 w 236493"/>
                <a:gd name="connsiteY15" fmla="*/ 248317 h 252253"/>
                <a:gd name="connsiteX16" fmla="*/ 60309 w 236493"/>
                <a:gd name="connsiteY16" fmla="*/ 248317 h 252253"/>
                <a:gd name="connsiteX17" fmla="*/ 10493 w 236493"/>
                <a:gd name="connsiteY17" fmla="*/ 203454 h 252253"/>
                <a:gd name="connsiteX18" fmla="*/ 6207 w 236493"/>
                <a:gd name="connsiteY18" fmla="*/ 98298 h 252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36493" h="252253">
                  <a:moveTo>
                    <a:pt x="6207" y="98298"/>
                  </a:moveTo>
                  <a:cubicBezTo>
                    <a:pt x="29343" y="44882"/>
                    <a:pt x="80502" y="8954"/>
                    <a:pt x="138604" y="5334"/>
                  </a:cubicBezTo>
                  <a:lnTo>
                    <a:pt x="140033" y="32766"/>
                  </a:lnTo>
                  <a:cubicBezTo>
                    <a:pt x="144281" y="22393"/>
                    <a:pt x="146167" y="11201"/>
                    <a:pt x="145558" y="0"/>
                  </a:cubicBezTo>
                  <a:cubicBezTo>
                    <a:pt x="181467" y="19050"/>
                    <a:pt x="180514" y="44577"/>
                    <a:pt x="180514" y="44577"/>
                  </a:cubicBezTo>
                  <a:lnTo>
                    <a:pt x="187086" y="24289"/>
                  </a:lnTo>
                  <a:cubicBezTo>
                    <a:pt x="241855" y="52388"/>
                    <a:pt x="245380" y="118491"/>
                    <a:pt x="225186" y="213741"/>
                  </a:cubicBezTo>
                  <a:lnTo>
                    <a:pt x="217090" y="145542"/>
                  </a:lnTo>
                  <a:cubicBezTo>
                    <a:pt x="214433" y="131969"/>
                    <a:pt x="209908" y="118824"/>
                    <a:pt x="203660" y="106490"/>
                  </a:cubicBezTo>
                  <a:cubicBezTo>
                    <a:pt x="203660" y="106490"/>
                    <a:pt x="196611" y="116015"/>
                    <a:pt x="151749" y="118110"/>
                  </a:cubicBezTo>
                  <a:lnTo>
                    <a:pt x="146224" y="118110"/>
                  </a:lnTo>
                  <a:lnTo>
                    <a:pt x="144605" y="118110"/>
                  </a:lnTo>
                  <a:lnTo>
                    <a:pt x="143938" y="118110"/>
                  </a:lnTo>
                  <a:cubicBezTo>
                    <a:pt x="117011" y="118672"/>
                    <a:pt x="90103" y="116691"/>
                    <a:pt x="63547" y="112204"/>
                  </a:cubicBezTo>
                  <a:cubicBezTo>
                    <a:pt x="62900" y="128864"/>
                    <a:pt x="60633" y="145418"/>
                    <a:pt x="56784" y="161639"/>
                  </a:cubicBezTo>
                  <a:cubicBezTo>
                    <a:pt x="53260" y="174974"/>
                    <a:pt x="64690" y="248317"/>
                    <a:pt x="64690" y="248317"/>
                  </a:cubicBezTo>
                  <a:cubicBezTo>
                    <a:pt x="64690" y="248317"/>
                    <a:pt x="63357" y="257175"/>
                    <a:pt x="60309" y="248317"/>
                  </a:cubicBezTo>
                  <a:cubicBezTo>
                    <a:pt x="54689" y="232410"/>
                    <a:pt x="48688" y="188024"/>
                    <a:pt x="10493" y="203454"/>
                  </a:cubicBezTo>
                  <a:cubicBezTo>
                    <a:pt x="10398" y="203359"/>
                    <a:pt x="-9891" y="133064"/>
                    <a:pt x="6207" y="98298"/>
                  </a:cubicBezTo>
                  <a:close/>
                </a:path>
              </a:pathLst>
            </a:custGeom>
            <a:solidFill>
              <a:srgbClr val="201D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1" name="Graphic 4">
              <a:extLst>
                <a:ext uri="{FF2B5EF4-FFF2-40B4-BE49-F238E27FC236}">
                  <a16:creationId xmlns:a16="http://schemas.microsoft.com/office/drawing/2014/main" id="{F9DA0B4E-DD0C-499F-AEE3-6F48AC5DB4B9}"/>
                </a:ext>
              </a:extLst>
            </p:cNvPr>
            <p:cNvSpPr/>
            <p:nvPr/>
          </p:nvSpPr>
          <p:spPr>
            <a:xfrm>
              <a:off x="4166661" y="2445982"/>
              <a:ext cx="37578" cy="51978"/>
            </a:xfrm>
            <a:custGeom>
              <a:avLst/>
              <a:gdLst>
                <a:gd name="connsiteX0" fmla="*/ 36054 w 37578"/>
                <a:gd name="connsiteY0" fmla="*/ 50309 h 51978"/>
                <a:gd name="connsiteX1" fmla="*/ 25481 w 37578"/>
                <a:gd name="connsiteY1" fmla="*/ 31259 h 51978"/>
                <a:gd name="connsiteX2" fmla="*/ 37578 w 37578"/>
                <a:gd name="connsiteY2" fmla="*/ 24020 h 51978"/>
                <a:gd name="connsiteX3" fmla="*/ 4717 w 37578"/>
                <a:gd name="connsiteY3" fmla="*/ 4494 h 51978"/>
                <a:gd name="connsiteX4" fmla="*/ 36054 w 37578"/>
                <a:gd name="connsiteY4" fmla="*/ 50309 h 5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78" h="51978">
                  <a:moveTo>
                    <a:pt x="36054" y="50309"/>
                  </a:moveTo>
                  <a:lnTo>
                    <a:pt x="25481" y="31259"/>
                  </a:lnTo>
                  <a:lnTo>
                    <a:pt x="37578" y="24020"/>
                  </a:lnTo>
                  <a:cubicBezTo>
                    <a:pt x="37578" y="24020"/>
                    <a:pt x="23672" y="-12461"/>
                    <a:pt x="4717" y="4494"/>
                  </a:cubicBezTo>
                  <a:cubicBezTo>
                    <a:pt x="-10904" y="18305"/>
                    <a:pt x="15575" y="60882"/>
                    <a:pt x="36054" y="50309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2" name="Graphic 4">
              <a:extLst>
                <a:ext uri="{FF2B5EF4-FFF2-40B4-BE49-F238E27FC236}">
                  <a16:creationId xmlns:a16="http://schemas.microsoft.com/office/drawing/2014/main" id="{493DF186-D0AE-44AF-9027-ADD0011234E4}"/>
                </a:ext>
              </a:extLst>
            </p:cNvPr>
            <p:cNvSpPr/>
            <p:nvPr/>
          </p:nvSpPr>
          <p:spPr>
            <a:xfrm>
              <a:off x="4255569" y="2442380"/>
              <a:ext cx="28013" cy="14527"/>
            </a:xfrm>
            <a:custGeom>
              <a:avLst/>
              <a:gdLst>
                <a:gd name="connsiteX0" fmla="*/ 28013 w 28013"/>
                <a:gd name="connsiteY0" fmla="*/ 7811 h 14527"/>
                <a:gd name="connsiteX1" fmla="*/ 14392 w 28013"/>
                <a:gd name="connsiteY1" fmla="*/ 14383 h 14527"/>
                <a:gd name="connsiteX2" fmla="*/ 10 w 28013"/>
                <a:gd name="connsiteY2" fmla="*/ 9525 h 14527"/>
                <a:gd name="connsiteX3" fmla="*/ 13440 w 28013"/>
                <a:gd name="connsiteY3" fmla="*/ 0 h 14527"/>
                <a:gd name="connsiteX4" fmla="*/ 28013 w 28013"/>
                <a:gd name="connsiteY4" fmla="*/ 7811 h 1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13" h="14527">
                  <a:moveTo>
                    <a:pt x="28013" y="7811"/>
                  </a:moveTo>
                  <a:cubicBezTo>
                    <a:pt x="28013" y="12573"/>
                    <a:pt x="22108" y="13907"/>
                    <a:pt x="14392" y="14383"/>
                  </a:cubicBezTo>
                  <a:cubicBezTo>
                    <a:pt x="6677" y="14859"/>
                    <a:pt x="296" y="14383"/>
                    <a:pt x="10" y="9525"/>
                  </a:cubicBezTo>
                  <a:cubicBezTo>
                    <a:pt x="-276" y="4667"/>
                    <a:pt x="5725" y="0"/>
                    <a:pt x="13440" y="0"/>
                  </a:cubicBezTo>
                  <a:cubicBezTo>
                    <a:pt x="21155" y="0"/>
                    <a:pt x="27728" y="2953"/>
                    <a:pt x="28013" y="7811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3" name="Graphic 4">
              <a:extLst>
                <a:ext uri="{FF2B5EF4-FFF2-40B4-BE49-F238E27FC236}">
                  <a16:creationId xmlns:a16="http://schemas.microsoft.com/office/drawing/2014/main" id="{EB9483FA-E789-4B1F-99CA-F3DFFE9FE9C6}"/>
                </a:ext>
              </a:extLst>
            </p:cNvPr>
            <p:cNvSpPr/>
            <p:nvPr/>
          </p:nvSpPr>
          <p:spPr>
            <a:xfrm>
              <a:off x="4229786" y="2398132"/>
              <a:ext cx="68274" cy="19627"/>
            </a:xfrm>
            <a:custGeom>
              <a:avLst/>
              <a:gdLst>
                <a:gd name="connsiteX0" fmla="*/ 76 w 68274"/>
                <a:gd name="connsiteY0" fmla="*/ 19579 h 19627"/>
                <a:gd name="connsiteX1" fmla="*/ 28651 w 68274"/>
                <a:gd name="connsiteY1" fmla="*/ 11768 h 19627"/>
                <a:gd name="connsiteX2" fmla="*/ 64560 w 68274"/>
                <a:gd name="connsiteY2" fmla="*/ 12435 h 19627"/>
                <a:gd name="connsiteX3" fmla="*/ 68275 w 68274"/>
                <a:gd name="connsiteY3" fmla="*/ 814 h 19627"/>
                <a:gd name="connsiteX4" fmla="*/ 24460 w 68274"/>
                <a:gd name="connsiteY4" fmla="*/ 814 h 19627"/>
                <a:gd name="connsiteX5" fmla="*/ 2743 w 68274"/>
                <a:gd name="connsiteY5" fmla="*/ 9292 h 19627"/>
                <a:gd name="connsiteX6" fmla="*/ 76 w 68274"/>
                <a:gd name="connsiteY6" fmla="*/ 19579 h 1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274" h="19627">
                  <a:moveTo>
                    <a:pt x="76" y="19579"/>
                  </a:moveTo>
                  <a:cubicBezTo>
                    <a:pt x="76" y="20341"/>
                    <a:pt x="21888" y="11959"/>
                    <a:pt x="28651" y="11768"/>
                  </a:cubicBezTo>
                  <a:cubicBezTo>
                    <a:pt x="35413" y="11578"/>
                    <a:pt x="62464" y="15102"/>
                    <a:pt x="64560" y="12435"/>
                  </a:cubicBezTo>
                  <a:cubicBezTo>
                    <a:pt x="66417" y="8787"/>
                    <a:pt x="67665" y="4863"/>
                    <a:pt x="68275" y="814"/>
                  </a:cubicBezTo>
                  <a:cubicBezTo>
                    <a:pt x="53692" y="-271"/>
                    <a:pt x="39043" y="-271"/>
                    <a:pt x="24460" y="814"/>
                  </a:cubicBezTo>
                  <a:cubicBezTo>
                    <a:pt x="16687" y="2015"/>
                    <a:pt x="9277" y="4910"/>
                    <a:pt x="2743" y="9292"/>
                  </a:cubicBezTo>
                  <a:cubicBezTo>
                    <a:pt x="657" y="12292"/>
                    <a:pt x="-286" y="15940"/>
                    <a:pt x="76" y="19579"/>
                  </a:cubicBezTo>
                  <a:close/>
                </a:path>
              </a:pathLst>
            </a:custGeom>
            <a:solidFill>
              <a:srgbClr val="201D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4" name="Graphic 4">
              <a:extLst>
                <a:ext uri="{FF2B5EF4-FFF2-40B4-BE49-F238E27FC236}">
                  <a16:creationId xmlns:a16="http://schemas.microsoft.com/office/drawing/2014/main" id="{D605E399-EA3C-467A-98B2-782D82C4DE22}"/>
                </a:ext>
              </a:extLst>
            </p:cNvPr>
            <p:cNvSpPr/>
            <p:nvPr/>
          </p:nvSpPr>
          <p:spPr>
            <a:xfrm>
              <a:off x="4333103" y="2437237"/>
              <a:ext cx="28013" cy="14432"/>
            </a:xfrm>
            <a:custGeom>
              <a:avLst/>
              <a:gdLst>
                <a:gd name="connsiteX0" fmla="*/ 28013 w 28013"/>
                <a:gd name="connsiteY0" fmla="*/ 7715 h 14432"/>
                <a:gd name="connsiteX1" fmla="*/ 14392 w 28013"/>
                <a:gd name="connsiteY1" fmla="*/ 14288 h 14432"/>
                <a:gd name="connsiteX2" fmla="*/ 10 w 28013"/>
                <a:gd name="connsiteY2" fmla="*/ 9525 h 14432"/>
                <a:gd name="connsiteX3" fmla="*/ 13440 w 28013"/>
                <a:gd name="connsiteY3" fmla="*/ 0 h 14432"/>
                <a:gd name="connsiteX4" fmla="*/ 28013 w 28013"/>
                <a:gd name="connsiteY4" fmla="*/ 7715 h 14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013" h="14432">
                  <a:moveTo>
                    <a:pt x="28013" y="7715"/>
                  </a:moveTo>
                  <a:cubicBezTo>
                    <a:pt x="28013" y="12573"/>
                    <a:pt x="22108" y="13811"/>
                    <a:pt x="14392" y="14288"/>
                  </a:cubicBezTo>
                  <a:cubicBezTo>
                    <a:pt x="6677" y="14764"/>
                    <a:pt x="296" y="14288"/>
                    <a:pt x="10" y="9525"/>
                  </a:cubicBezTo>
                  <a:cubicBezTo>
                    <a:pt x="-276" y="4763"/>
                    <a:pt x="5725" y="0"/>
                    <a:pt x="13440" y="0"/>
                  </a:cubicBezTo>
                  <a:cubicBezTo>
                    <a:pt x="21155" y="0"/>
                    <a:pt x="27728" y="2858"/>
                    <a:pt x="28013" y="7715"/>
                  </a:cubicBezTo>
                  <a:close/>
                </a:path>
              </a:pathLst>
            </a:custGeom>
            <a:solidFill>
              <a:srgbClr val="3E234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5" name="Graphic 4">
              <a:extLst>
                <a:ext uri="{FF2B5EF4-FFF2-40B4-BE49-F238E27FC236}">
                  <a16:creationId xmlns:a16="http://schemas.microsoft.com/office/drawing/2014/main" id="{631117EB-388F-4A6A-9C42-4F41203BACA6}"/>
                </a:ext>
              </a:extLst>
            </p:cNvPr>
            <p:cNvSpPr/>
            <p:nvPr/>
          </p:nvSpPr>
          <p:spPr>
            <a:xfrm>
              <a:off x="4318539" y="2393517"/>
              <a:ext cx="50960" cy="17560"/>
            </a:xfrm>
            <a:custGeom>
              <a:avLst/>
              <a:gdLst>
                <a:gd name="connsiteX0" fmla="*/ 50863 w 50960"/>
                <a:gd name="connsiteY0" fmla="*/ 17050 h 17560"/>
                <a:gd name="connsiteX1" fmla="*/ 33338 w 50960"/>
                <a:gd name="connsiteY1" fmla="*/ 9811 h 17560"/>
                <a:gd name="connsiteX2" fmla="*/ 4763 w 50960"/>
                <a:gd name="connsiteY2" fmla="*/ 17240 h 17560"/>
                <a:gd name="connsiteX3" fmla="*/ 0 w 50960"/>
                <a:gd name="connsiteY3" fmla="*/ 6191 h 17560"/>
                <a:gd name="connsiteX4" fmla="*/ 35433 w 50960"/>
                <a:gd name="connsiteY4" fmla="*/ 0 h 17560"/>
                <a:gd name="connsiteX5" fmla="*/ 48196 w 50960"/>
                <a:gd name="connsiteY5" fmla="*/ 5810 h 17560"/>
                <a:gd name="connsiteX6" fmla="*/ 50863 w 50960"/>
                <a:gd name="connsiteY6" fmla="*/ 17050 h 17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960" h="17560">
                  <a:moveTo>
                    <a:pt x="50863" y="17050"/>
                  </a:moveTo>
                  <a:cubicBezTo>
                    <a:pt x="50863" y="17717"/>
                    <a:pt x="38100" y="9144"/>
                    <a:pt x="33338" y="9811"/>
                  </a:cubicBezTo>
                  <a:cubicBezTo>
                    <a:pt x="28575" y="10477"/>
                    <a:pt x="7144" y="19336"/>
                    <a:pt x="4763" y="17240"/>
                  </a:cubicBezTo>
                  <a:cubicBezTo>
                    <a:pt x="2753" y="13754"/>
                    <a:pt x="1153" y="10049"/>
                    <a:pt x="0" y="6191"/>
                  </a:cubicBezTo>
                  <a:cubicBezTo>
                    <a:pt x="11592" y="3010"/>
                    <a:pt x="23451" y="943"/>
                    <a:pt x="35433" y="0"/>
                  </a:cubicBezTo>
                  <a:cubicBezTo>
                    <a:pt x="40110" y="819"/>
                    <a:pt x="44510" y="2819"/>
                    <a:pt x="48196" y="5810"/>
                  </a:cubicBezTo>
                  <a:cubicBezTo>
                    <a:pt x="50340" y="9144"/>
                    <a:pt x="51283" y="13106"/>
                    <a:pt x="50863" y="17050"/>
                  </a:cubicBezTo>
                  <a:close/>
                </a:path>
              </a:pathLst>
            </a:custGeom>
            <a:solidFill>
              <a:srgbClr val="201D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6" name="Graphic 4">
              <a:extLst>
                <a:ext uri="{FF2B5EF4-FFF2-40B4-BE49-F238E27FC236}">
                  <a16:creationId xmlns:a16="http://schemas.microsoft.com/office/drawing/2014/main" id="{29790D32-7305-4414-8A55-D037CF453754}"/>
                </a:ext>
              </a:extLst>
            </p:cNvPr>
            <p:cNvSpPr/>
            <p:nvPr/>
          </p:nvSpPr>
          <p:spPr>
            <a:xfrm>
              <a:off x="4308155" y="2475815"/>
              <a:ext cx="38323" cy="16399"/>
            </a:xfrm>
            <a:custGeom>
              <a:avLst/>
              <a:gdLst>
                <a:gd name="connsiteX0" fmla="*/ 18004 w 38323"/>
                <a:gd name="connsiteY0" fmla="*/ 16000 h 16399"/>
                <a:gd name="connsiteX1" fmla="*/ 2 w 38323"/>
                <a:gd name="connsiteY1" fmla="*/ 13047 h 16399"/>
                <a:gd name="connsiteX2" fmla="*/ 38102 w 38323"/>
                <a:gd name="connsiteY2" fmla="*/ 569 h 16399"/>
                <a:gd name="connsiteX3" fmla="*/ 18004 w 38323"/>
                <a:gd name="connsiteY3" fmla="*/ 16000 h 16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323" h="16399">
                  <a:moveTo>
                    <a:pt x="18004" y="16000"/>
                  </a:moveTo>
                  <a:cubicBezTo>
                    <a:pt x="18004" y="16000"/>
                    <a:pt x="287" y="18000"/>
                    <a:pt x="2" y="13047"/>
                  </a:cubicBezTo>
                  <a:cubicBezTo>
                    <a:pt x="-284" y="8094"/>
                    <a:pt x="35911" y="-2574"/>
                    <a:pt x="38102" y="569"/>
                  </a:cubicBezTo>
                  <a:cubicBezTo>
                    <a:pt x="40292" y="3713"/>
                    <a:pt x="25719" y="12571"/>
                    <a:pt x="18004" y="16000"/>
                  </a:cubicBezTo>
                  <a:close/>
                </a:path>
              </a:pathLst>
            </a:custGeom>
            <a:solidFill>
              <a:srgbClr val="E57E55">
                <a:alpha val="5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7" name="Graphic 4">
              <a:extLst>
                <a:ext uri="{FF2B5EF4-FFF2-40B4-BE49-F238E27FC236}">
                  <a16:creationId xmlns:a16="http://schemas.microsoft.com/office/drawing/2014/main" id="{4370E2FC-2439-49C6-8E51-7EE850E5ABF7}"/>
                </a:ext>
              </a:extLst>
            </p:cNvPr>
            <p:cNvSpPr/>
            <p:nvPr/>
          </p:nvSpPr>
          <p:spPr>
            <a:xfrm>
              <a:off x="4317927" y="2417805"/>
              <a:ext cx="32444" cy="74057"/>
            </a:xfrm>
            <a:custGeom>
              <a:avLst/>
              <a:gdLst>
                <a:gd name="connsiteX0" fmla="*/ 517 w 32444"/>
                <a:gd name="connsiteY0" fmla="*/ 0 h 74057"/>
                <a:gd name="connsiteX1" fmla="*/ 2422 w 32444"/>
                <a:gd name="connsiteY1" fmla="*/ 30480 h 74057"/>
                <a:gd name="connsiteX2" fmla="*/ 26044 w 32444"/>
                <a:gd name="connsiteY2" fmla="*/ 57436 h 74057"/>
                <a:gd name="connsiteX3" fmla="*/ 8233 w 32444"/>
                <a:gd name="connsiteY3" fmla="*/ 74009 h 74057"/>
                <a:gd name="connsiteX4" fmla="*/ 32331 w 32444"/>
                <a:gd name="connsiteY4" fmla="*/ 57722 h 74057"/>
                <a:gd name="connsiteX5" fmla="*/ 4709 w 32444"/>
                <a:gd name="connsiteY5" fmla="*/ 26099 h 74057"/>
                <a:gd name="connsiteX6" fmla="*/ 517 w 32444"/>
                <a:gd name="connsiteY6" fmla="*/ 0 h 74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444" h="74057">
                  <a:moveTo>
                    <a:pt x="517" y="0"/>
                  </a:moveTo>
                  <a:cubicBezTo>
                    <a:pt x="-578" y="10192"/>
                    <a:pt x="70" y="20498"/>
                    <a:pt x="2422" y="30480"/>
                  </a:cubicBezTo>
                  <a:cubicBezTo>
                    <a:pt x="6232" y="38100"/>
                    <a:pt x="25092" y="53626"/>
                    <a:pt x="26044" y="57436"/>
                  </a:cubicBezTo>
                  <a:cubicBezTo>
                    <a:pt x="26997" y="61246"/>
                    <a:pt x="9566" y="73247"/>
                    <a:pt x="8233" y="74009"/>
                  </a:cubicBezTo>
                  <a:cubicBezTo>
                    <a:pt x="6899" y="74771"/>
                    <a:pt x="34426" y="66294"/>
                    <a:pt x="32331" y="57722"/>
                  </a:cubicBezTo>
                  <a:cubicBezTo>
                    <a:pt x="30235" y="49149"/>
                    <a:pt x="6137" y="30290"/>
                    <a:pt x="4709" y="26099"/>
                  </a:cubicBezTo>
                  <a:cubicBezTo>
                    <a:pt x="3280" y="21908"/>
                    <a:pt x="517" y="0"/>
                    <a:pt x="517" y="0"/>
                  </a:cubicBezTo>
                  <a:close/>
                </a:path>
              </a:pathLst>
            </a:custGeom>
            <a:solidFill>
              <a:srgbClr val="E57E5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08" name="Graphic 4">
              <a:extLst>
                <a:ext uri="{FF2B5EF4-FFF2-40B4-BE49-F238E27FC236}">
                  <a16:creationId xmlns:a16="http://schemas.microsoft.com/office/drawing/2014/main" id="{AEE25F03-F5D8-455D-A853-55E28C529D1C}"/>
                </a:ext>
              </a:extLst>
            </p:cNvPr>
            <p:cNvGrpSpPr/>
            <p:nvPr/>
          </p:nvGrpSpPr>
          <p:grpSpPr>
            <a:xfrm>
              <a:off x="4234370" y="2414677"/>
              <a:ext cx="154534" cy="50364"/>
              <a:chOff x="4234370" y="2699685"/>
              <a:chExt cx="154534" cy="50364"/>
            </a:xfrm>
            <a:solidFill>
              <a:srgbClr val="A1ABAD">
                <a:alpha val="50000"/>
              </a:srgbClr>
            </a:solidFill>
          </p:grpSpPr>
          <p:sp>
            <p:nvSpPr>
              <p:cNvPr id="318" name="Graphic 4">
                <a:extLst>
                  <a:ext uri="{FF2B5EF4-FFF2-40B4-BE49-F238E27FC236}">
                    <a16:creationId xmlns:a16="http://schemas.microsoft.com/office/drawing/2014/main" id="{C895EB87-3968-4984-8DD0-B66BBCC3FE78}"/>
                  </a:ext>
                </a:extLst>
              </p:cNvPr>
              <p:cNvSpPr/>
              <p:nvPr/>
            </p:nvSpPr>
            <p:spPr>
              <a:xfrm>
                <a:off x="4323873" y="2699685"/>
                <a:ext cx="65032" cy="45499"/>
              </a:xfrm>
              <a:custGeom>
                <a:avLst/>
                <a:gdLst>
                  <a:gd name="connsiteX0" fmla="*/ 63437 w 65032"/>
                  <a:gd name="connsiteY0" fmla="*/ 2366 h 45499"/>
                  <a:gd name="connsiteX1" fmla="*/ 34100 w 65032"/>
                  <a:gd name="connsiteY1" fmla="*/ 45419 h 45499"/>
                  <a:gd name="connsiteX2" fmla="*/ 572 w 65032"/>
                  <a:gd name="connsiteY2" fmla="*/ 4367 h 45499"/>
                  <a:gd name="connsiteX3" fmla="*/ 63437 w 65032"/>
                  <a:gd name="connsiteY3" fmla="*/ 2366 h 454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5032" h="45499">
                    <a:moveTo>
                      <a:pt x="63437" y="2366"/>
                    </a:moveTo>
                    <a:cubicBezTo>
                      <a:pt x="63437" y="2366"/>
                      <a:pt x="75343" y="43229"/>
                      <a:pt x="34100" y="45419"/>
                    </a:cubicBezTo>
                    <a:cubicBezTo>
                      <a:pt x="-7143" y="47610"/>
                      <a:pt x="572" y="4367"/>
                      <a:pt x="572" y="4367"/>
                    </a:cubicBezTo>
                    <a:cubicBezTo>
                      <a:pt x="45435" y="-4111"/>
                      <a:pt x="63437" y="2366"/>
                      <a:pt x="63437" y="2366"/>
                    </a:cubicBezTo>
                    <a:close/>
                  </a:path>
                </a:pathLst>
              </a:custGeom>
              <a:solidFill>
                <a:srgbClr val="A1ABAD">
                  <a:alpha val="50000"/>
                </a:srgb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319" name="Graphic 4">
                <a:extLst>
                  <a:ext uri="{FF2B5EF4-FFF2-40B4-BE49-F238E27FC236}">
                    <a16:creationId xmlns:a16="http://schemas.microsoft.com/office/drawing/2014/main" id="{2B6C1DD9-D65D-4F4E-89D0-98C994000332}"/>
                  </a:ext>
                </a:extLst>
              </p:cNvPr>
              <p:cNvSpPr/>
              <p:nvPr/>
            </p:nvSpPr>
            <p:spPr>
              <a:xfrm>
                <a:off x="4234370" y="2704510"/>
                <a:ext cx="65070" cy="45540"/>
              </a:xfrm>
              <a:custGeom>
                <a:avLst/>
                <a:gdLst>
                  <a:gd name="connsiteX0" fmla="*/ 540 w 65070"/>
                  <a:gd name="connsiteY0" fmla="*/ 4400 h 45540"/>
                  <a:gd name="connsiteX1" fmla="*/ 63500 w 65070"/>
                  <a:gd name="connsiteY1" fmla="*/ 2304 h 45540"/>
                  <a:gd name="connsiteX2" fmla="*/ 34163 w 65070"/>
                  <a:gd name="connsiteY2" fmla="*/ 45453 h 45540"/>
                  <a:gd name="connsiteX3" fmla="*/ 540 w 65070"/>
                  <a:gd name="connsiteY3" fmla="*/ 4400 h 45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5070" h="45540">
                    <a:moveTo>
                      <a:pt x="540" y="4400"/>
                    </a:moveTo>
                    <a:cubicBezTo>
                      <a:pt x="45498" y="-4077"/>
                      <a:pt x="63500" y="2304"/>
                      <a:pt x="63500" y="2304"/>
                    </a:cubicBezTo>
                    <a:cubicBezTo>
                      <a:pt x="63500" y="2304"/>
                      <a:pt x="75311" y="43167"/>
                      <a:pt x="34163" y="45453"/>
                    </a:cubicBezTo>
                    <a:cubicBezTo>
                      <a:pt x="-6985" y="47739"/>
                      <a:pt x="540" y="4400"/>
                      <a:pt x="540" y="4400"/>
                    </a:cubicBezTo>
                    <a:close/>
                  </a:path>
                </a:pathLst>
              </a:custGeom>
              <a:solidFill>
                <a:srgbClr val="A1ABAD">
                  <a:alpha val="50000"/>
                </a:srgb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IN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309" name="Graphic 4">
              <a:extLst>
                <a:ext uri="{FF2B5EF4-FFF2-40B4-BE49-F238E27FC236}">
                  <a16:creationId xmlns:a16="http://schemas.microsoft.com/office/drawing/2014/main" id="{8D30A015-B2CC-4339-8CA8-FDFA229BC59D}"/>
                </a:ext>
              </a:extLst>
            </p:cNvPr>
            <p:cNvSpPr/>
            <p:nvPr/>
          </p:nvSpPr>
          <p:spPr>
            <a:xfrm>
              <a:off x="4202906" y="2412846"/>
              <a:ext cx="188146" cy="54268"/>
            </a:xfrm>
            <a:custGeom>
              <a:avLst/>
              <a:gdLst>
                <a:gd name="connsiteX0" fmla="*/ 29242 w 188146"/>
                <a:gd name="connsiteY0" fmla="*/ 18580 h 54268"/>
                <a:gd name="connsiteX1" fmla="*/ 29242 w 188146"/>
                <a:gd name="connsiteY1" fmla="*/ 18580 h 54268"/>
                <a:gd name="connsiteX2" fmla="*/ 37147 w 188146"/>
                <a:gd name="connsiteY2" fmla="*/ 44393 h 54268"/>
                <a:gd name="connsiteX3" fmla="*/ 92964 w 188146"/>
                <a:gd name="connsiteY3" fmla="*/ 41535 h 54268"/>
                <a:gd name="connsiteX4" fmla="*/ 97917 w 188146"/>
                <a:gd name="connsiteY4" fmla="*/ 12960 h 54268"/>
                <a:gd name="connsiteX5" fmla="*/ 118777 w 188146"/>
                <a:gd name="connsiteY5" fmla="*/ 11532 h 54268"/>
                <a:gd name="connsiteX6" fmla="*/ 126683 w 188146"/>
                <a:gd name="connsiteY6" fmla="*/ 39535 h 54268"/>
                <a:gd name="connsiteX7" fmla="*/ 182499 w 188146"/>
                <a:gd name="connsiteY7" fmla="*/ 36678 h 54268"/>
                <a:gd name="connsiteX8" fmla="*/ 186500 w 188146"/>
                <a:gd name="connsiteY8" fmla="*/ 3531 h 54268"/>
                <a:gd name="connsiteX9" fmla="*/ 186500 w 188146"/>
                <a:gd name="connsiteY9" fmla="*/ 2388 h 54268"/>
                <a:gd name="connsiteX10" fmla="*/ 185547 w 188146"/>
                <a:gd name="connsiteY10" fmla="*/ 2388 h 54268"/>
                <a:gd name="connsiteX11" fmla="*/ 121539 w 188146"/>
                <a:gd name="connsiteY11" fmla="*/ 4293 h 54268"/>
                <a:gd name="connsiteX12" fmla="*/ 120110 w 188146"/>
                <a:gd name="connsiteY12" fmla="*/ 4293 h 54268"/>
                <a:gd name="connsiteX13" fmla="*/ 120110 w 188146"/>
                <a:gd name="connsiteY13" fmla="*/ 5721 h 54268"/>
                <a:gd name="connsiteX14" fmla="*/ 120110 w 188146"/>
                <a:gd name="connsiteY14" fmla="*/ 6293 h 54268"/>
                <a:gd name="connsiteX15" fmla="*/ 97726 w 188146"/>
                <a:gd name="connsiteY15" fmla="*/ 8198 h 54268"/>
                <a:gd name="connsiteX16" fmla="*/ 97726 w 188146"/>
                <a:gd name="connsiteY16" fmla="*/ 7245 h 54268"/>
                <a:gd name="connsiteX17" fmla="*/ 96679 w 188146"/>
                <a:gd name="connsiteY17" fmla="*/ 7245 h 54268"/>
                <a:gd name="connsiteX18" fmla="*/ 32671 w 188146"/>
                <a:gd name="connsiteY18" fmla="*/ 9150 h 54268"/>
                <a:gd name="connsiteX19" fmla="*/ 31242 w 188146"/>
                <a:gd name="connsiteY19" fmla="*/ 9150 h 54268"/>
                <a:gd name="connsiteX20" fmla="*/ 0 w 188146"/>
                <a:gd name="connsiteY20" fmla="*/ 16008 h 54268"/>
                <a:gd name="connsiteX21" fmla="*/ 0 w 188146"/>
                <a:gd name="connsiteY21" fmla="*/ 22866 h 54268"/>
                <a:gd name="connsiteX22" fmla="*/ 123444 w 188146"/>
                <a:gd name="connsiteY22" fmla="*/ 8007 h 54268"/>
                <a:gd name="connsiteX23" fmla="*/ 182594 w 188146"/>
                <a:gd name="connsiteY23" fmla="*/ 5912 h 54268"/>
                <a:gd name="connsiteX24" fmla="*/ 178975 w 188146"/>
                <a:gd name="connsiteY24" fmla="*/ 34487 h 54268"/>
                <a:gd name="connsiteX25" fmla="*/ 129921 w 188146"/>
                <a:gd name="connsiteY25" fmla="*/ 37059 h 54268"/>
                <a:gd name="connsiteX26" fmla="*/ 123444 w 188146"/>
                <a:gd name="connsiteY26" fmla="*/ 8007 h 54268"/>
                <a:gd name="connsiteX27" fmla="*/ 33909 w 188146"/>
                <a:gd name="connsiteY27" fmla="*/ 12865 h 54268"/>
                <a:gd name="connsiteX28" fmla="*/ 93154 w 188146"/>
                <a:gd name="connsiteY28" fmla="*/ 10674 h 54268"/>
                <a:gd name="connsiteX29" fmla="*/ 89440 w 188146"/>
                <a:gd name="connsiteY29" fmla="*/ 39249 h 54268"/>
                <a:gd name="connsiteX30" fmla="*/ 65532 w 188146"/>
                <a:gd name="connsiteY30" fmla="*/ 50108 h 54268"/>
                <a:gd name="connsiteX31" fmla="*/ 40386 w 188146"/>
                <a:gd name="connsiteY31" fmla="*/ 41821 h 54268"/>
                <a:gd name="connsiteX32" fmla="*/ 33909 w 188146"/>
                <a:gd name="connsiteY32" fmla="*/ 12865 h 54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88146" h="54268">
                  <a:moveTo>
                    <a:pt x="29242" y="18580"/>
                  </a:moveTo>
                  <a:lnTo>
                    <a:pt x="29242" y="18580"/>
                  </a:lnTo>
                  <a:cubicBezTo>
                    <a:pt x="28642" y="27857"/>
                    <a:pt x="31452" y="37040"/>
                    <a:pt x="37147" y="44393"/>
                  </a:cubicBezTo>
                  <a:cubicBezTo>
                    <a:pt x="53492" y="58595"/>
                    <a:pt x="78153" y="57337"/>
                    <a:pt x="92964" y="41535"/>
                  </a:cubicBezTo>
                  <a:cubicBezTo>
                    <a:pt x="98260" y="33010"/>
                    <a:pt x="100032" y="22771"/>
                    <a:pt x="97917" y="12960"/>
                  </a:cubicBezTo>
                  <a:cubicBezTo>
                    <a:pt x="100298" y="11817"/>
                    <a:pt x="111538" y="6578"/>
                    <a:pt x="118777" y="11532"/>
                  </a:cubicBezTo>
                  <a:cubicBezTo>
                    <a:pt x="117758" y="21533"/>
                    <a:pt x="120587" y="31544"/>
                    <a:pt x="126683" y="39535"/>
                  </a:cubicBezTo>
                  <a:cubicBezTo>
                    <a:pt x="143027" y="53737"/>
                    <a:pt x="167688" y="52479"/>
                    <a:pt x="182499" y="36678"/>
                  </a:cubicBezTo>
                  <a:cubicBezTo>
                    <a:pt x="188224" y="26610"/>
                    <a:pt x="189671" y="14665"/>
                    <a:pt x="186500" y="3531"/>
                  </a:cubicBezTo>
                  <a:lnTo>
                    <a:pt x="186500" y="2388"/>
                  </a:lnTo>
                  <a:lnTo>
                    <a:pt x="185547" y="2388"/>
                  </a:lnTo>
                  <a:cubicBezTo>
                    <a:pt x="184785" y="2388"/>
                    <a:pt x="166497" y="-4089"/>
                    <a:pt x="121539" y="4293"/>
                  </a:cubicBezTo>
                  <a:lnTo>
                    <a:pt x="120110" y="4293"/>
                  </a:lnTo>
                  <a:lnTo>
                    <a:pt x="120110" y="5721"/>
                  </a:lnTo>
                  <a:lnTo>
                    <a:pt x="120110" y="6293"/>
                  </a:lnTo>
                  <a:cubicBezTo>
                    <a:pt x="112824" y="3026"/>
                    <a:pt x="104356" y="3740"/>
                    <a:pt x="97726" y="8198"/>
                  </a:cubicBezTo>
                  <a:lnTo>
                    <a:pt x="97726" y="7245"/>
                  </a:lnTo>
                  <a:lnTo>
                    <a:pt x="96679" y="7245"/>
                  </a:lnTo>
                  <a:cubicBezTo>
                    <a:pt x="95917" y="7245"/>
                    <a:pt x="77629" y="768"/>
                    <a:pt x="32671" y="9150"/>
                  </a:cubicBezTo>
                  <a:lnTo>
                    <a:pt x="31242" y="9150"/>
                  </a:lnTo>
                  <a:lnTo>
                    <a:pt x="0" y="16008"/>
                  </a:lnTo>
                  <a:lnTo>
                    <a:pt x="0" y="22866"/>
                  </a:lnTo>
                  <a:close/>
                  <a:moveTo>
                    <a:pt x="123444" y="8007"/>
                  </a:moveTo>
                  <a:cubicBezTo>
                    <a:pt x="160115" y="1340"/>
                    <a:pt x="178213" y="4769"/>
                    <a:pt x="182594" y="5912"/>
                  </a:cubicBezTo>
                  <a:cubicBezTo>
                    <a:pt x="185175" y="15542"/>
                    <a:pt x="183871" y="25800"/>
                    <a:pt x="178975" y="34487"/>
                  </a:cubicBezTo>
                  <a:cubicBezTo>
                    <a:pt x="165773" y="47965"/>
                    <a:pt x="144456" y="49079"/>
                    <a:pt x="129921" y="37059"/>
                  </a:cubicBezTo>
                  <a:cubicBezTo>
                    <a:pt x="123987" y="28619"/>
                    <a:pt x="121653" y="18171"/>
                    <a:pt x="123444" y="8007"/>
                  </a:cubicBezTo>
                  <a:close/>
                  <a:moveTo>
                    <a:pt x="33909" y="12865"/>
                  </a:moveTo>
                  <a:cubicBezTo>
                    <a:pt x="53321" y="8226"/>
                    <a:pt x="73457" y="7483"/>
                    <a:pt x="93154" y="10674"/>
                  </a:cubicBezTo>
                  <a:cubicBezTo>
                    <a:pt x="95793" y="20314"/>
                    <a:pt x="94450" y="30601"/>
                    <a:pt x="89440" y="39249"/>
                  </a:cubicBezTo>
                  <a:cubicBezTo>
                    <a:pt x="83649" y="46460"/>
                    <a:pt x="74771" y="50489"/>
                    <a:pt x="65532" y="50108"/>
                  </a:cubicBezTo>
                  <a:cubicBezTo>
                    <a:pt x="56312" y="51470"/>
                    <a:pt x="46987" y="48393"/>
                    <a:pt x="40386" y="41821"/>
                  </a:cubicBezTo>
                  <a:cubicBezTo>
                    <a:pt x="34499" y="33401"/>
                    <a:pt x="32176" y="22990"/>
                    <a:pt x="33909" y="12865"/>
                  </a:cubicBezTo>
                  <a:close/>
                </a:path>
              </a:pathLst>
            </a:custGeom>
            <a:solidFill>
              <a:srgbClr val="66666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0" name="Graphic 4">
              <a:extLst>
                <a:ext uri="{FF2B5EF4-FFF2-40B4-BE49-F238E27FC236}">
                  <a16:creationId xmlns:a16="http://schemas.microsoft.com/office/drawing/2014/main" id="{DEAF4028-6649-4DEC-883D-895E0FFE3D9F}"/>
                </a:ext>
              </a:extLst>
            </p:cNvPr>
            <p:cNvSpPr/>
            <p:nvPr/>
          </p:nvSpPr>
          <p:spPr>
            <a:xfrm>
              <a:off x="4150233" y="2614306"/>
              <a:ext cx="148590" cy="172783"/>
            </a:xfrm>
            <a:custGeom>
              <a:avLst/>
              <a:gdLst>
                <a:gd name="connsiteX0" fmla="*/ 24765 w 148590"/>
                <a:gd name="connsiteY0" fmla="*/ 0 h 172783"/>
                <a:gd name="connsiteX1" fmla="*/ 53340 w 148590"/>
                <a:gd name="connsiteY1" fmla="*/ 45053 h 172783"/>
                <a:gd name="connsiteX2" fmla="*/ 98012 w 148590"/>
                <a:gd name="connsiteY2" fmla="*/ 75724 h 172783"/>
                <a:gd name="connsiteX3" fmla="*/ 148590 w 148590"/>
                <a:gd name="connsiteY3" fmla="*/ 170974 h 172783"/>
                <a:gd name="connsiteX4" fmla="*/ 137255 w 148590"/>
                <a:gd name="connsiteY4" fmla="*/ 172784 h 172783"/>
                <a:gd name="connsiteX5" fmla="*/ 89630 w 148590"/>
                <a:gd name="connsiteY5" fmla="*/ 84106 h 172783"/>
                <a:gd name="connsiteX6" fmla="*/ 42005 w 148590"/>
                <a:gd name="connsiteY6" fmla="*/ 155353 h 172783"/>
                <a:gd name="connsiteX7" fmla="*/ 0 w 148590"/>
                <a:gd name="connsiteY7" fmla="*/ 62103 h 172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590" h="172783">
                  <a:moveTo>
                    <a:pt x="24765" y="0"/>
                  </a:moveTo>
                  <a:cubicBezTo>
                    <a:pt x="24765" y="0"/>
                    <a:pt x="20764" y="16574"/>
                    <a:pt x="53340" y="45053"/>
                  </a:cubicBezTo>
                  <a:cubicBezTo>
                    <a:pt x="63437" y="54007"/>
                    <a:pt x="98012" y="75724"/>
                    <a:pt x="98012" y="75724"/>
                  </a:cubicBezTo>
                  <a:lnTo>
                    <a:pt x="148590" y="170974"/>
                  </a:lnTo>
                  <a:lnTo>
                    <a:pt x="137255" y="172784"/>
                  </a:lnTo>
                  <a:lnTo>
                    <a:pt x="89630" y="84106"/>
                  </a:lnTo>
                  <a:lnTo>
                    <a:pt x="42005" y="155353"/>
                  </a:lnTo>
                  <a:cubicBezTo>
                    <a:pt x="26956" y="135255"/>
                    <a:pt x="2476" y="87916"/>
                    <a:pt x="0" y="62103"/>
                  </a:cubicBezTo>
                  <a:close/>
                </a:path>
              </a:pathLst>
            </a:custGeom>
            <a:solidFill>
              <a:srgbClr val="EFE9D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1" name="Graphic 4">
              <a:extLst>
                <a:ext uri="{FF2B5EF4-FFF2-40B4-BE49-F238E27FC236}">
                  <a16:creationId xmlns:a16="http://schemas.microsoft.com/office/drawing/2014/main" id="{2A0BA129-BA18-4406-8E63-06F3AF219250}"/>
                </a:ext>
              </a:extLst>
            </p:cNvPr>
            <p:cNvSpPr/>
            <p:nvPr/>
          </p:nvSpPr>
          <p:spPr>
            <a:xfrm>
              <a:off x="4191762" y="2698507"/>
              <a:ext cx="95440" cy="88677"/>
            </a:xfrm>
            <a:custGeom>
              <a:avLst/>
              <a:gdLst>
                <a:gd name="connsiteX0" fmla="*/ 0 w 95440"/>
                <a:gd name="connsiteY0" fmla="*/ 71247 h 88677"/>
                <a:gd name="connsiteX1" fmla="*/ 47434 w 95440"/>
                <a:gd name="connsiteY1" fmla="*/ 0 h 88677"/>
                <a:gd name="connsiteX2" fmla="*/ 95441 w 95440"/>
                <a:gd name="connsiteY2" fmla="*/ 88678 h 88677"/>
                <a:gd name="connsiteX3" fmla="*/ 38481 w 95440"/>
                <a:gd name="connsiteY3" fmla="*/ 42863 h 88677"/>
                <a:gd name="connsiteX4" fmla="*/ 0 w 95440"/>
                <a:gd name="connsiteY4" fmla="*/ 71247 h 8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440" h="88677">
                  <a:moveTo>
                    <a:pt x="0" y="71247"/>
                  </a:moveTo>
                  <a:lnTo>
                    <a:pt x="47434" y="0"/>
                  </a:lnTo>
                  <a:lnTo>
                    <a:pt x="95441" y="88678"/>
                  </a:lnTo>
                  <a:lnTo>
                    <a:pt x="38481" y="42863"/>
                  </a:lnTo>
                  <a:lnTo>
                    <a:pt x="0" y="71247"/>
                  </a:lnTo>
                  <a:close/>
                </a:path>
              </a:pathLst>
            </a:custGeom>
            <a:solidFill>
              <a:srgbClr val="AAAA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2" name="Graphic 4">
              <a:extLst>
                <a:ext uri="{FF2B5EF4-FFF2-40B4-BE49-F238E27FC236}">
                  <a16:creationId xmlns:a16="http://schemas.microsoft.com/office/drawing/2014/main" id="{CD1CBC9F-1F1B-436A-BCA8-4878506FEA95}"/>
                </a:ext>
              </a:extLst>
            </p:cNvPr>
            <p:cNvSpPr/>
            <p:nvPr/>
          </p:nvSpPr>
          <p:spPr>
            <a:xfrm>
              <a:off x="4287202" y="2611830"/>
              <a:ext cx="80109" cy="175069"/>
            </a:xfrm>
            <a:custGeom>
              <a:avLst/>
              <a:gdLst>
                <a:gd name="connsiteX0" fmla="*/ 48673 w 80109"/>
                <a:gd name="connsiteY0" fmla="*/ 0 h 175069"/>
                <a:gd name="connsiteX1" fmla="*/ 20955 w 80109"/>
                <a:gd name="connsiteY1" fmla="*/ 76200 h 175069"/>
                <a:gd name="connsiteX2" fmla="*/ 0 w 80109"/>
                <a:gd name="connsiteY2" fmla="*/ 175069 h 175069"/>
                <a:gd name="connsiteX3" fmla="*/ 11335 w 80109"/>
                <a:gd name="connsiteY3" fmla="*/ 173260 h 175069"/>
                <a:gd name="connsiteX4" fmla="*/ 28384 w 80109"/>
                <a:gd name="connsiteY4" fmla="*/ 84106 h 175069"/>
                <a:gd name="connsiteX5" fmla="*/ 62579 w 80109"/>
                <a:gd name="connsiteY5" fmla="*/ 150781 h 175069"/>
                <a:gd name="connsiteX6" fmla="*/ 76200 w 80109"/>
                <a:gd name="connsiteY6" fmla="*/ 47054 h 175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0109" h="175069">
                  <a:moveTo>
                    <a:pt x="48673" y="0"/>
                  </a:moveTo>
                  <a:cubicBezTo>
                    <a:pt x="49435" y="22669"/>
                    <a:pt x="33718" y="65056"/>
                    <a:pt x="20955" y="76200"/>
                  </a:cubicBezTo>
                  <a:lnTo>
                    <a:pt x="0" y="175069"/>
                  </a:lnTo>
                  <a:lnTo>
                    <a:pt x="11335" y="173260"/>
                  </a:lnTo>
                  <a:lnTo>
                    <a:pt x="28384" y="84106"/>
                  </a:lnTo>
                  <a:lnTo>
                    <a:pt x="62579" y="150781"/>
                  </a:lnTo>
                  <a:cubicBezTo>
                    <a:pt x="79581" y="119015"/>
                    <a:pt x="84420" y="82134"/>
                    <a:pt x="76200" y="47054"/>
                  </a:cubicBezTo>
                  <a:close/>
                </a:path>
              </a:pathLst>
            </a:custGeom>
            <a:solidFill>
              <a:srgbClr val="EFE9D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3" name="Graphic 4">
              <a:extLst>
                <a:ext uri="{FF2B5EF4-FFF2-40B4-BE49-F238E27FC236}">
                  <a16:creationId xmlns:a16="http://schemas.microsoft.com/office/drawing/2014/main" id="{D6DAABC2-DE37-4299-BCEE-1C2A9C89A86D}"/>
                </a:ext>
              </a:extLst>
            </p:cNvPr>
            <p:cNvSpPr/>
            <p:nvPr/>
          </p:nvSpPr>
          <p:spPr>
            <a:xfrm>
              <a:off x="4298537" y="2696221"/>
              <a:ext cx="51244" cy="89058"/>
            </a:xfrm>
            <a:custGeom>
              <a:avLst/>
              <a:gdLst>
                <a:gd name="connsiteX0" fmla="*/ 51245 w 51244"/>
                <a:gd name="connsiteY0" fmla="*/ 67151 h 89058"/>
                <a:gd name="connsiteX1" fmla="*/ 17050 w 51244"/>
                <a:gd name="connsiteY1" fmla="*/ 0 h 89058"/>
                <a:gd name="connsiteX2" fmla="*/ 0 w 51244"/>
                <a:gd name="connsiteY2" fmla="*/ 89059 h 89058"/>
                <a:gd name="connsiteX3" fmla="*/ 18002 w 51244"/>
                <a:gd name="connsiteY3" fmla="*/ 40672 h 89058"/>
                <a:gd name="connsiteX4" fmla="*/ 51245 w 51244"/>
                <a:gd name="connsiteY4" fmla="*/ 67151 h 89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244" h="89058">
                  <a:moveTo>
                    <a:pt x="51245" y="67151"/>
                  </a:moveTo>
                  <a:lnTo>
                    <a:pt x="17050" y="0"/>
                  </a:lnTo>
                  <a:lnTo>
                    <a:pt x="0" y="89059"/>
                  </a:lnTo>
                  <a:lnTo>
                    <a:pt x="18002" y="40672"/>
                  </a:lnTo>
                  <a:lnTo>
                    <a:pt x="51245" y="67151"/>
                  </a:lnTo>
                  <a:close/>
                </a:path>
              </a:pathLst>
            </a:custGeom>
            <a:solidFill>
              <a:srgbClr val="AAAAA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4" name="Graphic 4">
              <a:extLst>
                <a:ext uri="{FF2B5EF4-FFF2-40B4-BE49-F238E27FC236}">
                  <a16:creationId xmlns:a16="http://schemas.microsoft.com/office/drawing/2014/main" id="{97828B21-B48A-4913-82C4-7D140F4FE1B9}"/>
                </a:ext>
              </a:extLst>
            </p:cNvPr>
            <p:cNvSpPr/>
            <p:nvPr/>
          </p:nvSpPr>
          <p:spPr>
            <a:xfrm>
              <a:off x="3771137" y="4108874"/>
              <a:ext cx="128873" cy="128873"/>
            </a:xfrm>
            <a:custGeom>
              <a:avLst/>
              <a:gdLst>
                <a:gd name="connsiteX0" fmla="*/ 114300 w 128873"/>
                <a:gd name="connsiteY0" fmla="*/ 49911 h 128873"/>
                <a:gd name="connsiteX1" fmla="*/ 78962 w 128873"/>
                <a:gd name="connsiteY1" fmla="*/ 49911 h 128873"/>
                <a:gd name="connsiteX2" fmla="*/ 78962 w 128873"/>
                <a:gd name="connsiteY2" fmla="*/ 14573 h 128873"/>
                <a:gd name="connsiteX3" fmla="*/ 64484 w 128873"/>
                <a:gd name="connsiteY3" fmla="*/ 0 h 128873"/>
                <a:gd name="connsiteX4" fmla="*/ 64484 w 128873"/>
                <a:gd name="connsiteY4" fmla="*/ 0 h 128873"/>
                <a:gd name="connsiteX5" fmla="*/ 49911 w 128873"/>
                <a:gd name="connsiteY5" fmla="*/ 14573 h 128873"/>
                <a:gd name="connsiteX6" fmla="*/ 49911 w 128873"/>
                <a:gd name="connsiteY6" fmla="*/ 49911 h 128873"/>
                <a:gd name="connsiteX7" fmla="*/ 14573 w 128873"/>
                <a:gd name="connsiteY7" fmla="*/ 49911 h 128873"/>
                <a:gd name="connsiteX8" fmla="*/ 0 w 128873"/>
                <a:gd name="connsiteY8" fmla="*/ 64484 h 128873"/>
                <a:gd name="connsiteX9" fmla="*/ 0 w 128873"/>
                <a:gd name="connsiteY9" fmla="*/ 64484 h 128873"/>
                <a:gd name="connsiteX10" fmla="*/ 14573 w 128873"/>
                <a:gd name="connsiteY10" fmla="*/ 78962 h 128873"/>
                <a:gd name="connsiteX11" fmla="*/ 49911 w 128873"/>
                <a:gd name="connsiteY11" fmla="*/ 78962 h 128873"/>
                <a:gd name="connsiteX12" fmla="*/ 49911 w 128873"/>
                <a:gd name="connsiteY12" fmla="*/ 114300 h 128873"/>
                <a:gd name="connsiteX13" fmla="*/ 64294 w 128873"/>
                <a:gd name="connsiteY13" fmla="*/ 128873 h 128873"/>
                <a:gd name="connsiteX14" fmla="*/ 64484 w 128873"/>
                <a:gd name="connsiteY14" fmla="*/ 128873 h 128873"/>
                <a:gd name="connsiteX15" fmla="*/ 64484 w 128873"/>
                <a:gd name="connsiteY15" fmla="*/ 128873 h 128873"/>
                <a:gd name="connsiteX16" fmla="*/ 78962 w 128873"/>
                <a:gd name="connsiteY16" fmla="*/ 114395 h 128873"/>
                <a:gd name="connsiteX17" fmla="*/ 78962 w 128873"/>
                <a:gd name="connsiteY17" fmla="*/ 114300 h 128873"/>
                <a:gd name="connsiteX18" fmla="*/ 78962 w 128873"/>
                <a:gd name="connsiteY18" fmla="*/ 78962 h 128873"/>
                <a:gd name="connsiteX19" fmla="*/ 114300 w 128873"/>
                <a:gd name="connsiteY19" fmla="*/ 78962 h 128873"/>
                <a:gd name="connsiteX20" fmla="*/ 128873 w 128873"/>
                <a:gd name="connsiteY20" fmla="*/ 64579 h 128873"/>
                <a:gd name="connsiteX21" fmla="*/ 128873 w 128873"/>
                <a:gd name="connsiteY21" fmla="*/ 64484 h 128873"/>
                <a:gd name="connsiteX22" fmla="*/ 128873 w 128873"/>
                <a:gd name="connsiteY22" fmla="*/ 64484 h 128873"/>
                <a:gd name="connsiteX23" fmla="*/ 114491 w 128873"/>
                <a:gd name="connsiteY23" fmla="*/ 49911 h 128873"/>
                <a:gd name="connsiteX24" fmla="*/ 114300 w 128873"/>
                <a:gd name="connsiteY24" fmla="*/ 49911 h 128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8873" h="128873">
                  <a:moveTo>
                    <a:pt x="114300" y="49911"/>
                  </a:moveTo>
                  <a:lnTo>
                    <a:pt x="78962" y="49911"/>
                  </a:lnTo>
                  <a:lnTo>
                    <a:pt x="78962" y="14573"/>
                  </a:lnTo>
                  <a:cubicBezTo>
                    <a:pt x="78962" y="6563"/>
                    <a:pt x="72495" y="48"/>
                    <a:pt x="64484" y="0"/>
                  </a:cubicBezTo>
                  <a:lnTo>
                    <a:pt x="64484" y="0"/>
                  </a:lnTo>
                  <a:cubicBezTo>
                    <a:pt x="56436" y="0"/>
                    <a:pt x="49911" y="6525"/>
                    <a:pt x="49911" y="14573"/>
                  </a:cubicBezTo>
                  <a:lnTo>
                    <a:pt x="49911" y="49911"/>
                  </a:lnTo>
                  <a:lnTo>
                    <a:pt x="14573" y="49911"/>
                  </a:lnTo>
                  <a:cubicBezTo>
                    <a:pt x="6525" y="49911"/>
                    <a:pt x="0" y="56436"/>
                    <a:pt x="0" y="64484"/>
                  </a:cubicBezTo>
                  <a:lnTo>
                    <a:pt x="0" y="64484"/>
                  </a:lnTo>
                  <a:cubicBezTo>
                    <a:pt x="48" y="72495"/>
                    <a:pt x="6563" y="78962"/>
                    <a:pt x="14573" y="78962"/>
                  </a:cubicBezTo>
                  <a:lnTo>
                    <a:pt x="49911" y="78962"/>
                  </a:lnTo>
                  <a:lnTo>
                    <a:pt x="49911" y="114300"/>
                  </a:lnTo>
                  <a:cubicBezTo>
                    <a:pt x="49854" y="122292"/>
                    <a:pt x="56293" y="128816"/>
                    <a:pt x="64294" y="128873"/>
                  </a:cubicBezTo>
                  <a:cubicBezTo>
                    <a:pt x="64360" y="128873"/>
                    <a:pt x="64418" y="128873"/>
                    <a:pt x="64484" y="128873"/>
                  </a:cubicBezTo>
                  <a:lnTo>
                    <a:pt x="64484" y="128873"/>
                  </a:lnTo>
                  <a:cubicBezTo>
                    <a:pt x="72476" y="128873"/>
                    <a:pt x="78962" y="122396"/>
                    <a:pt x="78962" y="114395"/>
                  </a:cubicBezTo>
                  <a:cubicBezTo>
                    <a:pt x="78962" y="114367"/>
                    <a:pt x="78962" y="114329"/>
                    <a:pt x="78962" y="114300"/>
                  </a:cubicBezTo>
                  <a:lnTo>
                    <a:pt x="78962" y="78962"/>
                  </a:lnTo>
                  <a:lnTo>
                    <a:pt x="114300" y="78962"/>
                  </a:lnTo>
                  <a:cubicBezTo>
                    <a:pt x="122292" y="79020"/>
                    <a:pt x="128816" y="72571"/>
                    <a:pt x="128873" y="64579"/>
                  </a:cubicBezTo>
                  <a:cubicBezTo>
                    <a:pt x="128873" y="64551"/>
                    <a:pt x="128873" y="64513"/>
                    <a:pt x="128873" y="64484"/>
                  </a:cubicBezTo>
                  <a:lnTo>
                    <a:pt x="128873" y="64484"/>
                  </a:lnTo>
                  <a:cubicBezTo>
                    <a:pt x="128930" y="56493"/>
                    <a:pt x="122492" y="49968"/>
                    <a:pt x="114491" y="49911"/>
                  </a:cubicBezTo>
                  <a:cubicBezTo>
                    <a:pt x="114424" y="49911"/>
                    <a:pt x="114367" y="49911"/>
                    <a:pt x="114300" y="4991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5" name="Graphic 4">
              <a:extLst>
                <a:ext uri="{FF2B5EF4-FFF2-40B4-BE49-F238E27FC236}">
                  <a16:creationId xmlns:a16="http://schemas.microsoft.com/office/drawing/2014/main" id="{A5ED1F80-892E-4201-B71E-D360171C3111}"/>
                </a:ext>
              </a:extLst>
            </p:cNvPr>
            <p:cNvSpPr/>
            <p:nvPr/>
          </p:nvSpPr>
          <p:spPr>
            <a:xfrm>
              <a:off x="6887622" y="4426818"/>
              <a:ext cx="128876" cy="128873"/>
            </a:xfrm>
            <a:custGeom>
              <a:avLst/>
              <a:gdLst>
                <a:gd name="connsiteX0" fmla="*/ 114300 w 128876"/>
                <a:gd name="connsiteY0" fmla="*/ 49911 h 128873"/>
                <a:gd name="connsiteX1" fmla="*/ 78963 w 128876"/>
                <a:gd name="connsiteY1" fmla="*/ 49911 h 128873"/>
                <a:gd name="connsiteX2" fmla="*/ 78963 w 128876"/>
                <a:gd name="connsiteY2" fmla="*/ 14573 h 128873"/>
                <a:gd name="connsiteX3" fmla="*/ 64580 w 128876"/>
                <a:gd name="connsiteY3" fmla="*/ 0 h 128873"/>
                <a:gd name="connsiteX4" fmla="*/ 64389 w 128876"/>
                <a:gd name="connsiteY4" fmla="*/ 0 h 128873"/>
                <a:gd name="connsiteX5" fmla="*/ 64389 w 128876"/>
                <a:gd name="connsiteY5" fmla="*/ 0 h 128873"/>
                <a:gd name="connsiteX6" fmla="*/ 49912 w 128876"/>
                <a:gd name="connsiteY6" fmla="*/ 14478 h 128873"/>
                <a:gd name="connsiteX7" fmla="*/ 49912 w 128876"/>
                <a:gd name="connsiteY7" fmla="*/ 14573 h 128873"/>
                <a:gd name="connsiteX8" fmla="*/ 49912 w 128876"/>
                <a:gd name="connsiteY8" fmla="*/ 49911 h 128873"/>
                <a:gd name="connsiteX9" fmla="*/ 14574 w 128876"/>
                <a:gd name="connsiteY9" fmla="*/ 49911 h 128873"/>
                <a:gd name="connsiteX10" fmla="*/ 0 w 128876"/>
                <a:gd name="connsiteY10" fmla="*/ 64294 h 128873"/>
                <a:gd name="connsiteX11" fmla="*/ 0 w 128876"/>
                <a:gd name="connsiteY11" fmla="*/ 64389 h 128873"/>
                <a:gd name="connsiteX12" fmla="*/ 0 w 128876"/>
                <a:gd name="connsiteY12" fmla="*/ 64389 h 128873"/>
                <a:gd name="connsiteX13" fmla="*/ 14383 w 128876"/>
                <a:gd name="connsiteY13" fmla="*/ 78962 h 128873"/>
                <a:gd name="connsiteX14" fmla="*/ 14574 w 128876"/>
                <a:gd name="connsiteY14" fmla="*/ 78962 h 128873"/>
                <a:gd name="connsiteX15" fmla="*/ 49912 w 128876"/>
                <a:gd name="connsiteY15" fmla="*/ 78962 h 128873"/>
                <a:gd name="connsiteX16" fmla="*/ 49912 w 128876"/>
                <a:gd name="connsiteY16" fmla="*/ 114300 h 128873"/>
                <a:gd name="connsiteX17" fmla="*/ 64294 w 128876"/>
                <a:gd name="connsiteY17" fmla="*/ 128873 h 128873"/>
                <a:gd name="connsiteX18" fmla="*/ 64389 w 128876"/>
                <a:gd name="connsiteY18" fmla="*/ 128873 h 128873"/>
                <a:gd name="connsiteX19" fmla="*/ 64389 w 128876"/>
                <a:gd name="connsiteY19" fmla="*/ 128873 h 128873"/>
                <a:gd name="connsiteX20" fmla="*/ 78963 w 128876"/>
                <a:gd name="connsiteY20" fmla="*/ 114491 h 128873"/>
                <a:gd name="connsiteX21" fmla="*/ 78963 w 128876"/>
                <a:gd name="connsiteY21" fmla="*/ 114300 h 128873"/>
                <a:gd name="connsiteX22" fmla="*/ 78963 w 128876"/>
                <a:gd name="connsiteY22" fmla="*/ 79248 h 128873"/>
                <a:gd name="connsiteX23" fmla="*/ 114300 w 128876"/>
                <a:gd name="connsiteY23" fmla="*/ 79248 h 128873"/>
                <a:gd name="connsiteX24" fmla="*/ 128874 w 128876"/>
                <a:gd name="connsiteY24" fmla="*/ 64865 h 128873"/>
                <a:gd name="connsiteX25" fmla="*/ 128874 w 128876"/>
                <a:gd name="connsiteY25" fmla="*/ 64675 h 128873"/>
                <a:gd name="connsiteX26" fmla="*/ 128874 w 128876"/>
                <a:gd name="connsiteY26" fmla="*/ 64675 h 128873"/>
                <a:gd name="connsiteX27" fmla="*/ 114681 w 128876"/>
                <a:gd name="connsiteY27" fmla="*/ 49911 h 128873"/>
                <a:gd name="connsiteX28" fmla="*/ 114300 w 128876"/>
                <a:gd name="connsiteY28" fmla="*/ 49911 h 128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28876" h="128873">
                  <a:moveTo>
                    <a:pt x="114300" y="49911"/>
                  </a:moveTo>
                  <a:lnTo>
                    <a:pt x="78963" y="49911"/>
                  </a:lnTo>
                  <a:lnTo>
                    <a:pt x="78963" y="14573"/>
                  </a:lnTo>
                  <a:cubicBezTo>
                    <a:pt x="79020" y="6582"/>
                    <a:pt x="72581" y="57"/>
                    <a:pt x="64580" y="0"/>
                  </a:cubicBezTo>
                  <a:cubicBezTo>
                    <a:pt x="64513" y="0"/>
                    <a:pt x="64456" y="0"/>
                    <a:pt x="64389" y="0"/>
                  </a:cubicBezTo>
                  <a:lnTo>
                    <a:pt x="64389" y="0"/>
                  </a:lnTo>
                  <a:cubicBezTo>
                    <a:pt x="56398" y="0"/>
                    <a:pt x="49912" y="6477"/>
                    <a:pt x="49912" y="14478"/>
                  </a:cubicBezTo>
                  <a:cubicBezTo>
                    <a:pt x="49912" y="14507"/>
                    <a:pt x="49912" y="14545"/>
                    <a:pt x="49912" y="14573"/>
                  </a:cubicBezTo>
                  <a:lnTo>
                    <a:pt x="49912" y="49911"/>
                  </a:lnTo>
                  <a:lnTo>
                    <a:pt x="14574" y="49911"/>
                  </a:lnTo>
                  <a:cubicBezTo>
                    <a:pt x="6582" y="49854"/>
                    <a:pt x="58" y="56302"/>
                    <a:pt x="0" y="64294"/>
                  </a:cubicBezTo>
                  <a:cubicBezTo>
                    <a:pt x="0" y="64323"/>
                    <a:pt x="0" y="64361"/>
                    <a:pt x="0" y="64389"/>
                  </a:cubicBezTo>
                  <a:lnTo>
                    <a:pt x="0" y="64389"/>
                  </a:lnTo>
                  <a:cubicBezTo>
                    <a:pt x="-57" y="72380"/>
                    <a:pt x="6382" y="78905"/>
                    <a:pt x="14383" y="78962"/>
                  </a:cubicBezTo>
                  <a:cubicBezTo>
                    <a:pt x="14450" y="78962"/>
                    <a:pt x="14507" y="78962"/>
                    <a:pt x="14574" y="78962"/>
                  </a:cubicBezTo>
                  <a:lnTo>
                    <a:pt x="49912" y="78962"/>
                  </a:lnTo>
                  <a:lnTo>
                    <a:pt x="49912" y="114300"/>
                  </a:lnTo>
                  <a:cubicBezTo>
                    <a:pt x="49854" y="122292"/>
                    <a:pt x="56303" y="128816"/>
                    <a:pt x="64294" y="128873"/>
                  </a:cubicBezTo>
                  <a:cubicBezTo>
                    <a:pt x="64323" y="128873"/>
                    <a:pt x="64361" y="128873"/>
                    <a:pt x="64389" y="128873"/>
                  </a:cubicBezTo>
                  <a:lnTo>
                    <a:pt x="64389" y="128873"/>
                  </a:lnTo>
                  <a:cubicBezTo>
                    <a:pt x="72381" y="128931"/>
                    <a:pt x="78906" y="122492"/>
                    <a:pt x="78963" y="114491"/>
                  </a:cubicBezTo>
                  <a:cubicBezTo>
                    <a:pt x="78963" y="114424"/>
                    <a:pt x="78963" y="114367"/>
                    <a:pt x="78963" y="114300"/>
                  </a:cubicBezTo>
                  <a:lnTo>
                    <a:pt x="78963" y="79248"/>
                  </a:lnTo>
                  <a:lnTo>
                    <a:pt x="114300" y="79248"/>
                  </a:lnTo>
                  <a:cubicBezTo>
                    <a:pt x="122292" y="79305"/>
                    <a:pt x="128817" y="72866"/>
                    <a:pt x="128874" y="64865"/>
                  </a:cubicBezTo>
                  <a:cubicBezTo>
                    <a:pt x="128874" y="64799"/>
                    <a:pt x="128874" y="64741"/>
                    <a:pt x="128874" y="64675"/>
                  </a:cubicBezTo>
                  <a:lnTo>
                    <a:pt x="128874" y="64675"/>
                  </a:lnTo>
                  <a:cubicBezTo>
                    <a:pt x="129036" y="56683"/>
                    <a:pt x="122682" y="50073"/>
                    <a:pt x="114681" y="49911"/>
                  </a:cubicBezTo>
                  <a:cubicBezTo>
                    <a:pt x="114558" y="49911"/>
                    <a:pt x="114424" y="49911"/>
                    <a:pt x="114300" y="4991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6" name="Graphic 4">
              <a:extLst>
                <a:ext uri="{FF2B5EF4-FFF2-40B4-BE49-F238E27FC236}">
                  <a16:creationId xmlns:a16="http://schemas.microsoft.com/office/drawing/2014/main" id="{CA07F8B3-8CCB-4FAF-9960-0F4EF5E3438F}"/>
                </a:ext>
              </a:extLst>
            </p:cNvPr>
            <p:cNvSpPr/>
            <p:nvPr/>
          </p:nvSpPr>
          <p:spPr>
            <a:xfrm>
              <a:off x="8313705" y="3096843"/>
              <a:ext cx="128777" cy="128873"/>
            </a:xfrm>
            <a:custGeom>
              <a:avLst/>
              <a:gdLst>
                <a:gd name="connsiteX0" fmla="*/ 114300 w 128777"/>
                <a:gd name="connsiteY0" fmla="*/ 49911 h 128873"/>
                <a:gd name="connsiteX1" fmla="*/ 78962 w 128777"/>
                <a:gd name="connsiteY1" fmla="*/ 49911 h 128873"/>
                <a:gd name="connsiteX2" fmla="*/ 78962 w 128777"/>
                <a:gd name="connsiteY2" fmla="*/ 14573 h 128873"/>
                <a:gd name="connsiteX3" fmla="*/ 64389 w 128777"/>
                <a:gd name="connsiteY3" fmla="*/ 0 h 128873"/>
                <a:gd name="connsiteX4" fmla="*/ 64389 w 128777"/>
                <a:gd name="connsiteY4" fmla="*/ 0 h 128873"/>
                <a:gd name="connsiteX5" fmla="*/ 49816 w 128777"/>
                <a:gd name="connsiteY5" fmla="*/ 14573 h 128873"/>
                <a:gd name="connsiteX6" fmla="*/ 49816 w 128777"/>
                <a:gd name="connsiteY6" fmla="*/ 49911 h 128873"/>
                <a:gd name="connsiteX7" fmla="*/ 14478 w 128777"/>
                <a:gd name="connsiteY7" fmla="*/ 49911 h 128873"/>
                <a:gd name="connsiteX8" fmla="*/ 0 w 128777"/>
                <a:gd name="connsiteY8" fmla="*/ 64389 h 128873"/>
                <a:gd name="connsiteX9" fmla="*/ 0 w 128777"/>
                <a:gd name="connsiteY9" fmla="*/ 64484 h 128873"/>
                <a:gd name="connsiteX10" fmla="*/ 0 w 128777"/>
                <a:gd name="connsiteY10" fmla="*/ 64484 h 128873"/>
                <a:gd name="connsiteX11" fmla="*/ 14478 w 128777"/>
                <a:gd name="connsiteY11" fmla="*/ 78962 h 128873"/>
                <a:gd name="connsiteX12" fmla="*/ 49816 w 128777"/>
                <a:gd name="connsiteY12" fmla="*/ 78962 h 128873"/>
                <a:gd name="connsiteX13" fmla="*/ 49816 w 128777"/>
                <a:gd name="connsiteY13" fmla="*/ 114300 h 128873"/>
                <a:gd name="connsiteX14" fmla="*/ 64389 w 128777"/>
                <a:gd name="connsiteY14" fmla="*/ 128873 h 128873"/>
                <a:gd name="connsiteX15" fmla="*/ 64389 w 128777"/>
                <a:gd name="connsiteY15" fmla="*/ 128873 h 128873"/>
                <a:gd name="connsiteX16" fmla="*/ 78962 w 128777"/>
                <a:gd name="connsiteY16" fmla="*/ 114300 h 128873"/>
                <a:gd name="connsiteX17" fmla="*/ 78962 w 128777"/>
                <a:gd name="connsiteY17" fmla="*/ 78962 h 128873"/>
                <a:gd name="connsiteX18" fmla="*/ 114300 w 128777"/>
                <a:gd name="connsiteY18" fmla="*/ 78962 h 128873"/>
                <a:gd name="connsiteX19" fmla="*/ 128778 w 128777"/>
                <a:gd name="connsiteY19" fmla="*/ 64484 h 128873"/>
                <a:gd name="connsiteX20" fmla="*/ 128778 w 128777"/>
                <a:gd name="connsiteY20" fmla="*/ 64484 h 128873"/>
                <a:gd name="connsiteX21" fmla="*/ 114395 w 128777"/>
                <a:gd name="connsiteY21" fmla="*/ 49911 h 128873"/>
                <a:gd name="connsiteX22" fmla="*/ 114300 w 128777"/>
                <a:gd name="connsiteY22" fmla="*/ 49911 h 128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8777" h="128873">
                  <a:moveTo>
                    <a:pt x="114300" y="49911"/>
                  </a:moveTo>
                  <a:lnTo>
                    <a:pt x="78962" y="49911"/>
                  </a:lnTo>
                  <a:lnTo>
                    <a:pt x="78962" y="14573"/>
                  </a:lnTo>
                  <a:cubicBezTo>
                    <a:pt x="78914" y="6544"/>
                    <a:pt x="72418" y="48"/>
                    <a:pt x="64389" y="0"/>
                  </a:cubicBezTo>
                  <a:lnTo>
                    <a:pt x="64389" y="0"/>
                  </a:lnTo>
                  <a:cubicBezTo>
                    <a:pt x="56359" y="48"/>
                    <a:pt x="49863" y="6544"/>
                    <a:pt x="49816" y="14573"/>
                  </a:cubicBezTo>
                  <a:lnTo>
                    <a:pt x="49816" y="49911"/>
                  </a:lnTo>
                  <a:lnTo>
                    <a:pt x="14478" y="49911"/>
                  </a:lnTo>
                  <a:cubicBezTo>
                    <a:pt x="6477" y="49911"/>
                    <a:pt x="0" y="56388"/>
                    <a:pt x="0" y="64389"/>
                  </a:cubicBezTo>
                  <a:cubicBezTo>
                    <a:pt x="0" y="64418"/>
                    <a:pt x="0" y="64456"/>
                    <a:pt x="0" y="64484"/>
                  </a:cubicBezTo>
                  <a:lnTo>
                    <a:pt x="0" y="64484"/>
                  </a:lnTo>
                  <a:cubicBezTo>
                    <a:pt x="0" y="72476"/>
                    <a:pt x="6486" y="78962"/>
                    <a:pt x="14478" y="78962"/>
                  </a:cubicBezTo>
                  <a:lnTo>
                    <a:pt x="49816" y="78962"/>
                  </a:lnTo>
                  <a:lnTo>
                    <a:pt x="49816" y="114300"/>
                  </a:lnTo>
                  <a:cubicBezTo>
                    <a:pt x="49816" y="122348"/>
                    <a:pt x="56340" y="128873"/>
                    <a:pt x="64389" y="128873"/>
                  </a:cubicBezTo>
                  <a:lnTo>
                    <a:pt x="64389" y="128873"/>
                  </a:lnTo>
                  <a:cubicBezTo>
                    <a:pt x="72437" y="128873"/>
                    <a:pt x="78962" y="122348"/>
                    <a:pt x="78962" y="114300"/>
                  </a:cubicBezTo>
                  <a:lnTo>
                    <a:pt x="78962" y="78962"/>
                  </a:lnTo>
                  <a:lnTo>
                    <a:pt x="114300" y="78962"/>
                  </a:lnTo>
                  <a:cubicBezTo>
                    <a:pt x="122291" y="78962"/>
                    <a:pt x="128778" y="72476"/>
                    <a:pt x="128778" y="64484"/>
                  </a:cubicBezTo>
                  <a:lnTo>
                    <a:pt x="128778" y="64484"/>
                  </a:lnTo>
                  <a:cubicBezTo>
                    <a:pt x="128825" y="56493"/>
                    <a:pt x="122387" y="49968"/>
                    <a:pt x="114395" y="49911"/>
                  </a:cubicBezTo>
                  <a:cubicBezTo>
                    <a:pt x="114366" y="49911"/>
                    <a:pt x="114328" y="49911"/>
                    <a:pt x="114300" y="49911"/>
                  </a:cubicBezTo>
                  <a:close/>
                </a:path>
              </a:pathLst>
            </a:custGeom>
            <a:solidFill>
              <a:srgbClr val="F7B61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7" name="Graphic 4">
              <a:extLst>
                <a:ext uri="{FF2B5EF4-FFF2-40B4-BE49-F238E27FC236}">
                  <a16:creationId xmlns:a16="http://schemas.microsoft.com/office/drawing/2014/main" id="{9F16C916-2DCB-49A6-8204-3EFABFBBF90A}"/>
                </a:ext>
              </a:extLst>
            </p:cNvPr>
            <p:cNvSpPr/>
            <p:nvPr/>
          </p:nvSpPr>
          <p:spPr>
            <a:xfrm>
              <a:off x="3743325" y="2496577"/>
              <a:ext cx="128778" cy="128587"/>
            </a:xfrm>
            <a:custGeom>
              <a:avLst/>
              <a:gdLst>
                <a:gd name="connsiteX0" fmla="*/ 114300 w 128778"/>
                <a:gd name="connsiteY0" fmla="*/ 49911 h 128587"/>
                <a:gd name="connsiteX1" fmla="*/ 78962 w 128778"/>
                <a:gd name="connsiteY1" fmla="*/ 49911 h 128587"/>
                <a:gd name="connsiteX2" fmla="*/ 78962 w 128778"/>
                <a:gd name="connsiteY2" fmla="*/ 14573 h 128587"/>
                <a:gd name="connsiteX3" fmla="*/ 64389 w 128778"/>
                <a:gd name="connsiteY3" fmla="*/ 0 h 128587"/>
                <a:gd name="connsiteX4" fmla="*/ 64389 w 128778"/>
                <a:gd name="connsiteY4" fmla="*/ 0 h 128587"/>
                <a:gd name="connsiteX5" fmla="*/ 49816 w 128778"/>
                <a:gd name="connsiteY5" fmla="*/ 14573 h 128587"/>
                <a:gd name="connsiteX6" fmla="*/ 49816 w 128778"/>
                <a:gd name="connsiteY6" fmla="*/ 49911 h 128587"/>
                <a:gd name="connsiteX7" fmla="*/ 14478 w 128778"/>
                <a:gd name="connsiteY7" fmla="*/ 49911 h 128587"/>
                <a:gd name="connsiteX8" fmla="*/ 0 w 128778"/>
                <a:gd name="connsiteY8" fmla="*/ 64484 h 128587"/>
                <a:gd name="connsiteX9" fmla="*/ 0 w 128778"/>
                <a:gd name="connsiteY9" fmla="*/ 64484 h 128587"/>
                <a:gd name="connsiteX10" fmla="*/ 14573 w 128778"/>
                <a:gd name="connsiteY10" fmla="*/ 78962 h 128587"/>
                <a:gd name="connsiteX11" fmla="*/ 49911 w 128778"/>
                <a:gd name="connsiteY11" fmla="*/ 78962 h 128587"/>
                <a:gd name="connsiteX12" fmla="*/ 49911 w 128778"/>
                <a:gd name="connsiteY12" fmla="*/ 114014 h 128587"/>
                <a:gd name="connsiteX13" fmla="*/ 64294 w 128778"/>
                <a:gd name="connsiteY13" fmla="*/ 128588 h 128587"/>
                <a:gd name="connsiteX14" fmla="*/ 64484 w 128778"/>
                <a:gd name="connsiteY14" fmla="*/ 128588 h 128587"/>
                <a:gd name="connsiteX15" fmla="*/ 64484 w 128778"/>
                <a:gd name="connsiteY15" fmla="*/ 128588 h 128587"/>
                <a:gd name="connsiteX16" fmla="*/ 79058 w 128778"/>
                <a:gd name="connsiteY16" fmla="*/ 114014 h 128587"/>
                <a:gd name="connsiteX17" fmla="*/ 79058 w 128778"/>
                <a:gd name="connsiteY17" fmla="*/ 78676 h 128587"/>
                <a:gd name="connsiteX18" fmla="*/ 114300 w 128778"/>
                <a:gd name="connsiteY18" fmla="*/ 78676 h 128587"/>
                <a:gd name="connsiteX19" fmla="*/ 128778 w 128778"/>
                <a:gd name="connsiteY19" fmla="*/ 64199 h 128587"/>
                <a:gd name="connsiteX20" fmla="*/ 128778 w 128778"/>
                <a:gd name="connsiteY20" fmla="*/ 64199 h 128587"/>
                <a:gd name="connsiteX21" fmla="*/ 114300 w 128778"/>
                <a:gd name="connsiteY21" fmla="*/ 49911 h 128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8778" h="128587">
                  <a:moveTo>
                    <a:pt x="114300" y="49911"/>
                  </a:moveTo>
                  <a:lnTo>
                    <a:pt x="78962" y="49911"/>
                  </a:lnTo>
                  <a:lnTo>
                    <a:pt x="78962" y="14573"/>
                  </a:lnTo>
                  <a:cubicBezTo>
                    <a:pt x="78915" y="6544"/>
                    <a:pt x="72419" y="48"/>
                    <a:pt x="64389" y="0"/>
                  </a:cubicBezTo>
                  <a:lnTo>
                    <a:pt x="64389" y="0"/>
                  </a:lnTo>
                  <a:cubicBezTo>
                    <a:pt x="56340" y="0"/>
                    <a:pt x="49816" y="6525"/>
                    <a:pt x="49816" y="14573"/>
                  </a:cubicBezTo>
                  <a:lnTo>
                    <a:pt x="49816" y="49911"/>
                  </a:lnTo>
                  <a:lnTo>
                    <a:pt x="14478" y="49911"/>
                  </a:lnTo>
                  <a:cubicBezTo>
                    <a:pt x="6467" y="49959"/>
                    <a:pt x="0" y="56474"/>
                    <a:pt x="0" y="64484"/>
                  </a:cubicBezTo>
                  <a:lnTo>
                    <a:pt x="0" y="64484"/>
                  </a:lnTo>
                  <a:cubicBezTo>
                    <a:pt x="48" y="72495"/>
                    <a:pt x="6563" y="78962"/>
                    <a:pt x="14573" y="78962"/>
                  </a:cubicBezTo>
                  <a:lnTo>
                    <a:pt x="49911" y="78962"/>
                  </a:lnTo>
                  <a:lnTo>
                    <a:pt x="49911" y="114014"/>
                  </a:lnTo>
                  <a:cubicBezTo>
                    <a:pt x="49854" y="122006"/>
                    <a:pt x="56293" y="128530"/>
                    <a:pt x="64294" y="128588"/>
                  </a:cubicBezTo>
                  <a:cubicBezTo>
                    <a:pt x="64360" y="128588"/>
                    <a:pt x="64418" y="128588"/>
                    <a:pt x="64484" y="128588"/>
                  </a:cubicBezTo>
                  <a:lnTo>
                    <a:pt x="64484" y="128588"/>
                  </a:lnTo>
                  <a:cubicBezTo>
                    <a:pt x="72533" y="128588"/>
                    <a:pt x="79058" y="122063"/>
                    <a:pt x="79058" y="114014"/>
                  </a:cubicBezTo>
                  <a:lnTo>
                    <a:pt x="79058" y="78676"/>
                  </a:lnTo>
                  <a:lnTo>
                    <a:pt x="114300" y="78676"/>
                  </a:lnTo>
                  <a:cubicBezTo>
                    <a:pt x="122292" y="78676"/>
                    <a:pt x="128778" y="72190"/>
                    <a:pt x="128778" y="64199"/>
                  </a:cubicBezTo>
                  <a:lnTo>
                    <a:pt x="128778" y="64199"/>
                  </a:lnTo>
                  <a:cubicBezTo>
                    <a:pt x="128673" y="56274"/>
                    <a:pt x="122225" y="49911"/>
                    <a:pt x="114300" y="49911"/>
                  </a:cubicBezTo>
                  <a:close/>
                </a:path>
              </a:pathLst>
            </a:custGeom>
            <a:solidFill>
              <a:srgbClr val="F7B61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N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36" name="TextBox 335">
            <a:extLst>
              <a:ext uri="{FF2B5EF4-FFF2-40B4-BE49-F238E27FC236}">
                <a16:creationId xmlns:a16="http://schemas.microsoft.com/office/drawing/2014/main" id="{E179F42D-2CD2-49AD-BD1D-9FFE4D88475E}"/>
              </a:ext>
            </a:extLst>
          </p:cNvPr>
          <p:cNvSpPr txBox="1"/>
          <p:nvPr/>
        </p:nvSpPr>
        <p:spPr>
          <a:xfrm>
            <a:off x="-2347489" y="969647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The role of an HR professional</a:t>
            </a:r>
            <a:endParaRPr kumimoji="0" lang="en-IN" sz="5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Cambria" panose="02040503050406030204" pitchFamily="18" charset="0"/>
              <a:cs typeface="Segoe UI" panose="020B0502040204020203" pitchFamily="34" charset="0"/>
            </a:endParaRPr>
          </a:p>
        </p:txBody>
      </p:sp>
      <p:grpSp>
        <p:nvGrpSpPr>
          <p:cNvPr id="337" name="Group 336">
            <a:extLst>
              <a:ext uri="{FF2B5EF4-FFF2-40B4-BE49-F238E27FC236}">
                <a16:creationId xmlns:a16="http://schemas.microsoft.com/office/drawing/2014/main" id="{5BFD7F91-D709-41C9-B5A3-BFE31452FC4C}"/>
              </a:ext>
            </a:extLst>
          </p:cNvPr>
          <p:cNvGrpSpPr/>
          <p:nvPr/>
        </p:nvGrpSpPr>
        <p:grpSpPr>
          <a:xfrm>
            <a:off x="790484" y="5510507"/>
            <a:ext cx="10284865" cy="657285"/>
            <a:chOff x="573824" y="5785163"/>
            <a:chExt cx="9842477" cy="657285"/>
          </a:xfrm>
        </p:grpSpPr>
        <p:grpSp>
          <p:nvGrpSpPr>
            <p:cNvPr id="338" name="Group 337">
              <a:extLst>
                <a:ext uri="{FF2B5EF4-FFF2-40B4-BE49-F238E27FC236}">
                  <a16:creationId xmlns:a16="http://schemas.microsoft.com/office/drawing/2014/main" id="{05C6601C-0DEC-4B55-BB69-7F3AE66EF0E0}"/>
                </a:ext>
              </a:extLst>
            </p:cNvPr>
            <p:cNvGrpSpPr/>
            <p:nvPr/>
          </p:nvGrpSpPr>
          <p:grpSpPr>
            <a:xfrm>
              <a:off x="573824" y="5813009"/>
              <a:ext cx="3168989" cy="595401"/>
              <a:chOff x="-344981" y="5870857"/>
              <a:chExt cx="3168989" cy="595401"/>
            </a:xfrm>
          </p:grpSpPr>
          <p:sp>
            <p:nvSpPr>
              <p:cNvPr id="345" name="TextBox 344">
                <a:extLst>
                  <a:ext uri="{FF2B5EF4-FFF2-40B4-BE49-F238E27FC236}">
                    <a16:creationId xmlns:a16="http://schemas.microsoft.com/office/drawing/2014/main" id="{6698C9C9-E886-4F6F-9661-4E412155D57F}"/>
                  </a:ext>
                </a:extLst>
              </p:cNvPr>
              <p:cNvSpPr txBox="1"/>
              <p:nvPr/>
            </p:nvSpPr>
            <p:spPr>
              <a:xfrm>
                <a:off x="-344981" y="5943038"/>
                <a:ext cx="8187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ED7D31"/>
                  </a:solidFill>
                  <a:effectLst/>
                  <a:uLnTx/>
                  <a:uFillTx/>
                  <a:latin typeface="Georgia Pro Cond" panose="02040506050405020303" pitchFamily="18" charset="0"/>
                  <a:ea typeface="+mn-ea"/>
                  <a:cs typeface="+mn-cs"/>
                </a:endParaRPr>
              </a:p>
            </p:txBody>
          </p:sp>
          <p:sp>
            <p:nvSpPr>
              <p:cNvPr id="346" name="TextBox 345">
                <a:extLst>
                  <a:ext uri="{FF2B5EF4-FFF2-40B4-BE49-F238E27FC236}">
                    <a16:creationId xmlns:a16="http://schemas.microsoft.com/office/drawing/2014/main" id="{171E81B1-F2FE-4119-849F-CDAF856097C8}"/>
                  </a:ext>
                </a:extLst>
              </p:cNvPr>
              <p:cNvSpPr txBox="1"/>
              <p:nvPr/>
            </p:nvSpPr>
            <p:spPr>
              <a:xfrm>
                <a:off x="856810" y="5870857"/>
                <a:ext cx="1967198" cy="55399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36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" panose="020B0502040204020203" pitchFamily="34" charset="0"/>
                    <a:cs typeface="Segoe UI" panose="020B0502040204020203" pitchFamily="34" charset="0"/>
                  </a:rPr>
                  <a:t>Duties</a:t>
                </a:r>
                <a:endPara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339" name="Group 338">
              <a:extLst>
                <a:ext uri="{FF2B5EF4-FFF2-40B4-BE49-F238E27FC236}">
                  <a16:creationId xmlns:a16="http://schemas.microsoft.com/office/drawing/2014/main" id="{6B4F4CE7-3EDA-421D-A0BE-44046A374102}"/>
                </a:ext>
              </a:extLst>
            </p:cNvPr>
            <p:cNvGrpSpPr/>
            <p:nvPr/>
          </p:nvGrpSpPr>
          <p:grpSpPr>
            <a:xfrm>
              <a:off x="4489628" y="5885190"/>
              <a:ext cx="2504761" cy="557258"/>
              <a:chOff x="-344981" y="5943038"/>
              <a:chExt cx="2504761" cy="557258"/>
            </a:xfrm>
          </p:grpSpPr>
          <p:sp>
            <p:nvSpPr>
              <p:cNvPr id="343" name="TextBox 342">
                <a:extLst>
                  <a:ext uri="{FF2B5EF4-FFF2-40B4-BE49-F238E27FC236}">
                    <a16:creationId xmlns:a16="http://schemas.microsoft.com/office/drawing/2014/main" id="{3A86DCAC-C0BE-4C96-8868-A0BE52C4BBFA}"/>
                  </a:ext>
                </a:extLst>
              </p:cNvPr>
              <p:cNvSpPr txBox="1"/>
              <p:nvPr/>
            </p:nvSpPr>
            <p:spPr>
              <a:xfrm>
                <a:off x="-344981" y="5943038"/>
                <a:ext cx="8187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A5A5A5"/>
                  </a:solidFill>
                  <a:effectLst/>
                  <a:uLnTx/>
                  <a:uFillTx/>
                  <a:latin typeface="Georgia Pro Cond" panose="02040506050405020303" pitchFamily="18" charset="0"/>
                  <a:ea typeface="+mn-ea"/>
                  <a:cs typeface="+mn-cs"/>
                </a:endParaRPr>
              </a:p>
            </p:txBody>
          </p:sp>
          <p:sp>
            <p:nvSpPr>
              <p:cNvPr id="344" name="TextBox 343">
                <a:extLst>
                  <a:ext uri="{FF2B5EF4-FFF2-40B4-BE49-F238E27FC236}">
                    <a16:creationId xmlns:a16="http://schemas.microsoft.com/office/drawing/2014/main" id="{C1716EA9-244D-443D-8413-C10766F9BF60}"/>
                  </a:ext>
                </a:extLst>
              </p:cNvPr>
              <p:cNvSpPr txBox="1"/>
              <p:nvPr/>
            </p:nvSpPr>
            <p:spPr>
              <a:xfrm>
                <a:off x="192582" y="5946298"/>
                <a:ext cx="1967198" cy="55399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36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" panose="020B0502040204020203" pitchFamily="34" charset="0"/>
                    <a:cs typeface="Segoe UI" panose="020B0502040204020203" pitchFamily="34" charset="0"/>
                  </a:rPr>
                  <a:t>Values</a:t>
                </a:r>
                <a:endPara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  <p:grpSp>
          <p:nvGrpSpPr>
            <p:cNvPr id="340" name="Group 339">
              <a:extLst>
                <a:ext uri="{FF2B5EF4-FFF2-40B4-BE49-F238E27FC236}">
                  <a16:creationId xmlns:a16="http://schemas.microsoft.com/office/drawing/2014/main" id="{281F68FB-2491-4095-860C-ACC10DD6ED13}"/>
                </a:ext>
              </a:extLst>
            </p:cNvPr>
            <p:cNvGrpSpPr/>
            <p:nvPr/>
          </p:nvGrpSpPr>
          <p:grpSpPr>
            <a:xfrm>
              <a:off x="8304682" y="5785163"/>
              <a:ext cx="2111619" cy="623247"/>
              <a:chOff x="-445730" y="5843011"/>
              <a:chExt cx="2111619" cy="623247"/>
            </a:xfrm>
          </p:grpSpPr>
          <p:sp>
            <p:nvSpPr>
              <p:cNvPr id="341" name="TextBox 340">
                <a:extLst>
                  <a:ext uri="{FF2B5EF4-FFF2-40B4-BE49-F238E27FC236}">
                    <a16:creationId xmlns:a16="http://schemas.microsoft.com/office/drawing/2014/main" id="{567C9065-11DC-4006-ADE2-F4024F821A8D}"/>
                  </a:ext>
                </a:extLst>
              </p:cNvPr>
              <p:cNvSpPr txBox="1"/>
              <p:nvPr/>
            </p:nvSpPr>
            <p:spPr>
              <a:xfrm>
                <a:off x="-344981" y="5943038"/>
                <a:ext cx="8187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70AD47"/>
                  </a:solidFill>
                  <a:effectLst/>
                  <a:uLnTx/>
                  <a:uFillTx/>
                  <a:latin typeface="Georgia Pro Cond" panose="02040506050405020303" pitchFamily="18" charset="0"/>
                  <a:ea typeface="+mn-ea"/>
                  <a:cs typeface="+mn-cs"/>
                </a:endParaRPr>
              </a:p>
            </p:txBody>
          </p:sp>
          <p:sp>
            <p:nvSpPr>
              <p:cNvPr id="342" name="TextBox 341">
                <a:extLst>
                  <a:ext uri="{FF2B5EF4-FFF2-40B4-BE49-F238E27FC236}">
                    <a16:creationId xmlns:a16="http://schemas.microsoft.com/office/drawing/2014/main" id="{6B9E8838-EBD3-4666-B578-6A93745A8327}"/>
                  </a:ext>
                </a:extLst>
              </p:cNvPr>
              <p:cNvSpPr txBox="1"/>
              <p:nvPr/>
            </p:nvSpPr>
            <p:spPr>
              <a:xfrm>
                <a:off x="-445730" y="5843011"/>
                <a:ext cx="2111619" cy="55399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60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600" b="1" i="0" u="none" strike="noStrike" kern="1200" cap="none" spc="0" normalizeH="0" baseline="0" noProof="0" dirty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Segoe UI" panose="020B0502040204020203" pitchFamily="34" charset="0"/>
                    <a:cs typeface="Segoe UI" panose="020B0502040204020203" pitchFamily="34" charset="0"/>
                  </a:rPr>
                  <a:t>Behaviors</a:t>
                </a:r>
                <a:endParaRPr kumimoji="0" lang="en-US" sz="28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Segoe UI" panose="020B0502040204020203" pitchFamily="34" charset="0"/>
                  <a:cs typeface="Segoe UI" panose="020B0502040204020203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07894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7B4BAAA4-E141-4851-BB10-EE45E8001E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2" b="964"/>
          <a:stretch/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CFEEC03-AA73-4324-AA9D-236AC61DB27E}"/>
              </a:ext>
            </a:extLst>
          </p:cNvPr>
          <p:cNvSpPr/>
          <p:nvPr/>
        </p:nvSpPr>
        <p:spPr>
          <a:xfrm>
            <a:off x="0" y="-1"/>
            <a:ext cx="12202235" cy="6858001"/>
          </a:xfrm>
          <a:prstGeom prst="rect">
            <a:avLst/>
          </a:prstGeom>
          <a:gradFill>
            <a:gsLst>
              <a:gs pos="47000">
                <a:srgbClr val="ED1263">
                  <a:alpha val="92000"/>
                </a:srgbClr>
              </a:gs>
              <a:gs pos="100000">
                <a:srgbClr val="FF7437">
                  <a:alpha val="74000"/>
                </a:srgbClr>
              </a:gs>
              <a:gs pos="12000">
                <a:srgbClr val="38116E">
                  <a:alpha val="8000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D71D9100-AD37-405E-9F89-64E1BB358303}"/>
              </a:ext>
            </a:extLst>
          </p:cNvPr>
          <p:cNvSpPr>
            <a:spLocks/>
          </p:cNvSpPr>
          <p:nvPr/>
        </p:nvSpPr>
        <p:spPr bwMode="auto">
          <a:xfrm flipH="1">
            <a:off x="543719" y="4882661"/>
            <a:ext cx="3244333" cy="1975339"/>
          </a:xfrm>
          <a:custGeom>
            <a:avLst/>
            <a:gdLst>
              <a:gd name="T0" fmla="*/ 0 w 996"/>
              <a:gd name="T1" fmla="*/ 607 h 607"/>
              <a:gd name="T2" fmla="*/ 92 w 996"/>
              <a:gd name="T3" fmla="*/ 452 h 607"/>
              <a:gd name="T4" fmla="*/ 41 w 996"/>
              <a:gd name="T5" fmla="*/ 343 h 607"/>
              <a:gd name="T6" fmla="*/ 195 w 996"/>
              <a:gd name="T7" fmla="*/ 254 h 607"/>
              <a:gd name="T8" fmla="*/ 653 w 996"/>
              <a:gd name="T9" fmla="*/ 13 h 607"/>
              <a:gd name="T10" fmla="*/ 678 w 996"/>
              <a:gd name="T11" fmla="*/ 0 h 607"/>
              <a:gd name="T12" fmla="*/ 738 w 996"/>
              <a:gd name="T13" fmla="*/ 238 h 607"/>
              <a:gd name="T14" fmla="*/ 996 w 996"/>
              <a:gd name="T15" fmla="*/ 607 h 607"/>
              <a:gd name="T16" fmla="*/ 0 w 996"/>
              <a:gd name="T17" fmla="*/ 607 h 6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96" h="607">
                <a:moveTo>
                  <a:pt x="0" y="607"/>
                </a:moveTo>
                <a:cubicBezTo>
                  <a:pt x="92" y="452"/>
                  <a:pt x="92" y="452"/>
                  <a:pt x="92" y="452"/>
                </a:cubicBezTo>
                <a:cubicBezTo>
                  <a:pt x="92" y="452"/>
                  <a:pt x="66" y="400"/>
                  <a:pt x="41" y="343"/>
                </a:cubicBezTo>
                <a:cubicBezTo>
                  <a:pt x="88" y="322"/>
                  <a:pt x="139" y="293"/>
                  <a:pt x="195" y="25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66" y="8"/>
                  <a:pt x="678" y="0"/>
                  <a:pt x="678" y="0"/>
                </a:cubicBezTo>
                <a:cubicBezTo>
                  <a:pt x="742" y="90"/>
                  <a:pt x="738" y="238"/>
                  <a:pt x="738" y="238"/>
                </a:cubicBezTo>
                <a:cubicBezTo>
                  <a:pt x="966" y="398"/>
                  <a:pt x="996" y="607"/>
                  <a:pt x="996" y="607"/>
                </a:cubicBezTo>
                <a:lnTo>
                  <a:pt x="0" y="607"/>
                </a:lnTo>
                <a:close/>
              </a:path>
            </a:pathLst>
          </a:custGeom>
          <a:solidFill>
            <a:srgbClr val="2856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0F55BDFC-530E-4494-A37B-222FB09C7FD3}"/>
              </a:ext>
            </a:extLst>
          </p:cNvPr>
          <p:cNvSpPr>
            <a:spLocks/>
          </p:cNvSpPr>
          <p:nvPr/>
        </p:nvSpPr>
        <p:spPr bwMode="auto">
          <a:xfrm flipH="1">
            <a:off x="1186006" y="966609"/>
            <a:ext cx="2299079" cy="2236755"/>
          </a:xfrm>
          <a:custGeom>
            <a:avLst/>
            <a:gdLst>
              <a:gd name="T0" fmla="*/ 695 w 706"/>
              <a:gd name="T1" fmla="*/ 688 h 688"/>
              <a:gd name="T2" fmla="*/ 426 w 706"/>
              <a:gd name="T3" fmla="*/ 688 h 688"/>
              <a:gd name="T4" fmla="*/ 415 w 706"/>
              <a:gd name="T5" fmla="*/ 655 h 688"/>
              <a:gd name="T6" fmla="*/ 377 w 706"/>
              <a:gd name="T7" fmla="*/ 586 h 688"/>
              <a:gd name="T8" fmla="*/ 347 w 706"/>
              <a:gd name="T9" fmla="*/ 645 h 688"/>
              <a:gd name="T10" fmla="*/ 347 w 706"/>
              <a:gd name="T11" fmla="*/ 688 h 688"/>
              <a:gd name="T12" fmla="*/ 102 w 706"/>
              <a:gd name="T13" fmla="*/ 688 h 688"/>
              <a:gd name="T14" fmla="*/ 102 w 706"/>
              <a:gd name="T15" fmla="*/ 376 h 688"/>
              <a:gd name="T16" fmla="*/ 60 w 706"/>
              <a:gd name="T17" fmla="*/ 376 h 688"/>
              <a:gd name="T18" fmla="*/ 0 w 706"/>
              <a:gd name="T19" fmla="*/ 347 h 688"/>
              <a:gd name="T20" fmla="*/ 69 w 706"/>
              <a:gd name="T21" fmla="*/ 308 h 688"/>
              <a:gd name="T22" fmla="*/ 102 w 706"/>
              <a:gd name="T23" fmla="*/ 298 h 688"/>
              <a:gd name="T24" fmla="*/ 102 w 706"/>
              <a:gd name="T25" fmla="*/ 23 h 688"/>
              <a:gd name="T26" fmla="*/ 705 w 706"/>
              <a:gd name="T27" fmla="*/ 556 h 688"/>
              <a:gd name="T28" fmla="*/ 695 w 706"/>
              <a:gd name="T29" fmla="*/ 688 h 6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706" h="688">
                <a:moveTo>
                  <a:pt x="695" y="688"/>
                </a:moveTo>
                <a:cubicBezTo>
                  <a:pt x="426" y="688"/>
                  <a:pt x="426" y="688"/>
                  <a:pt x="426" y="688"/>
                </a:cubicBezTo>
                <a:cubicBezTo>
                  <a:pt x="426" y="688"/>
                  <a:pt x="393" y="688"/>
                  <a:pt x="415" y="655"/>
                </a:cubicBezTo>
                <a:cubicBezTo>
                  <a:pt x="437" y="621"/>
                  <a:pt x="426" y="586"/>
                  <a:pt x="377" y="586"/>
                </a:cubicBezTo>
                <a:cubicBezTo>
                  <a:pt x="327" y="586"/>
                  <a:pt x="330" y="631"/>
                  <a:pt x="347" y="645"/>
                </a:cubicBezTo>
                <a:cubicBezTo>
                  <a:pt x="365" y="660"/>
                  <a:pt x="347" y="688"/>
                  <a:pt x="347" y="688"/>
                </a:cubicBezTo>
                <a:cubicBezTo>
                  <a:pt x="102" y="688"/>
                  <a:pt x="102" y="688"/>
                  <a:pt x="102" y="688"/>
                </a:cubicBezTo>
                <a:cubicBezTo>
                  <a:pt x="102" y="376"/>
                  <a:pt x="102" y="376"/>
                  <a:pt x="102" y="376"/>
                </a:cubicBezTo>
                <a:cubicBezTo>
                  <a:pt x="102" y="376"/>
                  <a:pt x="74" y="359"/>
                  <a:pt x="60" y="376"/>
                </a:cubicBezTo>
                <a:cubicBezTo>
                  <a:pt x="45" y="394"/>
                  <a:pt x="0" y="396"/>
                  <a:pt x="0" y="347"/>
                </a:cubicBezTo>
                <a:cubicBezTo>
                  <a:pt x="0" y="297"/>
                  <a:pt x="36" y="286"/>
                  <a:pt x="69" y="308"/>
                </a:cubicBezTo>
                <a:cubicBezTo>
                  <a:pt x="102" y="330"/>
                  <a:pt x="102" y="298"/>
                  <a:pt x="102" y="298"/>
                </a:cubicBezTo>
                <a:cubicBezTo>
                  <a:pt x="102" y="23"/>
                  <a:pt x="102" y="23"/>
                  <a:pt x="102" y="23"/>
                </a:cubicBezTo>
                <a:cubicBezTo>
                  <a:pt x="495" y="0"/>
                  <a:pt x="700" y="291"/>
                  <a:pt x="705" y="556"/>
                </a:cubicBezTo>
                <a:cubicBezTo>
                  <a:pt x="706" y="602"/>
                  <a:pt x="702" y="646"/>
                  <a:pt x="695" y="688"/>
                </a:cubicBezTo>
                <a:close/>
              </a:path>
            </a:pathLst>
          </a:custGeom>
          <a:solidFill>
            <a:schemeClr val="bg1">
              <a:alpha val="98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BC40D2F9-D513-4710-A77C-38C069AC1AE4}"/>
              </a:ext>
            </a:extLst>
          </p:cNvPr>
          <p:cNvSpPr>
            <a:spLocks/>
          </p:cNvSpPr>
          <p:nvPr/>
        </p:nvSpPr>
        <p:spPr bwMode="auto">
          <a:xfrm flipH="1">
            <a:off x="3152689" y="3203364"/>
            <a:ext cx="2094793" cy="2795944"/>
          </a:xfrm>
          <a:custGeom>
            <a:avLst/>
            <a:gdLst>
              <a:gd name="T0" fmla="*/ 541 w 643"/>
              <a:gd name="T1" fmla="*/ 410 h 859"/>
              <a:gd name="T2" fmla="*/ 601 w 643"/>
              <a:gd name="T3" fmla="*/ 439 h 859"/>
              <a:gd name="T4" fmla="*/ 643 w 643"/>
              <a:gd name="T5" fmla="*/ 439 h 859"/>
              <a:gd name="T6" fmla="*/ 643 w 643"/>
              <a:gd name="T7" fmla="*/ 770 h 859"/>
              <a:gd name="T8" fmla="*/ 489 w 643"/>
              <a:gd name="T9" fmla="*/ 859 h 859"/>
              <a:gd name="T10" fmla="*/ 440 w 643"/>
              <a:gd name="T11" fmla="*/ 708 h 859"/>
              <a:gd name="T12" fmla="*/ 426 w 643"/>
              <a:gd name="T13" fmla="*/ 648 h 859"/>
              <a:gd name="T14" fmla="*/ 190 w 643"/>
              <a:gd name="T15" fmla="*/ 634 h 859"/>
              <a:gd name="T16" fmla="*/ 126 w 643"/>
              <a:gd name="T17" fmla="*/ 498 h 859"/>
              <a:gd name="T18" fmla="*/ 116 w 643"/>
              <a:gd name="T19" fmla="*/ 428 h 859"/>
              <a:gd name="T20" fmla="*/ 116 w 643"/>
              <a:gd name="T21" fmla="*/ 362 h 859"/>
              <a:gd name="T22" fmla="*/ 88 w 643"/>
              <a:gd name="T23" fmla="*/ 294 h 859"/>
              <a:gd name="T24" fmla="*/ 54 w 643"/>
              <a:gd name="T25" fmla="*/ 236 h 859"/>
              <a:gd name="T26" fmla="*/ 8 w 643"/>
              <a:gd name="T27" fmla="*/ 182 h 859"/>
              <a:gd name="T28" fmla="*/ 108 w 643"/>
              <a:gd name="T29" fmla="*/ 74 h 859"/>
              <a:gd name="T30" fmla="*/ 144 w 643"/>
              <a:gd name="T31" fmla="*/ 0 h 859"/>
              <a:gd name="T32" fmla="*/ 239 w 643"/>
              <a:gd name="T33" fmla="*/ 0 h 859"/>
              <a:gd name="T34" fmla="*/ 250 w 643"/>
              <a:gd name="T35" fmla="*/ 33 h 859"/>
              <a:gd name="T36" fmla="*/ 288 w 643"/>
              <a:gd name="T37" fmla="*/ 101 h 859"/>
              <a:gd name="T38" fmla="*/ 318 w 643"/>
              <a:gd name="T39" fmla="*/ 42 h 859"/>
              <a:gd name="T40" fmla="*/ 318 w 643"/>
              <a:gd name="T41" fmla="*/ 0 h 859"/>
              <a:gd name="T42" fmla="*/ 643 w 643"/>
              <a:gd name="T43" fmla="*/ 0 h 859"/>
              <a:gd name="T44" fmla="*/ 643 w 643"/>
              <a:gd name="T45" fmla="*/ 361 h 859"/>
              <a:gd name="T46" fmla="*/ 610 w 643"/>
              <a:gd name="T47" fmla="*/ 372 h 859"/>
              <a:gd name="T48" fmla="*/ 541 w 643"/>
              <a:gd name="T49" fmla="*/ 410 h 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643" h="859">
                <a:moveTo>
                  <a:pt x="541" y="410"/>
                </a:moveTo>
                <a:cubicBezTo>
                  <a:pt x="541" y="460"/>
                  <a:pt x="586" y="457"/>
                  <a:pt x="601" y="439"/>
                </a:cubicBezTo>
                <a:cubicBezTo>
                  <a:pt x="615" y="422"/>
                  <a:pt x="643" y="439"/>
                  <a:pt x="643" y="439"/>
                </a:cubicBezTo>
                <a:cubicBezTo>
                  <a:pt x="643" y="770"/>
                  <a:pt x="643" y="770"/>
                  <a:pt x="643" y="770"/>
                </a:cubicBezTo>
                <a:cubicBezTo>
                  <a:pt x="587" y="809"/>
                  <a:pt x="536" y="838"/>
                  <a:pt x="489" y="859"/>
                </a:cubicBezTo>
                <a:cubicBezTo>
                  <a:pt x="462" y="797"/>
                  <a:pt x="435" y="729"/>
                  <a:pt x="440" y="708"/>
                </a:cubicBezTo>
                <a:cubicBezTo>
                  <a:pt x="450" y="668"/>
                  <a:pt x="438" y="654"/>
                  <a:pt x="426" y="648"/>
                </a:cubicBezTo>
                <a:cubicBezTo>
                  <a:pt x="414" y="642"/>
                  <a:pt x="256" y="658"/>
                  <a:pt x="190" y="634"/>
                </a:cubicBezTo>
                <a:cubicBezTo>
                  <a:pt x="124" y="610"/>
                  <a:pt x="98" y="534"/>
                  <a:pt x="126" y="498"/>
                </a:cubicBezTo>
                <a:cubicBezTo>
                  <a:pt x="154" y="462"/>
                  <a:pt x="134" y="446"/>
                  <a:pt x="116" y="428"/>
                </a:cubicBezTo>
                <a:cubicBezTo>
                  <a:pt x="99" y="410"/>
                  <a:pt x="116" y="362"/>
                  <a:pt x="116" y="362"/>
                </a:cubicBezTo>
                <a:cubicBezTo>
                  <a:pt x="87" y="358"/>
                  <a:pt x="64" y="328"/>
                  <a:pt x="88" y="294"/>
                </a:cubicBezTo>
                <a:cubicBezTo>
                  <a:pt x="112" y="260"/>
                  <a:pt x="104" y="250"/>
                  <a:pt x="54" y="236"/>
                </a:cubicBezTo>
                <a:cubicBezTo>
                  <a:pt x="4" y="222"/>
                  <a:pt x="0" y="196"/>
                  <a:pt x="8" y="182"/>
                </a:cubicBezTo>
                <a:cubicBezTo>
                  <a:pt x="16" y="168"/>
                  <a:pt x="68" y="114"/>
                  <a:pt x="108" y="74"/>
                </a:cubicBezTo>
                <a:cubicBezTo>
                  <a:pt x="133" y="49"/>
                  <a:pt x="144" y="36"/>
                  <a:pt x="144" y="0"/>
                </a:cubicBezTo>
                <a:cubicBezTo>
                  <a:pt x="239" y="0"/>
                  <a:pt x="239" y="0"/>
                  <a:pt x="239" y="0"/>
                </a:cubicBezTo>
                <a:cubicBezTo>
                  <a:pt x="239" y="0"/>
                  <a:pt x="272" y="0"/>
                  <a:pt x="250" y="33"/>
                </a:cubicBezTo>
                <a:cubicBezTo>
                  <a:pt x="228" y="66"/>
                  <a:pt x="239" y="101"/>
                  <a:pt x="288" y="101"/>
                </a:cubicBezTo>
                <a:cubicBezTo>
                  <a:pt x="338" y="101"/>
                  <a:pt x="335" y="56"/>
                  <a:pt x="318" y="42"/>
                </a:cubicBezTo>
                <a:cubicBezTo>
                  <a:pt x="300" y="27"/>
                  <a:pt x="318" y="0"/>
                  <a:pt x="318" y="0"/>
                </a:cubicBezTo>
                <a:cubicBezTo>
                  <a:pt x="643" y="0"/>
                  <a:pt x="643" y="0"/>
                  <a:pt x="643" y="0"/>
                </a:cubicBezTo>
                <a:cubicBezTo>
                  <a:pt x="643" y="361"/>
                  <a:pt x="643" y="361"/>
                  <a:pt x="643" y="361"/>
                </a:cubicBezTo>
                <a:cubicBezTo>
                  <a:pt x="643" y="361"/>
                  <a:pt x="643" y="394"/>
                  <a:pt x="610" y="372"/>
                </a:cubicBezTo>
                <a:cubicBezTo>
                  <a:pt x="577" y="350"/>
                  <a:pt x="541" y="361"/>
                  <a:pt x="541" y="410"/>
                </a:cubicBezTo>
                <a:close/>
              </a:path>
            </a:pathLst>
          </a:custGeom>
          <a:solidFill>
            <a:schemeClr val="bg1">
              <a:alpha val="98000"/>
            </a:schemeClr>
          </a:solidFill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14EF6CD3-8BF4-427B-A26A-36E8F767269D}"/>
              </a:ext>
            </a:extLst>
          </p:cNvPr>
          <p:cNvSpPr>
            <a:spLocks/>
          </p:cNvSpPr>
          <p:nvPr/>
        </p:nvSpPr>
        <p:spPr bwMode="auto">
          <a:xfrm flipH="1">
            <a:off x="3152689" y="1041052"/>
            <a:ext cx="1717384" cy="2491247"/>
          </a:xfrm>
          <a:custGeom>
            <a:avLst/>
            <a:gdLst>
              <a:gd name="T0" fmla="*/ 425 w 527"/>
              <a:gd name="T1" fmla="*/ 324 h 766"/>
              <a:gd name="T2" fmla="*/ 485 w 527"/>
              <a:gd name="T3" fmla="*/ 353 h 766"/>
              <a:gd name="T4" fmla="*/ 527 w 527"/>
              <a:gd name="T5" fmla="*/ 353 h 766"/>
              <a:gd name="T6" fmla="*/ 527 w 527"/>
              <a:gd name="T7" fmla="*/ 665 h 766"/>
              <a:gd name="T8" fmla="*/ 202 w 527"/>
              <a:gd name="T9" fmla="*/ 665 h 766"/>
              <a:gd name="T10" fmla="*/ 202 w 527"/>
              <a:gd name="T11" fmla="*/ 707 h 766"/>
              <a:gd name="T12" fmla="*/ 172 w 527"/>
              <a:gd name="T13" fmla="*/ 766 h 766"/>
              <a:gd name="T14" fmla="*/ 134 w 527"/>
              <a:gd name="T15" fmla="*/ 698 h 766"/>
              <a:gd name="T16" fmla="*/ 123 w 527"/>
              <a:gd name="T17" fmla="*/ 665 h 766"/>
              <a:gd name="T18" fmla="*/ 28 w 527"/>
              <a:gd name="T19" fmla="*/ 665 h 766"/>
              <a:gd name="T20" fmla="*/ 18 w 527"/>
              <a:gd name="T21" fmla="*/ 569 h 766"/>
              <a:gd name="T22" fmla="*/ 112 w 527"/>
              <a:gd name="T23" fmla="*/ 305 h 766"/>
              <a:gd name="T24" fmla="*/ 42 w 527"/>
              <a:gd name="T25" fmla="*/ 275 h 766"/>
              <a:gd name="T26" fmla="*/ 62 w 527"/>
              <a:gd name="T27" fmla="*/ 233 h 766"/>
              <a:gd name="T28" fmla="*/ 14 w 527"/>
              <a:gd name="T29" fmla="*/ 247 h 766"/>
              <a:gd name="T30" fmla="*/ 50 w 527"/>
              <a:gd name="T31" fmla="*/ 207 h 766"/>
              <a:gd name="T32" fmla="*/ 46 w 527"/>
              <a:gd name="T33" fmla="*/ 191 h 766"/>
              <a:gd name="T34" fmla="*/ 20 w 527"/>
              <a:gd name="T35" fmla="*/ 173 h 766"/>
              <a:gd name="T36" fmla="*/ 382 w 527"/>
              <a:gd name="T37" fmla="*/ 21 h 766"/>
              <a:gd name="T38" fmla="*/ 527 w 527"/>
              <a:gd name="T39" fmla="*/ 0 h 766"/>
              <a:gd name="T40" fmla="*/ 527 w 527"/>
              <a:gd name="T41" fmla="*/ 275 h 766"/>
              <a:gd name="T42" fmla="*/ 494 w 527"/>
              <a:gd name="T43" fmla="*/ 285 h 766"/>
              <a:gd name="T44" fmla="*/ 425 w 527"/>
              <a:gd name="T45" fmla="*/ 324 h 7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527" h="766">
                <a:moveTo>
                  <a:pt x="425" y="324"/>
                </a:moveTo>
                <a:cubicBezTo>
                  <a:pt x="425" y="373"/>
                  <a:pt x="470" y="371"/>
                  <a:pt x="485" y="353"/>
                </a:cubicBezTo>
                <a:cubicBezTo>
                  <a:pt x="499" y="336"/>
                  <a:pt x="527" y="353"/>
                  <a:pt x="527" y="353"/>
                </a:cubicBezTo>
                <a:cubicBezTo>
                  <a:pt x="527" y="665"/>
                  <a:pt x="527" y="665"/>
                  <a:pt x="527" y="665"/>
                </a:cubicBezTo>
                <a:cubicBezTo>
                  <a:pt x="202" y="665"/>
                  <a:pt x="202" y="665"/>
                  <a:pt x="202" y="665"/>
                </a:cubicBezTo>
                <a:cubicBezTo>
                  <a:pt x="202" y="665"/>
                  <a:pt x="184" y="692"/>
                  <a:pt x="202" y="707"/>
                </a:cubicBezTo>
                <a:cubicBezTo>
                  <a:pt x="219" y="721"/>
                  <a:pt x="222" y="766"/>
                  <a:pt x="172" y="766"/>
                </a:cubicBezTo>
                <a:cubicBezTo>
                  <a:pt x="123" y="766"/>
                  <a:pt x="112" y="731"/>
                  <a:pt x="134" y="698"/>
                </a:cubicBezTo>
                <a:cubicBezTo>
                  <a:pt x="156" y="665"/>
                  <a:pt x="123" y="665"/>
                  <a:pt x="123" y="665"/>
                </a:cubicBezTo>
                <a:cubicBezTo>
                  <a:pt x="28" y="665"/>
                  <a:pt x="28" y="665"/>
                  <a:pt x="28" y="665"/>
                </a:cubicBezTo>
                <a:cubicBezTo>
                  <a:pt x="28" y="643"/>
                  <a:pt x="25" y="614"/>
                  <a:pt x="18" y="569"/>
                </a:cubicBezTo>
                <a:cubicBezTo>
                  <a:pt x="0" y="449"/>
                  <a:pt x="112" y="305"/>
                  <a:pt x="112" y="305"/>
                </a:cubicBezTo>
                <a:cubicBezTo>
                  <a:pt x="90" y="267"/>
                  <a:pt x="48" y="275"/>
                  <a:pt x="42" y="275"/>
                </a:cubicBezTo>
                <a:cubicBezTo>
                  <a:pt x="36" y="275"/>
                  <a:pt x="60" y="253"/>
                  <a:pt x="62" y="233"/>
                </a:cubicBezTo>
                <a:cubicBezTo>
                  <a:pt x="64" y="213"/>
                  <a:pt x="14" y="259"/>
                  <a:pt x="14" y="247"/>
                </a:cubicBezTo>
                <a:cubicBezTo>
                  <a:pt x="14" y="235"/>
                  <a:pt x="50" y="207"/>
                  <a:pt x="50" y="207"/>
                </a:cubicBezTo>
                <a:cubicBezTo>
                  <a:pt x="50" y="207"/>
                  <a:pt x="16" y="201"/>
                  <a:pt x="46" y="191"/>
                </a:cubicBezTo>
                <a:cubicBezTo>
                  <a:pt x="76" y="181"/>
                  <a:pt x="20" y="173"/>
                  <a:pt x="20" y="173"/>
                </a:cubicBezTo>
                <a:cubicBezTo>
                  <a:pt x="82" y="111"/>
                  <a:pt x="382" y="21"/>
                  <a:pt x="382" y="21"/>
                </a:cubicBezTo>
                <a:cubicBezTo>
                  <a:pt x="433" y="9"/>
                  <a:pt x="481" y="2"/>
                  <a:pt x="527" y="0"/>
                </a:cubicBezTo>
                <a:cubicBezTo>
                  <a:pt x="527" y="275"/>
                  <a:pt x="527" y="275"/>
                  <a:pt x="527" y="275"/>
                </a:cubicBezTo>
                <a:cubicBezTo>
                  <a:pt x="527" y="275"/>
                  <a:pt x="527" y="307"/>
                  <a:pt x="494" y="285"/>
                </a:cubicBezTo>
                <a:cubicBezTo>
                  <a:pt x="461" y="263"/>
                  <a:pt x="425" y="274"/>
                  <a:pt x="425" y="32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innerShdw blurRad="304800" dir="10800000">
              <a:prstClr val="black">
                <a:alpha val="18000"/>
              </a:prstClr>
            </a:inn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52F19FE0-8806-44C9-999D-9D36C728F035}"/>
              </a:ext>
            </a:extLst>
          </p:cNvPr>
          <p:cNvSpPr>
            <a:spLocks/>
          </p:cNvSpPr>
          <p:nvPr/>
        </p:nvSpPr>
        <p:spPr bwMode="auto">
          <a:xfrm flipH="1">
            <a:off x="1220631" y="2872697"/>
            <a:ext cx="2264454" cy="2835762"/>
          </a:xfrm>
          <a:custGeom>
            <a:avLst/>
            <a:gdLst>
              <a:gd name="T0" fmla="*/ 560 w 695"/>
              <a:gd name="T1" fmla="*/ 631 h 872"/>
              <a:gd name="T2" fmla="*/ 102 w 695"/>
              <a:gd name="T3" fmla="*/ 872 h 872"/>
              <a:gd name="T4" fmla="*/ 102 w 695"/>
              <a:gd name="T5" fmla="*/ 541 h 872"/>
              <a:gd name="T6" fmla="*/ 60 w 695"/>
              <a:gd name="T7" fmla="*/ 541 h 872"/>
              <a:gd name="T8" fmla="*/ 0 w 695"/>
              <a:gd name="T9" fmla="*/ 512 h 872"/>
              <a:gd name="T10" fmla="*/ 69 w 695"/>
              <a:gd name="T11" fmla="*/ 474 h 872"/>
              <a:gd name="T12" fmla="*/ 102 w 695"/>
              <a:gd name="T13" fmla="*/ 463 h 872"/>
              <a:gd name="T14" fmla="*/ 102 w 695"/>
              <a:gd name="T15" fmla="*/ 102 h 872"/>
              <a:gd name="T16" fmla="*/ 347 w 695"/>
              <a:gd name="T17" fmla="*/ 102 h 872"/>
              <a:gd name="T18" fmla="*/ 347 w 695"/>
              <a:gd name="T19" fmla="*/ 59 h 872"/>
              <a:gd name="T20" fmla="*/ 377 w 695"/>
              <a:gd name="T21" fmla="*/ 0 h 872"/>
              <a:gd name="T22" fmla="*/ 415 w 695"/>
              <a:gd name="T23" fmla="*/ 69 h 872"/>
              <a:gd name="T24" fmla="*/ 426 w 695"/>
              <a:gd name="T25" fmla="*/ 102 h 872"/>
              <a:gd name="T26" fmla="*/ 695 w 695"/>
              <a:gd name="T27" fmla="*/ 102 h 872"/>
              <a:gd name="T28" fmla="*/ 533 w 695"/>
              <a:gd name="T29" fmla="*/ 518 h 872"/>
              <a:gd name="T30" fmla="*/ 531 w 695"/>
              <a:gd name="T31" fmla="*/ 590 h 872"/>
              <a:gd name="T32" fmla="*/ 533 w 695"/>
              <a:gd name="T33" fmla="*/ 628 h 872"/>
              <a:gd name="T34" fmla="*/ 560 w 695"/>
              <a:gd name="T35" fmla="*/ 631 h 8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695" h="872">
                <a:moveTo>
                  <a:pt x="560" y="631"/>
                </a:moveTo>
                <a:cubicBezTo>
                  <a:pt x="102" y="872"/>
                  <a:pt x="102" y="872"/>
                  <a:pt x="102" y="872"/>
                </a:cubicBezTo>
                <a:cubicBezTo>
                  <a:pt x="102" y="541"/>
                  <a:pt x="102" y="541"/>
                  <a:pt x="102" y="541"/>
                </a:cubicBezTo>
                <a:cubicBezTo>
                  <a:pt x="102" y="541"/>
                  <a:pt x="74" y="524"/>
                  <a:pt x="60" y="541"/>
                </a:cubicBezTo>
                <a:cubicBezTo>
                  <a:pt x="45" y="559"/>
                  <a:pt x="0" y="562"/>
                  <a:pt x="0" y="512"/>
                </a:cubicBezTo>
                <a:cubicBezTo>
                  <a:pt x="0" y="463"/>
                  <a:pt x="36" y="452"/>
                  <a:pt x="69" y="474"/>
                </a:cubicBezTo>
                <a:cubicBezTo>
                  <a:pt x="102" y="496"/>
                  <a:pt x="102" y="463"/>
                  <a:pt x="102" y="463"/>
                </a:cubicBezTo>
                <a:cubicBezTo>
                  <a:pt x="102" y="102"/>
                  <a:pt x="102" y="102"/>
                  <a:pt x="102" y="102"/>
                </a:cubicBezTo>
                <a:cubicBezTo>
                  <a:pt x="347" y="102"/>
                  <a:pt x="347" y="102"/>
                  <a:pt x="347" y="102"/>
                </a:cubicBezTo>
                <a:cubicBezTo>
                  <a:pt x="347" y="102"/>
                  <a:pt x="365" y="74"/>
                  <a:pt x="347" y="59"/>
                </a:cubicBezTo>
                <a:cubicBezTo>
                  <a:pt x="330" y="45"/>
                  <a:pt x="327" y="0"/>
                  <a:pt x="377" y="0"/>
                </a:cubicBezTo>
                <a:cubicBezTo>
                  <a:pt x="426" y="0"/>
                  <a:pt x="437" y="35"/>
                  <a:pt x="415" y="69"/>
                </a:cubicBezTo>
                <a:cubicBezTo>
                  <a:pt x="393" y="102"/>
                  <a:pt x="426" y="102"/>
                  <a:pt x="426" y="102"/>
                </a:cubicBezTo>
                <a:cubicBezTo>
                  <a:pt x="695" y="102"/>
                  <a:pt x="695" y="102"/>
                  <a:pt x="695" y="102"/>
                </a:cubicBezTo>
                <a:cubicBezTo>
                  <a:pt x="657" y="330"/>
                  <a:pt x="523" y="491"/>
                  <a:pt x="533" y="518"/>
                </a:cubicBezTo>
                <a:cubicBezTo>
                  <a:pt x="545" y="550"/>
                  <a:pt x="537" y="580"/>
                  <a:pt x="531" y="590"/>
                </a:cubicBezTo>
                <a:cubicBezTo>
                  <a:pt x="525" y="600"/>
                  <a:pt x="517" y="612"/>
                  <a:pt x="533" y="628"/>
                </a:cubicBezTo>
                <a:cubicBezTo>
                  <a:pt x="540" y="635"/>
                  <a:pt x="550" y="634"/>
                  <a:pt x="560" y="63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  <a:effectLst>
            <a:innerShdw blurRad="63500" dist="50800" dir="8100000">
              <a:prstClr val="black">
                <a:alpha val="7000"/>
              </a:prstClr>
            </a:inn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7E62FC0-D5A0-4F99-BB10-F4CB42683079}"/>
              </a:ext>
            </a:extLst>
          </p:cNvPr>
          <p:cNvSpPr txBox="1"/>
          <p:nvPr/>
        </p:nvSpPr>
        <p:spPr>
          <a:xfrm>
            <a:off x="6067204" y="528806"/>
            <a:ext cx="4819650" cy="1556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en-US"/>
            </a:defPPr>
            <a:lvl1pPr>
              <a:defRPr sz="1400" b="1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d-ID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Purpose and Values 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2FC8A0-611B-4EE5-A6C2-6C1611E928EB}"/>
              </a:ext>
            </a:extLst>
          </p:cNvPr>
          <p:cNvSpPr txBox="1"/>
          <p:nvPr/>
        </p:nvSpPr>
        <p:spPr>
          <a:xfrm>
            <a:off x="3380763" y="2289081"/>
            <a:ext cx="1115038" cy="306663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d-ID" sz="1800" b="1" i="0" u="none" strike="noStrike" kern="1200" cap="none" spc="0" normalizeH="0" baseline="0" noProof="0" dirty="0">
                <a:ln>
                  <a:noFill/>
                </a:ln>
                <a:solidFill>
                  <a:srgbClr val="2856A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Integrity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4FB2474-D16D-4E51-A521-DA8816D7F5EF}"/>
              </a:ext>
            </a:extLst>
          </p:cNvPr>
          <p:cNvSpPr txBox="1"/>
          <p:nvPr/>
        </p:nvSpPr>
        <p:spPr>
          <a:xfrm>
            <a:off x="1241361" y="2349430"/>
            <a:ext cx="1927172" cy="306663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d-ID" sz="1800" b="1" i="0" u="none" strike="noStrike" kern="1200" cap="none" spc="0" normalizeH="0" baseline="0" noProof="0" dirty="0">
                <a:ln>
                  <a:noFill/>
                </a:ln>
                <a:solidFill>
                  <a:srgbClr val="2856A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Communication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38116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3C392F6-D263-4C94-907B-1174E84288F9}"/>
              </a:ext>
            </a:extLst>
          </p:cNvPr>
          <p:cNvSpPr txBox="1"/>
          <p:nvPr/>
        </p:nvSpPr>
        <p:spPr>
          <a:xfrm>
            <a:off x="3109694" y="3965506"/>
            <a:ext cx="1957256" cy="306663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d-ID" sz="2000" b="1" i="0" u="none" strike="noStrike" kern="1200" cap="none" spc="0" normalizeH="0" baseline="0" noProof="0" dirty="0">
                <a:ln>
                  <a:noFill/>
                </a:ln>
                <a:solidFill>
                  <a:srgbClr val="2856A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Teamwork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7874673-F970-468C-9A67-B63D9D35B382}"/>
              </a:ext>
            </a:extLst>
          </p:cNvPr>
          <p:cNvSpPr txBox="1"/>
          <p:nvPr/>
        </p:nvSpPr>
        <p:spPr>
          <a:xfrm>
            <a:off x="1868438" y="3965506"/>
            <a:ext cx="968840" cy="306663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lvl="0" algn="ctr"/>
            <a:r>
              <a:rPr lang="en-GB" sz="2000" b="1" dirty="0">
                <a:solidFill>
                  <a:srgbClr val="2856A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Change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28825ED0-AD69-4809-919E-52334CDC1160}"/>
              </a:ext>
            </a:extLst>
          </p:cNvPr>
          <p:cNvGrpSpPr/>
          <p:nvPr/>
        </p:nvGrpSpPr>
        <p:grpSpPr>
          <a:xfrm>
            <a:off x="6967781" y="2131741"/>
            <a:ext cx="2961704" cy="4023968"/>
            <a:chOff x="6967781" y="2131741"/>
            <a:chExt cx="2961704" cy="4023968"/>
          </a:xfrm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2B51E376-A576-44D4-9B8D-F234C67ECB8A}"/>
                </a:ext>
              </a:extLst>
            </p:cNvPr>
            <p:cNvGrpSpPr/>
            <p:nvPr/>
          </p:nvGrpSpPr>
          <p:grpSpPr>
            <a:xfrm>
              <a:off x="6978016" y="2131741"/>
              <a:ext cx="2951469" cy="738663"/>
              <a:chOff x="6067204" y="2872697"/>
              <a:chExt cx="2293921" cy="738663"/>
            </a:xfrm>
          </p:grpSpPr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528A5DE-A20B-44A9-8FCD-E65FEBCBBE4D}"/>
                  </a:ext>
                </a:extLst>
              </p:cNvPr>
              <p:cNvSpPr txBox="1"/>
              <p:nvPr/>
            </p:nvSpPr>
            <p:spPr>
              <a:xfrm>
                <a:off x="6067204" y="2872697"/>
                <a:ext cx="1876827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d-ID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>
                        <a:lumMod val="95000"/>
                      </a:prstClr>
                    </a:solidFill>
                    <a:effectLst/>
                    <a:uLnTx/>
                    <a:uFillTx/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rPr>
                  <a:t>Communication</a:t>
                </a:r>
                <a:endParaRPr kumimoji="0" lang="id-ID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endParaRP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21EF5CAA-478F-4D46-AE8D-47A88100BCB2}"/>
                  </a:ext>
                </a:extLst>
              </p:cNvPr>
              <p:cNvSpPr txBox="1"/>
              <p:nvPr/>
            </p:nvSpPr>
            <p:spPr>
              <a:xfrm>
                <a:off x="6067204" y="3272806"/>
                <a:ext cx="2293921" cy="33855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lvl="0"/>
                <a:r>
                  <a:rPr lang="en-GB" sz="1200" dirty="0">
                    <a:solidFill>
                      <a:prstClr val="white">
                        <a:lumMod val="95000"/>
                      </a:prstClr>
                    </a:solidFill>
                    <a:cs typeface="Arial" panose="020B0604020202020204" pitchFamily="34" charset="0"/>
                  </a:rPr>
                  <a:t>Seek the opinion of others and aim for transparency and inclusiveness throughout the organisation.</a:t>
                </a:r>
                <a:endPara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1DCBF75E-D0A5-4B56-BC97-86E97018994B}"/>
                </a:ext>
              </a:extLst>
            </p:cNvPr>
            <p:cNvGrpSpPr/>
            <p:nvPr/>
          </p:nvGrpSpPr>
          <p:grpSpPr>
            <a:xfrm>
              <a:off x="6978016" y="3226843"/>
              <a:ext cx="2951469" cy="738663"/>
              <a:chOff x="6067204" y="2872697"/>
              <a:chExt cx="2293921" cy="738663"/>
            </a:xfrm>
          </p:grpSpPr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8175FB18-CDB7-4A2B-BFD1-D8316FDDD819}"/>
                  </a:ext>
                </a:extLst>
              </p:cNvPr>
              <p:cNvSpPr txBox="1"/>
              <p:nvPr/>
            </p:nvSpPr>
            <p:spPr>
              <a:xfrm>
                <a:off x="6067204" y="2872697"/>
                <a:ext cx="1876827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d-ID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>
                        <a:lumMod val="95000"/>
                      </a:prstClr>
                    </a:solidFill>
                    <a:effectLst/>
                    <a:uLnTx/>
                    <a:uFillTx/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rPr>
                  <a:t>Integrity</a:t>
                </a:r>
                <a:endParaRPr kumimoji="0" lang="id-ID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endParaRP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FC06B96C-CF38-4764-B13B-0FFA7E84DBE7}"/>
                  </a:ext>
                </a:extLst>
              </p:cNvPr>
              <p:cNvSpPr txBox="1"/>
              <p:nvPr/>
            </p:nvSpPr>
            <p:spPr>
              <a:xfrm>
                <a:off x="6067204" y="3272806"/>
                <a:ext cx="2293921" cy="33855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lvl="0"/>
                <a:r>
                  <a:rPr lang="en-GB" sz="1200" dirty="0">
                    <a:solidFill>
                      <a:prstClr val="white">
                        <a:lumMod val="95000"/>
                      </a:prstClr>
                    </a:solidFill>
                    <a:cs typeface="Arial" panose="020B0604020202020204" pitchFamily="34" charset="0"/>
                  </a:rPr>
                  <a:t>Respect the undertaken commitments. Strive to conduct all business with attention to fairness and honesty. </a:t>
                </a:r>
                <a:endPara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60F7E081-877A-44FB-98ED-04312874C028}"/>
                </a:ext>
              </a:extLst>
            </p:cNvPr>
            <p:cNvGrpSpPr/>
            <p:nvPr/>
          </p:nvGrpSpPr>
          <p:grpSpPr>
            <a:xfrm>
              <a:off x="6978016" y="4321945"/>
              <a:ext cx="2951469" cy="738663"/>
              <a:chOff x="6067204" y="2872697"/>
              <a:chExt cx="2293921" cy="738663"/>
            </a:xfrm>
          </p:grpSpPr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3EA30AE-7B8E-460F-BE20-FE4F111C821E}"/>
                  </a:ext>
                </a:extLst>
              </p:cNvPr>
              <p:cNvSpPr txBox="1"/>
              <p:nvPr/>
            </p:nvSpPr>
            <p:spPr>
              <a:xfrm>
                <a:off x="6067204" y="2872697"/>
                <a:ext cx="1876827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lvl="0"/>
                <a:r>
                  <a:rPr lang="en-GB" sz="2400" b="1" dirty="0">
                    <a:solidFill>
                      <a:prstClr val="white">
                        <a:lumMod val="95000"/>
                      </a:prstClr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Change</a:t>
                </a:r>
                <a:endParaRPr kumimoji="0" lang="id-ID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endParaRP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0D6D7A9B-B6E9-4ED7-8D3D-0D94E284A992}"/>
                  </a:ext>
                </a:extLst>
              </p:cNvPr>
              <p:cNvSpPr txBox="1"/>
              <p:nvPr/>
            </p:nvSpPr>
            <p:spPr>
              <a:xfrm>
                <a:off x="6067204" y="3272806"/>
                <a:ext cx="2293921" cy="33855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lvl="0"/>
                <a:r>
                  <a:rPr lang="en-GB" sz="1200" dirty="0">
                    <a:solidFill>
                      <a:prstClr val="white">
                        <a:lumMod val="95000"/>
                      </a:prstClr>
                    </a:solidFill>
                    <a:cs typeface="Arial" panose="020B0604020202020204" pitchFamily="34" charset="0"/>
                  </a:rPr>
                  <a:t>Keep an open mind to all possibilities and foster creativity. Strive for continuous improvement.</a:t>
                </a:r>
                <a:endPara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FC7D8C9D-02A6-4805-AF2D-8D47FFCD1A9C}"/>
                </a:ext>
              </a:extLst>
            </p:cNvPr>
            <p:cNvGrpSpPr/>
            <p:nvPr/>
          </p:nvGrpSpPr>
          <p:grpSpPr>
            <a:xfrm>
              <a:off x="6967781" y="5417046"/>
              <a:ext cx="2951469" cy="738663"/>
              <a:chOff x="6067204" y="2872697"/>
              <a:chExt cx="2293921" cy="738663"/>
            </a:xfrm>
          </p:grpSpPr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2D78D611-5F00-49BD-9630-1F0815C3103A}"/>
                  </a:ext>
                </a:extLst>
              </p:cNvPr>
              <p:cNvSpPr txBox="1"/>
              <p:nvPr/>
            </p:nvSpPr>
            <p:spPr>
              <a:xfrm>
                <a:off x="6067204" y="2872697"/>
                <a:ext cx="1876827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ctr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id-ID" sz="24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>
                        <a:lumMod val="95000"/>
                      </a:prstClr>
                    </a:solidFill>
                    <a:effectLst/>
                    <a:uLnTx/>
                    <a:uFillTx/>
                    <a:latin typeface="Segoe UI" panose="020B0502040204020203" pitchFamily="34" charset="0"/>
                    <a:ea typeface="+mn-ea"/>
                    <a:cs typeface="Segoe UI" panose="020B0502040204020203" pitchFamily="34" charset="0"/>
                  </a:rPr>
                  <a:t>Teamwork</a:t>
                </a:r>
                <a:endParaRPr kumimoji="0" lang="id-ID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Segoe UI" panose="020B0502040204020203" pitchFamily="34" charset="0"/>
                  <a:ea typeface="+mn-ea"/>
                  <a:cs typeface="Segoe UI" panose="020B0502040204020203" pitchFamily="34" charset="0"/>
                </a:endParaRP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9D514ABF-0B7A-4E0F-8D5F-A7CDCD79CF2E}"/>
                  </a:ext>
                </a:extLst>
              </p:cNvPr>
              <p:cNvSpPr txBox="1"/>
              <p:nvPr/>
            </p:nvSpPr>
            <p:spPr>
              <a:xfrm>
                <a:off x="6067204" y="3272806"/>
                <a:ext cx="2293921" cy="33855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noAutofit/>
              </a:bodyPr>
              <a:lstStyle/>
              <a:p>
                <a:pPr lvl="0"/>
                <a:r>
                  <a:rPr lang="en-GB" sz="1200" dirty="0">
                    <a:solidFill>
                      <a:prstClr val="white">
                        <a:lumMod val="95000"/>
                      </a:prstClr>
                    </a:solidFill>
                    <a:cs typeface="Arial" panose="020B0604020202020204" pitchFamily="34" charset="0"/>
                  </a:rPr>
                  <a:t>Encourage new ideas and partnerships in all area of the business. Create a diverse team where participation is celebrated. </a:t>
                </a:r>
                <a:endPara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>
                      <a:lumMod val="95000"/>
                    </a:prstClr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47" name="Freeform 22">
            <a:extLst>
              <a:ext uri="{FF2B5EF4-FFF2-40B4-BE49-F238E27FC236}">
                <a16:creationId xmlns:a16="http://schemas.microsoft.com/office/drawing/2014/main" id="{9747CDF0-93D8-4DCE-9C1F-EB7EE43C43C1}"/>
              </a:ext>
            </a:extLst>
          </p:cNvPr>
          <p:cNvSpPr>
            <a:spLocks/>
          </p:cNvSpPr>
          <p:nvPr/>
        </p:nvSpPr>
        <p:spPr bwMode="auto">
          <a:xfrm>
            <a:off x="6106235" y="2263289"/>
            <a:ext cx="599365" cy="580148"/>
          </a:xfrm>
          <a:custGeom>
            <a:avLst/>
            <a:gdLst>
              <a:gd name="T0" fmla="*/ 0 w 346"/>
              <a:gd name="T1" fmla="*/ 272 h 335"/>
              <a:gd name="T2" fmla="*/ 0 w 346"/>
              <a:gd name="T3" fmla="*/ 0 h 335"/>
              <a:gd name="T4" fmla="*/ 346 w 346"/>
              <a:gd name="T5" fmla="*/ 0 h 335"/>
              <a:gd name="T6" fmla="*/ 346 w 346"/>
              <a:gd name="T7" fmla="*/ 272 h 335"/>
              <a:gd name="T8" fmla="*/ 275 w 346"/>
              <a:gd name="T9" fmla="*/ 324 h 335"/>
              <a:gd name="T10" fmla="*/ 190 w 346"/>
              <a:gd name="T11" fmla="*/ 296 h 335"/>
              <a:gd name="T12" fmla="*/ 156 w 346"/>
              <a:gd name="T13" fmla="*/ 296 h 335"/>
              <a:gd name="T14" fmla="*/ 71 w 346"/>
              <a:gd name="T15" fmla="*/ 324 h 335"/>
              <a:gd name="T16" fmla="*/ 0 w 346"/>
              <a:gd name="T17" fmla="*/ 272 h 3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46" h="335">
                <a:moveTo>
                  <a:pt x="0" y="272"/>
                </a:moveTo>
                <a:cubicBezTo>
                  <a:pt x="0" y="0"/>
                  <a:pt x="0" y="0"/>
                  <a:pt x="0" y="0"/>
                </a:cubicBezTo>
                <a:cubicBezTo>
                  <a:pt x="346" y="0"/>
                  <a:pt x="346" y="0"/>
                  <a:pt x="346" y="0"/>
                </a:cubicBezTo>
                <a:cubicBezTo>
                  <a:pt x="346" y="272"/>
                  <a:pt x="346" y="272"/>
                  <a:pt x="346" y="272"/>
                </a:cubicBezTo>
                <a:cubicBezTo>
                  <a:pt x="346" y="309"/>
                  <a:pt x="310" y="335"/>
                  <a:pt x="275" y="324"/>
                </a:cubicBezTo>
                <a:cubicBezTo>
                  <a:pt x="190" y="296"/>
                  <a:pt x="190" y="296"/>
                  <a:pt x="190" y="296"/>
                </a:cubicBezTo>
                <a:cubicBezTo>
                  <a:pt x="179" y="293"/>
                  <a:pt x="167" y="293"/>
                  <a:pt x="156" y="296"/>
                </a:cubicBezTo>
                <a:cubicBezTo>
                  <a:pt x="71" y="324"/>
                  <a:pt x="71" y="324"/>
                  <a:pt x="71" y="324"/>
                </a:cubicBezTo>
                <a:cubicBezTo>
                  <a:pt x="35" y="335"/>
                  <a:pt x="0" y="309"/>
                  <a:pt x="0" y="272"/>
                </a:cubicBezTo>
                <a:close/>
              </a:path>
            </a:pathLst>
          </a:custGeom>
          <a:solidFill>
            <a:srgbClr val="2856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reeform 22">
            <a:extLst>
              <a:ext uri="{FF2B5EF4-FFF2-40B4-BE49-F238E27FC236}">
                <a16:creationId xmlns:a16="http://schemas.microsoft.com/office/drawing/2014/main" id="{058FECA3-28C2-4419-8204-2751891FE7D2}"/>
              </a:ext>
            </a:extLst>
          </p:cNvPr>
          <p:cNvSpPr>
            <a:spLocks/>
          </p:cNvSpPr>
          <p:nvPr/>
        </p:nvSpPr>
        <p:spPr bwMode="auto">
          <a:xfrm>
            <a:off x="6106235" y="3374442"/>
            <a:ext cx="599365" cy="580148"/>
          </a:xfrm>
          <a:custGeom>
            <a:avLst/>
            <a:gdLst>
              <a:gd name="T0" fmla="*/ 0 w 346"/>
              <a:gd name="T1" fmla="*/ 272 h 335"/>
              <a:gd name="T2" fmla="*/ 0 w 346"/>
              <a:gd name="T3" fmla="*/ 0 h 335"/>
              <a:gd name="T4" fmla="*/ 346 w 346"/>
              <a:gd name="T5" fmla="*/ 0 h 335"/>
              <a:gd name="T6" fmla="*/ 346 w 346"/>
              <a:gd name="T7" fmla="*/ 272 h 335"/>
              <a:gd name="T8" fmla="*/ 275 w 346"/>
              <a:gd name="T9" fmla="*/ 324 h 335"/>
              <a:gd name="T10" fmla="*/ 190 w 346"/>
              <a:gd name="T11" fmla="*/ 296 h 335"/>
              <a:gd name="T12" fmla="*/ 156 w 346"/>
              <a:gd name="T13" fmla="*/ 296 h 335"/>
              <a:gd name="T14" fmla="*/ 71 w 346"/>
              <a:gd name="T15" fmla="*/ 324 h 335"/>
              <a:gd name="T16" fmla="*/ 0 w 346"/>
              <a:gd name="T17" fmla="*/ 272 h 3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46" h="335">
                <a:moveTo>
                  <a:pt x="0" y="272"/>
                </a:moveTo>
                <a:cubicBezTo>
                  <a:pt x="0" y="0"/>
                  <a:pt x="0" y="0"/>
                  <a:pt x="0" y="0"/>
                </a:cubicBezTo>
                <a:cubicBezTo>
                  <a:pt x="346" y="0"/>
                  <a:pt x="346" y="0"/>
                  <a:pt x="346" y="0"/>
                </a:cubicBezTo>
                <a:cubicBezTo>
                  <a:pt x="346" y="272"/>
                  <a:pt x="346" y="272"/>
                  <a:pt x="346" y="272"/>
                </a:cubicBezTo>
                <a:cubicBezTo>
                  <a:pt x="346" y="309"/>
                  <a:pt x="310" y="335"/>
                  <a:pt x="275" y="324"/>
                </a:cubicBezTo>
                <a:cubicBezTo>
                  <a:pt x="190" y="296"/>
                  <a:pt x="190" y="296"/>
                  <a:pt x="190" y="296"/>
                </a:cubicBezTo>
                <a:cubicBezTo>
                  <a:pt x="179" y="293"/>
                  <a:pt x="167" y="293"/>
                  <a:pt x="156" y="296"/>
                </a:cubicBezTo>
                <a:cubicBezTo>
                  <a:pt x="71" y="324"/>
                  <a:pt x="71" y="324"/>
                  <a:pt x="71" y="324"/>
                </a:cubicBezTo>
                <a:cubicBezTo>
                  <a:pt x="35" y="335"/>
                  <a:pt x="0" y="309"/>
                  <a:pt x="0" y="272"/>
                </a:cubicBezTo>
                <a:close/>
              </a:path>
            </a:pathLst>
          </a:custGeom>
          <a:solidFill>
            <a:srgbClr val="2856AE"/>
          </a:solidFill>
          <a:ln>
            <a:noFill/>
          </a:ln>
          <a:ex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Freeform 22">
            <a:extLst>
              <a:ext uri="{FF2B5EF4-FFF2-40B4-BE49-F238E27FC236}">
                <a16:creationId xmlns:a16="http://schemas.microsoft.com/office/drawing/2014/main" id="{06C7A416-8AAB-447A-92B8-AFCD49B623C1}"/>
              </a:ext>
            </a:extLst>
          </p:cNvPr>
          <p:cNvSpPr>
            <a:spLocks/>
          </p:cNvSpPr>
          <p:nvPr/>
        </p:nvSpPr>
        <p:spPr bwMode="auto">
          <a:xfrm>
            <a:off x="6106235" y="4485595"/>
            <a:ext cx="599365" cy="580148"/>
          </a:xfrm>
          <a:custGeom>
            <a:avLst/>
            <a:gdLst>
              <a:gd name="T0" fmla="*/ 0 w 346"/>
              <a:gd name="T1" fmla="*/ 272 h 335"/>
              <a:gd name="T2" fmla="*/ 0 w 346"/>
              <a:gd name="T3" fmla="*/ 0 h 335"/>
              <a:gd name="T4" fmla="*/ 346 w 346"/>
              <a:gd name="T5" fmla="*/ 0 h 335"/>
              <a:gd name="T6" fmla="*/ 346 w 346"/>
              <a:gd name="T7" fmla="*/ 272 h 335"/>
              <a:gd name="T8" fmla="*/ 275 w 346"/>
              <a:gd name="T9" fmla="*/ 324 h 335"/>
              <a:gd name="T10" fmla="*/ 190 w 346"/>
              <a:gd name="T11" fmla="*/ 296 h 335"/>
              <a:gd name="T12" fmla="*/ 156 w 346"/>
              <a:gd name="T13" fmla="*/ 296 h 335"/>
              <a:gd name="T14" fmla="*/ 71 w 346"/>
              <a:gd name="T15" fmla="*/ 324 h 335"/>
              <a:gd name="T16" fmla="*/ 0 w 346"/>
              <a:gd name="T17" fmla="*/ 272 h 3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46" h="335">
                <a:moveTo>
                  <a:pt x="0" y="272"/>
                </a:moveTo>
                <a:cubicBezTo>
                  <a:pt x="0" y="0"/>
                  <a:pt x="0" y="0"/>
                  <a:pt x="0" y="0"/>
                </a:cubicBezTo>
                <a:cubicBezTo>
                  <a:pt x="346" y="0"/>
                  <a:pt x="346" y="0"/>
                  <a:pt x="346" y="0"/>
                </a:cubicBezTo>
                <a:cubicBezTo>
                  <a:pt x="346" y="272"/>
                  <a:pt x="346" y="272"/>
                  <a:pt x="346" y="272"/>
                </a:cubicBezTo>
                <a:cubicBezTo>
                  <a:pt x="346" y="309"/>
                  <a:pt x="310" y="335"/>
                  <a:pt x="275" y="324"/>
                </a:cubicBezTo>
                <a:cubicBezTo>
                  <a:pt x="190" y="296"/>
                  <a:pt x="190" y="296"/>
                  <a:pt x="190" y="296"/>
                </a:cubicBezTo>
                <a:cubicBezTo>
                  <a:pt x="179" y="293"/>
                  <a:pt x="167" y="293"/>
                  <a:pt x="156" y="296"/>
                </a:cubicBezTo>
                <a:cubicBezTo>
                  <a:pt x="71" y="324"/>
                  <a:pt x="71" y="324"/>
                  <a:pt x="71" y="324"/>
                </a:cubicBezTo>
                <a:cubicBezTo>
                  <a:pt x="35" y="335"/>
                  <a:pt x="0" y="309"/>
                  <a:pt x="0" y="272"/>
                </a:cubicBezTo>
                <a:close/>
              </a:path>
            </a:pathLst>
          </a:custGeom>
          <a:solidFill>
            <a:srgbClr val="2856AE"/>
          </a:solidFill>
          <a:ln>
            <a:noFill/>
          </a:ln>
          <a:ex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reeform 22">
            <a:extLst>
              <a:ext uri="{FF2B5EF4-FFF2-40B4-BE49-F238E27FC236}">
                <a16:creationId xmlns:a16="http://schemas.microsoft.com/office/drawing/2014/main" id="{459F97BC-DDDD-4B5F-885D-E61847B4F022}"/>
              </a:ext>
            </a:extLst>
          </p:cNvPr>
          <p:cNvSpPr>
            <a:spLocks/>
          </p:cNvSpPr>
          <p:nvPr/>
        </p:nvSpPr>
        <p:spPr bwMode="auto">
          <a:xfrm>
            <a:off x="6106235" y="5520758"/>
            <a:ext cx="599365" cy="580148"/>
          </a:xfrm>
          <a:custGeom>
            <a:avLst/>
            <a:gdLst>
              <a:gd name="T0" fmla="*/ 0 w 346"/>
              <a:gd name="T1" fmla="*/ 272 h 335"/>
              <a:gd name="T2" fmla="*/ 0 w 346"/>
              <a:gd name="T3" fmla="*/ 0 h 335"/>
              <a:gd name="T4" fmla="*/ 346 w 346"/>
              <a:gd name="T5" fmla="*/ 0 h 335"/>
              <a:gd name="T6" fmla="*/ 346 w 346"/>
              <a:gd name="T7" fmla="*/ 272 h 335"/>
              <a:gd name="T8" fmla="*/ 275 w 346"/>
              <a:gd name="T9" fmla="*/ 324 h 335"/>
              <a:gd name="T10" fmla="*/ 190 w 346"/>
              <a:gd name="T11" fmla="*/ 296 h 335"/>
              <a:gd name="T12" fmla="*/ 156 w 346"/>
              <a:gd name="T13" fmla="*/ 296 h 335"/>
              <a:gd name="T14" fmla="*/ 71 w 346"/>
              <a:gd name="T15" fmla="*/ 324 h 335"/>
              <a:gd name="T16" fmla="*/ 0 w 346"/>
              <a:gd name="T17" fmla="*/ 272 h 3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46" h="335">
                <a:moveTo>
                  <a:pt x="0" y="272"/>
                </a:moveTo>
                <a:cubicBezTo>
                  <a:pt x="0" y="0"/>
                  <a:pt x="0" y="0"/>
                  <a:pt x="0" y="0"/>
                </a:cubicBezTo>
                <a:cubicBezTo>
                  <a:pt x="346" y="0"/>
                  <a:pt x="346" y="0"/>
                  <a:pt x="346" y="0"/>
                </a:cubicBezTo>
                <a:cubicBezTo>
                  <a:pt x="346" y="272"/>
                  <a:pt x="346" y="272"/>
                  <a:pt x="346" y="272"/>
                </a:cubicBezTo>
                <a:cubicBezTo>
                  <a:pt x="346" y="309"/>
                  <a:pt x="310" y="335"/>
                  <a:pt x="275" y="324"/>
                </a:cubicBezTo>
                <a:cubicBezTo>
                  <a:pt x="190" y="296"/>
                  <a:pt x="190" y="296"/>
                  <a:pt x="190" y="296"/>
                </a:cubicBezTo>
                <a:cubicBezTo>
                  <a:pt x="179" y="293"/>
                  <a:pt x="167" y="293"/>
                  <a:pt x="156" y="296"/>
                </a:cubicBezTo>
                <a:cubicBezTo>
                  <a:pt x="71" y="324"/>
                  <a:pt x="71" y="324"/>
                  <a:pt x="71" y="324"/>
                </a:cubicBezTo>
                <a:cubicBezTo>
                  <a:pt x="35" y="335"/>
                  <a:pt x="0" y="309"/>
                  <a:pt x="0" y="272"/>
                </a:cubicBezTo>
                <a:close/>
              </a:path>
            </a:pathLst>
          </a:custGeom>
          <a:solidFill>
            <a:srgbClr val="2856AE"/>
          </a:solidFill>
          <a:ln>
            <a:noFill/>
          </a:ln>
          <a:ex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2E98F2EB-630B-4528-8BCF-AFDDEF1CB38F}"/>
              </a:ext>
            </a:extLst>
          </p:cNvPr>
          <p:cNvSpPr/>
          <p:nvPr/>
        </p:nvSpPr>
        <p:spPr>
          <a:xfrm>
            <a:off x="10914959" y="-772505"/>
            <a:ext cx="1929614" cy="1929614"/>
          </a:xfrm>
          <a:prstGeom prst="ellipse">
            <a:avLst/>
          </a:prstGeom>
          <a:gradFill>
            <a:gsLst>
              <a:gs pos="61104">
                <a:srgbClr val="ED1263"/>
              </a:gs>
              <a:gs pos="100000">
                <a:srgbClr val="FF7437"/>
              </a:gs>
              <a:gs pos="12000">
                <a:srgbClr val="38116E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C8A5A2DB-8F1E-432D-B895-83FAE9AFA6C0}"/>
              </a:ext>
            </a:extLst>
          </p:cNvPr>
          <p:cNvSpPr/>
          <p:nvPr/>
        </p:nvSpPr>
        <p:spPr>
          <a:xfrm>
            <a:off x="10348092" y="-475380"/>
            <a:ext cx="1004186" cy="1004186"/>
          </a:xfrm>
          <a:prstGeom prst="ellipse">
            <a:avLst/>
          </a:prstGeom>
          <a:gradFill>
            <a:gsLst>
              <a:gs pos="61104">
                <a:srgbClr val="ED1263"/>
              </a:gs>
              <a:gs pos="100000">
                <a:srgbClr val="FF7437"/>
              </a:gs>
              <a:gs pos="12000">
                <a:srgbClr val="38116E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DF4C29-D442-43A5-BC5A-86049C2110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639" y="2345709"/>
            <a:ext cx="341514" cy="31038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3DD7181-9476-44C3-B1A5-41CA5C3AED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792" y="5546665"/>
            <a:ext cx="487815" cy="44667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32BEA2A-01B3-42C7-96D8-16CC25E53D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7282" y="3428597"/>
            <a:ext cx="353325" cy="42384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6F9B6F-D215-4837-8164-A7AD29E650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5236" y="4548545"/>
            <a:ext cx="453272" cy="430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127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5000">
              <a:srgbClr val="2856AE"/>
            </a:gs>
            <a:gs pos="100000">
              <a:schemeClr val="accent1">
                <a:lumMod val="40000"/>
                <a:lumOff val="60000"/>
              </a:schemeClr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 hidden="1">
            <a:extLst>
              <a:ext uri="{FF2B5EF4-FFF2-40B4-BE49-F238E27FC236}">
                <a16:creationId xmlns:a16="http://schemas.microsoft.com/office/drawing/2014/main" id="{CD719AAB-2F12-4339-9875-95D960D5745F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think-cell Slide" r:id="rId4" imgW="383" imgH="384" progId="TCLayout.ActiveDocument.1">
                  <p:embed/>
                </p:oleObj>
              </mc:Choice>
              <mc:Fallback>
                <p:oleObj name="think-cell Slide" r:id="rId4" imgW="383" imgH="384" progId="TCLayout.ActiveDocument.1">
                  <p:embed/>
                  <p:pic>
                    <p:nvPicPr>
                      <p:cNvPr id="5" name="Object 4" hidden="1">
                        <a:extLst>
                          <a:ext uri="{FF2B5EF4-FFF2-40B4-BE49-F238E27FC236}">
                            <a16:creationId xmlns:a16="http://schemas.microsoft.com/office/drawing/2014/main" id="{CD719AAB-2F12-4339-9875-95D960D5745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E7A5DD22-4E32-4F8F-A847-7FE291BD1358}"/>
              </a:ext>
            </a:extLst>
          </p:cNvPr>
          <p:cNvSpPr/>
          <p:nvPr/>
        </p:nvSpPr>
        <p:spPr>
          <a:xfrm rot="5400000">
            <a:off x="9294643" y="4842880"/>
            <a:ext cx="3863142" cy="1931571"/>
          </a:xfrm>
          <a:custGeom>
            <a:avLst/>
            <a:gdLst>
              <a:gd name="connsiteX0" fmla="*/ 0 w 4093028"/>
              <a:gd name="connsiteY0" fmla="*/ 0 h 2046514"/>
              <a:gd name="connsiteX1" fmla="*/ 1023257 w 4093028"/>
              <a:gd name="connsiteY1" fmla="*/ 0 h 2046514"/>
              <a:gd name="connsiteX2" fmla="*/ 2046514 w 4093028"/>
              <a:gd name="connsiteY2" fmla="*/ 1023257 h 2046514"/>
              <a:gd name="connsiteX3" fmla="*/ 3069771 w 4093028"/>
              <a:gd name="connsiteY3" fmla="*/ 0 h 2046514"/>
              <a:gd name="connsiteX4" fmla="*/ 4093028 w 4093028"/>
              <a:gd name="connsiteY4" fmla="*/ 0 h 2046514"/>
              <a:gd name="connsiteX5" fmla="*/ 2046514 w 4093028"/>
              <a:gd name="connsiteY5" fmla="*/ 2046514 h 2046514"/>
              <a:gd name="connsiteX6" fmla="*/ 0 w 4093028"/>
              <a:gd name="connsiteY6" fmla="*/ 0 h 2046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93028" h="2046514">
                <a:moveTo>
                  <a:pt x="0" y="0"/>
                </a:moveTo>
                <a:lnTo>
                  <a:pt x="1023257" y="0"/>
                </a:lnTo>
                <a:cubicBezTo>
                  <a:pt x="1023257" y="565129"/>
                  <a:pt x="1481385" y="1023257"/>
                  <a:pt x="2046514" y="1023257"/>
                </a:cubicBezTo>
                <a:cubicBezTo>
                  <a:pt x="2611643" y="1023257"/>
                  <a:pt x="3069771" y="565129"/>
                  <a:pt x="3069771" y="0"/>
                </a:cubicBezTo>
                <a:lnTo>
                  <a:pt x="4093028" y="0"/>
                </a:lnTo>
                <a:cubicBezTo>
                  <a:pt x="4093028" y="1130258"/>
                  <a:pt x="3176772" y="2046514"/>
                  <a:pt x="2046514" y="2046514"/>
                </a:cubicBezTo>
                <a:cubicBezTo>
                  <a:pt x="916256" y="2046514"/>
                  <a:pt x="0" y="1130258"/>
                  <a:pt x="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3E961F3-288C-457C-9BA2-C911A7DF26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687930" y="1"/>
            <a:ext cx="3504070" cy="2279346"/>
          </a:xfrm>
          <a:prstGeom prst="rect">
            <a:avLst/>
          </a:prstGeom>
        </p:spPr>
      </p:pic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5C9DD4C0-72B9-4464-9AE6-96C554B321BF}"/>
              </a:ext>
            </a:extLst>
          </p:cNvPr>
          <p:cNvSpPr/>
          <p:nvPr/>
        </p:nvSpPr>
        <p:spPr>
          <a:xfrm rot="16200000">
            <a:off x="-1113197" y="1023258"/>
            <a:ext cx="4093028" cy="2046514"/>
          </a:xfrm>
          <a:custGeom>
            <a:avLst/>
            <a:gdLst>
              <a:gd name="connsiteX0" fmla="*/ 0 w 4093028"/>
              <a:gd name="connsiteY0" fmla="*/ 0 h 2046514"/>
              <a:gd name="connsiteX1" fmla="*/ 1023257 w 4093028"/>
              <a:gd name="connsiteY1" fmla="*/ 0 h 2046514"/>
              <a:gd name="connsiteX2" fmla="*/ 2046514 w 4093028"/>
              <a:gd name="connsiteY2" fmla="*/ 1023257 h 2046514"/>
              <a:gd name="connsiteX3" fmla="*/ 3069771 w 4093028"/>
              <a:gd name="connsiteY3" fmla="*/ 0 h 2046514"/>
              <a:gd name="connsiteX4" fmla="*/ 4093028 w 4093028"/>
              <a:gd name="connsiteY4" fmla="*/ 0 h 2046514"/>
              <a:gd name="connsiteX5" fmla="*/ 2046514 w 4093028"/>
              <a:gd name="connsiteY5" fmla="*/ 2046514 h 2046514"/>
              <a:gd name="connsiteX6" fmla="*/ 0 w 4093028"/>
              <a:gd name="connsiteY6" fmla="*/ 0 h 2046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93028" h="2046514">
                <a:moveTo>
                  <a:pt x="0" y="0"/>
                </a:moveTo>
                <a:lnTo>
                  <a:pt x="1023257" y="0"/>
                </a:lnTo>
                <a:cubicBezTo>
                  <a:pt x="1023257" y="565129"/>
                  <a:pt x="1481385" y="1023257"/>
                  <a:pt x="2046514" y="1023257"/>
                </a:cubicBezTo>
                <a:cubicBezTo>
                  <a:pt x="2611643" y="1023257"/>
                  <a:pt x="3069771" y="565129"/>
                  <a:pt x="3069771" y="0"/>
                </a:cubicBezTo>
                <a:lnTo>
                  <a:pt x="4093028" y="0"/>
                </a:lnTo>
                <a:cubicBezTo>
                  <a:pt x="4093028" y="1130258"/>
                  <a:pt x="3176772" y="2046514"/>
                  <a:pt x="2046514" y="2046514"/>
                </a:cubicBezTo>
                <a:cubicBezTo>
                  <a:pt x="916256" y="2046514"/>
                  <a:pt x="0" y="1130258"/>
                  <a:pt x="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2" name="Graphic 71">
            <a:extLst>
              <a:ext uri="{FF2B5EF4-FFF2-40B4-BE49-F238E27FC236}">
                <a16:creationId xmlns:a16="http://schemas.microsoft.com/office/drawing/2014/main" id="{66B8B620-ECA5-4287-91FE-C7C3139C409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0" y="4790110"/>
            <a:ext cx="2581118" cy="2067890"/>
          </a:xfrm>
          <a:prstGeom prst="rect">
            <a:avLst/>
          </a:prstGeom>
        </p:spPr>
      </p:pic>
      <p:sp>
        <p:nvSpPr>
          <p:cNvPr id="7" name="Rectángulo 3">
            <a:extLst>
              <a:ext uri="{FF2B5EF4-FFF2-40B4-BE49-F238E27FC236}">
                <a16:creationId xmlns:a16="http://schemas.microsoft.com/office/drawing/2014/main" id="{33CCE3E9-AA96-47FE-8409-0E97181EC367}"/>
              </a:ext>
            </a:extLst>
          </p:cNvPr>
          <p:cNvSpPr/>
          <p:nvPr/>
        </p:nvSpPr>
        <p:spPr>
          <a:xfrm>
            <a:off x="397855" y="2798249"/>
            <a:ext cx="896213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Gain high degree of credibility</a:t>
            </a:r>
          </a:p>
          <a:p>
            <a:pPr marL="342900" lvl="0" indent="-342900"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Building trust by role-modelling</a:t>
            </a:r>
          </a:p>
          <a:p>
            <a:pPr marL="342900" lvl="0" indent="-342900"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Advocate for fairness </a:t>
            </a:r>
          </a:p>
          <a:p>
            <a:pPr marL="342900" lvl="0" indent="-342900"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Lead by example and encourage a culture of trust 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342900" lvl="0" indent="-342900"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C6757DB-20ED-47C1-8841-9C1669A40A2F}"/>
              </a:ext>
            </a:extLst>
          </p:cNvPr>
          <p:cNvSpPr txBox="1"/>
          <p:nvPr/>
        </p:nvSpPr>
        <p:spPr>
          <a:xfrm>
            <a:off x="397855" y="777729"/>
            <a:ext cx="852943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GB" sz="4000" b="1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Promote Honesty, Integrity, and Trust</a:t>
            </a:r>
            <a:endParaRPr kumimoji="0" lang="en-ID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EEA2C6C-CAB1-43E5-9C5B-DB1CE951F8A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1270" y="1825009"/>
            <a:ext cx="4130820" cy="4948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6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2000">
              <a:srgbClr val="0070CB"/>
            </a:gs>
            <a:gs pos="27000">
              <a:srgbClr val="0070CB">
                <a:lumMod val="100000"/>
              </a:srgbClr>
            </a:gs>
            <a:gs pos="100000">
              <a:srgbClr val="2856AE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880DF814-1F98-4FA9-98A7-4BD08113CB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049" y="2570724"/>
            <a:ext cx="7621823" cy="4287276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01462C59-1733-41E4-932E-FDA08864AA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4790110"/>
            <a:ext cx="2581118" cy="206789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15702625-27C0-4F91-9D29-73CE30EC47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687930" y="1"/>
            <a:ext cx="3504070" cy="227934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03C3AC2-AF1F-4FA7-A26E-9C456A9951CA}"/>
              </a:ext>
            </a:extLst>
          </p:cNvPr>
          <p:cNvSpPr/>
          <p:nvPr/>
        </p:nvSpPr>
        <p:spPr>
          <a:xfrm>
            <a:off x="298964" y="332192"/>
            <a:ext cx="80011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Embrace Change and Innovation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CA033F-EFF0-4D42-BCC0-FF8BB0A9AFDC}"/>
              </a:ext>
            </a:extLst>
          </p:cNvPr>
          <p:cNvSpPr/>
          <p:nvPr/>
        </p:nvSpPr>
        <p:spPr>
          <a:xfrm>
            <a:off x="810916" y="2176430"/>
            <a:ext cx="41547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Be a force for positive change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146E67-D2F8-4B53-A70B-FDA96E56C848}"/>
              </a:ext>
            </a:extLst>
          </p:cNvPr>
          <p:cNvSpPr/>
          <p:nvPr/>
        </p:nvSpPr>
        <p:spPr>
          <a:xfrm>
            <a:off x="9085860" y="4420778"/>
            <a:ext cx="9103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Positive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B045B5-B237-42AE-B6EE-D283EA206BD6}"/>
              </a:ext>
            </a:extLst>
          </p:cNvPr>
          <p:cNvSpPr/>
          <p:nvPr/>
        </p:nvSpPr>
        <p:spPr>
          <a:xfrm>
            <a:off x="7795343" y="4575315"/>
            <a:ext cx="10095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Negative</a:t>
            </a:r>
          </a:p>
          <a:p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5FDF86-3EB4-46FF-88AA-0953BE2D8937}"/>
              </a:ext>
            </a:extLst>
          </p:cNvPr>
          <p:cNvSpPr/>
          <p:nvPr/>
        </p:nvSpPr>
        <p:spPr>
          <a:xfrm>
            <a:off x="810916" y="3094882"/>
            <a:ext cx="33904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Support change culture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FA27BEA-421D-4182-9576-DBE529628529}"/>
              </a:ext>
            </a:extLst>
          </p:cNvPr>
          <p:cNvSpPr/>
          <p:nvPr/>
        </p:nvSpPr>
        <p:spPr>
          <a:xfrm>
            <a:off x="820913" y="3547898"/>
            <a:ext cx="41926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Ensure changes are long-term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03AE3F4-DE18-40F7-9B82-5306707DB253}"/>
              </a:ext>
            </a:extLst>
          </p:cNvPr>
          <p:cNvSpPr/>
          <p:nvPr/>
        </p:nvSpPr>
        <p:spPr>
          <a:xfrm>
            <a:off x="820913" y="2608817"/>
            <a:ext cx="23693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Engage people </a:t>
            </a:r>
          </a:p>
        </p:txBody>
      </p:sp>
    </p:spTree>
    <p:extLst>
      <p:ext uri="{BB962C8B-B14F-4D97-AF65-F5344CB8AC3E}">
        <p14:creationId xmlns:p14="http://schemas.microsoft.com/office/powerpoint/2010/main" val="3406593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32A8B1"/>
            </a:gs>
            <a:gs pos="63000">
              <a:srgbClr val="377CA0"/>
            </a:gs>
            <a:gs pos="0">
              <a:srgbClr val="3D6393"/>
            </a:gs>
          </a:gsLst>
          <a:lin ang="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33BBCEA-7EFC-4A4E-AEE6-C15BF0DA68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15" t="-4046" r="-1" b="456"/>
          <a:stretch/>
        </p:blipFill>
        <p:spPr>
          <a:xfrm>
            <a:off x="0" y="1"/>
            <a:ext cx="12192000" cy="6857999"/>
          </a:xfrm>
          <a:prstGeom prst="rect">
            <a:avLst/>
          </a:prstGeom>
          <a:solidFill>
            <a:srgbClr val="2856AE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5390F19-9ACD-406E-B17E-261A8B89B5A8}"/>
              </a:ext>
            </a:extLst>
          </p:cNvPr>
          <p:cNvSpPr/>
          <p:nvPr/>
        </p:nvSpPr>
        <p:spPr>
          <a:xfrm>
            <a:off x="-370140" y="362035"/>
            <a:ext cx="5634299" cy="1107996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Continuous Improvement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32502A-2E1F-4F04-B281-477DB69589EC}"/>
              </a:ext>
            </a:extLst>
          </p:cNvPr>
          <p:cNvSpPr/>
          <p:nvPr/>
        </p:nvSpPr>
        <p:spPr>
          <a:xfrm>
            <a:off x="2947362" y="5584173"/>
            <a:ext cx="425425" cy="726686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Segoe UI" panose="020B0502040204020203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C0134C-4EF3-4CD5-BF99-C182583CF9C3}"/>
              </a:ext>
            </a:extLst>
          </p:cNvPr>
          <p:cNvSpPr txBox="1"/>
          <p:nvPr/>
        </p:nvSpPr>
        <p:spPr>
          <a:xfrm>
            <a:off x="2063847" y="5445673"/>
            <a:ext cx="1767029" cy="276999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Diversity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D832BAB-2774-4D80-A3EE-AAF6E45E3B75}"/>
              </a:ext>
            </a:extLst>
          </p:cNvPr>
          <p:cNvSpPr txBox="1"/>
          <p:nvPr/>
        </p:nvSpPr>
        <p:spPr>
          <a:xfrm>
            <a:off x="4790660" y="3536340"/>
            <a:ext cx="1767029" cy="276999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Better decision-making 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9E82D88-196D-429D-8355-4EC443830426}"/>
              </a:ext>
            </a:extLst>
          </p:cNvPr>
          <p:cNvSpPr txBox="1"/>
          <p:nvPr/>
        </p:nvSpPr>
        <p:spPr>
          <a:xfrm>
            <a:off x="6156960" y="2714631"/>
            <a:ext cx="1767029" cy="276999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Transparency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B79023-4D5F-47FB-A91B-96D929E989CA}"/>
              </a:ext>
            </a:extLst>
          </p:cNvPr>
          <p:cNvSpPr txBox="1"/>
          <p:nvPr/>
        </p:nvSpPr>
        <p:spPr>
          <a:xfrm>
            <a:off x="7923989" y="1892922"/>
            <a:ext cx="1767029" cy="276999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Produce Quality Results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5980D2-75CA-470A-A1E8-63AD7185963C}"/>
              </a:ext>
            </a:extLst>
          </p:cNvPr>
          <p:cNvSpPr txBox="1"/>
          <p:nvPr/>
        </p:nvSpPr>
        <p:spPr>
          <a:xfrm>
            <a:off x="3372787" y="4460017"/>
            <a:ext cx="1767029" cy="276999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Productive environment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3230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>
            <a:alpha val="61960"/>
          </a:schemeClr>
        </a:solidFill>
        <a:effectLst/>
      </p:bgPr>
    </p:bg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p75"/>
          <p:cNvSpPr/>
          <p:nvPr/>
        </p:nvSpPr>
        <p:spPr>
          <a:xfrm>
            <a:off x="0" y="2977664"/>
            <a:ext cx="12204973" cy="3880337"/>
          </a:xfrm>
          <a:custGeom>
            <a:avLst/>
            <a:gdLst/>
            <a:ahLst/>
            <a:cxnLst/>
            <a:rect l="l" t="t" r="r" b="b"/>
            <a:pathLst>
              <a:path w="12204973" h="3880337" extrusionOk="0">
                <a:moveTo>
                  <a:pt x="0" y="0"/>
                </a:moveTo>
                <a:lnTo>
                  <a:pt x="37535" y="32"/>
                </a:lnTo>
                <a:cubicBezTo>
                  <a:pt x="857482" y="42746"/>
                  <a:pt x="2180070" y="1109820"/>
                  <a:pt x="3478874" y="1198586"/>
                </a:cubicBezTo>
                <a:cubicBezTo>
                  <a:pt x="5141346" y="1312206"/>
                  <a:pt x="7643709" y="780625"/>
                  <a:pt x="9453376" y="930766"/>
                </a:cubicBezTo>
                <a:cubicBezTo>
                  <a:pt x="10132002" y="987069"/>
                  <a:pt x="10925693" y="1038236"/>
                  <a:pt x="11676235" y="1127921"/>
                </a:cubicBezTo>
                <a:lnTo>
                  <a:pt x="12204973" y="1203321"/>
                </a:lnTo>
                <a:lnTo>
                  <a:pt x="12204973" y="3880337"/>
                </a:lnTo>
                <a:lnTo>
                  <a:pt x="0" y="3880337"/>
                </a:lnTo>
                <a:close/>
              </a:path>
            </a:pathLst>
          </a:custGeom>
          <a:solidFill>
            <a:srgbClr val="2856AE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6" name="Google Shape;486;p75"/>
          <p:cNvSpPr/>
          <p:nvPr/>
        </p:nvSpPr>
        <p:spPr>
          <a:xfrm>
            <a:off x="4156553" y="1171216"/>
            <a:ext cx="5940000" cy="3420000"/>
          </a:xfrm>
          <a:prstGeom prst="roundRect">
            <a:avLst>
              <a:gd name="adj" fmla="val 18939"/>
            </a:avLst>
          </a:prstGeom>
          <a:solidFill>
            <a:schemeClr val="lt1">
              <a:alpha val="11764"/>
            </a:schemeClr>
          </a:solidFill>
          <a:ln w="38100" cap="flat" cmpd="sng">
            <a:solidFill>
              <a:srgbClr val="9FC3EE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867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9" name="Google Shape;489;p75"/>
          <p:cNvSpPr txBox="1"/>
          <p:nvPr/>
        </p:nvSpPr>
        <p:spPr>
          <a:xfrm>
            <a:off x="-537468" y="281031"/>
            <a:ext cx="9568041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1E2860"/>
                </a:solidFill>
                <a:effectLst/>
                <a:uLnTx/>
                <a:uFillTx/>
                <a:latin typeface="Segoe UI" panose="020B0502040204020203" pitchFamily="34" charset="0"/>
                <a:ea typeface="Inter"/>
                <a:cs typeface="Segoe UI" panose="020B0502040204020203" pitchFamily="34" charset="0"/>
                <a:sym typeface="Inter"/>
              </a:rPr>
              <a:t>CIPD Profession Map</a:t>
            </a:r>
            <a:endParaRPr kumimoji="0" lang="en-GB" sz="1467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  <a:sym typeface="Arial"/>
            </a:endParaRPr>
          </a:p>
        </p:txBody>
      </p:sp>
      <p:pic>
        <p:nvPicPr>
          <p:cNvPr id="490" name="Google Shape;490;p7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372863">
            <a:off x="1998325" y="1702781"/>
            <a:ext cx="1462964" cy="13648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782C744-7F02-4041-B2D8-CAA2ECCD7C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3" y="1272984"/>
            <a:ext cx="5760000" cy="32006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2922A1-E4C0-4BBF-8077-C5D53C2F27B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8" t="3845" r="25484" b="5080"/>
          <a:stretch/>
        </p:blipFill>
        <p:spPr>
          <a:xfrm>
            <a:off x="818990" y="3250595"/>
            <a:ext cx="1486930" cy="1599069"/>
          </a:xfrm>
          <a:prstGeom prst="ellipse">
            <a:avLst/>
          </a:prstGeom>
        </p:spPr>
      </p:pic>
      <p:sp>
        <p:nvSpPr>
          <p:cNvPr id="23" name="Google Shape;489;p75">
            <a:extLst>
              <a:ext uri="{FF2B5EF4-FFF2-40B4-BE49-F238E27FC236}">
                <a16:creationId xmlns:a16="http://schemas.microsoft.com/office/drawing/2014/main" id="{AEE23EEF-40E4-4C43-BF1A-548618AB55F0}"/>
              </a:ext>
            </a:extLst>
          </p:cNvPr>
          <p:cNvSpPr txBox="1"/>
          <p:nvPr/>
        </p:nvSpPr>
        <p:spPr>
          <a:xfrm>
            <a:off x="-3221566" y="4998886"/>
            <a:ext cx="956804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The heart of the Map</a:t>
            </a:r>
            <a:endParaRPr kumimoji="0" lang="en-GB" sz="1467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  <a:sym typeface="Arial"/>
            </a:endParaRPr>
          </a:p>
        </p:txBody>
      </p:sp>
      <p:sp>
        <p:nvSpPr>
          <p:cNvPr id="26" name="Google Shape;489;p75">
            <a:extLst>
              <a:ext uri="{FF2B5EF4-FFF2-40B4-BE49-F238E27FC236}">
                <a16:creationId xmlns:a16="http://schemas.microsoft.com/office/drawing/2014/main" id="{F3347363-7FE3-41E6-907B-5EBEB0C85C44}"/>
              </a:ext>
            </a:extLst>
          </p:cNvPr>
          <p:cNvSpPr txBox="1"/>
          <p:nvPr/>
        </p:nvSpPr>
        <p:spPr>
          <a:xfrm>
            <a:off x="6642493" y="4849664"/>
            <a:ext cx="9568041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Career progression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Role / Position design and implementation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Recruiting and retaining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Resource planning</a:t>
            </a:r>
          </a:p>
        </p:txBody>
      </p:sp>
      <p:sp>
        <p:nvSpPr>
          <p:cNvPr id="27" name="Google Shape;489;p75">
            <a:extLst>
              <a:ext uri="{FF2B5EF4-FFF2-40B4-BE49-F238E27FC236}">
                <a16:creationId xmlns:a16="http://schemas.microsoft.com/office/drawing/2014/main" id="{DDDC5A7B-F8C5-464E-8D50-5BE9E42C1CB2}"/>
              </a:ext>
            </a:extLst>
          </p:cNvPr>
          <p:cNvSpPr txBox="1"/>
          <p:nvPr/>
        </p:nvSpPr>
        <p:spPr>
          <a:xfrm>
            <a:off x="4784020" y="4862408"/>
            <a:ext cx="956804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Useful for: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4BE7394-8011-48AD-B45D-CB90497F8C12}"/>
              </a:ext>
            </a:extLst>
          </p:cNvPr>
          <p:cNvSpPr/>
          <p:nvPr/>
        </p:nvSpPr>
        <p:spPr>
          <a:xfrm flipV="1">
            <a:off x="-361" y="5400085"/>
            <a:ext cx="12192000" cy="1452766"/>
          </a:xfrm>
          <a:prstGeom prst="rect">
            <a:avLst/>
          </a:prstGeom>
          <a:solidFill>
            <a:srgbClr val="2856AE"/>
          </a:solidFill>
          <a:ln>
            <a:noFill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8F7799C-1AA0-4576-94A8-8D7EEF21574C}"/>
              </a:ext>
            </a:extLst>
          </p:cNvPr>
          <p:cNvSpPr/>
          <p:nvPr/>
        </p:nvSpPr>
        <p:spPr>
          <a:xfrm rot="10800000" flipH="1">
            <a:off x="-360" y="2998730"/>
            <a:ext cx="5093060" cy="3859270"/>
          </a:xfrm>
          <a:custGeom>
            <a:avLst/>
            <a:gdLst>
              <a:gd name="connsiteX0" fmla="*/ 0 w 5788911"/>
              <a:gd name="connsiteY0" fmla="*/ 0 h 4386551"/>
              <a:gd name="connsiteX1" fmla="*/ 5561368 w 5788911"/>
              <a:gd name="connsiteY1" fmla="*/ 0 h 4386551"/>
              <a:gd name="connsiteX2" fmla="*/ 5644803 w 5788911"/>
              <a:gd name="connsiteY2" fmla="*/ 227963 h 4386551"/>
              <a:gd name="connsiteX3" fmla="*/ 5788911 w 5788911"/>
              <a:gd name="connsiteY3" fmla="*/ 1181151 h 4386551"/>
              <a:gd name="connsiteX4" fmla="*/ 2583511 w 5788911"/>
              <a:gd name="connsiteY4" fmla="*/ 4386551 h 4386551"/>
              <a:gd name="connsiteX5" fmla="*/ 110068 w 5788911"/>
              <a:gd name="connsiteY5" fmla="*/ 3220083 h 4386551"/>
              <a:gd name="connsiteX6" fmla="*/ 0 w 5788911"/>
              <a:gd name="connsiteY6" fmla="*/ 3072891 h 4386551"/>
              <a:gd name="connsiteX7" fmla="*/ 0 w 5788911"/>
              <a:gd name="connsiteY7" fmla="*/ 0 h 4386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8911" h="4386551">
                <a:moveTo>
                  <a:pt x="0" y="0"/>
                </a:moveTo>
                <a:lnTo>
                  <a:pt x="5561368" y="0"/>
                </a:lnTo>
                <a:lnTo>
                  <a:pt x="5644803" y="227963"/>
                </a:lnTo>
                <a:cubicBezTo>
                  <a:pt x="5738458" y="529075"/>
                  <a:pt x="5788911" y="849221"/>
                  <a:pt x="5788911" y="1181151"/>
                </a:cubicBezTo>
                <a:cubicBezTo>
                  <a:pt x="5788911" y="2951445"/>
                  <a:pt x="4353805" y="4386551"/>
                  <a:pt x="2583511" y="4386551"/>
                </a:cubicBezTo>
                <a:cubicBezTo>
                  <a:pt x="1587721" y="4386551"/>
                  <a:pt x="697986" y="3932475"/>
                  <a:pt x="110068" y="3220083"/>
                </a:cubicBezTo>
                <a:lnTo>
                  <a:pt x="0" y="3072891"/>
                </a:lnTo>
                <a:lnTo>
                  <a:pt x="0" y="0"/>
                </a:lnTo>
                <a:close/>
              </a:path>
            </a:pathLst>
          </a:custGeom>
          <a:solidFill>
            <a:srgbClr val="0070CB">
              <a:alpha val="7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7ACF293-E7D6-44C4-ABC6-DE4EA7983ED7}"/>
              </a:ext>
            </a:extLst>
          </p:cNvPr>
          <p:cNvSpPr/>
          <p:nvPr/>
        </p:nvSpPr>
        <p:spPr>
          <a:xfrm flipH="1">
            <a:off x="7551830" y="-69278"/>
            <a:ext cx="4644736" cy="3519552"/>
          </a:xfrm>
          <a:custGeom>
            <a:avLst/>
            <a:gdLst>
              <a:gd name="connsiteX0" fmla="*/ 0 w 5788911"/>
              <a:gd name="connsiteY0" fmla="*/ 0 h 4386551"/>
              <a:gd name="connsiteX1" fmla="*/ 5561368 w 5788911"/>
              <a:gd name="connsiteY1" fmla="*/ 0 h 4386551"/>
              <a:gd name="connsiteX2" fmla="*/ 5644803 w 5788911"/>
              <a:gd name="connsiteY2" fmla="*/ 227963 h 4386551"/>
              <a:gd name="connsiteX3" fmla="*/ 5788911 w 5788911"/>
              <a:gd name="connsiteY3" fmla="*/ 1181151 h 4386551"/>
              <a:gd name="connsiteX4" fmla="*/ 2583511 w 5788911"/>
              <a:gd name="connsiteY4" fmla="*/ 4386551 h 4386551"/>
              <a:gd name="connsiteX5" fmla="*/ 110068 w 5788911"/>
              <a:gd name="connsiteY5" fmla="*/ 3220083 h 4386551"/>
              <a:gd name="connsiteX6" fmla="*/ 0 w 5788911"/>
              <a:gd name="connsiteY6" fmla="*/ 3072891 h 4386551"/>
              <a:gd name="connsiteX7" fmla="*/ 0 w 5788911"/>
              <a:gd name="connsiteY7" fmla="*/ 0 h 4386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8911" h="4386551">
                <a:moveTo>
                  <a:pt x="0" y="0"/>
                </a:moveTo>
                <a:lnTo>
                  <a:pt x="5561368" y="0"/>
                </a:lnTo>
                <a:lnTo>
                  <a:pt x="5644803" y="227963"/>
                </a:lnTo>
                <a:cubicBezTo>
                  <a:pt x="5738458" y="529075"/>
                  <a:pt x="5788911" y="849221"/>
                  <a:pt x="5788911" y="1181151"/>
                </a:cubicBezTo>
                <a:cubicBezTo>
                  <a:pt x="5788911" y="2951445"/>
                  <a:pt x="4353805" y="4386551"/>
                  <a:pt x="2583511" y="4386551"/>
                </a:cubicBezTo>
                <a:cubicBezTo>
                  <a:pt x="1587721" y="4386551"/>
                  <a:pt x="697986" y="3932475"/>
                  <a:pt x="110068" y="3220083"/>
                </a:cubicBezTo>
                <a:lnTo>
                  <a:pt x="0" y="3072891"/>
                </a:lnTo>
                <a:lnTo>
                  <a:pt x="0" y="0"/>
                </a:lnTo>
                <a:close/>
              </a:path>
            </a:pathLst>
          </a:custGeom>
          <a:solidFill>
            <a:srgbClr val="0070CB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162" name="Title 1">
            <a:extLst>
              <a:ext uri="{FF2B5EF4-FFF2-40B4-BE49-F238E27FC236}">
                <a16:creationId xmlns:a16="http://schemas.microsoft.com/office/drawing/2014/main" id="{F6D675AD-687C-4C0A-93B2-83ABCBDB5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113" y="462955"/>
            <a:ext cx="10958513" cy="615553"/>
          </a:xfrm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dirty="0"/>
              <a:t>HR approach to Employee Relations</a:t>
            </a:r>
          </a:p>
        </p:txBody>
      </p:sp>
      <p:pic>
        <p:nvPicPr>
          <p:cNvPr id="219" name="Picture 218">
            <a:extLst>
              <a:ext uri="{FF2B5EF4-FFF2-40B4-BE49-F238E27FC236}">
                <a16:creationId xmlns:a16="http://schemas.microsoft.com/office/drawing/2014/main" id="{D0841266-7BDF-4C39-8C64-46125245FF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" b="41547"/>
          <a:stretch/>
        </p:blipFill>
        <p:spPr>
          <a:xfrm>
            <a:off x="2292261" y="2321398"/>
            <a:ext cx="7607479" cy="3088802"/>
          </a:xfrm>
          <a:prstGeom prst="rect">
            <a:avLst/>
          </a:prstGeom>
        </p:spPr>
      </p:pic>
      <p:sp>
        <p:nvSpPr>
          <p:cNvPr id="223" name="Marcador de texto 15">
            <a:extLst>
              <a:ext uri="{FF2B5EF4-FFF2-40B4-BE49-F238E27FC236}">
                <a16:creationId xmlns:a16="http://schemas.microsoft.com/office/drawing/2014/main" id="{ABC90867-1DFC-49A8-A4C2-E4B524CEE993}"/>
              </a:ext>
            </a:extLst>
          </p:cNvPr>
          <p:cNvSpPr txBox="1">
            <a:spLocks/>
          </p:cNvSpPr>
          <p:nvPr/>
        </p:nvSpPr>
        <p:spPr>
          <a:xfrm>
            <a:off x="630385" y="1476965"/>
            <a:ext cx="1970306" cy="4431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s-ES" sz="14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da-DK" sz="1600" dirty="0">
                <a:solidFill>
                  <a:srgbClr val="2856AE"/>
                </a:solidFill>
              </a:rPr>
              <a:t>Collaboration across the teams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Georgia"/>
              <a:ea typeface="+mj-ea"/>
              <a:cs typeface="+mj-cs"/>
            </a:endParaRPr>
          </a:p>
        </p:txBody>
      </p:sp>
      <p:sp>
        <p:nvSpPr>
          <p:cNvPr id="226" name="Marcador de texto 15">
            <a:extLst>
              <a:ext uri="{FF2B5EF4-FFF2-40B4-BE49-F238E27FC236}">
                <a16:creationId xmlns:a16="http://schemas.microsoft.com/office/drawing/2014/main" id="{407B42B4-9ECE-41D1-91ED-CD41B36EEA2D}"/>
              </a:ext>
            </a:extLst>
          </p:cNvPr>
          <p:cNvSpPr txBox="1">
            <a:spLocks/>
          </p:cNvSpPr>
          <p:nvPr/>
        </p:nvSpPr>
        <p:spPr>
          <a:xfrm>
            <a:off x="3579735" y="1478354"/>
            <a:ext cx="1970306" cy="4431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s-ES" sz="14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da-DK" sz="1600" dirty="0">
                <a:solidFill>
                  <a:srgbClr val="2856AE"/>
                </a:solidFill>
              </a:rPr>
              <a:t>Encourage sharing of ideas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Georgia"/>
              <a:ea typeface="+mj-ea"/>
              <a:cs typeface="+mj-cs"/>
            </a:endParaRPr>
          </a:p>
        </p:txBody>
      </p:sp>
      <p:sp>
        <p:nvSpPr>
          <p:cNvPr id="231" name="Marcador de texto 15">
            <a:extLst>
              <a:ext uri="{FF2B5EF4-FFF2-40B4-BE49-F238E27FC236}">
                <a16:creationId xmlns:a16="http://schemas.microsoft.com/office/drawing/2014/main" id="{F0F716F9-A0D4-416E-AB76-E98E88DD8605}"/>
              </a:ext>
            </a:extLst>
          </p:cNvPr>
          <p:cNvSpPr txBox="1">
            <a:spLocks/>
          </p:cNvSpPr>
          <p:nvPr/>
        </p:nvSpPr>
        <p:spPr>
          <a:xfrm>
            <a:off x="6529085" y="1425759"/>
            <a:ext cx="1970306" cy="664797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s-ES" sz="14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da-DK" sz="1600" dirty="0">
                <a:solidFill>
                  <a:srgbClr val="2856AE"/>
                </a:solidFill>
              </a:rPr>
              <a:t>Focus solely on figures/performance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Georgia"/>
              <a:ea typeface="+mj-ea"/>
              <a:cs typeface="+mj-cs"/>
            </a:endParaRPr>
          </a:p>
        </p:txBody>
      </p:sp>
      <p:sp>
        <p:nvSpPr>
          <p:cNvPr id="234" name="Marcador de texto 15">
            <a:extLst>
              <a:ext uri="{FF2B5EF4-FFF2-40B4-BE49-F238E27FC236}">
                <a16:creationId xmlns:a16="http://schemas.microsoft.com/office/drawing/2014/main" id="{EB623675-24CF-49EC-9E92-A9A60A9E819C}"/>
              </a:ext>
            </a:extLst>
          </p:cNvPr>
          <p:cNvSpPr txBox="1">
            <a:spLocks/>
          </p:cNvSpPr>
          <p:nvPr/>
        </p:nvSpPr>
        <p:spPr>
          <a:xfrm>
            <a:off x="9478435" y="1467435"/>
            <a:ext cx="1970306" cy="221599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s-ES" sz="14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da-DK" sz="1600" dirty="0">
                <a:solidFill>
                  <a:srgbClr val="2856AE"/>
                </a:solidFill>
              </a:rPr>
              <a:t> Clear Hierarchy  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2856AE"/>
              </a:solidFill>
              <a:effectLst/>
              <a:uLnTx/>
              <a:uFillTx/>
              <a:latin typeface="Georgia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8200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38C31A7-B273-4B88-8F71-76F8C3F1F50A}"/>
              </a:ext>
            </a:extLst>
          </p:cNvPr>
          <p:cNvSpPr/>
          <p:nvPr/>
        </p:nvSpPr>
        <p:spPr>
          <a:xfrm>
            <a:off x="-22179" y="8814"/>
            <a:ext cx="12192000" cy="5410784"/>
          </a:xfrm>
          <a:prstGeom prst="rect">
            <a:avLst/>
          </a:prstGeom>
          <a:solidFill>
            <a:srgbClr val="2856AE"/>
          </a:solidFill>
          <a:ln>
            <a:noFill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108" name="Freeform: Shape 107">
            <a:extLst>
              <a:ext uri="{FF2B5EF4-FFF2-40B4-BE49-F238E27FC236}">
                <a16:creationId xmlns:a16="http://schemas.microsoft.com/office/drawing/2014/main" id="{6EEA7BA6-31C2-4FDB-A72F-FD96DDA332C1}"/>
              </a:ext>
            </a:extLst>
          </p:cNvPr>
          <p:cNvSpPr/>
          <p:nvPr/>
        </p:nvSpPr>
        <p:spPr>
          <a:xfrm>
            <a:off x="6011" y="8763"/>
            <a:ext cx="5788911" cy="4386551"/>
          </a:xfrm>
          <a:custGeom>
            <a:avLst/>
            <a:gdLst>
              <a:gd name="connsiteX0" fmla="*/ 0 w 5788911"/>
              <a:gd name="connsiteY0" fmla="*/ 0 h 4386551"/>
              <a:gd name="connsiteX1" fmla="*/ 5561368 w 5788911"/>
              <a:gd name="connsiteY1" fmla="*/ 0 h 4386551"/>
              <a:gd name="connsiteX2" fmla="*/ 5644803 w 5788911"/>
              <a:gd name="connsiteY2" fmla="*/ 227963 h 4386551"/>
              <a:gd name="connsiteX3" fmla="*/ 5788911 w 5788911"/>
              <a:gd name="connsiteY3" fmla="*/ 1181151 h 4386551"/>
              <a:gd name="connsiteX4" fmla="*/ 2583511 w 5788911"/>
              <a:gd name="connsiteY4" fmla="*/ 4386551 h 4386551"/>
              <a:gd name="connsiteX5" fmla="*/ 110068 w 5788911"/>
              <a:gd name="connsiteY5" fmla="*/ 3220083 h 4386551"/>
              <a:gd name="connsiteX6" fmla="*/ 0 w 5788911"/>
              <a:gd name="connsiteY6" fmla="*/ 3072891 h 4386551"/>
              <a:gd name="connsiteX7" fmla="*/ 0 w 5788911"/>
              <a:gd name="connsiteY7" fmla="*/ 0 h 4386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8911" h="4386551">
                <a:moveTo>
                  <a:pt x="0" y="0"/>
                </a:moveTo>
                <a:lnTo>
                  <a:pt x="5561368" y="0"/>
                </a:lnTo>
                <a:lnTo>
                  <a:pt x="5644803" y="227963"/>
                </a:lnTo>
                <a:cubicBezTo>
                  <a:pt x="5738458" y="529075"/>
                  <a:pt x="5788911" y="849221"/>
                  <a:pt x="5788911" y="1181151"/>
                </a:cubicBezTo>
                <a:cubicBezTo>
                  <a:pt x="5788911" y="2951445"/>
                  <a:pt x="4353805" y="4386551"/>
                  <a:pt x="2583511" y="4386551"/>
                </a:cubicBezTo>
                <a:cubicBezTo>
                  <a:pt x="1587721" y="4386551"/>
                  <a:pt x="697986" y="3932475"/>
                  <a:pt x="110068" y="3220083"/>
                </a:cubicBezTo>
                <a:lnTo>
                  <a:pt x="0" y="307289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9DD9">
                  <a:lumMod val="20000"/>
                  <a:lumOff val="80000"/>
                </a:srgbClr>
              </a:solidFill>
              <a:effectLst/>
              <a:highlight>
                <a:srgbClr val="FFFF00"/>
              </a:highlight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8A831F4-EC23-47BE-82B2-98B466B397F0}"/>
              </a:ext>
            </a:extLst>
          </p:cNvPr>
          <p:cNvSpPr txBox="1">
            <a:spLocks/>
          </p:cNvSpPr>
          <p:nvPr/>
        </p:nvSpPr>
        <p:spPr>
          <a:xfrm>
            <a:off x="4594000" y="505407"/>
            <a:ext cx="7750198" cy="11079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defRPr/>
            </a:pPr>
            <a:r>
              <a:rPr lang="en-US" sz="4000" b="1" dirty="0">
                <a:solidFill>
                  <a:prstClr val="white"/>
                </a:solidFill>
              </a:rPr>
              <a:t>Positive  employee       relations</a:t>
            </a: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579168-2288-40B2-948B-D74A9D1AB06D}"/>
              </a:ext>
            </a:extLst>
          </p:cNvPr>
          <p:cNvSpPr txBox="1"/>
          <p:nvPr/>
        </p:nvSpPr>
        <p:spPr>
          <a:xfrm>
            <a:off x="6143965" y="2497023"/>
            <a:ext cx="5788911" cy="221599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Improved employee wellbeing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High-quality workforce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cs typeface="Segoe UI" panose="020B0502040204020203" pitchFamily="34" charset="0"/>
              </a:rPr>
              <a:t>Engagement of employees in the workplace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prstClr val="white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High levels of employee loyalty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CACC6B37-EBC3-4103-8537-35CC4D6FB2B5}"/>
              </a:ext>
            </a:extLst>
          </p:cNvPr>
          <p:cNvGrpSpPr/>
          <p:nvPr/>
        </p:nvGrpSpPr>
        <p:grpSpPr>
          <a:xfrm>
            <a:off x="470133" y="533451"/>
            <a:ext cx="5603688" cy="6040386"/>
            <a:chOff x="738187" y="949325"/>
            <a:chExt cx="4848226" cy="5226051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DAE85B9-9E7F-4986-AA24-2C2D6576A99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0900" y="2762250"/>
              <a:ext cx="20638" cy="6350"/>
            </a:xfrm>
            <a:custGeom>
              <a:avLst/>
              <a:gdLst>
                <a:gd name="T0" fmla="*/ 5 w 7"/>
                <a:gd name="T1" fmla="*/ 0 h 2"/>
                <a:gd name="T2" fmla="*/ 4 w 7"/>
                <a:gd name="T3" fmla="*/ 0 h 2"/>
                <a:gd name="T4" fmla="*/ 3 w 7"/>
                <a:gd name="T5" fmla="*/ 2 h 2"/>
                <a:gd name="T6" fmla="*/ 4 w 7"/>
                <a:gd name="T7" fmla="*/ 2 h 2"/>
                <a:gd name="T8" fmla="*/ 5 w 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2">
                  <a:moveTo>
                    <a:pt x="5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3" y="2"/>
                  </a:cubicBezTo>
                  <a:cubicBezTo>
                    <a:pt x="3" y="2"/>
                    <a:pt x="3" y="2"/>
                    <a:pt x="4" y="2"/>
                  </a:cubicBezTo>
                  <a:cubicBezTo>
                    <a:pt x="5" y="2"/>
                    <a:pt x="7" y="0"/>
                    <a:pt x="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7369A01-E2A7-4694-961B-22723AE02CB3}"/>
                </a:ext>
              </a:extLst>
            </p:cNvPr>
            <p:cNvSpPr>
              <a:spLocks/>
            </p:cNvSpPr>
            <p:nvPr/>
          </p:nvSpPr>
          <p:spPr bwMode="auto">
            <a:xfrm>
              <a:off x="2747963" y="3767138"/>
              <a:ext cx="493713" cy="2005013"/>
            </a:xfrm>
            <a:custGeom>
              <a:avLst/>
              <a:gdLst>
                <a:gd name="T0" fmla="*/ 53 w 311"/>
                <a:gd name="T1" fmla="*/ 1263 h 1263"/>
                <a:gd name="T2" fmla="*/ 0 w 311"/>
                <a:gd name="T3" fmla="*/ 1263 h 1263"/>
                <a:gd name="T4" fmla="*/ 256 w 311"/>
                <a:gd name="T5" fmla="*/ 0 h 1263"/>
                <a:gd name="T6" fmla="*/ 311 w 311"/>
                <a:gd name="T7" fmla="*/ 0 h 1263"/>
                <a:gd name="T8" fmla="*/ 53 w 311"/>
                <a:gd name="T9" fmla="*/ 1263 h 1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1" h="1263">
                  <a:moveTo>
                    <a:pt x="53" y="1263"/>
                  </a:moveTo>
                  <a:lnTo>
                    <a:pt x="0" y="1263"/>
                  </a:lnTo>
                  <a:lnTo>
                    <a:pt x="256" y="0"/>
                  </a:lnTo>
                  <a:lnTo>
                    <a:pt x="311" y="0"/>
                  </a:lnTo>
                  <a:lnTo>
                    <a:pt x="53" y="1263"/>
                  </a:lnTo>
                  <a:close/>
                </a:path>
              </a:pathLst>
            </a:custGeom>
            <a:solidFill>
              <a:srgbClr val="5656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4C0BD12-FF7A-40F8-ACA3-41D9998855A3}"/>
                </a:ext>
              </a:extLst>
            </p:cNvPr>
            <p:cNvSpPr>
              <a:spLocks/>
            </p:cNvSpPr>
            <p:nvPr/>
          </p:nvSpPr>
          <p:spPr bwMode="auto">
            <a:xfrm>
              <a:off x="3116263" y="4086225"/>
              <a:ext cx="319088" cy="36513"/>
            </a:xfrm>
            <a:custGeom>
              <a:avLst/>
              <a:gdLst>
                <a:gd name="T0" fmla="*/ 197 w 201"/>
                <a:gd name="T1" fmla="*/ 23 h 23"/>
                <a:gd name="T2" fmla="*/ 0 w 201"/>
                <a:gd name="T3" fmla="*/ 23 h 23"/>
                <a:gd name="T4" fmla="*/ 6 w 201"/>
                <a:gd name="T5" fmla="*/ 0 h 23"/>
                <a:gd name="T6" fmla="*/ 201 w 201"/>
                <a:gd name="T7" fmla="*/ 0 h 23"/>
                <a:gd name="T8" fmla="*/ 197 w 201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23">
                  <a:moveTo>
                    <a:pt x="197" y="23"/>
                  </a:moveTo>
                  <a:lnTo>
                    <a:pt x="0" y="23"/>
                  </a:lnTo>
                  <a:lnTo>
                    <a:pt x="6" y="0"/>
                  </a:lnTo>
                  <a:lnTo>
                    <a:pt x="201" y="0"/>
                  </a:lnTo>
                  <a:lnTo>
                    <a:pt x="197" y="23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DF07F70-8F10-4D66-BA1E-8E1FF8657FA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0238" y="3827463"/>
              <a:ext cx="319088" cy="36513"/>
            </a:xfrm>
            <a:custGeom>
              <a:avLst/>
              <a:gdLst>
                <a:gd name="T0" fmla="*/ 195 w 201"/>
                <a:gd name="T1" fmla="*/ 23 h 23"/>
                <a:gd name="T2" fmla="*/ 0 w 201"/>
                <a:gd name="T3" fmla="*/ 23 h 23"/>
                <a:gd name="T4" fmla="*/ 4 w 201"/>
                <a:gd name="T5" fmla="*/ 0 h 23"/>
                <a:gd name="T6" fmla="*/ 201 w 201"/>
                <a:gd name="T7" fmla="*/ 0 h 23"/>
                <a:gd name="T8" fmla="*/ 195 w 201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23">
                  <a:moveTo>
                    <a:pt x="195" y="23"/>
                  </a:moveTo>
                  <a:lnTo>
                    <a:pt x="0" y="23"/>
                  </a:lnTo>
                  <a:lnTo>
                    <a:pt x="4" y="0"/>
                  </a:lnTo>
                  <a:lnTo>
                    <a:pt x="201" y="0"/>
                  </a:lnTo>
                  <a:lnTo>
                    <a:pt x="195" y="23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5A66E79-D7D5-4115-B222-A3AF8BAD8313}"/>
                </a:ext>
              </a:extLst>
            </p:cNvPr>
            <p:cNvSpPr>
              <a:spLocks/>
            </p:cNvSpPr>
            <p:nvPr/>
          </p:nvSpPr>
          <p:spPr bwMode="auto">
            <a:xfrm>
              <a:off x="3065463" y="4346575"/>
              <a:ext cx="315913" cy="34925"/>
            </a:xfrm>
            <a:custGeom>
              <a:avLst/>
              <a:gdLst>
                <a:gd name="T0" fmla="*/ 196 w 199"/>
                <a:gd name="T1" fmla="*/ 22 h 22"/>
                <a:gd name="T2" fmla="*/ 0 w 199"/>
                <a:gd name="T3" fmla="*/ 22 h 22"/>
                <a:gd name="T4" fmla="*/ 4 w 199"/>
                <a:gd name="T5" fmla="*/ 0 h 22"/>
                <a:gd name="T6" fmla="*/ 199 w 199"/>
                <a:gd name="T7" fmla="*/ 0 h 22"/>
                <a:gd name="T8" fmla="*/ 196 w 199"/>
                <a:gd name="T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9" h="22">
                  <a:moveTo>
                    <a:pt x="196" y="22"/>
                  </a:moveTo>
                  <a:lnTo>
                    <a:pt x="0" y="22"/>
                  </a:lnTo>
                  <a:lnTo>
                    <a:pt x="4" y="0"/>
                  </a:lnTo>
                  <a:lnTo>
                    <a:pt x="199" y="0"/>
                  </a:lnTo>
                  <a:lnTo>
                    <a:pt x="196" y="22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F1133DE-FB3E-4FA9-880A-FA9761FC1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1488" y="4605338"/>
              <a:ext cx="319088" cy="33338"/>
            </a:xfrm>
            <a:custGeom>
              <a:avLst/>
              <a:gdLst>
                <a:gd name="T0" fmla="*/ 196 w 201"/>
                <a:gd name="T1" fmla="*/ 21 h 21"/>
                <a:gd name="T2" fmla="*/ 0 w 201"/>
                <a:gd name="T3" fmla="*/ 21 h 21"/>
                <a:gd name="T4" fmla="*/ 6 w 201"/>
                <a:gd name="T5" fmla="*/ 0 h 21"/>
                <a:gd name="T6" fmla="*/ 201 w 201"/>
                <a:gd name="T7" fmla="*/ 0 h 21"/>
                <a:gd name="T8" fmla="*/ 196 w 201"/>
                <a:gd name="T9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21">
                  <a:moveTo>
                    <a:pt x="196" y="21"/>
                  </a:moveTo>
                  <a:lnTo>
                    <a:pt x="0" y="21"/>
                  </a:lnTo>
                  <a:lnTo>
                    <a:pt x="6" y="0"/>
                  </a:lnTo>
                  <a:lnTo>
                    <a:pt x="201" y="0"/>
                  </a:lnTo>
                  <a:lnTo>
                    <a:pt x="196" y="21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3038AA9-4E57-45C7-88C1-52C76161BC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957513" y="4862513"/>
              <a:ext cx="320675" cy="36513"/>
            </a:xfrm>
            <a:custGeom>
              <a:avLst/>
              <a:gdLst>
                <a:gd name="T0" fmla="*/ 198 w 202"/>
                <a:gd name="T1" fmla="*/ 23 h 23"/>
                <a:gd name="T2" fmla="*/ 0 w 202"/>
                <a:gd name="T3" fmla="*/ 23 h 23"/>
                <a:gd name="T4" fmla="*/ 6 w 202"/>
                <a:gd name="T5" fmla="*/ 0 h 23"/>
                <a:gd name="T6" fmla="*/ 202 w 202"/>
                <a:gd name="T7" fmla="*/ 0 h 23"/>
                <a:gd name="T8" fmla="*/ 198 w 202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23">
                  <a:moveTo>
                    <a:pt x="198" y="23"/>
                  </a:moveTo>
                  <a:lnTo>
                    <a:pt x="0" y="23"/>
                  </a:lnTo>
                  <a:lnTo>
                    <a:pt x="6" y="0"/>
                  </a:lnTo>
                  <a:lnTo>
                    <a:pt x="202" y="0"/>
                  </a:lnTo>
                  <a:lnTo>
                    <a:pt x="198" y="23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70724EBF-824A-425D-865D-6D7E12307B42}"/>
                </a:ext>
              </a:extLst>
            </p:cNvPr>
            <p:cNvSpPr>
              <a:spLocks/>
            </p:cNvSpPr>
            <p:nvPr/>
          </p:nvSpPr>
          <p:spPr bwMode="auto">
            <a:xfrm>
              <a:off x="2906713" y="5121275"/>
              <a:ext cx="320675" cy="36513"/>
            </a:xfrm>
            <a:custGeom>
              <a:avLst/>
              <a:gdLst>
                <a:gd name="T0" fmla="*/ 196 w 202"/>
                <a:gd name="T1" fmla="*/ 23 h 23"/>
                <a:gd name="T2" fmla="*/ 0 w 202"/>
                <a:gd name="T3" fmla="*/ 23 h 23"/>
                <a:gd name="T4" fmla="*/ 4 w 202"/>
                <a:gd name="T5" fmla="*/ 0 h 23"/>
                <a:gd name="T6" fmla="*/ 202 w 202"/>
                <a:gd name="T7" fmla="*/ 0 h 23"/>
                <a:gd name="T8" fmla="*/ 196 w 202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23">
                  <a:moveTo>
                    <a:pt x="196" y="23"/>
                  </a:moveTo>
                  <a:lnTo>
                    <a:pt x="0" y="23"/>
                  </a:lnTo>
                  <a:lnTo>
                    <a:pt x="4" y="0"/>
                  </a:lnTo>
                  <a:lnTo>
                    <a:pt x="202" y="0"/>
                  </a:lnTo>
                  <a:lnTo>
                    <a:pt x="196" y="23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B5151EE6-E88A-4DBB-AFAE-0CABF3CAE2A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52738" y="5381625"/>
              <a:ext cx="320675" cy="36513"/>
            </a:xfrm>
            <a:custGeom>
              <a:avLst/>
              <a:gdLst>
                <a:gd name="T0" fmla="*/ 198 w 202"/>
                <a:gd name="T1" fmla="*/ 23 h 23"/>
                <a:gd name="T2" fmla="*/ 0 w 202"/>
                <a:gd name="T3" fmla="*/ 23 h 23"/>
                <a:gd name="T4" fmla="*/ 6 w 202"/>
                <a:gd name="T5" fmla="*/ 0 h 23"/>
                <a:gd name="T6" fmla="*/ 202 w 202"/>
                <a:gd name="T7" fmla="*/ 0 h 23"/>
                <a:gd name="T8" fmla="*/ 198 w 202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23">
                  <a:moveTo>
                    <a:pt x="198" y="23"/>
                  </a:moveTo>
                  <a:lnTo>
                    <a:pt x="0" y="23"/>
                  </a:lnTo>
                  <a:lnTo>
                    <a:pt x="6" y="0"/>
                  </a:lnTo>
                  <a:lnTo>
                    <a:pt x="202" y="0"/>
                  </a:lnTo>
                  <a:lnTo>
                    <a:pt x="198" y="23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6A6A5253-A295-43C4-8FA3-E5D74CE85939}"/>
                </a:ext>
              </a:extLst>
            </p:cNvPr>
            <p:cNvSpPr>
              <a:spLocks/>
            </p:cNvSpPr>
            <p:nvPr/>
          </p:nvSpPr>
          <p:spPr bwMode="auto">
            <a:xfrm>
              <a:off x="2801938" y="5640388"/>
              <a:ext cx="317500" cy="36513"/>
            </a:xfrm>
            <a:custGeom>
              <a:avLst/>
              <a:gdLst>
                <a:gd name="T0" fmla="*/ 196 w 200"/>
                <a:gd name="T1" fmla="*/ 23 h 23"/>
                <a:gd name="T2" fmla="*/ 0 w 200"/>
                <a:gd name="T3" fmla="*/ 23 h 23"/>
                <a:gd name="T4" fmla="*/ 4 w 200"/>
                <a:gd name="T5" fmla="*/ 0 h 23"/>
                <a:gd name="T6" fmla="*/ 200 w 200"/>
                <a:gd name="T7" fmla="*/ 0 h 23"/>
                <a:gd name="T8" fmla="*/ 196 w 200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0" h="23">
                  <a:moveTo>
                    <a:pt x="196" y="23"/>
                  </a:moveTo>
                  <a:lnTo>
                    <a:pt x="0" y="23"/>
                  </a:lnTo>
                  <a:lnTo>
                    <a:pt x="4" y="0"/>
                  </a:lnTo>
                  <a:lnTo>
                    <a:pt x="200" y="0"/>
                  </a:lnTo>
                  <a:lnTo>
                    <a:pt x="196" y="23"/>
                  </a:lnTo>
                  <a:close/>
                </a:path>
              </a:pathLst>
            </a:custGeom>
            <a:solidFill>
              <a:srgbClr val="6D6D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1C82F162-77B2-4A7D-B907-EEC06E2BC6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32125" y="3767138"/>
              <a:ext cx="493713" cy="2005013"/>
            </a:xfrm>
            <a:custGeom>
              <a:avLst/>
              <a:gdLst>
                <a:gd name="T0" fmla="*/ 53 w 311"/>
                <a:gd name="T1" fmla="*/ 1263 h 1263"/>
                <a:gd name="T2" fmla="*/ 0 w 311"/>
                <a:gd name="T3" fmla="*/ 1263 h 1263"/>
                <a:gd name="T4" fmla="*/ 258 w 311"/>
                <a:gd name="T5" fmla="*/ 0 h 1263"/>
                <a:gd name="T6" fmla="*/ 311 w 311"/>
                <a:gd name="T7" fmla="*/ 0 h 1263"/>
                <a:gd name="T8" fmla="*/ 53 w 311"/>
                <a:gd name="T9" fmla="*/ 1263 h 1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1" h="1263">
                  <a:moveTo>
                    <a:pt x="53" y="1263"/>
                  </a:moveTo>
                  <a:lnTo>
                    <a:pt x="0" y="1263"/>
                  </a:lnTo>
                  <a:lnTo>
                    <a:pt x="258" y="0"/>
                  </a:lnTo>
                  <a:lnTo>
                    <a:pt x="311" y="0"/>
                  </a:lnTo>
                  <a:lnTo>
                    <a:pt x="53" y="1263"/>
                  </a:lnTo>
                  <a:close/>
                </a:path>
              </a:pathLst>
            </a:custGeom>
            <a:solidFill>
              <a:srgbClr val="5656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42ECD98B-21C9-4E60-A4FE-3AB3A341C312}"/>
                </a:ext>
              </a:extLst>
            </p:cNvPr>
            <p:cNvSpPr>
              <a:spLocks/>
            </p:cNvSpPr>
            <p:nvPr/>
          </p:nvSpPr>
          <p:spPr bwMode="auto">
            <a:xfrm>
              <a:off x="3448050" y="3767138"/>
              <a:ext cx="488950" cy="2005013"/>
            </a:xfrm>
            <a:custGeom>
              <a:avLst/>
              <a:gdLst>
                <a:gd name="T0" fmla="*/ 256 w 308"/>
                <a:gd name="T1" fmla="*/ 1263 h 1263"/>
                <a:gd name="T2" fmla="*/ 308 w 308"/>
                <a:gd name="T3" fmla="*/ 1263 h 1263"/>
                <a:gd name="T4" fmla="*/ 52 w 308"/>
                <a:gd name="T5" fmla="*/ 0 h 1263"/>
                <a:gd name="T6" fmla="*/ 0 w 308"/>
                <a:gd name="T7" fmla="*/ 0 h 1263"/>
                <a:gd name="T8" fmla="*/ 256 w 308"/>
                <a:gd name="T9" fmla="*/ 1263 h 1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8" h="1263">
                  <a:moveTo>
                    <a:pt x="256" y="1263"/>
                  </a:moveTo>
                  <a:lnTo>
                    <a:pt x="308" y="1263"/>
                  </a:lnTo>
                  <a:lnTo>
                    <a:pt x="52" y="0"/>
                  </a:lnTo>
                  <a:lnTo>
                    <a:pt x="0" y="0"/>
                  </a:lnTo>
                  <a:lnTo>
                    <a:pt x="256" y="1263"/>
                  </a:lnTo>
                  <a:close/>
                </a:path>
              </a:pathLst>
            </a:custGeom>
            <a:solidFill>
              <a:srgbClr val="7474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DF483E0-7A85-4CA8-B6FE-08E3C409BE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1200" y="4086225"/>
              <a:ext cx="319088" cy="36513"/>
            </a:xfrm>
            <a:custGeom>
              <a:avLst/>
              <a:gdLst>
                <a:gd name="T0" fmla="*/ 3 w 201"/>
                <a:gd name="T1" fmla="*/ 23 h 23"/>
                <a:gd name="T2" fmla="*/ 201 w 201"/>
                <a:gd name="T3" fmla="*/ 23 h 23"/>
                <a:gd name="T4" fmla="*/ 195 w 201"/>
                <a:gd name="T5" fmla="*/ 0 h 23"/>
                <a:gd name="T6" fmla="*/ 0 w 201"/>
                <a:gd name="T7" fmla="*/ 0 h 23"/>
                <a:gd name="T8" fmla="*/ 3 w 201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23">
                  <a:moveTo>
                    <a:pt x="3" y="23"/>
                  </a:moveTo>
                  <a:lnTo>
                    <a:pt x="201" y="23"/>
                  </a:lnTo>
                  <a:lnTo>
                    <a:pt x="195" y="0"/>
                  </a:lnTo>
                  <a:lnTo>
                    <a:pt x="0" y="0"/>
                  </a:lnTo>
                  <a:lnTo>
                    <a:pt x="3" y="23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6D197BE3-50FE-4DD4-9177-1C9DB64058A9}"/>
                </a:ext>
              </a:extLst>
            </p:cNvPr>
            <p:cNvSpPr>
              <a:spLocks/>
            </p:cNvSpPr>
            <p:nvPr/>
          </p:nvSpPr>
          <p:spPr bwMode="auto">
            <a:xfrm>
              <a:off x="3197225" y="3827463"/>
              <a:ext cx="319088" cy="36513"/>
            </a:xfrm>
            <a:custGeom>
              <a:avLst/>
              <a:gdLst>
                <a:gd name="T0" fmla="*/ 5 w 201"/>
                <a:gd name="T1" fmla="*/ 23 h 23"/>
                <a:gd name="T2" fmla="*/ 201 w 201"/>
                <a:gd name="T3" fmla="*/ 23 h 23"/>
                <a:gd name="T4" fmla="*/ 197 w 201"/>
                <a:gd name="T5" fmla="*/ 0 h 23"/>
                <a:gd name="T6" fmla="*/ 0 w 201"/>
                <a:gd name="T7" fmla="*/ 0 h 23"/>
                <a:gd name="T8" fmla="*/ 5 w 201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23">
                  <a:moveTo>
                    <a:pt x="5" y="23"/>
                  </a:moveTo>
                  <a:lnTo>
                    <a:pt x="201" y="23"/>
                  </a:lnTo>
                  <a:lnTo>
                    <a:pt x="197" y="0"/>
                  </a:lnTo>
                  <a:lnTo>
                    <a:pt x="0" y="0"/>
                  </a:lnTo>
                  <a:lnTo>
                    <a:pt x="5" y="23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3DBFA76-CE77-457E-ADB6-47E06466A520}"/>
                </a:ext>
              </a:extLst>
            </p:cNvPr>
            <p:cNvSpPr>
              <a:spLocks/>
            </p:cNvSpPr>
            <p:nvPr/>
          </p:nvSpPr>
          <p:spPr bwMode="auto">
            <a:xfrm>
              <a:off x="3303588" y="4346575"/>
              <a:ext cx="317500" cy="34925"/>
            </a:xfrm>
            <a:custGeom>
              <a:avLst/>
              <a:gdLst>
                <a:gd name="T0" fmla="*/ 4 w 200"/>
                <a:gd name="T1" fmla="*/ 22 h 22"/>
                <a:gd name="T2" fmla="*/ 200 w 200"/>
                <a:gd name="T3" fmla="*/ 22 h 22"/>
                <a:gd name="T4" fmla="*/ 196 w 200"/>
                <a:gd name="T5" fmla="*/ 0 h 22"/>
                <a:gd name="T6" fmla="*/ 0 w 200"/>
                <a:gd name="T7" fmla="*/ 0 h 22"/>
                <a:gd name="T8" fmla="*/ 4 w 200"/>
                <a:gd name="T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0" h="22">
                  <a:moveTo>
                    <a:pt x="4" y="22"/>
                  </a:moveTo>
                  <a:lnTo>
                    <a:pt x="200" y="22"/>
                  </a:lnTo>
                  <a:lnTo>
                    <a:pt x="196" y="0"/>
                  </a:lnTo>
                  <a:lnTo>
                    <a:pt x="0" y="0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0F74C2F3-55E8-4A4A-B23D-07692254985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54388" y="4605338"/>
              <a:ext cx="320675" cy="33338"/>
            </a:xfrm>
            <a:custGeom>
              <a:avLst/>
              <a:gdLst>
                <a:gd name="T0" fmla="*/ 6 w 202"/>
                <a:gd name="T1" fmla="*/ 21 h 21"/>
                <a:gd name="T2" fmla="*/ 202 w 202"/>
                <a:gd name="T3" fmla="*/ 21 h 21"/>
                <a:gd name="T4" fmla="*/ 198 w 202"/>
                <a:gd name="T5" fmla="*/ 0 h 21"/>
                <a:gd name="T6" fmla="*/ 0 w 202"/>
                <a:gd name="T7" fmla="*/ 0 h 21"/>
                <a:gd name="T8" fmla="*/ 6 w 202"/>
                <a:gd name="T9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21">
                  <a:moveTo>
                    <a:pt x="6" y="21"/>
                  </a:moveTo>
                  <a:lnTo>
                    <a:pt x="202" y="21"/>
                  </a:lnTo>
                  <a:lnTo>
                    <a:pt x="198" y="0"/>
                  </a:lnTo>
                  <a:lnTo>
                    <a:pt x="0" y="0"/>
                  </a:lnTo>
                  <a:lnTo>
                    <a:pt x="6" y="21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79951E6C-8F39-4CD0-A9B0-FA08F78F9728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8363" y="4862513"/>
              <a:ext cx="320675" cy="36513"/>
            </a:xfrm>
            <a:custGeom>
              <a:avLst/>
              <a:gdLst>
                <a:gd name="T0" fmla="*/ 4 w 202"/>
                <a:gd name="T1" fmla="*/ 23 h 23"/>
                <a:gd name="T2" fmla="*/ 202 w 202"/>
                <a:gd name="T3" fmla="*/ 23 h 23"/>
                <a:gd name="T4" fmla="*/ 196 w 202"/>
                <a:gd name="T5" fmla="*/ 0 h 23"/>
                <a:gd name="T6" fmla="*/ 0 w 202"/>
                <a:gd name="T7" fmla="*/ 0 h 23"/>
                <a:gd name="T8" fmla="*/ 4 w 202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23">
                  <a:moveTo>
                    <a:pt x="4" y="23"/>
                  </a:moveTo>
                  <a:lnTo>
                    <a:pt x="202" y="23"/>
                  </a:lnTo>
                  <a:lnTo>
                    <a:pt x="196" y="0"/>
                  </a:lnTo>
                  <a:lnTo>
                    <a:pt x="0" y="0"/>
                  </a:lnTo>
                  <a:lnTo>
                    <a:pt x="4" y="23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8AB5CF2D-423C-4D3C-8E87-0A68A7AA1D39}"/>
                </a:ext>
              </a:extLst>
            </p:cNvPr>
            <p:cNvSpPr>
              <a:spLocks/>
            </p:cNvSpPr>
            <p:nvPr/>
          </p:nvSpPr>
          <p:spPr bwMode="auto">
            <a:xfrm>
              <a:off x="3459163" y="5121275"/>
              <a:ext cx="320675" cy="36513"/>
            </a:xfrm>
            <a:custGeom>
              <a:avLst/>
              <a:gdLst>
                <a:gd name="T0" fmla="*/ 6 w 202"/>
                <a:gd name="T1" fmla="*/ 23 h 23"/>
                <a:gd name="T2" fmla="*/ 202 w 202"/>
                <a:gd name="T3" fmla="*/ 23 h 23"/>
                <a:gd name="T4" fmla="*/ 198 w 202"/>
                <a:gd name="T5" fmla="*/ 0 h 23"/>
                <a:gd name="T6" fmla="*/ 0 w 202"/>
                <a:gd name="T7" fmla="*/ 0 h 23"/>
                <a:gd name="T8" fmla="*/ 6 w 202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23">
                  <a:moveTo>
                    <a:pt x="6" y="23"/>
                  </a:moveTo>
                  <a:lnTo>
                    <a:pt x="202" y="23"/>
                  </a:lnTo>
                  <a:lnTo>
                    <a:pt x="198" y="0"/>
                  </a:lnTo>
                  <a:lnTo>
                    <a:pt x="0" y="0"/>
                  </a:lnTo>
                  <a:lnTo>
                    <a:pt x="6" y="23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B54BE0D-DFBD-498F-A27F-7933084EC044}"/>
                </a:ext>
              </a:extLst>
            </p:cNvPr>
            <p:cNvSpPr>
              <a:spLocks/>
            </p:cNvSpPr>
            <p:nvPr/>
          </p:nvSpPr>
          <p:spPr bwMode="auto">
            <a:xfrm>
              <a:off x="3513138" y="5381625"/>
              <a:ext cx="319088" cy="36513"/>
            </a:xfrm>
            <a:custGeom>
              <a:avLst/>
              <a:gdLst>
                <a:gd name="T0" fmla="*/ 6 w 201"/>
                <a:gd name="T1" fmla="*/ 23 h 23"/>
                <a:gd name="T2" fmla="*/ 201 w 201"/>
                <a:gd name="T3" fmla="*/ 23 h 23"/>
                <a:gd name="T4" fmla="*/ 196 w 201"/>
                <a:gd name="T5" fmla="*/ 0 h 23"/>
                <a:gd name="T6" fmla="*/ 0 w 201"/>
                <a:gd name="T7" fmla="*/ 0 h 23"/>
                <a:gd name="T8" fmla="*/ 6 w 201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23">
                  <a:moveTo>
                    <a:pt x="6" y="23"/>
                  </a:moveTo>
                  <a:lnTo>
                    <a:pt x="201" y="23"/>
                  </a:lnTo>
                  <a:lnTo>
                    <a:pt x="196" y="0"/>
                  </a:lnTo>
                  <a:lnTo>
                    <a:pt x="0" y="0"/>
                  </a:lnTo>
                  <a:lnTo>
                    <a:pt x="6" y="23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503CC8EE-AFF5-4208-A286-B30D5C79FD5B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7113" y="5640388"/>
              <a:ext cx="319088" cy="36513"/>
            </a:xfrm>
            <a:custGeom>
              <a:avLst/>
              <a:gdLst>
                <a:gd name="T0" fmla="*/ 4 w 201"/>
                <a:gd name="T1" fmla="*/ 23 h 23"/>
                <a:gd name="T2" fmla="*/ 201 w 201"/>
                <a:gd name="T3" fmla="*/ 23 h 23"/>
                <a:gd name="T4" fmla="*/ 196 w 201"/>
                <a:gd name="T5" fmla="*/ 0 h 23"/>
                <a:gd name="T6" fmla="*/ 0 w 201"/>
                <a:gd name="T7" fmla="*/ 0 h 23"/>
                <a:gd name="T8" fmla="*/ 4 w 201"/>
                <a:gd name="T9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1" h="23">
                  <a:moveTo>
                    <a:pt x="4" y="23"/>
                  </a:moveTo>
                  <a:lnTo>
                    <a:pt x="201" y="23"/>
                  </a:lnTo>
                  <a:lnTo>
                    <a:pt x="196" y="0"/>
                  </a:lnTo>
                  <a:lnTo>
                    <a:pt x="0" y="0"/>
                  </a:lnTo>
                  <a:lnTo>
                    <a:pt x="4" y="23"/>
                  </a:lnTo>
                  <a:close/>
                </a:path>
              </a:pathLst>
            </a:custGeom>
            <a:solidFill>
              <a:srgbClr val="8B8BF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28A7CFD-A5EE-4466-81E1-136FC7426464}"/>
                </a:ext>
              </a:extLst>
            </p:cNvPr>
            <p:cNvSpPr>
              <a:spLocks/>
            </p:cNvSpPr>
            <p:nvPr/>
          </p:nvSpPr>
          <p:spPr bwMode="auto">
            <a:xfrm>
              <a:off x="3160713" y="3767138"/>
              <a:ext cx="493713" cy="2005013"/>
            </a:xfrm>
            <a:custGeom>
              <a:avLst/>
              <a:gdLst>
                <a:gd name="T0" fmla="*/ 258 w 311"/>
                <a:gd name="T1" fmla="*/ 1263 h 1263"/>
                <a:gd name="T2" fmla="*/ 311 w 311"/>
                <a:gd name="T3" fmla="*/ 1263 h 1263"/>
                <a:gd name="T4" fmla="*/ 55 w 311"/>
                <a:gd name="T5" fmla="*/ 0 h 1263"/>
                <a:gd name="T6" fmla="*/ 0 w 311"/>
                <a:gd name="T7" fmla="*/ 0 h 1263"/>
                <a:gd name="T8" fmla="*/ 258 w 311"/>
                <a:gd name="T9" fmla="*/ 1263 h 1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1" h="1263">
                  <a:moveTo>
                    <a:pt x="258" y="1263"/>
                  </a:moveTo>
                  <a:lnTo>
                    <a:pt x="311" y="1263"/>
                  </a:lnTo>
                  <a:lnTo>
                    <a:pt x="55" y="0"/>
                  </a:lnTo>
                  <a:lnTo>
                    <a:pt x="0" y="0"/>
                  </a:lnTo>
                  <a:lnTo>
                    <a:pt x="258" y="1263"/>
                  </a:lnTo>
                  <a:close/>
                </a:path>
              </a:pathLst>
            </a:custGeom>
            <a:solidFill>
              <a:srgbClr val="7474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01DBE390-B73F-4D98-9482-058C70D8083A}"/>
                </a:ext>
              </a:extLst>
            </p:cNvPr>
            <p:cNvSpPr>
              <a:spLocks/>
            </p:cNvSpPr>
            <p:nvPr/>
          </p:nvSpPr>
          <p:spPr bwMode="auto">
            <a:xfrm>
              <a:off x="2598738" y="949325"/>
              <a:ext cx="601663" cy="685800"/>
            </a:xfrm>
            <a:custGeom>
              <a:avLst/>
              <a:gdLst>
                <a:gd name="T0" fmla="*/ 78 w 201"/>
                <a:gd name="T1" fmla="*/ 229 h 230"/>
                <a:gd name="T2" fmla="*/ 39 w 201"/>
                <a:gd name="T3" fmla="*/ 145 h 230"/>
                <a:gd name="T4" fmla="*/ 2 w 201"/>
                <a:gd name="T5" fmla="*/ 70 h 230"/>
                <a:gd name="T6" fmla="*/ 57 w 201"/>
                <a:gd name="T7" fmla="*/ 15 h 230"/>
                <a:gd name="T8" fmla="*/ 201 w 201"/>
                <a:gd name="T9" fmla="*/ 230 h 230"/>
                <a:gd name="T10" fmla="*/ 78 w 201"/>
                <a:gd name="T11" fmla="*/ 229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1" h="230">
                  <a:moveTo>
                    <a:pt x="78" y="229"/>
                  </a:moveTo>
                  <a:cubicBezTo>
                    <a:pt x="78" y="199"/>
                    <a:pt x="54" y="168"/>
                    <a:pt x="39" y="145"/>
                  </a:cubicBezTo>
                  <a:cubicBezTo>
                    <a:pt x="25" y="124"/>
                    <a:pt x="0" y="98"/>
                    <a:pt x="2" y="70"/>
                  </a:cubicBezTo>
                  <a:cubicBezTo>
                    <a:pt x="3" y="43"/>
                    <a:pt x="30" y="20"/>
                    <a:pt x="57" y="15"/>
                  </a:cubicBezTo>
                  <a:cubicBezTo>
                    <a:pt x="149" y="0"/>
                    <a:pt x="190" y="167"/>
                    <a:pt x="201" y="230"/>
                  </a:cubicBezTo>
                  <a:lnTo>
                    <a:pt x="78" y="229"/>
                  </a:lnTo>
                  <a:close/>
                </a:path>
              </a:pathLst>
            </a:custGeom>
            <a:solidFill>
              <a:srgbClr val="C6A8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1986EFA1-ACBA-4256-BA2C-A87C8ABFEC8B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9113" y="3838575"/>
              <a:ext cx="250825" cy="77788"/>
            </a:xfrm>
            <a:custGeom>
              <a:avLst/>
              <a:gdLst>
                <a:gd name="T0" fmla="*/ 42 w 84"/>
                <a:gd name="T1" fmla="*/ 0 h 26"/>
                <a:gd name="T2" fmla="*/ 11 w 84"/>
                <a:gd name="T3" fmla="*/ 23 h 26"/>
                <a:gd name="T4" fmla="*/ 82 w 84"/>
                <a:gd name="T5" fmla="*/ 14 h 26"/>
                <a:gd name="T6" fmla="*/ 84 w 84"/>
                <a:gd name="T7" fmla="*/ 0 h 26"/>
                <a:gd name="T8" fmla="*/ 55 w 84"/>
                <a:gd name="T9" fmla="*/ 10 h 26"/>
                <a:gd name="T10" fmla="*/ 42 w 84"/>
                <a:gd name="T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4" h="26">
                  <a:moveTo>
                    <a:pt x="42" y="0"/>
                  </a:moveTo>
                  <a:cubicBezTo>
                    <a:pt x="38" y="3"/>
                    <a:pt x="0" y="19"/>
                    <a:pt x="11" y="23"/>
                  </a:cubicBezTo>
                  <a:cubicBezTo>
                    <a:pt x="18" y="26"/>
                    <a:pt x="70" y="18"/>
                    <a:pt x="82" y="14"/>
                  </a:cubicBezTo>
                  <a:cubicBezTo>
                    <a:pt x="83" y="11"/>
                    <a:pt x="83" y="4"/>
                    <a:pt x="84" y="0"/>
                  </a:cubicBezTo>
                  <a:cubicBezTo>
                    <a:pt x="72" y="5"/>
                    <a:pt x="65" y="6"/>
                    <a:pt x="55" y="10"/>
                  </a:cubicBezTo>
                  <a:cubicBezTo>
                    <a:pt x="51" y="7"/>
                    <a:pt x="46" y="0"/>
                    <a:pt x="42" y="0"/>
                  </a:cubicBezTo>
                  <a:close/>
                </a:path>
              </a:pathLst>
            </a:custGeom>
            <a:solidFill>
              <a:srgbClr val="3940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D65111C8-3C2F-44A6-BDB4-9405E91CF16B}"/>
                </a:ext>
              </a:extLst>
            </p:cNvPr>
            <p:cNvSpPr>
              <a:spLocks/>
            </p:cNvSpPr>
            <p:nvPr/>
          </p:nvSpPr>
          <p:spPr bwMode="auto">
            <a:xfrm>
              <a:off x="3103563" y="2511425"/>
              <a:ext cx="239713" cy="1357313"/>
            </a:xfrm>
            <a:custGeom>
              <a:avLst/>
              <a:gdLst>
                <a:gd name="T0" fmla="*/ 69 w 80"/>
                <a:gd name="T1" fmla="*/ 237 h 455"/>
                <a:gd name="T2" fmla="*/ 70 w 80"/>
                <a:gd name="T3" fmla="*/ 0 h 455"/>
                <a:gd name="T4" fmla="*/ 0 w 80"/>
                <a:gd name="T5" fmla="*/ 4 h 455"/>
                <a:gd name="T6" fmla="*/ 22 w 80"/>
                <a:gd name="T7" fmla="*/ 175 h 455"/>
                <a:gd name="T8" fmla="*/ 22 w 80"/>
                <a:gd name="T9" fmla="*/ 228 h 455"/>
                <a:gd name="T10" fmla="*/ 44 w 80"/>
                <a:gd name="T11" fmla="*/ 432 h 455"/>
                <a:gd name="T12" fmla="*/ 27 w 80"/>
                <a:gd name="T13" fmla="*/ 445 h 455"/>
                <a:gd name="T14" fmla="*/ 40 w 80"/>
                <a:gd name="T15" fmla="*/ 455 h 455"/>
                <a:gd name="T16" fmla="*/ 69 w 80"/>
                <a:gd name="T17" fmla="*/ 445 h 455"/>
                <a:gd name="T18" fmla="*/ 68 w 80"/>
                <a:gd name="T19" fmla="*/ 410 h 455"/>
                <a:gd name="T20" fmla="*/ 69 w 80"/>
                <a:gd name="T21" fmla="*/ 237 h 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0" h="455">
                  <a:moveTo>
                    <a:pt x="69" y="237"/>
                  </a:moveTo>
                  <a:cubicBezTo>
                    <a:pt x="70" y="217"/>
                    <a:pt x="80" y="71"/>
                    <a:pt x="70" y="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31"/>
                    <a:pt x="19" y="156"/>
                    <a:pt x="22" y="175"/>
                  </a:cubicBezTo>
                  <a:cubicBezTo>
                    <a:pt x="25" y="188"/>
                    <a:pt x="24" y="215"/>
                    <a:pt x="22" y="228"/>
                  </a:cubicBezTo>
                  <a:cubicBezTo>
                    <a:pt x="15" y="269"/>
                    <a:pt x="47" y="427"/>
                    <a:pt x="44" y="432"/>
                  </a:cubicBezTo>
                  <a:cubicBezTo>
                    <a:pt x="40" y="439"/>
                    <a:pt x="28" y="443"/>
                    <a:pt x="27" y="445"/>
                  </a:cubicBezTo>
                  <a:cubicBezTo>
                    <a:pt x="31" y="445"/>
                    <a:pt x="36" y="452"/>
                    <a:pt x="40" y="455"/>
                  </a:cubicBezTo>
                  <a:cubicBezTo>
                    <a:pt x="50" y="452"/>
                    <a:pt x="57" y="451"/>
                    <a:pt x="69" y="445"/>
                  </a:cubicBezTo>
                  <a:cubicBezTo>
                    <a:pt x="69" y="437"/>
                    <a:pt x="68" y="417"/>
                    <a:pt x="68" y="410"/>
                  </a:cubicBezTo>
                  <a:cubicBezTo>
                    <a:pt x="69" y="395"/>
                    <a:pt x="68" y="241"/>
                    <a:pt x="69" y="237"/>
                  </a:cubicBezTo>
                  <a:close/>
                </a:path>
              </a:pathLst>
            </a:custGeom>
            <a:solidFill>
              <a:srgbClr val="D6A0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7DF660C4-EB40-4559-933A-E11E1D061BFD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3600" y="3838575"/>
              <a:ext cx="250825" cy="77788"/>
            </a:xfrm>
            <a:custGeom>
              <a:avLst/>
              <a:gdLst>
                <a:gd name="T0" fmla="*/ 42 w 84"/>
                <a:gd name="T1" fmla="*/ 0 h 26"/>
                <a:gd name="T2" fmla="*/ 72 w 84"/>
                <a:gd name="T3" fmla="*/ 23 h 26"/>
                <a:gd name="T4" fmla="*/ 1 w 84"/>
                <a:gd name="T5" fmla="*/ 14 h 26"/>
                <a:gd name="T6" fmla="*/ 0 w 84"/>
                <a:gd name="T7" fmla="*/ 0 h 26"/>
                <a:gd name="T8" fmla="*/ 29 w 84"/>
                <a:gd name="T9" fmla="*/ 10 h 26"/>
                <a:gd name="T10" fmla="*/ 42 w 84"/>
                <a:gd name="T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4" h="26">
                  <a:moveTo>
                    <a:pt x="42" y="0"/>
                  </a:moveTo>
                  <a:cubicBezTo>
                    <a:pt x="45" y="3"/>
                    <a:pt x="84" y="19"/>
                    <a:pt x="72" y="23"/>
                  </a:cubicBezTo>
                  <a:cubicBezTo>
                    <a:pt x="66" y="26"/>
                    <a:pt x="14" y="18"/>
                    <a:pt x="1" y="14"/>
                  </a:cubicBezTo>
                  <a:cubicBezTo>
                    <a:pt x="0" y="11"/>
                    <a:pt x="0" y="4"/>
                    <a:pt x="0" y="0"/>
                  </a:cubicBezTo>
                  <a:cubicBezTo>
                    <a:pt x="12" y="5"/>
                    <a:pt x="18" y="6"/>
                    <a:pt x="29" y="10"/>
                  </a:cubicBezTo>
                  <a:cubicBezTo>
                    <a:pt x="32" y="7"/>
                    <a:pt x="37" y="0"/>
                    <a:pt x="42" y="0"/>
                  </a:cubicBezTo>
                  <a:close/>
                </a:path>
              </a:pathLst>
            </a:custGeom>
            <a:solidFill>
              <a:srgbClr val="3940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72D7C15A-F0F2-408C-B6CA-EFCAB40C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7088" y="2511425"/>
              <a:ext cx="241300" cy="1357313"/>
            </a:xfrm>
            <a:custGeom>
              <a:avLst/>
              <a:gdLst>
                <a:gd name="T0" fmla="*/ 12 w 81"/>
                <a:gd name="T1" fmla="*/ 237 h 455"/>
                <a:gd name="T2" fmla="*/ 11 w 81"/>
                <a:gd name="T3" fmla="*/ 0 h 455"/>
                <a:gd name="T4" fmla="*/ 81 w 81"/>
                <a:gd name="T5" fmla="*/ 4 h 455"/>
                <a:gd name="T6" fmla="*/ 58 w 81"/>
                <a:gd name="T7" fmla="*/ 175 h 455"/>
                <a:gd name="T8" fmla="*/ 58 w 81"/>
                <a:gd name="T9" fmla="*/ 228 h 455"/>
                <a:gd name="T10" fmla="*/ 36 w 81"/>
                <a:gd name="T11" fmla="*/ 432 h 455"/>
                <a:gd name="T12" fmla="*/ 54 w 81"/>
                <a:gd name="T13" fmla="*/ 445 h 455"/>
                <a:gd name="T14" fmla="*/ 41 w 81"/>
                <a:gd name="T15" fmla="*/ 455 h 455"/>
                <a:gd name="T16" fmla="*/ 12 w 81"/>
                <a:gd name="T17" fmla="*/ 445 h 455"/>
                <a:gd name="T18" fmla="*/ 12 w 81"/>
                <a:gd name="T19" fmla="*/ 410 h 455"/>
                <a:gd name="T20" fmla="*/ 12 w 81"/>
                <a:gd name="T21" fmla="*/ 237 h 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1" h="455">
                  <a:moveTo>
                    <a:pt x="12" y="237"/>
                  </a:moveTo>
                  <a:cubicBezTo>
                    <a:pt x="10" y="217"/>
                    <a:pt x="0" y="71"/>
                    <a:pt x="11" y="0"/>
                  </a:cubicBezTo>
                  <a:cubicBezTo>
                    <a:pt x="81" y="4"/>
                    <a:pt x="81" y="4"/>
                    <a:pt x="81" y="4"/>
                  </a:cubicBezTo>
                  <a:cubicBezTo>
                    <a:pt x="79" y="31"/>
                    <a:pt x="61" y="156"/>
                    <a:pt x="58" y="175"/>
                  </a:cubicBezTo>
                  <a:cubicBezTo>
                    <a:pt x="56" y="188"/>
                    <a:pt x="56" y="215"/>
                    <a:pt x="58" y="228"/>
                  </a:cubicBezTo>
                  <a:cubicBezTo>
                    <a:pt x="65" y="269"/>
                    <a:pt x="33" y="427"/>
                    <a:pt x="36" y="432"/>
                  </a:cubicBezTo>
                  <a:cubicBezTo>
                    <a:pt x="41" y="439"/>
                    <a:pt x="52" y="443"/>
                    <a:pt x="54" y="445"/>
                  </a:cubicBezTo>
                  <a:cubicBezTo>
                    <a:pt x="49" y="445"/>
                    <a:pt x="44" y="452"/>
                    <a:pt x="41" y="455"/>
                  </a:cubicBezTo>
                  <a:cubicBezTo>
                    <a:pt x="30" y="452"/>
                    <a:pt x="23" y="451"/>
                    <a:pt x="12" y="445"/>
                  </a:cubicBezTo>
                  <a:cubicBezTo>
                    <a:pt x="11" y="437"/>
                    <a:pt x="13" y="417"/>
                    <a:pt x="12" y="410"/>
                  </a:cubicBezTo>
                  <a:cubicBezTo>
                    <a:pt x="11" y="395"/>
                    <a:pt x="12" y="241"/>
                    <a:pt x="12" y="237"/>
                  </a:cubicBezTo>
                  <a:close/>
                </a:path>
              </a:pathLst>
            </a:custGeom>
            <a:solidFill>
              <a:srgbClr val="D6A0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81CB552A-141E-452D-B850-37DE91CAC0D9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763" y="2162175"/>
              <a:ext cx="628650" cy="692150"/>
            </a:xfrm>
            <a:custGeom>
              <a:avLst/>
              <a:gdLst>
                <a:gd name="T0" fmla="*/ 160 w 210"/>
                <a:gd name="T1" fmla="*/ 0 h 232"/>
                <a:gd name="T2" fmla="*/ 30 w 210"/>
                <a:gd name="T3" fmla="*/ 5 h 232"/>
                <a:gd name="T4" fmla="*/ 11 w 210"/>
                <a:gd name="T5" fmla="*/ 158 h 232"/>
                <a:gd name="T6" fmla="*/ 18 w 210"/>
                <a:gd name="T7" fmla="*/ 220 h 232"/>
                <a:gd name="T8" fmla="*/ 149 w 210"/>
                <a:gd name="T9" fmla="*/ 227 h 232"/>
                <a:gd name="T10" fmla="*/ 154 w 210"/>
                <a:gd name="T11" fmla="*/ 124 h 232"/>
                <a:gd name="T12" fmla="*/ 162 w 210"/>
                <a:gd name="T13" fmla="*/ 225 h 232"/>
                <a:gd name="T14" fmla="*/ 186 w 210"/>
                <a:gd name="T15" fmla="*/ 223 h 232"/>
                <a:gd name="T16" fmla="*/ 160 w 210"/>
                <a:gd name="T17" fmla="*/ 0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232">
                  <a:moveTo>
                    <a:pt x="160" y="0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0" y="35"/>
                    <a:pt x="11" y="158"/>
                  </a:cubicBezTo>
                  <a:cubicBezTo>
                    <a:pt x="18" y="220"/>
                    <a:pt x="18" y="220"/>
                    <a:pt x="18" y="220"/>
                  </a:cubicBezTo>
                  <a:cubicBezTo>
                    <a:pt x="18" y="220"/>
                    <a:pt x="72" y="232"/>
                    <a:pt x="149" y="227"/>
                  </a:cubicBezTo>
                  <a:cubicBezTo>
                    <a:pt x="154" y="124"/>
                    <a:pt x="154" y="124"/>
                    <a:pt x="154" y="124"/>
                  </a:cubicBezTo>
                  <a:cubicBezTo>
                    <a:pt x="162" y="225"/>
                    <a:pt x="162" y="225"/>
                    <a:pt x="162" y="225"/>
                  </a:cubicBezTo>
                  <a:cubicBezTo>
                    <a:pt x="170" y="225"/>
                    <a:pt x="178" y="224"/>
                    <a:pt x="186" y="223"/>
                  </a:cubicBezTo>
                  <a:cubicBezTo>
                    <a:pt x="186" y="223"/>
                    <a:pt x="210" y="82"/>
                    <a:pt x="160" y="0"/>
                  </a:cubicBezTo>
                  <a:close/>
                </a:path>
              </a:pathLst>
            </a:custGeom>
            <a:solidFill>
              <a:srgbClr val="132A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E1991643-664A-40A7-9AC1-17957028DBE6}"/>
                </a:ext>
              </a:extLst>
            </p:cNvPr>
            <p:cNvSpPr>
              <a:spLocks/>
            </p:cNvSpPr>
            <p:nvPr/>
          </p:nvSpPr>
          <p:spPr bwMode="auto">
            <a:xfrm>
              <a:off x="2625725" y="1390650"/>
              <a:ext cx="1055688" cy="1160463"/>
            </a:xfrm>
            <a:custGeom>
              <a:avLst/>
              <a:gdLst>
                <a:gd name="T0" fmla="*/ 284 w 353"/>
                <a:gd name="T1" fmla="*/ 131 h 389"/>
                <a:gd name="T2" fmla="*/ 321 w 353"/>
                <a:gd name="T3" fmla="*/ 163 h 389"/>
                <a:gd name="T4" fmla="*/ 353 w 353"/>
                <a:gd name="T5" fmla="*/ 145 h 389"/>
                <a:gd name="T6" fmla="*/ 245 w 353"/>
                <a:gd name="T7" fmla="*/ 44 h 389"/>
                <a:gd name="T8" fmla="*/ 186 w 353"/>
                <a:gd name="T9" fmla="*/ 7 h 389"/>
                <a:gd name="T10" fmla="*/ 127 w 353"/>
                <a:gd name="T11" fmla="*/ 48 h 389"/>
                <a:gd name="T12" fmla="*/ 117 w 353"/>
                <a:gd name="T13" fmla="*/ 51 h 389"/>
                <a:gd name="T14" fmla="*/ 36 w 353"/>
                <a:gd name="T15" fmla="*/ 101 h 389"/>
                <a:gd name="T16" fmla="*/ 17 w 353"/>
                <a:gd name="T17" fmla="*/ 216 h 389"/>
                <a:gd name="T18" fmla="*/ 25 w 353"/>
                <a:gd name="T19" fmla="*/ 258 h 389"/>
                <a:gd name="T20" fmla="*/ 54 w 353"/>
                <a:gd name="T21" fmla="*/ 232 h 389"/>
                <a:gd name="T22" fmla="*/ 69 w 353"/>
                <a:gd name="T23" fmla="*/ 113 h 389"/>
                <a:gd name="T24" fmla="*/ 133 w 353"/>
                <a:gd name="T25" fmla="*/ 194 h 389"/>
                <a:gd name="T26" fmla="*/ 146 w 353"/>
                <a:gd name="T27" fmla="*/ 285 h 389"/>
                <a:gd name="T28" fmla="*/ 147 w 353"/>
                <a:gd name="T29" fmla="*/ 387 h 389"/>
                <a:gd name="T30" fmla="*/ 225 w 353"/>
                <a:gd name="T31" fmla="*/ 380 h 389"/>
                <a:gd name="T32" fmla="*/ 232 w 353"/>
                <a:gd name="T33" fmla="*/ 378 h 389"/>
                <a:gd name="T34" fmla="*/ 238 w 353"/>
                <a:gd name="T35" fmla="*/ 329 h 389"/>
                <a:gd name="T36" fmla="*/ 264 w 353"/>
                <a:gd name="T37" fmla="*/ 370 h 389"/>
                <a:gd name="T38" fmla="*/ 340 w 353"/>
                <a:gd name="T39" fmla="*/ 339 h 389"/>
                <a:gd name="T40" fmla="*/ 337 w 353"/>
                <a:gd name="T41" fmla="*/ 318 h 389"/>
                <a:gd name="T42" fmla="*/ 280 w 353"/>
                <a:gd name="T43" fmla="*/ 227 h 389"/>
                <a:gd name="T44" fmla="*/ 233 w 353"/>
                <a:gd name="T45" fmla="*/ 147 h 389"/>
                <a:gd name="T46" fmla="*/ 209 w 353"/>
                <a:gd name="T47" fmla="*/ 48 h 389"/>
                <a:gd name="T48" fmla="*/ 284 w 353"/>
                <a:gd name="T49" fmla="*/ 131 h 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53" h="389">
                  <a:moveTo>
                    <a:pt x="284" y="131"/>
                  </a:moveTo>
                  <a:cubicBezTo>
                    <a:pt x="295" y="139"/>
                    <a:pt x="311" y="158"/>
                    <a:pt x="321" y="163"/>
                  </a:cubicBezTo>
                  <a:cubicBezTo>
                    <a:pt x="339" y="170"/>
                    <a:pt x="337" y="157"/>
                    <a:pt x="353" y="145"/>
                  </a:cubicBezTo>
                  <a:cubicBezTo>
                    <a:pt x="353" y="145"/>
                    <a:pt x="271" y="76"/>
                    <a:pt x="245" y="44"/>
                  </a:cubicBezTo>
                  <a:cubicBezTo>
                    <a:pt x="230" y="25"/>
                    <a:pt x="214" y="0"/>
                    <a:pt x="186" y="7"/>
                  </a:cubicBezTo>
                  <a:cubicBezTo>
                    <a:pt x="163" y="12"/>
                    <a:pt x="151" y="41"/>
                    <a:pt x="127" y="48"/>
                  </a:cubicBezTo>
                  <a:cubicBezTo>
                    <a:pt x="117" y="51"/>
                    <a:pt x="117" y="51"/>
                    <a:pt x="117" y="51"/>
                  </a:cubicBezTo>
                  <a:cubicBezTo>
                    <a:pt x="77" y="56"/>
                    <a:pt x="41" y="53"/>
                    <a:pt x="36" y="101"/>
                  </a:cubicBezTo>
                  <a:cubicBezTo>
                    <a:pt x="32" y="141"/>
                    <a:pt x="27" y="178"/>
                    <a:pt x="17" y="216"/>
                  </a:cubicBezTo>
                  <a:cubicBezTo>
                    <a:pt x="13" y="233"/>
                    <a:pt x="0" y="254"/>
                    <a:pt x="25" y="258"/>
                  </a:cubicBezTo>
                  <a:cubicBezTo>
                    <a:pt x="44" y="261"/>
                    <a:pt x="49" y="248"/>
                    <a:pt x="54" y="232"/>
                  </a:cubicBezTo>
                  <a:cubicBezTo>
                    <a:pt x="64" y="198"/>
                    <a:pt x="70" y="148"/>
                    <a:pt x="69" y="113"/>
                  </a:cubicBezTo>
                  <a:cubicBezTo>
                    <a:pt x="83" y="142"/>
                    <a:pt x="116" y="164"/>
                    <a:pt x="133" y="194"/>
                  </a:cubicBezTo>
                  <a:cubicBezTo>
                    <a:pt x="149" y="223"/>
                    <a:pt x="149" y="252"/>
                    <a:pt x="146" y="285"/>
                  </a:cubicBezTo>
                  <a:cubicBezTo>
                    <a:pt x="143" y="320"/>
                    <a:pt x="139" y="357"/>
                    <a:pt x="147" y="387"/>
                  </a:cubicBezTo>
                  <a:cubicBezTo>
                    <a:pt x="174" y="389"/>
                    <a:pt x="206" y="384"/>
                    <a:pt x="225" y="380"/>
                  </a:cubicBezTo>
                  <a:cubicBezTo>
                    <a:pt x="227" y="379"/>
                    <a:pt x="230" y="379"/>
                    <a:pt x="232" y="378"/>
                  </a:cubicBezTo>
                  <a:cubicBezTo>
                    <a:pt x="234" y="360"/>
                    <a:pt x="236" y="335"/>
                    <a:pt x="238" y="329"/>
                  </a:cubicBezTo>
                  <a:cubicBezTo>
                    <a:pt x="242" y="337"/>
                    <a:pt x="256" y="355"/>
                    <a:pt x="264" y="370"/>
                  </a:cubicBezTo>
                  <a:cubicBezTo>
                    <a:pt x="290" y="363"/>
                    <a:pt x="316" y="353"/>
                    <a:pt x="340" y="339"/>
                  </a:cubicBezTo>
                  <a:cubicBezTo>
                    <a:pt x="340" y="333"/>
                    <a:pt x="339" y="326"/>
                    <a:pt x="337" y="318"/>
                  </a:cubicBezTo>
                  <a:cubicBezTo>
                    <a:pt x="330" y="285"/>
                    <a:pt x="306" y="249"/>
                    <a:pt x="280" y="227"/>
                  </a:cubicBezTo>
                  <a:cubicBezTo>
                    <a:pt x="249" y="201"/>
                    <a:pt x="239" y="186"/>
                    <a:pt x="233" y="147"/>
                  </a:cubicBezTo>
                  <a:cubicBezTo>
                    <a:pt x="229" y="116"/>
                    <a:pt x="224" y="76"/>
                    <a:pt x="209" y="48"/>
                  </a:cubicBezTo>
                  <a:cubicBezTo>
                    <a:pt x="223" y="78"/>
                    <a:pt x="261" y="110"/>
                    <a:pt x="284" y="131"/>
                  </a:cubicBezTo>
                  <a:close/>
                </a:path>
              </a:pathLst>
            </a:custGeom>
            <a:solidFill>
              <a:srgbClr val="2043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39" name="Freeform 33">
              <a:extLst>
                <a:ext uri="{FF2B5EF4-FFF2-40B4-BE49-F238E27FC236}">
                  <a16:creationId xmlns:a16="http://schemas.microsoft.com/office/drawing/2014/main" id="{8EE8209C-8F85-480F-B9DC-B5CDB70F4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2824163" y="1422400"/>
              <a:ext cx="384175" cy="376238"/>
            </a:xfrm>
            <a:custGeom>
              <a:avLst/>
              <a:gdLst>
                <a:gd name="T0" fmla="*/ 41 w 129"/>
                <a:gd name="T1" fmla="*/ 34 h 126"/>
                <a:gd name="T2" fmla="*/ 9 w 129"/>
                <a:gd name="T3" fmla="*/ 58 h 126"/>
                <a:gd name="T4" fmla="*/ 1 w 129"/>
                <a:gd name="T5" fmla="*/ 74 h 126"/>
                <a:gd name="T6" fmla="*/ 10 w 129"/>
                <a:gd name="T7" fmla="*/ 79 h 126"/>
                <a:gd name="T8" fmla="*/ 39 w 129"/>
                <a:gd name="T9" fmla="*/ 72 h 126"/>
                <a:gd name="T10" fmla="*/ 27 w 129"/>
                <a:gd name="T11" fmla="*/ 89 h 126"/>
                <a:gd name="T12" fmla="*/ 28 w 129"/>
                <a:gd name="T13" fmla="*/ 103 h 126"/>
                <a:gd name="T14" fmla="*/ 66 w 129"/>
                <a:gd name="T15" fmla="*/ 120 h 126"/>
                <a:gd name="T16" fmla="*/ 105 w 129"/>
                <a:gd name="T17" fmla="*/ 125 h 126"/>
                <a:gd name="T18" fmla="*/ 116 w 129"/>
                <a:gd name="T19" fmla="*/ 115 h 126"/>
                <a:gd name="T20" fmla="*/ 121 w 129"/>
                <a:gd name="T21" fmla="*/ 92 h 126"/>
                <a:gd name="T22" fmla="*/ 126 w 129"/>
                <a:gd name="T23" fmla="*/ 47 h 126"/>
                <a:gd name="T24" fmla="*/ 94 w 129"/>
                <a:gd name="T25" fmla="*/ 46 h 126"/>
                <a:gd name="T26" fmla="*/ 119 w 129"/>
                <a:gd name="T27" fmla="*/ 12 h 126"/>
                <a:gd name="T28" fmla="*/ 54 w 129"/>
                <a:gd name="T29" fmla="*/ 30 h 126"/>
                <a:gd name="T30" fmla="*/ 54 w 129"/>
                <a:gd name="T31" fmla="*/ 29 h 126"/>
                <a:gd name="T32" fmla="*/ 41 w 129"/>
                <a:gd name="T33" fmla="*/ 34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9" h="126">
                  <a:moveTo>
                    <a:pt x="41" y="34"/>
                  </a:moveTo>
                  <a:cubicBezTo>
                    <a:pt x="30" y="39"/>
                    <a:pt x="16" y="47"/>
                    <a:pt x="9" y="58"/>
                  </a:cubicBezTo>
                  <a:cubicBezTo>
                    <a:pt x="6" y="62"/>
                    <a:pt x="2" y="69"/>
                    <a:pt x="1" y="74"/>
                  </a:cubicBezTo>
                  <a:cubicBezTo>
                    <a:pt x="0" y="82"/>
                    <a:pt x="2" y="80"/>
                    <a:pt x="10" y="79"/>
                  </a:cubicBezTo>
                  <a:cubicBezTo>
                    <a:pt x="19" y="78"/>
                    <a:pt x="32" y="76"/>
                    <a:pt x="39" y="72"/>
                  </a:cubicBezTo>
                  <a:cubicBezTo>
                    <a:pt x="34" y="76"/>
                    <a:pt x="30" y="83"/>
                    <a:pt x="27" y="89"/>
                  </a:cubicBezTo>
                  <a:cubicBezTo>
                    <a:pt x="22" y="96"/>
                    <a:pt x="22" y="98"/>
                    <a:pt x="28" y="103"/>
                  </a:cubicBezTo>
                  <a:cubicBezTo>
                    <a:pt x="39" y="112"/>
                    <a:pt x="53" y="116"/>
                    <a:pt x="66" y="120"/>
                  </a:cubicBezTo>
                  <a:cubicBezTo>
                    <a:pt x="79" y="124"/>
                    <a:pt x="93" y="126"/>
                    <a:pt x="105" y="125"/>
                  </a:cubicBezTo>
                  <a:cubicBezTo>
                    <a:pt x="114" y="123"/>
                    <a:pt x="114" y="122"/>
                    <a:pt x="116" y="115"/>
                  </a:cubicBezTo>
                  <a:cubicBezTo>
                    <a:pt x="118" y="107"/>
                    <a:pt x="119" y="99"/>
                    <a:pt x="121" y="92"/>
                  </a:cubicBezTo>
                  <a:cubicBezTo>
                    <a:pt x="124" y="79"/>
                    <a:pt x="129" y="61"/>
                    <a:pt x="126" y="47"/>
                  </a:cubicBezTo>
                  <a:cubicBezTo>
                    <a:pt x="123" y="30"/>
                    <a:pt x="104" y="40"/>
                    <a:pt x="94" y="46"/>
                  </a:cubicBezTo>
                  <a:cubicBezTo>
                    <a:pt x="102" y="34"/>
                    <a:pt x="114" y="25"/>
                    <a:pt x="119" y="12"/>
                  </a:cubicBezTo>
                  <a:cubicBezTo>
                    <a:pt x="100" y="0"/>
                    <a:pt x="69" y="19"/>
                    <a:pt x="54" y="30"/>
                  </a:cubicBezTo>
                  <a:cubicBezTo>
                    <a:pt x="53" y="30"/>
                    <a:pt x="54" y="29"/>
                    <a:pt x="54" y="29"/>
                  </a:cubicBezTo>
                  <a:lnTo>
                    <a:pt x="41" y="34"/>
                  </a:lnTo>
                  <a:close/>
                </a:path>
              </a:pathLst>
            </a:custGeom>
            <a:solidFill>
              <a:srgbClr val="5769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EFCB875A-A0E6-4770-86A6-A2359269AE1D}"/>
                </a:ext>
              </a:extLst>
            </p:cNvPr>
            <p:cNvSpPr>
              <a:spLocks/>
            </p:cNvSpPr>
            <p:nvPr/>
          </p:nvSpPr>
          <p:spPr bwMode="auto">
            <a:xfrm>
              <a:off x="3021013" y="1581150"/>
              <a:ext cx="133350" cy="203200"/>
            </a:xfrm>
            <a:custGeom>
              <a:avLst/>
              <a:gdLst>
                <a:gd name="T0" fmla="*/ 43 w 45"/>
                <a:gd name="T1" fmla="*/ 64 h 68"/>
                <a:gd name="T2" fmla="*/ 42 w 45"/>
                <a:gd name="T3" fmla="*/ 56 h 68"/>
                <a:gd name="T4" fmla="*/ 32 w 45"/>
                <a:gd name="T5" fmla="*/ 13 h 68"/>
                <a:gd name="T6" fmla="*/ 23 w 45"/>
                <a:gd name="T7" fmla="*/ 9 h 68"/>
                <a:gd name="T8" fmla="*/ 2 w 45"/>
                <a:gd name="T9" fmla="*/ 0 h 68"/>
                <a:gd name="T10" fmla="*/ 0 w 45"/>
                <a:gd name="T11" fmla="*/ 23 h 68"/>
                <a:gd name="T12" fmla="*/ 0 w 45"/>
                <a:gd name="T13" fmla="*/ 38 h 68"/>
                <a:gd name="T14" fmla="*/ 34 w 45"/>
                <a:gd name="T15" fmla="*/ 63 h 68"/>
                <a:gd name="T16" fmla="*/ 44 w 45"/>
                <a:gd name="T17" fmla="*/ 68 h 68"/>
                <a:gd name="T18" fmla="*/ 45 w 45"/>
                <a:gd name="T19" fmla="*/ 67 h 68"/>
                <a:gd name="T20" fmla="*/ 43 w 45"/>
                <a:gd name="T21" fmla="*/ 6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5" h="68">
                  <a:moveTo>
                    <a:pt x="43" y="64"/>
                  </a:moveTo>
                  <a:cubicBezTo>
                    <a:pt x="43" y="61"/>
                    <a:pt x="42" y="58"/>
                    <a:pt x="42" y="56"/>
                  </a:cubicBezTo>
                  <a:cubicBezTo>
                    <a:pt x="41" y="53"/>
                    <a:pt x="37" y="32"/>
                    <a:pt x="32" y="13"/>
                  </a:cubicBezTo>
                  <a:cubicBezTo>
                    <a:pt x="29" y="11"/>
                    <a:pt x="26" y="10"/>
                    <a:pt x="23" y="9"/>
                  </a:cubicBezTo>
                  <a:cubicBezTo>
                    <a:pt x="17" y="5"/>
                    <a:pt x="9" y="2"/>
                    <a:pt x="2" y="0"/>
                  </a:cubicBezTo>
                  <a:cubicBezTo>
                    <a:pt x="0" y="7"/>
                    <a:pt x="0" y="15"/>
                    <a:pt x="0" y="23"/>
                  </a:cubicBezTo>
                  <a:cubicBezTo>
                    <a:pt x="0" y="27"/>
                    <a:pt x="0" y="33"/>
                    <a:pt x="0" y="38"/>
                  </a:cubicBezTo>
                  <a:cubicBezTo>
                    <a:pt x="15" y="49"/>
                    <a:pt x="30" y="61"/>
                    <a:pt x="34" y="63"/>
                  </a:cubicBezTo>
                  <a:cubicBezTo>
                    <a:pt x="37" y="65"/>
                    <a:pt x="40" y="68"/>
                    <a:pt x="44" y="68"/>
                  </a:cubicBezTo>
                  <a:cubicBezTo>
                    <a:pt x="45" y="67"/>
                    <a:pt x="45" y="67"/>
                    <a:pt x="45" y="67"/>
                  </a:cubicBezTo>
                  <a:cubicBezTo>
                    <a:pt x="44" y="68"/>
                    <a:pt x="44" y="65"/>
                    <a:pt x="43" y="64"/>
                  </a:cubicBezTo>
                  <a:close/>
                </a:path>
              </a:pathLst>
            </a:custGeom>
            <a:solidFill>
              <a:srgbClr val="AECD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35E3A151-4514-414A-A4FC-D327D9C4FACC}"/>
                </a:ext>
              </a:extLst>
            </p:cNvPr>
            <p:cNvSpPr>
              <a:spLocks/>
            </p:cNvSpPr>
            <p:nvPr/>
          </p:nvSpPr>
          <p:spPr bwMode="auto">
            <a:xfrm>
              <a:off x="2895600" y="1500188"/>
              <a:ext cx="220663" cy="193675"/>
            </a:xfrm>
            <a:custGeom>
              <a:avLst/>
              <a:gdLst>
                <a:gd name="T0" fmla="*/ 42 w 74"/>
                <a:gd name="T1" fmla="*/ 50 h 65"/>
                <a:gd name="T2" fmla="*/ 44 w 74"/>
                <a:gd name="T3" fmla="*/ 27 h 65"/>
                <a:gd name="T4" fmla="*/ 65 w 74"/>
                <a:gd name="T5" fmla="*/ 36 h 65"/>
                <a:gd name="T6" fmla="*/ 74 w 74"/>
                <a:gd name="T7" fmla="*/ 40 h 65"/>
                <a:gd name="T8" fmla="*/ 61 w 74"/>
                <a:gd name="T9" fmla="*/ 3 h 65"/>
                <a:gd name="T10" fmla="*/ 35 w 74"/>
                <a:gd name="T11" fmla="*/ 4 h 65"/>
                <a:gd name="T12" fmla="*/ 16 w 74"/>
                <a:gd name="T13" fmla="*/ 42 h 65"/>
                <a:gd name="T14" fmla="*/ 42 w 74"/>
                <a:gd name="T15" fmla="*/ 65 h 65"/>
                <a:gd name="T16" fmla="*/ 42 w 74"/>
                <a:gd name="T17" fmla="*/ 5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4" h="65">
                  <a:moveTo>
                    <a:pt x="42" y="50"/>
                  </a:moveTo>
                  <a:cubicBezTo>
                    <a:pt x="42" y="42"/>
                    <a:pt x="42" y="34"/>
                    <a:pt x="44" y="27"/>
                  </a:cubicBezTo>
                  <a:cubicBezTo>
                    <a:pt x="51" y="29"/>
                    <a:pt x="59" y="32"/>
                    <a:pt x="65" y="36"/>
                  </a:cubicBezTo>
                  <a:cubicBezTo>
                    <a:pt x="68" y="37"/>
                    <a:pt x="71" y="38"/>
                    <a:pt x="74" y="40"/>
                  </a:cubicBezTo>
                  <a:cubicBezTo>
                    <a:pt x="70" y="22"/>
                    <a:pt x="65" y="5"/>
                    <a:pt x="61" y="3"/>
                  </a:cubicBezTo>
                  <a:cubicBezTo>
                    <a:pt x="54" y="0"/>
                    <a:pt x="42" y="1"/>
                    <a:pt x="35" y="4"/>
                  </a:cubicBezTo>
                  <a:cubicBezTo>
                    <a:pt x="21" y="9"/>
                    <a:pt x="0" y="24"/>
                    <a:pt x="16" y="42"/>
                  </a:cubicBezTo>
                  <a:cubicBezTo>
                    <a:pt x="18" y="45"/>
                    <a:pt x="30" y="55"/>
                    <a:pt x="42" y="65"/>
                  </a:cubicBezTo>
                  <a:cubicBezTo>
                    <a:pt x="42" y="60"/>
                    <a:pt x="42" y="54"/>
                    <a:pt x="42" y="50"/>
                  </a:cubicBezTo>
                  <a:close/>
                </a:path>
              </a:pathLst>
            </a:custGeom>
            <a:solidFill>
              <a:srgbClr val="D9E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03214C1B-09CC-4C52-A7EE-B8B2FA3D3D07}"/>
                </a:ext>
              </a:extLst>
            </p:cNvPr>
            <p:cNvSpPr>
              <a:spLocks/>
            </p:cNvSpPr>
            <p:nvPr/>
          </p:nvSpPr>
          <p:spPr bwMode="auto">
            <a:xfrm>
              <a:off x="2625725" y="1071563"/>
              <a:ext cx="425450" cy="500063"/>
            </a:xfrm>
            <a:custGeom>
              <a:avLst/>
              <a:gdLst>
                <a:gd name="T0" fmla="*/ 120 w 142"/>
                <a:gd name="T1" fmla="*/ 167 h 168"/>
                <a:gd name="T2" fmla="*/ 142 w 142"/>
                <a:gd name="T3" fmla="*/ 148 h 168"/>
                <a:gd name="T4" fmla="*/ 117 w 142"/>
                <a:gd name="T5" fmla="*/ 117 h 168"/>
                <a:gd name="T6" fmla="*/ 108 w 142"/>
                <a:gd name="T7" fmla="*/ 35 h 168"/>
                <a:gd name="T8" fmla="*/ 43 w 142"/>
                <a:gd name="T9" fmla="*/ 17 h 168"/>
                <a:gd name="T10" fmla="*/ 91 w 142"/>
                <a:gd name="T11" fmla="*/ 125 h 168"/>
                <a:gd name="T12" fmla="*/ 97 w 142"/>
                <a:gd name="T13" fmla="*/ 125 h 168"/>
                <a:gd name="T14" fmla="*/ 107 w 142"/>
                <a:gd name="T15" fmla="*/ 163 h 168"/>
                <a:gd name="T16" fmla="*/ 120 w 142"/>
                <a:gd name="T17" fmla="*/ 167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2" h="168">
                  <a:moveTo>
                    <a:pt x="120" y="167"/>
                  </a:moveTo>
                  <a:cubicBezTo>
                    <a:pt x="130" y="166"/>
                    <a:pt x="139" y="158"/>
                    <a:pt x="142" y="148"/>
                  </a:cubicBezTo>
                  <a:cubicBezTo>
                    <a:pt x="140" y="146"/>
                    <a:pt x="117" y="117"/>
                    <a:pt x="117" y="117"/>
                  </a:cubicBezTo>
                  <a:cubicBezTo>
                    <a:pt x="122" y="90"/>
                    <a:pt x="128" y="58"/>
                    <a:pt x="108" y="35"/>
                  </a:cubicBezTo>
                  <a:cubicBezTo>
                    <a:pt x="90" y="14"/>
                    <a:pt x="67" y="0"/>
                    <a:pt x="43" y="17"/>
                  </a:cubicBezTo>
                  <a:cubicBezTo>
                    <a:pt x="0" y="48"/>
                    <a:pt x="61" y="127"/>
                    <a:pt x="91" y="125"/>
                  </a:cubicBezTo>
                  <a:cubicBezTo>
                    <a:pt x="97" y="125"/>
                    <a:pt x="97" y="125"/>
                    <a:pt x="97" y="125"/>
                  </a:cubicBezTo>
                  <a:cubicBezTo>
                    <a:pt x="101" y="139"/>
                    <a:pt x="107" y="163"/>
                    <a:pt x="107" y="163"/>
                  </a:cubicBezTo>
                  <a:cubicBezTo>
                    <a:pt x="112" y="166"/>
                    <a:pt x="113" y="168"/>
                    <a:pt x="120" y="167"/>
                  </a:cubicBez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2491FE9C-F2ED-4B59-BA57-F935C6199280}"/>
                </a:ext>
              </a:extLst>
            </p:cNvPr>
            <p:cNvSpPr>
              <a:spLocks/>
            </p:cNvSpPr>
            <p:nvPr/>
          </p:nvSpPr>
          <p:spPr bwMode="auto">
            <a:xfrm>
              <a:off x="2617788" y="1035050"/>
              <a:ext cx="363538" cy="271463"/>
            </a:xfrm>
            <a:custGeom>
              <a:avLst/>
              <a:gdLst>
                <a:gd name="T0" fmla="*/ 29 w 122"/>
                <a:gd name="T1" fmla="*/ 87 h 91"/>
                <a:gd name="T2" fmla="*/ 50 w 122"/>
                <a:gd name="T3" fmla="*/ 69 h 91"/>
                <a:gd name="T4" fmla="*/ 77 w 122"/>
                <a:gd name="T5" fmla="*/ 23 h 91"/>
                <a:gd name="T6" fmla="*/ 97 w 122"/>
                <a:gd name="T7" fmla="*/ 81 h 91"/>
                <a:gd name="T8" fmla="*/ 105 w 122"/>
                <a:gd name="T9" fmla="*/ 53 h 91"/>
                <a:gd name="T10" fmla="*/ 110 w 122"/>
                <a:gd name="T11" fmla="*/ 91 h 91"/>
                <a:gd name="T12" fmla="*/ 85 w 122"/>
                <a:gd name="T13" fmla="*/ 7 h 91"/>
                <a:gd name="T14" fmla="*/ 23 w 122"/>
                <a:gd name="T15" fmla="*/ 68 h 91"/>
                <a:gd name="T16" fmla="*/ 29 w 122"/>
                <a:gd name="T17" fmla="*/ 8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2" h="91">
                  <a:moveTo>
                    <a:pt x="29" y="87"/>
                  </a:moveTo>
                  <a:cubicBezTo>
                    <a:pt x="34" y="81"/>
                    <a:pt x="44" y="76"/>
                    <a:pt x="50" y="69"/>
                  </a:cubicBezTo>
                  <a:cubicBezTo>
                    <a:pt x="63" y="56"/>
                    <a:pt x="73" y="42"/>
                    <a:pt x="77" y="23"/>
                  </a:cubicBezTo>
                  <a:cubicBezTo>
                    <a:pt x="96" y="31"/>
                    <a:pt x="97" y="64"/>
                    <a:pt x="97" y="81"/>
                  </a:cubicBezTo>
                  <a:cubicBezTo>
                    <a:pt x="102" y="73"/>
                    <a:pt x="105" y="62"/>
                    <a:pt x="105" y="53"/>
                  </a:cubicBezTo>
                  <a:cubicBezTo>
                    <a:pt x="109" y="65"/>
                    <a:pt x="110" y="78"/>
                    <a:pt x="110" y="91"/>
                  </a:cubicBezTo>
                  <a:cubicBezTo>
                    <a:pt x="122" y="66"/>
                    <a:pt x="118" y="16"/>
                    <a:pt x="85" y="7"/>
                  </a:cubicBezTo>
                  <a:cubicBezTo>
                    <a:pt x="56" y="0"/>
                    <a:pt x="0" y="43"/>
                    <a:pt x="23" y="68"/>
                  </a:cubicBezTo>
                  <a:lnTo>
                    <a:pt x="29" y="87"/>
                  </a:lnTo>
                  <a:close/>
                </a:path>
              </a:pathLst>
            </a:custGeom>
            <a:solidFill>
              <a:srgbClr val="C6A8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B127C566-7CA2-47E2-8C82-87A74694AF6B}"/>
                </a:ext>
              </a:extLst>
            </p:cNvPr>
            <p:cNvSpPr>
              <a:spLocks/>
            </p:cNvSpPr>
            <p:nvPr/>
          </p:nvSpPr>
          <p:spPr bwMode="auto">
            <a:xfrm>
              <a:off x="4594225" y="3711575"/>
              <a:ext cx="558800" cy="292100"/>
            </a:xfrm>
            <a:custGeom>
              <a:avLst/>
              <a:gdLst>
                <a:gd name="T0" fmla="*/ 0 w 187"/>
                <a:gd name="T1" fmla="*/ 48 h 98"/>
                <a:gd name="T2" fmla="*/ 79 w 187"/>
                <a:gd name="T3" fmla="*/ 41 h 98"/>
                <a:gd name="T4" fmla="*/ 187 w 187"/>
                <a:gd name="T5" fmla="*/ 0 h 98"/>
                <a:gd name="T6" fmla="*/ 174 w 187"/>
                <a:gd name="T7" fmla="*/ 59 h 98"/>
                <a:gd name="T8" fmla="*/ 8 w 187"/>
                <a:gd name="T9" fmla="*/ 94 h 98"/>
                <a:gd name="T10" fmla="*/ 0 w 187"/>
                <a:gd name="T11" fmla="*/ 4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7" h="98">
                  <a:moveTo>
                    <a:pt x="0" y="48"/>
                  </a:moveTo>
                  <a:cubicBezTo>
                    <a:pt x="27" y="46"/>
                    <a:pt x="51" y="47"/>
                    <a:pt x="79" y="41"/>
                  </a:cubicBezTo>
                  <a:cubicBezTo>
                    <a:pt x="116" y="34"/>
                    <a:pt x="155" y="23"/>
                    <a:pt x="187" y="0"/>
                  </a:cubicBezTo>
                  <a:cubicBezTo>
                    <a:pt x="185" y="13"/>
                    <a:pt x="182" y="49"/>
                    <a:pt x="174" y="59"/>
                  </a:cubicBezTo>
                  <a:cubicBezTo>
                    <a:pt x="162" y="74"/>
                    <a:pt x="45" y="98"/>
                    <a:pt x="8" y="94"/>
                  </a:cubicBezTo>
                  <a:lnTo>
                    <a:pt x="0" y="48"/>
                  </a:lnTo>
                  <a:close/>
                </a:path>
              </a:pathLst>
            </a:custGeom>
            <a:solidFill>
              <a:srgbClr val="7592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5" name="Freeform 39">
              <a:extLst>
                <a:ext uri="{FF2B5EF4-FFF2-40B4-BE49-F238E27FC236}">
                  <a16:creationId xmlns:a16="http://schemas.microsoft.com/office/drawing/2014/main" id="{79262C7C-3CCC-4AEA-AD00-3F3FB489FF56}"/>
                </a:ext>
              </a:extLst>
            </p:cNvPr>
            <p:cNvSpPr>
              <a:spLocks/>
            </p:cNvSpPr>
            <p:nvPr/>
          </p:nvSpPr>
          <p:spPr bwMode="auto">
            <a:xfrm>
              <a:off x="2984500" y="3468688"/>
              <a:ext cx="1985963" cy="1584325"/>
            </a:xfrm>
            <a:custGeom>
              <a:avLst/>
              <a:gdLst>
                <a:gd name="T0" fmla="*/ 630 w 665"/>
                <a:gd name="T1" fmla="*/ 24 h 531"/>
                <a:gd name="T2" fmla="*/ 617 w 665"/>
                <a:gd name="T3" fmla="*/ 19 h 531"/>
                <a:gd name="T4" fmla="*/ 514 w 665"/>
                <a:gd name="T5" fmla="*/ 14 h 531"/>
                <a:gd name="T6" fmla="*/ 498 w 665"/>
                <a:gd name="T7" fmla="*/ 39 h 531"/>
                <a:gd name="T8" fmla="*/ 504 w 665"/>
                <a:gd name="T9" fmla="*/ 74 h 531"/>
                <a:gd name="T10" fmla="*/ 396 w 665"/>
                <a:gd name="T11" fmla="*/ 182 h 531"/>
                <a:gd name="T12" fmla="*/ 288 w 665"/>
                <a:gd name="T13" fmla="*/ 74 h 531"/>
                <a:gd name="T14" fmla="*/ 294 w 665"/>
                <a:gd name="T15" fmla="*/ 39 h 531"/>
                <a:gd name="T16" fmla="*/ 278 w 665"/>
                <a:gd name="T17" fmla="*/ 14 h 531"/>
                <a:gd name="T18" fmla="*/ 151 w 665"/>
                <a:gd name="T19" fmla="*/ 40 h 531"/>
                <a:gd name="T20" fmla="*/ 142 w 665"/>
                <a:gd name="T21" fmla="*/ 159 h 531"/>
                <a:gd name="T22" fmla="*/ 120 w 665"/>
                <a:gd name="T23" fmla="*/ 182 h 531"/>
                <a:gd name="T24" fmla="*/ 108 w 665"/>
                <a:gd name="T25" fmla="*/ 182 h 531"/>
                <a:gd name="T26" fmla="*/ 0 w 665"/>
                <a:gd name="T27" fmla="*/ 290 h 531"/>
                <a:gd name="T28" fmla="*/ 108 w 665"/>
                <a:gd name="T29" fmla="*/ 398 h 531"/>
                <a:gd name="T30" fmla="*/ 120 w 665"/>
                <a:gd name="T31" fmla="*/ 398 h 531"/>
                <a:gd name="T32" fmla="*/ 142 w 665"/>
                <a:gd name="T33" fmla="*/ 421 h 531"/>
                <a:gd name="T34" fmla="*/ 151 w 665"/>
                <a:gd name="T35" fmla="*/ 501 h 531"/>
                <a:gd name="T36" fmla="*/ 184 w 665"/>
                <a:gd name="T37" fmla="*/ 517 h 531"/>
                <a:gd name="T38" fmla="*/ 294 w 665"/>
                <a:gd name="T39" fmla="*/ 522 h 531"/>
                <a:gd name="T40" fmla="*/ 627 w 665"/>
                <a:gd name="T41" fmla="*/ 515 h 531"/>
                <a:gd name="T42" fmla="*/ 650 w 665"/>
                <a:gd name="T43" fmla="*/ 374 h 531"/>
                <a:gd name="T44" fmla="*/ 651 w 665"/>
                <a:gd name="T45" fmla="*/ 174 h 531"/>
                <a:gd name="T46" fmla="*/ 650 w 665"/>
                <a:gd name="T47" fmla="*/ 119 h 531"/>
                <a:gd name="T48" fmla="*/ 645 w 665"/>
                <a:gd name="T49" fmla="*/ 50 h 531"/>
                <a:gd name="T50" fmla="*/ 630 w 665"/>
                <a:gd name="T51" fmla="*/ 24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5" h="531">
                  <a:moveTo>
                    <a:pt x="630" y="24"/>
                  </a:moveTo>
                  <a:cubicBezTo>
                    <a:pt x="626" y="22"/>
                    <a:pt x="622" y="20"/>
                    <a:pt x="617" y="19"/>
                  </a:cubicBezTo>
                  <a:cubicBezTo>
                    <a:pt x="584" y="10"/>
                    <a:pt x="548" y="14"/>
                    <a:pt x="514" y="14"/>
                  </a:cubicBezTo>
                  <a:cubicBezTo>
                    <a:pt x="499" y="14"/>
                    <a:pt x="491" y="25"/>
                    <a:pt x="498" y="39"/>
                  </a:cubicBezTo>
                  <a:cubicBezTo>
                    <a:pt x="498" y="39"/>
                    <a:pt x="504" y="52"/>
                    <a:pt x="504" y="74"/>
                  </a:cubicBezTo>
                  <a:cubicBezTo>
                    <a:pt x="504" y="134"/>
                    <a:pt x="456" y="182"/>
                    <a:pt x="396" y="182"/>
                  </a:cubicBezTo>
                  <a:cubicBezTo>
                    <a:pt x="336" y="182"/>
                    <a:pt x="288" y="134"/>
                    <a:pt x="288" y="74"/>
                  </a:cubicBezTo>
                  <a:cubicBezTo>
                    <a:pt x="288" y="52"/>
                    <a:pt x="294" y="39"/>
                    <a:pt x="294" y="39"/>
                  </a:cubicBezTo>
                  <a:cubicBezTo>
                    <a:pt x="301" y="25"/>
                    <a:pt x="294" y="14"/>
                    <a:pt x="278" y="14"/>
                  </a:cubicBezTo>
                  <a:cubicBezTo>
                    <a:pt x="244" y="14"/>
                    <a:pt x="167" y="0"/>
                    <a:pt x="151" y="40"/>
                  </a:cubicBezTo>
                  <a:cubicBezTo>
                    <a:pt x="136" y="76"/>
                    <a:pt x="142" y="121"/>
                    <a:pt x="142" y="159"/>
                  </a:cubicBezTo>
                  <a:cubicBezTo>
                    <a:pt x="142" y="175"/>
                    <a:pt x="132" y="185"/>
                    <a:pt x="120" y="182"/>
                  </a:cubicBezTo>
                  <a:cubicBezTo>
                    <a:pt x="120" y="182"/>
                    <a:pt x="120" y="182"/>
                    <a:pt x="108" y="182"/>
                  </a:cubicBezTo>
                  <a:cubicBezTo>
                    <a:pt x="48" y="182"/>
                    <a:pt x="0" y="230"/>
                    <a:pt x="0" y="290"/>
                  </a:cubicBezTo>
                  <a:cubicBezTo>
                    <a:pt x="0" y="350"/>
                    <a:pt x="48" y="398"/>
                    <a:pt x="108" y="398"/>
                  </a:cubicBezTo>
                  <a:cubicBezTo>
                    <a:pt x="120" y="398"/>
                    <a:pt x="120" y="398"/>
                    <a:pt x="120" y="398"/>
                  </a:cubicBezTo>
                  <a:cubicBezTo>
                    <a:pt x="132" y="395"/>
                    <a:pt x="142" y="405"/>
                    <a:pt x="142" y="421"/>
                  </a:cubicBezTo>
                  <a:cubicBezTo>
                    <a:pt x="142" y="445"/>
                    <a:pt x="137" y="478"/>
                    <a:pt x="151" y="501"/>
                  </a:cubicBezTo>
                  <a:cubicBezTo>
                    <a:pt x="158" y="513"/>
                    <a:pt x="171" y="514"/>
                    <a:pt x="184" y="517"/>
                  </a:cubicBezTo>
                  <a:cubicBezTo>
                    <a:pt x="217" y="526"/>
                    <a:pt x="259" y="523"/>
                    <a:pt x="294" y="522"/>
                  </a:cubicBezTo>
                  <a:cubicBezTo>
                    <a:pt x="322" y="522"/>
                    <a:pt x="595" y="531"/>
                    <a:pt x="627" y="515"/>
                  </a:cubicBezTo>
                  <a:cubicBezTo>
                    <a:pt x="665" y="495"/>
                    <a:pt x="650" y="407"/>
                    <a:pt x="650" y="374"/>
                  </a:cubicBezTo>
                  <a:cubicBezTo>
                    <a:pt x="650" y="307"/>
                    <a:pt x="649" y="240"/>
                    <a:pt x="651" y="174"/>
                  </a:cubicBezTo>
                  <a:cubicBezTo>
                    <a:pt x="651" y="155"/>
                    <a:pt x="651" y="137"/>
                    <a:pt x="650" y="119"/>
                  </a:cubicBezTo>
                  <a:cubicBezTo>
                    <a:pt x="649" y="98"/>
                    <a:pt x="651" y="71"/>
                    <a:pt x="645" y="50"/>
                  </a:cubicBezTo>
                  <a:cubicBezTo>
                    <a:pt x="641" y="38"/>
                    <a:pt x="638" y="29"/>
                    <a:pt x="630" y="24"/>
                  </a:cubicBezTo>
                  <a:close/>
                </a:path>
              </a:pathLst>
            </a:custGeom>
            <a:solidFill>
              <a:srgbClr val="E874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6" name="Freeform 40">
              <a:extLst>
                <a:ext uri="{FF2B5EF4-FFF2-40B4-BE49-F238E27FC236}">
                  <a16:creationId xmlns:a16="http://schemas.microsoft.com/office/drawing/2014/main" id="{CB2686B3-1F57-449A-B7B3-B6CC0B92A8E9}"/>
                </a:ext>
              </a:extLst>
            </p:cNvPr>
            <p:cNvSpPr>
              <a:spLocks/>
            </p:cNvSpPr>
            <p:nvPr/>
          </p:nvSpPr>
          <p:spPr bwMode="auto">
            <a:xfrm>
              <a:off x="2960688" y="3468688"/>
              <a:ext cx="1985963" cy="1584325"/>
            </a:xfrm>
            <a:custGeom>
              <a:avLst/>
              <a:gdLst>
                <a:gd name="T0" fmla="*/ 630 w 665"/>
                <a:gd name="T1" fmla="*/ 24 h 531"/>
                <a:gd name="T2" fmla="*/ 617 w 665"/>
                <a:gd name="T3" fmla="*/ 19 h 531"/>
                <a:gd name="T4" fmla="*/ 514 w 665"/>
                <a:gd name="T5" fmla="*/ 14 h 531"/>
                <a:gd name="T6" fmla="*/ 498 w 665"/>
                <a:gd name="T7" fmla="*/ 39 h 531"/>
                <a:gd name="T8" fmla="*/ 504 w 665"/>
                <a:gd name="T9" fmla="*/ 74 h 531"/>
                <a:gd name="T10" fmla="*/ 396 w 665"/>
                <a:gd name="T11" fmla="*/ 182 h 531"/>
                <a:gd name="T12" fmla="*/ 288 w 665"/>
                <a:gd name="T13" fmla="*/ 74 h 531"/>
                <a:gd name="T14" fmla="*/ 294 w 665"/>
                <a:gd name="T15" fmla="*/ 39 h 531"/>
                <a:gd name="T16" fmla="*/ 278 w 665"/>
                <a:gd name="T17" fmla="*/ 14 h 531"/>
                <a:gd name="T18" fmla="*/ 151 w 665"/>
                <a:gd name="T19" fmla="*/ 40 h 531"/>
                <a:gd name="T20" fmla="*/ 142 w 665"/>
                <a:gd name="T21" fmla="*/ 159 h 531"/>
                <a:gd name="T22" fmla="*/ 120 w 665"/>
                <a:gd name="T23" fmla="*/ 182 h 531"/>
                <a:gd name="T24" fmla="*/ 108 w 665"/>
                <a:gd name="T25" fmla="*/ 182 h 531"/>
                <a:gd name="T26" fmla="*/ 0 w 665"/>
                <a:gd name="T27" fmla="*/ 290 h 531"/>
                <a:gd name="T28" fmla="*/ 108 w 665"/>
                <a:gd name="T29" fmla="*/ 398 h 531"/>
                <a:gd name="T30" fmla="*/ 120 w 665"/>
                <a:gd name="T31" fmla="*/ 398 h 531"/>
                <a:gd name="T32" fmla="*/ 142 w 665"/>
                <a:gd name="T33" fmla="*/ 421 h 531"/>
                <a:gd name="T34" fmla="*/ 151 w 665"/>
                <a:gd name="T35" fmla="*/ 501 h 531"/>
                <a:gd name="T36" fmla="*/ 184 w 665"/>
                <a:gd name="T37" fmla="*/ 517 h 531"/>
                <a:gd name="T38" fmla="*/ 294 w 665"/>
                <a:gd name="T39" fmla="*/ 522 h 531"/>
                <a:gd name="T40" fmla="*/ 627 w 665"/>
                <a:gd name="T41" fmla="*/ 515 h 531"/>
                <a:gd name="T42" fmla="*/ 650 w 665"/>
                <a:gd name="T43" fmla="*/ 374 h 531"/>
                <a:gd name="T44" fmla="*/ 651 w 665"/>
                <a:gd name="T45" fmla="*/ 174 h 531"/>
                <a:gd name="T46" fmla="*/ 650 w 665"/>
                <a:gd name="T47" fmla="*/ 119 h 531"/>
                <a:gd name="T48" fmla="*/ 645 w 665"/>
                <a:gd name="T49" fmla="*/ 50 h 531"/>
                <a:gd name="T50" fmla="*/ 630 w 665"/>
                <a:gd name="T51" fmla="*/ 24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5" h="531">
                  <a:moveTo>
                    <a:pt x="630" y="24"/>
                  </a:moveTo>
                  <a:cubicBezTo>
                    <a:pt x="626" y="22"/>
                    <a:pt x="622" y="20"/>
                    <a:pt x="617" y="19"/>
                  </a:cubicBezTo>
                  <a:cubicBezTo>
                    <a:pt x="584" y="10"/>
                    <a:pt x="548" y="14"/>
                    <a:pt x="514" y="14"/>
                  </a:cubicBezTo>
                  <a:cubicBezTo>
                    <a:pt x="499" y="14"/>
                    <a:pt x="491" y="25"/>
                    <a:pt x="498" y="39"/>
                  </a:cubicBezTo>
                  <a:cubicBezTo>
                    <a:pt x="498" y="39"/>
                    <a:pt x="504" y="52"/>
                    <a:pt x="504" y="74"/>
                  </a:cubicBezTo>
                  <a:cubicBezTo>
                    <a:pt x="504" y="134"/>
                    <a:pt x="456" y="182"/>
                    <a:pt x="396" y="182"/>
                  </a:cubicBezTo>
                  <a:cubicBezTo>
                    <a:pt x="336" y="182"/>
                    <a:pt x="288" y="134"/>
                    <a:pt x="288" y="74"/>
                  </a:cubicBezTo>
                  <a:cubicBezTo>
                    <a:pt x="288" y="52"/>
                    <a:pt x="294" y="39"/>
                    <a:pt x="294" y="39"/>
                  </a:cubicBezTo>
                  <a:cubicBezTo>
                    <a:pt x="301" y="25"/>
                    <a:pt x="294" y="14"/>
                    <a:pt x="278" y="14"/>
                  </a:cubicBezTo>
                  <a:cubicBezTo>
                    <a:pt x="244" y="14"/>
                    <a:pt x="167" y="0"/>
                    <a:pt x="151" y="40"/>
                  </a:cubicBezTo>
                  <a:cubicBezTo>
                    <a:pt x="136" y="76"/>
                    <a:pt x="142" y="121"/>
                    <a:pt x="142" y="159"/>
                  </a:cubicBezTo>
                  <a:cubicBezTo>
                    <a:pt x="142" y="175"/>
                    <a:pt x="132" y="185"/>
                    <a:pt x="120" y="182"/>
                  </a:cubicBezTo>
                  <a:cubicBezTo>
                    <a:pt x="120" y="182"/>
                    <a:pt x="120" y="182"/>
                    <a:pt x="108" y="182"/>
                  </a:cubicBezTo>
                  <a:cubicBezTo>
                    <a:pt x="48" y="182"/>
                    <a:pt x="0" y="230"/>
                    <a:pt x="0" y="290"/>
                  </a:cubicBezTo>
                  <a:cubicBezTo>
                    <a:pt x="0" y="350"/>
                    <a:pt x="48" y="398"/>
                    <a:pt x="108" y="398"/>
                  </a:cubicBezTo>
                  <a:cubicBezTo>
                    <a:pt x="120" y="398"/>
                    <a:pt x="120" y="398"/>
                    <a:pt x="120" y="398"/>
                  </a:cubicBezTo>
                  <a:cubicBezTo>
                    <a:pt x="132" y="395"/>
                    <a:pt x="142" y="405"/>
                    <a:pt x="142" y="421"/>
                  </a:cubicBezTo>
                  <a:cubicBezTo>
                    <a:pt x="142" y="445"/>
                    <a:pt x="137" y="478"/>
                    <a:pt x="151" y="501"/>
                  </a:cubicBezTo>
                  <a:cubicBezTo>
                    <a:pt x="158" y="513"/>
                    <a:pt x="171" y="514"/>
                    <a:pt x="184" y="517"/>
                  </a:cubicBezTo>
                  <a:cubicBezTo>
                    <a:pt x="217" y="526"/>
                    <a:pt x="259" y="523"/>
                    <a:pt x="294" y="522"/>
                  </a:cubicBezTo>
                  <a:cubicBezTo>
                    <a:pt x="322" y="522"/>
                    <a:pt x="595" y="531"/>
                    <a:pt x="627" y="515"/>
                  </a:cubicBezTo>
                  <a:cubicBezTo>
                    <a:pt x="665" y="495"/>
                    <a:pt x="650" y="407"/>
                    <a:pt x="650" y="374"/>
                  </a:cubicBezTo>
                  <a:cubicBezTo>
                    <a:pt x="650" y="307"/>
                    <a:pt x="649" y="240"/>
                    <a:pt x="651" y="174"/>
                  </a:cubicBezTo>
                  <a:cubicBezTo>
                    <a:pt x="651" y="155"/>
                    <a:pt x="651" y="137"/>
                    <a:pt x="650" y="119"/>
                  </a:cubicBezTo>
                  <a:cubicBezTo>
                    <a:pt x="649" y="98"/>
                    <a:pt x="651" y="71"/>
                    <a:pt x="645" y="50"/>
                  </a:cubicBezTo>
                  <a:cubicBezTo>
                    <a:pt x="641" y="38"/>
                    <a:pt x="638" y="29"/>
                    <a:pt x="630" y="24"/>
                  </a:cubicBezTo>
                  <a:close/>
                </a:path>
              </a:pathLst>
            </a:custGeom>
            <a:solidFill>
              <a:srgbClr val="C644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7" name="Freeform 41">
              <a:extLst>
                <a:ext uri="{FF2B5EF4-FFF2-40B4-BE49-F238E27FC236}">
                  <a16:creationId xmlns:a16="http://schemas.microsoft.com/office/drawing/2014/main" id="{C6329C52-9D94-44DF-A584-9AE29DEDB503}"/>
                </a:ext>
              </a:extLst>
            </p:cNvPr>
            <p:cNvSpPr>
              <a:spLocks/>
            </p:cNvSpPr>
            <p:nvPr/>
          </p:nvSpPr>
          <p:spPr bwMode="auto">
            <a:xfrm>
              <a:off x="4887913" y="3036888"/>
              <a:ext cx="206375" cy="112713"/>
            </a:xfrm>
            <a:custGeom>
              <a:avLst/>
              <a:gdLst>
                <a:gd name="T0" fmla="*/ 43 w 69"/>
                <a:gd name="T1" fmla="*/ 32 h 38"/>
                <a:gd name="T2" fmla="*/ 13 w 69"/>
                <a:gd name="T3" fmla="*/ 11 h 38"/>
                <a:gd name="T4" fmla="*/ 46 w 69"/>
                <a:gd name="T5" fmla="*/ 24 h 38"/>
                <a:gd name="T6" fmla="*/ 69 w 69"/>
                <a:gd name="T7" fmla="*/ 36 h 38"/>
                <a:gd name="T8" fmla="*/ 43 w 69"/>
                <a:gd name="T9" fmla="*/ 32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38">
                  <a:moveTo>
                    <a:pt x="43" y="32"/>
                  </a:moveTo>
                  <a:cubicBezTo>
                    <a:pt x="32" y="38"/>
                    <a:pt x="0" y="26"/>
                    <a:pt x="13" y="11"/>
                  </a:cubicBezTo>
                  <a:cubicBezTo>
                    <a:pt x="24" y="0"/>
                    <a:pt x="38" y="19"/>
                    <a:pt x="46" y="24"/>
                  </a:cubicBezTo>
                  <a:cubicBezTo>
                    <a:pt x="52" y="27"/>
                    <a:pt x="68" y="28"/>
                    <a:pt x="69" y="36"/>
                  </a:cubicBezTo>
                  <a:lnTo>
                    <a:pt x="43" y="32"/>
                  </a:lnTo>
                  <a:close/>
                </a:path>
              </a:pathLst>
            </a:custGeom>
            <a:solidFill>
              <a:srgbClr val="5952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8" name="Freeform 42">
              <a:extLst>
                <a:ext uri="{FF2B5EF4-FFF2-40B4-BE49-F238E27FC236}">
                  <a16:creationId xmlns:a16="http://schemas.microsoft.com/office/drawing/2014/main" id="{A828E869-C629-47F1-BE03-FAE1EC601B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872038" y="3097213"/>
              <a:ext cx="398463" cy="523875"/>
            </a:xfrm>
            <a:custGeom>
              <a:avLst/>
              <a:gdLst>
                <a:gd name="T0" fmla="*/ 115 w 133"/>
                <a:gd name="T1" fmla="*/ 142 h 176"/>
                <a:gd name="T2" fmla="*/ 108 w 133"/>
                <a:gd name="T3" fmla="*/ 118 h 176"/>
                <a:gd name="T4" fmla="*/ 115 w 133"/>
                <a:gd name="T5" fmla="*/ 96 h 176"/>
                <a:gd name="T6" fmla="*/ 117 w 133"/>
                <a:gd name="T7" fmla="*/ 53 h 176"/>
                <a:gd name="T8" fmla="*/ 47 w 133"/>
                <a:gd name="T9" fmla="*/ 11 h 176"/>
                <a:gd name="T10" fmla="*/ 13 w 133"/>
                <a:gd name="T11" fmla="*/ 87 h 176"/>
                <a:gd name="T12" fmla="*/ 3 w 133"/>
                <a:gd name="T13" fmla="*/ 107 h 176"/>
                <a:gd name="T14" fmla="*/ 21 w 133"/>
                <a:gd name="T15" fmla="*/ 112 h 176"/>
                <a:gd name="T16" fmla="*/ 77 w 133"/>
                <a:gd name="T17" fmla="*/ 144 h 176"/>
                <a:gd name="T18" fmla="*/ 92 w 133"/>
                <a:gd name="T19" fmla="*/ 176 h 176"/>
                <a:gd name="T20" fmla="*/ 133 w 133"/>
                <a:gd name="T21" fmla="*/ 162 h 176"/>
                <a:gd name="T22" fmla="*/ 115 w 133"/>
                <a:gd name="T23" fmla="*/ 142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3" h="176">
                  <a:moveTo>
                    <a:pt x="115" y="142"/>
                  </a:moveTo>
                  <a:cubicBezTo>
                    <a:pt x="106" y="131"/>
                    <a:pt x="103" y="130"/>
                    <a:pt x="108" y="118"/>
                  </a:cubicBezTo>
                  <a:cubicBezTo>
                    <a:pt x="111" y="110"/>
                    <a:pt x="113" y="104"/>
                    <a:pt x="115" y="96"/>
                  </a:cubicBezTo>
                  <a:cubicBezTo>
                    <a:pt x="117" y="82"/>
                    <a:pt x="118" y="67"/>
                    <a:pt x="117" y="53"/>
                  </a:cubicBezTo>
                  <a:cubicBezTo>
                    <a:pt x="114" y="21"/>
                    <a:pt x="77" y="0"/>
                    <a:pt x="47" y="11"/>
                  </a:cubicBezTo>
                  <a:cubicBezTo>
                    <a:pt x="18" y="22"/>
                    <a:pt x="8" y="56"/>
                    <a:pt x="13" y="87"/>
                  </a:cubicBezTo>
                  <a:cubicBezTo>
                    <a:pt x="10" y="94"/>
                    <a:pt x="5" y="100"/>
                    <a:pt x="3" y="107"/>
                  </a:cubicBezTo>
                  <a:cubicBezTo>
                    <a:pt x="0" y="125"/>
                    <a:pt x="11" y="119"/>
                    <a:pt x="21" y="112"/>
                  </a:cubicBezTo>
                  <a:cubicBezTo>
                    <a:pt x="31" y="136"/>
                    <a:pt x="51" y="152"/>
                    <a:pt x="77" y="144"/>
                  </a:cubicBezTo>
                  <a:cubicBezTo>
                    <a:pt x="81" y="154"/>
                    <a:pt x="86" y="168"/>
                    <a:pt x="92" y="176"/>
                  </a:cubicBezTo>
                  <a:cubicBezTo>
                    <a:pt x="133" y="162"/>
                    <a:pt x="133" y="162"/>
                    <a:pt x="133" y="162"/>
                  </a:cubicBezTo>
                  <a:cubicBezTo>
                    <a:pt x="127" y="155"/>
                    <a:pt x="121" y="150"/>
                    <a:pt x="115" y="142"/>
                  </a:cubicBez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49" name="Freeform 43">
              <a:extLst>
                <a:ext uri="{FF2B5EF4-FFF2-40B4-BE49-F238E27FC236}">
                  <a16:creationId xmlns:a16="http://schemas.microsoft.com/office/drawing/2014/main" id="{D14B5BAB-8775-4481-B9B6-81E79BE61334}"/>
                </a:ext>
              </a:extLst>
            </p:cNvPr>
            <p:cNvSpPr>
              <a:spLocks/>
            </p:cNvSpPr>
            <p:nvPr/>
          </p:nvSpPr>
          <p:spPr bwMode="auto">
            <a:xfrm>
              <a:off x="5040313" y="3186113"/>
              <a:ext cx="261938" cy="247650"/>
            </a:xfrm>
            <a:custGeom>
              <a:avLst/>
              <a:gdLst>
                <a:gd name="T0" fmla="*/ 29 w 88"/>
                <a:gd name="T1" fmla="*/ 24 h 83"/>
                <a:gd name="T2" fmla="*/ 23 w 88"/>
                <a:gd name="T3" fmla="*/ 42 h 83"/>
                <a:gd name="T4" fmla="*/ 23 w 88"/>
                <a:gd name="T5" fmla="*/ 42 h 83"/>
                <a:gd name="T6" fmla="*/ 7 w 88"/>
                <a:gd name="T7" fmla="*/ 48 h 83"/>
                <a:gd name="T8" fmla="*/ 19 w 88"/>
                <a:gd name="T9" fmla="*/ 10 h 83"/>
                <a:gd name="T10" fmla="*/ 38 w 88"/>
                <a:gd name="T11" fmla="*/ 10 h 83"/>
                <a:gd name="T12" fmla="*/ 57 w 88"/>
                <a:gd name="T13" fmla="*/ 0 h 83"/>
                <a:gd name="T14" fmla="*/ 54 w 88"/>
                <a:gd name="T15" fmla="*/ 81 h 83"/>
                <a:gd name="T16" fmla="*/ 34 w 88"/>
                <a:gd name="T17" fmla="*/ 58 h 83"/>
                <a:gd name="T18" fmla="*/ 45 w 88"/>
                <a:gd name="T19" fmla="*/ 52 h 83"/>
                <a:gd name="T20" fmla="*/ 31 w 88"/>
                <a:gd name="T21" fmla="*/ 24 h 83"/>
                <a:gd name="T22" fmla="*/ 29 w 88"/>
                <a:gd name="T23" fmla="*/ 24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83">
                  <a:moveTo>
                    <a:pt x="29" y="24"/>
                  </a:moveTo>
                  <a:cubicBezTo>
                    <a:pt x="20" y="22"/>
                    <a:pt x="21" y="37"/>
                    <a:pt x="23" y="42"/>
                  </a:cubicBezTo>
                  <a:cubicBezTo>
                    <a:pt x="23" y="42"/>
                    <a:pt x="23" y="42"/>
                    <a:pt x="23" y="42"/>
                  </a:cubicBezTo>
                  <a:cubicBezTo>
                    <a:pt x="18" y="44"/>
                    <a:pt x="13" y="46"/>
                    <a:pt x="7" y="48"/>
                  </a:cubicBezTo>
                  <a:cubicBezTo>
                    <a:pt x="2" y="34"/>
                    <a:pt x="0" y="15"/>
                    <a:pt x="19" y="10"/>
                  </a:cubicBezTo>
                  <a:cubicBezTo>
                    <a:pt x="25" y="9"/>
                    <a:pt x="31" y="12"/>
                    <a:pt x="38" y="10"/>
                  </a:cubicBezTo>
                  <a:cubicBezTo>
                    <a:pt x="44" y="9"/>
                    <a:pt x="51" y="4"/>
                    <a:pt x="57" y="0"/>
                  </a:cubicBezTo>
                  <a:cubicBezTo>
                    <a:pt x="73" y="20"/>
                    <a:pt x="88" y="72"/>
                    <a:pt x="54" y="81"/>
                  </a:cubicBezTo>
                  <a:cubicBezTo>
                    <a:pt x="49" y="83"/>
                    <a:pt x="38" y="72"/>
                    <a:pt x="34" y="58"/>
                  </a:cubicBezTo>
                  <a:cubicBezTo>
                    <a:pt x="34" y="58"/>
                    <a:pt x="42" y="59"/>
                    <a:pt x="45" y="52"/>
                  </a:cubicBezTo>
                  <a:cubicBezTo>
                    <a:pt x="49" y="42"/>
                    <a:pt x="43" y="24"/>
                    <a:pt x="31" y="24"/>
                  </a:cubicBezTo>
                  <a:lnTo>
                    <a:pt x="29" y="24"/>
                  </a:lnTo>
                  <a:close/>
                </a:path>
              </a:pathLst>
            </a:custGeom>
            <a:solidFill>
              <a:srgbClr val="5952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0" name="Freeform 44">
              <a:extLst>
                <a:ext uri="{FF2B5EF4-FFF2-40B4-BE49-F238E27FC236}">
                  <a16:creationId xmlns:a16="http://schemas.microsoft.com/office/drawing/2014/main" id="{5CAC3C48-5CEB-49E0-AF18-4411722C413A}"/>
                </a:ext>
              </a:extLst>
            </p:cNvPr>
            <p:cNvSpPr>
              <a:spLocks/>
            </p:cNvSpPr>
            <p:nvPr/>
          </p:nvSpPr>
          <p:spPr bwMode="auto">
            <a:xfrm>
              <a:off x="5122863" y="5557838"/>
              <a:ext cx="73025" cy="136525"/>
            </a:xfrm>
            <a:custGeom>
              <a:avLst/>
              <a:gdLst>
                <a:gd name="T0" fmla="*/ 9 w 24"/>
                <a:gd name="T1" fmla="*/ 41 h 46"/>
                <a:gd name="T2" fmla="*/ 19 w 24"/>
                <a:gd name="T3" fmla="*/ 45 h 46"/>
                <a:gd name="T4" fmla="*/ 24 w 24"/>
                <a:gd name="T5" fmla="*/ 44 h 46"/>
                <a:gd name="T6" fmla="*/ 19 w 24"/>
                <a:gd name="T7" fmla="*/ 0 h 46"/>
                <a:gd name="T8" fmla="*/ 4 w 24"/>
                <a:gd name="T9" fmla="*/ 5 h 46"/>
                <a:gd name="T10" fmla="*/ 0 w 24"/>
                <a:gd name="T11" fmla="*/ 35 h 46"/>
                <a:gd name="T12" fmla="*/ 9 w 24"/>
                <a:gd name="T13" fmla="*/ 4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" h="46">
                  <a:moveTo>
                    <a:pt x="9" y="41"/>
                  </a:moveTo>
                  <a:cubicBezTo>
                    <a:pt x="12" y="45"/>
                    <a:pt x="15" y="46"/>
                    <a:pt x="19" y="45"/>
                  </a:cubicBezTo>
                  <a:cubicBezTo>
                    <a:pt x="20" y="45"/>
                    <a:pt x="22" y="44"/>
                    <a:pt x="24" y="44"/>
                  </a:cubicBezTo>
                  <a:cubicBezTo>
                    <a:pt x="22" y="29"/>
                    <a:pt x="20" y="11"/>
                    <a:pt x="19" y="0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12"/>
                    <a:pt x="2" y="25"/>
                    <a:pt x="0" y="35"/>
                  </a:cubicBezTo>
                  <a:cubicBezTo>
                    <a:pt x="4" y="34"/>
                    <a:pt x="6" y="37"/>
                    <a:pt x="9" y="41"/>
                  </a:cubicBez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1" name="Freeform 45">
              <a:extLst>
                <a:ext uri="{FF2B5EF4-FFF2-40B4-BE49-F238E27FC236}">
                  <a16:creationId xmlns:a16="http://schemas.microsoft.com/office/drawing/2014/main" id="{6F00726A-7EE5-4ACB-BFAC-1EFD5D92718E}"/>
                </a:ext>
              </a:extLst>
            </p:cNvPr>
            <p:cNvSpPr>
              <a:spLocks/>
            </p:cNvSpPr>
            <p:nvPr/>
          </p:nvSpPr>
          <p:spPr bwMode="auto">
            <a:xfrm>
              <a:off x="4922838" y="5646738"/>
              <a:ext cx="293688" cy="122238"/>
            </a:xfrm>
            <a:custGeom>
              <a:avLst/>
              <a:gdLst>
                <a:gd name="T0" fmla="*/ 88 w 98"/>
                <a:gd name="T1" fmla="*/ 10 h 41"/>
                <a:gd name="T2" fmla="*/ 75 w 98"/>
                <a:gd name="T3" fmla="*/ 7 h 41"/>
                <a:gd name="T4" fmla="*/ 65 w 98"/>
                <a:gd name="T5" fmla="*/ 1 h 41"/>
                <a:gd name="T6" fmla="*/ 62 w 98"/>
                <a:gd name="T7" fmla="*/ 15 h 41"/>
                <a:gd name="T8" fmla="*/ 4 w 98"/>
                <a:gd name="T9" fmla="*/ 19 h 41"/>
                <a:gd name="T10" fmla="*/ 7 w 98"/>
                <a:gd name="T11" fmla="*/ 35 h 41"/>
                <a:gd name="T12" fmla="*/ 68 w 98"/>
                <a:gd name="T13" fmla="*/ 36 h 41"/>
                <a:gd name="T14" fmla="*/ 79 w 98"/>
                <a:gd name="T15" fmla="*/ 22 h 41"/>
                <a:gd name="T16" fmla="*/ 82 w 98"/>
                <a:gd name="T17" fmla="*/ 35 h 41"/>
                <a:gd name="T18" fmla="*/ 98 w 98"/>
                <a:gd name="T19" fmla="*/ 35 h 41"/>
                <a:gd name="T20" fmla="*/ 93 w 98"/>
                <a:gd name="T21" fmla="*/ 9 h 41"/>
                <a:gd name="T22" fmla="*/ 88 w 98"/>
                <a:gd name="T23" fmla="*/ 1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8" h="41">
                  <a:moveTo>
                    <a:pt x="88" y="10"/>
                  </a:moveTo>
                  <a:cubicBezTo>
                    <a:pt x="83" y="11"/>
                    <a:pt x="79" y="10"/>
                    <a:pt x="75" y="7"/>
                  </a:cubicBezTo>
                  <a:cubicBezTo>
                    <a:pt x="72" y="4"/>
                    <a:pt x="70" y="0"/>
                    <a:pt x="65" y="1"/>
                  </a:cubicBezTo>
                  <a:cubicBezTo>
                    <a:pt x="64" y="9"/>
                    <a:pt x="62" y="15"/>
                    <a:pt x="62" y="15"/>
                  </a:cubicBezTo>
                  <a:cubicBezTo>
                    <a:pt x="50" y="17"/>
                    <a:pt x="6" y="17"/>
                    <a:pt x="4" y="19"/>
                  </a:cubicBezTo>
                  <a:cubicBezTo>
                    <a:pt x="0" y="22"/>
                    <a:pt x="4" y="33"/>
                    <a:pt x="7" y="35"/>
                  </a:cubicBezTo>
                  <a:cubicBezTo>
                    <a:pt x="15" y="41"/>
                    <a:pt x="62" y="39"/>
                    <a:pt x="68" y="36"/>
                  </a:cubicBezTo>
                  <a:cubicBezTo>
                    <a:pt x="76" y="33"/>
                    <a:pt x="74" y="29"/>
                    <a:pt x="79" y="22"/>
                  </a:cubicBezTo>
                  <a:cubicBezTo>
                    <a:pt x="80" y="26"/>
                    <a:pt x="81" y="31"/>
                    <a:pt x="82" y="35"/>
                  </a:cubicBezTo>
                  <a:cubicBezTo>
                    <a:pt x="88" y="35"/>
                    <a:pt x="93" y="35"/>
                    <a:pt x="98" y="35"/>
                  </a:cubicBezTo>
                  <a:cubicBezTo>
                    <a:pt x="98" y="34"/>
                    <a:pt x="95" y="23"/>
                    <a:pt x="93" y="9"/>
                  </a:cubicBezTo>
                  <a:cubicBezTo>
                    <a:pt x="91" y="10"/>
                    <a:pt x="89" y="10"/>
                    <a:pt x="88" y="10"/>
                  </a:cubicBezTo>
                  <a:close/>
                </a:path>
              </a:pathLst>
            </a:custGeom>
            <a:solidFill>
              <a:srgbClr val="262D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2" name="Freeform 46">
              <a:extLst>
                <a:ext uri="{FF2B5EF4-FFF2-40B4-BE49-F238E27FC236}">
                  <a16:creationId xmlns:a16="http://schemas.microsoft.com/office/drawing/2014/main" id="{D0123BAE-AC1D-4F75-83EE-0147C479C6AC}"/>
                </a:ext>
              </a:extLst>
            </p:cNvPr>
            <p:cNvSpPr>
              <a:spLocks/>
            </p:cNvSpPr>
            <p:nvPr/>
          </p:nvSpPr>
          <p:spPr bwMode="auto">
            <a:xfrm>
              <a:off x="5454650" y="5640388"/>
              <a:ext cx="111125" cy="114300"/>
            </a:xfrm>
            <a:custGeom>
              <a:avLst/>
              <a:gdLst>
                <a:gd name="T0" fmla="*/ 0 w 37"/>
                <a:gd name="T1" fmla="*/ 4 h 38"/>
                <a:gd name="T2" fmla="*/ 14 w 37"/>
                <a:gd name="T3" fmla="*/ 38 h 38"/>
                <a:gd name="T4" fmla="*/ 37 w 37"/>
                <a:gd name="T5" fmla="*/ 38 h 38"/>
                <a:gd name="T6" fmla="*/ 16 w 37"/>
                <a:gd name="T7" fmla="*/ 0 h 38"/>
                <a:gd name="T8" fmla="*/ 0 w 37"/>
                <a:gd name="T9" fmla="*/ 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38">
                  <a:moveTo>
                    <a:pt x="0" y="4"/>
                  </a:moveTo>
                  <a:cubicBezTo>
                    <a:pt x="7" y="15"/>
                    <a:pt x="10" y="26"/>
                    <a:pt x="14" y="38"/>
                  </a:cubicBezTo>
                  <a:cubicBezTo>
                    <a:pt x="20" y="36"/>
                    <a:pt x="32" y="36"/>
                    <a:pt x="37" y="38"/>
                  </a:cubicBezTo>
                  <a:cubicBezTo>
                    <a:pt x="30" y="24"/>
                    <a:pt x="23" y="12"/>
                    <a:pt x="16" y="0"/>
                  </a:cubicBezTo>
                  <a:lnTo>
                    <a:pt x="0" y="4"/>
                  </a:ln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3" name="Freeform 47">
              <a:extLst>
                <a:ext uri="{FF2B5EF4-FFF2-40B4-BE49-F238E27FC236}">
                  <a16:creationId xmlns:a16="http://schemas.microsoft.com/office/drawing/2014/main" id="{667CE2A7-4236-4625-85E1-50130AACD6B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4313" y="5713413"/>
              <a:ext cx="292100" cy="122238"/>
            </a:xfrm>
            <a:custGeom>
              <a:avLst/>
              <a:gdLst>
                <a:gd name="T0" fmla="*/ 87 w 98"/>
                <a:gd name="T1" fmla="*/ 11 h 41"/>
                <a:gd name="T2" fmla="*/ 75 w 98"/>
                <a:gd name="T3" fmla="*/ 7 h 41"/>
                <a:gd name="T4" fmla="*/ 65 w 98"/>
                <a:gd name="T5" fmla="*/ 1 h 41"/>
                <a:gd name="T6" fmla="*/ 62 w 98"/>
                <a:gd name="T7" fmla="*/ 16 h 41"/>
                <a:gd name="T8" fmla="*/ 4 w 98"/>
                <a:gd name="T9" fmla="*/ 19 h 41"/>
                <a:gd name="T10" fmla="*/ 7 w 98"/>
                <a:gd name="T11" fmla="*/ 36 h 41"/>
                <a:gd name="T12" fmla="*/ 68 w 98"/>
                <a:gd name="T13" fmla="*/ 36 h 41"/>
                <a:gd name="T14" fmla="*/ 79 w 98"/>
                <a:gd name="T15" fmla="*/ 22 h 41"/>
                <a:gd name="T16" fmla="*/ 82 w 98"/>
                <a:gd name="T17" fmla="*/ 35 h 41"/>
                <a:gd name="T18" fmla="*/ 98 w 98"/>
                <a:gd name="T19" fmla="*/ 36 h 41"/>
                <a:gd name="T20" fmla="*/ 93 w 98"/>
                <a:gd name="T21" fmla="*/ 9 h 41"/>
                <a:gd name="T22" fmla="*/ 87 w 98"/>
                <a:gd name="T23" fmla="*/ 11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8" h="41">
                  <a:moveTo>
                    <a:pt x="87" y="11"/>
                  </a:moveTo>
                  <a:cubicBezTo>
                    <a:pt x="82" y="11"/>
                    <a:pt x="79" y="10"/>
                    <a:pt x="75" y="7"/>
                  </a:cubicBezTo>
                  <a:cubicBezTo>
                    <a:pt x="72" y="4"/>
                    <a:pt x="70" y="0"/>
                    <a:pt x="65" y="1"/>
                  </a:cubicBezTo>
                  <a:cubicBezTo>
                    <a:pt x="63" y="9"/>
                    <a:pt x="62" y="16"/>
                    <a:pt x="62" y="16"/>
                  </a:cubicBezTo>
                  <a:cubicBezTo>
                    <a:pt x="50" y="18"/>
                    <a:pt x="6" y="18"/>
                    <a:pt x="4" y="19"/>
                  </a:cubicBezTo>
                  <a:cubicBezTo>
                    <a:pt x="0" y="22"/>
                    <a:pt x="4" y="33"/>
                    <a:pt x="7" y="36"/>
                  </a:cubicBezTo>
                  <a:cubicBezTo>
                    <a:pt x="15" y="41"/>
                    <a:pt x="62" y="39"/>
                    <a:pt x="68" y="36"/>
                  </a:cubicBezTo>
                  <a:cubicBezTo>
                    <a:pt x="76" y="33"/>
                    <a:pt x="74" y="30"/>
                    <a:pt x="79" y="22"/>
                  </a:cubicBezTo>
                  <a:cubicBezTo>
                    <a:pt x="80" y="26"/>
                    <a:pt x="81" y="31"/>
                    <a:pt x="82" y="35"/>
                  </a:cubicBezTo>
                  <a:cubicBezTo>
                    <a:pt x="87" y="35"/>
                    <a:pt x="93" y="35"/>
                    <a:pt x="98" y="36"/>
                  </a:cubicBezTo>
                  <a:cubicBezTo>
                    <a:pt x="97" y="34"/>
                    <a:pt x="95" y="23"/>
                    <a:pt x="93" y="9"/>
                  </a:cubicBezTo>
                  <a:cubicBezTo>
                    <a:pt x="91" y="10"/>
                    <a:pt x="89" y="10"/>
                    <a:pt x="87" y="11"/>
                  </a:cubicBezTo>
                  <a:close/>
                </a:path>
              </a:pathLst>
            </a:custGeom>
            <a:solidFill>
              <a:srgbClr val="262D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4" name="Freeform 48">
              <a:extLst>
                <a:ext uri="{FF2B5EF4-FFF2-40B4-BE49-F238E27FC236}">
                  <a16:creationId xmlns:a16="http://schemas.microsoft.com/office/drawing/2014/main" id="{2AEDEB66-985B-46B8-BA14-2BE2A3D00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4908550" y="4349750"/>
              <a:ext cx="328613" cy="1252538"/>
            </a:xfrm>
            <a:custGeom>
              <a:avLst/>
              <a:gdLst>
                <a:gd name="T0" fmla="*/ 61 w 110"/>
                <a:gd name="T1" fmla="*/ 420 h 420"/>
                <a:gd name="T2" fmla="*/ 22 w 110"/>
                <a:gd name="T3" fmla="*/ 16 h 420"/>
                <a:gd name="T4" fmla="*/ 46 w 110"/>
                <a:gd name="T5" fmla="*/ 7 h 420"/>
                <a:gd name="T6" fmla="*/ 85 w 110"/>
                <a:gd name="T7" fmla="*/ 11 h 420"/>
                <a:gd name="T8" fmla="*/ 89 w 110"/>
                <a:gd name="T9" fmla="*/ 184 h 420"/>
                <a:gd name="T10" fmla="*/ 102 w 110"/>
                <a:gd name="T11" fmla="*/ 335 h 420"/>
                <a:gd name="T12" fmla="*/ 110 w 110"/>
                <a:gd name="T13" fmla="*/ 418 h 420"/>
                <a:gd name="T14" fmla="*/ 61 w 110"/>
                <a:gd name="T15" fmla="*/ 420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0" h="420">
                  <a:moveTo>
                    <a:pt x="61" y="420"/>
                  </a:moveTo>
                  <a:cubicBezTo>
                    <a:pt x="40" y="345"/>
                    <a:pt x="0" y="157"/>
                    <a:pt x="22" y="16"/>
                  </a:cubicBezTo>
                  <a:cubicBezTo>
                    <a:pt x="25" y="0"/>
                    <a:pt x="30" y="4"/>
                    <a:pt x="46" y="7"/>
                  </a:cubicBezTo>
                  <a:cubicBezTo>
                    <a:pt x="59" y="9"/>
                    <a:pt x="72" y="9"/>
                    <a:pt x="85" y="11"/>
                  </a:cubicBezTo>
                  <a:cubicBezTo>
                    <a:pt x="77" y="67"/>
                    <a:pt x="84" y="128"/>
                    <a:pt x="89" y="184"/>
                  </a:cubicBezTo>
                  <a:cubicBezTo>
                    <a:pt x="93" y="235"/>
                    <a:pt x="96" y="285"/>
                    <a:pt x="102" y="335"/>
                  </a:cubicBezTo>
                  <a:cubicBezTo>
                    <a:pt x="105" y="363"/>
                    <a:pt x="109" y="391"/>
                    <a:pt x="110" y="418"/>
                  </a:cubicBezTo>
                  <a:lnTo>
                    <a:pt x="61" y="420"/>
                  </a:lnTo>
                  <a:close/>
                </a:path>
              </a:pathLst>
            </a:custGeom>
            <a:solidFill>
              <a:srgbClr val="AAA1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5" name="Freeform 49">
              <a:extLst>
                <a:ext uri="{FF2B5EF4-FFF2-40B4-BE49-F238E27FC236}">
                  <a16:creationId xmlns:a16="http://schemas.microsoft.com/office/drawing/2014/main" id="{09BB1479-DBCE-495E-B5EC-73DA5632A58C}"/>
                </a:ext>
              </a:extLst>
            </p:cNvPr>
            <p:cNvSpPr>
              <a:spLocks/>
            </p:cNvSpPr>
            <p:nvPr/>
          </p:nvSpPr>
          <p:spPr bwMode="auto">
            <a:xfrm>
              <a:off x="4943475" y="4367213"/>
              <a:ext cx="598488" cy="1306513"/>
            </a:xfrm>
            <a:custGeom>
              <a:avLst/>
              <a:gdLst>
                <a:gd name="T0" fmla="*/ 138 w 200"/>
                <a:gd name="T1" fmla="*/ 9 h 438"/>
                <a:gd name="T2" fmla="*/ 125 w 200"/>
                <a:gd name="T3" fmla="*/ 109 h 438"/>
                <a:gd name="T4" fmla="*/ 117 w 200"/>
                <a:gd name="T5" fmla="*/ 252 h 438"/>
                <a:gd name="T6" fmla="*/ 123 w 200"/>
                <a:gd name="T7" fmla="*/ 271 h 438"/>
                <a:gd name="T8" fmla="*/ 144 w 200"/>
                <a:gd name="T9" fmla="*/ 305 h 438"/>
                <a:gd name="T10" fmla="*/ 200 w 200"/>
                <a:gd name="T11" fmla="*/ 429 h 438"/>
                <a:gd name="T12" fmla="*/ 200 w 200"/>
                <a:gd name="T13" fmla="*/ 429 h 438"/>
                <a:gd name="T14" fmla="*/ 151 w 200"/>
                <a:gd name="T15" fmla="*/ 438 h 438"/>
                <a:gd name="T16" fmla="*/ 70 w 200"/>
                <a:gd name="T17" fmla="*/ 300 h 438"/>
                <a:gd name="T18" fmla="*/ 19 w 200"/>
                <a:gd name="T19" fmla="*/ 98 h 438"/>
                <a:gd name="T20" fmla="*/ 14 w 200"/>
                <a:gd name="T21" fmla="*/ 0 h 438"/>
                <a:gd name="T22" fmla="*/ 138 w 200"/>
                <a:gd name="T23" fmla="*/ 9 h 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0" h="438">
                  <a:moveTo>
                    <a:pt x="138" y="9"/>
                  </a:moveTo>
                  <a:cubicBezTo>
                    <a:pt x="141" y="45"/>
                    <a:pt x="134" y="75"/>
                    <a:pt x="125" y="109"/>
                  </a:cubicBezTo>
                  <a:cubicBezTo>
                    <a:pt x="118" y="135"/>
                    <a:pt x="112" y="236"/>
                    <a:pt x="117" y="252"/>
                  </a:cubicBezTo>
                  <a:cubicBezTo>
                    <a:pt x="120" y="260"/>
                    <a:pt x="132" y="258"/>
                    <a:pt x="123" y="271"/>
                  </a:cubicBezTo>
                  <a:cubicBezTo>
                    <a:pt x="133" y="273"/>
                    <a:pt x="139" y="297"/>
                    <a:pt x="144" y="305"/>
                  </a:cubicBezTo>
                  <a:cubicBezTo>
                    <a:pt x="154" y="320"/>
                    <a:pt x="188" y="405"/>
                    <a:pt x="200" y="429"/>
                  </a:cubicBezTo>
                  <a:cubicBezTo>
                    <a:pt x="200" y="429"/>
                    <a:pt x="200" y="429"/>
                    <a:pt x="200" y="429"/>
                  </a:cubicBezTo>
                  <a:cubicBezTo>
                    <a:pt x="190" y="431"/>
                    <a:pt x="161" y="437"/>
                    <a:pt x="151" y="438"/>
                  </a:cubicBezTo>
                  <a:cubicBezTo>
                    <a:pt x="151" y="438"/>
                    <a:pt x="84" y="320"/>
                    <a:pt x="70" y="300"/>
                  </a:cubicBezTo>
                  <a:cubicBezTo>
                    <a:pt x="54" y="279"/>
                    <a:pt x="27" y="142"/>
                    <a:pt x="19" y="98"/>
                  </a:cubicBezTo>
                  <a:cubicBezTo>
                    <a:pt x="15" y="79"/>
                    <a:pt x="0" y="18"/>
                    <a:pt x="14" y="0"/>
                  </a:cubicBezTo>
                  <a:lnTo>
                    <a:pt x="138" y="9"/>
                  </a:lnTo>
                  <a:close/>
                </a:path>
              </a:pathLst>
            </a:custGeom>
            <a:solidFill>
              <a:srgbClr val="D3CB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6" name="Freeform 50">
              <a:extLst>
                <a:ext uri="{FF2B5EF4-FFF2-40B4-BE49-F238E27FC236}">
                  <a16:creationId xmlns:a16="http://schemas.microsoft.com/office/drawing/2014/main" id="{85E679A5-4A26-4615-A08C-F9B08C4650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983163" y="4319588"/>
              <a:ext cx="379413" cy="84138"/>
            </a:xfrm>
            <a:custGeom>
              <a:avLst/>
              <a:gdLst>
                <a:gd name="T0" fmla="*/ 0 w 127"/>
                <a:gd name="T1" fmla="*/ 13 h 28"/>
                <a:gd name="T2" fmla="*/ 0 w 127"/>
                <a:gd name="T3" fmla="*/ 0 h 28"/>
                <a:gd name="T4" fmla="*/ 61 w 127"/>
                <a:gd name="T5" fmla="*/ 5 h 28"/>
                <a:gd name="T6" fmla="*/ 127 w 127"/>
                <a:gd name="T7" fmla="*/ 9 h 28"/>
                <a:gd name="T8" fmla="*/ 125 w 127"/>
                <a:gd name="T9" fmla="*/ 28 h 28"/>
                <a:gd name="T10" fmla="*/ 58 w 127"/>
                <a:gd name="T11" fmla="*/ 27 h 28"/>
                <a:gd name="T12" fmla="*/ 0 w 127"/>
                <a:gd name="T13" fmla="*/ 18 h 28"/>
                <a:gd name="T14" fmla="*/ 0 w 127"/>
                <a:gd name="T15" fmla="*/ 1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7" h="28">
                  <a:moveTo>
                    <a:pt x="0" y="13"/>
                  </a:moveTo>
                  <a:cubicBezTo>
                    <a:pt x="0" y="12"/>
                    <a:pt x="0" y="3"/>
                    <a:pt x="0" y="0"/>
                  </a:cubicBezTo>
                  <a:cubicBezTo>
                    <a:pt x="0" y="0"/>
                    <a:pt x="42" y="4"/>
                    <a:pt x="61" y="5"/>
                  </a:cubicBezTo>
                  <a:cubicBezTo>
                    <a:pt x="84" y="7"/>
                    <a:pt x="104" y="10"/>
                    <a:pt x="127" y="9"/>
                  </a:cubicBezTo>
                  <a:cubicBezTo>
                    <a:pt x="126" y="15"/>
                    <a:pt x="126" y="22"/>
                    <a:pt x="125" y="28"/>
                  </a:cubicBezTo>
                  <a:cubicBezTo>
                    <a:pt x="102" y="28"/>
                    <a:pt x="80" y="27"/>
                    <a:pt x="58" y="27"/>
                  </a:cubicBezTo>
                  <a:cubicBezTo>
                    <a:pt x="40" y="26"/>
                    <a:pt x="0" y="20"/>
                    <a:pt x="0" y="18"/>
                  </a:cubicBezTo>
                  <a:lnTo>
                    <a:pt x="0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7" name="Freeform 51">
              <a:extLst>
                <a:ext uri="{FF2B5EF4-FFF2-40B4-BE49-F238E27FC236}">
                  <a16:creationId xmlns:a16="http://schemas.microsoft.com/office/drawing/2014/main" id="{0614E95D-4C1F-40A7-A12A-F90813E82C75}"/>
                </a:ext>
              </a:extLst>
            </p:cNvPr>
            <p:cNvSpPr>
              <a:spLocks/>
            </p:cNvSpPr>
            <p:nvPr/>
          </p:nvSpPr>
          <p:spPr bwMode="auto">
            <a:xfrm>
              <a:off x="4970463" y="4319588"/>
              <a:ext cx="33338" cy="68263"/>
            </a:xfrm>
            <a:custGeom>
              <a:avLst/>
              <a:gdLst>
                <a:gd name="T0" fmla="*/ 17 w 21"/>
                <a:gd name="T1" fmla="*/ 43 h 43"/>
                <a:gd name="T2" fmla="*/ 0 w 21"/>
                <a:gd name="T3" fmla="*/ 41 h 43"/>
                <a:gd name="T4" fmla="*/ 4 w 21"/>
                <a:gd name="T5" fmla="*/ 0 h 43"/>
                <a:gd name="T6" fmla="*/ 21 w 21"/>
                <a:gd name="T7" fmla="*/ 2 h 43"/>
                <a:gd name="T8" fmla="*/ 17 w 21"/>
                <a:gd name="T9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43">
                  <a:moveTo>
                    <a:pt x="17" y="43"/>
                  </a:moveTo>
                  <a:lnTo>
                    <a:pt x="0" y="41"/>
                  </a:lnTo>
                  <a:lnTo>
                    <a:pt x="4" y="0"/>
                  </a:lnTo>
                  <a:lnTo>
                    <a:pt x="21" y="2"/>
                  </a:lnTo>
                  <a:lnTo>
                    <a:pt x="17" y="43"/>
                  </a:lnTo>
                  <a:close/>
                </a:path>
              </a:pathLst>
            </a:custGeom>
            <a:solidFill>
              <a:srgbClr val="91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8" name="Freeform 52">
              <a:extLst>
                <a:ext uri="{FF2B5EF4-FFF2-40B4-BE49-F238E27FC236}">
                  <a16:creationId xmlns:a16="http://schemas.microsoft.com/office/drawing/2014/main" id="{1BAFAACD-19AA-485F-A732-B341A7C9BFDE}"/>
                </a:ext>
              </a:extLst>
            </p:cNvPr>
            <p:cNvSpPr>
              <a:spLocks/>
            </p:cNvSpPr>
            <p:nvPr/>
          </p:nvSpPr>
          <p:spPr bwMode="auto">
            <a:xfrm>
              <a:off x="4965700" y="4319588"/>
              <a:ext cx="31750" cy="68263"/>
            </a:xfrm>
            <a:custGeom>
              <a:avLst/>
              <a:gdLst>
                <a:gd name="T0" fmla="*/ 17 w 20"/>
                <a:gd name="T1" fmla="*/ 43 h 43"/>
                <a:gd name="T2" fmla="*/ 0 w 20"/>
                <a:gd name="T3" fmla="*/ 41 h 43"/>
                <a:gd name="T4" fmla="*/ 5 w 20"/>
                <a:gd name="T5" fmla="*/ 0 h 43"/>
                <a:gd name="T6" fmla="*/ 20 w 20"/>
                <a:gd name="T7" fmla="*/ 2 h 43"/>
                <a:gd name="T8" fmla="*/ 17 w 20"/>
                <a:gd name="T9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43">
                  <a:moveTo>
                    <a:pt x="17" y="43"/>
                  </a:moveTo>
                  <a:lnTo>
                    <a:pt x="0" y="41"/>
                  </a:lnTo>
                  <a:lnTo>
                    <a:pt x="5" y="0"/>
                  </a:lnTo>
                  <a:lnTo>
                    <a:pt x="20" y="2"/>
                  </a:lnTo>
                  <a:lnTo>
                    <a:pt x="17" y="43"/>
                  </a:lnTo>
                  <a:close/>
                </a:path>
              </a:pathLst>
            </a:cu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59" name="Freeform 53">
              <a:extLst>
                <a:ext uri="{FF2B5EF4-FFF2-40B4-BE49-F238E27FC236}">
                  <a16:creationId xmlns:a16="http://schemas.microsoft.com/office/drawing/2014/main" id="{19C6C25A-4C5D-48B2-9D6A-8B2D6D3ACACC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7938" y="4333875"/>
              <a:ext cx="31750" cy="69850"/>
            </a:xfrm>
            <a:custGeom>
              <a:avLst/>
              <a:gdLst>
                <a:gd name="T0" fmla="*/ 17 w 20"/>
                <a:gd name="T1" fmla="*/ 44 h 44"/>
                <a:gd name="T2" fmla="*/ 0 w 20"/>
                <a:gd name="T3" fmla="*/ 44 h 44"/>
                <a:gd name="T4" fmla="*/ 4 w 20"/>
                <a:gd name="T5" fmla="*/ 0 h 44"/>
                <a:gd name="T6" fmla="*/ 20 w 20"/>
                <a:gd name="T7" fmla="*/ 2 h 44"/>
                <a:gd name="T8" fmla="*/ 17 w 20"/>
                <a:gd name="T9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44">
                  <a:moveTo>
                    <a:pt x="17" y="44"/>
                  </a:moveTo>
                  <a:lnTo>
                    <a:pt x="0" y="44"/>
                  </a:lnTo>
                  <a:lnTo>
                    <a:pt x="4" y="0"/>
                  </a:lnTo>
                  <a:lnTo>
                    <a:pt x="20" y="2"/>
                  </a:lnTo>
                  <a:lnTo>
                    <a:pt x="17" y="44"/>
                  </a:lnTo>
                  <a:close/>
                </a:path>
              </a:pathLst>
            </a:custGeom>
            <a:solidFill>
              <a:srgbClr val="D3CB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854B53C6-6426-4C4B-8676-4C44B49985E0}"/>
                </a:ext>
              </a:extLst>
            </p:cNvPr>
            <p:cNvSpPr>
              <a:spLocks/>
            </p:cNvSpPr>
            <p:nvPr/>
          </p:nvSpPr>
          <p:spPr bwMode="auto">
            <a:xfrm>
              <a:off x="4451350" y="4038600"/>
              <a:ext cx="376238" cy="263525"/>
            </a:xfrm>
            <a:custGeom>
              <a:avLst/>
              <a:gdLst>
                <a:gd name="T0" fmla="*/ 118 w 126"/>
                <a:gd name="T1" fmla="*/ 41 h 88"/>
                <a:gd name="T2" fmla="*/ 80 w 126"/>
                <a:gd name="T3" fmla="*/ 35 h 88"/>
                <a:gd name="T4" fmla="*/ 54 w 126"/>
                <a:gd name="T5" fmla="*/ 14 h 88"/>
                <a:gd name="T6" fmla="*/ 46 w 126"/>
                <a:gd name="T7" fmla="*/ 9 h 88"/>
                <a:gd name="T8" fmla="*/ 50 w 126"/>
                <a:gd name="T9" fmla="*/ 24 h 88"/>
                <a:gd name="T10" fmla="*/ 58 w 126"/>
                <a:gd name="T11" fmla="*/ 37 h 88"/>
                <a:gd name="T12" fmla="*/ 8 w 126"/>
                <a:gd name="T13" fmla="*/ 41 h 88"/>
                <a:gd name="T14" fmla="*/ 51 w 126"/>
                <a:gd name="T15" fmla="*/ 48 h 88"/>
                <a:gd name="T16" fmla="*/ 16 w 126"/>
                <a:gd name="T17" fmla="*/ 51 h 88"/>
                <a:gd name="T18" fmla="*/ 11 w 126"/>
                <a:gd name="T19" fmla="*/ 60 h 88"/>
                <a:gd name="T20" fmla="*/ 52 w 126"/>
                <a:gd name="T21" fmla="*/ 57 h 88"/>
                <a:gd name="T22" fmla="*/ 17 w 126"/>
                <a:gd name="T23" fmla="*/ 69 h 88"/>
                <a:gd name="T24" fmla="*/ 53 w 126"/>
                <a:gd name="T25" fmla="*/ 67 h 88"/>
                <a:gd name="T26" fmla="*/ 32 w 126"/>
                <a:gd name="T27" fmla="*/ 82 h 88"/>
                <a:gd name="T28" fmla="*/ 57 w 126"/>
                <a:gd name="T29" fmla="*/ 75 h 88"/>
                <a:gd name="T30" fmla="*/ 81 w 126"/>
                <a:gd name="T31" fmla="*/ 68 h 88"/>
                <a:gd name="T32" fmla="*/ 126 w 126"/>
                <a:gd name="T33" fmla="*/ 65 h 88"/>
                <a:gd name="T34" fmla="*/ 118 w 126"/>
                <a:gd name="T35" fmla="*/ 41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88">
                  <a:moveTo>
                    <a:pt x="118" y="41"/>
                  </a:moveTo>
                  <a:cubicBezTo>
                    <a:pt x="103" y="43"/>
                    <a:pt x="91" y="47"/>
                    <a:pt x="80" y="35"/>
                  </a:cubicBezTo>
                  <a:cubicBezTo>
                    <a:pt x="72" y="26"/>
                    <a:pt x="60" y="24"/>
                    <a:pt x="54" y="14"/>
                  </a:cubicBezTo>
                  <a:cubicBezTo>
                    <a:pt x="52" y="9"/>
                    <a:pt x="50" y="0"/>
                    <a:pt x="46" y="9"/>
                  </a:cubicBezTo>
                  <a:cubicBezTo>
                    <a:pt x="43" y="14"/>
                    <a:pt x="47" y="20"/>
                    <a:pt x="50" y="24"/>
                  </a:cubicBezTo>
                  <a:cubicBezTo>
                    <a:pt x="52" y="27"/>
                    <a:pt x="61" y="33"/>
                    <a:pt x="58" y="37"/>
                  </a:cubicBezTo>
                  <a:cubicBezTo>
                    <a:pt x="56" y="40"/>
                    <a:pt x="7" y="33"/>
                    <a:pt x="8" y="41"/>
                  </a:cubicBezTo>
                  <a:cubicBezTo>
                    <a:pt x="8" y="50"/>
                    <a:pt x="51" y="44"/>
                    <a:pt x="51" y="48"/>
                  </a:cubicBezTo>
                  <a:cubicBezTo>
                    <a:pt x="51" y="51"/>
                    <a:pt x="23" y="50"/>
                    <a:pt x="16" y="51"/>
                  </a:cubicBezTo>
                  <a:cubicBezTo>
                    <a:pt x="10" y="52"/>
                    <a:pt x="0" y="56"/>
                    <a:pt x="11" y="60"/>
                  </a:cubicBezTo>
                  <a:cubicBezTo>
                    <a:pt x="17" y="62"/>
                    <a:pt x="45" y="57"/>
                    <a:pt x="52" y="57"/>
                  </a:cubicBezTo>
                  <a:cubicBezTo>
                    <a:pt x="53" y="63"/>
                    <a:pt x="14" y="62"/>
                    <a:pt x="17" y="69"/>
                  </a:cubicBezTo>
                  <a:cubicBezTo>
                    <a:pt x="19" y="77"/>
                    <a:pt x="53" y="64"/>
                    <a:pt x="53" y="67"/>
                  </a:cubicBezTo>
                  <a:cubicBezTo>
                    <a:pt x="56" y="72"/>
                    <a:pt x="27" y="76"/>
                    <a:pt x="32" y="82"/>
                  </a:cubicBezTo>
                  <a:cubicBezTo>
                    <a:pt x="33" y="88"/>
                    <a:pt x="50" y="77"/>
                    <a:pt x="57" y="75"/>
                  </a:cubicBezTo>
                  <a:cubicBezTo>
                    <a:pt x="65" y="72"/>
                    <a:pt x="74" y="72"/>
                    <a:pt x="81" y="68"/>
                  </a:cubicBezTo>
                  <a:cubicBezTo>
                    <a:pt x="90" y="65"/>
                    <a:pt x="119" y="56"/>
                    <a:pt x="126" y="65"/>
                  </a:cubicBezTo>
                  <a:lnTo>
                    <a:pt x="118" y="41"/>
                  </a:ln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1" name="Freeform 55">
              <a:extLst>
                <a:ext uri="{FF2B5EF4-FFF2-40B4-BE49-F238E27FC236}">
                  <a16:creationId xmlns:a16="http://schemas.microsoft.com/office/drawing/2014/main" id="{4FFB7C8D-1269-46B3-BCC8-376DF0B16284}"/>
                </a:ext>
              </a:extLst>
            </p:cNvPr>
            <p:cNvSpPr>
              <a:spLocks/>
            </p:cNvSpPr>
            <p:nvPr/>
          </p:nvSpPr>
          <p:spPr bwMode="auto">
            <a:xfrm>
              <a:off x="4919663" y="3543300"/>
              <a:ext cx="493713" cy="838200"/>
            </a:xfrm>
            <a:custGeom>
              <a:avLst/>
              <a:gdLst>
                <a:gd name="T0" fmla="*/ 25 w 165"/>
                <a:gd name="T1" fmla="*/ 262 h 281"/>
                <a:gd name="T2" fmla="*/ 28 w 165"/>
                <a:gd name="T3" fmla="*/ 204 h 281"/>
                <a:gd name="T4" fmla="*/ 39 w 165"/>
                <a:gd name="T5" fmla="*/ 145 h 281"/>
                <a:gd name="T6" fmla="*/ 53 w 165"/>
                <a:gd name="T7" fmla="*/ 93 h 281"/>
                <a:gd name="T8" fmla="*/ 67 w 165"/>
                <a:gd name="T9" fmla="*/ 43 h 281"/>
                <a:gd name="T10" fmla="*/ 117 w 165"/>
                <a:gd name="T11" fmla="*/ 14 h 281"/>
                <a:gd name="T12" fmla="*/ 159 w 165"/>
                <a:gd name="T13" fmla="*/ 98 h 281"/>
                <a:gd name="T14" fmla="*/ 161 w 165"/>
                <a:gd name="T15" fmla="*/ 215 h 281"/>
                <a:gd name="T16" fmla="*/ 155 w 165"/>
                <a:gd name="T17" fmla="*/ 262 h 281"/>
                <a:gd name="T18" fmla="*/ 111 w 165"/>
                <a:gd name="T19" fmla="*/ 275 h 281"/>
                <a:gd name="T20" fmla="*/ 46 w 165"/>
                <a:gd name="T21" fmla="*/ 265 h 281"/>
                <a:gd name="T22" fmla="*/ 25 w 165"/>
                <a:gd name="T23" fmla="*/ 262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5" h="281">
                  <a:moveTo>
                    <a:pt x="25" y="262"/>
                  </a:moveTo>
                  <a:cubicBezTo>
                    <a:pt x="0" y="254"/>
                    <a:pt x="25" y="220"/>
                    <a:pt x="28" y="204"/>
                  </a:cubicBezTo>
                  <a:cubicBezTo>
                    <a:pt x="33" y="184"/>
                    <a:pt x="34" y="164"/>
                    <a:pt x="39" y="145"/>
                  </a:cubicBezTo>
                  <a:cubicBezTo>
                    <a:pt x="43" y="127"/>
                    <a:pt x="49" y="110"/>
                    <a:pt x="53" y="93"/>
                  </a:cubicBezTo>
                  <a:cubicBezTo>
                    <a:pt x="57" y="78"/>
                    <a:pt x="59" y="56"/>
                    <a:pt x="67" y="43"/>
                  </a:cubicBezTo>
                  <a:cubicBezTo>
                    <a:pt x="76" y="29"/>
                    <a:pt x="102" y="21"/>
                    <a:pt x="117" y="14"/>
                  </a:cubicBezTo>
                  <a:cubicBezTo>
                    <a:pt x="151" y="0"/>
                    <a:pt x="157" y="76"/>
                    <a:pt x="159" y="98"/>
                  </a:cubicBezTo>
                  <a:cubicBezTo>
                    <a:pt x="161" y="137"/>
                    <a:pt x="165" y="175"/>
                    <a:pt x="161" y="215"/>
                  </a:cubicBezTo>
                  <a:cubicBezTo>
                    <a:pt x="159" y="230"/>
                    <a:pt x="158" y="247"/>
                    <a:pt x="155" y="262"/>
                  </a:cubicBezTo>
                  <a:cubicBezTo>
                    <a:pt x="151" y="281"/>
                    <a:pt x="124" y="277"/>
                    <a:pt x="111" y="275"/>
                  </a:cubicBezTo>
                  <a:cubicBezTo>
                    <a:pt x="89" y="271"/>
                    <a:pt x="68" y="268"/>
                    <a:pt x="46" y="265"/>
                  </a:cubicBezTo>
                  <a:cubicBezTo>
                    <a:pt x="40" y="264"/>
                    <a:pt x="32" y="264"/>
                    <a:pt x="25" y="262"/>
                  </a:cubicBezTo>
                  <a:close/>
                </a:path>
              </a:pathLst>
            </a:custGeom>
            <a:solidFill>
              <a:srgbClr val="9BBF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2" name="Freeform 56">
              <a:extLst>
                <a:ext uri="{FF2B5EF4-FFF2-40B4-BE49-F238E27FC236}">
                  <a16:creationId xmlns:a16="http://schemas.microsoft.com/office/drawing/2014/main" id="{9A48406A-A385-4D7C-AB53-A8B6AD8CEC21}"/>
                </a:ext>
              </a:extLst>
            </p:cNvPr>
            <p:cNvSpPr>
              <a:spLocks/>
            </p:cNvSpPr>
            <p:nvPr/>
          </p:nvSpPr>
          <p:spPr bwMode="auto">
            <a:xfrm>
              <a:off x="5094288" y="3532188"/>
              <a:ext cx="244475" cy="179388"/>
            </a:xfrm>
            <a:custGeom>
              <a:avLst/>
              <a:gdLst>
                <a:gd name="T0" fmla="*/ 0 w 82"/>
                <a:gd name="T1" fmla="*/ 37 h 60"/>
                <a:gd name="T2" fmla="*/ 4 w 82"/>
                <a:gd name="T3" fmla="*/ 48 h 60"/>
                <a:gd name="T4" fmla="*/ 11 w 82"/>
                <a:gd name="T5" fmla="*/ 60 h 60"/>
                <a:gd name="T6" fmla="*/ 24 w 82"/>
                <a:gd name="T7" fmla="*/ 54 h 60"/>
                <a:gd name="T8" fmla="*/ 82 w 82"/>
                <a:gd name="T9" fmla="*/ 19 h 60"/>
                <a:gd name="T10" fmla="*/ 82 w 82"/>
                <a:gd name="T11" fmla="*/ 19 h 60"/>
                <a:gd name="T12" fmla="*/ 61 w 82"/>
                <a:gd name="T13" fmla="*/ 0 h 60"/>
                <a:gd name="T14" fmla="*/ 0 w 82"/>
                <a:gd name="T15" fmla="*/ 37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2" h="60">
                  <a:moveTo>
                    <a:pt x="0" y="37"/>
                  </a:moveTo>
                  <a:cubicBezTo>
                    <a:pt x="0" y="39"/>
                    <a:pt x="3" y="45"/>
                    <a:pt x="4" y="48"/>
                  </a:cubicBezTo>
                  <a:cubicBezTo>
                    <a:pt x="6" y="52"/>
                    <a:pt x="7" y="59"/>
                    <a:pt x="11" y="60"/>
                  </a:cubicBezTo>
                  <a:cubicBezTo>
                    <a:pt x="14" y="60"/>
                    <a:pt x="22" y="55"/>
                    <a:pt x="24" y="54"/>
                  </a:cubicBezTo>
                  <a:cubicBezTo>
                    <a:pt x="44" y="44"/>
                    <a:pt x="65" y="34"/>
                    <a:pt x="82" y="19"/>
                  </a:cubicBezTo>
                  <a:cubicBezTo>
                    <a:pt x="82" y="19"/>
                    <a:pt x="82" y="19"/>
                    <a:pt x="82" y="19"/>
                  </a:cubicBezTo>
                  <a:cubicBezTo>
                    <a:pt x="74" y="13"/>
                    <a:pt x="67" y="7"/>
                    <a:pt x="61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rgbClr val="B6D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3" name="Freeform 57">
              <a:extLst>
                <a:ext uri="{FF2B5EF4-FFF2-40B4-BE49-F238E27FC236}">
                  <a16:creationId xmlns:a16="http://schemas.microsoft.com/office/drawing/2014/main" id="{1EFAD006-41E7-4F81-8B58-51D270CC473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86313" y="3708400"/>
              <a:ext cx="558800" cy="581025"/>
            </a:xfrm>
            <a:custGeom>
              <a:avLst/>
              <a:gdLst>
                <a:gd name="T0" fmla="*/ 0 w 187"/>
                <a:gd name="T1" fmla="*/ 148 h 195"/>
                <a:gd name="T2" fmla="*/ 12 w 187"/>
                <a:gd name="T3" fmla="*/ 195 h 195"/>
                <a:gd name="T4" fmla="*/ 78 w 187"/>
                <a:gd name="T5" fmla="*/ 174 h 195"/>
                <a:gd name="T6" fmla="*/ 109 w 187"/>
                <a:gd name="T7" fmla="*/ 167 h 195"/>
                <a:gd name="T8" fmla="*/ 135 w 187"/>
                <a:gd name="T9" fmla="*/ 130 h 195"/>
                <a:gd name="T10" fmla="*/ 176 w 187"/>
                <a:gd name="T11" fmla="*/ 48 h 195"/>
                <a:gd name="T12" fmla="*/ 173 w 187"/>
                <a:gd name="T13" fmla="*/ 8 h 195"/>
                <a:gd name="T14" fmla="*/ 144 w 187"/>
                <a:gd name="T15" fmla="*/ 15 h 195"/>
                <a:gd name="T16" fmla="*/ 112 w 187"/>
                <a:gd name="T17" fmla="*/ 99 h 195"/>
                <a:gd name="T18" fmla="*/ 99 w 187"/>
                <a:gd name="T19" fmla="*/ 113 h 195"/>
                <a:gd name="T20" fmla="*/ 90 w 187"/>
                <a:gd name="T21" fmla="*/ 118 h 195"/>
                <a:gd name="T22" fmla="*/ 89 w 187"/>
                <a:gd name="T23" fmla="*/ 123 h 195"/>
                <a:gd name="T24" fmla="*/ 84 w 187"/>
                <a:gd name="T25" fmla="*/ 125 h 195"/>
                <a:gd name="T26" fmla="*/ 65 w 187"/>
                <a:gd name="T27" fmla="*/ 133 h 195"/>
                <a:gd name="T28" fmla="*/ 0 w 187"/>
                <a:gd name="T29" fmla="*/ 148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7" h="195">
                  <a:moveTo>
                    <a:pt x="0" y="148"/>
                  </a:moveTo>
                  <a:cubicBezTo>
                    <a:pt x="4" y="164"/>
                    <a:pt x="7" y="180"/>
                    <a:pt x="12" y="195"/>
                  </a:cubicBezTo>
                  <a:cubicBezTo>
                    <a:pt x="34" y="191"/>
                    <a:pt x="57" y="181"/>
                    <a:pt x="78" y="174"/>
                  </a:cubicBezTo>
                  <a:cubicBezTo>
                    <a:pt x="88" y="171"/>
                    <a:pt x="99" y="170"/>
                    <a:pt x="109" y="167"/>
                  </a:cubicBezTo>
                  <a:cubicBezTo>
                    <a:pt x="122" y="162"/>
                    <a:pt x="129" y="142"/>
                    <a:pt x="135" y="130"/>
                  </a:cubicBezTo>
                  <a:cubicBezTo>
                    <a:pt x="148" y="102"/>
                    <a:pt x="163" y="75"/>
                    <a:pt x="176" y="48"/>
                  </a:cubicBezTo>
                  <a:cubicBezTo>
                    <a:pt x="181" y="35"/>
                    <a:pt x="187" y="18"/>
                    <a:pt x="173" y="8"/>
                  </a:cubicBezTo>
                  <a:cubicBezTo>
                    <a:pt x="162" y="0"/>
                    <a:pt x="152" y="5"/>
                    <a:pt x="144" y="15"/>
                  </a:cubicBezTo>
                  <a:cubicBezTo>
                    <a:pt x="131" y="31"/>
                    <a:pt x="117" y="95"/>
                    <a:pt x="112" y="99"/>
                  </a:cubicBezTo>
                  <a:cubicBezTo>
                    <a:pt x="105" y="103"/>
                    <a:pt x="94" y="98"/>
                    <a:pt x="99" y="113"/>
                  </a:cubicBezTo>
                  <a:cubicBezTo>
                    <a:pt x="94" y="113"/>
                    <a:pt x="93" y="114"/>
                    <a:pt x="90" y="118"/>
                  </a:cubicBezTo>
                  <a:cubicBezTo>
                    <a:pt x="89" y="119"/>
                    <a:pt x="90" y="121"/>
                    <a:pt x="89" y="123"/>
                  </a:cubicBezTo>
                  <a:cubicBezTo>
                    <a:pt x="88" y="124"/>
                    <a:pt x="86" y="124"/>
                    <a:pt x="84" y="125"/>
                  </a:cubicBezTo>
                  <a:cubicBezTo>
                    <a:pt x="78" y="128"/>
                    <a:pt x="72" y="132"/>
                    <a:pt x="65" y="133"/>
                  </a:cubicBezTo>
                  <a:lnTo>
                    <a:pt x="0" y="148"/>
                  </a:lnTo>
                  <a:close/>
                </a:path>
              </a:pathLst>
            </a:custGeom>
            <a:solidFill>
              <a:srgbClr val="B6D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4" name="Freeform 58">
              <a:extLst>
                <a:ext uri="{FF2B5EF4-FFF2-40B4-BE49-F238E27FC236}">
                  <a16:creationId xmlns:a16="http://schemas.microsoft.com/office/drawing/2014/main" id="{B1E8A27B-FB48-4AAD-9451-23AFFB68FC7E}"/>
                </a:ext>
              </a:extLst>
            </p:cNvPr>
            <p:cNvSpPr>
              <a:spLocks/>
            </p:cNvSpPr>
            <p:nvPr/>
          </p:nvSpPr>
          <p:spPr bwMode="auto">
            <a:xfrm>
              <a:off x="1595438" y="3009900"/>
              <a:ext cx="1558925" cy="1981200"/>
            </a:xfrm>
            <a:custGeom>
              <a:avLst/>
              <a:gdLst>
                <a:gd name="T0" fmla="*/ 507 w 522"/>
                <a:gd name="T1" fmla="*/ 165 h 664"/>
                <a:gd name="T2" fmla="*/ 394 w 522"/>
                <a:gd name="T3" fmla="*/ 150 h 664"/>
                <a:gd name="T4" fmla="*/ 374 w 522"/>
                <a:gd name="T5" fmla="*/ 123 h 664"/>
                <a:gd name="T6" fmla="*/ 374 w 522"/>
                <a:gd name="T7" fmla="*/ 108 h 664"/>
                <a:gd name="T8" fmla="*/ 266 w 522"/>
                <a:gd name="T9" fmla="*/ 0 h 664"/>
                <a:gd name="T10" fmla="*/ 158 w 522"/>
                <a:gd name="T11" fmla="*/ 108 h 664"/>
                <a:gd name="T12" fmla="*/ 158 w 522"/>
                <a:gd name="T13" fmla="*/ 123 h 664"/>
                <a:gd name="T14" fmla="*/ 139 w 522"/>
                <a:gd name="T15" fmla="*/ 150 h 664"/>
                <a:gd name="T16" fmla="*/ 15 w 522"/>
                <a:gd name="T17" fmla="*/ 183 h 664"/>
                <a:gd name="T18" fmla="*/ 12 w 522"/>
                <a:gd name="T19" fmla="*/ 308 h 664"/>
                <a:gd name="T20" fmla="*/ 13 w 522"/>
                <a:gd name="T21" fmla="*/ 393 h 664"/>
                <a:gd name="T22" fmla="*/ 12 w 522"/>
                <a:gd name="T23" fmla="*/ 557 h 664"/>
                <a:gd name="T24" fmla="*/ 12 w 522"/>
                <a:gd name="T25" fmla="*/ 590 h 664"/>
                <a:gd name="T26" fmla="*/ 52 w 522"/>
                <a:gd name="T27" fmla="*/ 653 h 664"/>
                <a:gd name="T28" fmla="*/ 147 w 522"/>
                <a:gd name="T29" fmla="*/ 658 h 664"/>
                <a:gd name="T30" fmla="*/ 238 w 522"/>
                <a:gd name="T31" fmla="*/ 658 h 664"/>
                <a:gd name="T32" fmla="*/ 414 w 522"/>
                <a:gd name="T33" fmla="*/ 658 h 664"/>
                <a:gd name="T34" fmla="*/ 499 w 522"/>
                <a:gd name="T35" fmla="*/ 650 h 664"/>
                <a:gd name="T36" fmla="*/ 520 w 522"/>
                <a:gd name="T37" fmla="*/ 590 h 664"/>
                <a:gd name="T38" fmla="*/ 520 w 522"/>
                <a:gd name="T39" fmla="*/ 550 h 664"/>
                <a:gd name="T40" fmla="*/ 494 w 522"/>
                <a:gd name="T41" fmla="*/ 532 h 664"/>
                <a:gd name="T42" fmla="*/ 470 w 522"/>
                <a:gd name="T43" fmla="*/ 534 h 664"/>
                <a:gd name="T44" fmla="*/ 412 w 522"/>
                <a:gd name="T45" fmla="*/ 517 h 664"/>
                <a:gd name="T46" fmla="*/ 226 w 522"/>
                <a:gd name="T47" fmla="*/ 594 h 664"/>
                <a:gd name="T48" fmla="*/ 219 w 522"/>
                <a:gd name="T49" fmla="*/ 583 h 664"/>
                <a:gd name="T50" fmla="*/ 208 w 522"/>
                <a:gd name="T51" fmla="*/ 548 h 664"/>
                <a:gd name="T52" fmla="*/ 379 w 522"/>
                <a:gd name="T53" fmla="*/ 483 h 664"/>
                <a:gd name="T54" fmla="*/ 362 w 522"/>
                <a:gd name="T55" fmla="*/ 426 h 664"/>
                <a:gd name="T56" fmla="*/ 470 w 522"/>
                <a:gd name="T57" fmla="*/ 318 h 664"/>
                <a:gd name="T58" fmla="*/ 494 w 522"/>
                <a:gd name="T59" fmla="*/ 320 h 664"/>
                <a:gd name="T60" fmla="*/ 520 w 522"/>
                <a:gd name="T61" fmla="*/ 302 h 664"/>
                <a:gd name="T62" fmla="*/ 520 w 522"/>
                <a:gd name="T63" fmla="*/ 272 h 664"/>
                <a:gd name="T64" fmla="*/ 520 w 522"/>
                <a:gd name="T65" fmla="*/ 243 h 664"/>
                <a:gd name="T66" fmla="*/ 521 w 522"/>
                <a:gd name="T67" fmla="*/ 227 h 664"/>
                <a:gd name="T68" fmla="*/ 507 w 522"/>
                <a:gd name="T69" fmla="*/ 165 h 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22" h="664">
                  <a:moveTo>
                    <a:pt x="507" y="165"/>
                  </a:moveTo>
                  <a:cubicBezTo>
                    <a:pt x="482" y="141"/>
                    <a:pt x="426" y="150"/>
                    <a:pt x="394" y="150"/>
                  </a:cubicBezTo>
                  <a:cubicBezTo>
                    <a:pt x="378" y="150"/>
                    <a:pt x="370" y="138"/>
                    <a:pt x="374" y="123"/>
                  </a:cubicBezTo>
                  <a:cubicBezTo>
                    <a:pt x="374" y="123"/>
                    <a:pt x="374" y="123"/>
                    <a:pt x="374" y="108"/>
                  </a:cubicBezTo>
                  <a:cubicBezTo>
                    <a:pt x="374" y="48"/>
                    <a:pt x="326" y="0"/>
                    <a:pt x="266" y="0"/>
                  </a:cubicBezTo>
                  <a:cubicBezTo>
                    <a:pt x="207" y="0"/>
                    <a:pt x="158" y="48"/>
                    <a:pt x="158" y="108"/>
                  </a:cubicBezTo>
                  <a:cubicBezTo>
                    <a:pt x="158" y="123"/>
                    <a:pt x="158" y="123"/>
                    <a:pt x="158" y="123"/>
                  </a:cubicBezTo>
                  <a:cubicBezTo>
                    <a:pt x="163" y="138"/>
                    <a:pt x="154" y="150"/>
                    <a:pt x="139" y="150"/>
                  </a:cubicBezTo>
                  <a:cubicBezTo>
                    <a:pt x="101" y="150"/>
                    <a:pt x="33" y="137"/>
                    <a:pt x="15" y="183"/>
                  </a:cubicBezTo>
                  <a:cubicBezTo>
                    <a:pt x="0" y="222"/>
                    <a:pt x="11" y="267"/>
                    <a:pt x="12" y="308"/>
                  </a:cubicBezTo>
                  <a:cubicBezTo>
                    <a:pt x="12" y="336"/>
                    <a:pt x="13" y="365"/>
                    <a:pt x="13" y="393"/>
                  </a:cubicBezTo>
                  <a:cubicBezTo>
                    <a:pt x="12" y="448"/>
                    <a:pt x="13" y="502"/>
                    <a:pt x="12" y="557"/>
                  </a:cubicBezTo>
                  <a:cubicBezTo>
                    <a:pt x="12" y="568"/>
                    <a:pt x="12" y="579"/>
                    <a:pt x="12" y="590"/>
                  </a:cubicBezTo>
                  <a:cubicBezTo>
                    <a:pt x="12" y="621"/>
                    <a:pt x="20" y="645"/>
                    <a:pt x="52" y="653"/>
                  </a:cubicBezTo>
                  <a:cubicBezTo>
                    <a:pt x="82" y="661"/>
                    <a:pt x="116" y="658"/>
                    <a:pt x="147" y="658"/>
                  </a:cubicBezTo>
                  <a:cubicBezTo>
                    <a:pt x="177" y="657"/>
                    <a:pt x="208" y="658"/>
                    <a:pt x="238" y="658"/>
                  </a:cubicBezTo>
                  <a:cubicBezTo>
                    <a:pt x="296" y="657"/>
                    <a:pt x="355" y="658"/>
                    <a:pt x="414" y="658"/>
                  </a:cubicBezTo>
                  <a:cubicBezTo>
                    <a:pt x="440" y="658"/>
                    <a:pt x="476" y="664"/>
                    <a:pt x="499" y="650"/>
                  </a:cubicBezTo>
                  <a:cubicBezTo>
                    <a:pt x="516" y="639"/>
                    <a:pt x="520" y="608"/>
                    <a:pt x="520" y="590"/>
                  </a:cubicBezTo>
                  <a:cubicBezTo>
                    <a:pt x="520" y="550"/>
                    <a:pt x="520" y="550"/>
                    <a:pt x="520" y="550"/>
                  </a:cubicBezTo>
                  <a:cubicBezTo>
                    <a:pt x="520" y="534"/>
                    <a:pt x="509" y="526"/>
                    <a:pt x="494" y="532"/>
                  </a:cubicBezTo>
                  <a:cubicBezTo>
                    <a:pt x="494" y="532"/>
                    <a:pt x="488" y="534"/>
                    <a:pt x="470" y="534"/>
                  </a:cubicBezTo>
                  <a:cubicBezTo>
                    <a:pt x="449" y="534"/>
                    <a:pt x="429" y="528"/>
                    <a:pt x="412" y="517"/>
                  </a:cubicBezTo>
                  <a:cubicBezTo>
                    <a:pt x="335" y="551"/>
                    <a:pt x="230" y="596"/>
                    <a:pt x="226" y="594"/>
                  </a:cubicBezTo>
                  <a:cubicBezTo>
                    <a:pt x="223" y="592"/>
                    <a:pt x="221" y="587"/>
                    <a:pt x="219" y="583"/>
                  </a:cubicBezTo>
                  <a:cubicBezTo>
                    <a:pt x="215" y="576"/>
                    <a:pt x="209" y="556"/>
                    <a:pt x="208" y="548"/>
                  </a:cubicBezTo>
                  <a:cubicBezTo>
                    <a:pt x="208" y="548"/>
                    <a:pt x="309" y="521"/>
                    <a:pt x="379" y="483"/>
                  </a:cubicBezTo>
                  <a:cubicBezTo>
                    <a:pt x="368" y="467"/>
                    <a:pt x="362" y="447"/>
                    <a:pt x="362" y="426"/>
                  </a:cubicBezTo>
                  <a:cubicBezTo>
                    <a:pt x="362" y="366"/>
                    <a:pt x="411" y="318"/>
                    <a:pt x="470" y="318"/>
                  </a:cubicBezTo>
                  <a:cubicBezTo>
                    <a:pt x="488" y="318"/>
                    <a:pt x="494" y="320"/>
                    <a:pt x="494" y="320"/>
                  </a:cubicBezTo>
                  <a:cubicBezTo>
                    <a:pt x="509" y="326"/>
                    <a:pt x="520" y="318"/>
                    <a:pt x="520" y="302"/>
                  </a:cubicBezTo>
                  <a:cubicBezTo>
                    <a:pt x="520" y="292"/>
                    <a:pt x="520" y="282"/>
                    <a:pt x="520" y="272"/>
                  </a:cubicBezTo>
                  <a:cubicBezTo>
                    <a:pt x="520" y="263"/>
                    <a:pt x="520" y="253"/>
                    <a:pt x="520" y="243"/>
                  </a:cubicBezTo>
                  <a:cubicBezTo>
                    <a:pt x="520" y="238"/>
                    <a:pt x="521" y="233"/>
                    <a:pt x="521" y="227"/>
                  </a:cubicBezTo>
                  <a:cubicBezTo>
                    <a:pt x="522" y="205"/>
                    <a:pt x="522" y="179"/>
                    <a:pt x="507" y="165"/>
                  </a:cubicBezTo>
                  <a:close/>
                </a:path>
              </a:pathLst>
            </a:custGeom>
            <a:solidFill>
              <a:srgbClr val="E0F9A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5" name="Freeform 59">
              <a:extLst>
                <a:ext uri="{FF2B5EF4-FFF2-40B4-BE49-F238E27FC236}">
                  <a16:creationId xmlns:a16="http://schemas.microsoft.com/office/drawing/2014/main" id="{1C87B2EA-E4B6-41C2-88BB-542B21C976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1625" y="3009900"/>
              <a:ext cx="1558925" cy="1981200"/>
            </a:xfrm>
            <a:custGeom>
              <a:avLst/>
              <a:gdLst>
                <a:gd name="T0" fmla="*/ 507 w 522"/>
                <a:gd name="T1" fmla="*/ 165 h 664"/>
                <a:gd name="T2" fmla="*/ 394 w 522"/>
                <a:gd name="T3" fmla="*/ 150 h 664"/>
                <a:gd name="T4" fmla="*/ 374 w 522"/>
                <a:gd name="T5" fmla="*/ 123 h 664"/>
                <a:gd name="T6" fmla="*/ 374 w 522"/>
                <a:gd name="T7" fmla="*/ 108 h 664"/>
                <a:gd name="T8" fmla="*/ 266 w 522"/>
                <a:gd name="T9" fmla="*/ 0 h 664"/>
                <a:gd name="T10" fmla="*/ 158 w 522"/>
                <a:gd name="T11" fmla="*/ 108 h 664"/>
                <a:gd name="T12" fmla="*/ 158 w 522"/>
                <a:gd name="T13" fmla="*/ 123 h 664"/>
                <a:gd name="T14" fmla="*/ 139 w 522"/>
                <a:gd name="T15" fmla="*/ 150 h 664"/>
                <a:gd name="T16" fmla="*/ 15 w 522"/>
                <a:gd name="T17" fmla="*/ 183 h 664"/>
                <a:gd name="T18" fmla="*/ 12 w 522"/>
                <a:gd name="T19" fmla="*/ 308 h 664"/>
                <a:gd name="T20" fmla="*/ 13 w 522"/>
                <a:gd name="T21" fmla="*/ 393 h 664"/>
                <a:gd name="T22" fmla="*/ 12 w 522"/>
                <a:gd name="T23" fmla="*/ 557 h 664"/>
                <a:gd name="T24" fmla="*/ 12 w 522"/>
                <a:gd name="T25" fmla="*/ 590 h 664"/>
                <a:gd name="T26" fmla="*/ 52 w 522"/>
                <a:gd name="T27" fmla="*/ 653 h 664"/>
                <a:gd name="T28" fmla="*/ 147 w 522"/>
                <a:gd name="T29" fmla="*/ 658 h 664"/>
                <a:gd name="T30" fmla="*/ 238 w 522"/>
                <a:gd name="T31" fmla="*/ 658 h 664"/>
                <a:gd name="T32" fmla="*/ 414 w 522"/>
                <a:gd name="T33" fmla="*/ 658 h 664"/>
                <a:gd name="T34" fmla="*/ 499 w 522"/>
                <a:gd name="T35" fmla="*/ 650 h 664"/>
                <a:gd name="T36" fmla="*/ 520 w 522"/>
                <a:gd name="T37" fmla="*/ 590 h 664"/>
                <a:gd name="T38" fmla="*/ 520 w 522"/>
                <a:gd name="T39" fmla="*/ 550 h 664"/>
                <a:gd name="T40" fmla="*/ 494 w 522"/>
                <a:gd name="T41" fmla="*/ 532 h 664"/>
                <a:gd name="T42" fmla="*/ 470 w 522"/>
                <a:gd name="T43" fmla="*/ 534 h 664"/>
                <a:gd name="T44" fmla="*/ 412 w 522"/>
                <a:gd name="T45" fmla="*/ 517 h 664"/>
                <a:gd name="T46" fmla="*/ 226 w 522"/>
                <a:gd name="T47" fmla="*/ 594 h 664"/>
                <a:gd name="T48" fmla="*/ 219 w 522"/>
                <a:gd name="T49" fmla="*/ 583 h 664"/>
                <a:gd name="T50" fmla="*/ 208 w 522"/>
                <a:gd name="T51" fmla="*/ 548 h 664"/>
                <a:gd name="T52" fmla="*/ 379 w 522"/>
                <a:gd name="T53" fmla="*/ 483 h 664"/>
                <a:gd name="T54" fmla="*/ 362 w 522"/>
                <a:gd name="T55" fmla="*/ 426 h 664"/>
                <a:gd name="T56" fmla="*/ 470 w 522"/>
                <a:gd name="T57" fmla="*/ 318 h 664"/>
                <a:gd name="T58" fmla="*/ 494 w 522"/>
                <a:gd name="T59" fmla="*/ 320 h 664"/>
                <a:gd name="T60" fmla="*/ 520 w 522"/>
                <a:gd name="T61" fmla="*/ 302 h 664"/>
                <a:gd name="T62" fmla="*/ 520 w 522"/>
                <a:gd name="T63" fmla="*/ 272 h 664"/>
                <a:gd name="T64" fmla="*/ 520 w 522"/>
                <a:gd name="T65" fmla="*/ 243 h 664"/>
                <a:gd name="T66" fmla="*/ 521 w 522"/>
                <a:gd name="T67" fmla="*/ 227 h 664"/>
                <a:gd name="T68" fmla="*/ 507 w 522"/>
                <a:gd name="T69" fmla="*/ 165 h 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22" h="664">
                  <a:moveTo>
                    <a:pt x="507" y="165"/>
                  </a:moveTo>
                  <a:cubicBezTo>
                    <a:pt x="482" y="141"/>
                    <a:pt x="426" y="150"/>
                    <a:pt x="394" y="150"/>
                  </a:cubicBezTo>
                  <a:cubicBezTo>
                    <a:pt x="378" y="150"/>
                    <a:pt x="370" y="138"/>
                    <a:pt x="374" y="123"/>
                  </a:cubicBezTo>
                  <a:cubicBezTo>
                    <a:pt x="374" y="123"/>
                    <a:pt x="374" y="123"/>
                    <a:pt x="374" y="108"/>
                  </a:cubicBezTo>
                  <a:cubicBezTo>
                    <a:pt x="374" y="48"/>
                    <a:pt x="326" y="0"/>
                    <a:pt x="266" y="0"/>
                  </a:cubicBezTo>
                  <a:cubicBezTo>
                    <a:pt x="207" y="0"/>
                    <a:pt x="158" y="48"/>
                    <a:pt x="158" y="108"/>
                  </a:cubicBezTo>
                  <a:cubicBezTo>
                    <a:pt x="158" y="123"/>
                    <a:pt x="158" y="123"/>
                    <a:pt x="158" y="123"/>
                  </a:cubicBezTo>
                  <a:cubicBezTo>
                    <a:pt x="163" y="138"/>
                    <a:pt x="154" y="150"/>
                    <a:pt x="139" y="150"/>
                  </a:cubicBezTo>
                  <a:cubicBezTo>
                    <a:pt x="101" y="150"/>
                    <a:pt x="33" y="137"/>
                    <a:pt x="15" y="183"/>
                  </a:cubicBezTo>
                  <a:cubicBezTo>
                    <a:pt x="0" y="222"/>
                    <a:pt x="11" y="267"/>
                    <a:pt x="12" y="308"/>
                  </a:cubicBezTo>
                  <a:cubicBezTo>
                    <a:pt x="12" y="336"/>
                    <a:pt x="13" y="365"/>
                    <a:pt x="13" y="393"/>
                  </a:cubicBezTo>
                  <a:cubicBezTo>
                    <a:pt x="12" y="448"/>
                    <a:pt x="13" y="502"/>
                    <a:pt x="12" y="557"/>
                  </a:cubicBezTo>
                  <a:cubicBezTo>
                    <a:pt x="12" y="568"/>
                    <a:pt x="12" y="579"/>
                    <a:pt x="12" y="590"/>
                  </a:cubicBezTo>
                  <a:cubicBezTo>
                    <a:pt x="12" y="621"/>
                    <a:pt x="20" y="645"/>
                    <a:pt x="52" y="653"/>
                  </a:cubicBezTo>
                  <a:cubicBezTo>
                    <a:pt x="82" y="661"/>
                    <a:pt x="116" y="658"/>
                    <a:pt x="147" y="658"/>
                  </a:cubicBezTo>
                  <a:cubicBezTo>
                    <a:pt x="177" y="657"/>
                    <a:pt x="208" y="658"/>
                    <a:pt x="238" y="658"/>
                  </a:cubicBezTo>
                  <a:cubicBezTo>
                    <a:pt x="296" y="657"/>
                    <a:pt x="355" y="658"/>
                    <a:pt x="414" y="658"/>
                  </a:cubicBezTo>
                  <a:cubicBezTo>
                    <a:pt x="440" y="658"/>
                    <a:pt x="476" y="664"/>
                    <a:pt x="499" y="650"/>
                  </a:cubicBezTo>
                  <a:cubicBezTo>
                    <a:pt x="516" y="639"/>
                    <a:pt x="520" y="608"/>
                    <a:pt x="520" y="590"/>
                  </a:cubicBezTo>
                  <a:cubicBezTo>
                    <a:pt x="520" y="550"/>
                    <a:pt x="520" y="550"/>
                    <a:pt x="520" y="550"/>
                  </a:cubicBezTo>
                  <a:cubicBezTo>
                    <a:pt x="520" y="534"/>
                    <a:pt x="509" y="526"/>
                    <a:pt x="494" y="532"/>
                  </a:cubicBezTo>
                  <a:cubicBezTo>
                    <a:pt x="494" y="532"/>
                    <a:pt x="488" y="534"/>
                    <a:pt x="470" y="534"/>
                  </a:cubicBezTo>
                  <a:cubicBezTo>
                    <a:pt x="449" y="534"/>
                    <a:pt x="429" y="528"/>
                    <a:pt x="412" y="517"/>
                  </a:cubicBezTo>
                  <a:cubicBezTo>
                    <a:pt x="335" y="551"/>
                    <a:pt x="230" y="596"/>
                    <a:pt x="226" y="594"/>
                  </a:cubicBezTo>
                  <a:cubicBezTo>
                    <a:pt x="223" y="592"/>
                    <a:pt x="221" y="587"/>
                    <a:pt x="219" y="583"/>
                  </a:cubicBezTo>
                  <a:cubicBezTo>
                    <a:pt x="215" y="576"/>
                    <a:pt x="209" y="556"/>
                    <a:pt x="208" y="548"/>
                  </a:cubicBezTo>
                  <a:cubicBezTo>
                    <a:pt x="208" y="548"/>
                    <a:pt x="309" y="521"/>
                    <a:pt x="379" y="483"/>
                  </a:cubicBezTo>
                  <a:cubicBezTo>
                    <a:pt x="368" y="467"/>
                    <a:pt x="362" y="447"/>
                    <a:pt x="362" y="426"/>
                  </a:cubicBezTo>
                  <a:cubicBezTo>
                    <a:pt x="362" y="366"/>
                    <a:pt x="411" y="318"/>
                    <a:pt x="470" y="318"/>
                  </a:cubicBezTo>
                  <a:cubicBezTo>
                    <a:pt x="488" y="318"/>
                    <a:pt x="494" y="320"/>
                    <a:pt x="494" y="320"/>
                  </a:cubicBezTo>
                  <a:cubicBezTo>
                    <a:pt x="509" y="326"/>
                    <a:pt x="520" y="318"/>
                    <a:pt x="520" y="302"/>
                  </a:cubicBezTo>
                  <a:cubicBezTo>
                    <a:pt x="520" y="292"/>
                    <a:pt x="520" y="282"/>
                    <a:pt x="520" y="272"/>
                  </a:cubicBezTo>
                  <a:cubicBezTo>
                    <a:pt x="520" y="263"/>
                    <a:pt x="520" y="253"/>
                    <a:pt x="520" y="243"/>
                  </a:cubicBezTo>
                  <a:cubicBezTo>
                    <a:pt x="520" y="238"/>
                    <a:pt x="521" y="233"/>
                    <a:pt x="521" y="227"/>
                  </a:cubicBezTo>
                  <a:cubicBezTo>
                    <a:pt x="522" y="205"/>
                    <a:pt x="522" y="179"/>
                    <a:pt x="507" y="165"/>
                  </a:cubicBezTo>
                  <a:close/>
                </a:path>
              </a:pathLst>
            </a:custGeom>
            <a:solidFill>
              <a:srgbClr val="A9D1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6" name="Freeform 60">
              <a:extLst>
                <a:ext uri="{FF2B5EF4-FFF2-40B4-BE49-F238E27FC236}">
                  <a16:creationId xmlns:a16="http://schemas.microsoft.com/office/drawing/2014/main" id="{31E6F0F7-4517-485F-B63F-AFA8CE950A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570288" y="5861050"/>
              <a:ext cx="71438" cy="138113"/>
            </a:xfrm>
            <a:custGeom>
              <a:avLst/>
              <a:gdLst>
                <a:gd name="T0" fmla="*/ 9 w 24"/>
                <a:gd name="T1" fmla="*/ 41 h 46"/>
                <a:gd name="T2" fmla="*/ 19 w 24"/>
                <a:gd name="T3" fmla="*/ 44 h 46"/>
                <a:gd name="T4" fmla="*/ 24 w 24"/>
                <a:gd name="T5" fmla="*/ 43 h 46"/>
                <a:gd name="T6" fmla="*/ 15 w 24"/>
                <a:gd name="T7" fmla="*/ 0 h 46"/>
                <a:gd name="T8" fmla="*/ 0 w 24"/>
                <a:gd name="T9" fmla="*/ 5 h 46"/>
                <a:gd name="T10" fmla="*/ 0 w 24"/>
                <a:gd name="T11" fmla="*/ 36 h 46"/>
                <a:gd name="T12" fmla="*/ 9 w 24"/>
                <a:gd name="T13" fmla="*/ 4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" h="46">
                  <a:moveTo>
                    <a:pt x="9" y="41"/>
                  </a:moveTo>
                  <a:cubicBezTo>
                    <a:pt x="12" y="45"/>
                    <a:pt x="15" y="46"/>
                    <a:pt x="19" y="44"/>
                  </a:cubicBezTo>
                  <a:cubicBezTo>
                    <a:pt x="20" y="44"/>
                    <a:pt x="22" y="44"/>
                    <a:pt x="24" y="43"/>
                  </a:cubicBezTo>
                  <a:cubicBezTo>
                    <a:pt x="21" y="28"/>
                    <a:pt x="17" y="11"/>
                    <a:pt x="15" y="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13"/>
                    <a:pt x="0" y="26"/>
                    <a:pt x="0" y="36"/>
                  </a:cubicBezTo>
                  <a:cubicBezTo>
                    <a:pt x="4" y="34"/>
                    <a:pt x="6" y="38"/>
                    <a:pt x="9" y="41"/>
                  </a:cubicBez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7" name="Freeform 61">
              <a:extLst>
                <a:ext uri="{FF2B5EF4-FFF2-40B4-BE49-F238E27FC236}">
                  <a16:creationId xmlns:a16="http://schemas.microsoft.com/office/drawing/2014/main" id="{48B0AF58-2B6C-4748-A600-B1E9CDA49A60}"/>
                </a:ext>
              </a:extLst>
            </p:cNvPr>
            <p:cNvSpPr>
              <a:spLocks/>
            </p:cNvSpPr>
            <p:nvPr/>
          </p:nvSpPr>
          <p:spPr bwMode="auto">
            <a:xfrm>
              <a:off x="3373438" y="5954713"/>
              <a:ext cx="295275" cy="133350"/>
            </a:xfrm>
            <a:custGeom>
              <a:avLst/>
              <a:gdLst>
                <a:gd name="T0" fmla="*/ 86 w 99"/>
                <a:gd name="T1" fmla="*/ 9 h 45"/>
                <a:gd name="T2" fmla="*/ 74 w 99"/>
                <a:gd name="T3" fmla="*/ 6 h 45"/>
                <a:gd name="T4" fmla="*/ 63 w 99"/>
                <a:gd name="T5" fmla="*/ 2 h 45"/>
                <a:gd name="T6" fmla="*/ 62 w 99"/>
                <a:gd name="T7" fmla="*/ 16 h 45"/>
                <a:gd name="T8" fmla="*/ 4 w 99"/>
                <a:gd name="T9" fmla="*/ 24 h 45"/>
                <a:gd name="T10" fmla="*/ 8 w 99"/>
                <a:gd name="T11" fmla="*/ 41 h 45"/>
                <a:gd name="T12" fmla="*/ 70 w 99"/>
                <a:gd name="T13" fmla="*/ 36 h 45"/>
                <a:gd name="T14" fmla="*/ 79 w 99"/>
                <a:gd name="T15" fmla="*/ 21 h 45"/>
                <a:gd name="T16" fmla="*/ 83 w 99"/>
                <a:gd name="T17" fmla="*/ 33 h 45"/>
                <a:gd name="T18" fmla="*/ 99 w 99"/>
                <a:gd name="T19" fmla="*/ 33 h 45"/>
                <a:gd name="T20" fmla="*/ 92 w 99"/>
                <a:gd name="T21" fmla="*/ 7 h 45"/>
                <a:gd name="T22" fmla="*/ 86 w 99"/>
                <a:gd name="T23" fmla="*/ 9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45">
                  <a:moveTo>
                    <a:pt x="86" y="9"/>
                  </a:moveTo>
                  <a:cubicBezTo>
                    <a:pt x="81" y="10"/>
                    <a:pt x="78" y="9"/>
                    <a:pt x="74" y="6"/>
                  </a:cubicBezTo>
                  <a:cubicBezTo>
                    <a:pt x="70" y="3"/>
                    <a:pt x="68" y="0"/>
                    <a:pt x="63" y="2"/>
                  </a:cubicBezTo>
                  <a:cubicBezTo>
                    <a:pt x="62" y="10"/>
                    <a:pt x="62" y="16"/>
                    <a:pt x="62" y="16"/>
                  </a:cubicBezTo>
                  <a:cubicBezTo>
                    <a:pt x="49" y="19"/>
                    <a:pt x="6" y="23"/>
                    <a:pt x="4" y="24"/>
                  </a:cubicBezTo>
                  <a:cubicBezTo>
                    <a:pt x="0" y="28"/>
                    <a:pt x="5" y="38"/>
                    <a:pt x="8" y="41"/>
                  </a:cubicBezTo>
                  <a:cubicBezTo>
                    <a:pt x="17" y="45"/>
                    <a:pt x="64" y="39"/>
                    <a:pt x="70" y="36"/>
                  </a:cubicBezTo>
                  <a:cubicBezTo>
                    <a:pt x="77" y="32"/>
                    <a:pt x="75" y="29"/>
                    <a:pt x="79" y="21"/>
                  </a:cubicBezTo>
                  <a:cubicBezTo>
                    <a:pt x="80" y="25"/>
                    <a:pt x="82" y="29"/>
                    <a:pt x="83" y="33"/>
                  </a:cubicBezTo>
                  <a:cubicBezTo>
                    <a:pt x="89" y="33"/>
                    <a:pt x="94" y="32"/>
                    <a:pt x="99" y="33"/>
                  </a:cubicBezTo>
                  <a:cubicBezTo>
                    <a:pt x="99" y="31"/>
                    <a:pt x="95" y="20"/>
                    <a:pt x="92" y="7"/>
                  </a:cubicBezTo>
                  <a:cubicBezTo>
                    <a:pt x="90" y="8"/>
                    <a:pt x="88" y="8"/>
                    <a:pt x="86" y="9"/>
                  </a:cubicBezTo>
                  <a:close/>
                </a:path>
              </a:pathLst>
            </a:custGeom>
            <a:solidFill>
              <a:srgbClr val="262D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8" name="Freeform 62">
              <a:extLst>
                <a:ext uri="{FF2B5EF4-FFF2-40B4-BE49-F238E27FC236}">
                  <a16:creationId xmlns:a16="http://schemas.microsoft.com/office/drawing/2014/main" id="{DA2D09AE-64FA-4E89-B11E-2E284B078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4262438" y="5811838"/>
              <a:ext cx="87313" cy="136525"/>
            </a:xfrm>
            <a:custGeom>
              <a:avLst/>
              <a:gdLst>
                <a:gd name="T0" fmla="*/ 14 w 29"/>
                <a:gd name="T1" fmla="*/ 41 h 46"/>
                <a:gd name="T2" fmla="*/ 24 w 29"/>
                <a:gd name="T3" fmla="*/ 45 h 46"/>
                <a:gd name="T4" fmla="*/ 29 w 29"/>
                <a:gd name="T5" fmla="*/ 43 h 46"/>
                <a:gd name="T6" fmla="*/ 16 w 29"/>
                <a:gd name="T7" fmla="*/ 0 h 46"/>
                <a:gd name="T8" fmla="*/ 1 w 29"/>
                <a:gd name="T9" fmla="*/ 4 h 46"/>
                <a:gd name="T10" fmla="*/ 5 w 29"/>
                <a:gd name="T11" fmla="*/ 35 h 46"/>
                <a:gd name="T12" fmla="*/ 14 w 29"/>
                <a:gd name="T13" fmla="*/ 4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46">
                  <a:moveTo>
                    <a:pt x="14" y="41"/>
                  </a:moveTo>
                  <a:cubicBezTo>
                    <a:pt x="17" y="44"/>
                    <a:pt x="20" y="46"/>
                    <a:pt x="24" y="45"/>
                  </a:cubicBezTo>
                  <a:cubicBezTo>
                    <a:pt x="25" y="45"/>
                    <a:pt x="27" y="44"/>
                    <a:pt x="29" y="43"/>
                  </a:cubicBezTo>
                  <a:cubicBezTo>
                    <a:pt x="27" y="29"/>
                    <a:pt x="17" y="11"/>
                    <a:pt x="16" y="0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12"/>
                    <a:pt x="7" y="25"/>
                    <a:pt x="5" y="35"/>
                  </a:cubicBezTo>
                  <a:cubicBezTo>
                    <a:pt x="9" y="33"/>
                    <a:pt x="11" y="37"/>
                    <a:pt x="14" y="41"/>
                  </a:cubicBez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69" name="Freeform 63">
              <a:extLst>
                <a:ext uri="{FF2B5EF4-FFF2-40B4-BE49-F238E27FC236}">
                  <a16:creationId xmlns:a16="http://schemas.microsoft.com/office/drawing/2014/main" id="{30454F5A-2FFC-4DF8-AF64-E9D994C44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4078288" y="5900738"/>
              <a:ext cx="292100" cy="119063"/>
            </a:xfrm>
            <a:custGeom>
              <a:avLst/>
              <a:gdLst>
                <a:gd name="T0" fmla="*/ 88 w 98"/>
                <a:gd name="T1" fmla="*/ 10 h 40"/>
                <a:gd name="T2" fmla="*/ 75 w 98"/>
                <a:gd name="T3" fmla="*/ 6 h 40"/>
                <a:gd name="T4" fmla="*/ 65 w 98"/>
                <a:gd name="T5" fmla="*/ 1 h 40"/>
                <a:gd name="T6" fmla="*/ 62 w 98"/>
                <a:gd name="T7" fmla="*/ 15 h 40"/>
                <a:gd name="T8" fmla="*/ 4 w 98"/>
                <a:gd name="T9" fmla="*/ 18 h 40"/>
                <a:gd name="T10" fmla="*/ 7 w 98"/>
                <a:gd name="T11" fmla="*/ 35 h 40"/>
                <a:gd name="T12" fmla="*/ 68 w 98"/>
                <a:gd name="T13" fmla="*/ 36 h 40"/>
                <a:gd name="T14" fmla="*/ 79 w 98"/>
                <a:gd name="T15" fmla="*/ 22 h 40"/>
                <a:gd name="T16" fmla="*/ 82 w 98"/>
                <a:gd name="T17" fmla="*/ 34 h 40"/>
                <a:gd name="T18" fmla="*/ 98 w 98"/>
                <a:gd name="T19" fmla="*/ 35 h 40"/>
                <a:gd name="T20" fmla="*/ 93 w 98"/>
                <a:gd name="T21" fmla="*/ 9 h 40"/>
                <a:gd name="T22" fmla="*/ 88 w 98"/>
                <a:gd name="T23" fmla="*/ 1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8" h="40">
                  <a:moveTo>
                    <a:pt x="88" y="10"/>
                  </a:moveTo>
                  <a:cubicBezTo>
                    <a:pt x="83" y="11"/>
                    <a:pt x="79" y="10"/>
                    <a:pt x="75" y="6"/>
                  </a:cubicBezTo>
                  <a:cubicBezTo>
                    <a:pt x="72" y="3"/>
                    <a:pt x="70" y="0"/>
                    <a:pt x="65" y="1"/>
                  </a:cubicBezTo>
                  <a:cubicBezTo>
                    <a:pt x="64" y="9"/>
                    <a:pt x="62" y="15"/>
                    <a:pt x="62" y="15"/>
                  </a:cubicBezTo>
                  <a:cubicBezTo>
                    <a:pt x="50" y="17"/>
                    <a:pt x="6" y="17"/>
                    <a:pt x="4" y="18"/>
                  </a:cubicBezTo>
                  <a:cubicBezTo>
                    <a:pt x="0" y="22"/>
                    <a:pt x="4" y="32"/>
                    <a:pt x="7" y="35"/>
                  </a:cubicBezTo>
                  <a:cubicBezTo>
                    <a:pt x="15" y="40"/>
                    <a:pt x="62" y="38"/>
                    <a:pt x="68" y="36"/>
                  </a:cubicBezTo>
                  <a:cubicBezTo>
                    <a:pt x="76" y="32"/>
                    <a:pt x="74" y="29"/>
                    <a:pt x="79" y="22"/>
                  </a:cubicBezTo>
                  <a:cubicBezTo>
                    <a:pt x="80" y="26"/>
                    <a:pt x="81" y="30"/>
                    <a:pt x="82" y="34"/>
                  </a:cubicBezTo>
                  <a:cubicBezTo>
                    <a:pt x="88" y="34"/>
                    <a:pt x="93" y="34"/>
                    <a:pt x="98" y="35"/>
                  </a:cubicBezTo>
                  <a:cubicBezTo>
                    <a:pt x="98" y="34"/>
                    <a:pt x="95" y="22"/>
                    <a:pt x="93" y="9"/>
                  </a:cubicBezTo>
                  <a:cubicBezTo>
                    <a:pt x="91" y="10"/>
                    <a:pt x="89" y="10"/>
                    <a:pt x="88" y="10"/>
                  </a:cubicBezTo>
                  <a:close/>
                </a:path>
              </a:pathLst>
            </a:custGeom>
            <a:solidFill>
              <a:srgbClr val="262D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0" name="Freeform 64">
              <a:extLst>
                <a:ext uri="{FF2B5EF4-FFF2-40B4-BE49-F238E27FC236}">
                  <a16:creationId xmlns:a16="http://schemas.microsoft.com/office/drawing/2014/main" id="{A5827A63-45A7-4818-AB58-BA9C9864A22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16288" y="4465638"/>
              <a:ext cx="1033463" cy="1462088"/>
            </a:xfrm>
            <a:custGeom>
              <a:avLst/>
              <a:gdLst>
                <a:gd name="T0" fmla="*/ 29 w 346"/>
                <a:gd name="T1" fmla="*/ 66 h 490"/>
                <a:gd name="T2" fmla="*/ 39 w 346"/>
                <a:gd name="T3" fmla="*/ 124 h 490"/>
                <a:gd name="T4" fmla="*/ 39 w 346"/>
                <a:gd name="T5" fmla="*/ 124 h 490"/>
                <a:gd name="T6" fmla="*/ 12 w 346"/>
                <a:gd name="T7" fmla="*/ 263 h 490"/>
                <a:gd name="T8" fmla="*/ 4 w 346"/>
                <a:gd name="T9" fmla="*/ 320 h 490"/>
                <a:gd name="T10" fmla="*/ 33 w 346"/>
                <a:gd name="T11" fmla="*/ 382 h 490"/>
                <a:gd name="T12" fmla="*/ 62 w 346"/>
                <a:gd name="T13" fmla="*/ 467 h 490"/>
                <a:gd name="T14" fmla="*/ 67 w 346"/>
                <a:gd name="T15" fmla="*/ 490 h 490"/>
                <a:gd name="T16" fmla="*/ 118 w 346"/>
                <a:gd name="T17" fmla="*/ 478 h 490"/>
                <a:gd name="T18" fmla="*/ 90 w 346"/>
                <a:gd name="T19" fmla="*/ 396 h 490"/>
                <a:gd name="T20" fmla="*/ 62 w 346"/>
                <a:gd name="T21" fmla="*/ 327 h 490"/>
                <a:gd name="T22" fmla="*/ 59 w 346"/>
                <a:gd name="T23" fmla="*/ 310 h 490"/>
                <a:gd name="T24" fmla="*/ 99 w 346"/>
                <a:gd name="T25" fmla="*/ 168 h 490"/>
                <a:gd name="T26" fmla="*/ 127 w 346"/>
                <a:gd name="T27" fmla="*/ 143 h 490"/>
                <a:gd name="T28" fmla="*/ 151 w 346"/>
                <a:gd name="T29" fmla="*/ 276 h 490"/>
                <a:gd name="T30" fmla="*/ 196 w 346"/>
                <a:gd name="T31" fmla="*/ 337 h 490"/>
                <a:gd name="T32" fmla="*/ 296 w 346"/>
                <a:gd name="T33" fmla="*/ 463 h 490"/>
                <a:gd name="T34" fmla="*/ 346 w 346"/>
                <a:gd name="T35" fmla="*/ 444 h 490"/>
                <a:gd name="T36" fmla="*/ 300 w 346"/>
                <a:gd name="T37" fmla="*/ 381 h 490"/>
                <a:gd name="T38" fmla="*/ 211 w 346"/>
                <a:gd name="T39" fmla="*/ 275 h 490"/>
                <a:gd name="T40" fmla="*/ 206 w 346"/>
                <a:gd name="T41" fmla="*/ 264 h 490"/>
                <a:gd name="T42" fmla="*/ 192 w 346"/>
                <a:gd name="T43" fmla="*/ 135 h 490"/>
                <a:gd name="T44" fmla="*/ 151 w 346"/>
                <a:gd name="T45" fmla="*/ 11 h 490"/>
                <a:gd name="T46" fmla="*/ 146 w 346"/>
                <a:gd name="T47" fmla="*/ 0 h 490"/>
                <a:gd name="T48" fmla="*/ 29 w 346"/>
                <a:gd name="T49" fmla="*/ 66 h 4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6" h="490">
                  <a:moveTo>
                    <a:pt x="29" y="66"/>
                  </a:moveTo>
                  <a:cubicBezTo>
                    <a:pt x="28" y="84"/>
                    <a:pt x="39" y="124"/>
                    <a:pt x="39" y="124"/>
                  </a:cubicBezTo>
                  <a:cubicBezTo>
                    <a:pt x="39" y="124"/>
                    <a:pt x="39" y="124"/>
                    <a:pt x="39" y="124"/>
                  </a:cubicBezTo>
                  <a:cubicBezTo>
                    <a:pt x="41" y="168"/>
                    <a:pt x="20" y="219"/>
                    <a:pt x="12" y="263"/>
                  </a:cubicBezTo>
                  <a:cubicBezTo>
                    <a:pt x="9" y="280"/>
                    <a:pt x="0" y="302"/>
                    <a:pt x="4" y="320"/>
                  </a:cubicBezTo>
                  <a:cubicBezTo>
                    <a:pt x="9" y="341"/>
                    <a:pt x="25" y="362"/>
                    <a:pt x="33" y="382"/>
                  </a:cubicBezTo>
                  <a:cubicBezTo>
                    <a:pt x="44" y="410"/>
                    <a:pt x="55" y="438"/>
                    <a:pt x="62" y="467"/>
                  </a:cubicBezTo>
                  <a:cubicBezTo>
                    <a:pt x="66" y="484"/>
                    <a:pt x="67" y="490"/>
                    <a:pt x="67" y="490"/>
                  </a:cubicBezTo>
                  <a:cubicBezTo>
                    <a:pt x="79" y="490"/>
                    <a:pt x="103" y="486"/>
                    <a:pt x="118" y="478"/>
                  </a:cubicBezTo>
                  <a:cubicBezTo>
                    <a:pt x="120" y="459"/>
                    <a:pt x="98" y="420"/>
                    <a:pt x="90" y="396"/>
                  </a:cubicBezTo>
                  <a:cubicBezTo>
                    <a:pt x="80" y="368"/>
                    <a:pt x="62" y="327"/>
                    <a:pt x="62" y="327"/>
                  </a:cubicBezTo>
                  <a:cubicBezTo>
                    <a:pt x="63" y="322"/>
                    <a:pt x="67" y="309"/>
                    <a:pt x="59" y="310"/>
                  </a:cubicBezTo>
                  <a:cubicBezTo>
                    <a:pt x="59" y="279"/>
                    <a:pt x="93" y="184"/>
                    <a:pt x="99" y="168"/>
                  </a:cubicBezTo>
                  <a:cubicBezTo>
                    <a:pt x="104" y="153"/>
                    <a:pt x="110" y="149"/>
                    <a:pt x="127" y="143"/>
                  </a:cubicBezTo>
                  <a:cubicBezTo>
                    <a:pt x="127" y="143"/>
                    <a:pt x="144" y="232"/>
                    <a:pt x="151" y="276"/>
                  </a:cubicBezTo>
                  <a:cubicBezTo>
                    <a:pt x="156" y="303"/>
                    <a:pt x="176" y="318"/>
                    <a:pt x="196" y="337"/>
                  </a:cubicBezTo>
                  <a:cubicBezTo>
                    <a:pt x="218" y="357"/>
                    <a:pt x="285" y="441"/>
                    <a:pt x="296" y="463"/>
                  </a:cubicBezTo>
                  <a:cubicBezTo>
                    <a:pt x="332" y="458"/>
                    <a:pt x="346" y="444"/>
                    <a:pt x="346" y="444"/>
                  </a:cubicBezTo>
                  <a:cubicBezTo>
                    <a:pt x="346" y="441"/>
                    <a:pt x="309" y="393"/>
                    <a:pt x="300" y="381"/>
                  </a:cubicBezTo>
                  <a:cubicBezTo>
                    <a:pt x="286" y="362"/>
                    <a:pt x="214" y="274"/>
                    <a:pt x="211" y="275"/>
                  </a:cubicBezTo>
                  <a:cubicBezTo>
                    <a:pt x="215" y="268"/>
                    <a:pt x="213" y="264"/>
                    <a:pt x="206" y="264"/>
                  </a:cubicBezTo>
                  <a:cubicBezTo>
                    <a:pt x="199" y="245"/>
                    <a:pt x="193" y="157"/>
                    <a:pt x="192" y="135"/>
                  </a:cubicBezTo>
                  <a:cubicBezTo>
                    <a:pt x="191" y="89"/>
                    <a:pt x="173" y="51"/>
                    <a:pt x="151" y="11"/>
                  </a:cubicBezTo>
                  <a:cubicBezTo>
                    <a:pt x="149" y="7"/>
                    <a:pt x="148" y="4"/>
                    <a:pt x="146" y="0"/>
                  </a:cubicBezTo>
                  <a:lnTo>
                    <a:pt x="29" y="66"/>
                  </a:lnTo>
                  <a:close/>
                </a:path>
              </a:pathLst>
            </a:custGeom>
            <a:solidFill>
              <a:srgbClr val="3645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1" name="Freeform 65">
              <a:extLst>
                <a:ext uri="{FF2B5EF4-FFF2-40B4-BE49-F238E27FC236}">
                  <a16:creationId xmlns:a16="http://schemas.microsoft.com/office/drawing/2014/main" id="{986FF460-189E-432F-A143-BAE6480E1AB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94075" y="4465638"/>
              <a:ext cx="423863" cy="223838"/>
            </a:xfrm>
            <a:custGeom>
              <a:avLst/>
              <a:gdLst>
                <a:gd name="T0" fmla="*/ 0 w 142"/>
                <a:gd name="T1" fmla="*/ 63 h 75"/>
                <a:gd name="T2" fmla="*/ 2 w 142"/>
                <a:gd name="T3" fmla="*/ 74 h 75"/>
                <a:gd name="T4" fmla="*/ 2 w 142"/>
                <a:gd name="T5" fmla="*/ 74 h 75"/>
                <a:gd name="T6" fmla="*/ 3 w 142"/>
                <a:gd name="T7" fmla="*/ 75 h 75"/>
                <a:gd name="T8" fmla="*/ 3 w 142"/>
                <a:gd name="T9" fmla="*/ 75 h 75"/>
                <a:gd name="T10" fmla="*/ 80 w 142"/>
                <a:gd name="T11" fmla="*/ 57 h 75"/>
                <a:gd name="T12" fmla="*/ 120 w 142"/>
                <a:gd name="T13" fmla="*/ 0 h 75"/>
                <a:gd name="T14" fmla="*/ 0 w 142"/>
                <a:gd name="T15" fmla="*/ 63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2" h="75">
                  <a:moveTo>
                    <a:pt x="0" y="63"/>
                  </a:moveTo>
                  <a:cubicBezTo>
                    <a:pt x="0" y="64"/>
                    <a:pt x="2" y="71"/>
                    <a:pt x="2" y="74"/>
                  </a:cubicBezTo>
                  <a:cubicBezTo>
                    <a:pt x="2" y="74"/>
                    <a:pt x="2" y="74"/>
                    <a:pt x="2" y="74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0" y="75"/>
                    <a:pt x="56" y="69"/>
                    <a:pt x="80" y="57"/>
                  </a:cubicBezTo>
                  <a:cubicBezTo>
                    <a:pt x="99" y="47"/>
                    <a:pt x="142" y="23"/>
                    <a:pt x="120" y="0"/>
                  </a:cubicBezTo>
                  <a:lnTo>
                    <a:pt x="0" y="63"/>
                  </a:lnTo>
                  <a:close/>
                </a:path>
              </a:pathLst>
            </a:custGeom>
            <a:solidFill>
              <a:srgbClr val="272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2" name="Freeform 66">
              <a:extLst>
                <a:ext uri="{FF2B5EF4-FFF2-40B4-BE49-F238E27FC236}">
                  <a16:creationId xmlns:a16="http://schemas.microsoft.com/office/drawing/2014/main" id="{F880045C-EA0D-4971-85C1-99C81F4BB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1563" y="4576763"/>
              <a:ext cx="53975" cy="85725"/>
            </a:xfrm>
            <a:custGeom>
              <a:avLst/>
              <a:gdLst>
                <a:gd name="T0" fmla="*/ 34 w 34"/>
                <a:gd name="T1" fmla="*/ 50 h 54"/>
                <a:gd name="T2" fmla="*/ 21 w 34"/>
                <a:gd name="T3" fmla="*/ 54 h 54"/>
                <a:gd name="T4" fmla="*/ 0 w 34"/>
                <a:gd name="T5" fmla="*/ 5 h 54"/>
                <a:gd name="T6" fmla="*/ 13 w 34"/>
                <a:gd name="T7" fmla="*/ 0 h 54"/>
                <a:gd name="T8" fmla="*/ 34 w 34"/>
                <a:gd name="T9" fmla="*/ 5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54">
                  <a:moveTo>
                    <a:pt x="34" y="50"/>
                  </a:moveTo>
                  <a:lnTo>
                    <a:pt x="21" y="54"/>
                  </a:lnTo>
                  <a:lnTo>
                    <a:pt x="0" y="5"/>
                  </a:lnTo>
                  <a:lnTo>
                    <a:pt x="13" y="0"/>
                  </a:lnTo>
                  <a:lnTo>
                    <a:pt x="34" y="50"/>
                  </a:lnTo>
                  <a:close/>
                </a:path>
              </a:pathLst>
            </a:custGeom>
            <a:solidFill>
              <a:srgbClr val="3645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3" name="Freeform 67">
              <a:extLst>
                <a:ext uri="{FF2B5EF4-FFF2-40B4-BE49-F238E27FC236}">
                  <a16:creationId xmlns:a16="http://schemas.microsoft.com/office/drawing/2014/main" id="{50847985-04B9-4376-BFF4-D42D2C2F5B80}"/>
                </a:ext>
              </a:extLst>
            </p:cNvPr>
            <p:cNvSpPr>
              <a:spLocks/>
            </p:cNvSpPr>
            <p:nvPr/>
          </p:nvSpPr>
          <p:spPr bwMode="auto">
            <a:xfrm>
              <a:off x="2497138" y="3743325"/>
              <a:ext cx="508000" cy="490538"/>
            </a:xfrm>
            <a:custGeom>
              <a:avLst/>
              <a:gdLst>
                <a:gd name="T0" fmla="*/ 142 w 170"/>
                <a:gd name="T1" fmla="*/ 126 h 164"/>
                <a:gd name="T2" fmla="*/ 97 w 170"/>
                <a:gd name="T3" fmla="*/ 29 h 164"/>
                <a:gd name="T4" fmla="*/ 18 w 170"/>
                <a:gd name="T5" fmla="*/ 97 h 164"/>
                <a:gd name="T6" fmla="*/ 51 w 170"/>
                <a:gd name="T7" fmla="*/ 138 h 164"/>
                <a:gd name="T8" fmla="*/ 46 w 170"/>
                <a:gd name="T9" fmla="*/ 157 h 164"/>
                <a:gd name="T10" fmla="*/ 66 w 170"/>
                <a:gd name="T11" fmla="*/ 147 h 164"/>
                <a:gd name="T12" fmla="*/ 132 w 170"/>
                <a:gd name="T13" fmla="*/ 143 h 164"/>
                <a:gd name="T14" fmla="*/ 147 w 170"/>
                <a:gd name="T15" fmla="*/ 156 h 164"/>
                <a:gd name="T16" fmla="*/ 170 w 170"/>
                <a:gd name="T17" fmla="*/ 132 h 164"/>
                <a:gd name="T18" fmla="*/ 142 w 170"/>
                <a:gd name="T19" fmla="*/ 126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0" h="164">
                  <a:moveTo>
                    <a:pt x="142" y="126"/>
                  </a:moveTo>
                  <a:cubicBezTo>
                    <a:pt x="144" y="89"/>
                    <a:pt x="130" y="48"/>
                    <a:pt x="97" y="29"/>
                  </a:cubicBezTo>
                  <a:cubicBezTo>
                    <a:pt x="47" y="0"/>
                    <a:pt x="0" y="44"/>
                    <a:pt x="18" y="97"/>
                  </a:cubicBezTo>
                  <a:cubicBezTo>
                    <a:pt x="23" y="112"/>
                    <a:pt x="36" y="127"/>
                    <a:pt x="51" y="138"/>
                  </a:cubicBezTo>
                  <a:cubicBezTo>
                    <a:pt x="47" y="145"/>
                    <a:pt x="42" y="153"/>
                    <a:pt x="46" y="157"/>
                  </a:cubicBezTo>
                  <a:cubicBezTo>
                    <a:pt x="52" y="164"/>
                    <a:pt x="60" y="156"/>
                    <a:pt x="66" y="147"/>
                  </a:cubicBezTo>
                  <a:cubicBezTo>
                    <a:pt x="88" y="157"/>
                    <a:pt x="114" y="159"/>
                    <a:pt x="132" y="143"/>
                  </a:cubicBezTo>
                  <a:cubicBezTo>
                    <a:pt x="137" y="147"/>
                    <a:pt x="143" y="151"/>
                    <a:pt x="147" y="156"/>
                  </a:cubicBezTo>
                  <a:cubicBezTo>
                    <a:pt x="170" y="132"/>
                    <a:pt x="170" y="132"/>
                    <a:pt x="170" y="132"/>
                  </a:cubicBezTo>
                  <a:cubicBezTo>
                    <a:pt x="161" y="131"/>
                    <a:pt x="151" y="128"/>
                    <a:pt x="142" y="126"/>
                  </a:cubicBez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4" name="Freeform 68">
              <a:extLst>
                <a:ext uri="{FF2B5EF4-FFF2-40B4-BE49-F238E27FC236}">
                  <a16:creationId xmlns:a16="http://schemas.microsoft.com/office/drawing/2014/main" id="{F17F9197-4D7A-4651-9ABB-C5364B41A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7438" y="3729038"/>
              <a:ext cx="558800" cy="363538"/>
            </a:xfrm>
            <a:custGeom>
              <a:avLst/>
              <a:gdLst>
                <a:gd name="T0" fmla="*/ 145 w 187"/>
                <a:gd name="T1" fmla="*/ 121 h 122"/>
                <a:gd name="T2" fmla="*/ 157 w 187"/>
                <a:gd name="T3" fmla="*/ 121 h 122"/>
                <a:gd name="T4" fmla="*/ 168 w 187"/>
                <a:gd name="T5" fmla="*/ 120 h 122"/>
                <a:gd name="T6" fmla="*/ 178 w 187"/>
                <a:gd name="T7" fmla="*/ 112 h 122"/>
                <a:gd name="T8" fmla="*/ 186 w 187"/>
                <a:gd name="T9" fmla="*/ 101 h 122"/>
                <a:gd name="T10" fmla="*/ 187 w 187"/>
                <a:gd name="T11" fmla="*/ 96 h 122"/>
                <a:gd name="T12" fmla="*/ 178 w 187"/>
                <a:gd name="T13" fmla="*/ 63 h 122"/>
                <a:gd name="T14" fmla="*/ 118 w 187"/>
                <a:gd name="T15" fmla="*/ 18 h 122"/>
                <a:gd name="T16" fmla="*/ 112 w 187"/>
                <a:gd name="T17" fmla="*/ 24 h 122"/>
                <a:gd name="T18" fmla="*/ 61 w 187"/>
                <a:gd name="T19" fmla="*/ 46 h 122"/>
                <a:gd name="T20" fmla="*/ 32 w 187"/>
                <a:gd name="T21" fmla="*/ 66 h 122"/>
                <a:gd name="T22" fmla="*/ 18 w 187"/>
                <a:gd name="T23" fmla="*/ 71 h 122"/>
                <a:gd name="T24" fmla="*/ 29 w 187"/>
                <a:gd name="T25" fmla="*/ 78 h 122"/>
                <a:gd name="T26" fmla="*/ 9 w 187"/>
                <a:gd name="T27" fmla="*/ 95 h 122"/>
                <a:gd name="T28" fmla="*/ 41 w 187"/>
                <a:gd name="T29" fmla="*/ 89 h 122"/>
                <a:gd name="T30" fmla="*/ 45 w 187"/>
                <a:gd name="T31" fmla="*/ 101 h 122"/>
                <a:gd name="T32" fmla="*/ 73 w 187"/>
                <a:gd name="T33" fmla="*/ 73 h 122"/>
                <a:gd name="T34" fmla="*/ 80 w 187"/>
                <a:gd name="T35" fmla="*/ 99 h 122"/>
                <a:gd name="T36" fmla="*/ 91 w 187"/>
                <a:gd name="T37" fmla="*/ 80 h 122"/>
                <a:gd name="T38" fmla="*/ 122 w 187"/>
                <a:gd name="T39" fmla="*/ 112 h 122"/>
                <a:gd name="T40" fmla="*/ 143 w 187"/>
                <a:gd name="T41" fmla="*/ 104 h 122"/>
                <a:gd name="T42" fmla="*/ 145 w 187"/>
                <a:gd name="T43" fmla="*/ 121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7" h="122">
                  <a:moveTo>
                    <a:pt x="145" y="121"/>
                  </a:moveTo>
                  <a:cubicBezTo>
                    <a:pt x="149" y="121"/>
                    <a:pt x="153" y="121"/>
                    <a:pt x="157" y="121"/>
                  </a:cubicBezTo>
                  <a:cubicBezTo>
                    <a:pt x="160" y="121"/>
                    <a:pt x="164" y="122"/>
                    <a:pt x="168" y="120"/>
                  </a:cubicBezTo>
                  <a:cubicBezTo>
                    <a:pt x="172" y="119"/>
                    <a:pt x="175" y="115"/>
                    <a:pt x="178" y="112"/>
                  </a:cubicBezTo>
                  <a:cubicBezTo>
                    <a:pt x="181" y="109"/>
                    <a:pt x="184" y="105"/>
                    <a:pt x="186" y="101"/>
                  </a:cubicBezTo>
                  <a:cubicBezTo>
                    <a:pt x="187" y="99"/>
                    <a:pt x="187" y="97"/>
                    <a:pt x="187" y="96"/>
                  </a:cubicBezTo>
                  <a:cubicBezTo>
                    <a:pt x="185" y="84"/>
                    <a:pt x="183" y="73"/>
                    <a:pt x="178" y="63"/>
                  </a:cubicBezTo>
                  <a:cubicBezTo>
                    <a:pt x="169" y="47"/>
                    <a:pt x="143" y="6"/>
                    <a:pt x="118" y="18"/>
                  </a:cubicBezTo>
                  <a:cubicBezTo>
                    <a:pt x="115" y="19"/>
                    <a:pt x="113" y="21"/>
                    <a:pt x="112" y="24"/>
                  </a:cubicBezTo>
                  <a:cubicBezTo>
                    <a:pt x="104" y="0"/>
                    <a:pt x="68" y="40"/>
                    <a:pt x="61" y="46"/>
                  </a:cubicBezTo>
                  <a:cubicBezTo>
                    <a:pt x="53" y="54"/>
                    <a:pt x="43" y="62"/>
                    <a:pt x="32" y="66"/>
                  </a:cubicBezTo>
                  <a:cubicBezTo>
                    <a:pt x="29" y="67"/>
                    <a:pt x="19" y="67"/>
                    <a:pt x="18" y="71"/>
                  </a:cubicBezTo>
                  <a:cubicBezTo>
                    <a:pt x="17" y="77"/>
                    <a:pt x="26" y="78"/>
                    <a:pt x="29" y="78"/>
                  </a:cubicBezTo>
                  <a:cubicBezTo>
                    <a:pt x="23" y="78"/>
                    <a:pt x="0" y="87"/>
                    <a:pt x="9" y="95"/>
                  </a:cubicBezTo>
                  <a:cubicBezTo>
                    <a:pt x="16" y="101"/>
                    <a:pt x="34" y="93"/>
                    <a:pt x="41" y="89"/>
                  </a:cubicBezTo>
                  <a:cubicBezTo>
                    <a:pt x="31" y="99"/>
                    <a:pt x="28" y="110"/>
                    <a:pt x="45" y="101"/>
                  </a:cubicBezTo>
                  <a:cubicBezTo>
                    <a:pt x="58" y="94"/>
                    <a:pt x="63" y="83"/>
                    <a:pt x="73" y="73"/>
                  </a:cubicBezTo>
                  <a:cubicBezTo>
                    <a:pt x="73" y="81"/>
                    <a:pt x="74" y="94"/>
                    <a:pt x="80" y="99"/>
                  </a:cubicBezTo>
                  <a:cubicBezTo>
                    <a:pt x="83" y="93"/>
                    <a:pt x="87" y="86"/>
                    <a:pt x="91" y="80"/>
                  </a:cubicBezTo>
                  <a:cubicBezTo>
                    <a:pt x="91" y="94"/>
                    <a:pt x="112" y="105"/>
                    <a:pt x="122" y="112"/>
                  </a:cubicBezTo>
                  <a:cubicBezTo>
                    <a:pt x="105" y="93"/>
                    <a:pt x="141" y="77"/>
                    <a:pt x="143" y="104"/>
                  </a:cubicBezTo>
                  <a:lnTo>
                    <a:pt x="145" y="121"/>
                  </a:lnTo>
                  <a:close/>
                </a:path>
              </a:pathLst>
            </a:custGeom>
            <a:solidFill>
              <a:srgbClr val="824E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5" name="Freeform 69">
              <a:extLst>
                <a:ext uri="{FF2B5EF4-FFF2-40B4-BE49-F238E27FC236}">
                  <a16:creationId xmlns:a16="http://schemas.microsoft.com/office/drawing/2014/main" id="{053DEB13-7AE7-4181-B64E-32CC1CBAFD1E}"/>
                </a:ext>
              </a:extLst>
            </p:cNvPr>
            <p:cNvSpPr>
              <a:spLocks/>
            </p:cNvSpPr>
            <p:nvPr/>
          </p:nvSpPr>
          <p:spPr bwMode="auto">
            <a:xfrm>
              <a:off x="2892425" y="4084638"/>
              <a:ext cx="187325" cy="198438"/>
            </a:xfrm>
            <a:custGeom>
              <a:avLst/>
              <a:gdLst>
                <a:gd name="T0" fmla="*/ 16 w 63"/>
                <a:gd name="T1" fmla="*/ 67 h 67"/>
                <a:gd name="T2" fmla="*/ 0 w 63"/>
                <a:gd name="T3" fmla="*/ 47 h 67"/>
                <a:gd name="T4" fmla="*/ 0 w 63"/>
                <a:gd name="T5" fmla="*/ 47 h 67"/>
                <a:gd name="T6" fmla="*/ 26 w 63"/>
                <a:gd name="T7" fmla="*/ 5 h 67"/>
                <a:gd name="T8" fmla="*/ 34 w 63"/>
                <a:gd name="T9" fmla="*/ 0 h 67"/>
                <a:gd name="T10" fmla="*/ 46 w 63"/>
                <a:gd name="T11" fmla="*/ 4 h 67"/>
                <a:gd name="T12" fmla="*/ 63 w 63"/>
                <a:gd name="T13" fmla="*/ 11 h 67"/>
                <a:gd name="T14" fmla="*/ 16 w 63"/>
                <a:gd name="T15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3" h="67">
                  <a:moveTo>
                    <a:pt x="16" y="67"/>
                  </a:moveTo>
                  <a:cubicBezTo>
                    <a:pt x="11" y="61"/>
                    <a:pt x="4" y="54"/>
                    <a:pt x="0" y="4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5" y="33"/>
                    <a:pt x="17" y="17"/>
                    <a:pt x="26" y="5"/>
                  </a:cubicBezTo>
                  <a:cubicBezTo>
                    <a:pt x="30" y="0"/>
                    <a:pt x="28" y="0"/>
                    <a:pt x="34" y="0"/>
                  </a:cubicBezTo>
                  <a:cubicBezTo>
                    <a:pt x="37" y="0"/>
                    <a:pt x="43" y="3"/>
                    <a:pt x="46" y="4"/>
                  </a:cubicBezTo>
                  <a:cubicBezTo>
                    <a:pt x="51" y="6"/>
                    <a:pt x="59" y="8"/>
                    <a:pt x="63" y="11"/>
                  </a:cubicBezTo>
                  <a:lnTo>
                    <a:pt x="16" y="67"/>
                  </a:lnTo>
                  <a:close/>
                </a:path>
              </a:pathLst>
            </a:custGeom>
            <a:solidFill>
              <a:srgbClr val="FFCC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6" name="Freeform 70">
              <a:extLst>
                <a:ext uri="{FF2B5EF4-FFF2-40B4-BE49-F238E27FC236}">
                  <a16:creationId xmlns:a16="http://schemas.microsoft.com/office/drawing/2014/main" id="{C2819120-6E0A-4E36-8EBC-20CFCF5613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66900" y="4530725"/>
              <a:ext cx="376238" cy="263525"/>
            </a:xfrm>
            <a:custGeom>
              <a:avLst/>
              <a:gdLst>
                <a:gd name="T0" fmla="*/ 118 w 126"/>
                <a:gd name="T1" fmla="*/ 40 h 88"/>
                <a:gd name="T2" fmla="*/ 80 w 126"/>
                <a:gd name="T3" fmla="*/ 35 h 88"/>
                <a:gd name="T4" fmla="*/ 54 w 126"/>
                <a:gd name="T5" fmla="*/ 13 h 88"/>
                <a:gd name="T6" fmla="*/ 46 w 126"/>
                <a:gd name="T7" fmla="*/ 8 h 88"/>
                <a:gd name="T8" fmla="*/ 50 w 126"/>
                <a:gd name="T9" fmla="*/ 23 h 88"/>
                <a:gd name="T10" fmla="*/ 58 w 126"/>
                <a:gd name="T11" fmla="*/ 37 h 88"/>
                <a:gd name="T12" fmla="*/ 8 w 126"/>
                <a:gd name="T13" fmla="*/ 41 h 88"/>
                <a:gd name="T14" fmla="*/ 51 w 126"/>
                <a:gd name="T15" fmla="*/ 47 h 88"/>
                <a:gd name="T16" fmla="*/ 16 w 126"/>
                <a:gd name="T17" fmla="*/ 51 h 88"/>
                <a:gd name="T18" fmla="*/ 11 w 126"/>
                <a:gd name="T19" fmla="*/ 59 h 88"/>
                <a:gd name="T20" fmla="*/ 52 w 126"/>
                <a:gd name="T21" fmla="*/ 57 h 88"/>
                <a:gd name="T22" fmla="*/ 17 w 126"/>
                <a:gd name="T23" fmla="*/ 69 h 88"/>
                <a:gd name="T24" fmla="*/ 53 w 126"/>
                <a:gd name="T25" fmla="*/ 66 h 88"/>
                <a:gd name="T26" fmla="*/ 32 w 126"/>
                <a:gd name="T27" fmla="*/ 82 h 88"/>
                <a:gd name="T28" fmla="*/ 57 w 126"/>
                <a:gd name="T29" fmla="*/ 74 h 88"/>
                <a:gd name="T30" fmla="*/ 81 w 126"/>
                <a:gd name="T31" fmla="*/ 68 h 88"/>
                <a:gd name="T32" fmla="*/ 126 w 126"/>
                <a:gd name="T33" fmla="*/ 64 h 88"/>
                <a:gd name="T34" fmla="*/ 118 w 126"/>
                <a:gd name="T35" fmla="*/ 4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6" h="88">
                  <a:moveTo>
                    <a:pt x="118" y="40"/>
                  </a:moveTo>
                  <a:cubicBezTo>
                    <a:pt x="103" y="42"/>
                    <a:pt x="91" y="47"/>
                    <a:pt x="80" y="35"/>
                  </a:cubicBezTo>
                  <a:cubicBezTo>
                    <a:pt x="72" y="26"/>
                    <a:pt x="60" y="24"/>
                    <a:pt x="54" y="13"/>
                  </a:cubicBezTo>
                  <a:cubicBezTo>
                    <a:pt x="52" y="9"/>
                    <a:pt x="50" y="0"/>
                    <a:pt x="46" y="8"/>
                  </a:cubicBezTo>
                  <a:cubicBezTo>
                    <a:pt x="43" y="13"/>
                    <a:pt x="47" y="20"/>
                    <a:pt x="50" y="23"/>
                  </a:cubicBezTo>
                  <a:cubicBezTo>
                    <a:pt x="52" y="26"/>
                    <a:pt x="61" y="33"/>
                    <a:pt x="58" y="37"/>
                  </a:cubicBezTo>
                  <a:cubicBezTo>
                    <a:pt x="56" y="40"/>
                    <a:pt x="7" y="33"/>
                    <a:pt x="8" y="41"/>
                  </a:cubicBezTo>
                  <a:cubicBezTo>
                    <a:pt x="8" y="49"/>
                    <a:pt x="51" y="43"/>
                    <a:pt x="51" y="47"/>
                  </a:cubicBezTo>
                  <a:cubicBezTo>
                    <a:pt x="51" y="51"/>
                    <a:pt x="23" y="50"/>
                    <a:pt x="16" y="51"/>
                  </a:cubicBezTo>
                  <a:cubicBezTo>
                    <a:pt x="10" y="52"/>
                    <a:pt x="0" y="56"/>
                    <a:pt x="11" y="59"/>
                  </a:cubicBezTo>
                  <a:cubicBezTo>
                    <a:pt x="17" y="61"/>
                    <a:pt x="45" y="57"/>
                    <a:pt x="52" y="57"/>
                  </a:cubicBezTo>
                  <a:cubicBezTo>
                    <a:pt x="53" y="63"/>
                    <a:pt x="14" y="62"/>
                    <a:pt x="17" y="69"/>
                  </a:cubicBezTo>
                  <a:cubicBezTo>
                    <a:pt x="19" y="77"/>
                    <a:pt x="53" y="64"/>
                    <a:pt x="53" y="66"/>
                  </a:cubicBezTo>
                  <a:cubicBezTo>
                    <a:pt x="56" y="72"/>
                    <a:pt x="27" y="75"/>
                    <a:pt x="32" y="82"/>
                  </a:cubicBezTo>
                  <a:cubicBezTo>
                    <a:pt x="33" y="88"/>
                    <a:pt x="50" y="77"/>
                    <a:pt x="57" y="74"/>
                  </a:cubicBezTo>
                  <a:cubicBezTo>
                    <a:pt x="65" y="71"/>
                    <a:pt x="74" y="72"/>
                    <a:pt x="81" y="68"/>
                  </a:cubicBezTo>
                  <a:cubicBezTo>
                    <a:pt x="90" y="64"/>
                    <a:pt x="119" y="56"/>
                    <a:pt x="126" y="64"/>
                  </a:cubicBezTo>
                  <a:lnTo>
                    <a:pt x="118" y="40"/>
                  </a:ln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7" name="Freeform 71">
              <a:extLst>
                <a:ext uri="{FF2B5EF4-FFF2-40B4-BE49-F238E27FC236}">
                  <a16:creationId xmlns:a16="http://schemas.microsoft.com/office/drawing/2014/main" id="{FBA67A49-4403-404F-B6B4-EB7CFF3FA933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3513" y="3692525"/>
              <a:ext cx="1084263" cy="1027113"/>
            </a:xfrm>
            <a:custGeom>
              <a:avLst/>
              <a:gdLst>
                <a:gd name="T0" fmla="*/ 357 w 363"/>
                <a:gd name="T1" fmla="*/ 248 h 344"/>
                <a:gd name="T2" fmla="*/ 344 w 363"/>
                <a:gd name="T3" fmla="*/ 238 h 344"/>
                <a:gd name="T4" fmla="*/ 328 w 363"/>
                <a:gd name="T5" fmla="*/ 218 h 344"/>
                <a:gd name="T6" fmla="*/ 292 w 363"/>
                <a:gd name="T7" fmla="*/ 178 h 344"/>
                <a:gd name="T8" fmla="*/ 207 w 363"/>
                <a:gd name="T9" fmla="*/ 132 h 344"/>
                <a:gd name="T10" fmla="*/ 197 w 363"/>
                <a:gd name="T11" fmla="*/ 129 h 344"/>
                <a:gd name="T12" fmla="*/ 197 w 363"/>
                <a:gd name="T13" fmla="*/ 129 h 344"/>
                <a:gd name="T14" fmla="*/ 269 w 363"/>
                <a:gd name="T15" fmla="*/ 36 h 344"/>
                <a:gd name="T16" fmla="*/ 150 w 363"/>
                <a:gd name="T17" fmla="*/ 0 h 344"/>
                <a:gd name="T18" fmla="*/ 149 w 363"/>
                <a:gd name="T19" fmla="*/ 16 h 344"/>
                <a:gd name="T20" fmla="*/ 149 w 363"/>
                <a:gd name="T21" fmla="*/ 46 h 344"/>
                <a:gd name="T22" fmla="*/ 187 w 363"/>
                <a:gd name="T23" fmla="*/ 53 h 344"/>
                <a:gd name="T24" fmla="*/ 196 w 363"/>
                <a:gd name="T25" fmla="*/ 63 h 344"/>
                <a:gd name="T26" fmla="*/ 131 w 363"/>
                <a:gd name="T27" fmla="*/ 123 h 344"/>
                <a:gd name="T28" fmla="*/ 54 w 363"/>
                <a:gd name="T29" fmla="*/ 213 h 344"/>
                <a:gd name="T30" fmla="*/ 0 w 363"/>
                <a:gd name="T31" fmla="*/ 254 h 344"/>
                <a:gd name="T32" fmla="*/ 33 w 363"/>
                <a:gd name="T33" fmla="*/ 288 h 344"/>
                <a:gd name="T34" fmla="*/ 114 w 363"/>
                <a:gd name="T35" fmla="*/ 252 h 344"/>
                <a:gd name="T36" fmla="*/ 153 w 363"/>
                <a:gd name="T37" fmla="*/ 264 h 344"/>
                <a:gd name="T38" fmla="*/ 190 w 363"/>
                <a:gd name="T39" fmla="*/ 286 h 344"/>
                <a:gd name="T40" fmla="*/ 211 w 363"/>
                <a:gd name="T41" fmla="*/ 300 h 344"/>
                <a:gd name="T42" fmla="*/ 219 w 363"/>
                <a:gd name="T43" fmla="*/ 320 h 344"/>
                <a:gd name="T44" fmla="*/ 303 w 363"/>
                <a:gd name="T45" fmla="*/ 308 h 344"/>
                <a:gd name="T46" fmla="*/ 357 w 363"/>
                <a:gd name="T47" fmla="*/ 248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63" h="344">
                  <a:moveTo>
                    <a:pt x="357" y="248"/>
                  </a:moveTo>
                  <a:cubicBezTo>
                    <a:pt x="354" y="239"/>
                    <a:pt x="350" y="242"/>
                    <a:pt x="344" y="238"/>
                  </a:cubicBezTo>
                  <a:cubicBezTo>
                    <a:pt x="337" y="233"/>
                    <a:pt x="333" y="224"/>
                    <a:pt x="328" y="218"/>
                  </a:cubicBezTo>
                  <a:cubicBezTo>
                    <a:pt x="317" y="204"/>
                    <a:pt x="307" y="189"/>
                    <a:pt x="292" y="178"/>
                  </a:cubicBezTo>
                  <a:cubicBezTo>
                    <a:pt x="269" y="159"/>
                    <a:pt x="236" y="143"/>
                    <a:pt x="207" y="132"/>
                  </a:cubicBezTo>
                  <a:cubicBezTo>
                    <a:pt x="204" y="131"/>
                    <a:pt x="201" y="130"/>
                    <a:pt x="197" y="129"/>
                  </a:cubicBezTo>
                  <a:cubicBezTo>
                    <a:pt x="197" y="129"/>
                    <a:pt x="197" y="129"/>
                    <a:pt x="197" y="129"/>
                  </a:cubicBezTo>
                  <a:cubicBezTo>
                    <a:pt x="211" y="115"/>
                    <a:pt x="272" y="48"/>
                    <a:pt x="269" y="36"/>
                  </a:cubicBezTo>
                  <a:cubicBezTo>
                    <a:pt x="268" y="29"/>
                    <a:pt x="191" y="8"/>
                    <a:pt x="150" y="0"/>
                  </a:cubicBezTo>
                  <a:cubicBezTo>
                    <a:pt x="150" y="6"/>
                    <a:pt x="149" y="12"/>
                    <a:pt x="149" y="16"/>
                  </a:cubicBezTo>
                  <a:cubicBezTo>
                    <a:pt x="149" y="26"/>
                    <a:pt x="149" y="36"/>
                    <a:pt x="149" y="46"/>
                  </a:cubicBezTo>
                  <a:cubicBezTo>
                    <a:pt x="164" y="50"/>
                    <a:pt x="171" y="52"/>
                    <a:pt x="187" y="53"/>
                  </a:cubicBezTo>
                  <a:cubicBezTo>
                    <a:pt x="174" y="62"/>
                    <a:pt x="187" y="65"/>
                    <a:pt x="196" y="63"/>
                  </a:cubicBezTo>
                  <a:cubicBezTo>
                    <a:pt x="181" y="92"/>
                    <a:pt x="147" y="98"/>
                    <a:pt x="131" y="123"/>
                  </a:cubicBezTo>
                  <a:cubicBezTo>
                    <a:pt x="120" y="138"/>
                    <a:pt x="64" y="200"/>
                    <a:pt x="54" y="213"/>
                  </a:cubicBezTo>
                  <a:cubicBezTo>
                    <a:pt x="42" y="228"/>
                    <a:pt x="23" y="242"/>
                    <a:pt x="0" y="254"/>
                  </a:cubicBezTo>
                  <a:cubicBezTo>
                    <a:pt x="8" y="268"/>
                    <a:pt x="20" y="279"/>
                    <a:pt x="33" y="288"/>
                  </a:cubicBezTo>
                  <a:cubicBezTo>
                    <a:pt x="73" y="270"/>
                    <a:pt x="106" y="256"/>
                    <a:pt x="114" y="252"/>
                  </a:cubicBezTo>
                  <a:cubicBezTo>
                    <a:pt x="128" y="253"/>
                    <a:pt x="141" y="258"/>
                    <a:pt x="153" y="264"/>
                  </a:cubicBezTo>
                  <a:cubicBezTo>
                    <a:pt x="166" y="270"/>
                    <a:pt x="178" y="278"/>
                    <a:pt x="190" y="286"/>
                  </a:cubicBezTo>
                  <a:cubicBezTo>
                    <a:pt x="197" y="290"/>
                    <a:pt x="204" y="295"/>
                    <a:pt x="211" y="300"/>
                  </a:cubicBezTo>
                  <a:cubicBezTo>
                    <a:pt x="218" y="308"/>
                    <a:pt x="215" y="312"/>
                    <a:pt x="219" y="320"/>
                  </a:cubicBezTo>
                  <a:cubicBezTo>
                    <a:pt x="232" y="344"/>
                    <a:pt x="287" y="315"/>
                    <a:pt x="303" y="308"/>
                  </a:cubicBezTo>
                  <a:cubicBezTo>
                    <a:pt x="322" y="301"/>
                    <a:pt x="363" y="274"/>
                    <a:pt x="357" y="248"/>
                  </a:cubicBezTo>
                  <a:close/>
                </a:path>
              </a:pathLst>
            </a:custGeom>
            <a:solidFill>
              <a:srgbClr val="FFA4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8" name="Freeform 72">
              <a:extLst>
                <a:ext uri="{FF2B5EF4-FFF2-40B4-BE49-F238E27FC236}">
                  <a16:creationId xmlns:a16="http://schemas.microsoft.com/office/drawing/2014/main" id="{D97BE237-5C76-43FE-8C43-8547742BA0B9}"/>
                </a:ext>
              </a:extLst>
            </p:cNvPr>
            <p:cNvSpPr>
              <a:spLocks/>
            </p:cNvSpPr>
            <p:nvPr/>
          </p:nvSpPr>
          <p:spPr bwMode="auto">
            <a:xfrm>
              <a:off x="2192338" y="4451350"/>
              <a:ext cx="609600" cy="336550"/>
            </a:xfrm>
            <a:custGeom>
              <a:avLst/>
              <a:gdLst>
                <a:gd name="T0" fmla="*/ 171 w 204"/>
                <a:gd name="T1" fmla="*/ 0 h 113"/>
                <a:gd name="T2" fmla="*/ 0 w 204"/>
                <a:gd name="T3" fmla="*/ 65 h 113"/>
                <a:gd name="T4" fmla="*/ 11 w 204"/>
                <a:gd name="T5" fmla="*/ 100 h 113"/>
                <a:gd name="T6" fmla="*/ 18 w 204"/>
                <a:gd name="T7" fmla="*/ 111 h 113"/>
                <a:gd name="T8" fmla="*/ 204 w 204"/>
                <a:gd name="T9" fmla="*/ 34 h 113"/>
                <a:gd name="T10" fmla="*/ 171 w 204"/>
                <a:gd name="T11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4" h="113">
                  <a:moveTo>
                    <a:pt x="171" y="0"/>
                  </a:moveTo>
                  <a:cubicBezTo>
                    <a:pt x="101" y="38"/>
                    <a:pt x="0" y="65"/>
                    <a:pt x="0" y="65"/>
                  </a:cubicBezTo>
                  <a:cubicBezTo>
                    <a:pt x="1" y="73"/>
                    <a:pt x="7" y="93"/>
                    <a:pt x="11" y="100"/>
                  </a:cubicBezTo>
                  <a:cubicBezTo>
                    <a:pt x="13" y="104"/>
                    <a:pt x="15" y="109"/>
                    <a:pt x="18" y="111"/>
                  </a:cubicBezTo>
                  <a:cubicBezTo>
                    <a:pt x="22" y="113"/>
                    <a:pt x="127" y="68"/>
                    <a:pt x="204" y="34"/>
                  </a:cubicBezTo>
                  <a:cubicBezTo>
                    <a:pt x="191" y="25"/>
                    <a:pt x="179" y="14"/>
                    <a:pt x="171" y="0"/>
                  </a:cubicBezTo>
                  <a:close/>
                </a:path>
              </a:pathLst>
            </a:custGeom>
            <a:solidFill>
              <a:srgbClr val="FFA4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79" name="Freeform 73">
              <a:extLst>
                <a:ext uri="{FF2B5EF4-FFF2-40B4-BE49-F238E27FC236}">
                  <a16:creationId xmlns:a16="http://schemas.microsoft.com/office/drawing/2014/main" id="{FBF12085-38CC-4736-ABB6-99AF9121310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6513" y="2867025"/>
              <a:ext cx="220663" cy="352425"/>
            </a:xfrm>
            <a:custGeom>
              <a:avLst/>
              <a:gdLst>
                <a:gd name="T0" fmla="*/ 14 w 74"/>
                <a:gd name="T1" fmla="*/ 101 h 118"/>
                <a:gd name="T2" fmla="*/ 25 w 74"/>
                <a:gd name="T3" fmla="*/ 71 h 118"/>
                <a:gd name="T4" fmla="*/ 31 w 74"/>
                <a:gd name="T5" fmla="*/ 13 h 118"/>
                <a:gd name="T6" fmla="*/ 70 w 74"/>
                <a:gd name="T7" fmla="*/ 50 h 118"/>
                <a:gd name="T8" fmla="*/ 52 w 74"/>
                <a:gd name="T9" fmla="*/ 78 h 118"/>
                <a:gd name="T10" fmla="*/ 37 w 74"/>
                <a:gd name="T11" fmla="*/ 102 h 118"/>
                <a:gd name="T12" fmla="*/ 33 w 74"/>
                <a:gd name="T13" fmla="*/ 116 h 118"/>
                <a:gd name="T14" fmla="*/ 14 w 74"/>
                <a:gd name="T15" fmla="*/ 101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4" h="118">
                  <a:moveTo>
                    <a:pt x="14" y="101"/>
                  </a:moveTo>
                  <a:cubicBezTo>
                    <a:pt x="21" y="100"/>
                    <a:pt x="27" y="80"/>
                    <a:pt x="25" y="71"/>
                  </a:cubicBezTo>
                  <a:cubicBezTo>
                    <a:pt x="21" y="49"/>
                    <a:pt x="0" y="30"/>
                    <a:pt x="31" y="13"/>
                  </a:cubicBezTo>
                  <a:cubicBezTo>
                    <a:pt x="57" y="0"/>
                    <a:pt x="74" y="26"/>
                    <a:pt x="70" y="50"/>
                  </a:cubicBezTo>
                  <a:cubicBezTo>
                    <a:pt x="68" y="62"/>
                    <a:pt x="61" y="70"/>
                    <a:pt x="52" y="78"/>
                  </a:cubicBezTo>
                  <a:cubicBezTo>
                    <a:pt x="44" y="87"/>
                    <a:pt x="41" y="88"/>
                    <a:pt x="37" y="102"/>
                  </a:cubicBezTo>
                  <a:cubicBezTo>
                    <a:pt x="36" y="106"/>
                    <a:pt x="32" y="118"/>
                    <a:pt x="33" y="116"/>
                  </a:cubicBezTo>
                  <a:lnTo>
                    <a:pt x="14" y="101"/>
                  </a:lnTo>
                  <a:close/>
                </a:path>
              </a:pathLst>
            </a:custGeom>
            <a:solidFill>
              <a:srgbClr val="B585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0" name="Freeform 74">
              <a:extLst>
                <a:ext uri="{FF2B5EF4-FFF2-40B4-BE49-F238E27FC236}">
                  <a16:creationId xmlns:a16="http://schemas.microsoft.com/office/drawing/2014/main" id="{B4A2D936-C09E-4125-9F7D-A81A45C0152C}"/>
                </a:ext>
              </a:extLst>
            </p:cNvPr>
            <p:cNvSpPr>
              <a:spLocks/>
            </p:cNvSpPr>
            <p:nvPr/>
          </p:nvSpPr>
          <p:spPr bwMode="auto">
            <a:xfrm>
              <a:off x="738187" y="3117850"/>
              <a:ext cx="704850" cy="841375"/>
            </a:xfrm>
            <a:custGeom>
              <a:avLst/>
              <a:gdLst>
                <a:gd name="T0" fmla="*/ 21 w 236"/>
                <a:gd name="T1" fmla="*/ 270 h 282"/>
                <a:gd name="T2" fmla="*/ 68 w 236"/>
                <a:gd name="T3" fmla="*/ 182 h 282"/>
                <a:gd name="T4" fmla="*/ 168 w 236"/>
                <a:gd name="T5" fmla="*/ 51 h 282"/>
                <a:gd name="T6" fmla="*/ 195 w 236"/>
                <a:gd name="T7" fmla="*/ 5 h 282"/>
                <a:gd name="T8" fmla="*/ 236 w 236"/>
                <a:gd name="T9" fmla="*/ 24 h 282"/>
                <a:gd name="T10" fmla="*/ 53 w 236"/>
                <a:gd name="T11" fmla="*/ 279 h 282"/>
                <a:gd name="T12" fmla="*/ 53 w 236"/>
                <a:gd name="T13" fmla="*/ 279 h 282"/>
                <a:gd name="T14" fmla="*/ 21 w 236"/>
                <a:gd name="T15" fmla="*/ 27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6" h="282">
                  <a:moveTo>
                    <a:pt x="21" y="270"/>
                  </a:moveTo>
                  <a:cubicBezTo>
                    <a:pt x="0" y="244"/>
                    <a:pt x="52" y="200"/>
                    <a:pt x="68" y="182"/>
                  </a:cubicBezTo>
                  <a:cubicBezTo>
                    <a:pt x="104" y="141"/>
                    <a:pt x="139" y="97"/>
                    <a:pt x="168" y="51"/>
                  </a:cubicBezTo>
                  <a:cubicBezTo>
                    <a:pt x="174" y="41"/>
                    <a:pt x="195" y="5"/>
                    <a:pt x="195" y="5"/>
                  </a:cubicBezTo>
                  <a:cubicBezTo>
                    <a:pt x="205" y="0"/>
                    <a:pt x="232" y="18"/>
                    <a:pt x="236" y="24"/>
                  </a:cubicBezTo>
                  <a:cubicBezTo>
                    <a:pt x="212" y="67"/>
                    <a:pt x="98" y="263"/>
                    <a:pt x="53" y="279"/>
                  </a:cubicBezTo>
                  <a:cubicBezTo>
                    <a:pt x="45" y="282"/>
                    <a:pt x="61" y="279"/>
                    <a:pt x="53" y="279"/>
                  </a:cubicBezTo>
                  <a:lnTo>
                    <a:pt x="21" y="270"/>
                  </a:lnTo>
                  <a:close/>
                </a:path>
              </a:pathLst>
            </a:custGeom>
            <a:solidFill>
              <a:srgbClr val="FFC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1" name="Freeform 75">
              <a:extLst>
                <a:ext uri="{FF2B5EF4-FFF2-40B4-BE49-F238E27FC236}">
                  <a16:creationId xmlns:a16="http://schemas.microsoft.com/office/drawing/2014/main" id="{DCAB2866-C7CE-484C-86FF-F90C300238F3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6825" y="1787525"/>
              <a:ext cx="84138" cy="58738"/>
            </a:xfrm>
            <a:custGeom>
              <a:avLst/>
              <a:gdLst>
                <a:gd name="T0" fmla="*/ 5 w 28"/>
                <a:gd name="T1" fmla="*/ 1 h 20"/>
                <a:gd name="T2" fmla="*/ 21 w 28"/>
                <a:gd name="T3" fmla="*/ 7 h 20"/>
                <a:gd name="T4" fmla="*/ 0 w 28"/>
                <a:gd name="T5" fmla="*/ 15 h 20"/>
                <a:gd name="T6" fmla="*/ 5 w 28"/>
                <a:gd name="T7" fmla="*/ 1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20">
                  <a:moveTo>
                    <a:pt x="5" y="1"/>
                  </a:moveTo>
                  <a:cubicBezTo>
                    <a:pt x="11" y="0"/>
                    <a:pt x="18" y="1"/>
                    <a:pt x="21" y="7"/>
                  </a:cubicBezTo>
                  <a:cubicBezTo>
                    <a:pt x="28" y="19"/>
                    <a:pt x="5" y="20"/>
                    <a:pt x="0" y="15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rgbClr val="D6A0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2" name="Freeform 76">
              <a:extLst>
                <a:ext uri="{FF2B5EF4-FFF2-40B4-BE49-F238E27FC236}">
                  <a16:creationId xmlns:a16="http://schemas.microsoft.com/office/drawing/2014/main" id="{0FD37953-64F4-4FDD-A659-65A14DC88336}"/>
                </a:ext>
              </a:extLst>
            </p:cNvPr>
            <p:cNvSpPr>
              <a:spLocks/>
            </p:cNvSpPr>
            <p:nvPr/>
          </p:nvSpPr>
          <p:spPr bwMode="auto">
            <a:xfrm>
              <a:off x="1392238" y="1839913"/>
              <a:ext cx="1998663" cy="1576388"/>
            </a:xfrm>
            <a:custGeom>
              <a:avLst/>
              <a:gdLst>
                <a:gd name="T0" fmla="*/ 561 w 669"/>
                <a:gd name="T1" fmla="*/ 156 h 528"/>
                <a:gd name="T2" fmla="*/ 539 w 669"/>
                <a:gd name="T3" fmla="*/ 158 h 528"/>
                <a:gd name="T4" fmla="*/ 513 w 669"/>
                <a:gd name="T5" fmla="*/ 139 h 528"/>
                <a:gd name="T6" fmla="*/ 513 w 669"/>
                <a:gd name="T7" fmla="*/ 66 h 528"/>
                <a:gd name="T8" fmla="*/ 445 w 669"/>
                <a:gd name="T9" fmla="*/ 4 h 528"/>
                <a:gd name="T10" fmla="*/ 165 w 669"/>
                <a:gd name="T11" fmla="*/ 4 h 528"/>
                <a:gd name="T12" fmla="*/ 51 w 669"/>
                <a:gd name="T13" fmla="*/ 6 h 528"/>
                <a:gd name="T14" fmla="*/ 5 w 669"/>
                <a:gd name="T15" fmla="*/ 72 h 528"/>
                <a:gd name="T16" fmla="*/ 5 w 669"/>
                <a:gd name="T17" fmla="*/ 199 h 528"/>
                <a:gd name="T18" fmla="*/ 6 w 669"/>
                <a:gd name="T19" fmla="*/ 399 h 528"/>
                <a:gd name="T20" fmla="*/ 6 w 669"/>
                <a:gd name="T21" fmla="*/ 474 h 528"/>
                <a:gd name="T22" fmla="*/ 73 w 669"/>
                <a:gd name="T23" fmla="*/ 512 h 528"/>
                <a:gd name="T24" fmla="*/ 149 w 669"/>
                <a:gd name="T25" fmla="*/ 512 h 528"/>
                <a:gd name="T26" fmla="*/ 163 w 669"/>
                <a:gd name="T27" fmla="*/ 488 h 528"/>
                <a:gd name="T28" fmla="*/ 152 w 669"/>
                <a:gd name="T29" fmla="*/ 444 h 528"/>
                <a:gd name="T30" fmla="*/ 260 w 669"/>
                <a:gd name="T31" fmla="*/ 336 h 528"/>
                <a:gd name="T32" fmla="*/ 368 w 669"/>
                <a:gd name="T33" fmla="*/ 444 h 528"/>
                <a:gd name="T34" fmla="*/ 358 w 669"/>
                <a:gd name="T35" fmla="*/ 488 h 528"/>
                <a:gd name="T36" fmla="*/ 372 w 669"/>
                <a:gd name="T37" fmla="*/ 512 h 528"/>
                <a:gd name="T38" fmla="*/ 513 w 669"/>
                <a:gd name="T39" fmla="*/ 444 h 528"/>
                <a:gd name="T40" fmla="*/ 513 w 669"/>
                <a:gd name="T41" fmla="*/ 389 h 528"/>
                <a:gd name="T42" fmla="*/ 539 w 669"/>
                <a:gd name="T43" fmla="*/ 370 h 528"/>
                <a:gd name="T44" fmla="*/ 561 w 669"/>
                <a:gd name="T45" fmla="*/ 372 h 528"/>
                <a:gd name="T46" fmla="*/ 669 w 669"/>
                <a:gd name="T47" fmla="*/ 264 h 528"/>
                <a:gd name="T48" fmla="*/ 561 w 669"/>
                <a:gd name="T49" fmla="*/ 156 h 5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69" h="528">
                  <a:moveTo>
                    <a:pt x="561" y="156"/>
                  </a:moveTo>
                  <a:cubicBezTo>
                    <a:pt x="544" y="156"/>
                    <a:pt x="539" y="158"/>
                    <a:pt x="539" y="158"/>
                  </a:cubicBezTo>
                  <a:cubicBezTo>
                    <a:pt x="525" y="163"/>
                    <a:pt x="513" y="155"/>
                    <a:pt x="513" y="139"/>
                  </a:cubicBezTo>
                  <a:cubicBezTo>
                    <a:pt x="513" y="115"/>
                    <a:pt x="514" y="90"/>
                    <a:pt x="513" y="66"/>
                  </a:cubicBezTo>
                  <a:cubicBezTo>
                    <a:pt x="510" y="25"/>
                    <a:pt x="488" y="4"/>
                    <a:pt x="445" y="4"/>
                  </a:cubicBezTo>
                  <a:cubicBezTo>
                    <a:pt x="352" y="4"/>
                    <a:pt x="259" y="5"/>
                    <a:pt x="165" y="4"/>
                  </a:cubicBezTo>
                  <a:cubicBezTo>
                    <a:pt x="128" y="4"/>
                    <a:pt x="88" y="0"/>
                    <a:pt x="51" y="6"/>
                  </a:cubicBezTo>
                  <a:cubicBezTo>
                    <a:pt x="17" y="12"/>
                    <a:pt x="5" y="40"/>
                    <a:pt x="5" y="72"/>
                  </a:cubicBezTo>
                  <a:cubicBezTo>
                    <a:pt x="5" y="114"/>
                    <a:pt x="5" y="157"/>
                    <a:pt x="5" y="199"/>
                  </a:cubicBezTo>
                  <a:cubicBezTo>
                    <a:pt x="6" y="266"/>
                    <a:pt x="4" y="332"/>
                    <a:pt x="6" y="399"/>
                  </a:cubicBezTo>
                  <a:cubicBezTo>
                    <a:pt x="6" y="423"/>
                    <a:pt x="0" y="449"/>
                    <a:pt x="6" y="474"/>
                  </a:cubicBezTo>
                  <a:cubicBezTo>
                    <a:pt x="13" y="503"/>
                    <a:pt x="46" y="512"/>
                    <a:pt x="73" y="512"/>
                  </a:cubicBezTo>
                  <a:cubicBezTo>
                    <a:pt x="149" y="512"/>
                    <a:pt x="149" y="512"/>
                    <a:pt x="149" y="512"/>
                  </a:cubicBezTo>
                  <a:cubicBezTo>
                    <a:pt x="164" y="512"/>
                    <a:pt x="170" y="501"/>
                    <a:pt x="163" y="488"/>
                  </a:cubicBezTo>
                  <a:cubicBezTo>
                    <a:pt x="163" y="488"/>
                    <a:pt x="152" y="470"/>
                    <a:pt x="152" y="444"/>
                  </a:cubicBezTo>
                  <a:cubicBezTo>
                    <a:pt x="152" y="384"/>
                    <a:pt x="201" y="336"/>
                    <a:pt x="260" y="336"/>
                  </a:cubicBezTo>
                  <a:cubicBezTo>
                    <a:pt x="320" y="336"/>
                    <a:pt x="368" y="384"/>
                    <a:pt x="368" y="444"/>
                  </a:cubicBezTo>
                  <a:cubicBezTo>
                    <a:pt x="368" y="470"/>
                    <a:pt x="358" y="488"/>
                    <a:pt x="358" y="488"/>
                  </a:cubicBezTo>
                  <a:cubicBezTo>
                    <a:pt x="351" y="501"/>
                    <a:pt x="357" y="512"/>
                    <a:pt x="372" y="512"/>
                  </a:cubicBezTo>
                  <a:cubicBezTo>
                    <a:pt x="431" y="512"/>
                    <a:pt x="513" y="528"/>
                    <a:pt x="513" y="444"/>
                  </a:cubicBezTo>
                  <a:cubicBezTo>
                    <a:pt x="513" y="389"/>
                    <a:pt x="513" y="389"/>
                    <a:pt x="513" y="389"/>
                  </a:cubicBezTo>
                  <a:cubicBezTo>
                    <a:pt x="513" y="373"/>
                    <a:pt x="525" y="365"/>
                    <a:pt x="539" y="370"/>
                  </a:cubicBezTo>
                  <a:cubicBezTo>
                    <a:pt x="539" y="370"/>
                    <a:pt x="544" y="372"/>
                    <a:pt x="561" y="372"/>
                  </a:cubicBezTo>
                  <a:cubicBezTo>
                    <a:pt x="621" y="372"/>
                    <a:pt x="669" y="324"/>
                    <a:pt x="669" y="264"/>
                  </a:cubicBezTo>
                  <a:cubicBezTo>
                    <a:pt x="669" y="204"/>
                    <a:pt x="621" y="156"/>
                    <a:pt x="561" y="156"/>
                  </a:cubicBezTo>
                  <a:close/>
                </a:path>
              </a:pathLst>
            </a:custGeom>
            <a:solidFill>
              <a:srgbClr val="A1D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3" name="Freeform 77">
              <a:extLst>
                <a:ext uri="{FF2B5EF4-FFF2-40B4-BE49-F238E27FC236}">
                  <a16:creationId xmlns:a16="http://schemas.microsoft.com/office/drawing/2014/main" id="{00FC9360-1416-4E2A-AE3A-5F900776D8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92238" y="1816100"/>
              <a:ext cx="1998663" cy="1576388"/>
            </a:xfrm>
            <a:custGeom>
              <a:avLst/>
              <a:gdLst>
                <a:gd name="T0" fmla="*/ 561 w 669"/>
                <a:gd name="T1" fmla="*/ 156 h 528"/>
                <a:gd name="T2" fmla="*/ 539 w 669"/>
                <a:gd name="T3" fmla="*/ 158 h 528"/>
                <a:gd name="T4" fmla="*/ 513 w 669"/>
                <a:gd name="T5" fmla="*/ 139 h 528"/>
                <a:gd name="T6" fmla="*/ 513 w 669"/>
                <a:gd name="T7" fmla="*/ 66 h 528"/>
                <a:gd name="T8" fmla="*/ 445 w 669"/>
                <a:gd name="T9" fmla="*/ 4 h 528"/>
                <a:gd name="T10" fmla="*/ 165 w 669"/>
                <a:gd name="T11" fmla="*/ 4 h 528"/>
                <a:gd name="T12" fmla="*/ 51 w 669"/>
                <a:gd name="T13" fmla="*/ 6 h 528"/>
                <a:gd name="T14" fmla="*/ 5 w 669"/>
                <a:gd name="T15" fmla="*/ 72 h 528"/>
                <a:gd name="T16" fmla="*/ 5 w 669"/>
                <a:gd name="T17" fmla="*/ 199 h 528"/>
                <a:gd name="T18" fmla="*/ 6 w 669"/>
                <a:gd name="T19" fmla="*/ 399 h 528"/>
                <a:gd name="T20" fmla="*/ 6 w 669"/>
                <a:gd name="T21" fmla="*/ 474 h 528"/>
                <a:gd name="T22" fmla="*/ 73 w 669"/>
                <a:gd name="T23" fmla="*/ 512 h 528"/>
                <a:gd name="T24" fmla="*/ 149 w 669"/>
                <a:gd name="T25" fmla="*/ 512 h 528"/>
                <a:gd name="T26" fmla="*/ 163 w 669"/>
                <a:gd name="T27" fmla="*/ 488 h 528"/>
                <a:gd name="T28" fmla="*/ 152 w 669"/>
                <a:gd name="T29" fmla="*/ 444 h 528"/>
                <a:gd name="T30" fmla="*/ 260 w 669"/>
                <a:gd name="T31" fmla="*/ 336 h 528"/>
                <a:gd name="T32" fmla="*/ 368 w 669"/>
                <a:gd name="T33" fmla="*/ 444 h 528"/>
                <a:gd name="T34" fmla="*/ 358 w 669"/>
                <a:gd name="T35" fmla="*/ 488 h 528"/>
                <a:gd name="T36" fmla="*/ 372 w 669"/>
                <a:gd name="T37" fmla="*/ 512 h 528"/>
                <a:gd name="T38" fmla="*/ 513 w 669"/>
                <a:gd name="T39" fmla="*/ 444 h 528"/>
                <a:gd name="T40" fmla="*/ 513 w 669"/>
                <a:gd name="T41" fmla="*/ 389 h 528"/>
                <a:gd name="T42" fmla="*/ 539 w 669"/>
                <a:gd name="T43" fmla="*/ 370 h 528"/>
                <a:gd name="T44" fmla="*/ 561 w 669"/>
                <a:gd name="T45" fmla="*/ 372 h 528"/>
                <a:gd name="T46" fmla="*/ 669 w 669"/>
                <a:gd name="T47" fmla="*/ 264 h 528"/>
                <a:gd name="T48" fmla="*/ 561 w 669"/>
                <a:gd name="T49" fmla="*/ 156 h 5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69" h="528">
                  <a:moveTo>
                    <a:pt x="561" y="156"/>
                  </a:moveTo>
                  <a:cubicBezTo>
                    <a:pt x="544" y="156"/>
                    <a:pt x="539" y="158"/>
                    <a:pt x="539" y="158"/>
                  </a:cubicBezTo>
                  <a:cubicBezTo>
                    <a:pt x="525" y="163"/>
                    <a:pt x="513" y="155"/>
                    <a:pt x="513" y="139"/>
                  </a:cubicBezTo>
                  <a:cubicBezTo>
                    <a:pt x="513" y="115"/>
                    <a:pt x="514" y="90"/>
                    <a:pt x="513" y="66"/>
                  </a:cubicBezTo>
                  <a:cubicBezTo>
                    <a:pt x="510" y="25"/>
                    <a:pt x="488" y="4"/>
                    <a:pt x="445" y="4"/>
                  </a:cubicBezTo>
                  <a:cubicBezTo>
                    <a:pt x="352" y="4"/>
                    <a:pt x="259" y="5"/>
                    <a:pt x="165" y="4"/>
                  </a:cubicBezTo>
                  <a:cubicBezTo>
                    <a:pt x="128" y="4"/>
                    <a:pt x="88" y="0"/>
                    <a:pt x="51" y="6"/>
                  </a:cubicBezTo>
                  <a:cubicBezTo>
                    <a:pt x="17" y="12"/>
                    <a:pt x="5" y="40"/>
                    <a:pt x="5" y="72"/>
                  </a:cubicBezTo>
                  <a:cubicBezTo>
                    <a:pt x="5" y="114"/>
                    <a:pt x="5" y="157"/>
                    <a:pt x="5" y="199"/>
                  </a:cubicBezTo>
                  <a:cubicBezTo>
                    <a:pt x="6" y="266"/>
                    <a:pt x="4" y="332"/>
                    <a:pt x="6" y="399"/>
                  </a:cubicBezTo>
                  <a:cubicBezTo>
                    <a:pt x="6" y="423"/>
                    <a:pt x="0" y="449"/>
                    <a:pt x="6" y="474"/>
                  </a:cubicBezTo>
                  <a:cubicBezTo>
                    <a:pt x="13" y="503"/>
                    <a:pt x="46" y="512"/>
                    <a:pt x="73" y="512"/>
                  </a:cubicBezTo>
                  <a:cubicBezTo>
                    <a:pt x="149" y="512"/>
                    <a:pt x="149" y="512"/>
                    <a:pt x="149" y="512"/>
                  </a:cubicBezTo>
                  <a:cubicBezTo>
                    <a:pt x="164" y="512"/>
                    <a:pt x="170" y="501"/>
                    <a:pt x="163" y="488"/>
                  </a:cubicBezTo>
                  <a:cubicBezTo>
                    <a:pt x="163" y="488"/>
                    <a:pt x="152" y="470"/>
                    <a:pt x="152" y="444"/>
                  </a:cubicBezTo>
                  <a:cubicBezTo>
                    <a:pt x="152" y="384"/>
                    <a:pt x="201" y="336"/>
                    <a:pt x="260" y="336"/>
                  </a:cubicBezTo>
                  <a:cubicBezTo>
                    <a:pt x="320" y="336"/>
                    <a:pt x="368" y="384"/>
                    <a:pt x="368" y="444"/>
                  </a:cubicBezTo>
                  <a:cubicBezTo>
                    <a:pt x="368" y="470"/>
                    <a:pt x="358" y="488"/>
                    <a:pt x="358" y="488"/>
                  </a:cubicBezTo>
                  <a:cubicBezTo>
                    <a:pt x="351" y="501"/>
                    <a:pt x="357" y="512"/>
                    <a:pt x="372" y="512"/>
                  </a:cubicBezTo>
                  <a:cubicBezTo>
                    <a:pt x="431" y="512"/>
                    <a:pt x="513" y="528"/>
                    <a:pt x="513" y="444"/>
                  </a:cubicBezTo>
                  <a:cubicBezTo>
                    <a:pt x="513" y="389"/>
                    <a:pt x="513" y="389"/>
                    <a:pt x="513" y="389"/>
                  </a:cubicBezTo>
                  <a:cubicBezTo>
                    <a:pt x="513" y="373"/>
                    <a:pt x="525" y="365"/>
                    <a:pt x="539" y="370"/>
                  </a:cubicBezTo>
                  <a:cubicBezTo>
                    <a:pt x="539" y="370"/>
                    <a:pt x="544" y="372"/>
                    <a:pt x="561" y="372"/>
                  </a:cubicBezTo>
                  <a:cubicBezTo>
                    <a:pt x="621" y="372"/>
                    <a:pt x="669" y="324"/>
                    <a:pt x="669" y="264"/>
                  </a:cubicBezTo>
                  <a:cubicBezTo>
                    <a:pt x="669" y="204"/>
                    <a:pt x="621" y="156"/>
                    <a:pt x="561" y="156"/>
                  </a:cubicBezTo>
                  <a:close/>
                </a:path>
              </a:pathLst>
            </a:custGeom>
            <a:solidFill>
              <a:srgbClr val="669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4" name="Freeform 78">
              <a:extLst>
                <a:ext uri="{FF2B5EF4-FFF2-40B4-BE49-F238E27FC236}">
                  <a16:creationId xmlns:a16="http://schemas.microsoft.com/office/drawing/2014/main" id="{B8FAC380-4D8A-4B9E-87DC-7369DCD57E72}"/>
                </a:ext>
              </a:extLst>
            </p:cNvPr>
            <p:cNvSpPr>
              <a:spLocks/>
            </p:cNvSpPr>
            <p:nvPr/>
          </p:nvSpPr>
          <p:spPr bwMode="auto">
            <a:xfrm>
              <a:off x="2405063" y="1766888"/>
              <a:ext cx="149225" cy="196850"/>
            </a:xfrm>
            <a:custGeom>
              <a:avLst/>
              <a:gdLst>
                <a:gd name="T0" fmla="*/ 50 w 50"/>
                <a:gd name="T1" fmla="*/ 7 h 66"/>
                <a:gd name="T2" fmla="*/ 43 w 50"/>
                <a:gd name="T3" fmla="*/ 38 h 66"/>
                <a:gd name="T4" fmla="*/ 35 w 50"/>
                <a:gd name="T5" fmla="*/ 41 h 66"/>
                <a:gd name="T6" fmla="*/ 36 w 50"/>
                <a:gd name="T7" fmla="*/ 20 h 66"/>
                <a:gd name="T8" fmla="*/ 27 w 50"/>
                <a:gd name="T9" fmla="*/ 59 h 66"/>
                <a:gd name="T10" fmla="*/ 20 w 50"/>
                <a:gd name="T11" fmla="*/ 30 h 66"/>
                <a:gd name="T12" fmla="*/ 14 w 50"/>
                <a:gd name="T13" fmla="*/ 49 h 66"/>
                <a:gd name="T14" fmla="*/ 11 w 50"/>
                <a:gd name="T15" fmla="*/ 23 h 66"/>
                <a:gd name="T16" fmla="*/ 4 w 50"/>
                <a:gd name="T17" fmla="*/ 41 h 66"/>
                <a:gd name="T18" fmla="*/ 2 w 50"/>
                <a:gd name="T19" fmla="*/ 18 h 66"/>
                <a:gd name="T20" fmla="*/ 15 w 50"/>
                <a:gd name="T21" fmla="*/ 6 h 66"/>
                <a:gd name="T22" fmla="*/ 20 w 50"/>
                <a:gd name="T23" fmla="*/ 7 h 66"/>
                <a:gd name="T24" fmla="*/ 25 w 50"/>
                <a:gd name="T25" fmla="*/ 4 h 66"/>
                <a:gd name="T26" fmla="*/ 35 w 50"/>
                <a:gd name="T27" fmla="*/ 8 h 66"/>
                <a:gd name="T28" fmla="*/ 49 w 50"/>
                <a:gd name="T29" fmla="*/ 7 h 66"/>
                <a:gd name="T30" fmla="*/ 50 w 50"/>
                <a:gd name="T31" fmla="*/ 7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0" h="66">
                  <a:moveTo>
                    <a:pt x="50" y="7"/>
                  </a:moveTo>
                  <a:cubicBezTo>
                    <a:pt x="47" y="17"/>
                    <a:pt x="46" y="28"/>
                    <a:pt x="43" y="38"/>
                  </a:cubicBezTo>
                  <a:cubicBezTo>
                    <a:pt x="40" y="46"/>
                    <a:pt x="36" y="53"/>
                    <a:pt x="35" y="41"/>
                  </a:cubicBezTo>
                  <a:cubicBezTo>
                    <a:pt x="34" y="35"/>
                    <a:pt x="35" y="26"/>
                    <a:pt x="36" y="20"/>
                  </a:cubicBezTo>
                  <a:cubicBezTo>
                    <a:pt x="34" y="28"/>
                    <a:pt x="35" y="54"/>
                    <a:pt x="27" y="59"/>
                  </a:cubicBezTo>
                  <a:cubicBezTo>
                    <a:pt x="18" y="66"/>
                    <a:pt x="20" y="35"/>
                    <a:pt x="20" y="30"/>
                  </a:cubicBezTo>
                  <a:cubicBezTo>
                    <a:pt x="19" y="36"/>
                    <a:pt x="22" y="47"/>
                    <a:pt x="14" y="49"/>
                  </a:cubicBezTo>
                  <a:cubicBezTo>
                    <a:pt x="11" y="42"/>
                    <a:pt x="10" y="31"/>
                    <a:pt x="11" y="23"/>
                  </a:cubicBezTo>
                  <a:cubicBezTo>
                    <a:pt x="11" y="28"/>
                    <a:pt x="9" y="38"/>
                    <a:pt x="4" y="41"/>
                  </a:cubicBezTo>
                  <a:cubicBezTo>
                    <a:pt x="0" y="36"/>
                    <a:pt x="1" y="24"/>
                    <a:pt x="2" y="18"/>
                  </a:cubicBezTo>
                  <a:cubicBezTo>
                    <a:pt x="3" y="7"/>
                    <a:pt x="6" y="6"/>
                    <a:pt x="15" y="6"/>
                  </a:cubicBezTo>
                  <a:cubicBezTo>
                    <a:pt x="16" y="6"/>
                    <a:pt x="18" y="7"/>
                    <a:pt x="20" y="7"/>
                  </a:cubicBezTo>
                  <a:cubicBezTo>
                    <a:pt x="22" y="7"/>
                    <a:pt x="23" y="4"/>
                    <a:pt x="25" y="4"/>
                  </a:cubicBezTo>
                  <a:cubicBezTo>
                    <a:pt x="29" y="4"/>
                    <a:pt x="31" y="8"/>
                    <a:pt x="35" y="8"/>
                  </a:cubicBezTo>
                  <a:cubicBezTo>
                    <a:pt x="40" y="8"/>
                    <a:pt x="45" y="0"/>
                    <a:pt x="49" y="7"/>
                  </a:cubicBezTo>
                  <a:lnTo>
                    <a:pt x="50" y="7"/>
                  </a:ln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5" name="Freeform 79">
              <a:extLst>
                <a:ext uri="{FF2B5EF4-FFF2-40B4-BE49-F238E27FC236}">
                  <a16:creationId xmlns:a16="http://schemas.microsoft.com/office/drawing/2014/main" id="{5F026EBA-D844-4BE7-A8D9-661C540AF4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0450" y="3722688"/>
              <a:ext cx="3175" cy="12700"/>
            </a:xfrm>
            <a:custGeom>
              <a:avLst/>
              <a:gdLst>
                <a:gd name="T0" fmla="*/ 1 w 1"/>
                <a:gd name="T1" fmla="*/ 0 h 4"/>
                <a:gd name="T2" fmla="*/ 0 w 1"/>
                <a:gd name="T3" fmla="*/ 0 h 4"/>
                <a:gd name="T4" fmla="*/ 1 w 1"/>
                <a:gd name="T5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4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2"/>
                    <a:pt x="1" y="4"/>
                    <a:pt x="1" y="0"/>
                  </a:cubicBezTo>
                  <a:close/>
                </a:path>
              </a:pathLst>
            </a:custGeom>
            <a:solidFill>
              <a:srgbClr val="B585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6" name="Freeform 80">
              <a:extLst>
                <a:ext uri="{FF2B5EF4-FFF2-40B4-BE49-F238E27FC236}">
                  <a16:creationId xmlns:a16="http://schemas.microsoft.com/office/drawing/2014/main" id="{63A4F13F-DEDF-436E-87F4-9B3F06EE40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01688" y="3165475"/>
              <a:ext cx="430213" cy="560388"/>
            </a:xfrm>
            <a:custGeom>
              <a:avLst/>
              <a:gdLst>
                <a:gd name="T0" fmla="*/ 134 w 144"/>
                <a:gd name="T1" fmla="*/ 82 h 188"/>
                <a:gd name="T2" fmla="*/ 114 w 144"/>
                <a:gd name="T3" fmla="*/ 75 h 188"/>
                <a:gd name="T4" fmla="*/ 81 w 144"/>
                <a:gd name="T5" fmla="*/ 19 h 188"/>
                <a:gd name="T6" fmla="*/ 19 w 144"/>
                <a:gd name="T7" fmla="*/ 20 h 188"/>
                <a:gd name="T8" fmla="*/ 17 w 144"/>
                <a:gd name="T9" fmla="*/ 90 h 188"/>
                <a:gd name="T10" fmla="*/ 55 w 144"/>
                <a:gd name="T11" fmla="*/ 188 h 188"/>
                <a:gd name="T12" fmla="*/ 87 w 144"/>
                <a:gd name="T13" fmla="*/ 187 h 188"/>
                <a:gd name="T14" fmla="*/ 86 w 144"/>
                <a:gd name="T15" fmla="*/ 181 h 188"/>
                <a:gd name="T16" fmla="*/ 80 w 144"/>
                <a:gd name="T17" fmla="*/ 159 h 188"/>
                <a:gd name="T18" fmla="*/ 117 w 144"/>
                <a:gd name="T19" fmla="*/ 104 h 188"/>
                <a:gd name="T20" fmla="*/ 134 w 144"/>
                <a:gd name="T21" fmla="*/ 82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4" h="188">
                  <a:moveTo>
                    <a:pt x="134" y="82"/>
                  </a:moveTo>
                  <a:cubicBezTo>
                    <a:pt x="131" y="79"/>
                    <a:pt x="122" y="77"/>
                    <a:pt x="114" y="75"/>
                  </a:cubicBezTo>
                  <a:cubicBezTo>
                    <a:pt x="111" y="52"/>
                    <a:pt x="105" y="36"/>
                    <a:pt x="81" y="19"/>
                  </a:cubicBezTo>
                  <a:cubicBezTo>
                    <a:pt x="61" y="4"/>
                    <a:pt x="38" y="0"/>
                    <a:pt x="19" y="20"/>
                  </a:cubicBezTo>
                  <a:cubicBezTo>
                    <a:pt x="0" y="40"/>
                    <a:pt x="5" y="66"/>
                    <a:pt x="17" y="90"/>
                  </a:cubicBezTo>
                  <a:cubicBezTo>
                    <a:pt x="34" y="124"/>
                    <a:pt x="71" y="144"/>
                    <a:pt x="55" y="188"/>
                  </a:cubicBezTo>
                  <a:cubicBezTo>
                    <a:pt x="87" y="187"/>
                    <a:pt x="87" y="187"/>
                    <a:pt x="87" y="187"/>
                  </a:cubicBezTo>
                  <a:cubicBezTo>
                    <a:pt x="87" y="185"/>
                    <a:pt x="87" y="182"/>
                    <a:pt x="86" y="181"/>
                  </a:cubicBezTo>
                  <a:cubicBezTo>
                    <a:pt x="84" y="174"/>
                    <a:pt x="82" y="166"/>
                    <a:pt x="80" y="159"/>
                  </a:cubicBezTo>
                  <a:cubicBezTo>
                    <a:pt x="108" y="145"/>
                    <a:pt x="117" y="131"/>
                    <a:pt x="117" y="104"/>
                  </a:cubicBezTo>
                  <a:cubicBezTo>
                    <a:pt x="130" y="100"/>
                    <a:pt x="144" y="92"/>
                    <a:pt x="134" y="82"/>
                  </a:cubicBezTo>
                  <a:close/>
                </a:path>
              </a:pathLst>
            </a:custGeom>
            <a:solidFill>
              <a:srgbClr val="B585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7" name="Freeform 81">
              <a:extLst>
                <a:ext uri="{FF2B5EF4-FFF2-40B4-BE49-F238E27FC236}">
                  <a16:creationId xmlns:a16="http://schemas.microsoft.com/office/drawing/2014/main" id="{D1D060D8-AE5F-439B-86E8-D7D244447C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65175" y="3022600"/>
              <a:ext cx="349250" cy="584200"/>
            </a:xfrm>
            <a:custGeom>
              <a:avLst/>
              <a:gdLst>
                <a:gd name="T0" fmla="*/ 100 w 117"/>
                <a:gd name="T1" fmla="*/ 138 h 196"/>
                <a:gd name="T2" fmla="*/ 107 w 117"/>
                <a:gd name="T3" fmla="*/ 136 h 196"/>
                <a:gd name="T4" fmla="*/ 84 w 117"/>
                <a:gd name="T5" fmla="*/ 106 h 196"/>
                <a:gd name="T6" fmla="*/ 83 w 117"/>
                <a:gd name="T7" fmla="*/ 74 h 196"/>
                <a:gd name="T8" fmla="*/ 102 w 117"/>
                <a:gd name="T9" fmla="*/ 21 h 196"/>
                <a:gd name="T10" fmla="*/ 44 w 117"/>
                <a:gd name="T11" fmla="*/ 49 h 196"/>
                <a:gd name="T12" fmla="*/ 1 w 117"/>
                <a:gd name="T13" fmla="*/ 97 h 196"/>
                <a:gd name="T14" fmla="*/ 21 w 117"/>
                <a:gd name="T15" fmla="*/ 162 h 196"/>
                <a:gd name="T16" fmla="*/ 58 w 117"/>
                <a:gd name="T17" fmla="*/ 194 h 196"/>
                <a:gd name="T18" fmla="*/ 94 w 117"/>
                <a:gd name="T19" fmla="*/ 172 h 196"/>
                <a:gd name="T20" fmla="*/ 73 w 117"/>
                <a:gd name="T21" fmla="*/ 136 h 196"/>
                <a:gd name="T22" fmla="*/ 93 w 117"/>
                <a:gd name="T23" fmla="*/ 129 h 196"/>
                <a:gd name="T24" fmla="*/ 100 w 117"/>
                <a:gd name="T25" fmla="*/ 138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7" h="196">
                  <a:moveTo>
                    <a:pt x="100" y="138"/>
                  </a:moveTo>
                  <a:cubicBezTo>
                    <a:pt x="100" y="138"/>
                    <a:pt x="100" y="138"/>
                    <a:pt x="107" y="136"/>
                  </a:cubicBezTo>
                  <a:cubicBezTo>
                    <a:pt x="110" y="120"/>
                    <a:pt x="96" y="111"/>
                    <a:pt x="84" y="106"/>
                  </a:cubicBezTo>
                  <a:cubicBezTo>
                    <a:pt x="106" y="107"/>
                    <a:pt x="90" y="81"/>
                    <a:pt x="83" y="74"/>
                  </a:cubicBezTo>
                  <a:cubicBezTo>
                    <a:pt x="104" y="71"/>
                    <a:pt x="117" y="37"/>
                    <a:pt x="102" y="21"/>
                  </a:cubicBezTo>
                  <a:cubicBezTo>
                    <a:pt x="82" y="0"/>
                    <a:pt x="60" y="40"/>
                    <a:pt x="44" y="49"/>
                  </a:cubicBezTo>
                  <a:cubicBezTo>
                    <a:pt x="22" y="63"/>
                    <a:pt x="2" y="67"/>
                    <a:pt x="1" y="97"/>
                  </a:cubicBezTo>
                  <a:cubicBezTo>
                    <a:pt x="0" y="119"/>
                    <a:pt x="10" y="143"/>
                    <a:pt x="21" y="162"/>
                  </a:cubicBezTo>
                  <a:cubicBezTo>
                    <a:pt x="29" y="176"/>
                    <a:pt x="40" y="191"/>
                    <a:pt x="58" y="194"/>
                  </a:cubicBezTo>
                  <a:cubicBezTo>
                    <a:pt x="71" y="196"/>
                    <a:pt x="94" y="189"/>
                    <a:pt x="94" y="172"/>
                  </a:cubicBezTo>
                  <a:cubicBezTo>
                    <a:pt x="93" y="157"/>
                    <a:pt x="62" y="156"/>
                    <a:pt x="73" y="136"/>
                  </a:cubicBezTo>
                  <a:cubicBezTo>
                    <a:pt x="77" y="128"/>
                    <a:pt x="85" y="126"/>
                    <a:pt x="93" y="129"/>
                  </a:cubicBezTo>
                  <a:cubicBezTo>
                    <a:pt x="95" y="129"/>
                    <a:pt x="100" y="138"/>
                    <a:pt x="100" y="138"/>
                  </a:cubicBezTo>
                  <a:close/>
                </a:path>
              </a:pathLst>
            </a:custGeom>
            <a:solidFill>
              <a:srgbClr val="272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8" name="Freeform 82">
              <a:extLst>
                <a:ext uri="{FF2B5EF4-FFF2-40B4-BE49-F238E27FC236}">
                  <a16:creationId xmlns:a16="http://schemas.microsoft.com/office/drawing/2014/main" id="{9571F6F0-ED64-4A1A-A3C1-451B30BB18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663" y="5962650"/>
              <a:ext cx="68263" cy="138113"/>
            </a:xfrm>
            <a:custGeom>
              <a:avLst/>
              <a:gdLst>
                <a:gd name="T0" fmla="*/ 15 w 23"/>
                <a:gd name="T1" fmla="*/ 41 h 46"/>
                <a:gd name="T2" fmla="*/ 4 w 23"/>
                <a:gd name="T3" fmla="*/ 45 h 46"/>
                <a:gd name="T4" fmla="*/ 0 w 23"/>
                <a:gd name="T5" fmla="*/ 44 h 46"/>
                <a:gd name="T6" fmla="*/ 4 w 23"/>
                <a:gd name="T7" fmla="*/ 0 h 46"/>
                <a:gd name="T8" fmla="*/ 20 w 23"/>
                <a:gd name="T9" fmla="*/ 5 h 46"/>
                <a:gd name="T10" fmla="*/ 23 w 23"/>
                <a:gd name="T11" fmla="*/ 35 h 46"/>
                <a:gd name="T12" fmla="*/ 15 w 23"/>
                <a:gd name="T13" fmla="*/ 4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6">
                  <a:moveTo>
                    <a:pt x="15" y="41"/>
                  </a:moveTo>
                  <a:cubicBezTo>
                    <a:pt x="12" y="45"/>
                    <a:pt x="9" y="46"/>
                    <a:pt x="4" y="45"/>
                  </a:cubicBezTo>
                  <a:cubicBezTo>
                    <a:pt x="3" y="45"/>
                    <a:pt x="2" y="44"/>
                    <a:pt x="0" y="44"/>
                  </a:cubicBezTo>
                  <a:cubicBezTo>
                    <a:pt x="2" y="29"/>
                    <a:pt x="4" y="11"/>
                    <a:pt x="4" y="0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12"/>
                    <a:pt x="22" y="25"/>
                    <a:pt x="23" y="35"/>
                  </a:cubicBezTo>
                  <a:cubicBezTo>
                    <a:pt x="19" y="34"/>
                    <a:pt x="17" y="37"/>
                    <a:pt x="15" y="41"/>
                  </a:cubicBezTo>
                  <a:close/>
                </a:path>
              </a:pathLst>
            </a:custGeom>
            <a:solidFill>
              <a:srgbClr val="B585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89" name="Freeform 83">
              <a:extLst>
                <a:ext uri="{FF2B5EF4-FFF2-40B4-BE49-F238E27FC236}">
                  <a16:creationId xmlns:a16="http://schemas.microsoft.com/office/drawing/2014/main" id="{3A55D1AA-3C9F-4600-95C1-A0539AA2BF4E}"/>
                </a:ext>
              </a:extLst>
            </p:cNvPr>
            <p:cNvSpPr>
              <a:spLocks/>
            </p:cNvSpPr>
            <p:nvPr/>
          </p:nvSpPr>
          <p:spPr bwMode="auto">
            <a:xfrm>
              <a:off x="830263" y="6053138"/>
              <a:ext cx="296863" cy="122238"/>
            </a:xfrm>
            <a:custGeom>
              <a:avLst/>
              <a:gdLst>
                <a:gd name="T0" fmla="*/ 11 w 99"/>
                <a:gd name="T1" fmla="*/ 10 h 41"/>
                <a:gd name="T2" fmla="*/ 23 w 99"/>
                <a:gd name="T3" fmla="*/ 7 h 41"/>
                <a:gd name="T4" fmla="*/ 34 w 99"/>
                <a:gd name="T5" fmla="*/ 1 h 41"/>
                <a:gd name="T6" fmla="*/ 36 w 99"/>
                <a:gd name="T7" fmla="*/ 15 h 41"/>
                <a:gd name="T8" fmla="*/ 94 w 99"/>
                <a:gd name="T9" fmla="*/ 19 h 41"/>
                <a:gd name="T10" fmla="*/ 92 w 99"/>
                <a:gd name="T11" fmla="*/ 35 h 41"/>
                <a:gd name="T12" fmla="*/ 30 w 99"/>
                <a:gd name="T13" fmla="*/ 36 h 41"/>
                <a:gd name="T14" fmla="*/ 20 w 99"/>
                <a:gd name="T15" fmla="*/ 22 h 41"/>
                <a:gd name="T16" fmla="*/ 16 w 99"/>
                <a:gd name="T17" fmla="*/ 35 h 41"/>
                <a:gd name="T18" fmla="*/ 0 w 99"/>
                <a:gd name="T19" fmla="*/ 35 h 41"/>
                <a:gd name="T20" fmla="*/ 6 w 99"/>
                <a:gd name="T21" fmla="*/ 9 h 41"/>
                <a:gd name="T22" fmla="*/ 11 w 99"/>
                <a:gd name="T23" fmla="*/ 1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41">
                  <a:moveTo>
                    <a:pt x="11" y="10"/>
                  </a:moveTo>
                  <a:cubicBezTo>
                    <a:pt x="16" y="11"/>
                    <a:pt x="20" y="10"/>
                    <a:pt x="23" y="7"/>
                  </a:cubicBezTo>
                  <a:cubicBezTo>
                    <a:pt x="26" y="4"/>
                    <a:pt x="29" y="0"/>
                    <a:pt x="34" y="1"/>
                  </a:cubicBezTo>
                  <a:cubicBezTo>
                    <a:pt x="35" y="9"/>
                    <a:pt x="36" y="15"/>
                    <a:pt x="36" y="15"/>
                  </a:cubicBezTo>
                  <a:cubicBezTo>
                    <a:pt x="49" y="17"/>
                    <a:pt x="92" y="17"/>
                    <a:pt x="94" y="19"/>
                  </a:cubicBezTo>
                  <a:cubicBezTo>
                    <a:pt x="99" y="22"/>
                    <a:pt x="95" y="33"/>
                    <a:pt x="92" y="35"/>
                  </a:cubicBezTo>
                  <a:cubicBezTo>
                    <a:pt x="84" y="41"/>
                    <a:pt x="36" y="39"/>
                    <a:pt x="30" y="36"/>
                  </a:cubicBezTo>
                  <a:cubicBezTo>
                    <a:pt x="22" y="33"/>
                    <a:pt x="24" y="29"/>
                    <a:pt x="20" y="22"/>
                  </a:cubicBezTo>
                  <a:cubicBezTo>
                    <a:pt x="19" y="26"/>
                    <a:pt x="18" y="31"/>
                    <a:pt x="16" y="35"/>
                  </a:cubicBezTo>
                  <a:cubicBezTo>
                    <a:pt x="11" y="35"/>
                    <a:pt x="6" y="35"/>
                    <a:pt x="0" y="35"/>
                  </a:cubicBezTo>
                  <a:cubicBezTo>
                    <a:pt x="1" y="34"/>
                    <a:pt x="3" y="23"/>
                    <a:pt x="6" y="9"/>
                  </a:cubicBezTo>
                  <a:cubicBezTo>
                    <a:pt x="8" y="10"/>
                    <a:pt x="10" y="10"/>
                    <a:pt x="11" y="10"/>
                  </a:cubicBezTo>
                  <a:close/>
                </a:path>
              </a:pathLst>
            </a:custGeom>
            <a:solidFill>
              <a:srgbClr val="262D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0" name="Freeform 84">
              <a:extLst>
                <a:ext uri="{FF2B5EF4-FFF2-40B4-BE49-F238E27FC236}">
                  <a16:creationId xmlns:a16="http://schemas.microsoft.com/office/drawing/2014/main" id="{F1E523B1-EB6F-4873-B8A7-4F010B149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428750" y="5962650"/>
              <a:ext cx="68263" cy="138113"/>
            </a:xfrm>
            <a:custGeom>
              <a:avLst/>
              <a:gdLst>
                <a:gd name="T0" fmla="*/ 15 w 23"/>
                <a:gd name="T1" fmla="*/ 41 h 46"/>
                <a:gd name="T2" fmla="*/ 4 w 23"/>
                <a:gd name="T3" fmla="*/ 45 h 46"/>
                <a:gd name="T4" fmla="*/ 0 w 23"/>
                <a:gd name="T5" fmla="*/ 44 h 46"/>
                <a:gd name="T6" fmla="*/ 4 w 23"/>
                <a:gd name="T7" fmla="*/ 0 h 46"/>
                <a:gd name="T8" fmla="*/ 20 w 23"/>
                <a:gd name="T9" fmla="*/ 5 h 46"/>
                <a:gd name="T10" fmla="*/ 23 w 23"/>
                <a:gd name="T11" fmla="*/ 35 h 46"/>
                <a:gd name="T12" fmla="*/ 15 w 23"/>
                <a:gd name="T13" fmla="*/ 4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6">
                  <a:moveTo>
                    <a:pt x="15" y="41"/>
                  </a:moveTo>
                  <a:cubicBezTo>
                    <a:pt x="12" y="45"/>
                    <a:pt x="9" y="46"/>
                    <a:pt x="4" y="45"/>
                  </a:cubicBezTo>
                  <a:cubicBezTo>
                    <a:pt x="3" y="45"/>
                    <a:pt x="2" y="44"/>
                    <a:pt x="0" y="44"/>
                  </a:cubicBezTo>
                  <a:cubicBezTo>
                    <a:pt x="2" y="29"/>
                    <a:pt x="4" y="11"/>
                    <a:pt x="4" y="0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12"/>
                    <a:pt x="22" y="25"/>
                    <a:pt x="23" y="35"/>
                  </a:cubicBezTo>
                  <a:cubicBezTo>
                    <a:pt x="19" y="34"/>
                    <a:pt x="17" y="37"/>
                    <a:pt x="15" y="41"/>
                  </a:cubicBezTo>
                  <a:close/>
                </a:path>
              </a:pathLst>
            </a:custGeom>
            <a:solidFill>
              <a:srgbClr val="B585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1" name="Freeform 85">
              <a:extLst>
                <a:ext uri="{FF2B5EF4-FFF2-40B4-BE49-F238E27FC236}">
                  <a16:creationId xmlns:a16="http://schemas.microsoft.com/office/drawing/2014/main" id="{E41F34F8-A9E1-4AD6-B6E1-A4F7E90A0DBB}"/>
                </a:ext>
              </a:extLst>
            </p:cNvPr>
            <p:cNvSpPr>
              <a:spLocks/>
            </p:cNvSpPr>
            <p:nvPr/>
          </p:nvSpPr>
          <p:spPr bwMode="auto">
            <a:xfrm>
              <a:off x="1404938" y="6053138"/>
              <a:ext cx="295275" cy="122238"/>
            </a:xfrm>
            <a:custGeom>
              <a:avLst/>
              <a:gdLst>
                <a:gd name="T0" fmla="*/ 11 w 99"/>
                <a:gd name="T1" fmla="*/ 10 h 41"/>
                <a:gd name="T2" fmla="*/ 23 w 99"/>
                <a:gd name="T3" fmla="*/ 7 h 41"/>
                <a:gd name="T4" fmla="*/ 34 w 99"/>
                <a:gd name="T5" fmla="*/ 1 h 41"/>
                <a:gd name="T6" fmla="*/ 36 w 99"/>
                <a:gd name="T7" fmla="*/ 15 h 41"/>
                <a:gd name="T8" fmla="*/ 94 w 99"/>
                <a:gd name="T9" fmla="*/ 19 h 41"/>
                <a:gd name="T10" fmla="*/ 92 w 99"/>
                <a:gd name="T11" fmla="*/ 35 h 41"/>
                <a:gd name="T12" fmla="*/ 30 w 99"/>
                <a:gd name="T13" fmla="*/ 36 h 41"/>
                <a:gd name="T14" fmla="*/ 20 w 99"/>
                <a:gd name="T15" fmla="*/ 22 h 41"/>
                <a:gd name="T16" fmla="*/ 16 w 99"/>
                <a:gd name="T17" fmla="*/ 35 h 41"/>
                <a:gd name="T18" fmla="*/ 0 w 99"/>
                <a:gd name="T19" fmla="*/ 35 h 41"/>
                <a:gd name="T20" fmla="*/ 6 w 99"/>
                <a:gd name="T21" fmla="*/ 9 h 41"/>
                <a:gd name="T22" fmla="*/ 11 w 99"/>
                <a:gd name="T23" fmla="*/ 1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41">
                  <a:moveTo>
                    <a:pt x="11" y="10"/>
                  </a:moveTo>
                  <a:cubicBezTo>
                    <a:pt x="16" y="11"/>
                    <a:pt x="20" y="10"/>
                    <a:pt x="23" y="7"/>
                  </a:cubicBezTo>
                  <a:cubicBezTo>
                    <a:pt x="26" y="4"/>
                    <a:pt x="29" y="0"/>
                    <a:pt x="34" y="1"/>
                  </a:cubicBezTo>
                  <a:cubicBezTo>
                    <a:pt x="35" y="9"/>
                    <a:pt x="36" y="15"/>
                    <a:pt x="36" y="15"/>
                  </a:cubicBezTo>
                  <a:cubicBezTo>
                    <a:pt x="49" y="17"/>
                    <a:pt x="92" y="17"/>
                    <a:pt x="94" y="19"/>
                  </a:cubicBezTo>
                  <a:cubicBezTo>
                    <a:pt x="99" y="22"/>
                    <a:pt x="95" y="33"/>
                    <a:pt x="92" y="35"/>
                  </a:cubicBezTo>
                  <a:cubicBezTo>
                    <a:pt x="84" y="41"/>
                    <a:pt x="36" y="39"/>
                    <a:pt x="30" y="36"/>
                  </a:cubicBezTo>
                  <a:cubicBezTo>
                    <a:pt x="22" y="33"/>
                    <a:pt x="24" y="29"/>
                    <a:pt x="20" y="22"/>
                  </a:cubicBezTo>
                  <a:cubicBezTo>
                    <a:pt x="19" y="26"/>
                    <a:pt x="18" y="31"/>
                    <a:pt x="16" y="35"/>
                  </a:cubicBezTo>
                  <a:cubicBezTo>
                    <a:pt x="11" y="35"/>
                    <a:pt x="6" y="35"/>
                    <a:pt x="0" y="35"/>
                  </a:cubicBezTo>
                  <a:cubicBezTo>
                    <a:pt x="1" y="34"/>
                    <a:pt x="3" y="23"/>
                    <a:pt x="6" y="9"/>
                  </a:cubicBezTo>
                  <a:cubicBezTo>
                    <a:pt x="8" y="10"/>
                    <a:pt x="10" y="10"/>
                    <a:pt x="11" y="10"/>
                  </a:cubicBezTo>
                  <a:close/>
                </a:path>
              </a:pathLst>
            </a:custGeom>
            <a:solidFill>
              <a:srgbClr val="262D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2" name="Freeform 86">
              <a:extLst>
                <a:ext uri="{FF2B5EF4-FFF2-40B4-BE49-F238E27FC236}">
                  <a16:creationId xmlns:a16="http://schemas.microsoft.com/office/drawing/2014/main" id="{A7740589-B081-47A7-B0A2-C495EBA73DA0}"/>
                </a:ext>
              </a:extLst>
            </p:cNvPr>
            <p:cNvSpPr>
              <a:spLocks/>
            </p:cNvSpPr>
            <p:nvPr/>
          </p:nvSpPr>
          <p:spPr bwMode="auto">
            <a:xfrm>
              <a:off x="812800" y="4421188"/>
              <a:ext cx="738188" cy="1622425"/>
            </a:xfrm>
            <a:custGeom>
              <a:avLst/>
              <a:gdLst>
                <a:gd name="T0" fmla="*/ 197 w 247"/>
                <a:gd name="T1" fmla="*/ 262 h 544"/>
                <a:gd name="T2" fmla="*/ 152 w 247"/>
                <a:gd name="T3" fmla="*/ 0 h 544"/>
                <a:gd name="T4" fmla="*/ 100 w 247"/>
                <a:gd name="T5" fmla="*/ 10 h 544"/>
                <a:gd name="T6" fmla="*/ 56 w 247"/>
                <a:gd name="T7" fmla="*/ 11 h 544"/>
                <a:gd name="T8" fmla="*/ 5 w 247"/>
                <a:gd name="T9" fmla="*/ 11 h 544"/>
                <a:gd name="T10" fmla="*/ 14 w 247"/>
                <a:gd name="T11" fmla="*/ 111 h 544"/>
                <a:gd name="T12" fmla="*/ 16 w 247"/>
                <a:gd name="T13" fmla="*/ 228 h 544"/>
                <a:gd name="T14" fmla="*/ 0 w 247"/>
                <a:gd name="T15" fmla="*/ 533 h 544"/>
                <a:gd name="T16" fmla="*/ 1 w 247"/>
                <a:gd name="T17" fmla="*/ 533 h 544"/>
                <a:gd name="T18" fmla="*/ 48 w 247"/>
                <a:gd name="T19" fmla="*/ 531 h 544"/>
                <a:gd name="T20" fmla="*/ 57 w 247"/>
                <a:gd name="T21" fmla="*/ 476 h 544"/>
                <a:gd name="T22" fmla="*/ 57 w 247"/>
                <a:gd name="T23" fmla="*/ 471 h 544"/>
                <a:gd name="T24" fmla="*/ 72 w 247"/>
                <a:gd name="T25" fmla="*/ 341 h 544"/>
                <a:gd name="T26" fmla="*/ 90 w 247"/>
                <a:gd name="T27" fmla="*/ 133 h 544"/>
                <a:gd name="T28" fmla="*/ 94 w 247"/>
                <a:gd name="T29" fmla="*/ 146 h 544"/>
                <a:gd name="T30" fmla="*/ 192 w 247"/>
                <a:gd name="T31" fmla="*/ 527 h 544"/>
                <a:gd name="T32" fmla="*/ 247 w 247"/>
                <a:gd name="T33" fmla="*/ 521 h 544"/>
                <a:gd name="T34" fmla="*/ 197 w 247"/>
                <a:gd name="T35" fmla="*/ 262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7" h="544">
                  <a:moveTo>
                    <a:pt x="197" y="262"/>
                  </a:moveTo>
                  <a:cubicBezTo>
                    <a:pt x="181" y="175"/>
                    <a:pt x="167" y="87"/>
                    <a:pt x="152" y="0"/>
                  </a:cubicBezTo>
                  <a:cubicBezTo>
                    <a:pt x="134" y="5"/>
                    <a:pt x="117" y="8"/>
                    <a:pt x="100" y="10"/>
                  </a:cubicBezTo>
                  <a:cubicBezTo>
                    <a:pt x="86" y="9"/>
                    <a:pt x="71" y="10"/>
                    <a:pt x="56" y="11"/>
                  </a:cubicBezTo>
                  <a:cubicBezTo>
                    <a:pt x="39" y="13"/>
                    <a:pt x="22" y="8"/>
                    <a:pt x="5" y="11"/>
                  </a:cubicBezTo>
                  <a:cubicBezTo>
                    <a:pt x="10" y="44"/>
                    <a:pt x="6" y="78"/>
                    <a:pt x="14" y="111"/>
                  </a:cubicBezTo>
                  <a:cubicBezTo>
                    <a:pt x="22" y="146"/>
                    <a:pt x="16" y="190"/>
                    <a:pt x="16" y="228"/>
                  </a:cubicBezTo>
                  <a:cubicBezTo>
                    <a:pt x="16" y="290"/>
                    <a:pt x="6" y="495"/>
                    <a:pt x="0" y="533"/>
                  </a:cubicBezTo>
                  <a:cubicBezTo>
                    <a:pt x="1" y="533"/>
                    <a:pt x="1" y="533"/>
                    <a:pt x="1" y="533"/>
                  </a:cubicBezTo>
                  <a:cubicBezTo>
                    <a:pt x="11" y="542"/>
                    <a:pt x="40" y="542"/>
                    <a:pt x="48" y="531"/>
                  </a:cubicBezTo>
                  <a:cubicBezTo>
                    <a:pt x="48" y="531"/>
                    <a:pt x="56" y="492"/>
                    <a:pt x="57" y="476"/>
                  </a:cubicBezTo>
                  <a:cubicBezTo>
                    <a:pt x="57" y="474"/>
                    <a:pt x="57" y="473"/>
                    <a:pt x="57" y="471"/>
                  </a:cubicBezTo>
                  <a:cubicBezTo>
                    <a:pt x="61" y="427"/>
                    <a:pt x="68" y="384"/>
                    <a:pt x="72" y="341"/>
                  </a:cubicBezTo>
                  <a:cubicBezTo>
                    <a:pt x="78" y="272"/>
                    <a:pt x="83" y="202"/>
                    <a:pt x="90" y="133"/>
                  </a:cubicBezTo>
                  <a:cubicBezTo>
                    <a:pt x="92" y="137"/>
                    <a:pt x="93" y="141"/>
                    <a:pt x="94" y="146"/>
                  </a:cubicBezTo>
                  <a:cubicBezTo>
                    <a:pt x="99" y="168"/>
                    <a:pt x="192" y="527"/>
                    <a:pt x="192" y="527"/>
                  </a:cubicBezTo>
                  <a:cubicBezTo>
                    <a:pt x="208" y="544"/>
                    <a:pt x="247" y="521"/>
                    <a:pt x="247" y="521"/>
                  </a:cubicBezTo>
                  <a:cubicBezTo>
                    <a:pt x="246" y="518"/>
                    <a:pt x="213" y="346"/>
                    <a:pt x="197" y="262"/>
                  </a:cubicBezTo>
                  <a:close/>
                </a:path>
              </a:pathLst>
            </a:custGeom>
            <a:solidFill>
              <a:srgbClr val="8278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3" name="Freeform 87">
              <a:extLst>
                <a:ext uri="{FF2B5EF4-FFF2-40B4-BE49-F238E27FC236}">
                  <a16:creationId xmlns:a16="http://schemas.microsoft.com/office/drawing/2014/main" id="{F13CE5FE-5CBA-4FF6-B579-86902A85B226}"/>
                </a:ext>
              </a:extLst>
            </p:cNvPr>
            <p:cNvSpPr>
              <a:spLocks/>
            </p:cNvSpPr>
            <p:nvPr/>
          </p:nvSpPr>
          <p:spPr bwMode="auto">
            <a:xfrm>
              <a:off x="825500" y="4387850"/>
              <a:ext cx="447675" cy="165100"/>
            </a:xfrm>
            <a:custGeom>
              <a:avLst/>
              <a:gdLst>
                <a:gd name="T0" fmla="*/ 0 w 150"/>
                <a:gd name="T1" fmla="*/ 15 h 55"/>
                <a:gd name="T2" fmla="*/ 2 w 150"/>
                <a:gd name="T3" fmla="*/ 31 h 55"/>
                <a:gd name="T4" fmla="*/ 2 w 150"/>
                <a:gd name="T5" fmla="*/ 31 h 55"/>
                <a:gd name="T6" fmla="*/ 2 w 150"/>
                <a:gd name="T7" fmla="*/ 31 h 55"/>
                <a:gd name="T8" fmla="*/ 150 w 150"/>
                <a:gd name="T9" fmla="*/ 24 h 55"/>
                <a:gd name="T10" fmla="*/ 148 w 150"/>
                <a:gd name="T11" fmla="*/ 0 h 55"/>
                <a:gd name="T12" fmla="*/ 0 w 150"/>
                <a:gd name="T13" fmla="*/ 15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0" h="55">
                  <a:moveTo>
                    <a:pt x="0" y="15"/>
                  </a:moveTo>
                  <a:cubicBezTo>
                    <a:pt x="0" y="21"/>
                    <a:pt x="2" y="26"/>
                    <a:pt x="2" y="31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48" y="55"/>
                    <a:pt x="105" y="33"/>
                    <a:pt x="150" y="24"/>
                  </a:cubicBezTo>
                  <a:cubicBezTo>
                    <a:pt x="150" y="19"/>
                    <a:pt x="150" y="9"/>
                    <a:pt x="148" y="0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272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4" name="Rectangle 88">
              <a:extLst>
                <a:ext uri="{FF2B5EF4-FFF2-40B4-BE49-F238E27FC236}">
                  <a16:creationId xmlns:a16="http://schemas.microsoft.com/office/drawing/2014/main" id="{1CF31E23-2D46-48BC-9506-44607EA0AE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2188" y="4430713"/>
              <a:ext cx="23813" cy="123825"/>
            </a:xfrm>
            <a:prstGeom prst="rect">
              <a:avLst/>
            </a:prstGeom>
            <a:solidFill>
              <a:srgbClr val="8278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5" name="Freeform 89">
              <a:extLst>
                <a:ext uri="{FF2B5EF4-FFF2-40B4-BE49-F238E27FC236}">
                  <a16:creationId xmlns:a16="http://schemas.microsoft.com/office/drawing/2014/main" id="{C9B1AC27-4643-4367-8719-CABBF8EDF3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74700" y="3705225"/>
              <a:ext cx="508000" cy="774700"/>
            </a:xfrm>
            <a:custGeom>
              <a:avLst/>
              <a:gdLst>
                <a:gd name="T0" fmla="*/ 135 w 170"/>
                <a:gd name="T1" fmla="*/ 20 h 260"/>
                <a:gd name="T2" fmla="*/ 0 w 170"/>
                <a:gd name="T3" fmla="*/ 70 h 260"/>
                <a:gd name="T4" fmla="*/ 15 w 170"/>
                <a:gd name="T5" fmla="*/ 174 h 260"/>
                <a:gd name="T6" fmla="*/ 13 w 170"/>
                <a:gd name="T7" fmla="*/ 217 h 260"/>
                <a:gd name="T8" fmla="*/ 5 w 170"/>
                <a:gd name="T9" fmla="*/ 240 h 260"/>
                <a:gd name="T10" fmla="*/ 24 w 170"/>
                <a:gd name="T11" fmla="*/ 256 h 260"/>
                <a:gd name="T12" fmla="*/ 69 w 170"/>
                <a:gd name="T13" fmla="*/ 257 h 260"/>
                <a:gd name="T14" fmla="*/ 113 w 170"/>
                <a:gd name="T15" fmla="*/ 254 h 260"/>
                <a:gd name="T16" fmla="*/ 156 w 170"/>
                <a:gd name="T17" fmla="*/ 247 h 260"/>
                <a:gd name="T18" fmla="*/ 169 w 170"/>
                <a:gd name="T19" fmla="*/ 232 h 260"/>
                <a:gd name="T20" fmla="*/ 159 w 170"/>
                <a:gd name="T21" fmla="*/ 213 h 260"/>
                <a:gd name="T22" fmla="*/ 158 w 170"/>
                <a:gd name="T23" fmla="*/ 172 h 260"/>
                <a:gd name="T24" fmla="*/ 155 w 170"/>
                <a:gd name="T25" fmla="*/ 131 h 260"/>
                <a:gd name="T26" fmla="*/ 149 w 170"/>
                <a:gd name="T27" fmla="*/ 53 h 260"/>
                <a:gd name="T28" fmla="*/ 135 w 170"/>
                <a:gd name="T29" fmla="*/ 2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70" h="260">
                  <a:moveTo>
                    <a:pt x="135" y="20"/>
                  </a:moveTo>
                  <a:cubicBezTo>
                    <a:pt x="91" y="32"/>
                    <a:pt x="0" y="0"/>
                    <a:pt x="0" y="70"/>
                  </a:cubicBezTo>
                  <a:cubicBezTo>
                    <a:pt x="0" y="105"/>
                    <a:pt x="8" y="141"/>
                    <a:pt x="15" y="174"/>
                  </a:cubicBezTo>
                  <a:cubicBezTo>
                    <a:pt x="17" y="187"/>
                    <a:pt x="19" y="205"/>
                    <a:pt x="13" y="217"/>
                  </a:cubicBezTo>
                  <a:cubicBezTo>
                    <a:pt x="9" y="225"/>
                    <a:pt x="1" y="229"/>
                    <a:pt x="5" y="240"/>
                  </a:cubicBezTo>
                  <a:cubicBezTo>
                    <a:pt x="8" y="247"/>
                    <a:pt x="17" y="253"/>
                    <a:pt x="24" y="256"/>
                  </a:cubicBezTo>
                  <a:cubicBezTo>
                    <a:pt x="37" y="260"/>
                    <a:pt x="55" y="258"/>
                    <a:pt x="69" y="257"/>
                  </a:cubicBezTo>
                  <a:cubicBezTo>
                    <a:pt x="83" y="255"/>
                    <a:pt x="98" y="256"/>
                    <a:pt x="113" y="254"/>
                  </a:cubicBezTo>
                  <a:cubicBezTo>
                    <a:pt x="126" y="253"/>
                    <a:pt x="143" y="252"/>
                    <a:pt x="156" y="247"/>
                  </a:cubicBezTo>
                  <a:cubicBezTo>
                    <a:pt x="163" y="244"/>
                    <a:pt x="170" y="240"/>
                    <a:pt x="169" y="232"/>
                  </a:cubicBezTo>
                  <a:cubicBezTo>
                    <a:pt x="169" y="223"/>
                    <a:pt x="161" y="221"/>
                    <a:pt x="159" y="213"/>
                  </a:cubicBezTo>
                  <a:cubicBezTo>
                    <a:pt x="156" y="202"/>
                    <a:pt x="159" y="185"/>
                    <a:pt x="158" y="172"/>
                  </a:cubicBezTo>
                  <a:cubicBezTo>
                    <a:pt x="157" y="158"/>
                    <a:pt x="157" y="144"/>
                    <a:pt x="155" y="131"/>
                  </a:cubicBezTo>
                  <a:cubicBezTo>
                    <a:pt x="151" y="106"/>
                    <a:pt x="147" y="78"/>
                    <a:pt x="149" y="53"/>
                  </a:cubicBezTo>
                  <a:lnTo>
                    <a:pt x="135" y="20"/>
                  </a:lnTo>
                  <a:close/>
                </a:path>
              </a:pathLst>
            </a:custGeom>
            <a:solidFill>
              <a:srgbClr val="FFE6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6" name="Freeform 90">
              <a:extLst>
                <a:ext uri="{FF2B5EF4-FFF2-40B4-BE49-F238E27FC236}">
                  <a16:creationId xmlns:a16="http://schemas.microsoft.com/office/drawing/2014/main" id="{B93AECCC-5F13-4EFB-96E0-6935C08D9DA2}"/>
                </a:ext>
              </a:extLst>
            </p:cNvPr>
            <p:cNvSpPr>
              <a:spLocks/>
            </p:cNvSpPr>
            <p:nvPr/>
          </p:nvSpPr>
          <p:spPr bwMode="auto">
            <a:xfrm>
              <a:off x="884238" y="3702050"/>
              <a:ext cx="223838" cy="92075"/>
            </a:xfrm>
            <a:custGeom>
              <a:avLst/>
              <a:gdLst>
                <a:gd name="T0" fmla="*/ 75 w 75"/>
                <a:gd name="T1" fmla="*/ 26 h 31"/>
                <a:gd name="T2" fmla="*/ 70 w 75"/>
                <a:gd name="T3" fmla="*/ 0 h 31"/>
                <a:gd name="T4" fmla="*/ 70 w 75"/>
                <a:gd name="T5" fmla="*/ 0 h 31"/>
                <a:gd name="T6" fmla="*/ 24 w 75"/>
                <a:gd name="T7" fmla="*/ 2 h 31"/>
                <a:gd name="T8" fmla="*/ 2 w 75"/>
                <a:gd name="T9" fmla="*/ 9 h 31"/>
                <a:gd name="T10" fmla="*/ 5 w 75"/>
                <a:gd name="T11" fmla="*/ 31 h 31"/>
                <a:gd name="T12" fmla="*/ 75 w 75"/>
                <a:gd name="T13" fmla="*/ 26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5" h="31">
                  <a:moveTo>
                    <a:pt x="75" y="26"/>
                  </a:moveTo>
                  <a:cubicBezTo>
                    <a:pt x="75" y="21"/>
                    <a:pt x="72" y="7"/>
                    <a:pt x="70" y="0"/>
                  </a:cubicBezTo>
                  <a:cubicBezTo>
                    <a:pt x="70" y="0"/>
                    <a:pt x="70" y="0"/>
                    <a:pt x="70" y="0"/>
                  </a:cubicBezTo>
                  <a:cubicBezTo>
                    <a:pt x="54" y="0"/>
                    <a:pt x="40" y="1"/>
                    <a:pt x="24" y="2"/>
                  </a:cubicBezTo>
                  <a:cubicBezTo>
                    <a:pt x="18" y="3"/>
                    <a:pt x="5" y="3"/>
                    <a:pt x="2" y="9"/>
                  </a:cubicBezTo>
                  <a:cubicBezTo>
                    <a:pt x="0" y="13"/>
                    <a:pt x="4" y="28"/>
                    <a:pt x="5" y="31"/>
                  </a:cubicBezTo>
                  <a:lnTo>
                    <a:pt x="75" y="26"/>
                  </a:lnTo>
                  <a:close/>
                </a:path>
              </a:pathLst>
            </a:custGeom>
            <a:solidFill>
              <a:srgbClr val="FFED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7" name="Freeform 91">
              <a:extLst>
                <a:ext uri="{FF2B5EF4-FFF2-40B4-BE49-F238E27FC236}">
                  <a16:creationId xmlns:a16="http://schemas.microsoft.com/office/drawing/2014/main" id="{2EADA95F-2DD7-438A-B1E8-AC6B61D07D0F}"/>
                </a:ext>
              </a:extLst>
            </p:cNvPr>
            <p:cNvSpPr>
              <a:spLocks/>
            </p:cNvSpPr>
            <p:nvPr/>
          </p:nvSpPr>
          <p:spPr bwMode="auto">
            <a:xfrm>
              <a:off x="1547813" y="2738438"/>
              <a:ext cx="268288" cy="373063"/>
            </a:xfrm>
            <a:custGeom>
              <a:avLst/>
              <a:gdLst>
                <a:gd name="T0" fmla="*/ 24 w 90"/>
                <a:gd name="T1" fmla="*/ 111 h 125"/>
                <a:gd name="T2" fmla="*/ 27 w 90"/>
                <a:gd name="T3" fmla="*/ 73 h 125"/>
                <a:gd name="T4" fmla="*/ 12 w 90"/>
                <a:gd name="T5" fmla="*/ 43 h 125"/>
                <a:gd name="T6" fmla="*/ 9 w 90"/>
                <a:gd name="T7" fmla="*/ 34 h 125"/>
                <a:gd name="T8" fmla="*/ 23 w 90"/>
                <a:gd name="T9" fmla="*/ 41 h 125"/>
                <a:gd name="T10" fmla="*/ 34 w 90"/>
                <a:gd name="T11" fmla="*/ 52 h 125"/>
                <a:gd name="T12" fmla="*/ 50 w 90"/>
                <a:gd name="T13" fmla="*/ 4 h 125"/>
                <a:gd name="T14" fmla="*/ 46 w 90"/>
                <a:gd name="T15" fmla="*/ 47 h 125"/>
                <a:gd name="T16" fmla="*/ 57 w 90"/>
                <a:gd name="T17" fmla="*/ 15 h 125"/>
                <a:gd name="T18" fmla="*/ 67 w 90"/>
                <a:gd name="T19" fmla="*/ 12 h 125"/>
                <a:gd name="T20" fmla="*/ 55 w 90"/>
                <a:gd name="T21" fmla="*/ 51 h 125"/>
                <a:gd name="T22" fmla="*/ 75 w 90"/>
                <a:gd name="T23" fmla="*/ 19 h 125"/>
                <a:gd name="T24" fmla="*/ 64 w 90"/>
                <a:gd name="T25" fmla="*/ 54 h 125"/>
                <a:gd name="T26" fmla="*/ 84 w 90"/>
                <a:gd name="T27" fmla="*/ 37 h 125"/>
                <a:gd name="T28" fmla="*/ 71 w 90"/>
                <a:gd name="T29" fmla="*/ 60 h 125"/>
                <a:gd name="T30" fmla="*/ 59 w 90"/>
                <a:gd name="T31" fmla="*/ 82 h 125"/>
                <a:gd name="T32" fmla="*/ 46 w 90"/>
                <a:gd name="T33" fmla="*/ 125 h 125"/>
                <a:gd name="T34" fmla="*/ 24 w 90"/>
                <a:gd name="T35" fmla="*/ 111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0" h="125">
                  <a:moveTo>
                    <a:pt x="24" y="111"/>
                  </a:moveTo>
                  <a:cubicBezTo>
                    <a:pt x="29" y="97"/>
                    <a:pt x="36" y="87"/>
                    <a:pt x="27" y="73"/>
                  </a:cubicBezTo>
                  <a:cubicBezTo>
                    <a:pt x="20" y="63"/>
                    <a:pt x="21" y="51"/>
                    <a:pt x="12" y="43"/>
                  </a:cubicBezTo>
                  <a:cubicBezTo>
                    <a:pt x="8" y="40"/>
                    <a:pt x="0" y="36"/>
                    <a:pt x="9" y="34"/>
                  </a:cubicBezTo>
                  <a:cubicBezTo>
                    <a:pt x="15" y="32"/>
                    <a:pt x="20" y="38"/>
                    <a:pt x="23" y="41"/>
                  </a:cubicBezTo>
                  <a:cubicBezTo>
                    <a:pt x="25" y="44"/>
                    <a:pt x="30" y="54"/>
                    <a:pt x="34" y="52"/>
                  </a:cubicBezTo>
                  <a:cubicBezTo>
                    <a:pt x="38" y="51"/>
                    <a:pt x="42" y="2"/>
                    <a:pt x="50" y="4"/>
                  </a:cubicBezTo>
                  <a:cubicBezTo>
                    <a:pt x="58" y="6"/>
                    <a:pt x="42" y="46"/>
                    <a:pt x="46" y="47"/>
                  </a:cubicBezTo>
                  <a:cubicBezTo>
                    <a:pt x="50" y="48"/>
                    <a:pt x="55" y="21"/>
                    <a:pt x="57" y="15"/>
                  </a:cubicBezTo>
                  <a:cubicBezTo>
                    <a:pt x="60" y="8"/>
                    <a:pt x="66" y="0"/>
                    <a:pt x="67" y="12"/>
                  </a:cubicBezTo>
                  <a:cubicBezTo>
                    <a:pt x="67" y="18"/>
                    <a:pt x="57" y="44"/>
                    <a:pt x="55" y="51"/>
                  </a:cubicBezTo>
                  <a:cubicBezTo>
                    <a:pt x="61" y="53"/>
                    <a:pt x="69" y="15"/>
                    <a:pt x="75" y="19"/>
                  </a:cubicBezTo>
                  <a:cubicBezTo>
                    <a:pt x="82" y="24"/>
                    <a:pt x="62" y="54"/>
                    <a:pt x="64" y="54"/>
                  </a:cubicBezTo>
                  <a:cubicBezTo>
                    <a:pt x="69" y="58"/>
                    <a:pt x="79" y="31"/>
                    <a:pt x="84" y="37"/>
                  </a:cubicBezTo>
                  <a:cubicBezTo>
                    <a:pt x="90" y="40"/>
                    <a:pt x="75" y="54"/>
                    <a:pt x="71" y="60"/>
                  </a:cubicBezTo>
                  <a:cubicBezTo>
                    <a:pt x="66" y="66"/>
                    <a:pt x="65" y="75"/>
                    <a:pt x="59" y="82"/>
                  </a:cubicBezTo>
                  <a:cubicBezTo>
                    <a:pt x="54" y="89"/>
                    <a:pt x="39" y="116"/>
                    <a:pt x="46" y="125"/>
                  </a:cubicBezTo>
                  <a:lnTo>
                    <a:pt x="24" y="111"/>
                  </a:lnTo>
                  <a:close/>
                </a:path>
              </a:pathLst>
            </a:custGeom>
            <a:solidFill>
              <a:srgbClr val="B585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8" name="Freeform 92">
              <a:extLst>
                <a:ext uri="{FF2B5EF4-FFF2-40B4-BE49-F238E27FC236}">
                  <a16:creationId xmlns:a16="http://schemas.microsoft.com/office/drawing/2014/main" id="{A91EE755-4B28-4533-A0E8-933F96F461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3625" y="3049588"/>
              <a:ext cx="666750" cy="917575"/>
            </a:xfrm>
            <a:custGeom>
              <a:avLst/>
              <a:gdLst>
                <a:gd name="T0" fmla="*/ 176 w 223"/>
                <a:gd name="T1" fmla="*/ 0 h 308"/>
                <a:gd name="T2" fmla="*/ 216 w 223"/>
                <a:gd name="T3" fmla="*/ 37 h 308"/>
                <a:gd name="T4" fmla="*/ 157 w 223"/>
                <a:gd name="T5" fmla="*/ 165 h 308"/>
                <a:gd name="T6" fmla="*/ 47 w 223"/>
                <a:gd name="T7" fmla="*/ 299 h 308"/>
                <a:gd name="T8" fmla="*/ 6 w 223"/>
                <a:gd name="T9" fmla="*/ 272 h 308"/>
                <a:gd name="T10" fmla="*/ 172 w 223"/>
                <a:gd name="T11" fmla="*/ 15 h 308"/>
                <a:gd name="T12" fmla="*/ 176 w 223"/>
                <a:gd name="T13" fmla="*/ 0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3" h="308">
                  <a:moveTo>
                    <a:pt x="176" y="0"/>
                  </a:moveTo>
                  <a:cubicBezTo>
                    <a:pt x="175" y="0"/>
                    <a:pt x="223" y="11"/>
                    <a:pt x="216" y="37"/>
                  </a:cubicBezTo>
                  <a:cubicBezTo>
                    <a:pt x="204" y="83"/>
                    <a:pt x="182" y="125"/>
                    <a:pt x="157" y="165"/>
                  </a:cubicBezTo>
                  <a:cubicBezTo>
                    <a:pt x="133" y="204"/>
                    <a:pt x="81" y="283"/>
                    <a:pt x="47" y="299"/>
                  </a:cubicBezTo>
                  <a:cubicBezTo>
                    <a:pt x="29" y="308"/>
                    <a:pt x="0" y="301"/>
                    <a:pt x="6" y="272"/>
                  </a:cubicBezTo>
                  <a:cubicBezTo>
                    <a:pt x="11" y="253"/>
                    <a:pt x="127" y="171"/>
                    <a:pt x="172" y="15"/>
                  </a:cubicBezTo>
                  <a:lnTo>
                    <a:pt x="176" y="0"/>
                  </a:lnTo>
                  <a:close/>
                </a:path>
              </a:pathLst>
            </a:custGeom>
            <a:solidFill>
              <a:srgbClr val="FFED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99" name="Freeform 93">
              <a:extLst>
                <a:ext uri="{FF2B5EF4-FFF2-40B4-BE49-F238E27FC236}">
                  <a16:creationId xmlns:a16="http://schemas.microsoft.com/office/drawing/2014/main" id="{BD22BA23-1512-43B9-B34D-E54B28917CF6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7275" y="1763713"/>
              <a:ext cx="84138" cy="58738"/>
            </a:xfrm>
            <a:custGeom>
              <a:avLst/>
              <a:gdLst>
                <a:gd name="T0" fmla="*/ 22 w 28"/>
                <a:gd name="T1" fmla="*/ 0 h 20"/>
                <a:gd name="T2" fmla="*/ 6 w 28"/>
                <a:gd name="T3" fmla="*/ 7 h 20"/>
                <a:gd name="T4" fmla="*/ 28 w 28"/>
                <a:gd name="T5" fmla="*/ 15 h 20"/>
                <a:gd name="T6" fmla="*/ 22 w 28"/>
                <a:gd name="T7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20">
                  <a:moveTo>
                    <a:pt x="22" y="0"/>
                  </a:moveTo>
                  <a:cubicBezTo>
                    <a:pt x="16" y="0"/>
                    <a:pt x="9" y="1"/>
                    <a:pt x="6" y="7"/>
                  </a:cubicBezTo>
                  <a:cubicBezTo>
                    <a:pt x="0" y="18"/>
                    <a:pt x="22" y="20"/>
                    <a:pt x="28" y="15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rgbClr val="D6A0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00" name="Freeform 94">
              <a:extLst>
                <a:ext uri="{FF2B5EF4-FFF2-40B4-BE49-F238E27FC236}">
                  <a16:creationId xmlns:a16="http://schemas.microsoft.com/office/drawing/2014/main" id="{75939EB7-2257-4760-8326-B6B7AE7064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1200" y="1822450"/>
              <a:ext cx="1519238" cy="1971675"/>
            </a:xfrm>
            <a:custGeom>
              <a:avLst/>
              <a:gdLst>
                <a:gd name="T0" fmla="*/ 487 w 509"/>
                <a:gd name="T1" fmla="*/ 12 h 661"/>
                <a:gd name="T2" fmla="*/ 484 w 509"/>
                <a:gd name="T3" fmla="*/ 10 h 661"/>
                <a:gd name="T4" fmla="*/ 440 w 509"/>
                <a:gd name="T5" fmla="*/ 3 h 661"/>
                <a:gd name="T6" fmla="*/ 343 w 509"/>
                <a:gd name="T7" fmla="*/ 3 h 661"/>
                <a:gd name="T8" fmla="*/ 163 w 509"/>
                <a:gd name="T9" fmla="*/ 3 h 661"/>
                <a:gd name="T10" fmla="*/ 59 w 509"/>
                <a:gd name="T11" fmla="*/ 3 h 661"/>
                <a:gd name="T12" fmla="*/ 0 w 509"/>
                <a:gd name="T13" fmla="*/ 71 h 661"/>
                <a:gd name="T14" fmla="*/ 0 w 509"/>
                <a:gd name="T15" fmla="*/ 150 h 661"/>
                <a:gd name="T16" fmla="*/ 25 w 509"/>
                <a:gd name="T17" fmla="*/ 165 h 661"/>
                <a:gd name="T18" fmla="*/ 62 w 509"/>
                <a:gd name="T19" fmla="*/ 158 h 661"/>
                <a:gd name="T20" fmla="*/ 170 w 509"/>
                <a:gd name="T21" fmla="*/ 266 h 661"/>
                <a:gd name="T22" fmla="*/ 62 w 509"/>
                <a:gd name="T23" fmla="*/ 374 h 661"/>
                <a:gd name="T24" fmla="*/ 25 w 509"/>
                <a:gd name="T25" fmla="*/ 367 h 661"/>
                <a:gd name="T26" fmla="*/ 0 w 509"/>
                <a:gd name="T27" fmla="*/ 382 h 661"/>
                <a:gd name="T28" fmla="*/ 0 w 509"/>
                <a:gd name="T29" fmla="*/ 443 h 661"/>
                <a:gd name="T30" fmla="*/ 6 w 509"/>
                <a:gd name="T31" fmla="*/ 483 h 661"/>
                <a:gd name="T32" fmla="*/ 68 w 509"/>
                <a:gd name="T33" fmla="*/ 511 h 661"/>
                <a:gd name="T34" fmla="*/ 114 w 509"/>
                <a:gd name="T35" fmla="*/ 511 h 661"/>
                <a:gd name="T36" fmla="*/ 134 w 509"/>
                <a:gd name="T37" fmla="*/ 537 h 661"/>
                <a:gd name="T38" fmla="*/ 134 w 509"/>
                <a:gd name="T39" fmla="*/ 553 h 661"/>
                <a:gd name="T40" fmla="*/ 242 w 509"/>
                <a:gd name="T41" fmla="*/ 661 h 661"/>
                <a:gd name="T42" fmla="*/ 350 w 509"/>
                <a:gd name="T43" fmla="*/ 553 h 661"/>
                <a:gd name="T44" fmla="*/ 349 w 509"/>
                <a:gd name="T45" fmla="*/ 537 h 661"/>
                <a:gd name="T46" fmla="*/ 369 w 509"/>
                <a:gd name="T47" fmla="*/ 511 h 661"/>
                <a:gd name="T48" fmla="*/ 440 w 509"/>
                <a:gd name="T49" fmla="*/ 511 h 661"/>
                <a:gd name="T50" fmla="*/ 508 w 509"/>
                <a:gd name="T51" fmla="*/ 443 h 661"/>
                <a:gd name="T52" fmla="*/ 508 w 509"/>
                <a:gd name="T53" fmla="*/ 408 h 661"/>
                <a:gd name="T54" fmla="*/ 508 w 509"/>
                <a:gd name="T55" fmla="*/ 325 h 661"/>
                <a:gd name="T56" fmla="*/ 507 w 509"/>
                <a:gd name="T57" fmla="*/ 221 h 661"/>
                <a:gd name="T58" fmla="*/ 508 w 509"/>
                <a:gd name="T59" fmla="*/ 129 h 661"/>
                <a:gd name="T60" fmla="*/ 505 w 509"/>
                <a:gd name="T61" fmla="*/ 58 h 661"/>
                <a:gd name="T62" fmla="*/ 502 w 509"/>
                <a:gd name="T63" fmla="*/ 37 h 661"/>
                <a:gd name="T64" fmla="*/ 487 w 509"/>
                <a:gd name="T65" fmla="*/ 12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9" h="661">
                  <a:moveTo>
                    <a:pt x="487" y="12"/>
                  </a:moveTo>
                  <a:cubicBezTo>
                    <a:pt x="486" y="12"/>
                    <a:pt x="485" y="11"/>
                    <a:pt x="484" y="10"/>
                  </a:cubicBezTo>
                  <a:cubicBezTo>
                    <a:pt x="471" y="4"/>
                    <a:pt x="454" y="3"/>
                    <a:pt x="440" y="3"/>
                  </a:cubicBezTo>
                  <a:cubicBezTo>
                    <a:pt x="408" y="3"/>
                    <a:pt x="376" y="3"/>
                    <a:pt x="343" y="3"/>
                  </a:cubicBezTo>
                  <a:cubicBezTo>
                    <a:pt x="283" y="3"/>
                    <a:pt x="223" y="3"/>
                    <a:pt x="163" y="3"/>
                  </a:cubicBezTo>
                  <a:cubicBezTo>
                    <a:pt x="129" y="3"/>
                    <a:pt x="93" y="0"/>
                    <a:pt x="59" y="3"/>
                  </a:cubicBezTo>
                  <a:cubicBezTo>
                    <a:pt x="20" y="7"/>
                    <a:pt x="0" y="32"/>
                    <a:pt x="0" y="71"/>
                  </a:cubicBezTo>
                  <a:cubicBezTo>
                    <a:pt x="0" y="150"/>
                    <a:pt x="0" y="150"/>
                    <a:pt x="0" y="150"/>
                  </a:cubicBezTo>
                  <a:cubicBezTo>
                    <a:pt x="0" y="165"/>
                    <a:pt x="11" y="172"/>
                    <a:pt x="25" y="165"/>
                  </a:cubicBezTo>
                  <a:cubicBezTo>
                    <a:pt x="25" y="165"/>
                    <a:pt x="39" y="158"/>
                    <a:pt x="62" y="158"/>
                  </a:cubicBezTo>
                  <a:cubicBezTo>
                    <a:pt x="122" y="158"/>
                    <a:pt x="170" y="206"/>
                    <a:pt x="170" y="266"/>
                  </a:cubicBezTo>
                  <a:cubicBezTo>
                    <a:pt x="170" y="326"/>
                    <a:pt x="122" y="374"/>
                    <a:pt x="62" y="374"/>
                  </a:cubicBezTo>
                  <a:cubicBezTo>
                    <a:pt x="39" y="374"/>
                    <a:pt x="25" y="367"/>
                    <a:pt x="25" y="367"/>
                  </a:cubicBezTo>
                  <a:cubicBezTo>
                    <a:pt x="11" y="360"/>
                    <a:pt x="0" y="367"/>
                    <a:pt x="0" y="382"/>
                  </a:cubicBezTo>
                  <a:cubicBezTo>
                    <a:pt x="0" y="382"/>
                    <a:pt x="0" y="443"/>
                    <a:pt x="0" y="443"/>
                  </a:cubicBezTo>
                  <a:cubicBezTo>
                    <a:pt x="0" y="456"/>
                    <a:pt x="1" y="471"/>
                    <a:pt x="6" y="483"/>
                  </a:cubicBezTo>
                  <a:cubicBezTo>
                    <a:pt x="13" y="505"/>
                    <a:pt x="48" y="511"/>
                    <a:pt x="68" y="511"/>
                  </a:cubicBezTo>
                  <a:cubicBezTo>
                    <a:pt x="114" y="511"/>
                    <a:pt x="114" y="511"/>
                    <a:pt x="114" y="511"/>
                  </a:cubicBezTo>
                  <a:cubicBezTo>
                    <a:pt x="129" y="511"/>
                    <a:pt x="138" y="523"/>
                    <a:pt x="134" y="537"/>
                  </a:cubicBezTo>
                  <a:cubicBezTo>
                    <a:pt x="134" y="537"/>
                    <a:pt x="134" y="538"/>
                    <a:pt x="134" y="553"/>
                  </a:cubicBezTo>
                  <a:cubicBezTo>
                    <a:pt x="134" y="612"/>
                    <a:pt x="182" y="661"/>
                    <a:pt x="242" y="661"/>
                  </a:cubicBezTo>
                  <a:cubicBezTo>
                    <a:pt x="301" y="661"/>
                    <a:pt x="350" y="612"/>
                    <a:pt x="350" y="553"/>
                  </a:cubicBezTo>
                  <a:cubicBezTo>
                    <a:pt x="350" y="538"/>
                    <a:pt x="349" y="537"/>
                    <a:pt x="349" y="537"/>
                  </a:cubicBezTo>
                  <a:cubicBezTo>
                    <a:pt x="345" y="523"/>
                    <a:pt x="354" y="511"/>
                    <a:pt x="369" y="511"/>
                  </a:cubicBezTo>
                  <a:cubicBezTo>
                    <a:pt x="369" y="511"/>
                    <a:pt x="439" y="511"/>
                    <a:pt x="440" y="511"/>
                  </a:cubicBezTo>
                  <a:cubicBezTo>
                    <a:pt x="481" y="511"/>
                    <a:pt x="508" y="485"/>
                    <a:pt x="508" y="443"/>
                  </a:cubicBezTo>
                  <a:cubicBezTo>
                    <a:pt x="508" y="431"/>
                    <a:pt x="507" y="420"/>
                    <a:pt x="508" y="408"/>
                  </a:cubicBezTo>
                  <a:cubicBezTo>
                    <a:pt x="508" y="380"/>
                    <a:pt x="508" y="353"/>
                    <a:pt x="508" y="325"/>
                  </a:cubicBezTo>
                  <a:cubicBezTo>
                    <a:pt x="508" y="290"/>
                    <a:pt x="508" y="255"/>
                    <a:pt x="507" y="221"/>
                  </a:cubicBezTo>
                  <a:cubicBezTo>
                    <a:pt x="507" y="190"/>
                    <a:pt x="507" y="160"/>
                    <a:pt x="508" y="129"/>
                  </a:cubicBezTo>
                  <a:cubicBezTo>
                    <a:pt x="508" y="105"/>
                    <a:pt x="509" y="81"/>
                    <a:pt x="505" y="58"/>
                  </a:cubicBezTo>
                  <a:cubicBezTo>
                    <a:pt x="504" y="51"/>
                    <a:pt x="504" y="43"/>
                    <a:pt x="502" y="37"/>
                  </a:cubicBezTo>
                  <a:cubicBezTo>
                    <a:pt x="499" y="27"/>
                    <a:pt x="495" y="18"/>
                    <a:pt x="487" y="12"/>
                  </a:cubicBezTo>
                  <a:close/>
                </a:path>
              </a:pathLst>
            </a:custGeom>
            <a:solidFill>
              <a:srgbClr val="FFED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01" name="Freeform 95">
              <a:extLst>
                <a:ext uri="{FF2B5EF4-FFF2-40B4-BE49-F238E27FC236}">
                  <a16:creationId xmlns:a16="http://schemas.microsoft.com/office/drawing/2014/main" id="{05A8096A-2576-4432-8C02-D3DDF2B0E664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1200" y="1798638"/>
              <a:ext cx="1519238" cy="1971675"/>
            </a:xfrm>
            <a:custGeom>
              <a:avLst/>
              <a:gdLst>
                <a:gd name="T0" fmla="*/ 487 w 509"/>
                <a:gd name="T1" fmla="*/ 12 h 661"/>
                <a:gd name="T2" fmla="*/ 484 w 509"/>
                <a:gd name="T3" fmla="*/ 10 h 661"/>
                <a:gd name="T4" fmla="*/ 440 w 509"/>
                <a:gd name="T5" fmla="*/ 3 h 661"/>
                <a:gd name="T6" fmla="*/ 343 w 509"/>
                <a:gd name="T7" fmla="*/ 3 h 661"/>
                <a:gd name="T8" fmla="*/ 163 w 509"/>
                <a:gd name="T9" fmla="*/ 3 h 661"/>
                <a:gd name="T10" fmla="*/ 59 w 509"/>
                <a:gd name="T11" fmla="*/ 3 h 661"/>
                <a:gd name="T12" fmla="*/ 0 w 509"/>
                <a:gd name="T13" fmla="*/ 71 h 661"/>
                <a:gd name="T14" fmla="*/ 0 w 509"/>
                <a:gd name="T15" fmla="*/ 150 h 661"/>
                <a:gd name="T16" fmla="*/ 25 w 509"/>
                <a:gd name="T17" fmla="*/ 165 h 661"/>
                <a:gd name="T18" fmla="*/ 62 w 509"/>
                <a:gd name="T19" fmla="*/ 158 h 661"/>
                <a:gd name="T20" fmla="*/ 170 w 509"/>
                <a:gd name="T21" fmla="*/ 266 h 661"/>
                <a:gd name="T22" fmla="*/ 62 w 509"/>
                <a:gd name="T23" fmla="*/ 374 h 661"/>
                <a:gd name="T24" fmla="*/ 25 w 509"/>
                <a:gd name="T25" fmla="*/ 367 h 661"/>
                <a:gd name="T26" fmla="*/ 0 w 509"/>
                <a:gd name="T27" fmla="*/ 382 h 661"/>
                <a:gd name="T28" fmla="*/ 0 w 509"/>
                <a:gd name="T29" fmla="*/ 443 h 661"/>
                <a:gd name="T30" fmla="*/ 6 w 509"/>
                <a:gd name="T31" fmla="*/ 483 h 661"/>
                <a:gd name="T32" fmla="*/ 68 w 509"/>
                <a:gd name="T33" fmla="*/ 511 h 661"/>
                <a:gd name="T34" fmla="*/ 114 w 509"/>
                <a:gd name="T35" fmla="*/ 511 h 661"/>
                <a:gd name="T36" fmla="*/ 134 w 509"/>
                <a:gd name="T37" fmla="*/ 537 h 661"/>
                <a:gd name="T38" fmla="*/ 134 w 509"/>
                <a:gd name="T39" fmla="*/ 553 h 661"/>
                <a:gd name="T40" fmla="*/ 242 w 509"/>
                <a:gd name="T41" fmla="*/ 661 h 661"/>
                <a:gd name="T42" fmla="*/ 350 w 509"/>
                <a:gd name="T43" fmla="*/ 553 h 661"/>
                <a:gd name="T44" fmla="*/ 349 w 509"/>
                <a:gd name="T45" fmla="*/ 537 h 661"/>
                <a:gd name="T46" fmla="*/ 369 w 509"/>
                <a:gd name="T47" fmla="*/ 511 h 661"/>
                <a:gd name="T48" fmla="*/ 440 w 509"/>
                <a:gd name="T49" fmla="*/ 511 h 661"/>
                <a:gd name="T50" fmla="*/ 508 w 509"/>
                <a:gd name="T51" fmla="*/ 443 h 661"/>
                <a:gd name="T52" fmla="*/ 508 w 509"/>
                <a:gd name="T53" fmla="*/ 408 h 661"/>
                <a:gd name="T54" fmla="*/ 508 w 509"/>
                <a:gd name="T55" fmla="*/ 325 h 661"/>
                <a:gd name="T56" fmla="*/ 507 w 509"/>
                <a:gd name="T57" fmla="*/ 221 h 661"/>
                <a:gd name="T58" fmla="*/ 508 w 509"/>
                <a:gd name="T59" fmla="*/ 129 h 661"/>
                <a:gd name="T60" fmla="*/ 505 w 509"/>
                <a:gd name="T61" fmla="*/ 58 h 661"/>
                <a:gd name="T62" fmla="*/ 502 w 509"/>
                <a:gd name="T63" fmla="*/ 37 h 661"/>
                <a:gd name="T64" fmla="*/ 487 w 509"/>
                <a:gd name="T65" fmla="*/ 12 h 6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9" h="661">
                  <a:moveTo>
                    <a:pt x="487" y="12"/>
                  </a:moveTo>
                  <a:cubicBezTo>
                    <a:pt x="486" y="12"/>
                    <a:pt x="485" y="11"/>
                    <a:pt x="484" y="10"/>
                  </a:cubicBezTo>
                  <a:cubicBezTo>
                    <a:pt x="471" y="4"/>
                    <a:pt x="454" y="3"/>
                    <a:pt x="440" y="3"/>
                  </a:cubicBezTo>
                  <a:cubicBezTo>
                    <a:pt x="408" y="3"/>
                    <a:pt x="376" y="3"/>
                    <a:pt x="343" y="3"/>
                  </a:cubicBezTo>
                  <a:cubicBezTo>
                    <a:pt x="283" y="3"/>
                    <a:pt x="223" y="3"/>
                    <a:pt x="163" y="3"/>
                  </a:cubicBezTo>
                  <a:cubicBezTo>
                    <a:pt x="129" y="3"/>
                    <a:pt x="93" y="0"/>
                    <a:pt x="59" y="3"/>
                  </a:cubicBezTo>
                  <a:cubicBezTo>
                    <a:pt x="20" y="7"/>
                    <a:pt x="0" y="32"/>
                    <a:pt x="0" y="71"/>
                  </a:cubicBezTo>
                  <a:cubicBezTo>
                    <a:pt x="0" y="150"/>
                    <a:pt x="0" y="150"/>
                    <a:pt x="0" y="150"/>
                  </a:cubicBezTo>
                  <a:cubicBezTo>
                    <a:pt x="0" y="165"/>
                    <a:pt x="11" y="172"/>
                    <a:pt x="25" y="165"/>
                  </a:cubicBezTo>
                  <a:cubicBezTo>
                    <a:pt x="25" y="165"/>
                    <a:pt x="39" y="158"/>
                    <a:pt x="62" y="158"/>
                  </a:cubicBezTo>
                  <a:cubicBezTo>
                    <a:pt x="122" y="158"/>
                    <a:pt x="170" y="206"/>
                    <a:pt x="170" y="266"/>
                  </a:cubicBezTo>
                  <a:cubicBezTo>
                    <a:pt x="170" y="326"/>
                    <a:pt x="122" y="374"/>
                    <a:pt x="62" y="374"/>
                  </a:cubicBezTo>
                  <a:cubicBezTo>
                    <a:pt x="39" y="374"/>
                    <a:pt x="25" y="367"/>
                    <a:pt x="25" y="367"/>
                  </a:cubicBezTo>
                  <a:cubicBezTo>
                    <a:pt x="11" y="360"/>
                    <a:pt x="0" y="367"/>
                    <a:pt x="0" y="382"/>
                  </a:cubicBezTo>
                  <a:cubicBezTo>
                    <a:pt x="0" y="382"/>
                    <a:pt x="0" y="443"/>
                    <a:pt x="0" y="443"/>
                  </a:cubicBezTo>
                  <a:cubicBezTo>
                    <a:pt x="0" y="456"/>
                    <a:pt x="1" y="471"/>
                    <a:pt x="6" y="483"/>
                  </a:cubicBezTo>
                  <a:cubicBezTo>
                    <a:pt x="13" y="505"/>
                    <a:pt x="48" y="511"/>
                    <a:pt x="68" y="511"/>
                  </a:cubicBezTo>
                  <a:cubicBezTo>
                    <a:pt x="114" y="511"/>
                    <a:pt x="114" y="511"/>
                    <a:pt x="114" y="511"/>
                  </a:cubicBezTo>
                  <a:cubicBezTo>
                    <a:pt x="129" y="511"/>
                    <a:pt x="138" y="523"/>
                    <a:pt x="134" y="537"/>
                  </a:cubicBezTo>
                  <a:cubicBezTo>
                    <a:pt x="134" y="537"/>
                    <a:pt x="134" y="538"/>
                    <a:pt x="134" y="553"/>
                  </a:cubicBezTo>
                  <a:cubicBezTo>
                    <a:pt x="134" y="612"/>
                    <a:pt x="182" y="661"/>
                    <a:pt x="242" y="661"/>
                  </a:cubicBezTo>
                  <a:cubicBezTo>
                    <a:pt x="301" y="661"/>
                    <a:pt x="350" y="612"/>
                    <a:pt x="350" y="553"/>
                  </a:cubicBezTo>
                  <a:cubicBezTo>
                    <a:pt x="350" y="538"/>
                    <a:pt x="349" y="537"/>
                    <a:pt x="349" y="537"/>
                  </a:cubicBezTo>
                  <a:cubicBezTo>
                    <a:pt x="345" y="523"/>
                    <a:pt x="354" y="511"/>
                    <a:pt x="369" y="511"/>
                  </a:cubicBezTo>
                  <a:cubicBezTo>
                    <a:pt x="369" y="511"/>
                    <a:pt x="439" y="511"/>
                    <a:pt x="440" y="511"/>
                  </a:cubicBezTo>
                  <a:cubicBezTo>
                    <a:pt x="481" y="511"/>
                    <a:pt x="508" y="485"/>
                    <a:pt x="508" y="443"/>
                  </a:cubicBezTo>
                  <a:cubicBezTo>
                    <a:pt x="508" y="431"/>
                    <a:pt x="507" y="420"/>
                    <a:pt x="508" y="408"/>
                  </a:cubicBezTo>
                  <a:cubicBezTo>
                    <a:pt x="508" y="380"/>
                    <a:pt x="508" y="353"/>
                    <a:pt x="508" y="325"/>
                  </a:cubicBezTo>
                  <a:cubicBezTo>
                    <a:pt x="508" y="290"/>
                    <a:pt x="508" y="255"/>
                    <a:pt x="507" y="221"/>
                  </a:cubicBezTo>
                  <a:cubicBezTo>
                    <a:pt x="507" y="190"/>
                    <a:pt x="507" y="160"/>
                    <a:pt x="508" y="129"/>
                  </a:cubicBezTo>
                  <a:cubicBezTo>
                    <a:pt x="508" y="105"/>
                    <a:pt x="509" y="81"/>
                    <a:pt x="505" y="58"/>
                  </a:cubicBezTo>
                  <a:cubicBezTo>
                    <a:pt x="504" y="51"/>
                    <a:pt x="504" y="43"/>
                    <a:pt x="502" y="37"/>
                  </a:cubicBezTo>
                  <a:cubicBezTo>
                    <a:pt x="499" y="27"/>
                    <a:pt x="495" y="18"/>
                    <a:pt x="487" y="12"/>
                  </a:cubicBezTo>
                  <a:close/>
                </a:path>
              </a:pathLst>
            </a:custGeom>
            <a:solidFill>
              <a:srgbClr val="FFE6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  <p:sp>
          <p:nvSpPr>
            <p:cNvPr id="102" name="Freeform 96">
              <a:extLst>
                <a:ext uri="{FF2B5EF4-FFF2-40B4-BE49-F238E27FC236}">
                  <a16:creationId xmlns:a16="http://schemas.microsoft.com/office/drawing/2014/main" id="{527B614A-1E42-4FF3-8833-2DBFF026697A}"/>
                </a:ext>
              </a:extLst>
            </p:cNvPr>
            <p:cNvSpPr>
              <a:spLocks/>
            </p:cNvSpPr>
            <p:nvPr/>
          </p:nvSpPr>
          <p:spPr bwMode="auto">
            <a:xfrm>
              <a:off x="3659188" y="1739900"/>
              <a:ext cx="149225" cy="200025"/>
            </a:xfrm>
            <a:custGeom>
              <a:avLst/>
              <a:gdLst>
                <a:gd name="T0" fmla="*/ 0 w 50"/>
                <a:gd name="T1" fmla="*/ 8 h 67"/>
                <a:gd name="T2" fmla="*/ 8 w 50"/>
                <a:gd name="T3" fmla="*/ 39 h 67"/>
                <a:gd name="T4" fmla="*/ 16 w 50"/>
                <a:gd name="T5" fmla="*/ 42 h 67"/>
                <a:gd name="T6" fmla="*/ 14 w 50"/>
                <a:gd name="T7" fmla="*/ 21 h 67"/>
                <a:gd name="T8" fmla="*/ 23 w 50"/>
                <a:gd name="T9" fmla="*/ 60 h 67"/>
                <a:gd name="T10" fmla="*/ 30 w 50"/>
                <a:gd name="T11" fmla="*/ 31 h 67"/>
                <a:gd name="T12" fmla="*/ 36 w 50"/>
                <a:gd name="T13" fmla="*/ 50 h 67"/>
                <a:gd name="T14" fmla="*/ 40 w 50"/>
                <a:gd name="T15" fmla="*/ 24 h 67"/>
                <a:gd name="T16" fmla="*/ 47 w 50"/>
                <a:gd name="T17" fmla="*/ 41 h 67"/>
                <a:gd name="T18" fmla="*/ 49 w 50"/>
                <a:gd name="T19" fmla="*/ 19 h 67"/>
                <a:gd name="T20" fmla="*/ 35 w 50"/>
                <a:gd name="T21" fmla="*/ 6 h 67"/>
                <a:gd name="T22" fmla="*/ 31 w 50"/>
                <a:gd name="T23" fmla="*/ 8 h 67"/>
                <a:gd name="T24" fmla="*/ 25 w 50"/>
                <a:gd name="T25" fmla="*/ 5 h 67"/>
                <a:gd name="T26" fmla="*/ 15 w 50"/>
                <a:gd name="T27" fmla="*/ 8 h 67"/>
                <a:gd name="T28" fmla="*/ 1 w 50"/>
                <a:gd name="T29" fmla="*/ 8 h 67"/>
                <a:gd name="T30" fmla="*/ 0 w 50"/>
                <a:gd name="T31" fmla="*/ 8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0" h="67">
                  <a:moveTo>
                    <a:pt x="0" y="8"/>
                  </a:moveTo>
                  <a:cubicBezTo>
                    <a:pt x="4" y="18"/>
                    <a:pt x="5" y="29"/>
                    <a:pt x="8" y="39"/>
                  </a:cubicBezTo>
                  <a:cubicBezTo>
                    <a:pt x="10" y="47"/>
                    <a:pt x="15" y="53"/>
                    <a:pt x="16" y="42"/>
                  </a:cubicBezTo>
                  <a:cubicBezTo>
                    <a:pt x="16" y="35"/>
                    <a:pt x="15" y="27"/>
                    <a:pt x="14" y="21"/>
                  </a:cubicBezTo>
                  <a:cubicBezTo>
                    <a:pt x="16" y="29"/>
                    <a:pt x="16" y="55"/>
                    <a:pt x="23" y="60"/>
                  </a:cubicBezTo>
                  <a:cubicBezTo>
                    <a:pt x="32" y="67"/>
                    <a:pt x="30" y="35"/>
                    <a:pt x="30" y="31"/>
                  </a:cubicBezTo>
                  <a:cubicBezTo>
                    <a:pt x="31" y="37"/>
                    <a:pt x="29" y="48"/>
                    <a:pt x="36" y="50"/>
                  </a:cubicBezTo>
                  <a:cubicBezTo>
                    <a:pt x="40" y="43"/>
                    <a:pt x="40" y="32"/>
                    <a:pt x="40" y="24"/>
                  </a:cubicBezTo>
                  <a:cubicBezTo>
                    <a:pt x="40" y="28"/>
                    <a:pt x="42" y="39"/>
                    <a:pt x="47" y="41"/>
                  </a:cubicBezTo>
                  <a:cubicBezTo>
                    <a:pt x="50" y="37"/>
                    <a:pt x="49" y="25"/>
                    <a:pt x="49" y="19"/>
                  </a:cubicBezTo>
                  <a:cubicBezTo>
                    <a:pt x="47" y="8"/>
                    <a:pt x="44" y="6"/>
                    <a:pt x="35" y="6"/>
                  </a:cubicBezTo>
                  <a:cubicBezTo>
                    <a:pt x="34" y="6"/>
                    <a:pt x="32" y="8"/>
                    <a:pt x="31" y="8"/>
                  </a:cubicBezTo>
                  <a:cubicBezTo>
                    <a:pt x="29" y="8"/>
                    <a:pt x="27" y="5"/>
                    <a:pt x="25" y="5"/>
                  </a:cubicBezTo>
                  <a:cubicBezTo>
                    <a:pt x="21" y="5"/>
                    <a:pt x="19" y="8"/>
                    <a:pt x="15" y="8"/>
                  </a:cubicBezTo>
                  <a:cubicBezTo>
                    <a:pt x="10" y="8"/>
                    <a:pt x="5" y="0"/>
                    <a:pt x="1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FFD3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endParaRPr>
            </a:p>
          </p:txBody>
        </p:sp>
      </p:grpSp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41155F39-CF90-4CB8-892D-C88C2D63CA6F}"/>
              </a:ext>
            </a:extLst>
          </p:cNvPr>
          <p:cNvSpPr/>
          <p:nvPr/>
        </p:nvSpPr>
        <p:spPr>
          <a:xfrm rot="10800000">
            <a:off x="10334624" y="4021536"/>
            <a:ext cx="1861941" cy="1410887"/>
          </a:xfrm>
          <a:custGeom>
            <a:avLst/>
            <a:gdLst>
              <a:gd name="connsiteX0" fmla="*/ 0 w 5788911"/>
              <a:gd name="connsiteY0" fmla="*/ 0 h 4386551"/>
              <a:gd name="connsiteX1" fmla="*/ 5561368 w 5788911"/>
              <a:gd name="connsiteY1" fmla="*/ 0 h 4386551"/>
              <a:gd name="connsiteX2" fmla="*/ 5644803 w 5788911"/>
              <a:gd name="connsiteY2" fmla="*/ 227963 h 4386551"/>
              <a:gd name="connsiteX3" fmla="*/ 5788911 w 5788911"/>
              <a:gd name="connsiteY3" fmla="*/ 1181151 h 4386551"/>
              <a:gd name="connsiteX4" fmla="*/ 2583511 w 5788911"/>
              <a:gd name="connsiteY4" fmla="*/ 4386551 h 4386551"/>
              <a:gd name="connsiteX5" fmla="*/ 110068 w 5788911"/>
              <a:gd name="connsiteY5" fmla="*/ 3220083 h 4386551"/>
              <a:gd name="connsiteX6" fmla="*/ 0 w 5788911"/>
              <a:gd name="connsiteY6" fmla="*/ 3072891 h 4386551"/>
              <a:gd name="connsiteX7" fmla="*/ 0 w 5788911"/>
              <a:gd name="connsiteY7" fmla="*/ 0 h 4386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8911" h="4386551">
                <a:moveTo>
                  <a:pt x="0" y="0"/>
                </a:moveTo>
                <a:lnTo>
                  <a:pt x="5561368" y="0"/>
                </a:lnTo>
                <a:lnTo>
                  <a:pt x="5644803" y="227963"/>
                </a:lnTo>
                <a:cubicBezTo>
                  <a:pt x="5738458" y="529075"/>
                  <a:pt x="5788911" y="849221"/>
                  <a:pt x="5788911" y="1181151"/>
                </a:cubicBezTo>
                <a:cubicBezTo>
                  <a:pt x="5788911" y="2951445"/>
                  <a:pt x="4353805" y="4386551"/>
                  <a:pt x="2583511" y="4386551"/>
                </a:cubicBezTo>
                <a:cubicBezTo>
                  <a:pt x="1587721" y="4386551"/>
                  <a:pt x="697986" y="3932475"/>
                  <a:pt x="110068" y="3220083"/>
                </a:cubicBezTo>
                <a:lnTo>
                  <a:pt x="0" y="307289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1474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A7ABC877-A174-4951-8729-FF2AC08C2DF2}"/>
              </a:ext>
            </a:extLst>
          </p:cNvPr>
          <p:cNvSpPr/>
          <p:nvPr/>
        </p:nvSpPr>
        <p:spPr>
          <a:xfrm>
            <a:off x="0" y="1"/>
            <a:ext cx="12192000" cy="5405233"/>
          </a:xfrm>
          <a:prstGeom prst="rect">
            <a:avLst/>
          </a:prstGeom>
          <a:solidFill>
            <a:srgbClr val="2856AE"/>
          </a:solidFill>
          <a:ln>
            <a:noFill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B1145B53-BC73-4D58-9466-C7A50BB9A189}"/>
              </a:ext>
            </a:extLst>
          </p:cNvPr>
          <p:cNvSpPr/>
          <p:nvPr/>
        </p:nvSpPr>
        <p:spPr>
          <a:xfrm rot="10800000">
            <a:off x="7547264" y="3338447"/>
            <a:ext cx="4644736" cy="3519552"/>
          </a:xfrm>
          <a:custGeom>
            <a:avLst/>
            <a:gdLst>
              <a:gd name="connsiteX0" fmla="*/ 0 w 5788911"/>
              <a:gd name="connsiteY0" fmla="*/ 0 h 4386551"/>
              <a:gd name="connsiteX1" fmla="*/ 5561368 w 5788911"/>
              <a:gd name="connsiteY1" fmla="*/ 0 h 4386551"/>
              <a:gd name="connsiteX2" fmla="*/ 5644803 w 5788911"/>
              <a:gd name="connsiteY2" fmla="*/ 227963 h 4386551"/>
              <a:gd name="connsiteX3" fmla="*/ 5788911 w 5788911"/>
              <a:gd name="connsiteY3" fmla="*/ 1181151 h 4386551"/>
              <a:gd name="connsiteX4" fmla="*/ 2583511 w 5788911"/>
              <a:gd name="connsiteY4" fmla="*/ 4386551 h 4386551"/>
              <a:gd name="connsiteX5" fmla="*/ 110068 w 5788911"/>
              <a:gd name="connsiteY5" fmla="*/ 3220083 h 4386551"/>
              <a:gd name="connsiteX6" fmla="*/ 0 w 5788911"/>
              <a:gd name="connsiteY6" fmla="*/ 3072891 h 4386551"/>
              <a:gd name="connsiteX7" fmla="*/ 0 w 5788911"/>
              <a:gd name="connsiteY7" fmla="*/ 0 h 4386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8911" h="4386551">
                <a:moveTo>
                  <a:pt x="0" y="0"/>
                </a:moveTo>
                <a:lnTo>
                  <a:pt x="5561368" y="0"/>
                </a:lnTo>
                <a:lnTo>
                  <a:pt x="5644803" y="227963"/>
                </a:lnTo>
                <a:cubicBezTo>
                  <a:pt x="5738458" y="529075"/>
                  <a:pt x="5788911" y="849221"/>
                  <a:pt x="5788911" y="1181151"/>
                </a:cubicBezTo>
                <a:cubicBezTo>
                  <a:pt x="5788911" y="2951445"/>
                  <a:pt x="4353805" y="4386551"/>
                  <a:pt x="2583511" y="4386551"/>
                </a:cubicBezTo>
                <a:cubicBezTo>
                  <a:pt x="1587721" y="4386551"/>
                  <a:pt x="697986" y="3932475"/>
                  <a:pt x="110068" y="3220083"/>
                </a:cubicBezTo>
                <a:lnTo>
                  <a:pt x="0" y="3072891"/>
                </a:lnTo>
                <a:lnTo>
                  <a:pt x="0" y="0"/>
                </a:lnTo>
                <a:close/>
              </a:path>
            </a:pathLst>
          </a:custGeom>
          <a:solidFill>
            <a:srgbClr val="0070CB">
              <a:alpha val="4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1196FBA7-E97D-4505-9310-07305162519D}"/>
              </a:ext>
            </a:extLst>
          </p:cNvPr>
          <p:cNvSpPr/>
          <p:nvPr/>
        </p:nvSpPr>
        <p:spPr>
          <a:xfrm>
            <a:off x="-361" y="-15018"/>
            <a:ext cx="4168255" cy="3158498"/>
          </a:xfrm>
          <a:custGeom>
            <a:avLst/>
            <a:gdLst>
              <a:gd name="connsiteX0" fmla="*/ 0 w 5788911"/>
              <a:gd name="connsiteY0" fmla="*/ 0 h 4386551"/>
              <a:gd name="connsiteX1" fmla="*/ 5561368 w 5788911"/>
              <a:gd name="connsiteY1" fmla="*/ 0 h 4386551"/>
              <a:gd name="connsiteX2" fmla="*/ 5644803 w 5788911"/>
              <a:gd name="connsiteY2" fmla="*/ 227963 h 4386551"/>
              <a:gd name="connsiteX3" fmla="*/ 5788911 w 5788911"/>
              <a:gd name="connsiteY3" fmla="*/ 1181151 h 4386551"/>
              <a:gd name="connsiteX4" fmla="*/ 2583511 w 5788911"/>
              <a:gd name="connsiteY4" fmla="*/ 4386551 h 4386551"/>
              <a:gd name="connsiteX5" fmla="*/ 110068 w 5788911"/>
              <a:gd name="connsiteY5" fmla="*/ 3220083 h 4386551"/>
              <a:gd name="connsiteX6" fmla="*/ 0 w 5788911"/>
              <a:gd name="connsiteY6" fmla="*/ 3072891 h 4386551"/>
              <a:gd name="connsiteX7" fmla="*/ 0 w 5788911"/>
              <a:gd name="connsiteY7" fmla="*/ 0 h 4386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8911" h="4386551">
                <a:moveTo>
                  <a:pt x="0" y="0"/>
                </a:moveTo>
                <a:lnTo>
                  <a:pt x="5561368" y="0"/>
                </a:lnTo>
                <a:lnTo>
                  <a:pt x="5644803" y="227963"/>
                </a:lnTo>
                <a:cubicBezTo>
                  <a:pt x="5738458" y="529075"/>
                  <a:pt x="5788911" y="849221"/>
                  <a:pt x="5788911" y="1181151"/>
                </a:cubicBezTo>
                <a:cubicBezTo>
                  <a:pt x="5788911" y="2951445"/>
                  <a:pt x="4353805" y="4386551"/>
                  <a:pt x="2583511" y="4386551"/>
                </a:cubicBezTo>
                <a:cubicBezTo>
                  <a:pt x="1587721" y="4386551"/>
                  <a:pt x="697986" y="3932475"/>
                  <a:pt x="110068" y="3220083"/>
                </a:cubicBezTo>
                <a:lnTo>
                  <a:pt x="0" y="3072891"/>
                </a:lnTo>
                <a:lnTo>
                  <a:pt x="0" y="0"/>
                </a:lnTo>
                <a:close/>
              </a:path>
            </a:pathLst>
          </a:custGeom>
          <a:solidFill>
            <a:srgbClr val="0070C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82058-489E-4BE0-92EA-B3077F3B0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585" y="351945"/>
            <a:ext cx="5731224" cy="553998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95" name="Content Placeholder 2">
            <a:extLst>
              <a:ext uri="{FF2B5EF4-FFF2-40B4-BE49-F238E27FC236}">
                <a16:creationId xmlns:a16="http://schemas.microsoft.com/office/drawing/2014/main" id="{220E3943-0750-4235-AC76-104E4F847ABC}"/>
              </a:ext>
            </a:extLst>
          </p:cNvPr>
          <p:cNvSpPr txBox="1">
            <a:spLocks/>
          </p:cNvSpPr>
          <p:nvPr/>
        </p:nvSpPr>
        <p:spPr>
          <a:xfrm>
            <a:off x="667850" y="1021485"/>
            <a:ext cx="10269178" cy="43987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Employee and </a:t>
            </a:r>
            <a:r>
              <a:rPr lang="en-GB" sz="12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Labor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Relations (no date). Available at: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https://www.smcgov.org/hr/employee-and-labor-relations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Employee Relations | Factsheets | CIPD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(no date). Available at: 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https://www.cipd.co.uk/knowledge/fundamentals/relations/employees/factsheet#gref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HR Mission Statement, Goals and Values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(no date). Available at: 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https://www.smcgov.org/hr/hr-mission-statement-goals-and-values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Marchington, M. et al. (2020) Human Resource Management at Work: The Definitive Guide. </a:t>
            </a:r>
            <a:r>
              <a:rPr lang="en-GB" sz="12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Cipd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Kogan Page.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 Map | CIPD Profession Map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(no date). Available at: 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https://peopleprofession.cipd.org/profession-map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Taylor, S. (2021) Resourcing and Talent Management: The Theory and Practice of Recruiting and Developing a Workforce. Kogan Page Publishers.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Torrington, D.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(2019)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Torrington, D., Hall, L. and Taylor, S. (2008)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Pearson Education.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DD83147E-BC3A-4BBF-8DC0-87049184DEF1}"/>
              </a:ext>
            </a:extLst>
          </p:cNvPr>
          <p:cNvSpPr/>
          <p:nvPr/>
        </p:nvSpPr>
        <p:spPr>
          <a:xfrm>
            <a:off x="11306086" y="6392254"/>
            <a:ext cx="546931" cy="307649"/>
          </a:xfrm>
          <a:prstGeom prst="flowChartProcess">
            <a:avLst/>
          </a:prstGeom>
          <a:solidFill>
            <a:srgbClr val="8FC0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48790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KxsOZgbh2gwZa1Nz_5BFAw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9FC3EE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spAutoFit/>
      </a:bodyPr>
      <a:lstStyle>
        <a:defPPr algn="l">
          <a:defRPr dirty="0" smtClean="0">
            <a:latin typeface="Inter" panose="020B0502030000000004" pitchFamily="34" charset="0"/>
            <a:ea typeface="Inter" panose="020B0502030000000004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Custom 1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CEDC00"/>
      </a:accent4>
      <a:accent5>
        <a:srgbClr val="7CCA62"/>
      </a:accent5>
      <a:accent6>
        <a:srgbClr val="08BEC9"/>
      </a:accent6>
      <a:hlink>
        <a:srgbClr val="002855"/>
      </a:hlink>
      <a:folHlink>
        <a:srgbClr val="85DFD0"/>
      </a:folHlink>
    </a:clrScheme>
    <a:fontScheme name="Custom 44">
      <a:majorFont>
        <a:latin typeface="Georgia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ma de Offic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476</Words>
  <Application>Microsoft Office PowerPoint</Application>
  <PresentationFormat>Widescreen</PresentationFormat>
  <Paragraphs>86</Paragraphs>
  <Slides>10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6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6" baseType="lpstr">
      <vt:lpstr>Arial</vt:lpstr>
      <vt:lpstr>Calibri</vt:lpstr>
      <vt:lpstr>Calibri Light</vt:lpstr>
      <vt:lpstr>Cambria</vt:lpstr>
      <vt:lpstr>Georgia</vt:lpstr>
      <vt:lpstr>Georgia Pro Cond</vt:lpstr>
      <vt:lpstr>Inter</vt:lpstr>
      <vt:lpstr>Segoe UI</vt:lpstr>
      <vt:lpstr>Times New Roman</vt:lpstr>
      <vt:lpstr>1_Office Theme</vt:lpstr>
      <vt:lpstr>2_Office Theme</vt:lpstr>
      <vt:lpstr>Office Theme</vt:lpstr>
      <vt:lpstr>3_Office Theme</vt:lpstr>
      <vt:lpstr>Tema de Office</vt:lpstr>
      <vt:lpstr>4_Office Theme</vt:lpstr>
      <vt:lpstr>think-cell Slide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HR approach to Employee Relations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Katrandzhiev, Teodor</dc:creator>
  <cp:lastModifiedBy>Katrandzhiev, Teodor</cp:lastModifiedBy>
  <cp:revision>19</cp:revision>
  <dcterms:created xsi:type="dcterms:W3CDTF">2023-03-11T15:42:35Z</dcterms:created>
  <dcterms:modified xsi:type="dcterms:W3CDTF">2023-03-12T11:55:49Z</dcterms:modified>
</cp:coreProperties>
</file>