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2.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3.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4"/>
  </p:notesMasterIdLst>
  <p:handoutMasterIdLst>
    <p:handoutMasterId r:id="rId45"/>
  </p:handoutMasterIdLst>
  <p:sldIdLst>
    <p:sldId id="266" r:id="rId24"/>
    <p:sldId id="264" r:id="rId25"/>
    <p:sldId id="267" r:id="rId26"/>
    <p:sldId id="284" r:id="rId27"/>
    <p:sldId id="273" r:id="rId28"/>
    <p:sldId id="275" r:id="rId29"/>
    <p:sldId id="288" r:id="rId30"/>
    <p:sldId id="285" r:id="rId31"/>
    <p:sldId id="278" r:id="rId32"/>
    <p:sldId id="277" r:id="rId33"/>
    <p:sldId id="279" r:id="rId34"/>
    <p:sldId id="286" r:id="rId35"/>
    <p:sldId id="280" r:id="rId36"/>
    <p:sldId id="281" r:id="rId37"/>
    <p:sldId id="282" r:id="rId38"/>
    <p:sldId id="283" r:id="rId39"/>
    <p:sldId id="269" r:id="rId40"/>
    <p:sldId id="268" r:id="rId41"/>
    <p:sldId id="287" r:id="rId42"/>
    <p:sldId id="274" r:id="rId43"/>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66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44" autoAdjust="0"/>
    <p:restoredTop sz="84070" autoAdjust="0"/>
  </p:normalViewPr>
  <p:slideViewPr>
    <p:cSldViewPr snapToGrid="0">
      <p:cViewPr varScale="1">
        <p:scale>
          <a:sx n="110" d="100"/>
          <a:sy n="110" d="100"/>
        </p:scale>
        <p:origin x="76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s>
</file>

<file path=ppt/charts/_rels/chart1.xml.rels><?xml version="1.0" encoding="UTF-8" standalone="yes"?>
<Relationships xmlns="http://schemas.openxmlformats.org/package/2006/relationships"><Relationship Id="rId3" Type="http://schemas.openxmlformats.org/officeDocument/2006/relationships/oleObject" Target="file:///\\RNET\Tech\Project_Technical\Standard\PJ100818\TOP_TASKS\FEC\WP002%20-%20Novel%20Manufacturing\05_Technical_WIP\RAM\Data%20for%20James\20231017_MikeBot_Data_Hex-O.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1" Type="http://schemas.openxmlformats.org/officeDocument/2006/relationships/oleObject" Target="file:///\\rnet\tech\Project_Technical\Standard\PJ100818\TOP_TASKS\FEC\WP002%20-%20Novel%20Manufacturing\05_Technical_WIP\RAM\Data%20for%20James\20240109_MikeBot_Data-O.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rnet\tech\Project_Technical\Standard\PJ100818\TOP_TASKS\FEC\WP002%20-%20Novel%20Manufacturing\05_Technical_WIP\RAM\Data%20for%20James\20240125_MikeBot_Data-O.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tx>
            <c:strRef>
              <c:f>RAM_Ramp!$B$1</c:f>
              <c:strCache>
                <c:ptCount val="1"/>
                <c:pt idx="0">
                  <c:v>Time (s)</c:v>
                </c:pt>
              </c:strCache>
            </c:strRef>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RAM_Ramp!$A$2:$A$21</c:f>
              <c:numCache>
                <c:formatCode>General</c:formatCode>
                <c:ptCount val="20"/>
                <c:pt idx="0">
                  <c:v>0</c:v>
                </c:pt>
                <c:pt idx="1">
                  <c:v>10</c:v>
                </c:pt>
                <c:pt idx="2">
                  <c:v>10</c:v>
                </c:pt>
                <c:pt idx="3">
                  <c:v>20</c:v>
                </c:pt>
                <c:pt idx="4">
                  <c:v>20</c:v>
                </c:pt>
                <c:pt idx="5">
                  <c:v>30</c:v>
                </c:pt>
                <c:pt idx="6">
                  <c:v>30</c:v>
                </c:pt>
                <c:pt idx="7">
                  <c:v>40</c:v>
                </c:pt>
                <c:pt idx="8">
                  <c:v>40</c:v>
                </c:pt>
                <c:pt idx="9">
                  <c:v>50</c:v>
                </c:pt>
                <c:pt idx="10">
                  <c:v>50</c:v>
                </c:pt>
                <c:pt idx="11">
                  <c:v>60</c:v>
                </c:pt>
                <c:pt idx="12">
                  <c:v>60</c:v>
                </c:pt>
                <c:pt idx="13">
                  <c:v>70</c:v>
                </c:pt>
                <c:pt idx="14">
                  <c:v>70</c:v>
                </c:pt>
                <c:pt idx="15">
                  <c:v>80</c:v>
                </c:pt>
                <c:pt idx="16">
                  <c:v>80</c:v>
                </c:pt>
                <c:pt idx="17">
                  <c:v>90</c:v>
                </c:pt>
                <c:pt idx="18">
                  <c:v>90</c:v>
                </c:pt>
                <c:pt idx="19">
                  <c:v>100</c:v>
                </c:pt>
              </c:numCache>
            </c:numRef>
          </c:xVal>
          <c:yVal>
            <c:numRef>
              <c:f>RAM_Ramp!$B$2:$B$21</c:f>
              <c:numCache>
                <c:formatCode>General</c:formatCode>
                <c:ptCount val="20"/>
                <c:pt idx="0">
                  <c:v>10</c:v>
                </c:pt>
                <c:pt idx="1">
                  <c:v>10</c:v>
                </c:pt>
                <c:pt idx="2">
                  <c:v>20</c:v>
                </c:pt>
                <c:pt idx="3">
                  <c:v>20</c:v>
                </c:pt>
                <c:pt idx="4">
                  <c:v>30</c:v>
                </c:pt>
                <c:pt idx="5">
                  <c:v>30</c:v>
                </c:pt>
                <c:pt idx="6">
                  <c:v>40</c:v>
                </c:pt>
                <c:pt idx="7">
                  <c:v>40</c:v>
                </c:pt>
                <c:pt idx="8">
                  <c:v>50</c:v>
                </c:pt>
                <c:pt idx="9">
                  <c:v>50</c:v>
                </c:pt>
                <c:pt idx="10">
                  <c:v>60</c:v>
                </c:pt>
                <c:pt idx="11">
                  <c:v>60</c:v>
                </c:pt>
                <c:pt idx="12">
                  <c:v>70</c:v>
                </c:pt>
                <c:pt idx="13">
                  <c:v>70</c:v>
                </c:pt>
                <c:pt idx="14">
                  <c:v>80</c:v>
                </c:pt>
                <c:pt idx="15">
                  <c:v>80</c:v>
                </c:pt>
                <c:pt idx="16">
                  <c:v>90</c:v>
                </c:pt>
                <c:pt idx="17">
                  <c:v>90</c:v>
                </c:pt>
                <c:pt idx="18">
                  <c:v>100</c:v>
                </c:pt>
                <c:pt idx="19">
                  <c:v>100</c:v>
                </c:pt>
              </c:numCache>
            </c:numRef>
          </c:yVal>
          <c:smooth val="0"/>
          <c:extLst>
            <c:ext xmlns:c16="http://schemas.microsoft.com/office/drawing/2014/chart" uri="{C3380CC4-5D6E-409C-BE32-E72D297353CC}">
              <c16:uniqueId val="{00000000-6D41-476A-BC0E-42C7647DD8AF}"/>
            </c:ext>
          </c:extLst>
        </c:ser>
        <c:dLbls>
          <c:showLegendKey val="0"/>
          <c:showVal val="0"/>
          <c:showCatName val="0"/>
          <c:showSerName val="0"/>
          <c:showPercent val="0"/>
          <c:showBubbleSize val="0"/>
        </c:dLbls>
        <c:axId val="731014776"/>
        <c:axId val="731016088"/>
      </c:scatterChart>
      <c:valAx>
        <c:axId val="731014776"/>
        <c:scaling>
          <c:orientation val="minMax"/>
          <c:max val="1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GB" sz="1100"/>
                  <a:t>Time (s)</a:t>
                </a:r>
              </a:p>
            </c:rich>
          </c:tx>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016088"/>
        <c:crosses val="autoZero"/>
        <c:crossBetween val="midCat"/>
      </c:valAx>
      <c:valAx>
        <c:axId val="731016088"/>
        <c:scaling>
          <c:orientation val="minMax"/>
          <c:max val="10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r>
                  <a:rPr lang="en-GB" sz="1100"/>
                  <a:t>Acceleration</a:t>
                </a:r>
                <a:r>
                  <a:rPr lang="en-GB" sz="1100" baseline="0"/>
                  <a:t> (G)</a:t>
                </a:r>
                <a:endParaRPr lang="en-GB" sz="1100"/>
              </a:p>
            </c:rich>
          </c:tx>
          <c:overlay val="0"/>
          <c:spPr>
            <a:noFill/>
            <a:ln>
              <a:noFill/>
            </a:ln>
            <a:effectLst/>
          </c:spPr>
          <c:txPr>
            <a:bodyPr rot="-54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31014776"/>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032217148098811"/>
          <c:y val="0.10529260097324473"/>
          <c:w val="0.83968964213165853"/>
          <c:h val="0.78092430757019915"/>
        </c:manualLayout>
      </c:layout>
      <c:scatterChart>
        <c:scatterStyle val="lineMarker"/>
        <c:varyColors val="0"/>
        <c:ser>
          <c:idx val="0"/>
          <c:order val="0"/>
          <c:tx>
            <c:v>Syringe 1 22%</c:v>
          </c:tx>
          <c:spPr>
            <a:ln w="19050" cap="rnd">
              <a:noFill/>
              <a:round/>
            </a:ln>
            <a:effectLst/>
          </c:spPr>
          <c:marker>
            <c:symbol val="circle"/>
            <c:size val="3"/>
            <c:spPr>
              <a:solidFill>
                <a:schemeClr val="accent1"/>
              </a:solidFill>
              <a:ln w="9525">
                <a:solidFill>
                  <a:schemeClr val="accent1"/>
                </a:solidFill>
              </a:ln>
              <a:effectLst/>
            </c:spPr>
          </c:marker>
          <c:xVal>
            <c:numRef>
              <c:f>'20240109 Syringe 1 22% 3x20mm 1'!$E$6:$E$128</c:f>
              <c:numCache>
                <c:formatCode>0.00E+00</c:formatCode>
                <c:ptCount val="123"/>
                <c:pt idx="0">
                  <c:v>3.9189999999990732E-2</c:v>
                </c:pt>
                <c:pt idx="1">
                  <c:v>0.19893999999999323</c:v>
                </c:pt>
                <c:pt idx="2">
                  <c:v>0.35718999999998857</c:v>
                </c:pt>
                <c:pt idx="3">
                  <c:v>0.49509999999999366</c:v>
                </c:pt>
                <c:pt idx="4">
                  <c:v>0.66476999999999009</c:v>
                </c:pt>
                <c:pt idx="5">
                  <c:v>0.79250999999999294</c:v>
                </c:pt>
                <c:pt idx="6">
                  <c:v>0.9170299999999969</c:v>
                </c:pt>
                <c:pt idx="7">
                  <c:v>1.0455199999999962</c:v>
                </c:pt>
                <c:pt idx="8">
                  <c:v>1.1985699999999895</c:v>
                </c:pt>
                <c:pt idx="9">
                  <c:v>1.368479999999991</c:v>
                </c:pt>
                <c:pt idx="10">
                  <c:v>1.4986999999999995</c:v>
                </c:pt>
                <c:pt idx="11">
                  <c:v>1.6529900000000026</c:v>
                </c:pt>
                <c:pt idx="12">
                  <c:v>1.7849499999999949</c:v>
                </c:pt>
                <c:pt idx="13">
                  <c:v>1.9362599999999901</c:v>
                </c:pt>
                <c:pt idx="14">
                  <c:v>2.1071599999999933</c:v>
                </c:pt>
                <c:pt idx="15">
                  <c:v>2.2810399999999902</c:v>
                </c:pt>
                <c:pt idx="16">
                  <c:v>2.4375599999999906</c:v>
                </c:pt>
                <c:pt idx="17">
                  <c:v>2.5943299999999994</c:v>
                </c:pt>
                <c:pt idx="18">
                  <c:v>2.7486099999999993</c:v>
                </c:pt>
                <c:pt idx="19">
                  <c:v>2.9222400000000022</c:v>
                </c:pt>
                <c:pt idx="20">
                  <c:v>3.0596599999999938</c:v>
                </c:pt>
                <c:pt idx="21">
                  <c:v>3.1878999999999991</c:v>
                </c:pt>
                <c:pt idx="22">
                  <c:v>3.3426800000000014</c:v>
                </c:pt>
                <c:pt idx="23">
                  <c:v>3.4855599999999924</c:v>
                </c:pt>
                <c:pt idx="24">
                  <c:v>3.6547300000000007</c:v>
                </c:pt>
                <c:pt idx="25">
                  <c:v>3.7827199999999976</c:v>
                </c:pt>
                <c:pt idx="26">
                  <c:v>3.9064899999999909</c:v>
                </c:pt>
                <c:pt idx="27">
                  <c:v>4.0354799999999926</c:v>
                </c:pt>
                <c:pt idx="28">
                  <c:v>4.1612399999999923</c:v>
                </c:pt>
                <c:pt idx="29">
                  <c:v>4.2902199999999908</c:v>
                </c:pt>
                <c:pt idx="30">
                  <c:v>4.4437599999999975</c:v>
                </c:pt>
                <c:pt idx="31">
                  <c:v>4.6139199999999931</c:v>
                </c:pt>
                <c:pt idx="32">
                  <c:v>4.7677099999999939</c:v>
                </c:pt>
                <c:pt idx="33">
                  <c:v>4.9433299999999889</c:v>
                </c:pt>
                <c:pt idx="34">
                  <c:v>5.0790099999999967</c:v>
                </c:pt>
                <c:pt idx="35">
                  <c:v>5.2340399999999931</c:v>
                </c:pt>
                <c:pt idx="36">
                  <c:v>5.3600500000000011</c:v>
                </c:pt>
                <c:pt idx="37">
                  <c:v>5.5160699999999991</c:v>
                </c:pt>
                <c:pt idx="38">
                  <c:v>5.7065699999999993</c:v>
                </c:pt>
                <c:pt idx="39">
                  <c:v>5.863829999999993</c:v>
                </c:pt>
                <c:pt idx="40">
                  <c:v>6.0176199999999938</c:v>
                </c:pt>
                <c:pt idx="41">
                  <c:v>6.1714099999999945</c:v>
                </c:pt>
                <c:pt idx="42">
                  <c:v>6.3566999999999894</c:v>
                </c:pt>
                <c:pt idx="43">
                  <c:v>6.4861799999999903</c:v>
                </c:pt>
                <c:pt idx="44">
                  <c:v>6.6523699999999906</c:v>
                </c:pt>
                <c:pt idx="45">
                  <c:v>6.8222799999999921</c:v>
                </c:pt>
                <c:pt idx="46">
                  <c:v>6.9502799999999922</c:v>
                </c:pt>
                <c:pt idx="47">
                  <c:v>7.0733099999999922</c:v>
                </c:pt>
                <c:pt idx="48">
                  <c:v>7.2265999999999906</c:v>
                </c:pt>
                <c:pt idx="49">
                  <c:v>7.3970099999999945</c:v>
                </c:pt>
                <c:pt idx="50">
                  <c:v>7.5517899999999969</c:v>
                </c:pt>
                <c:pt idx="51">
                  <c:v>7.6817700000000002</c:v>
                </c:pt>
                <c:pt idx="52">
                  <c:v>7.8320799999999906</c:v>
                </c:pt>
                <c:pt idx="53">
                  <c:v>7.9908300000000025</c:v>
                </c:pt>
                <c:pt idx="54">
                  <c:v>8.145859999999999</c:v>
                </c:pt>
                <c:pt idx="55">
                  <c:v>8.2745999999999924</c:v>
                </c:pt>
                <c:pt idx="56">
                  <c:v>8.4298799999999972</c:v>
                </c:pt>
                <c:pt idx="57">
                  <c:v>8.5613400000000013</c:v>
                </c:pt>
                <c:pt idx="58">
                  <c:v>8.7089299999999952</c:v>
                </c:pt>
                <c:pt idx="59">
                  <c:v>8.8701599999999985</c:v>
                </c:pt>
                <c:pt idx="60">
                  <c:v>9.0264299999999906</c:v>
                </c:pt>
                <c:pt idx="61">
                  <c:v>9.1794699999999949</c:v>
                </c:pt>
                <c:pt idx="62">
                  <c:v>9.3513699999999886</c:v>
                </c:pt>
                <c:pt idx="63">
                  <c:v>9.5242599999999982</c:v>
                </c:pt>
                <c:pt idx="64">
                  <c:v>9.6554799999999972</c:v>
                </c:pt>
                <c:pt idx="65">
                  <c:v>9.8506900000000002</c:v>
                </c:pt>
                <c:pt idx="66">
                  <c:v>10.021589999999989</c:v>
                </c:pt>
                <c:pt idx="67">
                  <c:v>10.145859999999999</c:v>
                </c:pt>
                <c:pt idx="68">
                  <c:v>10.298169999999999</c:v>
                </c:pt>
                <c:pt idx="69">
                  <c:v>10.453689999999995</c:v>
                </c:pt>
                <c:pt idx="70">
                  <c:v>10.59657</c:v>
                </c:pt>
                <c:pt idx="71">
                  <c:v>10.729019999999991</c:v>
                </c:pt>
                <c:pt idx="72">
                  <c:v>10.910339999999991</c:v>
                </c:pt>
                <c:pt idx="73">
                  <c:v>11.046769999999995</c:v>
                </c:pt>
                <c:pt idx="74">
                  <c:v>11.220649999999992</c:v>
                </c:pt>
                <c:pt idx="75">
                  <c:v>11.37791</c:v>
                </c:pt>
                <c:pt idx="76">
                  <c:v>11.535179999999997</c:v>
                </c:pt>
                <c:pt idx="77">
                  <c:v>11.692439999999991</c:v>
                </c:pt>
                <c:pt idx="78">
                  <c:v>11.868049999999997</c:v>
                </c:pt>
                <c:pt idx="79">
                  <c:v>12.035979999999995</c:v>
                </c:pt>
                <c:pt idx="80">
                  <c:v>12.164969999999997</c:v>
                </c:pt>
                <c:pt idx="81">
                  <c:v>12.31429</c:v>
                </c:pt>
                <c:pt idx="82">
                  <c:v>12.483949999999993</c:v>
                </c:pt>
                <c:pt idx="83">
                  <c:v>12.634769999999989</c:v>
                </c:pt>
                <c:pt idx="84">
                  <c:v>12.779629999999997</c:v>
                </c:pt>
                <c:pt idx="85">
                  <c:v>12.950029999999998</c:v>
                </c:pt>
                <c:pt idx="86">
                  <c:v>13.122919999999993</c:v>
                </c:pt>
                <c:pt idx="87">
                  <c:v>13.253399999999999</c:v>
                </c:pt>
                <c:pt idx="88">
                  <c:v>13.403959999999998</c:v>
                </c:pt>
                <c:pt idx="89">
                  <c:v>13.546589999999995</c:v>
                </c:pt>
                <c:pt idx="90">
                  <c:v>13.716499999999996</c:v>
                </c:pt>
                <c:pt idx="91">
                  <c:v>13.870039999999989</c:v>
                </c:pt>
                <c:pt idx="92">
                  <c:v>14.043179999999992</c:v>
                </c:pt>
                <c:pt idx="93">
                  <c:v>14.186049999999994</c:v>
                </c:pt>
                <c:pt idx="94">
                  <c:v>14.35620999999999</c:v>
                </c:pt>
                <c:pt idx="95">
                  <c:v>14.482469999999992</c:v>
                </c:pt>
                <c:pt idx="96">
                  <c:v>14.640230000000003</c:v>
                </c:pt>
                <c:pt idx="97">
                  <c:v>14.796250000000001</c:v>
                </c:pt>
                <c:pt idx="98">
                  <c:v>14.954499999999996</c:v>
                </c:pt>
                <c:pt idx="99">
                  <c:v>15.092169999999996</c:v>
                </c:pt>
                <c:pt idx="100">
                  <c:v>15.247439999999997</c:v>
                </c:pt>
                <c:pt idx="101">
                  <c:v>15.40992</c:v>
                </c:pt>
                <c:pt idx="102">
                  <c:v>15.563699999999997</c:v>
                </c:pt>
                <c:pt idx="103">
                  <c:v>15.699879999999993</c:v>
                </c:pt>
                <c:pt idx="104">
                  <c:v>15.85615</c:v>
                </c:pt>
                <c:pt idx="105">
                  <c:v>15.983649999999997</c:v>
                </c:pt>
                <c:pt idx="106">
                  <c:v>16.137439999999998</c:v>
                </c:pt>
                <c:pt idx="107">
                  <c:v>16.32768999999999</c:v>
                </c:pt>
                <c:pt idx="108">
                  <c:v>16.49785</c:v>
                </c:pt>
                <c:pt idx="109">
                  <c:v>16.656349999999989</c:v>
                </c:pt>
                <c:pt idx="110">
                  <c:v>16.78434</c:v>
                </c:pt>
                <c:pt idx="111">
                  <c:v>16.935649999999995</c:v>
                </c:pt>
                <c:pt idx="112">
                  <c:v>17.082989999999995</c:v>
                </c:pt>
                <c:pt idx="113">
                  <c:v>17.219169999999991</c:v>
                </c:pt>
                <c:pt idx="114">
                  <c:v>17.38436999999999</c:v>
                </c:pt>
                <c:pt idx="115">
                  <c:v>17.55601999999999</c:v>
                </c:pt>
                <c:pt idx="116">
                  <c:v>17.730639999999994</c:v>
                </c:pt>
                <c:pt idx="117">
                  <c:v>17.887159999999994</c:v>
                </c:pt>
                <c:pt idx="118">
                  <c:v>18.014899999999997</c:v>
                </c:pt>
                <c:pt idx="119">
                  <c:v>18.16968</c:v>
                </c:pt>
                <c:pt idx="120">
                  <c:v>18.326449999999994</c:v>
                </c:pt>
                <c:pt idx="121">
                  <c:v>18.494630000000001</c:v>
                </c:pt>
                <c:pt idx="122">
                  <c:v>18.627579999999995</c:v>
                </c:pt>
              </c:numCache>
            </c:numRef>
          </c:xVal>
          <c:yVal>
            <c:numRef>
              <c:f>'20240109 Syringe 1 22% 3x20mm 1'!$F$6:$F$128</c:f>
              <c:numCache>
                <c:formatCode>0.00E+00</c:formatCode>
                <c:ptCount val="123"/>
                <c:pt idx="0">
                  <c:v>1.1159771449025615E-3</c:v>
                </c:pt>
                <c:pt idx="1">
                  <c:v>1.182238567993851E-2</c:v>
                </c:pt>
                <c:pt idx="2">
                  <c:v>1.2379001190864748E-2</c:v>
                </c:pt>
                <c:pt idx="3">
                  <c:v>6.923440687049697E-3</c:v>
                </c:pt>
                <c:pt idx="4">
                  <c:v>1.1153953253601995E-2</c:v>
                </c:pt>
                <c:pt idx="5">
                  <c:v>1.2276229369180271E-2</c:v>
                </c:pt>
                <c:pt idx="6">
                  <c:v>1.1953621026293455E-2</c:v>
                </c:pt>
                <c:pt idx="7">
                  <c:v>1.7559476763152317E-2</c:v>
                </c:pt>
                <c:pt idx="8">
                  <c:v>1.8846927698389995E-2</c:v>
                </c:pt>
                <c:pt idx="9">
                  <c:v>2.909622490221658E-2</c:v>
                </c:pt>
                <c:pt idx="10">
                  <c:v>3.4084928190051038E-2</c:v>
                </c:pt>
                <c:pt idx="11">
                  <c:v>3.9442206824112168E-2</c:v>
                </c:pt>
                <c:pt idx="12">
                  <c:v>4.2880809211871165E-2</c:v>
                </c:pt>
                <c:pt idx="13">
                  <c:v>4.7407487482445221E-2</c:v>
                </c:pt>
                <c:pt idx="14">
                  <c:v>5.304668783509324E-2</c:v>
                </c:pt>
                <c:pt idx="15">
                  <c:v>7.1332298203566208E-2</c:v>
                </c:pt>
                <c:pt idx="16">
                  <c:v>7.9476264281015757E-2</c:v>
                </c:pt>
                <c:pt idx="17">
                  <c:v>9.5571112205434849E-2</c:v>
                </c:pt>
                <c:pt idx="18">
                  <c:v>0.10435846150371364</c:v>
                </c:pt>
                <c:pt idx="19">
                  <c:v>0.12202442591083779</c:v>
                </c:pt>
                <c:pt idx="20">
                  <c:v>0.14039256664800887</c:v>
                </c:pt>
                <c:pt idx="21">
                  <c:v>0.15105045762624891</c:v>
                </c:pt>
                <c:pt idx="22">
                  <c:v>0.15898569390569278</c:v>
                </c:pt>
                <c:pt idx="23">
                  <c:v>0.17225835035666642</c:v>
                </c:pt>
                <c:pt idx="24">
                  <c:v>0.17980953684575271</c:v>
                </c:pt>
                <c:pt idx="25">
                  <c:v>0.19811281366755679</c:v>
                </c:pt>
                <c:pt idx="26">
                  <c:v>0.2088802236184768</c:v>
                </c:pt>
                <c:pt idx="27">
                  <c:v>0.2192080094193907</c:v>
                </c:pt>
                <c:pt idx="28">
                  <c:v>0.23992795601260025</c:v>
                </c:pt>
                <c:pt idx="29">
                  <c:v>0.25308563383972615</c:v>
                </c:pt>
                <c:pt idx="30">
                  <c:v>0.26055362176400121</c:v>
                </c:pt>
                <c:pt idx="31">
                  <c:v>0.28341864085484975</c:v>
                </c:pt>
                <c:pt idx="32">
                  <c:v>0.29751024498099699</c:v>
                </c:pt>
                <c:pt idx="33">
                  <c:v>0.32296118302945354</c:v>
                </c:pt>
                <c:pt idx="34">
                  <c:v>0.35401136004350287</c:v>
                </c:pt>
                <c:pt idx="35">
                  <c:v>0.36569444313133098</c:v>
                </c:pt>
                <c:pt idx="36">
                  <c:v>0.40172088846652504</c:v>
                </c:pt>
                <c:pt idx="37">
                  <c:v>0.4202703385148665</c:v>
                </c:pt>
                <c:pt idx="38">
                  <c:v>0.47117254056110297</c:v>
                </c:pt>
                <c:pt idx="39">
                  <c:v>0.49605233390754039</c:v>
                </c:pt>
                <c:pt idx="40">
                  <c:v>0.53717132998502082</c:v>
                </c:pt>
                <c:pt idx="41">
                  <c:v>0.57392798329207872</c:v>
                </c:pt>
                <c:pt idx="42">
                  <c:v>0.63844207354767168</c:v>
                </c:pt>
                <c:pt idx="43">
                  <c:v>0.70797977626364095</c:v>
                </c:pt>
                <c:pt idx="44">
                  <c:v>0.74498398808186073</c:v>
                </c:pt>
                <c:pt idx="45">
                  <c:v>0.82110790431483616</c:v>
                </c:pt>
                <c:pt idx="46">
                  <c:v>0.85897262234696969</c:v>
                </c:pt>
                <c:pt idx="47">
                  <c:v>0.94255254786658327</c:v>
                </c:pt>
                <c:pt idx="48">
                  <c:v>0.98282114215917682</c:v>
                </c:pt>
                <c:pt idx="49">
                  <c:v>1.0562648585927357</c:v>
                </c:pt>
                <c:pt idx="50">
                  <c:v>1.0980955650179738</c:v>
                </c:pt>
                <c:pt idx="51">
                  <c:v>1.1786213453768404</c:v>
                </c:pt>
                <c:pt idx="52">
                  <c:v>1.2254741160031684</c:v>
                </c:pt>
                <c:pt idx="53">
                  <c:v>1.3148649030866262</c:v>
                </c:pt>
                <c:pt idx="54">
                  <c:v>1.3578152454379226</c:v>
                </c:pt>
                <c:pt idx="55">
                  <c:v>1.4552969096027726</c:v>
                </c:pt>
                <c:pt idx="56">
                  <c:v>1.5007244668123059</c:v>
                </c:pt>
                <c:pt idx="57">
                  <c:v>1.5522081624515811</c:v>
                </c:pt>
                <c:pt idx="58">
                  <c:v>1.6626699435496064</c:v>
                </c:pt>
                <c:pt idx="59">
                  <c:v>1.7088822237553507</c:v>
                </c:pt>
                <c:pt idx="60">
                  <c:v>1.8161725179361865</c:v>
                </c:pt>
                <c:pt idx="61">
                  <c:v>1.8642133738464977</c:v>
                </c:pt>
                <c:pt idx="62">
                  <c:v>1.971228240849016</c:v>
                </c:pt>
                <c:pt idx="63">
                  <c:v>2.0697464238624437</c:v>
                </c:pt>
                <c:pt idx="64">
                  <c:v>2.1158666233843126</c:v>
                </c:pt>
                <c:pt idx="65">
                  <c:v>2.2108841106638644</c:v>
                </c:pt>
                <c:pt idx="66">
                  <c:v>2.2906602075787905</c:v>
                </c:pt>
                <c:pt idx="67">
                  <c:v>2.3271241583933886</c:v>
                </c:pt>
                <c:pt idx="68">
                  <c:v>2.3587445022614864</c:v>
                </c:pt>
                <c:pt idx="69">
                  <c:v>2.100635826372701</c:v>
                </c:pt>
                <c:pt idx="70">
                  <c:v>1.8288006096000333</c:v>
                </c:pt>
                <c:pt idx="71">
                  <c:v>1.6020629263469042</c:v>
                </c:pt>
                <c:pt idx="72">
                  <c:v>1.0163262879901371</c:v>
                </c:pt>
                <c:pt idx="73">
                  <c:v>0.86416662481618056</c:v>
                </c:pt>
                <c:pt idx="74">
                  <c:v>0.71486154432968729</c:v>
                </c:pt>
                <c:pt idx="75">
                  <c:v>0.65969828826529098</c:v>
                </c:pt>
                <c:pt idx="76">
                  <c:v>0.63545303676428411</c:v>
                </c:pt>
                <c:pt idx="77">
                  <c:v>0.63620214979690826</c:v>
                </c:pt>
                <c:pt idx="78">
                  <c:v>0.67436649674462523</c:v>
                </c:pt>
                <c:pt idx="79">
                  <c:v>0.68637479576992788</c:v>
                </c:pt>
                <c:pt idx="80">
                  <c:v>0.69816519767250262</c:v>
                </c:pt>
                <c:pt idx="81">
                  <c:v>0.79046589734107975</c:v>
                </c:pt>
                <c:pt idx="82">
                  <c:v>0.82394366342887027</c:v>
                </c:pt>
                <c:pt idx="83">
                  <c:v>0.96278014800671818</c:v>
                </c:pt>
                <c:pt idx="84">
                  <c:v>1.0672183856073469</c:v>
                </c:pt>
                <c:pt idx="85">
                  <c:v>1.2919816308336642</c:v>
                </c:pt>
                <c:pt idx="86">
                  <c:v>1.4940286528352891</c:v>
                </c:pt>
                <c:pt idx="87">
                  <c:v>1.6400637282215791</c:v>
                </c:pt>
                <c:pt idx="88">
                  <c:v>1.9655330912949971</c:v>
                </c:pt>
                <c:pt idx="89">
                  <c:v>2.1280693511810544</c:v>
                </c:pt>
                <c:pt idx="90">
                  <c:v>2.3899785961812938</c:v>
                </c:pt>
                <c:pt idx="91">
                  <c:v>2.5179006676633451</c:v>
                </c:pt>
                <c:pt idx="92">
                  <c:v>2.7862245953491231</c:v>
                </c:pt>
                <c:pt idx="93">
                  <c:v>2.922917148251964</c:v>
                </c:pt>
                <c:pt idx="94">
                  <c:v>3.1263551589914211</c:v>
                </c:pt>
                <c:pt idx="95">
                  <c:v>3.2401155472427829</c:v>
                </c:pt>
                <c:pt idx="96">
                  <c:v>3.4330653236268569</c:v>
                </c:pt>
                <c:pt idx="97">
                  <c:v>3.4938116841653351</c:v>
                </c:pt>
                <c:pt idx="98">
                  <c:v>3.5448692010641962</c:v>
                </c:pt>
                <c:pt idx="99">
                  <c:v>3.5533683296732126</c:v>
                </c:pt>
                <c:pt idx="100">
                  <c:v>3.5649183439497412</c:v>
                </c:pt>
                <c:pt idx="101">
                  <c:v>3.575043144809475</c:v>
                </c:pt>
                <c:pt idx="102">
                  <c:v>3.569448224672418</c:v>
                </c:pt>
                <c:pt idx="103">
                  <c:v>3.5764325038006901</c:v>
                </c:pt>
                <c:pt idx="104">
                  <c:v>3.6003107363634901</c:v>
                </c:pt>
                <c:pt idx="105">
                  <c:v>3.611709999077922</c:v>
                </c:pt>
                <c:pt idx="106">
                  <c:v>3.628142734219765</c:v>
                </c:pt>
                <c:pt idx="107">
                  <c:v>3.6612893357949279</c:v>
                </c:pt>
                <c:pt idx="108">
                  <c:v>3.6731196664896255</c:v>
                </c:pt>
                <c:pt idx="109">
                  <c:v>3.7150033396799249</c:v>
                </c:pt>
                <c:pt idx="110">
                  <c:v>3.7296156478502871</c:v>
                </c:pt>
                <c:pt idx="111">
                  <c:v>3.7650781193685781</c:v>
                </c:pt>
                <c:pt idx="112">
                  <c:v>3.7931733213035406</c:v>
                </c:pt>
                <c:pt idx="113">
                  <c:v>3.8345436243094024</c:v>
                </c:pt>
                <c:pt idx="114">
                  <c:v>3.8521473323957474</c:v>
                </c:pt>
                <c:pt idx="115">
                  <c:v>3.8871714020739949</c:v>
                </c:pt>
                <c:pt idx="116">
                  <c:v>3.9224651948173994</c:v>
                </c:pt>
                <c:pt idx="117">
                  <c:v>3.9546494310150697</c:v>
                </c:pt>
                <c:pt idx="118">
                  <c:v>3.9878522588485286</c:v>
                </c:pt>
                <c:pt idx="119">
                  <c:v>3.998167740062482</c:v>
                </c:pt>
                <c:pt idx="120">
                  <c:v>4.0316386612144806</c:v>
                </c:pt>
                <c:pt idx="121">
                  <c:v>4.0523837059055952</c:v>
                </c:pt>
                <c:pt idx="122">
                  <c:v>4.1020103052745016</c:v>
                </c:pt>
              </c:numCache>
            </c:numRef>
          </c:yVal>
          <c:smooth val="0"/>
          <c:extLst>
            <c:ext xmlns:c16="http://schemas.microsoft.com/office/drawing/2014/chart" uri="{C3380CC4-5D6E-409C-BE32-E72D297353CC}">
              <c16:uniqueId val="{00000000-2012-4256-B838-C45B9F4373AC}"/>
            </c:ext>
          </c:extLst>
        </c:ser>
        <c:ser>
          <c:idx val="1"/>
          <c:order val="1"/>
          <c:tx>
            <c:v>Syringe 2 22.5%</c:v>
          </c:tx>
          <c:spPr>
            <a:ln w="25400" cap="rnd">
              <a:noFill/>
              <a:round/>
            </a:ln>
            <a:effectLst/>
          </c:spPr>
          <c:marker>
            <c:symbol val="circle"/>
            <c:size val="3"/>
            <c:spPr>
              <a:solidFill>
                <a:schemeClr val="accent2"/>
              </a:solidFill>
              <a:ln w="9525">
                <a:solidFill>
                  <a:schemeClr val="accent2"/>
                </a:solidFill>
              </a:ln>
              <a:effectLst/>
            </c:spPr>
          </c:marker>
          <c:xVal>
            <c:numRef>
              <c:f>'20240109 Syringe 2 22_5% 3x20mm'!$E$6:$E$130</c:f>
              <c:numCache>
                <c:formatCode>0.00E+00</c:formatCode>
                <c:ptCount val="125"/>
                <c:pt idx="0">
                  <c:v>6.2510000000003174E-2</c:v>
                </c:pt>
                <c:pt idx="1">
                  <c:v>0.24705000000000155</c:v>
                </c:pt>
                <c:pt idx="2">
                  <c:v>0.4454900000000066</c:v>
                </c:pt>
                <c:pt idx="3">
                  <c:v>0.5950600000000037</c:v>
                </c:pt>
                <c:pt idx="4">
                  <c:v>0.79919999999999902</c:v>
                </c:pt>
                <c:pt idx="5">
                  <c:v>0.95027000000000328</c:v>
                </c:pt>
                <c:pt idx="6">
                  <c:v>1.1196800000000025</c:v>
                </c:pt>
                <c:pt idx="7">
                  <c:v>1.2970400000000097</c:v>
                </c:pt>
                <c:pt idx="8">
                  <c:v>1.4414000000000016</c:v>
                </c:pt>
                <c:pt idx="9">
                  <c:v>1.5934500000000043</c:v>
                </c:pt>
                <c:pt idx="10">
                  <c:v>1.7502199999999988</c:v>
                </c:pt>
                <c:pt idx="11">
                  <c:v>1.9191399999999987</c:v>
                </c:pt>
                <c:pt idx="12">
                  <c:v>2.0441500000000019</c:v>
                </c:pt>
                <c:pt idx="13">
                  <c:v>2.1711500000000115</c:v>
                </c:pt>
                <c:pt idx="14">
                  <c:v>2.3331300000000113</c:v>
                </c:pt>
                <c:pt idx="15">
                  <c:v>2.4593800000000101</c:v>
                </c:pt>
                <c:pt idx="16">
                  <c:v>2.6104400000000112</c:v>
                </c:pt>
                <c:pt idx="17">
                  <c:v>2.790530000000004</c:v>
                </c:pt>
                <c:pt idx="18">
                  <c:v>2.9490300000000076</c:v>
                </c:pt>
                <c:pt idx="19">
                  <c:v>3.1206800000000072</c:v>
                </c:pt>
                <c:pt idx="20">
                  <c:v>3.2896000000000072</c:v>
                </c:pt>
                <c:pt idx="21">
                  <c:v>3.4265200000000107</c:v>
                </c:pt>
                <c:pt idx="22">
                  <c:v>3.583280000000002</c:v>
                </c:pt>
                <c:pt idx="23">
                  <c:v>3.7400500000000108</c:v>
                </c:pt>
                <c:pt idx="24">
                  <c:v>3.8782100000000099</c:v>
                </c:pt>
                <c:pt idx="25">
                  <c:v>4.047380000000004</c:v>
                </c:pt>
                <c:pt idx="26">
                  <c:v>4.2011700000000047</c:v>
                </c:pt>
                <c:pt idx="27">
                  <c:v>4.3400700000000114</c:v>
                </c:pt>
                <c:pt idx="28">
                  <c:v>4.4993200000000115</c:v>
                </c:pt>
                <c:pt idx="29">
                  <c:v>4.6642700000000019</c:v>
                </c:pt>
                <c:pt idx="30">
                  <c:v>4.8379000000000048</c:v>
                </c:pt>
                <c:pt idx="31">
                  <c:v>5.0073200000000071</c:v>
                </c:pt>
                <c:pt idx="32">
                  <c:v>5.1613600000000019</c:v>
                </c:pt>
                <c:pt idx="33">
                  <c:v>5.2995200000000011</c:v>
                </c:pt>
                <c:pt idx="34">
                  <c:v>5.4669500000000113</c:v>
                </c:pt>
                <c:pt idx="35">
                  <c:v>5.6212400000000002</c:v>
                </c:pt>
                <c:pt idx="36">
                  <c:v>5.7906499999999994</c:v>
                </c:pt>
                <c:pt idx="37">
                  <c:v>5.9454300000000018</c:v>
                </c:pt>
                <c:pt idx="38">
                  <c:v>6.1136100000000084</c:v>
                </c:pt>
                <c:pt idx="39">
                  <c:v>6.2855100000000022</c:v>
                </c:pt>
                <c:pt idx="40">
                  <c:v>6.4373100000000107</c:v>
                </c:pt>
                <c:pt idx="41">
                  <c:v>6.5968000000000018</c:v>
                </c:pt>
                <c:pt idx="42">
                  <c:v>6.7493500000000068</c:v>
                </c:pt>
                <c:pt idx="43">
                  <c:v>6.9031400000000076</c:v>
                </c:pt>
                <c:pt idx="44">
                  <c:v>7.0418000000000092</c:v>
                </c:pt>
                <c:pt idx="45">
                  <c:v>7.2099800000000016</c:v>
                </c:pt>
                <c:pt idx="46">
                  <c:v>7.346650000000011</c:v>
                </c:pt>
                <c:pt idx="47">
                  <c:v>7.5185500000000047</c:v>
                </c:pt>
                <c:pt idx="48">
                  <c:v>7.6711000000000098</c:v>
                </c:pt>
                <c:pt idx="49">
                  <c:v>7.8266200000000055</c:v>
                </c:pt>
                <c:pt idx="50">
                  <c:v>8.0156300000000016</c:v>
                </c:pt>
                <c:pt idx="51">
                  <c:v>8.1748800000000017</c:v>
                </c:pt>
                <c:pt idx="52">
                  <c:v>8.321470000000005</c:v>
                </c:pt>
                <c:pt idx="53">
                  <c:v>8.5171800000000104</c:v>
                </c:pt>
                <c:pt idx="54">
                  <c:v>8.7439000000000107</c:v>
                </c:pt>
                <c:pt idx="55">
                  <c:v>8.8793300000000102</c:v>
                </c:pt>
                <c:pt idx="56">
                  <c:v>9.0336199999999991</c:v>
                </c:pt>
                <c:pt idx="57">
                  <c:v>9.1653300000000115</c:v>
                </c:pt>
                <c:pt idx="58">
                  <c:v>9.3099399999999974</c:v>
                </c:pt>
                <c:pt idx="59">
                  <c:v>9.4357000000000113</c:v>
                </c:pt>
                <c:pt idx="60">
                  <c:v>9.5622100000000074</c:v>
                </c:pt>
                <c:pt idx="61">
                  <c:v>9.7125199999999978</c:v>
                </c:pt>
                <c:pt idx="62">
                  <c:v>9.8811900000000037</c:v>
                </c:pt>
                <c:pt idx="63">
                  <c:v>10.05483000000001</c:v>
                </c:pt>
                <c:pt idx="64">
                  <c:v>10.224740000000011</c:v>
                </c:pt>
                <c:pt idx="65">
                  <c:v>10.39564</c:v>
                </c:pt>
                <c:pt idx="66">
                  <c:v>10.551420000000007</c:v>
                </c:pt>
                <c:pt idx="67">
                  <c:v>10.688340000000011</c:v>
                </c:pt>
                <c:pt idx="68">
                  <c:v>10.861470000000011</c:v>
                </c:pt>
                <c:pt idx="69">
                  <c:v>11.033370000000005</c:v>
                </c:pt>
                <c:pt idx="70">
                  <c:v>11.167560000000009</c:v>
                </c:pt>
                <c:pt idx="71">
                  <c:v>11.32235</c:v>
                </c:pt>
                <c:pt idx="72">
                  <c:v>11.473160000000007</c:v>
                </c:pt>
                <c:pt idx="73">
                  <c:v>11.61554000000001</c:v>
                </c:pt>
                <c:pt idx="74">
                  <c:v>11.770810000000012</c:v>
                </c:pt>
                <c:pt idx="75">
                  <c:v>11.925350000000009</c:v>
                </c:pt>
                <c:pt idx="76">
                  <c:v>12.093770000000006</c:v>
                </c:pt>
                <c:pt idx="77">
                  <c:v>12.261450000000011</c:v>
                </c:pt>
                <c:pt idx="78">
                  <c:v>12.430120000000002</c:v>
                </c:pt>
                <c:pt idx="79">
                  <c:v>12.599040000000002</c:v>
                </c:pt>
                <c:pt idx="80">
                  <c:v>12.754069999999999</c:v>
                </c:pt>
                <c:pt idx="81">
                  <c:v>12.92398</c:v>
                </c:pt>
                <c:pt idx="82">
                  <c:v>13.048749999999998</c:v>
                </c:pt>
                <c:pt idx="83">
                  <c:v>13.202290000000005</c:v>
                </c:pt>
                <c:pt idx="84">
                  <c:v>13.370220000000003</c:v>
                </c:pt>
                <c:pt idx="85">
                  <c:v>13.527979999999999</c:v>
                </c:pt>
                <c:pt idx="86">
                  <c:v>13.665400000000005</c:v>
                </c:pt>
                <c:pt idx="87">
                  <c:v>13.818190000000001</c:v>
                </c:pt>
                <c:pt idx="88">
                  <c:v>13.971730000000008</c:v>
                </c:pt>
                <c:pt idx="89">
                  <c:v>14.107880000000009</c:v>
                </c:pt>
                <c:pt idx="90">
                  <c:v>14.233380000000011</c:v>
                </c:pt>
                <c:pt idx="91">
                  <c:v>14.392679999999999</c:v>
                </c:pt>
                <c:pt idx="92">
                  <c:v>14.529080000000008</c:v>
                </c:pt>
                <c:pt idx="93">
                  <c:v>14.698280000000011</c:v>
                </c:pt>
                <c:pt idx="94">
                  <c:v>14.850279999999998</c:v>
                </c:pt>
                <c:pt idx="95">
                  <c:v>15.021979999999999</c:v>
                </c:pt>
                <c:pt idx="96">
                  <c:v>15.189180000000007</c:v>
                </c:pt>
                <c:pt idx="97">
                  <c:v>15.344180000000009</c:v>
                </c:pt>
                <c:pt idx="98">
                  <c:v>15.497680000000003</c:v>
                </c:pt>
                <c:pt idx="99">
                  <c:v>15.650980000000004</c:v>
                </c:pt>
                <c:pt idx="100">
                  <c:v>15.791679999999999</c:v>
                </c:pt>
                <c:pt idx="101">
                  <c:v>15.95938000000001</c:v>
                </c:pt>
                <c:pt idx="102">
                  <c:v>16.09348</c:v>
                </c:pt>
                <c:pt idx="103">
                  <c:v>16.266379999999998</c:v>
                </c:pt>
                <c:pt idx="104">
                  <c:v>16.395380000000003</c:v>
                </c:pt>
                <c:pt idx="105">
                  <c:v>16.563780000000008</c:v>
                </c:pt>
                <c:pt idx="106">
                  <c:v>16.724580000000003</c:v>
                </c:pt>
                <c:pt idx="107">
                  <c:v>16.876379999999997</c:v>
                </c:pt>
                <c:pt idx="108">
                  <c:v>17.04628000000001</c:v>
                </c:pt>
                <c:pt idx="109">
                  <c:v>17.20008</c:v>
                </c:pt>
                <c:pt idx="110">
                  <c:v>17.352879999999999</c:v>
                </c:pt>
                <c:pt idx="111">
                  <c:v>17.483380000000011</c:v>
                </c:pt>
                <c:pt idx="112">
                  <c:v>17.633880000000005</c:v>
                </c:pt>
                <c:pt idx="113">
                  <c:v>17.772080000000003</c:v>
                </c:pt>
                <c:pt idx="114">
                  <c:v>17.931280000000001</c:v>
                </c:pt>
                <c:pt idx="115">
                  <c:v>18.084580000000003</c:v>
                </c:pt>
                <c:pt idx="116">
                  <c:v>18.238880000000009</c:v>
                </c:pt>
                <c:pt idx="117">
                  <c:v>18.39218000000001</c:v>
                </c:pt>
                <c:pt idx="118">
                  <c:v>18.521380000000008</c:v>
                </c:pt>
                <c:pt idx="119">
                  <c:v>18.67098</c:v>
                </c:pt>
                <c:pt idx="120">
                  <c:v>18.826480000000004</c:v>
                </c:pt>
                <c:pt idx="121">
                  <c:v>18.981780000000001</c:v>
                </c:pt>
                <c:pt idx="122">
                  <c:v>19.13488000000001</c:v>
                </c:pt>
                <c:pt idx="123">
                  <c:v>19.30528000000001</c:v>
                </c:pt>
                <c:pt idx="124">
                  <c:v>19.431280000000001</c:v>
                </c:pt>
              </c:numCache>
            </c:numRef>
          </c:xVal>
          <c:yVal>
            <c:numRef>
              <c:f>'20240109 Syringe 2 22_5% 3x20mm'!$F$6:$F$130</c:f>
              <c:numCache>
                <c:formatCode>0.00E+00</c:formatCode>
                <c:ptCount val="125"/>
                <c:pt idx="0">
                  <c:v>-9.7469767014543945E-5</c:v>
                </c:pt>
                <c:pt idx="1">
                  <c:v>8.1095841279385066E-3</c:v>
                </c:pt>
                <c:pt idx="2">
                  <c:v>7.9901318496263599E-3</c:v>
                </c:pt>
                <c:pt idx="3">
                  <c:v>1.1892660354074805E-2</c:v>
                </c:pt>
                <c:pt idx="4">
                  <c:v>1.0783788904423502E-2</c:v>
                </c:pt>
                <c:pt idx="5">
                  <c:v>8.9956553621639828E-3</c:v>
                </c:pt>
                <c:pt idx="6">
                  <c:v>9.9031227248541701E-3</c:v>
                </c:pt>
                <c:pt idx="7">
                  <c:v>1.0651526817699685E-2</c:v>
                </c:pt>
                <c:pt idx="8">
                  <c:v>1.3502515913872143E-2</c:v>
                </c:pt>
                <c:pt idx="9">
                  <c:v>1.268007243220446E-2</c:v>
                </c:pt>
                <c:pt idx="10">
                  <c:v>9.7097288425168939E-3</c:v>
                </c:pt>
                <c:pt idx="11">
                  <c:v>1.1639291796222322E-2</c:v>
                </c:pt>
                <c:pt idx="12">
                  <c:v>1.0104632745345407E-2</c:v>
                </c:pt>
                <c:pt idx="13">
                  <c:v>1.3646218821849134E-2</c:v>
                </c:pt>
                <c:pt idx="14">
                  <c:v>1.1129050725290246E-2</c:v>
                </c:pt>
                <c:pt idx="15">
                  <c:v>1.2570186766535639E-2</c:v>
                </c:pt>
                <c:pt idx="16">
                  <c:v>1.1594693780040974E-2</c:v>
                </c:pt>
                <c:pt idx="17">
                  <c:v>1.3888065071117579E-2</c:v>
                </c:pt>
                <c:pt idx="18">
                  <c:v>1.2187074080483005E-2</c:v>
                </c:pt>
                <c:pt idx="19">
                  <c:v>1.4253258693113427E-2</c:v>
                </c:pt>
                <c:pt idx="20">
                  <c:v>1.5729947656814368E-2</c:v>
                </c:pt>
                <c:pt idx="21">
                  <c:v>1.6148751793785013E-2</c:v>
                </c:pt>
                <c:pt idx="22">
                  <c:v>1.7774440341969046E-2</c:v>
                </c:pt>
                <c:pt idx="23">
                  <c:v>1.8169767978918047E-2</c:v>
                </c:pt>
                <c:pt idx="24">
                  <c:v>2.3222675134739506E-2</c:v>
                </c:pt>
                <c:pt idx="25">
                  <c:v>2.4940680680058284E-2</c:v>
                </c:pt>
                <c:pt idx="26">
                  <c:v>2.8492656391247047E-2</c:v>
                </c:pt>
                <c:pt idx="27">
                  <c:v>4.1497301011012122E-2</c:v>
                </c:pt>
                <c:pt idx="28">
                  <c:v>4.7294643826666073E-2</c:v>
                </c:pt>
                <c:pt idx="29">
                  <c:v>5.7955525389948831E-2</c:v>
                </c:pt>
                <c:pt idx="30">
                  <c:v>6.1297858645026224E-2</c:v>
                </c:pt>
                <c:pt idx="31">
                  <c:v>6.9564226842165164E-2</c:v>
                </c:pt>
                <c:pt idx="32">
                  <c:v>8.5826042307522651E-2</c:v>
                </c:pt>
                <c:pt idx="33">
                  <c:v>9.2714573822030619E-2</c:v>
                </c:pt>
                <c:pt idx="34">
                  <c:v>0.10797429883609976</c:v>
                </c:pt>
                <c:pt idx="35">
                  <c:v>0.11765564564127706</c:v>
                </c:pt>
                <c:pt idx="36">
                  <c:v>0.13889148852618058</c:v>
                </c:pt>
                <c:pt idx="37">
                  <c:v>0.14889413987695088</c:v>
                </c:pt>
                <c:pt idx="38">
                  <c:v>0.16679071343041746</c:v>
                </c:pt>
                <c:pt idx="39">
                  <c:v>0.20146332825065283</c:v>
                </c:pt>
                <c:pt idx="40">
                  <c:v>0.22039527983006532</c:v>
                </c:pt>
                <c:pt idx="41">
                  <c:v>0.26492737276074457</c:v>
                </c:pt>
                <c:pt idx="42">
                  <c:v>0.30799000465397047</c:v>
                </c:pt>
                <c:pt idx="43">
                  <c:v>0.33918376234500053</c:v>
                </c:pt>
                <c:pt idx="44">
                  <c:v>0.41854997798568577</c:v>
                </c:pt>
                <c:pt idx="45">
                  <c:v>0.45726110492349381</c:v>
                </c:pt>
                <c:pt idx="46">
                  <c:v>0.53075126913564452</c:v>
                </c:pt>
                <c:pt idx="47">
                  <c:v>0.58145904241044177</c:v>
                </c:pt>
                <c:pt idx="48">
                  <c:v>0.66653646060932559</c:v>
                </c:pt>
                <c:pt idx="49">
                  <c:v>0.71199661275120418</c:v>
                </c:pt>
                <c:pt idx="50">
                  <c:v>0.79726585212693957</c:v>
                </c:pt>
                <c:pt idx="51">
                  <c:v>0.87317016000323899</c:v>
                </c:pt>
                <c:pt idx="52">
                  <c:v>0.89947345553252311</c:v>
                </c:pt>
                <c:pt idx="53">
                  <c:v>0.94954090136139857</c:v>
                </c:pt>
                <c:pt idx="54">
                  <c:v>1.0239722442450174</c:v>
                </c:pt>
                <c:pt idx="55">
                  <c:v>1.1222541139989426</c:v>
                </c:pt>
                <c:pt idx="56">
                  <c:v>1.19256871692736</c:v>
                </c:pt>
                <c:pt idx="57">
                  <c:v>1.3592070490490635</c:v>
                </c:pt>
                <c:pt idx="58">
                  <c:v>1.4288893102899838</c:v>
                </c:pt>
                <c:pt idx="59">
                  <c:v>1.4897693100510776</c:v>
                </c:pt>
                <c:pt idx="60">
                  <c:v>1.5843263939112524</c:v>
                </c:pt>
                <c:pt idx="61">
                  <c:v>1.627907448203429</c:v>
                </c:pt>
                <c:pt idx="62">
                  <c:v>1.7063316702993374</c:v>
                </c:pt>
                <c:pt idx="63">
                  <c:v>1.7431557951163499</c:v>
                </c:pt>
                <c:pt idx="64">
                  <c:v>1.7979804713210104</c:v>
                </c:pt>
                <c:pt idx="65">
                  <c:v>1.8716621307606891</c:v>
                </c:pt>
                <c:pt idx="66">
                  <c:v>1.8993670083808174</c:v>
                </c:pt>
                <c:pt idx="67">
                  <c:v>1.9612207817457246</c:v>
                </c:pt>
                <c:pt idx="68">
                  <c:v>1.9777040390327023</c:v>
                </c:pt>
                <c:pt idx="69">
                  <c:v>2.0028665119299038</c:v>
                </c:pt>
                <c:pt idx="70">
                  <c:v>2.0487895121110844</c:v>
                </c:pt>
                <c:pt idx="71">
                  <c:v>2.0742608219922567</c:v>
                </c:pt>
                <c:pt idx="72">
                  <c:v>2.0943751547424925</c:v>
                </c:pt>
                <c:pt idx="73">
                  <c:v>2.1324851496405235</c:v>
                </c:pt>
                <c:pt idx="74">
                  <c:v>2.1699693218375269</c:v>
                </c:pt>
                <c:pt idx="75">
                  <c:v>2.1860997389818677</c:v>
                </c:pt>
                <c:pt idx="76">
                  <c:v>2.2249610470704564</c:v>
                </c:pt>
                <c:pt idx="77">
                  <c:v>2.2409456018925522</c:v>
                </c:pt>
                <c:pt idx="78">
                  <c:v>2.279163160067323</c:v>
                </c:pt>
                <c:pt idx="79">
                  <c:v>2.3190218730856751</c:v>
                </c:pt>
                <c:pt idx="80">
                  <c:v>2.3361236192139039</c:v>
                </c:pt>
                <c:pt idx="81">
                  <c:v>2.3881117214312213</c:v>
                </c:pt>
                <c:pt idx="82">
                  <c:v>2.4107016392930758</c:v>
                </c:pt>
                <c:pt idx="83">
                  <c:v>2.4476862941518891</c:v>
                </c:pt>
                <c:pt idx="84">
                  <c:v>2.4802543356779241</c:v>
                </c:pt>
                <c:pt idx="85">
                  <c:v>2.5278934590470805</c:v>
                </c:pt>
                <c:pt idx="86">
                  <c:v>2.552804950965224</c:v>
                </c:pt>
                <c:pt idx="87">
                  <c:v>2.5976009813605687</c:v>
                </c:pt>
                <c:pt idx="88">
                  <c:v>2.6288782635657331</c:v>
                </c:pt>
                <c:pt idx="89">
                  <c:v>2.6715988116439959</c:v>
                </c:pt>
                <c:pt idx="90">
                  <c:v>2.6929574559365101</c:v>
                </c:pt>
                <c:pt idx="91">
                  <c:v>2.7153501744576762</c:v>
                </c:pt>
                <c:pt idx="92">
                  <c:v>2.7636191948944044</c:v>
                </c:pt>
                <c:pt idx="93">
                  <c:v>2.8204443850717524</c:v>
                </c:pt>
                <c:pt idx="94">
                  <c:v>2.8536667698646183</c:v>
                </c:pt>
                <c:pt idx="95">
                  <c:v>2.9060256394373627</c:v>
                </c:pt>
                <c:pt idx="96">
                  <c:v>2.9556530536795771</c:v>
                </c:pt>
                <c:pt idx="97">
                  <c:v>2.9901564193136103</c:v>
                </c:pt>
                <c:pt idx="98">
                  <c:v>3.0527280960634213</c:v>
                </c:pt>
                <c:pt idx="99">
                  <c:v>3.0846344604628482</c:v>
                </c:pt>
                <c:pt idx="100">
                  <c:v>3.1489426322333505</c:v>
                </c:pt>
                <c:pt idx="101">
                  <c:v>3.1844385135572955</c:v>
                </c:pt>
                <c:pt idx="102">
                  <c:v>3.2482561315960012</c:v>
                </c:pt>
                <c:pt idx="103">
                  <c:v>3.2770822748888055</c:v>
                </c:pt>
                <c:pt idx="104">
                  <c:v>3.3133050232040491</c:v>
                </c:pt>
                <c:pt idx="105">
                  <c:v>3.342026862713348</c:v>
                </c:pt>
                <c:pt idx="106">
                  <c:v>3.4033957864596203</c:v>
                </c:pt>
                <c:pt idx="107">
                  <c:v>3.4356313596757344</c:v>
                </c:pt>
                <c:pt idx="108">
                  <c:v>3.4758135773976129</c:v>
                </c:pt>
                <c:pt idx="109">
                  <c:v>3.4975935111906891</c:v>
                </c:pt>
                <c:pt idx="110">
                  <c:v>3.5387918759284305</c:v>
                </c:pt>
                <c:pt idx="111">
                  <c:v>3.598946638444843</c:v>
                </c:pt>
                <c:pt idx="112">
                  <c:v>3.6313663730287074</c:v>
                </c:pt>
                <c:pt idx="113">
                  <c:v>3.660595063735975</c:v>
                </c:pt>
                <c:pt idx="114">
                  <c:v>3.7056600023231678</c:v>
                </c:pt>
                <c:pt idx="115">
                  <c:v>3.7384162795834963</c:v>
                </c:pt>
                <c:pt idx="116">
                  <c:v>3.7899553866077587</c:v>
                </c:pt>
                <c:pt idx="117">
                  <c:v>3.8165251457089648</c:v>
                </c:pt>
                <c:pt idx="118">
                  <c:v>3.8647346803941627</c:v>
                </c:pt>
                <c:pt idx="119">
                  <c:v>3.8887416629397258</c:v>
                </c:pt>
                <c:pt idx="120">
                  <c:v>3.9466946377762189</c:v>
                </c:pt>
                <c:pt idx="121">
                  <c:v>3.9608457276538958</c:v>
                </c:pt>
                <c:pt idx="122">
                  <c:v>4.0149223501612337</c:v>
                </c:pt>
                <c:pt idx="123">
                  <c:v>4.0336033207615882</c:v>
                </c:pt>
                <c:pt idx="124">
                  <c:v>4.0835306083813787</c:v>
                </c:pt>
              </c:numCache>
            </c:numRef>
          </c:yVal>
          <c:smooth val="0"/>
          <c:extLst>
            <c:ext xmlns:c16="http://schemas.microsoft.com/office/drawing/2014/chart" uri="{C3380CC4-5D6E-409C-BE32-E72D297353CC}">
              <c16:uniqueId val="{00000001-2012-4256-B838-C45B9F4373AC}"/>
            </c:ext>
          </c:extLst>
        </c:ser>
        <c:ser>
          <c:idx val="2"/>
          <c:order val="2"/>
          <c:tx>
            <c:v>Syringe 3 23%</c:v>
          </c:tx>
          <c:spPr>
            <a:ln w="25400" cap="rnd">
              <a:noFill/>
              <a:round/>
            </a:ln>
            <a:effectLst/>
          </c:spPr>
          <c:marker>
            <c:symbol val="circle"/>
            <c:size val="3"/>
            <c:spPr>
              <a:solidFill>
                <a:schemeClr val="accent3"/>
              </a:solidFill>
              <a:ln w="9525">
                <a:solidFill>
                  <a:schemeClr val="accent3"/>
                </a:solidFill>
              </a:ln>
              <a:effectLst/>
            </c:spPr>
          </c:marker>
          <c:xVal>
            <c:numRef>
              <c:f>'20240109 Syringe 3 23% 3x20mm 1'!$E$6:$E$133</c:f>
              <c:numCache>
                <c:formatCode>0.00E+00</c:formatCode>
                <c:ptCount val="128"/>
                <c:pt idx="0">
                  <c:v>5.7299999999997908E-2</c:v>
                </c:pt>
                <c:pt idx="1">
                  <c:v>0.21157999999999788</c:v>
                </c:pt>
                <c:pt idx="2">
                  <c:v>0.39414000000000726</c:v>
                </c:pt>
                <c:pt idx="3">
                  <c:v>0.56654000000000337</c:v>
                </c:pt>
                <c:pt idx="4">
                  <c:v>0.69527000000000783</c:v>
                </c:pt>
                <c:pt idx="5">
                  <c:v>0.85229000000001065</c:v>
                </c:pt>
                <c:pt idx="6">
                  <c:v>1.0083100000000087</c:v>
                </c:pt>
                <c:pt idx="7">
                  <c:v>1.1601100000000031</c:v>
                </c:pt>
                <c:pt idx="8">
                  <c:v>1.2908299999999997</c:v>
                </c:pt>
                <c:pt idx="9">
                  <c:v>1.4830699999999979</c:v>
                </c:pt>
                <c:pt idx="10">
                  <c:v>1.6376000000000062</c:v>
                </c:pt>
                <c:pt idx="11">
                  <c:v>1.7683200000000028</c:v>
                </c:pt>
                <c:pt idx="12">
                  <c:v>1.8906100000000094</c:v>
                </c:pt>
                <c:pt idx="13">
                  <c:v>2.0173600000000107</c:v>
                </c:pt>
                <c:pt idx="14">
                  <c:v>2.1456000000000017</c:v>
                </c:pt>
                <c:pt idx="15">
                  <c:v>2.2726000000000113</c:v>
                </c:pt>
                <c:pt idx="16">
                  <c:v>2.4134900000000101</c:v>
                </c:pt>
                <c:pt idx="17">
                  <c:v>2.5824100000000101</c:v>
                </c:pt>
                <c:pt idx="18">
                  <c:v>2.7079300000000046</c:v>
                </c:pt>
                <c:pt idx="19">
                  <c:v>2.840130000000002</c:v>
                </c:pt>
                <c:pt idx="20">
                  <c:v>2.992440000000002</c:v>
                </c:pt>
                <c:pt idx="21">
                  <c:v>3.1437400000000082</c:v>
                </c:pt>
                <c:pt idx="22">
                  <c:v>3.2739700000000056</c:v>
                </c:pt>
                <c:pt idx="23">
                  <c:v>3.4699300000000051</c:v>
                </c:pt>
                <c:pt idx="24">
                  <c:v>3.6584399999999988</c:v>
                </c:pt>
                <c:pt idx="25">
                  <c:v>3.8350500000000096</c:v>
                </c:pt>
                <c:pt idx="26">
                  <c:v>3.9905800000000085</c:v>
                </c:pt>
                <c:pt idx="27">
                  <c:v>4.1150999999999982</c:v>
                </c:pt>
                <c:pt idx="28">
                  <c:v>4.2674000000000092</c:v>
                </c:pt>
                <c:pt idx="29">
                  <c:v>4.439540000000008</c:v>
                </c:pt>
                <c:pt idx="30">
                  <c:v>4.5930800000000005</c:v>
                </c:pt>
                <c:pt idx="31">
                  <c:v>4.7223100000000073</c:v>
                </c:pt>
                <c:pt idx="32">
                  <c:v>4.8726300000000009</c:v>
                </c:pt>
                <c:pt idx="33">
                  <c:v>5.0100500000000068</c:v>
                </c:pt>
                <c:pt idx="34">
                  <c:v>5.1663199999999989</c:v>
                </c:pt>
                <c:pt idx="35">
                  <c:v>5.3084500000000077</c:v>
                </c:pt>
                <c:pt idx="36">
                  <c:v>5.4570300000000032</c:v>
                </c:pt>
                <c:pt idx="37">
                  <c:v>5.5872499999999974</c:v>
                </c:pt>
                <c:pt idx="38">
                  <c:v>5.7430300000000045</c:v>
                </c:pt>
                <c:pt idx="39">
                  <c:v>5.8814399999999978</c:v>
                </c:pt>
                <c:pt idx="40">
                  <c:v>6.0528400000000033</c:v>
                </c:pt>
                <c:pt idx="41">
                  <c:v>6.2073699999999974</c:v>
                </c:pt>
                <c:pt idx="42">
                  <c:v>6.3366000000000042</c:v>
                </c:pt>
                <c:pt idx="43">
                  <c:v>6.4916300000000007</c:v>
                </c:pt>
                <c:pt idx="44">
                  <c:v>6.6590600000000109</c:v>
                </c:pt>
                <c:pt idx="45">
                  <c:v>6.7887900000000059</c:v>
                </c:pt>
                <c:pt idx="46">
                  <c:v>6.9391099999999994</c:v>
                </c:pt>
                <c:pt idx="47">
                  <c:v>7.110510000000005</c:v>
                </c:pt>
                <c:pt idx="48">
                  <c:v>7.2327999999999975</c:v>
                </c:pt>
                <c:pt idx="49">
                  <c:v>7.3585600000000113</c:v>
                </c:pt>
                <c:pt idx="50">
                  <c:v>7.489530000000002</c:v>
                </c:pt>
                <c:pt idx="51">
                  <c:v>7.6430700000000087</c:v>
                </c:pt>
                <c:pt idx="52">
                  <c:v>7.8315800000000024</c:v>
                </c:pt>
                <c:pt idx="53">
                  <c:v>8.0042200000000037</c:v>
                </c:pt>
                <c:pt idx="54">
                  <c:v>8.1540400000000091</c:v>
                </c:pt>
                <c:pt idx="55">
                  <c:v>8.3120499999999993</c:v>
                </c:pt>
                <c:pt idx="56">
                  <c:v>8.4648499999999984</c:v>
                </c:pt>
                <c:pt idx="57">
                  <c:v>8.5938300000000112</c:v>
                </c:pt>
                <c:pt idx="58">
                  <c:v>8.7451400000000064</c:v>
                </c:pt>
                <c:pt idx="59">
                  <c:v>8.9145500000000055</c:v>
                </c:pt>
                <c:pt idx="60">
                  <c:v>9.0370900000000063</c:v>
                </c:pt>
                <c:pt idx="61">
                  <c:v>9.195840000000004</c:v>
                </c:pt>
                <c:pt idx="62">
                  <c:v>9.3674900000000036</c:v>
                </c:pt>
                <c:pt idx="63">
                  <c:v>9.522270000000006</c:v>
                </c:pt>
                <c:pt idx="64">
                  <c:v>9.6532400000000109</c:v>
                </c:pt>
                <c:pt idx="65">
                  <c:v>9.8042999999999978</c:v>
                </c:pt>
                <c:pt idx="66">
                  <c:v>9.9613099999999974</c:v>
                </c:pt>
                <c:pt idx="67">
                  <c:v>10.130480000000006</c:v>
                </c:pt>
                <c:pt idx="68">
                  <c:v>10.259219999999999</c:v>
                </c:pt>
                <c:pt idx="69">
                  <c:v>10.406559999999999</c:v>
                </c:pt>
                <c:pt idx="70">
                  <c:v>10.562080000000009</c:v>
                </c:pt>
                <c:pt idx="71">
                  <c:v>10.690070000000006</c:v>
                </c:pt>
                <c:pt idx="72">
                  <c:v>10.843860000000006</c:v>
                </c:pt>
                <c:pt idx="73">
                  <c:v>11.005340000000004</c:v>
                </c:pt>
                <c:pt idx="74">
                  <c:v>11.158880000000011</c:v>
                </c:pt>
                <c:pt idx="75">
                  <c:v>11.34293000000001</c:v>
                </c:pt>
                <c:pt idx="76">
                  <c:v>11.498950000000008</c:v>
                </c:pt>
                <c:pt idx="77">
                  <c:v>11.65646000000001</c:v>
                </c:pt>
                <c:pt idx="78">
                  <c:v>11.84002000000001</c:v>
                </c:pt>
                <c:pt idx="79">
                  <c:v>11.969250000000002</c:v>
                </c:pt>
                <c:pt idx="80">
                  <c:v>12.095759999999999</c:v>
                </c:pt>
                <c:pt idx="81">
                  <c:v>12.242850000000004</c:v>
                </c:pt>
                <c:pt idx="82">
                  <c:v>12.367620000000002</c:v>
                </c:pt>
                <c:pt idx="83">
                  <c:v>12.52413</c:v>
                </c:pt>
                <c:pt idx="84">
                  <c:v>12.668990000000008</c:v>
                </c:pt>
                <c:pt idx="85">
                  <c:v>12.827740000000006</c:v>
                </c:pt>
                <c:pt idx="86">
                  <c:v>12.980290000000011</c:v>
                </c:pt>
                <c:pt idx="87">
                  <c:v>13.13730000000001</c:v>
                </c:pt>
                <c:pt idx="88">
                  <c:v>13.268520000000009</c:v>
                </c:pt>
                <c:pt idx="89">
                  <c:v>13.419090000000011</c:v>
                </c:pt>
                <c:pt idx="90">
                  <c:v>13.58081</c:v>
                </c:pt>
                <c:pt idx="91">
                  <c:v>13.734850000000009</c:v>
                </c:pt>
                <c:pt idx="92">
                  <c:v>13.909469999999999</c:v>
                </c:pt>
                <c:pt idx="93">
                  <c:v>14.07968000000001</c:v>
                </c:pt>
                <c:pt idx="94">
                  <c:v>14.234380000000002</c:v>
                </c:pt>
                <c:pt idx="95">
                  <c:v>14.378780000000006</c:v>
                </c:pt>
                <c:pt idx="96">
                  <c:v>14.537779999999998</c:v>
                </c:pt>
                <c:pt idx="97">
                  <c:v>14.691079999999999</c:v>
                </c:pt>
                <c:pt idx="98">
                  <c:v>14.847380000000001</c:v>
                </c:pt>
                <c:pt idx="99">
                  <c:v>14.999679999999998</c:v>
                </c:pt>
                <c:pt idx="100">
                  <c:v>15.139279999999999</c:v>
                </c:pt>
                <c:pt idx="101">
                  <c:v>15.309179999999998</c:v>
                </c:pt>
                <c:pt idx="102">
                  <c:v>15.435479999999998</c:v>
                </c:pt>
                <c:pt idx="103">
                  <c:v>15.56598000000001</c:v>
                </c:pt>
                <c:pt idx="104">
                  <c:v>15.717280000000002</c:v>
                </c:pt>
                <c:pt idx="105">
                  <c:v>15.89058</c:v>
                </c:pt>
                <c:pt idx="106">
                  <c:v>16.03398</c:v>
                </c:pt>
                <c:pt idx="107">
                  <c:v>16.19098000000001</c:v>
                </c:pt>
                <c:pt idx="108">
                  <c:v>16.343280000000007</c:v>
                </c:pt>
                <c:pt idx="109">
                  <c:v>16.489879999999999</c:v>
                </c:pt>
                <c:pt idx="110">
                  <c:v>16.635480000000001</c:v>
                </c:pt>
                <c:pt idx="111">
                  <c:v>16.773880000000005</c:v>
                </c:pt>
                <c:pt idx="112">
                  <c:v>16.943880000000007</c:v>
                </c:pt>
                <c:pt idx="113">
                  <c:v>17.097380000000001</c:v>
                </c:pt>
                <c:pt idx="114">
                  <c:v>17.232080000000011</c:v>
                </c:pt>
                <c:pt idx="115">
                  <c:v>17.358080000000001</c:v>
                </c:pt>
                <c:pt idx="116">
                  <c:v>17.485579999999999</c:v>
                </c:pt>
                <c:pt idx="117">
                  <c:v>17.640380000000007</c:v>
                </c:pt>
                <c:pt idx="118">
                  <c:v>17.793680000000009</c:v>
                </c:pt>
                <c:pt idx="119">
                  <c:v>17.964280000000002</c:v>
                </c:pt>
                <c:pt idx="120">
                  <c:v>18.09008</c:v>
                </c:pt>
                <c:pt idx="121">
                  <c:v>18.235680000000002</c:v>
                </c:pt>
                <c:pt idx="122">
                  <c:v>18.367080000000001</c:v>
                </c:pt>
                <c:pt idx="123">
                  <c:v>18.518480000000011</c:v>
                </c:pt>
                <c:pt idx="124">
                  <c:v>18.673180000000002</c:v>
                </c:pt>
                <c:pt idx="125">
                  <c:v>18.827980000000011</c:v>
                </c:pt>
                <c:pt idx="126">
                  <c:v>18.98248000000001</c:v>
                </c:pt>
                <c:pt idx="127">
                  <c:v>19.152979999999999</c:v>
                </c:pt>
              </c:numCache>
            </c:numRef>
          </c:xVal>
          <c:yVal>
            <c:numRef>
              <c:f>'20240109 Syringe 3 23% 3x20mm 1'!$F$6:$F$133</c:f>
              <c:numCache>
                <c:formatCode>0.00E+00</c:formatCode>
                <c:ptCount val="128"/>
                <c:pt idx="0">
                  <c:v>9.1778447365075907E-5</c:v>
                </c:pt>
                <c:pt idx="1">
                  <c:v>1.2737032076477733E-3</c:v>
                </c:pt>
                <c:pt idx="2">
                  <c:v>1.1655947806650729E-2</c:v>
                </c:pt>
                <c:pt idx="3">
                  <c:v>1.3148412717606757E-2</c:v>
                </c:pt>
                <c:pt idx="4">
                  <c:v>1.3584679589581358E-2</c:v>
                </c:pt>
                <c:pt idx="5">
                  <c:v>1.2355426906046069E-2</c:v>
                </c:pt>
                <c:pt idx="6">
                  <c:v>1.0416012134039296E-2</c:v>
                </c:pt>
                <c:pt idx="7">
                  <c:v>1.0156091994785425E-2</c:v>
                </c:pt>
                <c:pt idx="8">
                  <c:v>1.1071211017843653E-2</c:v>
                </c:pt>
                <c:pt idx="9">
                  <c:v>1.1115882372622777E-2</c:v>
                </c:pt>
                <c:pt idx="10">
                  <c:v>1.1232083306433488E-2</c:v>
                </c:pt>
                <c:pt idx="11">
                  <c:v>1.0802164297533119E-2</c:v>
                </c:pt>
                <c:pt idx="12">
                  <c:v>9.3270235931185788E-3</c:v>
                </c:pt>
                <c:pt idx="13">
                  <c:v>9.7030468813861237E-3</c:v>
                </c:pt>
                <c:pt idx="14">
                  <c:v>1.0412654856007739E-2</c:v>
                </c:pt>
                <c:pt idx="15">
                  <c:v>1.1731160613037325E-2</c:v>
                </c:pt>
                <c:pt idx="16">
                  <c:v>1.2159759527177712E-2</c:v>
                </c:pt>
                <c:pt idx="17">
                  <c:v>1.0260852107342962E-2</c:v>
                </c:pt>
                <c:pt idx="18">
                  <c:v>1.0753605997071829E-2</c:v>
                </c:pt>
                <c:pt idx="19">
                  <c:v>1.0920801702536636E-2</c:v>
                </c:pt>
                <c:pt idx="20">
                  <c:v>1.1708523432523571E-2</c:v>
                </c:pt>
                <c:pt idx="21">
                  <c:v>1.3427009753094441E-2</c:v>
                </c:pt>
                <c:pt idx="22">
                  <c:v>1.4164062660750732E-2</c:v>
                </c:pt>
                <c:pt idx="23">
                  <c:v>1.2380989481737808E-2</c:v>
                </c:pt>
                <c:pt idx="24">
                  <c:v>1.3407819486676192E-2</c:v>
                </c:pt>
                <c:pt idx="25">
                  <c:v>1.5005394905712469E-2</c:v>
                </c:pt>
                <c:pt idx="26">
                  <c:v>1.5996248254074818E-2</c:v>
                </c:pt>
                <c:pt idx="27">
                  <c:v>1.6426379130035428E-2</c:v>
                </c:pt>
                <c:pt idx="28">
                  <c:v>1.4817990342193625E-2</c:v>
                </c:pt>
                <c:pt idx="29">
                  <c:v>1.5333210289041433E-2</c:v>
                </c:pt>
                <c:pt idx="30">
                  <c:v>1.6723636764290749E-2</c:v>
                </c:pt>
                <c:pt idx="31">
                  <c:v>1.6712342620233127E-2</c:v>
                </c:pt>
                <c:pt idx="32">
                  <c:v>1.7967434936385092E-2</c:v>
                </c:pt>
                <c:pt idx="33">
                  <c:v>1.6341827875531924E-2</c:v>
                </c:pt>
                <c:pt idx="34">
                  <c:v>1.7177309330137693E-2</c:v>
                </c:pt>
                <c:pt idx="35">
                  <c:v>2.1421715486602141E-2</c:v>
                </c:pt>
                <c:pt idx="36">
                  <c:v>2.5408214240885033E-2</c:v>
                </c:pt>
                <c:pt idx="37">
                  <c:v>2.8265526753932468E-2</c:v>
                </c:pt>
                <c:pt idx="38">
                  <c:v>3.7144475960834387E-2</c:v>
                </c:pt>
                <c:pt idx="39">
                  <c:v>4.0906151169266131E-2</c:v>
                </c:pt>
                <c:pt idx="40">
                  <c:v>5.034889492094332E-2</c:v>
                </c:pt>
                <c:pt idx="41">
                  <c:v>5.6685594230846709E-2</c:v>
                </c:pt>
                <c:pt idx="42">
                  <c:v>6.8385773360689892E-2</c:v>
                </c:pt>
                <c:pt idx="43">
                  <c:v>7.4985041148100229E-2</c:v>
                </c:pt>
                <c:pt idx="44">
                  <c:v>9.171268708906942E-2</c:v>
                </c:pt>
                <c:pt idx="45">
                  <c:v>9.8718234410696715E-2</c:v>
                </c:pt>
                <c:pt idx="46">
                  <c:v>0.11981734155441205</c:v>
                </c:pt>
                <c:pt idx="47">
                  <c:v>0.13321548849491482</c:v>
                </c:pt>
                <c:pt idx="48">
                  <c:v>0.16385578423472297</c:v>
                </c:pt>
                <c:pt idx="49">
                  <c:v>0.17849930205280573</c:v>
                </c:pt>
                <c:pt idx="50">
                  <c:v>0.1922683793233971</c:v>
                </c:pt>
                <c:pt idx="51">
                  <c:v>0.22883818218078597</c:v>
                </c:pt>
                <c:pt idx="52">
                  <c:v>0.26180705988733666</c:v>
                </c:pt>
                <c:pt idx="53">
                  <c:v>0.28484605442957778</c:v>
                </c:pt>
                <c:pt idx="54">
                  <c:v>0.33628053172101174</c:v>
                </c:pt>
                <c:pt idx="55">
                  <c:v>0.39064627127825136</c:v>
                </c:pt>
                <c:pt idx="56">
                  <c:v>0.41735724792384327</c:v>
                </c:pt>
                <c:pt idx="57">
                  <c:v>0.44873027774277197</c:v>
                </c:pt>
                <c:pt idx="58">
                  <c:v>0.53189013607178648</c:v>
                </c:pt>
                <c:pt idx="59">
                  <c:v>0.57979727127215164</c:v>
                </c:pt>
                <c:pt idx="60">
                  <c:v>0.68829243712712784</c:v>
                </c:pt>
                <c:pt idx="61">
                  <c:v>0.74812589509794736</c:v>
                </c:pt>
                <c:pt idx="62">
                  <c:v>0.87035966196177239</c:v>
                </c:pt>
                <c:pt idx="63">
                  <c:v>1.0118958218111131</c:v>
                </c:pt>
                <c:pt idx="64">
                  <c:v>1.0983848450425377</c:v>
                </c:pt>
                <c:pt idx="65">
                  <c:v>1.1811091535880893</c:v>
                </c:pt>
                <c:pt idx="66">
                  <c:v>1.3456288151073534</c:v>
                </c:pt>
                <c:pt idx="67">
                  <c:v>1.5340120414698619</c:v>
                </c:pt>
                <c:pt idx="68">
                  <c:v>1.6289032233865757</c:v>
                </c:pt>
                <c:pt idx="69">
                  <c:v>1.7163798730680599</c:v>
                </c:pt>
                <c:pt idx="70">
                  <c:v>1.8032722585872567</c:v>
                </c:pt>
                <c:pt idx="71">
                  <c:v>1.768969351787147</c:v>
                </c:pt>
                <c:pt idx="72">
                  <c:v>1.8565299334194205</c:v>
                </c:pt>
                <c:pt idx="73">
                  <c:v>1.9408725803559124</c:v>
                </c:pt>
                <c:pt idx="74">
                  <c:v>2.1222829358164694</c:v>
                </c:pt>
                <c:pt idx="75">
                  <c:v>2.3090413048015694</c:v>
                </c:pt>
                <c:pt idx="76">
                  <c:v>2.4237241296383001</c:v>
                </c:pt>
                <c:pt idx="77">
                  <c:v>2.6257059617752345</c:v>
                </c:pt>
                <c:pt idx="78">
                  <c:v>2.7408418561715648</c:v>
                </c:pt>
                <c:pt idx="79">
                  <c:v>2.7742239561329218</c:v>
                </c:pt>
                <c:pt idx="80">
                  <c:v>2.8033075993912533</c:v>
                </c:pt>
                <c:pt idx="81">
                  <c:v>2.8577916585529057</c:v>
                </c:pt>
                <c:pt idx="82">
                  <c:v>2.8660927729479253</c:v>
                </c:pt>
                <c:pt idx="83">
                  <c:v>2.8879933079906781</c:v>
                </c:pt>
                <c:pt idx="84">
                  <c:v>2.9291044812843956</c:v>
                </c:pt>
                <c:pt idx="85">
                  <c:v>2.9518288532421746</c:v>
                </c:pt>
                <c:pt idx="86">
                  <c:v>2.9956494802870886</c:v>
                </c:pt>
                <c:pt idx="87">
                  <c:v>3.0388434697576656</c:v>
                </c:pt>
                <c:pt idx="88">
                  <c:v>3.0496022420515145</c:v>
                </c:pt>
                <c:pt idx="89">
                  <c:v>3.0570281825130636</c:v>
                </c:pt>
                <c:pt idx="90">
                  <c:v>3.0755021752930265</c:v>
                </c:pt>
                <c:pt idx="91">
                  <c:v>3.0875460027945851</c:v>
                </c:pt>
                <c:pt idx="92">
                  <c:v>3.1086031439629056</c:v>
                </c:pt>
                <c:pt idx="93">
                  <c:v>3.1375026258534864</c:v>
                </c:pt>
                <c:pt idx="94">
                  <c:v>3.1435473560569078</c:v>
                </c:pt>
                <c:pt idx="95">
                  <c:v>3.1690088874583764</c:v>
                </c:pt>
                <c:pt idx="96">
                  <c:v>3.1891256648285378</c:v>
                </c:pt>
                <c:pt idx="97">
                  <c:v>3.2188286118014284</c:v>
                </c:pt>
                <c:pt idx="98">
                  <c:v>3.2516223732339546</c:v>
                </c:pt>
                <c:pt idx="99">
                  <c:v>3.2645454490355252</c:v>
                </c:pt>
                <c:pt idx="100">
                  <c:v>3.3019408000418879</c:v>
                </c:pt>
                <c:pt idx="101">
                  <c:v>3.3232758130084514</c:v>
                </c:pt>
                <c:pt idx="102">
                  <c:v>3.3530977314844024</c:v>
                </c:pt>
                <c:pt idx="103">
                  <c:v>3.3606899061009128</c:v>
                </c:pt>
                <c:pt idx="104">
                  <c:v>3.3803764303641173</c:v>
                </c:pt>
                <c:pt idx="105">
                  <c:v>3.4094225894502515</c:v>
                </c:pt>
                <c:pt idx="106">
                  <c:v>3.4591428992496502</c:v>
                </c:pt>
                <c:pt idx="107">
                  <c:v>3.4810735846048231</c:v>
                </c:pt>
                <c:pt idx="108">
                  <c:v>3.5229214033695424</c:v>
                </c:pt>
                <c:pt idx="109">
                  <c:v>3.5333183719143593</c:v>
                </c:pt>
                <c:pt idx="110">
                  <c:v>3.5590154017020219</c:v>
                </c:pt>
                <c:pt idx="111">
                  <c:v>3.5849104457036827</c:v>
                </c:pt>
                <c:pt idx="112">
                  <c:v>3.6107598568000587</c:v>
                </c:pt>
                <c:pt idx="113">
                  <c:v>3.6218788030963225</c:v>
                </c:pt>
                <c:pt idx="114">
                  <c:v>3.6393773925258541</c:v>
                </c:pt>
                <c:pt idx="115">
                  <c:v>3.691908200366719</c:v>
                </c:pt>
                <c:pt idx="116">
                  <c:v>3.7059305402616327</c:v>
                </c:pt>
                <c:pt idx="117">
                  <c:v>3.7196269308330945</c:v>
                </c:pt>
                <c:pt idx="118">
                  <c:v>3.7651481984731201</c:v>
                </c:pt>
                <c:pt idx="119">
                  <c:v>3.82238897403787</c:v>
                </c:pt>
                <c:pt idx="120">
                  <c:v>3.8477176810900318</c:v>
                </c:pt>
                <c:pt idx="121">
                  <c:v>3.8577121022203853</c:v>
                </c:pt>
                <c:pt idx="122">
                  <c:v>3.8947855782698388</c:v>
                </c:pt>
                <c:pt idx="123">
                  <c:v>3.9289181765484447</c:v>
                </c:pt>
                <c:pt idx="124">
                  <c:v>3.9736310898663088</c:v>
                </c:pt>
                <c:pt idx="125">
                  <c:v>4.0038791870826733</c:v>
                </c:pt>
                <c:pt idx="126">
                  <c:v>4.0542122816101616</c:v>
                </c:pt>
                <c:pt idx="127">
                  <c:v>4.0842265101869497</c:v>
                </c:pt>
              </c:numCache>
            </c:numRef>
          </c:yVal>
          <c:smooth val="0"/>
          <c:extLst>
            <c:ext xmlns:c16="http://schemas.microsoft.com/office/drawing/2014/chart" uri="{C3380CC4-5D6E-409C-BE32-E72D297353CC}">
              <c16:uniqueId val="{00000002-2012-4256-B838-C45B9F4373AC}"/>
            </c:ext>
          </c:extLst>
        </c:ser>
        <c:ser>
          <c:idx val="3"/>
          <c:order val="3"/>
          <c:tx>
            <c:v>Syringe 4 23.5%</c:v>
          </c:tx>
          <c:spPr>
            <a:ln w="25400" cap="rnd">
              <a:noFill/>
              <a:round/>
            </a:ln>
            <a:effectLst/>
          </c:spPr>
          <c:marker>
            <c:symbol val="circle"/>
            <c:size val="3"/>
            <c:spPr>
              <a:solidFill>
                <a:schemeClr val="accent4"/>
              </a:solidFill>
              <a:ln w="9525">
                <a:solidFill>
                  <a:schemeClr val="accent4"/>
                </a:solidFill>
              </a:ln>
              <a:effectLst/>
            </c:spPr>
          </c:marker>
          <c:xVal>
            <c:numRef>
              <c:f>'20230109 Syringe 4 23_5% 3x20mm'!$E$6:$E$203</c:f>
              <c:numCache>
                <c:formatCode>0.00E+00</c:formatCode>
                <c:ptCount val="198"/>
                <c:pt idx="0">
                  <c:v>8.160999999999774E-2</c:v>
                </c:pt>
                <c:pt idx="1">
                  <c:v>0.26715000000000089</c:v>
                </c:pt>
                <c:pt idx="2">
                  <c:v>0.45069999999999766</c:v>
                </c:pt>
                <c:pt idx="3">
                  <c:v>0.6082099999999997</c:v>
                </c:pt>
                <c:pt idx="4">
                  <c:v>0.75010000000000332</c:v>
                </c:pt>
                <c:pt idx="5">
                  <c:v>0.92893999999999721</c:v>
                </c:pt>
                <c:pt idx="6">
                  <c:v>1.0586699999999922</c:v>
                </c:pt>
                <c:pt idx="7">
                  <c:v>1.2397399999999976</c:v>
                </c:pt>
                <c:pt idx="8">
                  <c:v>1.3823699999999945</c:v>
                </c:pt>
                <c:pt idx="9">
                  <c:v>1.5795600000000007</c:v>
                </c:pt>
                <c:pt idx="10">
                  <c:v>1.7197099999999921</c:v>
                </c:pt>
                <c:pt idx="11">
                  <c:v>1.884910000000005</c:v>
                </c:pt>
                <c:pt idx="12">
                  <c:v>2.01464</c:v>
                </c:pt>
                <c:pt idx="13">
                  <c:v>2.1642099999999971</c:v>
                </c:pt>
                <c:pt idx="14">
                  <c:v>2.3363599999999991</c:v>
                </c:pt>
                <c:pt idx="15">
                  <c:v>2.5184199999999919</c:v>
                </c:pt>
                <c:pt idx="16">
                  <c:v>2.664519999999996</c:v>
                </c:pt>
                <c:pt idx="17">
                  <c:v>2.8039200000000051</c:v>
                </c:pt>
                <c:pt idx="18">
                  <c:v>2.9748299999999972</c:v>
                </c:pt>
                <c:pt idx="19">
                  <c:v>3.1350699999999989</c:v>
                </c:pt>
                <c:pt idx="20">
                  <c:v>3.2838899999999995</c:v>
                </c:pt>
                <c:pt idx="21">
                  <c:v>3.4503299999999939</c:v>
                </c:pt>
                <c:pt idx="22">
                  <c:v>3.6209899999999919</c:v>
                </c:pt>
                <c:pt idx="23">
                  <c:v>3.7767599999999959</c:v>
                </c:pt>
                <c:pt idx="24">
                  <c:v>3.962050000000005</c:v>
                </c:pt>
                <c:pt idx="25">
                  <c:v>4.1031899999999979</c:v>
                </c:pt>
                <c:pt idx="26">
                  <c:v>4.2564899999999994</c:v>
                </c:pt>
                <c:pt idx="27">
                  <c:v>4.4410299999999978</c:v>
                </c:pt>
                <c:pt idx="28">
                  <c:v>4.5705099999999987</c:v>
                </c:pt>
                <c:pt idx="29">
                  <c:v>4.7203300000000041</c:v>
                </c:pt>
                <c:pt idx="30">
                  <c:v>4.8632099999999951</c:v>
                </c:pt>
                <c:pt idx="31">
                  <c:v>4.990949999999998</c:v>
                </c:pt>
                <c:pt idx="32">
                  <c:v>5.141769999999994</c:v>
                </c:pt>
                <c:pt idx="33">
                  <c:v>5.2953100000000006</c:v>
                </c:pt>
                <c:pt idx="34">
                  <c:v>5.4252800000000008</c:v>
                </c:pt>
                <c:pt idx="35">
                  <c:v>5.6031299999999931</c:v>
                </c:pt>
                <c:pt idx="36">
                  <c:v>5.7745299999999986</c:v>
                </c:pt>
                <c:pt idx="37">
                  <c:v>5.9290699999999958</c:v>
                </c:pt>
                <c:pt idx="38">
                  <c:v>6.0880599999999987</c:v>
                </c:pt>
                <c:pt idx="39">
                  <c:v>6.2237499999999955</c:v>
                </c:pt>
                <c:pt idx="40">
                  <c:v>6.395150000000001</c:v>
                </c:pt>
                <c:pt idx="41">
                  <c:v>6.5305800000000005</c:v>
                </c:pt>
                <c:pt idx="42">
                  <c:v>6.6913100000000014</c:v>
                </c:pt>
                <c:pt idx="43">
                  <c:v>6.8629600000000011</c:v>
                </c:pt>
                <c:pt idx="44">
                  <c:v>7.0172500000000042</c:v>
                </c:pt>
                <c:pt idx="45">
                  <c:v>7.1688000000000045</c:v>
                </c:pt>
                <c:pt idx="46">
                  <c:v>7.3258199999999931</c:v>
                </c:pt>
                <c:pt idx="47">
                  <c:v>7.453559999999996</c:v>
                </c:pt>
                <c:pt idx="48">
                  <c:v>7.6041299999999978</c:v>
                </c:pt>
                <c:pt idx="49">
                  <c:v>7.7576700000000045</c:v>
                </c:pt>
                <c:pt idx="50">
                  <c:v>7.9181499999999971</c:v>
                </c:pt>
                <c:pt idx="51">
                  <c:v>8.070210000000003</c:v>
                </c:pt>
                <c:pt idx="52">
                  <c:v>8.2383799999999923</c:v>
                </c:pt>
                <c:pt idx="53">
                  <c:v>8.3633999999999986</c:v>
                </c:pt>
                <c:pt idx="54">
                  <c:v>8.5236400000000003</c:v>
                </c:pt>
                <c:pt idx="55">
                  <c:v>8.677669999999992</c:v>
                </c:pt>
                <c:pt idx="56">
                  <c:v>8.8490699999999975</c:v>
                </c:pt>
                <c:pt idx="57">
                  <c:v>9.0192299999999932</c:v>
                </c:pt>
                <c:pt idx="58">
                  <c:v>9.1745099999999979</c:v>
                </c:pt>
                <c:pt idx="59">
                  <c:v>9.3288000000000011</c:v>
                </c:pt>
                <c:pt idx="60">
                  <c:v>9.497959999999992</c:v>
                </c:pt>
                <c:pt idx="61">
                  <c:v>9.6547300000000007</c:v>
                </c:pt>
                <c:pt idx="62">
                  <c:v>9.812979999999996</c:v>
                </c:pt>
                <c:pt idx="63">
                  <c:v>9.965289999999996</c:v>
                </c:pt>
                <c:pt idx="64">
                  <c:v>10.123289999999997</c:v>
                </c:pt>
                <c:pt idx="65">
                  <c:v>10.258719999999997</c:v>
                </c:pt>
                <c:pt idx="66">
                  <c:v>10.416229999999999</c:v>
                </c:pt>
                <c:pt idx="67">
                  <c:v>10.588629999999995</c:v>
                </c:pt>
                <c:pt idx="68">
                  <c:v>10.743660000000006</c:v>
                </c:pt>
                <c:pt idx="69">
                  <c:v>10.885539999999992</c:v>
                </c:pt>
                <c:pt idx="70">
                  <c:v>11.056690000000003</c:v>
                </c:pt>
                <c:pt idx="71">
                  <c:v>11.225120000000004</c:v>
                </c:pt>
                <c:pt idx="72">
                  <c:v>11.382379999999998</c:v>
                </c:pt>
                <c:pt idx="73">
                  <c:v>11.520290000000003</c:v>
                </c:pt>
                <c:pt idx="74">
                  <c:v>11.706329999999994</c:v>
                </c:pt>
                <c:pt idx="75">
                  <c:v>11.862099999999998</c:v>
                </c:pt>
                <c:pt idx="76">
                  <c:v>11.999269999999996</c:v>
                </c:pt>
                <c:pt idx="77">
                  <c:v>12.17013</c:v>
                </c:pt>
                <c:pt idx="78">
                  <c:v>12.324730000000002</c:v>
                </c:pt>
                <c:pt idx="79">
                  <c:v>12.464829999999992</c:v>
                </c:pt>
                <c:pt idx="80">
                  <c:v>12.63673</c:v>
                </c:pt>
                <c:pt idx="81">
                  <c:v>12.792729999999992</c:v>
                </c:pt>
                <c:pt idx="82">
                  <c:v>12.942830000000001</c:v>
                </c:pt>
                <c:pt idx="83">
                  <c:v>13.11403</c:v>
                </c:pt>
                <c:pt idx="84">
                  <c:v>13.268529999999998</c:v>
                </c:pt>
                <c:pt idx="85">
                  <c:v>13.407929999999993</c:v>
                </c:pt>
                <c:pt idx="86">
                  <c:v>13.563429999999997</c:v>
                </c:pt>
                <c:pt idx="87">
                  <c:v>13.717230000000001</c:v>
                </c:pt>
                <c:pt idx="88">
                  <c:v>13.859129999999993</c:v>
                </c:pt>
                <c:pt idx="89">
                  <c:v>14.021829999999994</c:v>
                </c:pt>
                <c:pt idx="90">
                  <c:v>14.152029999999996</c:v>
                </c:pt>
                <c:pt idx="91">
                  <c:v>14.303330000000003</c:v>
                </c:pt>
                <c:pt idx="92">
                  <c:v>14.471029999999999</c:v>
                </c:pt>
                <c:pt idx="93">
                  <c:v>14.624830000000003</c:v>
                </c:pt>
                <c:pt idx="94">
                  <c:v>14.761030000000005</c:v>
                </c:pt>
                <c:pt idx="95">
                  <c:v>14.902929999999998</c:v>
                </c:pt>
                <c:pt idx="96">
                  <c:v>15.029430000000005</c:v>
                </c:pt>
                <c:pt idx="97">
                  <c:v>15.181429999999992</c:v>
                </c:pt>
                <c:pt idx="98">
                  <c:v>15.333029999999994</c:v>
                </c:pt>
                <c:pt idx="99">
                  <c:v>15.46123</c:v>
                </c:pt>
                <c:pt idx="100">
                  <c:v>15.586029999999994</c:v>
                </c:pt>
                <c:pt idx="101">
                  <c:v>15.759129999999999</c:v>
                </c:pt>
                <c:pt idx="102">
                  <c:v>15.927130000000005</c:v>
                </c:pt>
                <c:pt idx="103">
                  <c:v>16.06823</c:v>
                </c:pt>
                <c:pt idx="104">
                  <c:v>16.223029999999994</c:v>
                </c:pt>
                <c:pt idx="105">
                  <c:v>16.378330000000005</c:v>
                </c:pt>
                <c:pt idx="106">
                  <c:v>16.533029999999997</c:v>
                </c:pt>
                <c:pt idx="107">
                  <c:v>16.690330000000003</c:v>
                </c:pt>
                <c:pt idx="108">
                  <c:v>16.870630000000006</c:v>
                </c:pt>
                <c:pt idx="109">
                  <c:v>17.000630000000001</c:v>
                </c:pt>
                <c:pt idx="110">
                  <c:v>17.138829999999999</c:v>
                </c:pt>
                <c:pt idx="111">
                  <c:v>17.306529999999995</c:v>
                </c:pt>
                <c:pt idx="112">
                  <c:v>17.463030000000003</c:v>
                </c:pt>
                <c:pt idx="113">
                  <c:v>17.624229999999997</c:v>
                </c:pt>
                <c:pt idx="114">
                  <c:v>17.751229999999993</c:v>
                </c:pt>
                <c:pt idx="115">
                  <c:v>17.905029999999996</c:v>
                </c:pt>
                <c:pt idx="116">
                  <c:v>18.061530000000005</c:v>
                </c:pt>
                <c:pt idx="117">
                  <c:v>18.229429999999994</c:v>
                </c:pt>
                <c:pt idx="118">
                  <c:v>18.355930000000001</c:v>
                </c:pt>
                <c:pt idx="119">
                  <c:v>18.485929999999996</c:v>
                </c:pt>
                <c:pt idx="120">
                  <c:v>18.65043</c:v>
                </c:pt>
                <c:pt idx="121">
                  <c:v>18.849530000000001</c:v>
                </c:pt>
                <c:pt idx="122">
                  <c:v>19.020030000000006</c:v>
                </c:pt>
                <c:pt idx="123">
                  <c:v>19.189930000000004</c:v>
                </c:pt>
                <c:pt idx="124">
                  <c:v>19.34563</c:v>
                </c:pt>
                <c:pt idx="125">
                  <c:v>19.485330000000005</c:v>
                </c:pt>
                <c:pt idx="126">
                  <c:v>19.670829999999995</c:v>
                </c:pt>
                <c:pt idx="127">
                  <c:v>19.826930000000004</c:v>
                </c:pt>
                <c:pt idx="128">
                  <c:v>19.966329999999999</c:v>
                </c:pt>
                <c:pt idx="129">
                  <c:v>20.109629999999996</c:v>
                </c:pt>
                <c:pt idx="130">
                  <c:v>20.291029999999992</c:v>
                </c:pt>
                <c:pt idx="131">
                  <c:v>20.445729999999998</c:v>
                </c:pt>
                <c:pt idx="132">
                  <c:v>20.619929999999997</c:v>
                </c:pt>
                <c:pt idx="133">
                  <c:v>20.788330000000002</c:v>
                </c:pt>
                <c:pt idx="134">
                  <c:v>20.941829999999996</c:v>
                </c:pt>
                <c:pt idx="135">
                  <c:v>21.097629999999995</c:v>
                </c:pt>
                <c:pt idx="136">
                  <c:v>21.268529999999998</c:v>
                </c:pt>
                <c:pt idx="137">
                  <c:v>21.404430000000005</c:v>
                </c:pt>
                <c:pt idx="138">
                  <c:v>21.573830000000001</c:v>
                </c:pt>
                <c:pt idx="139">
                  <c:v>21.704329999999999</c:v>
                </c:pt>
                <c:pt idx="140">
                  <c:v>21.852930000000001</c:v>
                </c:pt>
                <c:pt idx="141">
                  <c:v>22.021329999999992</c:v>
                </c:pt>
                <c:pt idx="142">
                  <c:v>22.175629999999998</c:v>
                </c:pt>
                <c:pt idx="143">
                  <c:v>22.354230000000001</c:v>
                </c:pt>
                <c:pt idx="144">
                  <c:v>22.485230000000001</c:v>
                </c:pt>
                <c:pt idx="145">
                  <c:v>22.612729999999999</c:v>
                </c:pt>
                <c:pt idx="146">
                  <c:v>22.738929999999996</c:v>
                </c:pt>
                <c:pt idx="147">
                  <c:v>22.893230000000003</c:v>
                </c:pt>
                <c:pt idx="148">
                  <c:v>23.063929999999999</c:v>
                </c:pt>
                <c:pt idx="149">
                  <c:v>23.191429999999997</c:v>
                </c:pt>
                <c:pt idx="150">
                  <c:v>23.342730000000003</c:v>
                </c:pt>
                <c:pt idx="151">
                  <c:v>23.48133</c:v>
                </c:pt>
                <c:pt idx="152">
                  <c:v>23.650729999999996</c:v>
                </c:pt>
                <c:pt idx="153">
                  <c:v>23.802130000000005</c:v>
                </c:pt>
                <c:pt idx="154">
                  <c:v>23.989829999999998</c:v>
                </c:pt>
                <c:pt idx="155">
                  <c:v>24.12433</c:v>
                </c:pt>
                <c:pt idx="156">
                  <c:v>24.303429999999992</c:v>
                </c:pt>
                <c:pt idx="157">
                  <c:v>24.45993</c:v>
                </c:pt>
                <c:pt idx="158">
                  <c:v>24.625829999999993</c:v>
                </c:pt>
                <c:pt idx="159">
                  <c:v>24.782629999999997</c:v>
                </c:pt>
                <c:pt idx="160">
                  <c:v>24.937129999999996</c:v>
                </c:pt>
                <c:pt idx="161">
                  <c:v>25.122929999999997</c:v>
                </c:pt>
                <c:pt idx="162">
                  <c:v>25.279430000000005</c:v>
                </c:pt>
                <c:pt idx="163">
                  <c:v>25.424530000000004</c:v>
                </c:pt>
                <c:pt idx="164">
                  <c:v>25.586029999999994</c:v>
                </c:pt>
                <c:pt idx="165">
                  <c:v>25.738330000000005</c:v>
                </c:pt>
                <c:pt idx="166">
                  <c:v>25.909030000000001</c:v>
                </c:pt>
                <c:pt idx="167">
                  <c:v>26.062330000000003</c:v>
                </c:pt>
                <c:pt idx="168">
                  <c:v>26.222229999999996</c:v>
                </c:pt>
                <c:pt idx="169">
                  <c:v>26.391729999999995</c:v>
                </c:pt>
                <c:pt idx="170">
                  <c:v>26.545529999999999</c:v>
                </c:pt>
                <c:pt idx="171">
                  <c:v>26.700729999999993</c:v>
                </c:pt>
                <c:pt idx="172">
                  <c:v>26.85633</c:v>
                </c:pt>
                <c:pt idx="173">
                  <c:v>26.998930000000001</c:v>
                </c:pt>
                <c:pt idx="174">
                  <c:v>27.194630000000004</c:v>
                </c:pt>
                <c:pt idx="175">
                  <c:v>27.364829999999998</c:v>
                </c:pt>
                <c:pt idx="176">
                  <c:v>27.520030000000006</c:v>
                </c:pt>
                <c:pt idx="177">
                  <c:v>27.677530000000004</c:v>
                </c:pt>
                <c:pt idx="178">
                  <c:v>27.829629999999995</c:v>
                </c:pt>
                <c:pt idx="179">
                  <c:v>27.985129999999998</c:v>
                </c:pt>
                <c:pt idx="180">
                  <c:v>28.11833</c:v>
                </c:pt>
                <c:pt idx="181">
                  <c:v>28.299930000000003</c:v>
                </c:pt>
                <c:pt idx="182">
                  <c:v>28.444729999999993</c:v>
                </c:pt>
                <c:pt idx="183">
                  <c:v>28.618629999999996</c:v>
                </c:pt>
                <c:pt idx="184">
                  <c:v>28.77243</c:v>
                </c:pt>
                <c:pt idx="185">
                  <c:v>28.899429999999995</c:v>
                </c:pt>
                <c:pt idx="186">
                  <c:v>29.066630000000004</c:v>
                </c:pt>
                <c:pt idx="187">
                  <c:v>29.21293</c:v>
                </c:pt>
                <c:pt idx="188">
                  <c:v>29.366029999999995</c:v>
                </c:pt>
                <c:pt idx="189">
                  <c:v>29.509929999999997</c:v>
                </c:pt>
                <c:pt idx="190">
                  <c:v>29.67483</c:v>
                </c:pt>
                <c:pt idx="191">
                  <c:v>29.844529999999992</c:v>
                </c:pt>
                <c:pt idx="192">
                  <c:v>29.99933</c:v>
                </c:pt>
                <c:pt idx="193">
                  <c:v>30.155829999999995</c:v>
                </c:pt>
                <c:pt idx="194">
                  <c:v>30.292929999999998</c:v>
                </c:pt>
                <c:pt idx="195">
                  <c:v>30.47533</c:v>
                </c:pt>
                <c:pt idx="196">
                  <c:v>30.649630000000002</c:v>
                </c:pt>
                <c:pt idx="197">
                  <c:v>30.821330000000003</c:v>
                </c:pt>
              </c:numCache>
            </c:numRef>
          </c:xVal>
          <c:yVal>
            <c:numRef>
              <c:f>'20230109 Syringe 4 23_5% 3x20mm'!$F$6:$F$203</c:f>
              <c:numCache>
                <c:formatCode>0.00E+00</c:formatCode>
                <c:ptCount val="198"/>
                <c:pt idx="0">
                  <c:v>5.5521221760144578E-4</c:v>
                </c:pt>
                <c:pt idx="1">
                  <c:v>1.4454532400345161E-2</c:v>
                </c:pt>
                <c:pt idx="2">
                  <c:v>1.2586003457456156E-2</c:v>
                </c:pt>
                <c:pt idx="3">
                  <c:v>9.3545418647510287E-3</c:v>
                </c:pt>
                <c:pt idx="4">
                  <c:v>9.0300104208558465E-3</c:v>
                </c:pt>
                <c:pt idx="5">
                  <c:v>8.6541989996485429E-3</c:v>
                </c:pt>
                <c:pt idx="6">
                  <c:v>1.0259344591721996E-2</c:v>
                </c:pt>
                <c:pt idx="7">
                  <c:v>1.0413730488775131E-2</c:v>
                </c:pt>
                <c:pt idx="8">
                  <c:v>9.6847040832088518E-3</c:v>
                </c:pt>
                <c:pt idx="9">
                  <c:v>1.1458707722296717E-2</c:v>
                </c:pt>
                <c:pt idx="10">
                  <c:v>1.3551245337728248E-2</c:v>
                </c:pt>
                <c:pt idx="11">
                  <c:v>1.6015951890677501E-2</c:v>
                </c:pt>
                <c:pt idx="12">
                  <c:v>1.4951205830688539E-2</c:v>
                </c:pt>
                <c:pt idx="13">
                  <c:v>1.2427013526209257E-2</c:v>
                </c:pt>
                <c:pt idx="14">
                  <c:v>1.2899917102139885E-2</c:v>
                </c:pt>
                <c:pt idx="15">
                  <c:v>1.3957304856151913E-2</c:v>
                </c:pt>
                <c:pt idx="16">
                  <c:v>1.2472312333436028E-2</c:v>
                </c:pt>
                <c:pt idx="17">
                  <c:v>1.3199415637993941E-2</c:v>
                </c:pt>
                <c:pt idx="18">
                  <c:v>1.5996207510409383E-2</c:v>
                </c:pt>
                <c:pt idx="19">
                  <c:v>1.6918440377451955E-2</c:v>
                </c:pt>
                <c:pt idx="20">
                  <c:v>1.5835384114218067E-2</c:v>
                </c:pt>
                <c:pt idx="21">
                  <c:v>1.9004393816549753E-2</c:v>
                </c:pt>
                <c:pt idx="22">
                  <c:v>1.7776534566372227E-2</c:v>
                </c:pt>
                <c:pt idx="23">
                  <c:v>1.6337500898263097E-2</c:v>
                </c:pt>
                <c:pt idx="24">
                  <c:v>1.7564651208662119E-2</c:v>
                </c:pt>
                <c:pt idx="25">
                  <c:v>1.6714363506038533E-2</c:v>
                </c:pt>
                <c:pt idx="26">
                  <c:v>2.0106143273483625E-2</c:v>
                </c:pt>
                <c:pt idx="27">
                  <c:v>2.208163248686347E-2</c:v>
                </c:pt>
                <c:pt idx="28">
                  <c:v>2.2493958381030504E-2</c:v>
                </c:pt>
                <c:pt idx="29">
                  <c:v>2.5703907318387786E-2</c:v>
                </c:pt>
                <c:pt idx="30">
                  <c:v>2.8006340000656361E-2</c:v>
                </c:pt>
                <c:pt idx="31">
                  <c:v>2.647939780001218E-2</c:v>
                </c:pt>
                <c:pt idx="32">
                  <c:v>2.9719138505532993E-2</c:v>
                </c:pt>
                <c:pt idx="33">
                  <c:v>2.9026365813467684E-2</c:v>
                </c:pt>
                <c:pt idx="34">
                  <c:v>2.8017055584664857E-2</c:v>
                </c:pt>
                <c:pt idx="35">
                  <c:v>3.130916819773135E-2</c:v>
                </c:pt>
                <c:pt idx="36">
                  <c:v>3.5698768480327582E-2</c:v>
                </c:pt>
                <c:pt idx="37">
                  <c:v>4.0507498849217914E-2</c:v>
                </c:pt>
                <c:pt idx="38">
                  <c:v>4.1543219121953454E-2</c:v>
                </c:pt>
                <c:pt idx="39">
                  <c:v>5.1078939918145383E-2</c:v>
                </c:pt>
                <c:pt idx="40">
                  <c:v>5.9697015584022343E-2</c:v>
                </c:pt>
                <c:pt idx="41">
                  <c:v>6.3252128557449327E-2</c:v>
                </c:pt>
                <c:pt idx="42">
                  <c:v>7.329847341502839E-2</c:v>
                </c:pt>
                <c:pt idx="43">
                  <c:v>7.7273343927197133E-2</c:v>
                </c:pt>
                <c:pt idx="44">
                  <c:v>8.4180813097397666E-2</c:v>
                </c:pt>
                <c:pt idx="45">
                  <c:v>8.6875191692384446E-2</c:v>
                </c:pt>
                <c:pt idx="46">
                  <c:v>9.3111172661341099E-2</c:v>
                </c:pt>
                <c:pt idx="47">
                  <c:v>9.9888473969221001E-2</c:v>
                </c:pt>
                <c:pt idx="48">
                  <c:v>0.11286052365664086</c:v>
                </c:pt>
                <c:pt idx="49">
                  <c:v>0.11805860049239485</c:v>
                </c:pt>
                <c:pt idx="50">
                  <c:v>0.13222655824756083</c:v>
                </c:pt>
                <c:pt idx="51">
                  <c:v>0.13918117598739874</c:v>
                </c:pt>
                <c:pt idx="52">
                  <c:v>0.15264760931116469</c:v>
                </c:pt>
                <c:pt idx="53">
                  <c:v>0.17038699380339647</c:v>
                </c:pt>
                <c:pt idx="54">
                  <c:v>0.17828197534139395</c:v>
                </c:pt>
                <c:pt idx="55">
                  <c:v>0.19489463450978234</c:v>
                </c:pt>
                <c:pt idx="56">
                  <c:v>0.20155337175125648</c:v>
                </c:pt>
                <c:pt idx="57">
                  <c:v>0.22603102511988477</c:v>
                </c:pt>
                <c:pt idx="58">
                  <c:v>0.23322236355587983</c:v>
                </c:pt>
                <c:pt idx="59">
                  <c:v>0.24368639617399671</c:v>
                </c:pt>
                <c:pt idx="60">
                  <c:v>0.26343468783399526</c:v>
                </c:pt>
                <c:pt idx="61">
                  <c:v>0.27871551806675787</c:v>
                </c:pt>
                <c:pt idx="62">
                  <c:v>0.31257570419828867</c:v>
                </c:pt>
                <c:pt idx="63">
                  <c:v>0.32828458738007493</c:v>
                </c:pt>
                <c:pt idx="64">
                  <c:v>0.36360429309469372</c:v>
                </c:pt>
                <c:pt idx="65">
                  <c:v>0.38127889515888941</c:v>
                </c:pt>
                <c:pt idx="66">
                  <c:v>0.41354192960550434</c:v>
                </c:pt>
                <c:pt idx="67">
                  <c:v>0.44736300181822086</c:v>
                </c:pt>
                <c:pt idx="68">
                  <c:v>0.4355224852071653</c:v>
                </c:pt>
                <c:pt idx="69">
                  <c:v>0.37147931023662983</c:v>
                </c:pt>
                <c:pt idx="70">
                  <c:v>0.36747331156407137</c:v>
                </c:pt>
                <c:pt idx="71">
                  <c:v>0.37877544138011476</c:v>
                </c:pt>
                <c:pt idx="72">
                  <c:v>0.40034888627678394</c:v>
                </c:pt>
                <c:pt idx="73">
                  <c:v>0.4259904231921291</c:v>
                </c:pt>
                <c:pt idx="74">
                  <c:v>0.3380280275313699</c:v>
                </c:pt>
                <c:pt idx="75">
                  <c:v>0.36257804164980451</c:v>
                </c:pt>
                <c:pt idx="76">
                  <c:v>0.42893390855756419</c:v>
                </c:pt>
                <c:pt idx="77">
                  <c:v>0.45979470901468783</c:v>
                </c:pt>
                <c:pt idx="78">
                  <c:v>0.5145873606983189</c:v>
                </c:pt>
                <c:pt idx="79">
                  <c:v>0.54469872217349502</c:v>
                </c:pt>
                <c:pt idx="80">
                  <c:v>0.61764634373675953</c:v>
                </c:pt>
                <c:pt idx="81">
                  <c:v>0.67824187122581014</c:v>
                </c:pt>
                <c:pt idx="82">
                  <c:v>0.7042898669475004</c:v>
                </c:pt>
                <c:pt idx="83">
                  <c:v>0.60744673750729317</c:v>
                </c:pt>
                <c:pt idx="84">
                  <c:v>0.58300094568503236</c:v>
                </c:pt>
                <c:pt idx="85">
                  <c:v>0.61229727087691632</c:v>
                </c:pt>
                <c:pt idx="86">
                  <c:v>0.63116541787626301</c:v>
                </c:pt>
                <c:pt idx="87">
                  <c:v>0.6828551949752909</c:v>
                </c:pt>
                <c:pt idx="88">
                  <c:v>0.70876775875308662</c:v>
                </c:pt>
                <c:pt idx="89">
                  <c:v>0.75010359261799364</c:v>
                </c:pt>
                <c:pt idx="90">
                  <c:v>0.7750694365858225</c:v>
                </c:pt>
                <c:pt idx="91">
                  <c:v>0.81093820393579652</c:v>
                </c:pt>
                <c:pt idx="92">
                  <c:v>0.82750547466089408</c:v>
                </c:pt>
                <c:pt idx="93">
                  <c:v>0.85615723506565122</c:v>
                </c:pt>
                <c:pt idx="94">
                  <c:v>0.86618343625504102</c:v>
                </c:pt>
                <c:pt idx="95">
                  <c:v>0.88669135281334488</c:v>
                </c:pt>
                <c:pt idx="96">
                  <c:v>0.8925576257621759</c:v>
                </c:pt>
                <c:pt idx="97">
                  <c:v>0.9026009392910469</c:v>
                </c:pt>
                <c:pt idx="98">
                  <c:v>0.91872157795568421</c:v>
                </c:pt>
                <c:pt idx="99">
                  <c:v>0.93266731975958661</c:v>
                </c:pt>
                <c:pt idx="100">
                  <c:v>0.9448765665427975</c:v>
                </c:pt>
                <c:pt idx="101">
                  <c:v>0.9522894690314091</c:v>
                </c:pt>
                <c:pt idx="102">
                  <c:v>0.9661121649657084</c:v>
                </c:pt>
                <c:pt idx="103">
                  <c:v>0.97557121433229133</c:v>
                </c:pt>
                <c:pt idx="104">
                  <c:v>0.99169103812362003</c:v>
                </c:pt>
                <c:pt idx="105">
                  <c:v>0.99952604498610231</c:v>
                </c:pt>
                <c:pt idx="106">
                  <c:v>1.0222153773916098</c:v>
                </c:pt>
                <c:pt idx="107">
                  <c:v>1.034168753955911</c:v>
                </c:pt>
                <c:pt idx="108">
                  <c:v>1.0580029833600444</c:v>
                </c:pt>
                <c:pt idx="109">
                  <c:v>1.0854088024759054</c:v>
                </c:pt>
                <c:pt idx="110">
                  <c:v>1.093419821973052</c:v>
                </c:pt>
                <c:pt idx="111">
                  <c:v>1.1068798992850108</c:v>
                </c:pt>
                <c:pt idx="112">
                  <c:v>1.1296246430755053</c:v>
                </c:pt>
                <c:pt idx="113">
                  <c:v>1.1561976616699461</c:v>
                </c:pt>
                <c:pt idx="114">
                  <c:v>1.1771863534803422</c:v>
                </c:pt>
                <c:pt idx="115">
                  <c:v>1.1954297371139617</c:v>
                </c:pt>
                <c:pt idx="116">
                  <c:v>1.2280751916043169</c:v>
                </c:pt>
                <c:pt idx="117">
                  <c:v>1.250262562051708</c:v>
                </c:pt>
                <c:pt idx="118">
                  <c:v>1.2658698305319083</c:v>
                </c:pt>
                <c:pt idx="119">
                  <c:v>1.2882478813335192</c:v>
                </c:pt>
                <c:pt idx="120">
                  <c:v>1.313237601089291</c:v>
                </c:pt>
                <c:pt idx="121">
                  <c:v>1.3429715132479094</c:v>
                </c:pt>
                <c:pt idx="122">
                  <c:v>1.3586374526063307</c:v>
                </c:pt>
                <c:pt idx="123">
                  <c:v>1.3944910633127643</c:v>
                </c:pt>
                <c:pt idx="124">
                  <c:v>1.4334069679130312</c:v>
                </c:pt>
                <c:pt idx="125">
                  <c:v>1.4557230883431862</c:v>
                </c:pt>
                <c:pt idx="126">
                  <c:v>1.4906754491702747</c:v>
                </c:pt>
                <c:pt idx="127">
                  <c:v>1.5146033890049007</c:v>
                </c:pt>
                <c:pt idx="128">
                  <c:v>1.5431761066987206</c:v>
                </c:pt>
                <c:pt idx="129">
                  <c:v>1.5761597336121576</c:v>
                </c:pt>
                <c:pt idx="130">
                  <c:v>1.590451796572228</c:v>
                </c:pt>
                <c:pt idx="131">
                  <c:v>1.6278235162526402</c:v>
                </c:pt>
                <c:pt idx="132">
                  <c:v>1.6419737912570087</c:v>
                </c:pt>
                <c:pt idx="133">
                  <c:v>1.6783163259486207</c:v>
                </c:pt>
                <c:pt idx="134">
                  <c:v>1.7121620888225888</c:v>
                </c:pt>
                <c:pt idx="135">
                  <c:v>1.7348424576217014</c:v>
                </c:pt>
                <c:pt idx="136">
                  <c:v>1.7574111887775319</c:v>
                </c:pt>
                <c:pt idx="137">
                  <c:v>1.7808062014683139</c:v>
                </c:pt>
                <c:pt idx="138">
                  <c:v>1.8257700957652363</c:v>
                </c:pt>
                <c:pt idx="139">
                  <c:v>1.8512120702072978</c:v>
                </c:pt>
                <c:pt idx="140">
                  <c:v>1.8829888697506529</c:v>
                </c:pt>
                <c:pt idx="141">
                  <c:v>1.9078938426823271</c:v>
                </c:pt>
                <c:pt idx="142">
                  <c:v>1.9460348027660865</c:v>
                </c:pt>
                <c:pt idx="143">
                  <c:v>1.9844145207292747</c:v>
                </c:pt>
                <c:pt idx="144">
                  <c:v>2.004946068613529</c:v>
                </c:pt>
                <c:pt idx="145">
                  <c:v>2.0283418961776194</c:v>
                </c:pt>
                <c:pt idx="146">
                  <c:v>2.0694905536435337</c:v>
                </c:pt>
                <c:pt idx="147">
                  <c:v>2.08831331219959</c:v>
                </c:pt>
                <c:pt idx="148">
                  <c:v>2.1234351666748732</c:v>
                </c:pt>
                <c:pt idx="149">
                  <c:v>2.1350797062552025</c:v>
                </c:pt>
                <c:pt idx="150">
                  <c:v>2.1583810085154922</c:v>
                </c:pt>
                <c:pt idx="151">
                  <c:v>2.2009711768643743</c:v>
                </c:pt>
                <c:pt idx="152">
                  <c:v>2.2337307136179376</c:v>
                </c:pt>
                <c:pt idx="153">
                  <c:v>2.2554617550124965</c:v>
                </c:pt>
                <c:pt idx="154">
                  <c:v>2.2842104853409801</c:v>
                </c:pt>
                <c:pt idx="155">
                  <c:v>2.3000532522073747</c:v>
                </c:pt>
                <c:pt idx="156">
                  <c:v>2.33238905484045</c:v>
                </c:pt>
                <c:pt idx="157">
                  <c:v>2.3652903795497151</c:v>
                </c:pt>
                <c:pt idx="158">
                  <c:v>2.3906492369142964</c:v>
                </c:pt>
                <c:pt idx="159">
                  <c:v>2.4255559648361014</c:v>
                </c:pt>
                <c:pt idx="160">
                  <c:v>2.4651742902284082</c:v>
                </c:pt>
                <c:pt idx="161">
                  <c:v>2.4877650229635715</c:v>
                </c:pt>
                <c:pt idx="162">
                  <c:v>2.5261528896598464</c:v>
                </c:pt>
                <c:pt idx="163">
                  <c:v>2.5573112003619505</c:v>
                </c:pt>
                <c:pt idx="164">
                  <c:v>2.5924126830045187</c:v>
                </c:pt>
                <c:pt idx="165">
                  <c:v>2.6168548078968898</c:v>
                </c:pt>
                <c:pt idx="166">
                  <c:v>2.6522341623377002</c:v>
                </c:pt>
                <c:pt idx="167">
                  <c:v>2.7024890290275612</c:v>
                </c:pt>
                <c:pt idx="168">
                  <c:v>2.7182780142555858</c:v>
                </c:pt>
                <c:pt idx="169">
                  <c:v>2.7659684746431861</c:v>
                </c:pt>
                <c:pt idx="170">
                  <c:v>2.8071611352677666</c:v>
                </c:pt>
                <c:pt idx="171">
                  <c:v>2.8164180960538094</c:v>
                </c:pt>
                <c:pt idx="172">
                  <c:v>2.870489014447986</c:v>
                </c:pt>
                <c:pt idx="173">
                  <c:v>2.9041294292481799</c:v>
                </c:pt>
                <c:pt idx="174">
                  <c:v>2.9580813761392961</c:v>
                </c:pt>
                <c:pt idx="175">
                  <c:v>3.0106407045459642</c:v>
                </c:pt>
                <c:pt idx="176">
                  <c:v>3.0354006300287018</c:v>
                </c:pt>
                <c:pt idx="177">
                  <c:v>3.0803824515384144</c:v>
                </c:pt>
                <c:pt idx="178">
                  <c:v>3.095399751743166</c:v>
                </c:pt>
                <c:pt idx="179">
                  <c:v>3.1491512398003594</c:v>
                </c:pt>
                <c:pt idx="180">
                  <c:v>3.1773100018533955</c:v>
                </c:pt>
                <c:pt idx="181">
                  <c:v>3.2431330231046416</c:v>
                </c:pt>
                <c:pt idx="182">
                  <c:v>3.2734715712582636</c:v>
                </c:pt>
                <c:pt idx="183">
                  <c:v>3.3576365758134741</c:v>
                </c:pt>
                <c:pt idx="184">
                  <c:v>3.4332918584066565</c:v>
                </c:pt>
                <c:pt idx="185">
                  <c:v>3.4663520834111043</c:v>
                </c:pt>
                <c:pt idx="186">
                  <c:v>3.5372028729766005</c:v>
                </c:pt>
                <c:pt idx="187">
                  <c:v>3.5628176005600918</c:v>
                </c:pt>
                <c:pt idx="188">
                  <c:v>3.6297561833708536</c:v>
                </c:pt>
                <c:pt idx="189">
                  <c:v>3.663902634495706</c:v>
                </c:pt>
                <c:pt idx="190">
                  <c:v>3.7292921431467612</c:v>
                </c:pt>
                <c:pt idx="191">
                  <c:v>3.7584906835416088</c:v>
                </c:pt>
                <c:pt idx="192">
                  <c:v>3.840161360899101</c:v>
                </c:pt>
                <c:pt idx="193">
                  <c:v>3.8720367601128007</c:v>
                </c:pt>
                <c:pt idx="194">
                  <c:v>3.9529235293473906</c:v>
                </c:pt>
                <c:pt idx="195">
                  <c:v>4.0166205461364202</c:v>
                </c:pt>
                <c:pt idx="196">
                  <c:v>4.0519412296990085</c:v>
                </c:pt>
                <c:pt idx="197">
                  <c:v>4.1395670011959735</c:v>
                </c:pt>
              </c:numCache>
            </c:numRef>
          </c:yVal>
          <c:smooth val="0"/>
          <c:extLst>
            <c:ext xmlns:c16="http://schemas.microsoft.com/office/drawing/2014/chart" uri="{C3380CC4-5D6E-409C-BE32-E72D297353CC}">
              <c16:uniqueId val="{00000003-2012-4256-B838-C45B9F4373AC}"/>
            </c:ext>
          </c:extLst>
        </c:ser>
        <c:ser>
          <c:idx val="4"/>
          <c:order val="4"/>
          <c:tx>
            <c:v>Syringe 5 24%</c:v>
          </c:tx>
          <c:spPr>
            <a:ln w="25400" cap="rnd">
              <a:noFill/>
              <a:round/>
            </a:ln>
            <a:effectLst/>
          </c:spPr>
          <c:marker>
            <c:symbol val="circle"/>
            <c:size val="3"/>
            <c:spPr>
              <a:solidFill>
                <a:schemeClr val="accent5"/>
              </a:solidFill>
              <a:ln w="9525">
                <a:solidFill>
                  <a:schemeClr val="accent5"/>
                </a:solidFill>
              </a:ln>
              <a:effectLst/>
            </c:spPr>
          </c:marker>
          <c:xVal>
            <c:numRef>
              <c:f>'20240109 Syringe 5 24% 3x20mm 1'!$E$6:$E$174</c:f>
              <c:numCache>
                <c:formatCode>0.00E+00</c:formatCode>
                <c:ptCount val="169"/>
                <c:pt idx="0">
                  <c:v>4.5150000000006685E-2</c:v>
                </c:pt>
                <c:pt idx="1">
                  <c:v>0.21903000000000361</c:v>
                </c:pt>
                <c:pt idx="2">
                  <c:v>0.37628999999999735</c:v>
                </c:pt>
                <c:pt idx="3">
                  <c:v>0.5335500000000053</c:v>
                </c:pt>
                <c:pt idx="4">
                  <c:v>0.70247000000000526</c:v>
                </c:pt>
                <c:pt idx="5">
                  <c:v>0.90686000000000888</c:v>
                </c:pt>
                <c:pt idx="6">
                  <c:v>1.0599100000000021</c:v>
                </c:pt>
                <c:pt idx="7">
                  <c:v>1.2146900000000045</c:v>
                </c:pt>
                <c:pt idx="8">
                  <c:v>1.3890700000000038</c:v>
                </c:pt>
                <c:pt idx="9">
                  <c:v>1.5547600000000017</c:v>
                </c:pt>
                <c:pt idx="10">
                  <c:v>1.6983800000000002</c:v>
                </c:pt>
                <c:pt idx="11">
                  <c:v>1.8395200000000074</c:v>
                </c:pt>
                <c:pt idx="12">
                  <c:v>2.0131500000000102</c:v>
                </c:pt>
                <c:pt idx="13">
                  <c:v>2.1731400000000036</c:v>
                </c:pt>
                <c:pt idx="14">
                  <c:v>2.3341300000000018</c:v>
                </c:pt>
                <c:pt idx="15">
                  <c:v>2.5010600000000096</c:v>
                </c:pt>
                <c:pt idx="16">
                  <c:v>2.6424499999999966</c:v>
                </c:pt>
                <c:pt idx="17">
                  <c:v>2.7967299999999966</c:v>
                </c:pt>
                <c:pt idx="18">
                  <c:v>2.9644100000000009</c:v>
                </c:pt>
                <c:pt idx="19">
                  <c:v>3.1060499999999962</c:v>
                </c:pt>
                <c:pt idx="20">
                  <c:v>3.2628100000000018</c:v>
                </c:pt>
                <c:pt idx="21">
                  <c:v>3.4347100000000097</c:v>
                </c:pt>
                <c:pt idx="22">
                  <c:v>3.5577400000000097</c:v>
                </c:pt>
                <c:pt idx="23">
                  <c:v>3.6939200000000056</c:v>
                </c:pt>
                <c:pt idx="24">
                  <c:v>3.8616000000000099</c:v>
                </c:pt>
                <c:pt idx="25">
                  <c:v>3.9957899999999995</c:v>
                </c:pt>
                <c:pt idx="26">
                  <c:v>4.1538000000000039</c:v>
                </c:pt>
                <c:pt idx="27">
                  <c:v>4.2812899999999985</c:v>
                </c:pt>
                <c:pt idx="28">
                  <c:v>4.436080000000004</c:v>
                </c:pt>
                <c:pt idx="29">
                  <c:v>4.6064800000000048</c:v>
                </c:pt>
                <c:pt idx="30">
                  <c:v>4.7783799999999985</c:v>
                </c:pt>
                <c:pt idx="31">
                  <c:v>4.9334100000000092</c:v>
                </c:pt>
                <c:pt idx="32">
                  <c:v>5.0891799999999989</c:v>
                </c:pt>
                <c:pt idx="33">
                  <c:v>5.2608299999999986</c:v>
                </c:pt>
                <c:pt idx="34">
                  <c:v>5.43198000000001</c:v>
                </c:pt>
                <c:pt idx="35">
                  <c:v>5.5820500000000095</c:v>
                </c:pt>
                <c:pt idx="36">
                  <c:v>5.7539500000000032</c:v>
                </c:pt>
                <c:pt idx="37">
                  <c:v>5.9119500000000045</c:v>
                </c:pt>
                <c:pt idx="38">
                  <c:v>6.0645000000000095</c:v>
                </c:pt>
                <c:pt idx="39">
                  <c:v>6.2336700000000036</c:v>
                </c:pt>
                <c:pt idx="40">
                  <c:v>6.3881999999999977</c:v>
                </c:pt>
                <c:pt idx="41">
                  <c:v>6.5442299999999989</c:v>
                </c:pt>
                <c:pt idx="42">
                  <c:v>6.714880000000008</c:v>
                </c:pt>
                <c:pt idx="43">
                  <c:v>6.8661900000000031</c:v>
                </c:pt>
                <c:pt idx="44">
                  <c:v>6.9951700000000017</c:v>
                </c:pt>
                <c:pt idx="45">
                  <c:v>7.1482200000000091</c:v>
                </c:pt>
                <c:pt idx="46">
                  <c:v>7.3359900000000096</c:v>
                </c:pt>
                <c:pt idx="47">
                  <c:v>7.4615000000000009</c:v>
                </c:pt>
                <c:pt idx="48">
                  <c:v>7.6145500000000084</c:v>
                </c:pt>
                <c:pt idx="49">
                  <c:v>7.7834700000000083</c:v>
                </c:pt>
                <c:pt idx="50">
                  <c:v>7.9446999999999974</c:v>
                </c:pt>
                <c:pt idx="51">
                  <c:v>8.0739300000000043</c:v>
                </c:pt>
                <c:pt idx="52">
                  <c:v>8.2728600000000085</c:v>
                </c:pt>
                <c:pt idx="53">
                  <c:v>8.4472400000000079</c:v>
                </c:pt>
                <c:pt idx="54">
                  <c:v>8.5978100000000097</c:v>
                </c:pt>
                <c:pt idx="55">
                  <c:v>8.723070000000007</c:v>
                </c:pt>
                <c:pt idx="56">
                  <c:v>8.8845500000000044</c:v>
                </c:pt>
                <c:pt idx="57">
                  <c:v>9.0373400000000004</c:v>
                </c:pt>
                <c:pt idx="58">
                  <c:v>9.2067600000000027</c:v>
                </c:pt>
                <c:pt idx="59">
                  <c:v>9.3345000000000056</c:v>
                </c:pt>
                <c:pt idx="60">
                  <c:v>9.464730000000003</c:v>
                </c:pt>
                <c:pt idx="61">
                  <c:v>9.628690000000006</c:v>
                </c:pt>
                <c:pt idx="62">
                  <c:v>9.7886799999999994</c:v>
                </c:pt>
                <c:pt idx="63">
                  <c:v>9.9598299999999966</c:v>
                </c:pt>
                <c:pt idx="64">
                  <c:v>10.088570000000004</c:v>
                </c:pt>
                <c:pt idx="65">
                  <c:v>10.25724000000001</c:v>
                </c:pt>
                <c:pt idx="66">
                  <c:v>10.425910000000002</c:v>
                </c:pt>
                <c:pt idx="67">
                  <c:v>10.580690000000004</c:v>
                </c:pt>
                <c:pt idx="68">
                  <c:v>10.712410000000006</c:v>
                </c:pt>
                <c:pt idx="69">
                  <c:v>10.880580000000009</c:v>
                </c:pt>
                <c:pt idx="70">
                  <c:v>11.036600000000007</c:v>
                </c:pt>
                <c:pt idx="71">
                  <c:v>11.192620000000005</c:v>
                </c:pt>
                <c:pt idx="72">
                  <c:v>11.329549999999998</c:v>
                </c:pt>
                <c:pt idx="73">
                  <c:v>11.461010000000002</c:v>
                </c:pt>
                <c:pt idx="74">
                  <c:v>11.586770000000001</c:v>
                </c:pt>
                <c:pt idx="75">
                  <c:v>11.713769999999997</c:v>
                </c:pt>
                <c:pt idx="76">
                  <c:v>11.852919999999997</c:v>
                </c:pt>
                <c:pt idx="77">
                  <c:v>12.025570000000002</c:v>
                </c:pt>
                <c:pt idx="78">
                  <c:v>12.196219999999997</c:v>
                </c:pt>
                <c:pt idx="79">
                  <c:v>12.326689999999999</c:v>
                </c:pt>
                <c:pt idx="80">
                  <c:v>12.476510000000005</c:v>
                </c:pt>
                <c:pt idx="81">
                  <c:v>12.631790000000009</c:v>
                </c:pt>
                <c:pt idx="82">
                  <c:v>12.775410000000008</c:v>
                </c:pt>
                <c:pt idx="83">
                  <c:v>12.975830000000002</c:v>
                </c:pt>
                <c:pt idx="84">
                  <c:v>13.129109999999997</c:v>
                </c:pt>
                <c:pt idx="85">
                  <c:v>13.286609999999996</c:v>
                </c:pt>
                <c:pt idx="86">
                  <c:v>13.456010000000006</c:v>
                </c:pt>
                <c:pt idx="87">
                  <c:v>13.590710000000001</c:v>
                </c:pt>
                <c:pt idx="88">
                  <c:v>13.77131</c:v>
                </c:pt>
                <c:pt idx="89">
                  <c:v>13.94371000000001</c:v>
                </c:pt>
                <c:pt idx="90">
                  <c:v>14.115809999999996</c:v>
                </c:pt>
                <c:pt idx="91">
                  <c:v>14.269410000000008</c:v>
                </c:pt>
                <c:pt idx="92">
                  <c:v>14.440010000000001</c:v>
                </c:pt>
                <c:pt idx="93">
                  <c:v>14.610910000000004</c:v>
                </c:pt>
                <c:pt idx="94">
                  <c:v>14.741910000000004</c:v>
                </c:pt>
                <c:pt idx="95">
                  <c:v>14.924210000000002</c:v>
                </c:pt>
                <c:pt idx="96">
                  <c:v>15.069310000000002</c:v>
                </c:pt>
                <c:pt idx="97">
                  <c:v>15.204810000000009</c:v>
                </c:pt>
                <c:pt idx="98">
                  <c:v>15.33381</c:v>
                </c:pt>
                <c:pt idx="99">
                  <c:v>15.527709999999999</c:v>
                </c:pt>
                <c:pt idx="100">
                  <c:v>15.700110000000009</c:v>
                </c:pt>
                <c:pt idx="101">
                  <c:v>15.828910000000008</c:v>
                </c:pt>
                <c:pt idx="102">
                  <c:v>15.981210000000004</c:v>
                </c:pt>
                <c:pt idx="103">
                  <c:v>16.116110000000006</c:v>
                </c:pt>
                <c:pt idx="104">
                  <c:v>16.25921000000001</c:v>
                </c:pt>
                <c:pt idx="105">
                  <c:v>16.415010000000009</c:v>
                </c:pt>
                <c:pt idx="106">
                  <c:v>16.570310000000006</c:v>
                </c:pt>
                <c:pt idx="107">
                  <c:v>16.744610000000009</c:v>
                </c:pt>
                <c:pt idx="108">
                  <c:v>16.918509999999998</c:v>
                </c:pt>
                <c:pt idx="109">
                  <c:v>17.105810000000005</c:v>
                </c:pt>
                <c:pt idx="110">
                  <c:v>17.260310000000004</c:v>
                </c:pt>
                <c:pt idx="111">
                  <c:v>17.414910000000006</c:v>
                </c:pt>
                <c:pt idx="112">
                  <c:v>17.583510000000004</c:v>
                </c:pt>
                <c:pt idx="113">
                  <c:v>17.719009999999997</c:v>
                </c:pt>
                <c:pt idx="114">
                  <c:v>17.865610000000004</c:v>
                </c:pt>
                <c:pt idx="115">
                  <c:v>18.056610000000006</c:v>
                </c:pt>
                <c:pt idx="116">
                  <c:v>18.229510000000005</c:v>
                </c:pt>
                <c:pt idx="117">
                  <c:v>18.400909999999996</c:v>
                </c:pt>
                <c:pt idx="118">
                  <c:v>18.530110000000008</c:v>
                </c:pt>
                <c:pt idx="119">
                  <c:v>18.680710000000005</c:v>
                </c:pt>
                <c:pt idx="120">
                  <c:v>18.852109999999996</c:v>
                </c:pt>
                <c:pt idx="121">
                  <c:v>19.00761</c:v>
                </c:pt>
                <c:pt idx="122">
                  <c:v>19.161609999999996</c:v>
                </c:pt>
                <c:pt idx="123">
                  <c:v>19.335210000000004</c:v>
                </c:pt>
                <c:pt idx="124">
                  <c:v>19.509610000000009</c:v>
                </c:pt>
                <c:pt idx="125">
                  <c:v>19.678809999999999</c:v>
                </c:pt>
                <c:pt idx="126">
                  <c:v>19.836309999999997</c:v>
                </c:pt>
                <c:pt idx="127">
                  <c:v>19.988610000000008</c:v>
                </c:pt>
                <c:pt idx="128">
                  <c:v>20.16001</c:v>
                </c:pt>
                <c:pt idx="129">
                  <c:v>20.288710000000009</c:v>
                </c:pt>
                <c:pt idx="130">
                  <c:v>20.443510000000003</c:v>
                </c:pt>
                <c:pt idx="131">
                  <c:v>20.601309999999998</c:v>
                </c:pt>
                <c:pt idx="132">
                  <c:v>20.770409999999998</c:v>
                </c:pt>
                <c:pt idx="133">
                  <c:v>20.896010000000004</c:v>
                </c:pt>
                <c:pt idx="134">
                  <c:v>21.027410000000003</c:v>
                </c:pt>
                <c:pt idx="135">
                  <c:v>21.205510000000004</c:v>
                </c:pt>
                <c:pt idx="136">
                  <c:v>21.366510000000005</c:v>
                </c:pt>
                <c:pt idx="137">
                  <c:v>21.521010000000004</c:v>
                </c:pt>
                <c:pt idx="138">
                  <c:v>21.651310000000009</c:v>
                </c:pt>
                <c:pt idx="139">
                  <c:v>21.844210000000004</c:v>
                </c:pt>
                <c:pt idx="140">
                  <c:v>21.984409999999997</c:v>
                </c:pt>
                <c:pt idx="141">
                  <c:v>22.116810000000001</c:v>
                </c:pt>
                <c:pt idx="142">
                  <c:v>22.29271</c:v>
                </c:pt>
                <c:pt idx="143">
                  <c:v>22.464910000000003</c:v>
                </c:pt>
                <c:pt idx="144">
                  <c:v>22.593310000000002</c:v>
                </c:pt>
                <c:pt idx="145">
                  <c:v>22.745609999999999</c:v>
                </c:pt>
                <c:pt idx="146">
                  <c:v>22.902410000000003</c:v>
                </c:pt>
                <c:pt idx="147">
                  <c:v>23.070610000000002</c:v>
                </c:pt>
                <c:pt idx="148">
                  <c:v>23.19811</c:v>
                </c:pt>
                <c:pt idx="149">
                  <c:v>23.344909999999999</c:v>
                </c:pt>
                <c:pt idx="150">
                  <c:v>23.475210000000004</c:v>
                </c:pt>
                <c:pt idx="151">
                  <c:v>23.673110000000008</c:v>
                </c:pt>
                <c:pt idx="152">
                  <c:v>23.861410000000006</c:v>
                </c:pt>
                <c:pt idx="153">
                  <c:v>24.028810000000007</c:v>
                </c:pt>
                <c:pt idx="154">
                  <c:v>24.164510000000007</c:v>
                </c:pt>
                <c:pt idx="155">
                  <c:v>24.34281</c:v>
                </c:pt>
                <c:pt idx="156">
                  <c:v>24.516210000000001</c:v>
                </c:pt>
                <c:pt idx="157">
                  <c:v>24.685609999999997</c:v>
                </c:pt>
                <c:pt idx="158">
                  <c:v>24.84311000000001</c:v>
                </c:pt>
                <c:pt idx="159">
                  <c:v>24.998910000000009</c:v>
                </c:pt>
                <c:pt idx="160">
                  <c:v>25.153909999999996</c:v>
                </c:pt>
                <c:pt idx="161">
                  <c:v>25.322110000000009</c:v>
                </c:pt>
                <c:pt idx="162">
                  <c:v>25.476910000000004</c:v>
                </c:pt>
                <c:pt idx="163">
                  <c:v>25.617010000000008</c:v>
                </c:pt>
                <c:pt idx="164">
                  <c:v>25.75891</c:v>
                </c:pt>
                <c:pt idx="165">
                  <c:v>25.913710000000009</c:v>
                </c:pt>
                <c:pt idx="166">
                  <c:v>26.067509999999999</c:v>
                </c:pt>
                <c:pt idx="167">
                  <c:v>26.24091</c:v>
                </c:pt>
                <c:pt idx="168">
                  <c:v>26.395910000000001</c:v>
                </c:pt>
              </c:numCache>
            </c:numRef>
          </c:xVal>
          <c:yVal>
            <c:numRef>
              <c:f>'20240109 Syringe 5 24% 3x20mm 1'!$F$6:$F$174</c:f>
              <c:numCache>
                <c:formatCode>0.00E+00</c:formatCode>
                <c:ptCount val="169"/>
                <c:pt idx="0">
                  <c:v>5.3616895432807442E-4</c:v>
                </c:pt>
                <c:pt idx="1">
                  <c:v>8.1663099035722015E-3</c:v>
                </c:pt>
                <c:pt idx="2">
                  <c:v>3.8008689848302471E-3</c:v>
                </c:pt>
                <c:pt idx="3">
                  <c:v>4.7437344440473444E-3</c:v>
                </c:pt>
                <c:pt idx="4">
                  <c:v>5.004151656019481E-3</c:v>
                </c:pt>
                <c:pt idx="5">
                  <c:v>8.3985813914642399E-3</c:v>
                </c:pt>
                <c:pt idx="6">
                  <c:v>8.7788012772712313E-3</c:v>
                </c:pt>
                <c:pt idx="7">
                  <c:v>6.0550285722955526E-3</c:v>
                </c:pt>
                <c:pt idx="8">
                  <c:v>6.2799010105452253E-3</c:v>
                </c:pt>
                <c:pt idx="9">
                  <c:v>7.5007849452008776E-3</c:v>
                </c:pt>
                <c:pt idx="10">
                  <c:v>1.1450175998755356E-2</c:v>
                </c:pt>
                <c:pt idx="11">
                  <c:v>1.1808760998218207E-2</c:v>
                </c:pt>
                <c:pt idx="12">
                  <c:v>1.0196754172886086E-2</c:v>
                </c:pt>
                <c:pt idx="13">
                  <c:v>1.1677908642318321E-2</c:v>
                </c:pt>
                <c:pt idx="14">
                  <c:v>1.213515035325707E-2</c:v>
                </c:pt>
                <c:pt idx="15">
                  <c:v>1.3061058298921567E-2</c:v>
                </c:pt>
                <c:pt idx="16">
                  <c:v>1.3876045689815281E-2</c:v>
                </c:pt>
                <c:pt idx="17">
                  <c:v>1.1186971920067703E-2</c:v>
                </c:pt>
                <c:pt idx="18">
                  <c:v>1.1794696284911246E-2</c:v>
                </c:pt>
                <c:pt idx="19">
                  <c:v>1.4399169907756805E-2</c:v>
                </c:pt>
                <c:pt idx="20">
                  <c:v>1.57715795341523E-2</c:v>
                </c:pt>
                <c:pt idx="21">
                  <c:v>1.6884590540211446E-2</c:v>
                </c:pt>
                <c:pt idx="22">
                  <c:v>1.433548755868733E-2</c:v>
                </c:pt>
                <c:pt idx="23">
                  <c:v>1.5329673738881978E-2</c:v>
                </c:pt>
                <c:pt idx="24">
                  <c:v>1.562275922179711E-2</c:v>
                </c:pt>
                <c:pt idx="25">
                  <c:v>1.7814703232148472E-2</c:v>
                </c:pt>
                <c:pt idx="26">
                  <c:v>1.9210956051554502E-2</c:v>
                </c:pt>
                <c:pt idx="27">
                  <c:v>2.7010344801716556E-2</c:v>
                </c:pt>
                <c:pt idx="28">
                  <c:v>2.9636086617917373E-2</c:v>
                </c:pt>
                <c:pt idx="29">
                  <c:v>4.0854757109690797E-2</c:v>
                </c:pt>
                <c:pt idx="30">
                  <c:v>5.4963408385454653E-2</c:v>
                </c:pt>
                <c:pt idx="31">
                  <c:v>5.9562243687507947E-2</c:v>
                </c:pt>
                <c:pt idx="32">
                  <c:v>7.1010814385845292E-2</c:v>
                </c:pt>
                <c:pt idx="33">
                  <c:v>7.2538978896452416E-2</c:v>
                </c:pt>
                <c:pt idx="34">
                  <c:v>8.2945057724859522E-2</c:v>
                </c:pt>
                <c:pt idx="35">
                  <c:v>9.494814156098684E-2</c:v>
                </c:pt>
                <c:pt idx="36">
                  <c:v>0.10203346497952907</c:v>
                </c:pt>
                <c:pt idx="37">
                  <c:v>0.11394316433448734</c:v>
                </c:pt>
                <c:pt idx="38">
                  <c:v>0.11987397524936189</c:v>
                </c:pt>
                <c:pt idx="39">
                  <c:v>0.13602305299247036</c:v>
                </c:pt>
                <c:pt idx="40">
                  <c:v>0.15750384679394822</c:v>
                </c:pt>
                <c:pt idx="41">
                  <c:v>0.16602025071710733</c:v>
                </c:pt>
                <c:pt idx="42">
                  <c:v>0.18278814325078982</c:v>
                </c:pt>
                <c:pt idx="43">
                  <c:v>0.18533111838503302</c:v>
                </c:pt>
                <c:pt idx="44">
                  <c:v>0.20604446450444266</c:v>
                </c:pt>
                <c:pt idx="45">
                  <c:v>0.21460674579487771</c:v>
                </c:pt>
                <c:pt idx="46">
                  <c:v>0.24030573127848134</c:v>
                </c:pt>
                <c:pt idx="47">
                  <c:v>0.25753223451026108</c:v>
                </c:pt>
                <c:pt idx="48">
                  <c:v>0.29541691693845612</c:v>
                </c:pt>
                <c:pt idx="49">
                  <c:v>0.31015821955357453</c:v>
                </c:pt>
                <c:pt idx="50">
                  <c:v>0.32438566306027056</c:v>
                </c:pt>
                <c:pt idx="51">
                  <c:v>0.36111591447212876</c:v>
                </c:pt>
                <c:pt idx="52">
                  <c:v>0.38232698520844993</c:v>
                </c:pt>
                <c:pt idx="53">
                  <c:v>0.43780470088264678</c:v>
                </c:pt>
                <c:pt idx="54">
                  <c:v>0.49162447532310394</c:v>
                </c:pt>
                <c:pt idx="55">
                  <c:v>0.52429983566388594</c:v>
                </c:pt>
                <c:pt idx="56">
                  <c:v>0.56123502771286482</c:v>
                </c:pt>
                <c:pt idx="57">
                  <c:v>0.62524528180173156</c:v>
                </c:pt>
                <c:pt idx="58">
                  <c:v>0.6906563031081342</c:v>
                </c:pt>
                <c:pt idx="59">
                  <c:v>0.71902530247479657</c:v>
                </c:pt>
                <c:pt idx="60">
                  <c:v>0.74670923785089316</c:v>
                </c:pt>
                <c:pt idx="61">
                  <c:v>0.80861035535503178</c:v>
                </c:pt>
                <c:pt idx="62">
                  <c:v>0.87438269148648107</c:v>
                </c:pt>
                <c:pt idx="63">
                  <c:v>0.90259767979781236</c:v>
                </c:pt>
                <c:pt idx="64">
                  <c:v>0.9651840242671782</c:v>
                </c:pt>
                <c:pt idx="65">
                  <c:v>0.99265910761427301</c:v>
                </c:pt>
                <c:pt idx="66">
                  <c:v>1.0510032216389085</c:v>
                </c:pt>
                <c:pt idx="67">
                  <c:v>1.0748659716088442</c:v>
                </c:pt>
                <c:pt idx="68">
                  <c:v>1.0962474323539999</c:v>
                </c:pt>
                <c:pt idx="69">
                  <c:v>1.0778467781718146</c:v>
                </c:pt>
                <c:pt idx="70">
                  <c:v>1.0887033352626989</c:v>
                </c:pt>
                <c:pt idx="71">
                  <c:v>1.1239751264267701</c:v>
                </c:pt>
                <c:pt idx="72">
                  <c:v>1.1381262163044472</c:v>
                </c:pt>
                <c:pt idx="73">
                  <c:v>1.1594889349635045</c:v>
                </c:pt>
                <c:pt idx="74">
                  <c:v>1.2013929799865197</c:v>
                </c:pt>
                <c:pt idx="75">
                  <c:v>1.2125991177268063</c:v>
                </c:pt>
                <c:pt idx="76">
                  <c:v>1.2263077313978974</c:v>
                </c:pt>
                <c:pt idx="77">
                  <c:v>1.256299143522043</c:v>
                </c:pt>
                <c:pt idx="78">
                  <c:v>1.2861536569303389</c:v>
                </c:pt>
                <c:pt idx="79">
                  <c:v>1.3035259409970328</c:v>
                </c:pt>
                <c:pt idx="80">
                  <c:v>1.314196706973549</c:v>
                </c:pt>
                <c:pt idx="81">
                  <c:v>1.3290510325165745</c:v>
                </c:pt>
                <c:pt idx="82">
                  <c:v>1.336406893873582</c:v>
                </c:pt>
                <c:pt idx="83">
                  <c:v>1.3474785775179445</c:v>
                </c:pt>
                <c:pt idx="84">
                  <c:v>1.3621927448518858</c:v>
                </c:pt>
                <c:pt idx="85">
                  <c:v>1.3690865730428998</c:v>
                </c:pt>
                <c:pt idx="86">
                  <c:v>1.3836825837470894</c:v>
                </c:pt>
                <c:pt idx="87">
                  <c:v>1.3936924874703065</c:v>
                </c:pt>
                <c:pt idx="88">
                  <c:v>1.4159295651895243</c:v>
                </c:pt>
                <c:pt idx="89">
                  <c:v>1.4425221407433724</c:v>
                </c:pt>
                <c:pt idx="90">
                  <c:v>1.3939891013546479</c:v>
                </c:pt>
                <c:pt idx="91">
                  <c:v>1.3117529019209662</c:v>
                </c:pt>
                <c:pt idx="92">
                  <c:v>1.2539286770672369</c:v>
                </c:pt>
                <c:pt idx="93">
                  <c:v>1.2838035623082487</c:v>
                </c:pt>
                <c:pt idx="94">
                  <c:v>1.3108206868558929</c:v>
                </c:pt>
                <c:pt idx="95">
                  <c:v>1.3752478301294551</c:v>
                </c:pt>
                <c:pt idx="96">
                  <c:v>1.3975965454919552</c:v>
                </c:pt>
                <c:pt idx="97">
                  <c:v>1.4541536423507639</c:v>
                </c:pt>
                <c:pt idx="98">
                  <c:v>1.4839177048218017</c:v>
                </c:pt>
                <c:pt idx="99">
                  <c:v>1.5286681023118631</c:v>
                </c:pt>
                <c:pt idx="100">
                  <c:v>1.55363093124845</c:v>
                </c:pt>
                <c:pt idx="101">
                  <c:v>1.5982680613486118</c:v>
                </c:pt>
                <c:pt idx="102">
                  <c:v>1.6191076313435284</c:v>
                </c:pt>
                <c:pt idx="103">
                  <c:v>1.6588310753926481</c:v>
                </c:pt>
                <c:pt idx="104">
                  <c:v>1.6672242704715423</c:v>
                </c:pt>
                <c:pt idx="105">
                  <c:v>1.684579442198755</c:v>
                </c:pt>
                <c:pt idx="106">
                  <c:v>1.7067545895465168</c:v>
                </c:pt>
                <c:pt idx="107">
                  <c:v>1.7392118083025783</c:v>
                </c:pt>
                <c:pt idx="108">
                  <c:v>1.7731586154668164</c:v>
                </c:pt>
                <c:pt idx="109">
                  <c:v>1.7890396813787164</c:v>
                </c:pt>
                <c:pt idx="110">
                  <c:v>1.8341184728121558</c:v>
                </c:pt>
                <c:pt idx="111">
                  <c:v>1.8534122281406002</c:v>
                </c:pt>
                <c:pt idx="112">
                  <c:v>1.8911824208689327</c:v>
                </c:pt>
                <c:pt idx="113">
                  <c:v>1.9404765519279179</c:v>
                </c:pt>
                <c:pt idx="114">
                  <c:v>1.9596806711924131</c:v>
                </c:pt>
                <c:pt idx="115">
                  <c:v>2.0184525937040796</c:v>
                </c:pt>
                <c:pt idx="116">
                  <c:v>2.0591465518637779</c:v>
                </c:pt>
                <c:pt idx="117">
                  <c:v>2.0753674199453771</c:v>
                </c:pt>
                <c:pt idx="118">
                  <c:v>2.1175102228478209</c:v>
                </c:pt>
                <c:pt idx="119">
                  <c:v>2.1339551810892927</c:v>
                </c:pt>
                <c:pt idx="120">
                  <c:v>2.1737804843019912</c:v>
                </c:pt>
                <c:pt idx="121">
                  <c:v>2.2025577351962782</c:v>
                </c:pt>
                <c:pt idx="122">
                  <c:v>2.2436803167163162</c:v>
                </c:pt>
                <c:pt idx="123">
                  <c:v>2.2711496959502506</c:v>
                </c:pt>
                <c:pt idx="124">
                  <c:v>2.2987616780131952</c:v>
                </c:pt>
                <c:pt idx="125">
                  <c:v>2.3499675018542279</c:v>
                </c:pt>
                <c:pt idx="126">
                  <c:v>2.3679876102012822</c:v>
                </c:pt>
                <c:pt idx="127">
                  <c:v>2.4076939419109213</c:v>
                </c:pt>
                <c:pt idx="128">
                  <c:v>2.4764439880867681</c:v>
                </c:pt>
                <c:pt idx="129">
                  <c:v>2.5075134775982324</c:v>
                </c:pt>
                <c:pt idx="130">
                  <c:v>2.5310079048326668</c:v>
                </c:pt>
                <c:pt idx="131">
                  <c:v>2.5724401382099846</c:v>
                </c:pt>
                <c:pt idx="132">
                  <c:v>2.6225149178986378</c:v>
                </c:pt>
                <c:pt idx="133">
                  <c:v>2.6391603349740329</c:v>
                </c:pt>
                <c:pt idx="134">
                  <c:v>2.6962845836556486</c:v>
                </c:pt>
                <c:pt idx="135">
                  <c:v>2.7192477134928565</c:v>
                </c:pt>
                <c:pt idx="136">
                  <c:v>2.7681824854227353</c:v>
                </c:pt>
                <c:pt idx="137">
                  <c:v>2.7961269357956011</c:v>
                </c:pt>
                <c:pt idx="138">
                  <c:v>2.8360622469049646</c:v>
                </c:pt>
                <c:pt idx="139">
                  <c:v>2.8676442917275566</c:v>
                </c:pt>
                <c:pt idx="140">
                  <c:v>2.9145426952591689</c:v>
                </c:pt>
                <c:pt idx="141">
                  <c:v>2.9493410450309261</c:v>
                </c:pt>
                <c:pt idx="142">
                  <c:v>3.0141528085061613</c:v>
                </c:pt>
                <c:pt idx="143">
                  <c:v>3.066178394895676</c:v>
                </c:pt>
                <c:pt idx="144">
                  <c:v>3.0916317775640585</c:v>
                </c:pt>
                <c:pt idx="145">
                  <c:v>3.113499717674467</c:v>
                </c:pt>
                <c:pt idx="146">
                  <c:v>3.1690724475764496</c:v>
                </c:pt>
                <c:pt idx="147">
                  <c:v>3.2225835480075977</c:v>
                </c:pt>
                <c:pt idx="148">
                  <c:v>3.246702168196443</c:v>
                </c:pt>
                <c:pt idx="149">
                  <c:v>3.2740036835288002</c:v>
                </c:pt>
                <c:pt idx="150">
                  <c:v>3.3239195629222698</c:v>
                </c:pt>
                <c:pt idx="151">
                  <c:v>3.3846251797953166</c:v>
                </c:pt>
                <c:pt idx="152">
                  <c:v>3.4318104187315659</c:v>
                </c:pt>
                <c:pt idx="153">
                  <c:v>3.4524715314718923</c:v>
                </c:pt>
                <c:pt idx="154">
                  <c:v>3.5328636726081433</c:v>
                </c:pt>
                <c:pt idx="155">
                  <c:v>3.5885284831940014</c:v>
                </c:pt>
                <c:pt idx="156">
                  <c:v>3.6196362717509709</c:v>
                </c:pt>
                <c:pt idx="157">
                  <c:v>3.6803524819770304</c:v>
                </c:pt>
                <c:pt idx="158">
                  <c:v>3.7037939424464041</c:v>
                </c:pt>
                <c:pt idx="159">
                  <c:v>3.7438050367734701</c:v>
                </c:pt>
                <c:pt idx="160">
                  <c:v>3.7645093377991543</c:v>
                </c:pt>
                <c:pt idx="161">
                  <c:v>3.8308196532889616</c:v>
                </c:pt>
                <c:pt idx="162">
                  <c:v>3.8866018056312628</c:v>
                </c:pt>
                <c:pt idx="163">
                  <c:v>3.9135741121469323</c:v>
                </c:pt>
                <c:pt idx="164">
                  <c:v>3.9763348395043447</c:v>
                </c:pt>
                <c:pt idx="165">
                  <c:v>3.9923715462181932</c:v>
                </c:pt>
                <c:pt idx="166">
                  <c:v>4.0372286921116851</c:v>
                </c:pt>
                <c:pt idx="167">
                  <c:v>4.0622591555328889</c:v>
                </c:pt>
                <c:pt idx="168">
                  <c:v>4.120970777419716</c:v>
                </c:pt>
              </c:numCache>
            </c:numRef>
          </c:yVal>
          <c:smooth val="0"/>
          <c:extLst>
            <c:ext xmlns:c16="http://schemas.microsoft.com/office/drawing/2014/chart" uri="{C3380CC4-5D6E-409C-BE32-E72D297353CC}">
              <c16:uniqueId val="{00000004-2012-4256-B838-C45B9F4373AC}"/>
            </c:ext>
          </c:extLst>
        </c:ser>
        <c:ser>
          <c:idx val="5"/>
          <c:order val="5"/>
          <c:tx>
            <c:v>Syringe 6 24.5%</c:v>
          </c:tx>
          <c:spPr>
            <a:ln w="25400" cap="rnd">
              <a:noFill/>
              <a:round/>
            </a:ln>
            <a:effectLst/>
          </c:spPr>
          <c:marker>
            <c:symbol val="circle"/>
            <c:size val="3"/>
            <c:spPr>
              <a:solidFill>
                <a:schemeClr val="accent6"/>
              </a:solidFill>
              <a:ln w="9525">
                <a:solidFill>
                  <a:schemeClr val="accent6"/>
                </a:solidFill>
              </a:ln>
              <a:effectLst/>
            </c:spPr>
          </c:marker>
          <c:xVal>
            <c:numRef>
              <c:f>'20240109 Syringe 6 24.5% 3x20mm'!$E$6:$E$265</c:f>
              <c:numCache>
                <c:formatCode>0.00E+00</c:formatCode>
                <c:ptCount val="260"/>
                <c:pt idx="0">
                  <c:v>7.2929999999999495E-2</c:v>
                </c:pt>
                <c:pt idx="1">
                  <c:v>0.26838999999999658</c:v>
                </c:pt>
                <c:pt idx="2">
                  <c:v>0.42416000000000054</c:v>
                </c:pt>
                <c:pt idx="3">
                  <c:v>0.57893999999998869</c:v>
                </c:pt>
                <c:pt idx="4">
                  <c:v>0.73421999999999343</c:v>
                </c:pt>
                <c:pt idx="5">
                  <c:v>0.86394999999998845</c:v>
                </c:pt>
                <c:pt idx="6">
                  <c:v>1.0147599999999954</c:v>
                </c:pt>
                <c:pt idx="7">
                  <c:v>1.1558999999999884</c:v>
                </c:pt>
                <c:pt idx="8">
                  <c:v>1.3250699999999966</c:v>
                </c:pt>
                <c:pt idx="9">
                  <c:v>1.4525599999999912</c:v>
                </c:pt>
                <c:pt idx="10">
                  <c:v>1.5775799999999975</c:v>
                </c:pt>
                <c:pt idx="11">
                  <c:v>1.727649999999997</c:v>
                </c:pt>
                <c:pt idx="12">
                  <c:v>1.857379999999992</c:v>
                </c:pt>
                <c:pt idx="13">
                  <c:v>2.0121599999999944</c:v>
                </c:pt>
                <c:pt idx="14">
                  <c:v>2.1644599999999912</c:v>
                </c:pt>
                <c:pt idx="15">
                  <c:v>2.339579999999998</c:v>
                </c:pt>
                <c:pt idx="16">
                  <c:v>2.5380199999999888</c:v>
                </c:pt>
                <c:pt idx="17">
                  <c:v>2.6784099999999995</c:v>
                </c:pt>
                <c:pt idx="18">
                  <c:v>2.8155799999999971</c:v>
                </c:pt>
                <c:pt idx="19">
                  <c:v>2.9405999999999892</c:v>
                </c:pt>
                <c:pt idx="20">
                  <c:v>3.0683399999999921</c:v>
                </c:pt>
                <c:pt idx="21">
                  <c:v>3.2256</c:v>
                </c:pt>
                <c:pt idx="22">
                  <c:v>3.3960099999999898</c:v>
                </c:pt>
                <c:pt idx="23">
                  <c:v>3.5502999999999929</c:v>
                </c:pt>
                <c:pt idx="24">
                  <c:v>3.680019999999999</c:v>
                </c:pt>
                <c:pt idx="25">
                  <c:v>3.8601099999999917</c:v>
                </c:pt>
                <c:pt idx="26">
                  <c:v>4.0354799999999926</c:v>
                </c:pt>
                <c:pt idx="27">
                  <c:v>4.2088600000000014</c:v>
                </c:pt>
                <c:pt idx="28">
                  <c:v>4.3653800000000018</c:v>
                </c:pt>
                <c:pt idx="29">
                  <c:v>4.52015999999999</c:v>
                </c:pt>
                <c:pt idx="30">
                  <c:v>4.659559999999999</c:v>
                </c:pt>
                <c:pt idx="31">
                  <c:v>4.8277399999999915</c:v>
                </c:pt>
                <c:pt idx="32">
                  <c:v>4.984499999999997</c:v>
                </c:pt>
                <c:pt idx="33">
                  <c:v>5.1229099999999903</c:v>
                </c:pt>
                <c:pt idx="34">
                  <c:v>5.2776899999999927</c:v>
                </c:pt>
                <c:pt idx="35">
                  <c:v>5.4299999999999926</c:v>
                </c:pt>
                <c:pt idx="36">
                  <c:v>5.6051199999999994</c:v>
                </c:pt>
                <c:pt idx="37">
                  <c:v>5.7435299999999927</c:v>
                </c:pt>
                <c:pt idx="38">
                  <c:v>5.8955799999999954</c:v>
                </c:pt>
                <c:pt idx="39">
                  <c:v>6.0506099999999918</c:v>
                </c:pt>
                <c:pt idx="40">
                  <c:v>6.2224999999999966</c:v>
                </c:pt>
                <c:pt idx="41">
                  <c:v>6.3517399999999924</c:v>
                </c:pt>
                <c:pt idx="42">
                  <c:v>6.5174299999999903</c:v>
                </c:pt>
                <c:pt idx="43">
                  <c:v>6.6843700000000013</c:v>
                </c:pt>
                <c:pt idx="44">
                  <c:v>6.8423699999999883</c:v>
                </c:pt>
                <c:pt idx="45">
                  <c:v>6.9735900000000015</c:v>
                </c:pt>
                <c:pt idx="46">
                  <c:v>7.122169999999997</c:v>
                </c:pt>
                <c:pt idx="47">
                  <c:v>7.2784399999999891</c:v>
                </c:pt>
                <c:pt idx="48">
                  <c:v>7.4480999999999966</c:v>
                </c:pt>
                <c:pt idx="49">
                  <c:v>7.5892399999999895</c:v>
                </c:pt>
                <c:pt idx="50">
                  <c:v>7.7264100000000013</c:v>
                </c:pt>
                <c:pt idx="51">
                  <c:v>7.9285699999999935</c:v>
                </c:pt>
                <c:pt idx="52">
                  <c:v>8.0880700000000019</c:v>
                </c:pt>
                <c:pt idx="53">
                  <c:v>8.2567399999999935</c:v>
                </c:pt>
                <c:pt idx="54">
                  <c:v>8.4881699999999967</c:v>
                </c:pt>
                <c:pt idx="55">
                  <c:v>8.6412100000000009</c:v>
                </c:pt>
                <c:pt idx="56">
                  <c:v>8.8126099999999923</c:v>
                </c:pt>
                <c:pt idx="57">
                  <c:v>8.9681399999999911</c:v>
                </c:pt>
                <c:pt idx="58">
                  <c:v>9.1251499999999908</c:v>
                </c:pt>
                <c:pt idx="59">
                  <c:v>9.2930799999999891</c:v>
                </c:pt>
                <c:pt idx="60">
                  <c:v>9.4205699999999979</c:v>
                </c:pt>
                <c:pt idx="61">
                  <c:v>9.5731199999999887</c:v>
                </c:pt>
                <c:pt idx="62">
                  <c:v>9.7378299999999882</c:v>
                </c:pt>
                <c:pt idx="63">
                  <c:v>9.8926099999999906</c:v>
                </c:pt>
                <c:pt idx="64">
                  <c:v>10.048629999999989</c:v>
                </c:pt>
                <c:pt idx="65">
                  <c:v>10.233419999999995</c:v>
                </c:pt>
                <c:pt idx="66">
                  <c:v>10.384239999999991</c:v>
                </c:pt>
                <c:pt idx="67">
                  <c:v>10.559599999999989</c:v>
                </c:pt>
                <c:pt idx="68">
                  <c:v>10.743899999999996</c:v>
                </c:pt>
                <c:pt idx="69">
                  <c:v>10.896450000000002</c:v>
                </c:pt>
                <c:pt idx="70">
                  <c:v>11.071569999999994</c:v>
                </c:pt>
                <c:pt idx="71">
                  <c:v>11.223379999999992</c:v>
                </c:pt>
                <c:pt idx="72">
                  <c:v>11.378900000000002</c:v>
                </c:pt>
                <c:pt idx="73">
                  <c:v>11.531449999999992</c:v>
                </c:pt>
                <c:pt idx="74">
                  <c:v>11.658449999999988</c:v>
                </c:pt>
                <c:pt idx="75">
                  <c:v>11.787679999999995</c:v>
                </c:pt>
                <c:pt idx="76">
                  <c:v>11.93625999999999</c:v>
                </c:pt>
                <c:pt idx="77">
                  <c:v>12.090299999999999</c:v>
                </c:pt>
                <c:pt idx="78">
                  <c:v>12.218049999999991</c:v>
                </c:pt>
                <c:pt idx="79">
                  <c:v>12.368859999999998</c:v>
                </c:pt>
                <c:pt idx="80">
                  <c:v>12.524379999999994</c:v>
                </c:pt>
                <c:pt idx="81">
                  <c:v>12.695539999999994</c:v>
                </c:pt>
                <c:pt idx="82">
                  <c:v>12.848579999999998</c:v>
                </c:pt>
                <c:pt idx="83">
                  <c:v>12.987489999999994</c:v>
                </c:pt>
                <c:pt idx="84">
                  <c:v>13.116969999999995</c:v>
                </c:pt>
                <c:pt idx="85">
                  <c:v>13.26827999999999</c:v>
                </c:pt>
                <c:pt idx="86">
                  <c:v>13.425539999999998</c:v>
                </c:pt>
                <c:pt idx="87">
                  <c:v>13.564439999999991</c:v>
                </c:pt>
                <c:pt idx="88">
                  <c:v>13.720959999999991</c:v>
                </c:pt>
                <c:pt idx="89">
                  <c:v>13.873259999999988</c:v>
                </c:pt>
                <c:pt idx="90">
                  <c:v>14.011179999999996</c:v>
                </c:pt>
                <c:pt idx="91">
                  <c:v>14.181829999999991</c:v>
                </c:pt>
                <c:pt idx="92">
                  <c:v>14.33735999999999</c:v>
                </c:pt>
                <c:pt idx="93">
                  <c:v>14.490649999999988</c:v>
                </c:pt>
                <c:pt idx="94">
                  <c:v>14.643699999999995</c:v>
                </c:pt>
                <c:pt idx="95">
                  <c:v>14.801449999999988</c:v>
                </c:pt>
                <c:pt idx="96">
                  <c:v>14.95872</c:v>
                </c:pt>
                <c:pt idx="97">
                  <c:v>15.124159999999989</c:v>
                </c:pt>
                <c:pt idx="98">
                  <c:v>15.279659999999993</c:v>
                </c:pt>
                <c:pt idx="99">
                  <c:v>15.48035999999999</c:v>
                </c:pt>
                <c:pt idx="100">
                  <c:v>15.633659999999992</c:v>
                </c:pt>
                <c:pt idx="101">
                  <c:v>15.790659999999988</c:v>
                </c:pt>
                <c:pt idx="102">
                  <c:v>15.960859999999997</c:v>
                </c:pt>
                <c:pt idx="103">
                  <c:v>16.091560000000001</c:v>
                </c:pt>
                <c:pt idx="104">
                  <c:v>16.24405999999999</c:v>
                </c:pt>
                <c:pt idx="105">
                  <c:v>16.395659999999992</c:v>
                </c:pt>
                <c:pt idx="106">
                  <c:v>16.552459999999996</c:v>
                </c:pt>
                <c:pt idx="107">
                  <c:v>16.707160000000002</c:v>
                </c:pt>
                <c:pt idx="108">
                  <c:v>16.861959999999996</c:v>
                </c:pt>
                <c:pt idx="109">
                  <c:v>17.032859999999999</c:v>
                </c:pt>
                <c:pt idx="110">
                  <c:v>17.15715999999999</c:v>
                </c:pt>
                <c:pt idx="111">
                  <c:v>17.28886</c:v>
                </c:pt>
                <c:pt idx="112">
                  <c:v>17.436659999999989</c:v>
                </c:pt>
                <c:pt idx="113">
                  <c:v>17.594459999999998</c:v>
                </c:pt>
                <c:pt idx="114">
                  <c:v>17.776060000000001</c:v>
                </c:pt>
                <c:pt idx="115">
                  <c:v>17.930359999999993</c:v>
                </c:pt>
                <c:pt idx="116">
                  <c:v>18.074159999999992</c:v>
                </c:pt>
                <c:pt idx="117">
                  <c:v>18.226459999999989</c:v>
                </c:pt>
                <c:pt idx="118">
                  <c:v>18.379059999999996</c:v>
                </c:pt>
                <c:pt idx="119">
                  <c:v>18.570059999999998</c:v>
                </c:pt>
                <c:pt idx="120">
                  <c:v>18.752559999999988</c:v>
                </c:pt>
                <c:pt idx="121">
                  <c:v>18.906359999999992</c:v>
                </c:pt>
                <c:pt idx="122">
                  <c:v>19.076560000000001</c:v>
                </c:pt>
                <c:pt idx="123">
                  <c:v>19.238259999999997</c:v>
                </c:pt>
                <c:pt idx="124">
                  <c:v>19.391559999999998</c:v>
                </c:pt>
                <c:pt idx="125">
                  <c:v>19.543659999999988</c:v>
                </c:pt>
                <c:pt idx="126">
                  <c:v>19.674859999999995</c:v>
                </c:pt>
                <c:pt idx="127">
                  <c:v>19.839559999999992</c:v>
                </c:pt>
                <c:pt idx="128">
                  <c:v>19.99436</c:v>
                </c:pt>
                <c:pt idx="129">
                  <c:v>20.165759999999992</c:v>
                </c:pt>
                <c:pt idx="130">
                  <c:v>20.299459999999996</c:v>
                </c:pt>
                <c:pt idx="131">
                  <c:v>20.493159999999989</c:v>
                </c:pt>
                <c:pt idx="132">
                  <c:v>20.676959999999994</c:v>
                </c:pt>
                <c:pt idx="133">
                  <c:v>20.80986</c:v>
                </c:pt>
                <c:pt idx="134">
                  <c:v>21.007059999999996</c:v>
                </c:pt>
                <c:pt idx="135">
                  <c:v>21.16355999999999</c:v>
                </c:pt>
                <c:pt idx="136">
                  <c:v>21.317160000000001</c:v>
                </c:pt>
                <c:pt idx="137">
                  <c:v>21.472659999999991</c:v>
                </c:pt>
                <c:pt idx="138">
                  <c:v>21.626259999999988</c:v>
                </c:pt>
                <c:pt idx="139">
                  <c:v>21.779259999999994</c:v>
                </c:pt>
                <c:pt idx="140">
                  <c:v>21.908959999999993</c:v>
                </c:pt>
                <c:pt idx="141">
                  <c:v>22.059559999999991</c:v>
                </c:pt>
                <c:pt idx="142">
                  <c:v>22.217559999999992</c:v>
                </c:pt>
                <c:pt idx="143">
                  <c:v>22.414959999999994</c:v>
                </c:pt>
                <c:pt idx="144">
                  <c:v>22.57226</c:v>
                </c:pt>
                <c:pt idx="145">
                  <c:v>22.761060000000001</c:v>
                </c:pt>
                <c:pt idx="146">
                  <c:v>22.915859999999995</c:v>
                </c:pt>
                <c:pt idx="147">
                  <c:v>23.071559999999991</c:v>
                </c:pt>
                <c:pt idx="148">
                  <c:v>23.228059999999999</c:v>
                </c:pt>
                <c:pt idx="149">
                  <c:v>23.398959999999988</c:v>
                </c:pt>
                <c:pt idx="150">
                  <c:v>23.553759999999997</c:v>
                </c:pt>
                <c:pt idx="151">
                  <c:v>23.708059999999989</c:v>
                </c:pt>
                <c:pt idx="152">
                  <c:v>23.86336</c:v>
                </c:pt>
                <c:pt idx="153">
                  <c:v>24.03546</c:v>
                </c:pt>
                <c:pt idx="154">
                  <c:v>24.191559999999996</c:v>
                </c:pt>
                <c:pt idx="155">
                  <c:v>24.32526</c:v>
                </c:pt>
                <c:pt idx="156">
                  <c:v>24.450959999999995</c:v>
                </c:pt>
                <c:pt idx="157">
                  <c:v>24.602559999999997</c:v>
                </c:pt>
                <c:pt idx="158">
                  <c:v>24.77615999999999</c:v>
                </c:pt>
                <c:pt idx="159">
                  <c:v>24.945359999999994</c:v>
                </c:pt>
                <c:pt idx="160">
                  <c:v>25.100359999999995</c:v>
                </c:pt>
                <c:pt idx="161">
                  <c:v>25.253159999999994</c:v>
                </c:pt>
                <c:pt idx="162">
                  <c:v>25.409959999999998</c:v>
                </c:pt>
                <c:pt idx="163">
                  <c:v>25.562460000000002</c:v>
                </c:pt>
                <c:pt idx="164">
                  <c:v>25.719259999999991</c:v>
                </c:pt>
                <c:pt idx="165">
                  <c:v>25.875059999999991</c:v>
                </c:pt>
                <c:pt idx="166">
                  <c:v>26.029259999999994</c:v>
                </c:pt>
                <c:pt idx="167">
                  <c:v>26.185359999999989</c:v>
                </c:pt>
                <c:pt idx="168">
                  <c:v>26.382259999999988</c:v>
                </c:pt>
                <c:pt idx="169">
                  <c:v>26.539259999999999</c:v>
                </c:pt>
                <c:pt idx="170">
                  <c:v>26.676159999999996</c:v>
                </c:pt>
                <c:pt idx="171">
                  <c:v>26.806460000000001</c:v>
                </c:pt>
                <c:pt idx="172">
                  <c:v>26.988259999999997</c:v>
                </c:pt>
                <c:pt idx="173">
                  <c:v>27.127159999999989</c:v>
                </c:pt>
                <c:pt idx="174">
                  <c:v>27.296059999999997</c:v>
                </c:pt>
                <c:pt idx="175">
                  <c:v>27.448160000000001</c:v>
                </c:pt>
                <c:pt idx="176">
                  <c:v>27.591759999999994</c:v>
                </c:pt>
                <c:pt idx="177">
                  <c:v>27.74275999999999</c:v>
                </c:pt>
                <c:pt idx="178">
                  <c:v>27.897559999999999</c:v>
                </c:pt>
                <c:pt idx="179">
                  <c:v>28.07195999999999</c:v>
                </c:pt>
                <c:pt idx="180">
                  <c:v>28.239859999999993</c:v>
                </c:pt>
                <c:pt idx="181">
                  <c:v>28.39546</c:v>
                </c:pt>
                <c:pt idx="182">
                  <c:v>28.534359999999992</c:v>
                </c:pt>
                <c:pt idx="183">
                  <c:v>28.704259999999991</c:v>
                </c:pt>
                <c:pt idx="184">
                  <c:v>28.857559999999992</c:v>
                </c:pt>
                <c:pt idx="185">
                  <c:v>29.030459999999991</c:v>
                </c:pt>
                <c:pt idx="186">
                  <c:v>29.184159999999991</c:v>
                </c:pt>
                <c:pt idx="187">
                  <c:v>29.340260000000001</c:v>
                </c:pt>
                <c:pt idx="188">
                  <c:v>29.47636</c:v>
                </c:pt>
                <c:pt idx="189">
                  <c:v>29.645359999999997</c:v>
                </c:pt>
                <c:pt idx="190">
                  <c:v>29.799859999999995</c:v>
                </c:pt>
                <c:pt idx="191">
                  <c:v>29.954160000000002</c:v>
                </c:pt>
                <c:pt idx="192">
                  <c:v>30.083659999999995</c:v>
                </c:pt>
                <c:pt idx="193">
                  <c:v>30.264959999999988</c:v>
                </c:pt>
                <c:pt idx="194">
                  <c:v>30.419460000000001</c:v>
                </c:pt>
                <c:pt idx="195">
                  <c:v>30.573759999999993</c:v>
                </c:pt>
                <c:pt idx="196">
                  <c:v>30.728259999999992</c:v>
                </c:pt>
                <c:pt idx="197">
                  <c:v>30.899659999999997</c:v>
                </c:pt>
                <c:pt idx="198">
                  <c:v>31.057459999999992</c:v>
                </c:pt>
                <c:pt idx="199">
                  <c:v>31.187460000000002</c:v>
                </c:pt>
                <c:pt idx="200">
                  <c:v>31.364260000000002</c:v>
                </c:pt>
                <c:pt idx="201">
                  <c:v>31.536959999999993</c:v>
                </c:pt>
                <c:pt idx="202">
                  <c:v>31.691459999999992</c:v>
                </c:pt>
                <c:pt idx="203">
                  <c:v>31.846260000000001</c:v>
                </c:pt>
                <c:pt idx="204">
                  <c:v>32.015159999999995</c:v>
                </c:pt>
                <c:pt idx="205">
                  <c:v>32.172659999999993</c:v>
                </c:pt>
                <c:pt idx="206">
                  <c:v>32.325759999999988</c:v>
                </c:pt>
                <c:pt idx="207">
                  <c:v>32.495159999999998</c:v>
                </c:pt>
                <c:pt idx="208">
                  <c:v>32.648959999999988</c:v>
                </c:pt>
                <c:pt idx="209">
                  <c:v>32.790259999999989</c:v>
                </c:pt>
                <c:pt idx="210">
                  <c:v>32.944859999999991</c:v>
                </c:pt>
                <c:pt idx="211">
                  <c:v>33.074860000000001</c:v>
                </c:pt>
                <c:pt idx="212">
                  <c:v>33.225359999999995</c:v>
                </c:pt>
                <c:pt idx="213">
                  <c:v>33.383659999999992</c:v>
                </c:pt>
                <c:pt idx="214">
                  <c:v>33.537959999999998</c:v>
                </c:pt>
                <c:pt idx="215">
                  <c:v>33.725960000000001</c:v>
                </c:pt>
                <c:pt idx="216">
                  <c:v>33.882259999999988</c:v>
                </c:pt>
                <c:pt idx="217">
                  <c:v>34.029259999999994</c:v>
                </c:pt>
                <c:pt idx="218">
                  <c:v>34.157559999999989</c:v>
                </c:pt>
                <c:pt idx="219">
                  <c:v>34.312059999999988</c:v>
                </c:pt>
                <c:pt idx="220">
                  <c:v>34.480759999999989</c:v>
                </c:pt>
                <c:pt idx="221">
                  <c:v>34.637059999999991</c:v>
                </c:pt>
                <c:pt idx="222">
                  <c:v>34.793759999999992</c:v>
                </c:pt>
                <c:pt idx="223">
                  <c:v>34.947359999999989</c:v>
                </c:pt>
                <c:pt idx="224">
                  <c:v>35.115259999999992</c:v>
                </c:pt>
                <c:pt idx="225">
                  <c:v>35.273259999999993</c:v>
                </c:pt>
                <c:pt idx="226">
                  <c:v>35.428259999999995</c:v>
                </c:pt>
                <c:pt idx="227">
                  <c:v>35.62675999999999</c:v>
                </c:pt>
                <c:pt idx="228">
                  <c:v>35.781959999999998</c:v>
                </c:pt>
                <c:pt idx="229">
                  <c:v>35.953859999999992</c:v>
                </c:pt>
                <c:pt idx="230">
                  <c:v>36.154359999999997</c:v>
                </c:pt>
                <c:pt idx="231">
                  <c:v>36.292259999999999</c:v>
                </c:pt>
                <c:pt idx="232">
                  <c:v>36.476259999999996</c:v>
                </c:pt>
                <c:pt idx="233">
                  <c:v>36.611959999999996</c:v>
                </c:pt>
                <c:pt idx="234">
                  <c:v>36.807159999999996</c:v>
                </c:pt>
                <c:pt idx="235">
                  <c:v>36.961259999999996</c:v>
                </c:pt>
                <c:pt idx="236">
                  <c:v>37.115259999999992</c:v>
                </c:pt>
                <c:pt idx="237">
                  <c:v>37.269759999999991</c:v>
                </c:pt>
                <c:pt idx="238">
                  <c:v>37.424859999999995</c:v>
                </c:pt>
                <c:pt idx="239">
                  <c:v>37.573359999999994</c:v>
                </c:pt>
                <c:pt idx="240">
                  <c:v>37.749259999999992</c:v>
                </c:pt>
                <c:pt idx="241">
                  <c:v>37.904060000000001</c:v>
                </c:pt>
                <c:pt idx="242">
                  <c:v>38.07495999999999</c:v>
                </c:pt>
                <c:pt idx="243">
                  <c:v>38.23366</c:v>
                </c:pt>
                <c:pt idx="244">
                  <c:v>38.367359999999991</c:v>
                </c:pt>
                <c:pt idx="245">
                  <c:v>38.544759999999997</c:v>
                </c:pt>
                <c:pt idx="246">
                  <c:v>38.711459999999988</c:v>
                </c:pt>
                <c:pt idx="247">
                  <c:v>38.868960000000001</c:v>
                </c:pt>
                <c:pt idx="248">
                  <c:v>39.007859999999994</c:v>
                </c:pt>
                <c:pt idx="249">
                  <c:v>39.178259999999995</c:v>
                </c:pt>
                <c:pt idx="250">
                  <c:v>39.311459999999997</c:v>
                </c:pt>
                <c:pt idx="251">
                  <c:v>39.471159999999998</c:v>
                </c:pt>
                <c:pt idx="252">
                  <c:v>39.641159999999999</c:v>
                </c:pt>
                <c:pt idx="253">
                  <c:v>39.793659999999988</c:v>
                </c:pt>
                <c:pt idx="254">
                  <c:v>39.950159999999997</c:v>
                </c:pt>
                <c:pt idx="255">
                  <c:v>40.076160000000002</c:v>
                </c:pt>
                <c:pt idx="256">
                  <c:v>40.228459999999998</c:v>
                </c:pt>
                <c:pt idx="257">
                  <c:v>40.368859999999998</c:v>
                </c:pt>
                <c:pt idx="258">
                  <c:v>40.536359999999988</c:v>
                </c:pt>
                <c:pt idx="259">
                  <c:v>40.691559999999996</c:v>
                </c:pt>
              </c:numCache>
            </c:numRef>
          </c:xVal>
          <c:yVal>
            <c:numRef>
              <c:f>'20240109 Syringe 6 24.5% 3x20mm'!$F$6:$F$265</c:f>
              <c:numCache>
                <c:formatCode>0.00E+00</c:formatCode>
                <c:ptCount val="260"/>
                <c:pt idx="0">
                  <c:v>-1.0449935309877583E-5</c:v>
                </c:pt>
                <c:pt idx="1">
                  <c:v>1.4342748079867228E-2</c:v>
                </c:pt>
                <c:pt idx="2">
                  <c:v>1.3001849604316475E-2</c:v>
                </c:pt>
                <c:pt idx="3">
                  <c:v>1.2815479929899593E-2</c:v>
                </c:pt>
                <c:pt idx="4">
                  <c:v>1.7003757612865572E-2</c:v>
                </c:pt>
                <c:pt idx="5">
                  <c:v>1.843266240574842E-2</c:v>
                </c:pt>
                <c:pt idx="6">
                  <c:v>2.7292828782886407E-2</c:v>
                </c:pt>
                <c:pt idx="7">
                  <c:v>2.4390070785416655E-2</c:v>
                </c:pt>
                <c:pt idx="8">
                  <c:v>2.7887784082983712E-2</c:v>
                </c:pt>
                <c:pt idx="9">
                  <c:v>2.6928115936142655E-2</c:v>
                </c:pt>
                <c:pt idx="10">
                  <c:v>3.0360867533545687E-2</c:v>
                </c:pt>
                <c:pt idx="11">
                  <c:v>3.0375054477848946E-2</c:v>
                </c:pt>
                <c:pt idx="12">
                  <c:v>3.6532563147184491E-2</c:v>
                </c:pt>
                <c:pt idx="13">
                  <c:v>3.6336455736729466E-2</c:v>
                </c:pt>
                <c:pt idx="14">
                  <c:v>3.9995310231078204E-2</c:v>
                </c:pt>
                <c:pt idx="15">
                  <c:v>4.3121441299909753E-2</c:v>
                </c:pt>
                <c:pt idx="16">
                  <c:v>3.7203057202991843E-2</c:v>
                </c:pt>
                <c:pt idx="17">
                  <c:v>3.5723768793436361E-2</c:v>
                </c:pt>
                <c:pt idx="18">
                  <c:v>3.9659835038648117E-2</c:v>
                </c:pt>
                <c:pt idx="19">
                  <c:v>4.2317381360084776E-2</c:v>
                </c:pt>
                <c:pt idx="20">
                  <c:v>4.6547763546907699E-2</c:v>
                </c:pt>
                <c:pt idx="21">
                  <c:v>4.997981435326531E-2</c:v>
                </c:pt>
                <c:pt idx="22">
                  <c:v>5.521086911181957E-2</c:v>
                </c:pt>
                <c:pt idx="23">
                  <c:v>6.5707684083142662E-2</c:v>
                </c:pt>
                <c:pt idx="24">
                  <c:v>7.3388476171966643E-2</c:v>
                </c:pt>
                <c:pt idx="25">
                  <c:v>8.4050922292001978E-2</c:v>
                </c:pt>
                <c:pt idx="26">
                  <c:v>9.8421376064362645E-2</c:v>
                </c:pt>
                <c:pt idx="27">
                  <c:v>0.10872080427413618</c:v>
                </c:pt>
                <c:pt idx="28">
                  <c:v>0.12001739295168086</c:v>
                </c:pt>
                <c:pt idx="29">
                  <c:v>0.12385699449461693</c:v>
                </c:pt>
                <c:pt idx="30">
                  <c:v>0.13460623277075448</c:v>
                </c:pt>
                <c:pt idx="31">
                  <c:v>0.14752629354108374</c:v>
                </c:pt>
                <c:pt idx="32">
                  <c:v>0.15323415511871694</c:v>
                </c:pt>
                <c:pt idx="33">
                  <c:v>0.16312060553567656</c:v>
                </c:pt>
                <c:pt idx="34">
                  <c:v>0.17131863845715373</c:v>
                </c:pt>
                <c:pt idx="35">
                  <c:v>0.18856469864834061</c:v>
                </c:pt>
                <c:pt idx="36">
                  <c:v>0.19413443920016094</c:v>
                </c:pt>
                <c:pt idx="37">
                  <c:v>0.20405397347345092</c:v>
                </c:pt>
                <c:pt idx="38">
                  <c:v>0.20498064740002553</c:v>
                </c:pt>
                <c:pt idx="39">
                  <c:v>0.21623347738089674</c:v>
                </c:pt>
                <c:pt idx="40">
                  <c:v>0.22110919033575652</c:v>
                </c:pt>
                <c:pt idx="41">
                  <c:v>0.23908293239155043</c:v>
                </c:pt>
                <c:pt idx="42">
                  <c:v>0.24973544520595353</c:v>
                </c:pt>
                <c:pt idx="43">
                  <c:v>0.26801851316970354</c:v>
                </c:pt>
                <c:pt idx="44">
                  <c:v>0.28635063650663312</c:v>
                </c:pt>
                <c:pt idx="45">
                  <c:v>0.29608820957010595</c:v>
                </c:pt>
                <c:pt idx="46">
                  <c:v>0.30178156640284554</c:v>
                </c:pt>
                <c:pt idx="47">
                  <c:v>0.3165649164806893</c:v>
                </c:pt>
                <c:pt idx="48">
                  <c:v>0.34246745731678885</c:v>
                </c:pt>
                <c:pt idx="49">
                  <c:v>0.35431710050890108</c:v>
                </c:pt>
                <c:pt idx="50">
                  <c:v>0.39132620156697268</c:v>
                </c:pt>
                <c:pt idx="51">
                  <c:v>0.41072034928704043</c:v>
                </c:pt>
                <c:pt idx="52">
                  <c:v>0.44495839217178307</c:v>
                </c:pt>
                <c:pt idx="53">
                  <c:v>0.46911221488756161</c:v>
                </c:pt>
                <c:pt idx="54">
                  <c:v>0.49246012790110455</c:v>
                </c:pt>
                <c:pt idx="55">
                  <c:v>0.49680975864791249</c:v>
                </c:pt>
                <c:pt idx="56">
                  <c:v>0.51396577533849563</c:v>
                </c:pt>
                <c:pt idx="57">
                  <c:v>0.53898189698946686</c:v>
                </c:pt>
                <c:pt idx="58">
                  <c:v>0.55049621981507757</c:v>
                </c:pt>
                <c:pt idx="59">
                  <c:v>0.57809980868294342</c:v>
                </c:pt>
                <c:pt idx="60">
                  <c:v>0.58984074777568418</c:v>
                </c:pt>
                <c:pt idx="61">
                  <c:v>0.62029761553371976</c:v>
                </c:pt>
                <c:pt idx="62">
                  <c:v>0.63318198485313093</c:v>
                </c:pt>
                <c:pt idx="63">
                  <c:v>0.66187522230929741</c:v>
                </c:pt>
                <c:pt idx="64">
                  <c:v>0.69148242166842377</c:v>
                </c:pt>
                <c:pt idx="65">
                  <c:v>0.70444395949016236</c:v>
                </c:pt>
                <c:pt idx="66">
                  <c:v>0.7364264330566157</c:v>
                </c:pt>
                <c:pt idx="67">
                  <c:v>0.75537468210220093</c:v>
                </c:pt>
                <c:pt idx="68">
                  <c:v>0.76206511791538079</c:v>
                </c:pt>
                <c:pt idx="69">
                  <c:v>0.77707899565223615</c:v>
                </c:pt>
                <c:pt idx="70">
                  <c:v>0.78571086712322813</c:v>
                </c:pt>
                <c:pt idx="71">
                  <c:v>0.78875213728569893</c:v>
                </c:pt>
                <c:pt idx="72">
                  <c:v>0.78906586350952168</c:v>
                </c:pt>
                <c:pt idx="73">
                  <c:v>0.78906252252895626</c:v>
                </c:pt>
                <c:pt idx="74">
                  <c:v>0.78920561428195179</c:v>
                </c:pt>
                <c:pt idx="75">
                  <c:v>0.78346369100001778</c:v>
                </c:pt>
                <c:pt idx="76">
                  <c:v>0.78595541060314822</c:v>
                </c:pt>
                <c:pt idx="77">
                  <c:v>0.78390274473870802</c:v>
                </c:pt>
                <c:pt idx="78">
                  <c:v>0.78795478375320405</c:v>
                </c:pt>
                <c:pt idx="79">
                  <c:v>0.79041578263259904</c:v>
                </c:pt>
                <c:pt idx="80">
                  <c:v>0.79377501636009729</c:v>
                </c:pt>
                <c:pt idx="81">
                  <c:v>0.80800588233468962</c:v>
                </c:pt>
                <c:pt idx="82">
                  <c:v>0.82307745310179603</c:v>
                </c:pt>
                <c:pt idx="83">
                  <c:v>0.82946117060160729</c:v>
                </c:pt>
                <c:pt idx="84">
                  <c:v>0.83057673216112249</c:v>
                </c:pt>
                <c:pt idx="85">
                  <c:v>0.83322344066755449</c:v>
                </c:pt>
                <c:pt idx="86">
                  <c:v>0.83996570242316326</c:v>
                </c:pt>
                <c:pt idx="87">
                  <c:v>0.86109618218926076</c:v>
                </c:pt>
                <c:pt idx="88">
                  <c:v>0.8710775653466758</c:v>
                </c:pt>
                <c:pt idx="89">
                  <c:v>0.88227555435387628</c:v>
                </c:pt>
                <c:pt idx="90">
                  <c:v>0.89296098804994817</c:v>
                </c:pt>
                <c:pt idx="91">
                  <c:v>0.90663211754884199</c:v>
                </c:pt>
                <c:pt idx="92">
                  <c:v>0.91748378539987441</c:v>
                </c:pt>
                <c:pt idx="93">
                  <c:v>0.92997579322118007</c:v>
                </c:pt>
                <c:pt idx="94">
                  <c:v>0.93778716875771195</c:v>
                </c:pt>
                <c:pt idx="95">
                  <c:v>0.94717369439982679</c:v>
                </c:pt>
                <c:pt idx="96">
                  <c:v>0.95710129591887227</c:v>
                </c:pt>
                <c:pt idx="97">
                  <c:v>0.97509288370012515</c:v>
                </c:pt>
                <c:pt idx="98">
                  <c:v>0.98827182972060634</c:v>
                </c:pt>
                <c:pt idx="99">
                  <c:v>1.0024718119968015</c:v>
                </c:pt>
                <c:pt idx="100">
                  <c:v>1.0068672386235544</c:v>
                </c:pt>
                <c:pt idx="101">
                  <c:v>1.024850677671721</c:v>
                </c:pt>
                <c:pt idx="102">
                  <c:v>1.0415246153129185</c:v>
                </c:pt>
                <c:pt idx="103">
                  <c:v>1.0535602940813911</c:v>
                </c:pt>
                <c:pt idx="104">
                  <c:v>1.0647207989163943</c:v>
                </c:pt>
                <c:pt idx="105">
                  <c:v>1.0822071652462963</c:v>
                </c:pt>
                <c:pt idx="106">
                  <c:v>1.083678826441683</c:v>
                </c:pt>
                <c:pt idx="107">
                  <c:v>1.1034175025966395</c:v>
                </c:pt>
                <c:pt idx="108">
                  <c:v>1.1131063462362565</c:v>
                </c:pt>
                <c:pt idx="109">
                  <c:v>1.1280845325221935</c:v>
                </c:pt>
                <c:pt idx="110">
                  <c:v>1.1597472498023405</c:v>
                </c:pt>
                <c:pt idx="111">
                  <c:v>1.1736318761080955</c:v>
                </c:pt>
                <c:pt idx="112">
                  <c:v>1.1814342880382329</c:v>
                </c:pt>
                <c:pt idx="113">
                  <c:v>1.2088026229818969</c:v>
                </c:pt>
                <c:pt idx="114">
                  <c:v>1.2209214188278497</c:v>
                </c:pt>
                <c:pt idx="115">
                  <c:v>1.2593231383703709</c:v>
                </c:pt>
                <c:pt idx="116">
                  <c:v>1.2912425407427366</c:v>
                </c:pt>
                <c:pt idx="117">
                  <c:v>1.3094989623492943</c:v>
                </c:pt>
                <c:pt idx="118">
                  <c:v>1.3187811842079042</c:v>
                </c:pt>
                <c:pt idx="119">
                  <c:v>1.2813988711744799</c:v>
                </c:pt>
                <c:pt idx="120">
                  <c:v>1.2257381349551648</c:v>
                </c:pt>
                <c:pt idx="121">
                  <c:v>1.2530298718078177</c:v>
                </c:pt>
                <c:pt idx="122">
                  <c:v>1.2861031347852037</c:v>
                </c:pt>
                <c:pt idx="123">
                  <c:v>1.3083385827578042</c:v>
                </c:pt>
                <c:pt idx="124">
                  <c:v>1.3394219251155151</c:v>
                </c:pt>
                <c:pt idx="125">
                  <c:v>1.3498563778325285</c:v>
                </c:pt>
                <c:pt idx="126">
                  <c:v>1.3760439613519873</c:v>
                </c:pt>
                <c:pt idx="127">
                  <c:v>1.3952171154307542</c:v>
                </c:pt>
                <c:pt idx="128">
                  <c:v>1.4078802466468721</c:v>
                </c:pt>
                <c:pt idx="129">
                  <c:v>1.4203934411742023</c:v>
                </c:pt>
                <c:pt idx="130">
                  <c:v>1.4510163801125364</c:v>
                </c:pt>
                <c:pt idx="131">
                  <c:v>1.4688531419651496</c:v>
                </c:pt>
                <c:pt idx="132">
                  <c:v>1.4717956494826143</c:v>
                </c:pt>
                <c:pt idx="133">
                  <c:v>1.4967022521609059</c:v>
                </c:pt>
                <c:pt idx="134">
                  <c:v>1.5251486644918881</c:v>
                </c:pt>
                <c:pt idx="135">
                  <c:v>1.5448131871757593</c:v>
                </c:pt>
                <c:pt idx="136">
                  <c:v>1.5773355957965112</c:v>
                </c:pt>
                <c:pt idx="137">
                  <c:v>1.5878613143240916</c:v>
                </c:pt>
                <c:pt idx="138">
                  <c:v>1.627501641295731</c:v>
                </c:pt>
                <c:pt idx="139">
                  <c:v>1.6412029211070445</c:v>
                </c:pt>
                <c:pt idx="140">
                  <c:v>1.670687482033222</c:v>
                </c:pt>
                <c:pt idx="141">
                  <c:v>1.6804464047773808</c:v>
                </c:pt>
                <c:pt idx="142">
                  <c:v>1.7062412193620797</c:v>
                </c:pt>
                <c:pt idx="143">
                  <c:v>1.7301577509703847</c:v>
                </c:pt>
                <c:pt idx="144">
                  <c:v>1.7382885568438999</c:v>
                </c:pt>
                <c:pt idx="145">
                  <c:v>1.7472920920309585</c:v>
                </c:pt>
                <c:pt idx="146">
                  <c:v>1.7617454999061375</c:v>
                </c:pt>
                <c:pt idx="147">
                  <c:v>1.7736410204655257</c:v>
                </c:pt>
                <c:pt idx="148">
                  <c:v>1.7977270457220262</c:v>
                </c:pt>
                <c:pt idx="149">
                  <c:v>1.8323942008910936</c:v>
                </c:pt>
                <c:pt idx="150">
                  <c:v>1.8428245792415641</c:v>
                </c:pt>
                <c:pt idx="151">
                  <c:v>1.862498880405139</c:v>
                </c:pt>
                <c:pt idx="152">
                  <c:v>1.876571742445188</c:v>
                </c:pt>
                <c:pt idx="153">
                  <c:v>1.9128213815796156</c:v>
                </c:pt>
                <c:pt idx="154">
                  <c:v>1.9294187211298017</c:v>
                </c:pt>
                <c:pt idx="155">
                  <c:v>1.9488192248616771</c:v>
                </c:pt>
                <c:pt idx="156">
                  <c:v>1.9639848320085993</c:v>
                </c:pt>
                <c:pt idx="157">
                  <c:v>1.9699024419758742</c:v>
                </c:pt>
                <c:pt idx="158">
                  <c:v>1.9864932625395912</c:v>
                </c:pt>
                <c:pt idx="159">
                  <c:v>2.0093463844801338</c:v>
                </c:pt>
                <c:pt idx="160">
                  <c:v>2.0236685977526232</c:v>
                </c:pt>
                <c:pt idx="161">
                  <c:v>2.0536640842433123</c:v>
                </c:pt>
                <c:pt idx="162">
                  <c:v>2.0602319631108741</c:v>
                </c:pt>
                <c:pt idx="163">
                  <c:v>2.1007849481881795</c:v>
                </c:pt>
                <c:pt idx="164">
                  <c:v>2.1470624182586144</c:v>
                </c:pt>
                <c:pt idx="165">
                  <c:v>2.1579263092092766</c:v>
                </c:pt>
                <c:pt idx="166">
                  <c:v>2.1931573567079163</c:v>
                </c:pt>
                <c:pt idx="167">
                  <c:v>2.2033905357176984</c:v>
                </c:pt>
                <c:pt idx="168">
                  <c:v>2.2309560700020508</c:v>
                </c:pt>
                <c:pt idx="169">
                  <c:v>2.2625617461505936</c:v>
                </c:pt>
                <c:pt idx="170">
                  <c:v>2.2800171472947675</c:v>
                </c:pt>
                <c:pt idx="171">
                  <c:v>2.3108218029809264</c:v>
                </c:pt>
                <c:pt idx="172">
                  <c:v>2.324123794871011</c:v>
                </c:pt>
                <c:pt idx="173">
                  <c:v>2.3328168633274813</c:v>
                </c:pt>
                <c:pt idx="174">
                  <c:v>2.3411473131616112</c:v>
                </c:pt>
                <c:pt idx="175">
                  <c:v>2.3624040982905457</c:v>
                </c:pt>
                <c:pt idx="176">
                  <c:v>2.3691121353671925</c:v>
                </c:pt>
                <c:pt idx="177">
                  <c:v>2.3889420773327159</c:v>
                </c:pt>
                <c:pt idx="178">
                  <c:v>2.3992282231075586</c:v>
                </c:pt>
                <c:pt idx="179">
                  <c:v>2.4255111468041268</c:v>
                </c:pt>
                <c:pt idx="180">
                  <c:v>2.4566352328272689</c:v>
                </c:pt>
                <c:pt idx="181">
                  <c:v>2.4741574535827509</c:v>
                </c:pt>
                <c:pt idx="182">
                  <c:v>2.4967897448566543</c:v>
                </c:pt>
                <c:pt idx="183">
                  <c:v>2.5038237312567526</c:v>
                </c:pt>
                <c:pt idx="184">
                  <c:v>2.5301938463973448</c:v>
                </c:pt>
                <c:pt idx="185">
                  <c:v>2.5577357493557469</c:v>
                </c:pt>
                <c:pt idx="186">
                  <c:v>2.5684611118439418</c:v>
                </c:pt>
                <c:pt idx="187">
                  <c:v>2.5997546915152792</c:v>
                </c:pt>
                <c:pt idx="188">
                  <c:v>2.611510868738891</c:v>
                </c:pt>
                <c:pt idx="189">
                  <c:v>2.6453965604049823</c:v>
                </c:pt>
                <c:pt idx="190">
                  <c:v>2.6614756405308793</c:v>
                </c:pt>
                <c:pt idx="191">
                  <c:v>2.6861720058955441</c:v>
                </c:pt>
                <c:pt idx="192">
                  <c:v>2.6903767521680777</c:v>
                </c:pt>
                <c:pt idx="193">
                  <c:v>2.7172683862261926</c:v>
                </c:pt>
                <c:pt idx="194">
                  <c:v>2.7467945056911103</c:v>
                </c:pt>
                <c:pt idx="195">
                  <c:v>2.755261039367781</c:v>
                </c:pt>
                <c:pt idx="196">
                  <c:v>2.7702889329255451</c:v>
                </c:pt>
                <c:pt idx="197">
                  <c:v>2.804247148316104</c:v>
                </c:pt>
                <c:pt idx="198">
                  <c:v>2.8083948534570338</c:v>
                </c:pt>
                <c:pt idx="199">
                  <c:v>2.8280585612675964</c:v>
                </c:pt>
                <c:pt idx="200">
                  <c:v>2.8611684935438708</c:v>
                </c:pt>
                <c:pt idx="201">
                  <c:v>2.8787167902452286</c:v>
                </c:pt>
                <c:pt idx="202">
                  <c:v>2.8946565270353499</c:v>
                </c:pt>
                <c:pt idx="203">
                  <c:v>2.9088051722931008</c:v>
                </c:pt>
                <c:pt idx="204">
                  <c:v>2.9142982332665794</c:v>
                </c:pt>
                <c:pt idx="205">
                  <c:v>2.9317194097317909</c:v>
                </c:pt>
                <c:pt idx="206">
                  <c:v>2.9373811494801556</c:v>
                </c:pt>
                <c:pt idx="207">
                  <c:v>2.9500499848094339</c:v>
                </c:pt>
                <c:pt idx="208">
                  <c:v>2.9702466197638415</c:v>
                </c:pt>
                <c:pt idx="209">
                  <c:v>2.9785901075709091</c:v>
                </c:pt>
                <c:pt idx="210">
                  <c:v>3.004173055095364</c:v>
                </c:pt>
                <c:pt idx="211">
                  <c:v>3.0087819785289773</c:v>
                </c:pt>
                <c:pt idx="212">
                  <c:v>3.0152414792464914</c:v>
                </c:pt>
                <c:pt idx="213">
                  <c:v>3.0266097767751963</c:v>
                </c:pt>
                <c:pt idx="214">
                  <c:v>3.0347780668209077</c:v>
                </c:pt>
                <c:pt idx="215">
                  <c:v>3.0476245445314678</c:v>
                </c:pt>
                <c:pt idx="216">
                  <c:v>3.0697964323859956</c:v>
                </c:pt>
                <c:pt idx="217">
                  <c:v>3.0769950231944372</c:v>
                </c:pt>
                <c:pt idx="218">
                  <c:v>3.1016653126132256</c:v>
                </c:pt>
                <c:pt idx="219">
                  <c:v>3.1103217117708075</c:v>
                </c:pt>
                <c:pt idx="220">
                  <c:v>3.1297898499872994</c:v>
                </c:pt>
                <c:pt idx="221">
                  <c:v>3.1336213842844796</c:v>
                </c:pt>
                <c:pt idx="222">
                  <c:v>3.1594854631004115</c:v>
                </c:pt>
                <c:pt idx="223">
                  <c:v>3.1714396545380215</c:v>
                </c:pt>
                <c:pt idx="224">
                  <c:v>3.1804986011100667</c:v>
                </c:pt>
                <c:pt idx="225">
                  <c:v>3.1960960911105634</c:v>
                </c:pt>
                <c:pt idx="226">
                  <c:v>3.2087307017608793</c:v>
                </c:pt>
                <c:pt idx="227">
                  <c:v>3.2383081582442403</c:v>
                </c:pt>
                <c:pt idx="228">
                  <c:v>3.2643596579211578</c:v>
                </c:pt>
                <c:pt idx="229">
                  <c:v>3.2639188114611883</c:v>
                </c:pt>
                <c:pt idx="230">
                  <c:v>3.2935932378682775</c:v>
                </c:pt>
                <c:pt idx="231">
                  <c:v>3.3028884976998252</c:v>
                </c:pt>
                <c:pt idx="232">
                  <c:v>3.3142413126356653</c:v>
                </c:pt>
                <c:pt idx="233">
                  <c:v>3.3198378625193397</c:v>
                </c:pt>
                <c:pt idx="234">
                  <c:v>3.343604457438857</c:v>
                </c:pt>
                <c:pt idx="235">
                  <c:v>3.3551878815210396</c:v>
                </c:pt>
                <c:pt idx="236">
                  <c:v>3.3669098340656896</c:v>
                </c:pt>
                <c:pt idx="237">
                  <c:v>3.4054150425184067</c:v>
                </c:pt>
                <c:pt idx="238">
                  <c:v>3.418524724307654</c:v>
                </c:pt>
                <c:pt idx="239">
                  <c:v>3.46225490041531</c:v>
                </c:pt>
                <c:pt idx="240">
                  <c:v>3.4685123125522841</c:v>
                </c:pt>
                <c:pt idx="241">
                  <c:v>3.4801576670059227</c:v>
                </c:pt>
                <c:pt idx="242">
                  <c:v>3.4996632893946105</c:v>
                </c:pt>
                <c:pt idx="243">
                  <c:v>3.5154636828489565</c:v>
                </c:pt>
                <c:pt idx="244">
                  <c:v>3.5774869498620583</c:v>
                </c:pt>
                <c:pt idx="245">
                  <c:v>3.5815433891924209</c:v>
                </c:pt>
                <c:pt idx="246">
                  <c:v>3.627375938436344</c:v>
                </c:pt>
                <c:pt idx="247">
                  <c:v>3.6633843750714172</c:v>
                </c:pt>
                <c:pt idx="248">
                  <c:v>3.6930237619262343</c:v>
                </c:pt>
                <c:pt idx="249">
                  <c:v>3.7294029659167345</c:v>
                </c:pt>
                <c:pt idx="250">
                  <c:v>3.7589030094357763</c:v>
                </c:pt>
                <c:pt idx="251">
                  <c:v>3.8043761995505929</c:v>
                </c:pt>
                <c:pt idx="252">
                  <c:v>3.8269791553853856</c:v>
                </c:pt>
                <c:pt idx="253">
                  <c:v>3.8889013781082178</c:v>
                </c:pt>
                <c:pt idx="254">
                  <c:v>3.9021039554546495</c:v>
                </c:pt>
                <c:pt idx="255">
                  <c:v>3.9533953409930875</c:v>
                </c:pt>
                <c:pt idx="256">
                  <c:v>3.9806381854472224</c:v>
                </c:pt>
                <c:pt idx="257">
                  <c:v>4.0255059246937268</c:v>
                </c:pt>
                <c:pt idx="258">
                  <c:v>4.0437444190874947</c:v>
                </c:pt>
                <c:pt idx="259">
                  <c:v>4.0786829270683356</c:v>
                </c:pt>
              </c:numCache>
            </c:numRef>
          </c:yVal>
          <c:smooth val="0"/>
          <c:extLst>
            <c:ext xmlns:c16="http://schemas.microsoft.com/office/drawing/2014/chart" uri="{C3380CC4-5D6E-409C-BE32-E72D297353CC}">
              <c16:uniqueId val="{00000005-2012-4256-B838-C45B9F4373AC}"/>
            </c:ext>
          </c:extLst>
        </c:ser>
        <c:dLbls>
          <c:showLegendKey val="0"/>
          <c:showVal val="0"/>
          <c:showCatName val="0"/>
          <c:showSerName val="0"/>
          <c:showPercent val="0"/>
          <c:showBubbleSize val="0"/>
        </c:dLbls>
        <c:axId val="434364656"/>
        <c:axId val="434364984"/>
      </c:scatterChart>
      <c:valAx>
        <c:axId val="4343646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Ram Displacement (mm)</a:t>
                </a:r>
              </a:p>
            </c:rich>
          </c:tx>
          <c:layout/>
          <c:overlay val="0"/>
          <c:spPr>
            <a:noFill/>
            <a:ln>
              <a:noFill/>
            </a:ln>
            <a:effectLst/>
          </c:spPr>
        </c:title>
        <c:numFmt formatCode="#,##0.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434364984"/>
        <c:crossesAt val="0"/>
        <c:crossBetween val="midCat"/>
      </c:valAx>
      <c:valAx>
        <c:axId val="434364984"/>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Extrusion Pressure (MPa)</a:t>
                </a:r>
              </a:p>
            </c:rich>
          </c:tx>
          <c:layout>
            <c:manualLayout>
              <c:xMode val="edge"/>
              <c:yMode val="edge"/>
              <c:x val="1.3280841392557934E-2"/>
              <c:y val="0.31278809155815979"/>
            </c:manualLayout>
          </c:layout>
          <c:overlay val="0"/>
          <c:spPr>
            <a:noFill/>
            <a:ln>
              <a:noFill/>
            </a:ln>
            <a:effectLst/>
          </c:spPr>
        </c:title>
        <c:numFmt formatCode="#,##0.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434364656"/>
        <c:crosses val="autoZero"/>
        <c:crossBetween val="midCat"/>
      </c:valAx>
    </c:plotArea>
    <c:legend>
      <c:legendPos val="t"/>
      <c:layout>
        <c:manualLayout>
          <c:xMode val="edge"/>
          <c:yMode val="edge"/>
          <c:x val="2.116650987770461E-2"/>
          <c:y val="1.8056004720628169E-2"/>
          <c:w val="0.95644402634054559"/>
          <c:h val="6.3040088521728904E-2"/>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6759655002759233E-2"/>
          <c:y val="0.10960784706188473"/>
          <c:w val="0.8931566566578738"/>
          <c:h val="0.73396449230399707"/>
        </c:manualLayout>
      </c:layout>
      <c:scatterChart>
        <c:scatterStyle val="lineMarker"/>
        <c:varyColors val="0"/>
        <c:ser>
          <c:idx val="0"/>
          <c:order val="0"/>
          <c:tx>
            <c:v>Syringe 1 Iron Oxide</c:v>
          </c:tx>
          <c:spPr>
            <a:ln w="19050" cap="rnd">
              <a:noFill/>
              <a:round/>
            </a:ln>
            <a:effectLst/>
          </c:spPr>
          <c:marker>
            <c:symbol val="circle"/>
            <c:size val="3"/>
            <c:spPr>
              <a:solidFill>
                <a:schemeClr val="accent1"/>
              </a:solidFill>
              <a:ln w="9525">
                <a:solidFill>
                  <a:schemeClr val="accent1"/>
                </a:solidFill>
              </a:ln>
              <a:effectLst/>
            </c:spPr>
          </c:marker>
          <c:xVal>
            <c:numRef>
              <c:f>'20240125 Dyes Syringe 1 Iron Ox'!$E$6:$E$223</c:f>
              <c:numCache>
                <c:formatCode>0.00E+00</c:formatCode>
                <c:ptCount val="218"/>
                <c:pt idx="0">
                  <c:v>4.6130000000005111E-2</c:v>
                </c:pt>
                <c:pt idx="1">
                  <c:v>0.20637000000000683</c:v>
                </c:pt>
                <c:pt idx="2">
                  <c:v>0.36536999999999864</c:v>
                </c:pt>
                <c:pt idx="3">
                  <c:v>0.53701999999999828</c:v>
                </c:pt>
                <c:pt idx="4">
                  <c:v>0.70892000000000621</c:v>
                </c:pt>
                <c:pt idx="5">
                  <c:v>0.86393999999999949</c:v>
                </c:pt>
                <c:pt idx="6">
                  <c:v>1.0214500000000015</c:v>
                </c:pt>
                <c:pt idx="7">
                  <c:v>1.1620999999999952</c:v>
                </c:pt>
                <c:pt idx="8">
                  <c:v>1.3029899999999941</c:v>
                </c:pt>
                <c:pt idx="9">
                  <c:v>1.468190000000007</c:v>
                </c:pt>
                <c:pt idx="10">
                  <c:v>1.5959299999999956</c:v>
                </c:pt>
                <c:pt idx="11">
                  <c:v>1.7474899999999991</c:v>
                </c:pt>
                <c:pt idx="12">
                  <c:v>1.8727499999999964</c:v>
                </c:pt>
                <c:pt idx="13">
                  <c:v>2.0017399999999981</c:v>
                </c:pt>
                <c:pt idx="14">
                  <c:v>2.1681700000000035</c:v>
                </c:pt>
                <c:pt idx="15">
                  <c:v>2.3594200000000001</c:v>
                </c:pt>
                <c:pt idx="16">
                  <c:v>2.5308200000000056</c:v>
                </c:pt>
                <c:pt idx="17">
                  <c:v>2.6873400000000061</c:v>
                </c:pt>
                <c:pt idx="18">
                  <c:v>2.8418700000000001</c:v>
                </c:pt>
                <c:pt idx="19">
                  <c:v>3.015500000000003</c:v>
                </c:pt>
                <c:pt idx="20">
                  <c:v>3.1844200000000029</c:v>
                </c:pt>
                <c:pt idx="21">
                  <c:v>3.3198600000000056</c:v>
                </c:pt>
                <c:pt idx="22">
                  <c:v>3.511099999999999</c:v>
                </c:pt>
                <c:pt idx="23">
                  <c:v>3.7010999999999967</c:v>
                </c:pt>
                <c:pt idx="24">
                  <c:v>3.8710200000000015</c:v>
                </c:pt>
                <c:pt idx="25">
                  <c:v>4.0267900000000054</c:v>
                </c:pt>
                <c:pt idx="26">
                  <c:v>4.1954599999999971</c:v>
                </c:pt>
                <c:pt idx="27">
                  <c:v>4.3229599999999948</c:v>
                </c:pt>
                <c:pt idx="28">
                  <c:v>4.4784800000000047</c:v>
                </c:pt>
                <c:pt idx="29">
                  <c:v>4.606970000000004</c:v>
                </c:pt>
                <c:pt idx="30">
                  <c:v>4.7592700000000008</c:v>
                </c:pt>
                <c:pt idx="31">
                  <c:v>4.9271999999999991</c:v>
                </c:pt>
                <c:pt idx="32">
                  <c:v>5.0559400000000068</c:v>
                </c:pt>
                <c:pt idx="33">
                  <c:v>5.2102200000000067</c:v>
                </c:pt>
                <c:pt idx="34">
                  <c:v>5.361779999999996</c:v>
                </c:pt>
                <c:pt idx="35">
                  <c:v>5.4882800000000032</c:v>
                </c:pt>
                <c:pt idx="36">
                  <c:v>5.6175099999999958</c:v>
                </c:pt>
                <c:pt idx="37">
                  <c:v>5.7688200000000052</c:v>
                </c:pt>
                <c:pt idx="38">
                  <c:v>5.9402199999999965</c:v>
                </c:pt>
                <c:pt idx="39">
                  <c:v>6.0952500000000072</c:v>
                </c:pt>
                <c:pt idx="40">
                  <c:v>6.2262199999999979</c:v>
                </c:pt>
                <c:pt idx="41">
                  <c:v>6.3743099999999941</c:v>
                </c:pt>
                <c:pt idx="42">
                  <c:v>6.5471900000000005</c:v>
                </c:pt>
                <c:pt idx="43">
                  <c:v>6.7171100000000052</c:v>
                </c:pt>
                <c:pt idx="44">
                  <c:v>6.8483200000000011</c:v>
                </c:pt>
                <c:pt idx="45">
                  <c:v>6.9998800000000045</c:v>
                </c:pt>
                <c:pt idx="46">
                  <c:v>7.1712799999999959</c:v>
                </c:pt>
                <c:pt idx="47">
                  <c:v>7.3406999999999982</c:v>
                </c:pt>
                <c:pt idx="48">
                  <c:v>7.4974600000000038</c:v>
                </c:pt>
                <c:pt idx="49">
                  <c:v>7.6621700000000033</c:v>
                </c:pt>
                <c:pt idx="50">
                  <c:v>7.7923899999999975</c:v>
                </c:pt>
                <c:pt idx="51">
                  <c:v>7.9451899999999966</c:v>
                </c:pt>
                <c:pt idx="52">
                  <c:v>8.1081499999999949</c:v>
                </c:pt>
                <c:pt idx="53">
                  <c:v>8.2666600000000017</c:v>
                </c:pt>
                <c:pt idx="54">
                  <c:v>8.4100300000000061</c:v>
                </c:pt>
                <c:pt idx="55">
                  <c:v>8.551169999999999</c:v>
                </c:pt>
                <c:pt idx="56">
                  <c:v>8.7242999999999995</c:v>
                </c:pt>
                <c:pt idx="57">
                  <c:v>8.8984300000000047</c:v>
                </c:pt>
                <c:pt idx="58">
                  <c:v>9.0539600000000036</c:v>
                </c:pt>
                <c:pt idx="59">
                  <c:v>9.2047699999999963</c:v>
                </c:pt>
                <c:pt idx="60">
                  <c:v>9.3922900000000027</c:v>
                </c:pt>
                <c:pt idx="61">
                  <c:v>9.5212800000000044</c:v>
                </c:pt>
                <c:pt idx="62">
                  <c:v>9.6748199999999969</c:v>
                </c:pt>
                <c:pt idx="63">
                  <c:v>9.8303400000000067</c:v>
                </c:pt>
                <c:pt idx="64">
                  <c:v>9.9995100000000008</c:v>
                </c:pt>
                <c:pt idx="65">
                  <c:v>10.126509999999996</c:v>
                </c:pt>
                <c:pt idx="66">
                  <c:v>10.250780000000006</c:v>
                </c:pt>
                <c:pt idx="67">
                  <c:v>10.38646</c:v>
                </c:pt>
                <c:pt idx="68">
                  <c:v>10.588369999999998</c:v>
                </c:pt>
                <c:pt idx="69">
                  <c:v>10.741920000000007</c:v>
                </c:pt>
                <c:pt idx="70">
                  <c:v>10.900670000000005</c:v>
                </c:pt>
                <c:pt idx="71">
                  <c:v>11.072310000000002</c:v>
                </c:pt>
                <c:pt idx="72">
                  <c:v>11.226100000000002</c:v>
                </c:pt>
                <c:pt idx="73">
                  <c:v>11.381129999999999</c:v>
                </c:pt>
                <c:pt idx="74">
                  <c:v>11.550049999999999</c:v>
                </c:pt>
                <c:pt idx="75">
                  <c:v>11.682259999999999</c:v>
                </c:pt>
                <c:pt idx="76">
                  <c:v>11.846959999999996</c:v>
                </c:pt>
                <c:pt idx="77">
                  <c:v>12.015879999999996</c:v>
                </c:pt>
                <c:pt idx="78">
                  <c:v>12.143879999999996</c:v>
                </c:pt>
                <c:pt idx="79">
                  <c:v>12.294690000000003</c:v>
                </c:pt>
                <c:pt idx="80">
                  <c:v>12.470799999999997</c:v>
                </c:pt>
                <c:pt idx="81">
                  <c:v>12.637240000000006</c:v>
                </c:pt>
                <c:pt idx="82">
                  <c:v>12.770440000000008</c:v>
                </c:pt>
                <c:pt idx="83">
                  <c:v>12.950519999999997</c:v>
                </c:pt>
                <c:pt idx="84">
                  <c:v>13.099599999999995</c:v>
                </c:pt>
                <c:pt idx="85">
                  <c:v>13.229079999999996</c:v>
                </c:pt>
                <c:pt idx="86">
                  <c:v>13.383120000000005</c:v>
                </c:pt>
                <c:pt idx="87">
                  <c:v>13.554519999999997</c:v>
                </c:pt>
                <c:pt idx="88">
                  <c:v>13.710290000000001</c:v>
                </c:pt>
                <c:pt idx="89">
                  <c:v>13.865070000000003</c:v>
                </c:pt>
                <c:pt idx="90">
                  <c:v>14.054580000000001</c:v>
                </c:pt>
                <c:pt idx="91">
                  <c:v>14.223250000000007</c:v>
                </c:pt>
                <c:pt idx="92">
                  <c:v>14.351740000000007</c:v>
                </c:pt>
                <c:pt idx="93">
                  <c:v>14.503299999999996</c:v>
                </c:pt>
                <c:pt idx="94">
                  <c:v>14.674450000000007</c:v>
                </c:pt>
                <c:pt idx="95">
                  <c:v>14.849080000000001</c:v>
                </c:pt>
                <c:pt idx="96">
                  <c:v>15.003360000000001</c:v>
                </c:pt>
                <c:pt idx="97">
                  <c:v>15.134330000000006</c:v>
                </c:pt>
                <c:pt idx="98">
                  <c:v>15.283649999999994</c:v>
                </c:pt>
                <c:pt idx="99">
                  <c:v>15.456289999999996</c:v>
                </c:pt>
                <c:pt idx="100">
                  <c:v>15.609340000000003</c:v>
                </c:pt>
                <c:pt idx="101">
                  <c:v>15.746260000000007</c:v>
                </c:pt>
                <c:pt idx="102">
                  <c:v>15.924109999999999</c:v>
                </c:pt>
                <c:pt idx="103">
                  <c:v>16.093530000000001</c:v>
                </c:pt>
                <c:pt idx="104">
                  <c:v>16.247560000000007</c:v>
                </c:pt>
                <c:pt idx="105">
                  <c:v>16.405569999999997</c:v>
                </c:pt>
                <c:pt idx="106">
                  <c:v>16.542990000000003</c:v>
                </c:pt>
                <c:pt idx="107">
                  <c:v>16.668499999999995</c:v>
                </c:pt>
                <c:pt idx="108">
                  <c:v>16.800460000000001</c:v>
                </c:pt>
                <c:pt idx="109">
                  <c:v>16.964920000000006</c:v>
                </c:pt>
                <c:pt idx="110">
                  <c:v>17.134609999999995</c:v>
                </c:pt>
                <c:pt idx="111">
                  <c:v>17.265510000000006</c:v>
                </c:pt>
                <c:pt idx="112">
                  <c:v>17.444910000000007</c:v>
                </c:pt>
                <c:pt idx="113">
                  <c:v>17.613510000000005</c:v>
                </c:pt>
                <c:pt idx="114">
                  <c:v>17.739310000000003</c:v>
                </c:pt>
                <c:pt idx="115">
                  <c:v>17.895809999999997</c:v>
                </c:pt>
                <c:pt idx="116">
                  <c:v>18.048609999999996</c:v>
                </c:pt>
                <c:pt idx="117">
                  <c:v>18.219809999999995</c:v>
                </c:pt>
                <c:pt idx="118">
                  <c:v>18.376009999999994</c:v>
                </c:pt>
                <c:pt idx="119">
                  <c:v>18.531810000000007</c:v>
                </c:pt>
                <c:pt idx="120">
                  <c:v>18.720309999999998</c:v>
                </c:pt>
                <c:pt idx="121">
                  <c:v>18.888009999999994</c:v>
                </c:pt>
                <c:pt idx="122">
                  <c:v>19.042510000000007</c:v>
                </c:pt>
                <c:pt idx="123">
                  <c:v>19.18441</c:v>
                </c:pt>
                <c:pt idx="124">
                  <c:v>19.359110000000001</c:v>
                </c:pt>
                <c:pt idx="125">
                  <c:v>19.510909999999996</c:v>
                </c:pt>
                <c:pt idx="126">
                  <c:v>19.644109999999998</c:v>
                </c:pt>
                <c:pt idx="127">
                  <c:v>19.794110000000003</c:v>
                </c:pt>
                <c:pt idx="128">
                  <c:v>19.949209999999994</c:v>
                </c:pt>
                <c:pt idx="129">
                  <c:v>20.103409999999997</c:v>
                </c:pt>
                <c:pt idx="130">
                  <c:v>20.261009999999999</c:v>
                </c:pt>
                <c:pt idx="131">
                  <c:v>20.412310000000005</c:v>
                </c:pt>
                <c:pt idx="132">
                  <c:v>20.540310000000005</c:v>
                </c:pt>
                <c:pt idx="133">
                  <c:v>20.668710000000004</c:v>
                </c:pt>
                <c:pt idx="134">
                  <c:v>20.821309999999997</c:v>
                </c:pt>
                <c:pt idx="135">
                  <c:v>20.989010000000007</c:v>
                </c:pt>
                <c:pt idx="136">
                  <c:v>21.142510000000001</c:v>
                </c:pt>
                <c:pt idx="137">
                  <c:v>21.296810000000008</c:v>
                </c:pt>
                <c:pt idx="138">
                  <c:v>21.469909999999999</c:v>
                </c:pt>
                <c:pt idx="139">
                  <c:v>21.590209999999999</c:v>
                </c:pt>
                <c:pt idx="140">
                  <c:v>21.721010000000007</c:v>
                </c:pt>
                <c:pt idx="141">
                  <c:v>21.872810000000001</c:v>
                </c:pt>
                <c:pt idx="142">
                  <c:v>22.044210000000007</c:v>
                </c:pt>
                <c:pt idx="143">
                  <c:v>22.197710000000001</c:v>
                </c:pt>
                <c:pt idx="144">
                  <c:v>22.335909999999998</c:v>
                </c:pt>
                <c:pt idx="145">
                  <c:v>22.506010000000003</c:v>
                </c:pt>
                <c:pt idx="146">
                  <c:v>22.636009999999999</c:v>
                </c:pt>
                <c:pt idx="147">
                  <c:v>22.763710000000003</c:v>
                </c:pt>
                <c:pt idx="148">
                  <c:v>22.910309999999996</c:v>
                </c:pt>
                <c:pt idx="149">
                  <c:v>23.05471</c:v>
                </c:pt>
                <c:pt idx="150">
                  <c:v>23.223910000000004</c:v>
                </c:pt>
                <c:pt idx="151">
                  <c:v>23.380110000000002</c:v>
                </c:pt>
                <c:pt idx="152">
                  <c:v>23.550510000000003</c:v>
                </c:pt>
                <c:pt idx="153">
                  <c:v>23.708309999999997</c:v>
                </c:pt>
                <c:pt idx="154">
                  <c:v>23.838310000000007</c:v>
                </c:pt>
                <c:pt idx="155">
                  <c:v>24.033010000000004</c:v>
                </c:pt>
                <c:pt idx="156">
                  <c:v>24.203710000000001</c:v>
                </c:pt>
                <c:pt idx="157">
                  <c:v>24.331609999999998</c:v>
                </c:pt>
                <c:pt idx="158">
                  <c:v>24.461110000000005</c:v>
                </c:pt>
                <c:pt idx="159">
                  <c:v>24.607010000000002</c:v>
                </c:pt>
                <c:pt idx="160">
                  <c:v>24.77861</c:v>
                </c:pt>
                <c:pt idx="161">
                  <c:v>24.935410000000005</c:v>
                </c:pt>
                <c:pt idx="162">
                  <c:v>25.087710000000001</c:v>
                </c:pt>
                <c:pt idx="163">
                  <c:v>25.25761</c:v>
                </c:pt>
                <c:pt idx="164">
                  <c:v>25.409710000000004</c:v>
                </c:pt>
                <c:pt idx="165">
                  <c:v>25.562010000000001</c:v>
                </c:pt>
                <c:pt idx="166">
                  <c:v>25.695409999999995</c:v>
                </c:pt>
                <c:pt idx="167">
                  <c:v>25.876509999999996</c:v>
                </c:pt>
                <c:pt idx="168">
                  <c:v>26.032809999999998</c:v>
                </c:pt>
                <c:pt idx="169">
                  <c:v>26.215109999999996</c:v>
                </c:pt>
                <c:pt idx="170">
                  <c:v>26.371610000000004</c:v>
                </c:pt>
                <c:pt idx="171">
                  <c:v>26.525909999999996</c:v>
                </c:pt>
                <c:pt idx="172">
                  <c:v>26.699809999999999</c:v>
                </c:pt>
                <c:pt idx="173">
                  <c:v>26.852109999999996</c:v>
                </c:pt>
                <c:pt idx="174">
                  <c:v>27.006609999999995</c:v>
                </c:pt>
                <c:pt idx="175">
                  <c:v>27.178709999999995</c:v>
                </c:pt>
                <c:pt idx="176">
                  <c:v>27.332310000000007</c:v>
                </c:pt>
                <c:pt idx="177">
                  <c:v>27.487309999999994</c:v>
                </c:pt>
                <c:pt idx="178">
                  <c:v>27.643609999999995</c:v>
                </c:pt>
                <c:pt idx="179">
                  <c:v>27.769810000000007</c:v>
                </c:pt>
                <c:pt idx="180">
                  <c:v>27.91771</c:v>
                </c:pt>
                <c:pt idx="181">
                  <c:v>28.089309999999998</c:v>
                </c:pt>
                <c:pt idx="182">
                  <c:v>28.241609999999994</c:v>
                </c:pt>
                <c:pt idx="183">
                  <c:v>28.413309999999996</c:v>
                </c:pt>
                <c:pt idx="184">
                  <c:v>28.585409999999996</c:v>
                </c:pt>
                <c:pt idx="185">
                  <c:v>28.712710000000001</c:v>
                </c:pt>
                <c:pt idx="186">
                  <c:v>28.864710000000002</c:v>
                </c:pt>
                <c:pt idx="187">
                  <c:v>29.017510000000001</c:v>
                </c:pt>
                <c:pt idx="188">
                  <c:v>29.173510000000007</c:v>
                </c:pt>
                <c:pt idx="189">
                  <c:v>29.328810000000004</c:v>
                </c:pt>
                <c:pt idx="190">
                  <c:v>29.517110000000002</c:v>
                </c:pt>
                <c:pt idx="191">
                  <c:v>29.687010000000001</c:v>
                </c:pt>
                <c:pt idx="192">
                  <c:v>29.841009999999997</c:v>
                </c:pt>
                <c:pt idx="193">
                  <c:v>29.995810000000006</c:v>
                </c:pt>
                <c:pt idx="194">
                  <c:v>30.16771</c:v>
                </c:pt>
                <c:pt idx="195">
                  <c:v>30.296909999999997</c:v>
                </c:pt>
                <c:pt idx="196">
                  <c:v>30.448009999999996</c:v>
                </c:pt>
                <c:pt idx="197">
                  <c:v>30.600009999999997</c:v>
                </c:pt>
                <c:pt idx="198">
                  <c:v>30.758009999999999</c:v>
                </c:pt>
                <c:pt idx="199">
                  <c:v>30.898910000000001</c:v>
                </c:pt>
                <c:pt idx="200">
                  <c:v>31.056010000000001</c:v>
                </c:pt>
                <c:pt idx="201">
                  <c:v>31.225110000000001</c:v>
                </c:pt>
                <c:pt idx="202">
                  <c:v>31.353610000000003</c:v>
                </c:pt>
                <c:pt idx="203">
                  <c:v>31.501909999999995</c:v>
                </c:pt>
                <c:pt idx="204">
                  <c:v>31.664410000000004</c:v>
                </c:pt>
                <c:pt idx="205">
                  <c:v>31.818210000000008</c:v>
                </c:pt>
                <c:pt idx="206">
                  <c:v>31.948909999999998</c:v>
                </c:pt>
                <c:pt idx="207">
                  <c:v>32.126810000000006</c:v>
                </c:pt>
                <c:pt idx="208">
                  <c:v>32.314009999999996</c:v>
                </c:pt>
                <c:pt idx="209">
                  <c:v>32.442509999999999</c:v>
                </c:pt>
                <c:pt idx="210">
                  <c:v>32.609710000000007</c:v>
                </c:pt>
                <c:pt idx="211">
                  <c:v>32.778409999999994</c:v>
                </c:pt>
                <c:pt idx="212">
                  <c:v>32.968909999999994</c:v>
                </c:pt>
                <c:pt idx="213">
                  <c:v>33.097409999999996</c:v>
                </c:pt>
                <c:pt idx="214">
                  <c:v>33.247910000000005</c:v>
                </c:pt>
                <c:pt idx="215">
                  <c:v>33.401210000000006</c:v>
                </c:pt>
                <c:pt idx="216">
                  <c:v>33.531509999999997</c:v>
                </c:pt>
                <c:pt idx="217">
                  <c:v>33.694710000000001</c:v>
                </c:pt>
              </c:numCache>
            </c:numRef>
          </c:xVal>
          <c:yVal>
            <c:numRef>
              <c:f>'20240125 Dyes Syringe 1 Iron Ox'!$F$6:$F$223</c:f>
              <c:numCache>
                <c:formatCode>0.0000</c:formatCode>
                <c:ptCount val="218"/>
                <c:pt idx="0">
                  <c:v>1.7106472393418445E-4</c:v>
                </c:pt>
                <c:pt idx="1">
                  <c:v>9.1299301859601185E-3</c:v>
                </c:pt>
                <c:pt idx="2">
                  <c:v>7.9739818755226108E-3</c:v>
                </c:pt>
                <c:pt idx="3">
                  <c:v>4.3566288787824231E-3</c:v>
                </c:pt>
                <c:pt idx="4">
                  <c:v>5.0707594002669387E-3</c:v>
                </c:pt>
                <c:pt idx="5">
                  <c:v>5.7821112037690229E-3</c:v>
                </c:pt>
                <c:pt idx="6">
                  <c:v>6.607203023689754E-3</c:v>
                </c:pt>
                <c:pt idx="7">
                  <c:v>6.356955430609326E-3</c:v>
                </c:pt>
                <c:pt idx="8">
                  <c:v>5.7126025105428413E-3</c:v>
                </c:pt>
                <c:pt idx="9">
                  <c:v>5.7004364520449871E-3</c:v>
                </c:pt>
                <c:pt idx="10">
                  <c:v>7.688368780847621E-3</c:v>
                </c:pt>
                <c:pt idx="11">
                  <c:v>7.5681749678246204E-3</c:v>
                </c:pt>
                <c:pt idx="12">
                  <c:v>8.3710957147641336E-3</c:v>
                </c:pt>
                <c:pt idx="13">
                  <c:v>7.7806368855838515E-3</c:v>
                </c:pt>
                <c:pt idx="14">
                  <c:v>9.8102923575349842E-3</c:v>
                </c:pt>
                <c:pt idx="15">
                  <c:v>1.3136002197116315E-2</c:v>
                </c:pt>
                <c:pt idx="16">
                  <c:v>1.7630517418198724E-2</c:v>
                </c:pt>
                <c:pt idx="17">
                  <c:v>2.0284347917348029E-2</c:v>
                </c:pt>
                <c:pt idx="18">
                  <c:v>2.3371055415508036E-2</c:v>
                </c:pt>
                <c:pt idx="19">
                  <c:v>2.7104804915653005E-2</c:v>
                </c:pt>
                <c:pt idx="20">
                  <c:v>2.9963600498122144E-2</c:v>
                </c:pt>
                <c:pt idx="21">
                  <c:v>3.3998005654219426E-2</c:v>
                </c:pt>
                <c:pt idx="22">
                  <c:v>3.6389715856181559E-2</c:v>
                </c:pt>
                <c:pt idx="23">
                  <c:v>3.755219782080766E-2</c:v>
                </c:pt>
                <c:pt idx="24">
                  <c:v>3.7211588926533201E-2</c:v>
                </c:pt>
                <c:pt idx="25">
                  <c:v>4.1962667008837919E-2</c:v>
                </c:pt>
                <c:pt idx="26">
                  <c:v>4.2049304339011516E-2</c:v>
                </c:pt>
                <c:pt idx="27">
                  <c:v>4.4134377714935988E-2</c:v>
                </c:pt>
                <c:pt idx="28">
                  <c:v>4.7221916383870799E-2</c:v>
                </c:pt>
                <c:pt idx="29">
                  <c:v>4.6733293901816693E-2</c:v>
                </c:pt>
                <c:pt idx="30">
                  <c:v>4.7344090339033772E-2</c:v>
                </c:pt>
                <c:pt idx="31">
                  <c:v>5.2628959330889992E-2</c:v>
                </c:pt>
                <c:pt idx="32">
                  <c:v>5.5763736205526104E-2</c:v>
                </c:pt>
                <c:pt idx="33">
                  <c:v>5.711860975831988E-2</c:v>
                </c:pt>
                <c:pt idx="34">
                  <c:v>5.3546995600393117E-2</c:v>
                </c:pt>
                <c:pt idx="35">
                  <c:v>5.4504838431022842E-2</c:v>
                </c:pt>
                <c:pt idx="36">
                  <c:v>6.1521353947384318E-2</c:v>
                </c:pt>
                <c:pt idx="37">
                  <c:v>6.4477127602313569E-2</c:v>
                </c:pt>
                <c:pt idx="38">
                  <c:v>6.952947249555208E-2</c:v>
                </c:pt>
                <c:pt idx="39">
                  <c:v>7.0837735295092172E-2</c:v>
                </c:pt>
                <c:pt idx="40">
                  <c:v>7.7623820937239116E-2</c:v>
                </c:pt>
                <c:pt idx="41">
                  <c:v>8.306785913247014E-2</c:v>
                </c:pt>
                <c:pt idx="42">
                  <c:v>8.8168721582504495E-2</c:v>
                </c:pt>
                <c:pt idx="43">
                  <c:v>9.7443528094006027E-2</c:v>
                </c:pt>
                <c:pt idx="44">
                  <c:v>0.10164142943074694</c:v>
                </c:pt>
                <c:pt idx="45">
                  <c:v>0.10688790974103358</c:v>
                </c:pt>
                <c:pt idx="46">
                  <c:v>0.12038767138312255</c:v>
                </c:pt>
                <c:pt idx="47">
                  <c:v>0.13157465960065642</c:v>
                </c:pt>
                <c:pt idx="48">
                  <c:v>0.13532609185159866</c:v>
                </c:pt>
                <c:pt idx="49">
                  <c:v>0.15010349335428941</c:v>
                </c:pt>
                <c:pt idx="50">
                  <c:v>0.15589414606007951</c:v>
                </c:pt>
                <c:pt idx="51">
                  <c:v>0.17389176390381625</c:v>
                </c:pt>
                <c:pt idx="52">
                  <c:v>0.18189724226246407</c:v>
                </c:pt>
                <c:pt idx="53">
                  <c:v>0.20283630828836438</c:v>
                </c:pt>
                <c:pt idx="54">
                  <c:v>0.21342721668063502</c:v>
                </c:pt>
                <c:pt idx="55">
                  <c:v>0.23467381589321248</c:v>
                </c:pt>
                <c:pt idx="56">
                  <c:v>0.24913203152091265</c:v>
                </c:pt>
                <c:pt idx="57">
                  <c:v>0.26901282158089446</c:v>
                </c:pt>
                <c:pt idx="58">
                  <c:v>0.29673464856584253</c:v>
                </c:pt>
                <c:pt idx="59">
                  <c:v>0.29931355961299633</c:v>
                </c:pt>
                <c:pt idx="60">
                  <c:v>0.24447698625803002</c:v>
                </c:pt>
                <c:pt idx="61">
                  <c:v>0.24190092726745643</c:v>
                </c:pt>
                <c:pt idx="62">
                  <c:v>0.27091212828865047</c:v>
                </c:pt>
                <c:pt idx="63">
                  <c:v>0.28548784864745513</c:v>
                </c:pt>
                <c:pt idx="64">
                  <c:v>0.31836611244208618</c:v>
                </c:pt>
                <c:pt idx="65">
                  <c:v>0.35678029954622936</c:v>
                </c:pt>
                <c:pt idx="66">
                  <c:v>0.37668366159686029</c:v>
                </c:pt>
                <c:pt idx="67">
                  <c:v>0.3932665778894836</c:v>
                </c:pt>
                <c:pt idx="68">
                  <c:v>0.42336481990439079</c:v>
                </c:pt>
                <c:pt idx="69">
                  <c:v>0.46204661140308823</c:v>
                </c:pt>
                <c:pt idx="70">
                  <c:v>0.4753347504469258</c:v>
                </c:pt>
                <c:pt idx="71">
                  <c:v>0.50611161895326051</c:v>
                </c:pt>
                <c:pt idx="72">
                  <c:v>0.52437056666707516</c:v>
                </c:pt>
                <c:pt idx="73">
                  <c:v>0.55553246281173763</c:v>
                </c:pt>
                <c:pt idx="74">
                  <c:v>0.58511285283901016</c:v>
                </c:pt>
                <c:pt idx="75">
                  <c:v>0.59851091829218206</c:v>
                </c:pt>
                <c:pt idx="76">
                  <c:v>0.61819638322008508</c:v>
                </c:pt>
                <c:pt idx="77">
                  <c:v>0.63197197947714545</c:v>
                </c:pt>
                <c:pt idx="78">
                  <c:v>0.64540361771063293</c:v>
                </c:pt>
                <c:pt idx="79">
                  <c:v>0.60487304164931466</c:v>
                </c:pt>
                <c:pt idx="80">
                  <c:v>0.56457478596828681</c:v>
                </c:pt>
                <c:pt idx="81">
                  <c:v>0.56758215740111861</c:v>
                </c:pt>
                <c:pt idx="82">
                  <c:v>0.58279168621937616</c:v>
                </c:pt>
                <c:pt idx="83">
                  <c:v>0.5937839197161473</c:v>
                </c:pt>
                <c:pt idx="84">
                  <c:v>0.61531303550482697</c:v>
                </c:pt>
                <c:pt idx="85">
                  <c:v>0.62923530895744073</c:v>
                </c:pt>
                <c:pt idx="86">
                  <c:v>0.65093285905901432</c:v>
                </c:pt>
                <c:pt idx="87">
                  <c:v>0.67132970838535189</c:v>
                </c:pt>
                <c:pt idx="88">
                  <c:v>0.68035573407572858</c:v>
                </c:pt>
                <c:pt idx="89">
                  <c:v>0.68977933645338607</c:v>
                </c:pt>
                <c:pt idx="90">
                  <c:v>0.69092586319862925</c:v>
                </c:pt>
                <c:pt idx="91">
                  <c:v>0.6905597406210614</c:v>
                </c:pt>
                <c:pt idx="92">
                  <c:v>0.69851942309976423</c:v>
                </c:pt>
                <c:pt idx="93">
                  <c:v>0.70369158696430389</c:v>
                </c:pt>
                <c:pt idx="94">
                  <c:v>0.71805258820628437</c:v>
                </c:pt>
                <c:pt idx="95">
                  <c:v>0.7246392906472755</c:v>
                </c:pt>
                <c:pt idx="96">
                  <c:v>0.72937549729169782</c:v>
                </c:pt>
                <c:pt idx="97">
                  <c:v>0.73125247647079727</c:v>
                </c:pt>
                <c:pt idx="98">
                  <c:v>0.7486945136927099</c:v>
                </c:pt>
                <c:pt idx="99">
                  <c:v>0.7541533499872255</c:v>
                </c:pt>
                <c:pt idx="100">
                  <c:v>0.77241995751014114</c:v>
                </c:pt>
                <c:pt idx="101">
                  <c:v>0.78075497063479926</c:v>
                </c:pt>
                <c:pt idx="102">
                  <c:v>0.7933079309795904</c:v>
                </c:pt>
                <c:pt idx="103">
                  <c:v>0.80484604810581306</c:v>
                </c:pt>
                <c:pt idx="104">
                  <c:v>0.81293725113652893</c:v>
                </c:pt>
                <c:pt idx="105">
                  <c:v>0.82061164646988016</c:v>
                </c:pt>
                <c:pt idx="106">
                  <c:v>0.82737998417136505</c:v>
                </c:pt>
                <c:pt idx="107">
                  <c:v>0.83248027621008336</c:v>
                </c:pt>
                <c:pt idx="108">
                  <c:v>0.83741514896714964</c:v>
                </c:pt>
                <c:pt idx="109">
                  <c:v>0.85990402253873433</c:v>
                </c:pt>
                <c:pt idx="110">
                  <c:v>0.86882444064831255</c:v>
                </c:pt>
                <c:pt idx="111">
                  <c:v>0.88695455689203251</c:v>
                </c:pt>
                <c:pt idx="112">
                  <c:v>0.89767910450691868</c:v>
                </c:pt>
                <c:pt idx="113">
                  <c:v>0.9200889353675662</c:v>
                </c:pt>
                <c:pt idx="114">
                  <c:v>0.94152988186425191</c:v>
                </c:pt>
                <c:pt idx="115">
                  <c:v>0.97320889661057142</c:v>
                </c:pt>
                <c:pt idx="116">
                  <c:v>0.98778860984858841</c:v>
                </c:pt>
                <c:pt idx="117">
                  <c:v>1.0124303787015749</c:v>
                </c:pt>
                <c:pt idx="118">
                  <c:v>1.0252067773075926</c:v>
                </c:pt>
                <c:pt idx="119">
                  <c:v>1.0589946841766478</c:v>
                </c:pt>
                <c:pt idx="120">
                  <c:v>1.0879014999270062</c:v>
                </c:pt>
                <c:pt idx="121">
                  <c:v>1.122060989024797</c:v>
                </c:pt>
                <c:pt idx="122">
                  <c:v>1.1369422053870073</c:v>
                </c:pt>
                <c:pt idx="123">
                  <c:v>1.1625585627171158</c:v>
                </c:pt>
                <c:pt idx="124">
                  <c:v>1.1804132517825185</c:v>
                </c:pt>
                <c:pt idx="125">
                  <c:v>1.2111307160246543</c:v>
                </c:pt>
                <c:pt idx="126">
                  <c:v>1.2279415523817014</c:v>
                </c:pt>
                <c:pt idx="127">
                  <c:v>1.2665869190435033</c:v>
                </c:pt>
                <c:pt idx="128">
                  <c:v>1.2772128669880449</c:v>
                </c:pt>
                <c:pt idx="129">
                  <c:v>1.3108989146935213</c:v>
                </c:pt>
                <c:pt idx="130">
                  <c:v>1.3281122984650322</c:v>
                </c:pt>
                <c:pt idx="131">
                  <c:v>1.3716941676305174</c:v>
                </c:pt>
                <c:pt idx="132">
                  <c:v>1.380753929075871</c:v>
                </c:pt>
                <c:pt idx="133">
                  <c:v>1.4188459967611127</c:v>
                </c:pt>
                <c:pt idx="134">
                  <c:v>1.4344385975217577</c:v>
                </c:pt>
                <c:pt idx="135">
                  <c:v>1.4744969545007245</c:v>
                </c:pt>
                <c:pt idx="136">
                  <c:v>1.4903617229464521</c:v>
                </c:pt>
                <c:pt idx="137">
                  <c:v>1.5278328571705169</c:v>
                </c:pt>
                <c:pt idx="138">
                  <c:v>1.5436242870184675</c:v>
                </c:pt>
                <c:pt idx="139">
                  <c:v>1.5734950978929358</c:v>
                </c:pt>
                <c:pt idx="140">
                  <c:v>1.6002327208957199</c:v>
                </c:pt>
                <c:pt idx="141">
                  <c:v>1.6218268635744282</c:v>
                </c:pt>
                <c:pt idx="142">
                  <c:v>1.669690891976767</c:v>
                </c:pt>
                <c:pt idx="143">
                  <c:v>1.7037729681102376</c:v>
                </c:pt>
                <c:pt idx="144">
                  <c:v>1.7182377842117378</c:v>
                </c:pt>
                <c:pt idx="145">
                  <c:v>1.7696489561265449</c:v>
                </c:pt>
                <c:pt idx="146">
                  <c:v>1.7917580987363078</c:v>
                </c:pt>
                <c:pt idx="147">
                  <c:v>1.8153959436730613</c:v>
                </c:pt>
                <c:pt idx="148">
                  <c:v>1.8575998620736525</c:v>
                </c:pt>
                <c:pt idx="149">
                  <c:v>1.8788061250574526</c:v>
                </c:pt>
                <c:pt idx="150">
                  <c:v>1.9228312853028329</c:v>
                </c:pt>
                <c:pt idx="151">
                  <c:v>1.9488501900474049</c:v>
                </c:pt>
                <c:pt idx="152">
                  <c:v>2.0057552378089989</c:v>
                </c:pt>
                <c:pt idx="153">
                  <c:v>2.0623196685275853</c:v>
                </c:pt>
                <c:pt idx="154">
                  <c:v>2.0859387713782405</c:v>
                </c:pt>
                <c:pt idx="155">
                  <c:v>2.1264037501382145</c:v>
                </c:pt>
                <c:pt idx="156">
                  <c:v>2.1639343701138096</c:v>
                </c:pt>
                <c:pt idx="157">
                  <c:v>2.182933956177838</c:v>
                </c:pt>
                <c:pt idx="158">
                  <c:v>2.2086318008388095</c:v>
                </c:pt>
                <c:pt idx="159">
                  <c:v>2.2699249413673783</c:v>
                </c:pt>
                <c:pt idx="160">
                  <c:v>2.2999041303918952</c:v>
                </c:pt>
                <c:pt idx="161">
                  <c:v>2.3454196939187604</c:v>
                </c:pt>
                <c:pt idx="162">
                  <c:v>2.3730748642670623</c:v>
                </c:pt>
                <c:pt idx="163">
                  <c:v>2.4139733556272276</c:v>
                </c:pt>
                <c:pt idx="164">
                  <c:v>2.4635950657562824</c:v>
                </c:pt>
                <c:pt idx="165">
                  <c:v>2.4799903167259281</c:v>
                </c:pt>
                <c:pt idx="166">
                  <c:v>2.5281354764197439</c:v>
                </c:pt>
                <c:pt idx="167">
                  <c:v>2.5394671046495594</c:v>
                </c:pt>
                <c:pt idx="168">
                  <c:v>2.5928054519392778</c:v>
                </c:pt>
                <c:pt idx="169">
                  <c:v>2.6280413886777696</c:v>
                </c:pt>
                <c:pt idx="170">
                  <c:v>2.6361330806324705</c:v>
                </c:pt>
                <c:pt idx="171">
                  <c:v>2.6756609550875194</c:v>
                </c:pt>
                <c:pt idx="172">
                  <c:v>2.6916389909231464</c:v>
                </c:pt>
                <c:pt idx="173">
                  <c:v>2.7195573653501355</c:v>
                </c:pt>
                <c:pt idx="174">
                  <c:v>2.7354742856876153</c:v>
                </c:pt>
                <c:pt idx="175">
                  <c:v>2.7545781755351491</c:v>
                </c:pt>
                <c:pt idx="176">
                  <c:v>2.7858970162790535</c:v>
                </c:pt>
                <c:pt idx="177">
                  <c:v>2.8023696802130194</c:v>
                </c:pt>
                <c:pt idx="178">
                  <c:v>2.85246972097424</c:v>
                </c:pt>
                <c:pt idx="179">
                  <c:v>2.8684102726376697</c:v>
                </c:pt>
                <c:pt idx="180">
                  <c:v>2.9063100302220746</c:v>
                </c:pt>
                <c:pt idx="181">
                  <c:v>2.9328268225582197</c:v>
                </c:pt>
                <c:pt idx="182">
                  <c:v>2.9681303937813275</c:v>
                </c:pt>
                <c:pt idx="183">
                  <c:v>3.0120773261890794</c:v>
                </c:pt>
                <c:pt idx="184">
                  <c:v>3.0315136843465345</c:v>
                </c:pt>
                <c:pt idx="185">
                  <c:v>3.0681063851438957</c:v>
                </c:pt>
                <c:pt idx="186">
                  <c:v>3.0845546028786024</c:v>
                </c:pt>
                <c:pt idx="187">
                  <c:v>3.1211326359564087</c:v>
                </c:pt>
                <c:pt idx="188">
                  <c:v>3.1237736403496803</c:v>
                </c:pt>
                <c:pt idx="189">
                  <c:v>3.1350066689091514</c:v>
                </c:pt>
                <c:pt idx="190">
                  <c:v>3.1394094293956822</c:v>
                </c:pt>
                <c:pt idx="191">
                  <c:v>3.1597633348986549</c:v>
                </c:pt>
                <c:pt idx="192">
                  <c:v>3.181372960170227</c:v>
                </c:pt>
                <c:pt idx="193">
                  <c:v>3.208297189160688</c:v>
                </c:pt>
                <c:pt idx="194">
                  <c:v>3.2489724052342881</c:v>
                </c:pt>
                <c:pt idx="195">
                  <c:v>3.2635830836580326</c:v>
                </c:pt>
                <c:pt idx="196">
                  <c:v>3.3016124060985095</c:v>
                </c:pt>
                <c:pt idx="197">
                  <c:v>3.3230574269617388</c:v>
                </c:pt>
                <c:pt idx="198">
                  <c:v>3.3619977777612648</c:v>
                </c:pt>
                <c:pt idx="199">
                  <c:v>3.3790783371834685</c:v>
                </c:pt>
                <c:pt idx="200">
                  <c:v>3.4054231912514932</c:v>
                </c:pt>
                <c:pt idx="201">
                  <c:v>3.4108714341929964</c:v>
                </c:pt>
                <c:pt idx="202">
                  <c:v>3.4440571496869739</c:v>
                </c:pt>
                <c:pt idx="203">
                  <c:v>3.4694787522963191</c:v>
                </c:pt>
                <c:pt idx="204">
                  <c:v>3.5086839369211504</c:v>
                </c:pt>
                <c:pt idx="205">
                  <c:v>3.5364980075646355</c:v>
                </c:pt>
                <c:pt idx="206">
                  <c:v>3.5855794566900681</c:v>
                </c:pt>
                <c:pt idx="207">
                  <c:v>3.6475733882640591</c:v>
                </c:pt>
                <c:pt idx="208">
                  <c:v>3.6801169835908358</c:v>
                </c:pt>
                <c:pt idx="209">
                  <c:v>3.7399629091232773</c:v>
                </c:pt>
                <c:pt idx="210">
                  <c:v>3.7675145905613832</c:v>
                </c:pt>
                <c:pt idx="211">
                  <c:v>3.8300805631980332</c:v>
                </c:pt>
                <c:pt idx="212">
                  <c:v>3.8784139586261426</c:v>
                </c:pt>
                <c:pt idx="213">
                  <c:v>3.9073476651956862</c:v>
                </c:pt>
                <c:pt idx="214">
                  <c:v>3.9717389540436692</c:v>
                </c:pt>
                <c:pt idx="215">
                  <c:v>4.0036477630630225</c:v>
                </c:pt>
                <c:pt idx="216">
                  <c:v>4.063485539862377</c:v>
                </c:pt>
                <c:pt idx="217">
                  <c:v>4.0918015724639787</c:v>
                </c:pt>
              </c:numCache>
            </c:numRef>
          </c:yVal>
          <c:smooth val="0"/>
          <c:extLst>
            <c:ext xmlns:c16="http://schemas.microsoft.com/office/drawing/2014/chart" uri="{C3380CC4-5D6E-409C-BE32-E72D297353CC}">
              <c16:uniqueId val="{00000000-5D5F-412C-9206-CABA4A6589F6}"/>
            </c:ext>
          </c:extLst>
        </c:ser>
        <c:ser>
          <c:idx val="1"/>
          <c:order val="1"/>
          <c:tx>
            <c:v>Syringe 2 Iron Oxide</c:v>
          </c:tx>
          <c:spPr>
            <a:ln w="25400" cap="rnd">
              <a:noFill/>
              <a:round/>
            </a:ln>
            <a:effectLst/>
          </c:spPr>
          <c:marker>
            <c:symbol val="circle"/>
            <c:size val="3"/>
            <c:spPr>
              <a:solidFill>
                <a:schemeClr val="accent2"/>
              </a:solidFill>
              <a:ln w="9525">
                <a:solidFill>
                  <a:schemeClr val="accent2"/>
                </a:solidFill>
              </a:ln>
              <a:effectLst/>
            </c:spPr>
          </c:marker>
          <c:xVal>
            <c:numRef>
              <c:f>'20240125 Dyes Syringe 2 Iron Ox'!$E$6:$E$280</c:f>
              <c:numCache>
                <c:formatCode>0.00E+00</c:formatCode>
                <c:ptCount val="275"/>
                <c:pt idx="0">
                  <c:v>5.0850000000011164E-2</c:v>
                </c:pt>
                <c:pt idx="1">
                  <c:v>0.23687999999999931</c:v>
                </c:pt>
                <c:pt idx="2">
                  <c:v>0.38894000000000517</c:v>
                </c:pt>
                <c:pt idx="3">
                  <c:v>0.57721000000000799</c:v>
                </c:pt>
                <c:pt idx="4">
                  <c:v>0.73521000000000925</c:v>
                </c:pt>
                <c:pt idx="5">
                  <c:v>0.88925000000000409</c:v>
                </c:pt>
                <c:pt idx="6">
                  <c:v>1.059899999999999</c:v>
                </c:pt>
                <c:pt idx="7">
                  <c:v>1.2002999999999986</c:v>
                </c:pt>
                <c:pt idx="8">
                  <c:v>1.3270499999999998</c:v>
                </c:pt>
                <c:pt idx="9">
                  <c:v>1.4773700000000076</c:v>
                </c:pt>
                <c:pt idx="10">
                  <c:v>1.6075900000000019</c:v>
                </c:pt>
                <c:pt idx="11">
                  <c:v>1.7584000000000088</c:v>
                </c:pt>
                <c:pt idx="12">
                  <c:v>1.8844100000000026</c:v>
                </c:pt>
                <c:pt idx="13">
                  <c:v>2.009680000000003</c:v>
                </c:pt>
                <c:pt idx="14">
                  <c:v>2.1399000000000115</c:v>
                </c:pt>
                <c:pt idx="15">
                  <c:v>2.2912100000000066</c:v>
                </c:pt>
                <c:pt idx="16">
                  <c:v>2.4670700000000068</c:v>
                </c:pt>
                <c:pt idx="17">
                  <c:v>2.6320300000000003</c:v>
                </c:pt>
                <c:pt idx="18">
                  <c:v>2.7897800000000075</c:v>
                </c:pt>
                <c:pt idx="19">
                  <c:v>2.9425800000000066</c:v>
                </c:pt>
                <c:pt idx="20">
                  <c:v>3.0986000000000047</c:v>
                </c:pt>
                <c:pt idx="21">
                  <c:v>3.2541300000000035</c:v>
                </c:pt>
                <c:pt idx="22">
                  <c:v>3.4064300000000003</c:v>
                </c:pt>
                <c:pt idx="23">
                  <c:v>3.561460000000011</c:v>
                </c:pt>
                <c:pt idx="24">
                  <c:v>3.715990000000005</c:v>
                </c:pt>
                <c:pt idx="25">
                  <c:v>3.9035100000000114</c:v>
                </c:pt>
                <c:pt idx="26">
                  <c:v>4.0607800000000083</c:v>
                </c:pt>
                <c:pt idx="27">
                  <c:v>4.2163000000000039</c:v>
                </c:pt>
                <c:pt idx="28">
                  <c:v>4.3877000000000095</c:v>
                </c:pt>
                <c:pt idx="29">
                  <c:v>4.5414900000000102</c:v>
                </c:pt>
                <c:pt idx="30">
                  <c:v>4.6935399999999987</c:v>
                </c:pt>
                <c:pt idx="31">
                  <c:v>4.8515500000000031</c:v>
                </c:pt>
                <c:pt idx="32">
                  <c:v>5.0055900000000122</c:v>
                </c:pt>
                <c:pt idx="33">
                  <c:v>5.1618600000000043</c:v>
                </c:pt>
                <c:pt idx="34">
                  <c:v>5.3206100000000021</c:v>
                </c:pt>
                <c:pt idx="35">
                  <c:v>5.4535600000000102</c:v>
                </c:pt>
                <c:pt idx="36">
                  <c:v>5.5823000000000036</c:v>
                </c:pt>
                <c:pt idx="37">
                  <c:v>5.7095400000000041</c:v>
                </c:pt>
                <c:pt idx="38">
                  <c:v>5.8633300000000048</c:v>
                </c:pt>
                <c:pt idx="39">
                  <c:v>6.0183600000000013</c:v>
                </c:pt>
                <c:pt idx="40">
                  <c:v>6.1882700000000028</c:v>
                </c:pt>
                <c:pt idx="41">
                  <c:v>6.3162700000000029</c:v>
                </c:pt>
                <c:pt idx="42">
                  <c:v>6.4698100000000096</c:v>
                </c:pt>
                <c:pt idx="43">
                  <c:v>6.6345100000000059</c:v>
                </c:pt>
                <c:pt idx="44">
                  <c:v>6.7612600000000072</c:v>
                </c:pt>
                <c:pt idx="45">
                  <c:v>6.8892500000000041</c:v>
                </c:pt>
                <c:pt idx="46">
                  <c:v>7.0423000000000116</c:v>
                </c:pt>
                <c:pt idx="47">
                  <c:v>7.2109700000000032</c:v>
                </c:pt>
                <c:pt idx="48">
                  <c:v>7.3640200000000107</c:v>
                </c:pt>
                <c:pt idx="49">
                  <c:v>7.5374000000000052</c:v>
                </c:pt>
                <c:pt idx="50">
                  <c:v>7.7090500000000048</c:v>
                </c:pt>
                <c:pt idx="51">
                  <c:v>7.8397700000000015</c:v>
                </c:pt>
                <c:pt idx="52">
                  <c:v>8.0064600000000041</c:v>
                </c:pt>
                <c:pt idx="53">
                  <c:v>8.1753800000000041</c:v>
                </c:pt>
                <c:pt idx="54">
                  <c:v>8.3477700000000112</c:v>
                </c:pt>
                <c:pt idx="55">
                  <c:v>8.5045400000000058</c:v>
                </c:pt>
                <c:pt idx="56">
                  <c:v>8.6325300000000027</c:v>
                </c:pt>
                <c:pt idx="57">
                  <c:v>8.7615100000000012</c:v>
                </c:pt>
                <c:pt idx="58">
                  <c:v>8.9058800000000105</c:v>
                </c:pt>
                <c:pt idx="59">
                  <c:v>9.0291500000000013</c:v>
                </c:pt>
                <c:pt idx="60">
                  <c:v>9.1754999999999995</c:v>
                </c:pt>
                <c:pt idx="61">
                  <c:v>9.333510000000004</c:v>
                </c:pt>
                <c:pt idx="62">
                  <c:v>9.4696899999999999</c:v>
                </c:pt>
                <c:pt idx="63">
                  <c:v>9.5966900000000095</c:v>
                </c:pt>
                <c:pt idx="64">
                  <c:v>9.7231900000000024</c:v>
                </c:pt>
                <c:pt idx="65">
                  <c:v>9.8494500000000045</c:v>
                </c:pt>
                <c:pt idx="66">
                  <c:v>9.9987700000000075</c:v>
                </c:pt>
                <c:pt idx="67">
                  <c:v>10.174140000000008</c:v>
                </c:pt>
                <c:pt idx="68">
                  <c:v>10.328420000000008</c:v>
                </c:pt>
                <c:pt idx="69">
                  <c:v>10.479240000000004</c:v>
                </c:pt>
                <c:pt idx="70">
                  <c:v>10.620870000000011</c:v>
                </c:pt>
                <c:pt idx="71">
                  <c:v>10.776890000000009</c:v>
                </c:pt>
                <c:pt idx="72">
                  <c:v>10.934400000000011</c:v>
                </c:pt>
                <c:pt idx="73">
                  <c:v>11.069839999999999</c:v>
                </c:pt>
                <c:pt idx="74">
                  <c:v>11.243220000000008</c:v>
                </c:pt>
                <c:pt idx="75">
                  <c:v>11.39255</c:v>
                </c:pt>
                <c:pt idx="76">
                  <c:v>11.564689999999999</c:v>
                </c:pt>
                <c:pt idx="77">
                  <c:v>11.723939999999999</c:v>
                </c:pt>
                <c:pt idx="78">
                  <c:v>11.879460000000009</c:v>
                </c:pt>
                <c:pt idx="79">
                  <c:v>12.033990000000003</c:v>
                </c:pt>
                <c:pt idx="80">
                  <c:v>12.201180000000008</c:v>
                </c:pt>
                <c:pt idx="81">
                  <c:v>12.359430000000003</c:v>
                </c:pt>
                <c:pt idx="82">
                  <c:v>12.495360000000005</c:v>
                </c:pt>
                <c:pt idx="83">
                  <c:v>12.681150000000002</c:v>
                </c:pt>
                <c:pt idx="84">
                  <c:v>12.838909999999998</c:v>
                </c:pt>
                <c:pt idx="85">
                  <c:v>12.993940000000009</c:v>
                </c:pt>
                <c:pt idx="86">
                  <c:v>13.166080000000008</c:v>
                </c:pt>
                <c:pt idx="87">
                  <c:v>13.319370000000006</c:v>
                </c:pt>
                <c:pt idx="88">
                  <c:v>13.474650000000011</c:v>
                </c:pt>
                <c:pt idx="89">
                  <c:v>13.643570000000011</c:v>
                </c:pt>
                <c:pt idx="90">
                  <c:v>13.774039999999999</c:v>
                </c:pt>
                <c:pt idx="91">
                  <c:v>13.925600000000003</c:v>
                </c:pt>
                <c:pt idx="92">
                  <c:v>14.09675</c:v>
                </c:pt>
                <c:pt idx="93">
                  <c:v>14.264430000000004</c:v>
                </c:pt>
                <c:pt idx="94">
                  <c:v>14.421450000000007</c:v>
                </c:pt>
                <c:pt idx="95">
                  <c:v>14.57647</c:v>
                </c:pt>
                <c:pt idx="96">
                  <c:v>14.746390000000005</c:v>
                </c:pt>
                <c:pt idx="97">
                  <c:v>14.901170000000008</c:v>
                </c:pt>
                <c:pt idx="98">
                  <c:v>15.054460000000006</c:v>
                </c:pt>
                <c:pt idx="99">
                  <c:v>15.228840000000005</c:v>
                </c:pt>
                <c:pt idx="100">
                  <c:v>15.372710000000012</c:v>
                </c:pt>
                <c:pt idx="101">
                  <c:v>15.522030000000001</c:v>
                </c:pt>
                <c:pt idx="102">
                  <c:v>15.66292</c:v>
                </c:pt>
                <c:pt idx="103">
                  <c:v>15.833820000000003</c:v>
                </c:pt>
                <c:pt idx="104">
                  <c:v>15.961570000000009</c:v>
                </c:pt>
                <c:pt idx="105">
                  <c:v>16.088819999999998</c:v>
                </c:pt>
                <c:pt idx="106">
                  <c:v>16.224500000000006</c:v>
                </c:pt>
                <c:pt idx="107">
                  <c:v>16.379280000000008</c:v>
                </c:pt>
                <c:pt idx="108">
                  <c:v>16.530840000000012</c:v>
                </c:pt>
                <c:pt idx="109">
                  <c:v>16.690080000000009</c:v>
                </c:pt>
                <c:pt idx="110">
                  <c:v>16.863470000000007</c:v>
                </c:pt>
                <c:pt idx="111">
                  <c:v>17.028670000000005</c:v>
                </c:pt>
                <c:pt idx="112">
                  <c:v>17.186180000000007</c:v>
                </c:pt>
                <c:pt idx="113">
                  <c:v>17.329800000000006</c:v>
                </c:pt>
                <c:pt idx="114">
                  <c:v>17.484080000000006</c:v>
                </c:pt>
                <c:pt idx="115">
                  <c:v>17.657710000000009</c:v>
                </c:pt>
                <c:pt idx="116">
                  <c:v>17.812250000000006</c:v>
                </c:pt>
                <c:pt idx="117">
                  <c:v>17.968270000000004</c:v>
                </c:pt>
                <c:pt idx="118">
                  <c:v>18.139890000000008</c:v>
                </c:pt>
                <c:pt idx="119">
                  <c:v>18.295190000000005</c:v>
                </c:pt>
                <c:pt idx="120">
                  <c:v>18.44729000000001</c:v>
                </c:pt>
                <c:pt idx="121">
                  <c:v>18.601990000000001</c:v>
                </c:pt>
                <c:pt idx="122">
                  <c:v>18.759990000000002</c:v>
                </c:pt>
                <c:pt idx="123">
                  <c:v>18.911790000000011</c:v>
                </c:pt>
                <c:pt idx="124">
                  <c:v>19.051690000000008</c:v>
                </c:pt>
                <c:pt idx="125">
                  <c:v>19.208790000000008</c:v>
                </c:pt>
                <c:pt idx="126">
                  <c:v>19.362790000000004</c:v>
                </c:pt>
                <c:pt idx="127">
                  <c:v>19.531690000000012</c:v>
                </c:pt>
                <c:pt idx="128">
                  <c:v>19.70629000000001</c:v>
                </c:pt>
                <c:pt idx="129">
                  <c:v>19.859090000000009</c:v>
                </c:pt>
                <c:pt idx="130">
                  <c:v>20.013390000000001</c:v>
                </c:pt>
                <c:pt idx="131">
                  <c:v>20.187989999999999</c:v>
                </c:pt>
                <c:pt idx="132">
                  <c:v>20.327190000000002</c:v>
                </c:pt>
                <c:pt idx="133">
                  <c:v>20.481190000000012</c:v>
                </c:pt>
                <c:pt idx="134">
                  <c:v>20.65119</c:v>
                </c:pt>
                <c:pt idx="135">
                  <c:v>20.805890000000005</c:v>
                </c:pt>
                <c:pt idx="136">
                  <c:v>20.962190000000007</c:v>
                </c:pt>
                <c:pt idx="137">
                  <c:v>21.118189999999998</c:v>
                </c:pt>
                <c:pt idx="138">
                  <c:v>21.289590000000004</c:v>
                </c:pt>
                <c:pt idx="139">
                  <c:v>21.423290000000009</c:v>
                </c:pt>
                <c:pt idx="140">
                  <c:v>21.559290000000004</c:v>
                </c:pt>
                <c:pt idx="141">
                  <c:v>21.710290000000001</c:v>
                </c:pt>
                <c:pt idx="142">
                  <c:v>21.878690000000006</c:v>
                </c:pt>
                <c:pt idx="143">
                  <c:v>22.034289999999999</c:v>
                </c:pt>
                <c:pt idx="144">
                  <c:v>22.189790000000002</c:v>
                </c:pt>
                <c:pt idx="145">
                  <c:v>22.359690000000001</c:v>
                </c:pt>
                <c:pt idx="146">
                  <c:v>22.48069000000001</c:v>
                </c:pt>
                <c:pt idx="147">
                  <c:v>22.639690000000002</c:v>
                </c:pt>
                <c:pt idx="148">
                  <c:v>22.81289000000001</c:v>
                </c:pt>
                <c:pt idx="149">
                  <c:v>22.986490000000003</c:v>
                </c:pt>
                <c:pt idx="150">
                  <c:v>23.157390000000007</c:v>
                </c:pt>
                <c:pt idx="151">
                  <c:v>23.310690000000008</c:v>
                </c:pt>
                <c:pt idx="152">
                  <c:v>23.483789999999999</c:v>
                </c:pt>
                <c:pt idx="153">
                  <c:v>23.637590000000003</c:v>
                </c:pt>
                <c:pt idx="154">
                  <c:v>23.778490000000005</c:v>
                </c:pt>
                <c:pt idx="155">
                  <c:v>23.911490000000001</c:v>
                </c:pt>
                <c:pt idx="156">
                  <c:v>24.060290000000009</c:v>
                </c:pt>
                <c:pt idx="157">
                  <c:v>24.23339</c:v>
                </c:pt>
                <c:pt idx="158">
                  <c:v>24.38479000000001</c:v>
                </c:pt>
                <c:pt idx="159">
                  <c:v>24.542790000000011</c:v>
                </c:pt>
                <c:pt idx="160">
                  <c:v>24.715590000000006</c:v>
                </c:pt>
                <c:pt idx="161">
                  <c:v>24.887990000000002</c:v>
                </c:pt>
                <c:pt idx="162">
                  <c:v>25.018290000000007</c:v>
                </c:pt>
                <c:pt idx="163">
                  <c:v>25.19359</c:v>
                </c:pt>
                <c:pt idx="164">
                  <c:v>25.366990000000001</c:v>
                </c:pt>
                <c:pt idx="165">
                  <c:v>25.518590000000003</c:v>
                </c:pt>
                <c:pt idx="166">
                  <c:v>25.687690000000003</c:v>
                </c:pt>
                <c:pt idx="167">
                  <c:v>25.819190000000006</c:v>
                </c:pt>
                <c:pt idx="168">
                  <c:v>25.984390000000005</c:v>
                </c:pt>
                <c:pt idx="169">
                  <c:v>26.155290000000008</c:v>
                </c:pt>
                <c:pt idx="170">
                  <c:v>26.323990000000009</c:v>
                </c:pt>
                <c:pt idx="171">
                  <c:v>26.483190000000008</c:v>
                </c:pt>
                <c:pt idx="172">
                  <c:v>26.63479000000001</c:v>
                </c:pt>
                <c:pt idx="173">
                  <c:v>26.808390000000003</c:v>
                </c:pt>
                <c:pt idx="174">
                  <c:v>26.930990000000008</c:v>
                </c:pt>
                <c:pt idx="175">
                  <c:v>27.08599000000001</c:v>
                </c:pt>
                <c:pt idx="176">
                  <c:v>27.274990000000003</c:v>
                </c:pt>
                <c:pt idx="177">
                  <c:v>27.445890000000006</c:v>
                </c:pt>
                <c:pt idx="178">
                  <c:v>27.574390000000008</c:v>
                </c:pt>
                <c:pt idx="179">
                  <c:v>27.699690000000004</c:v>
                </c:pt>
                <c:pt idx="180">
                  <c:v>27.852190000000007</c:v>
                </c:pt>
                <c:pt idx="181">
                  <c:v>28.02309000000001</c:v>
                </c:pt>
                <c:pt idx="182">
                  <c:v>28.17889000000001</c:v>
                </c:pt>
                <c:pt idx="183">
                  <c:v>28.334389999999999</c:v>
                </c:pt>
                <c:pt idx="184">
                  <c:v>28.50609</c:v>
                </c:pt>
                <c:pt idx="185">
                  <c:v>28.690790000000007</c:v>
                </c:pt>
                <c:pt idx="186">
                  <c:v>28.820790000000002</c:v>
                </c:pt>
                <c:pt idx="187">
                  <c:v>28.970390000000009</c:v>
                </c:pt>
                <c:pt idx="188">
                  <c:v>29.142290000000003</c:v>
                </c:pt>
                <c:pt idx="189">
                  <c:v>29.293390000000002</c:v>
                </c:pt>
                <c:pt idx="190">
                  <c:v>29.482590000000002</c:v>
                </c:pt>
                <c:pt idx="191">
                  <c:v>29.653289999999998</c:v>
                </c:pt>
                <c:pt idx="192">
                  <c:v>29.807290000000009</c:v>
                </c:pt>
                <c:pt idx="193">
                  <c:v>29.960790000000003</c:v>
                </c:pt>
                <c:pt idx="194">
                  <c:v>30.11939000000001</c:v>
                </c:pt>
                <c:pt idx="195">
                  <c:v>30.249290000000002</c:v>
                </c:pt>
                <c:pt idx="196">
                  <c:v>30.42989</c:v>
                </c:pt>
                <c:pt idx="197">
                  <c:v>30.603490000000008</c:v>
                </c:pt>
                <c:pt idx="198">
                  <c:v>30.772490000000005</c:v>
                </c:pt>
                <c:pt idx="199">
                  <c:v>30.923290000000009</c:v>
                </c:pt>
                <c:pt idx="200">
                  <c:v>31.07929</c:v>
                </c:pt>
                <c:pt idx="201">
                  <c:v>31.236090000000004</c:v>
                </c:pt>
                <c:pt idx="202">
                  <c:v>31.391290000000012</c:v>
                </c:pt>
                <c:pt idx="203">
                  <c:v>31.564190000000011</c:v>
                </c:pt>
                <c:pt idx="204">
                  <c:v>31.715789999999998</c:v>
                </c:pt>
                <c:pt idx="205">
                  <c:v>31.872790000000009</c:v>
                </c:pt>
                <c:pt idx="206">
                  <c:v>32.026090000000011</c:v>
                </c:pt>
                <c:pt idx="207">
                  <c:v>32.192990000000009</c:v>
                </c:pt>
                <c:pt idx="208">
                  <c:v>32.348990000000001</c:v>
                </c:pt>
                <c:pt idx="209">
                  <c:v>32.522690000000011</c:v>
                </c:pt>
                <c:pt idx="210">
                  <c:v>32.691290000000009</c:v>
                </c:pt>
                <c:pt idx="211">
                  <c:v>32.844090000000008</c:v>
                </c:pt>
                <c:pt idx="212">
                  <c:v>33.001390000000001</c:v>
                </c:pt>
                <c:pt idx="213">
                  <c:v>33.173290000000009</c:v>
                </c:pt>
                <c:pt idx="214">
                  <c:v>33.328590000000005</c:v>
                </c:pt>
                <c:pt idx="215">
                  <c:v>33.485590000000002</c:v>
                </c:pt>
                <c:pt idx="216">
                  <c:v>33.640590000000003</c:v>
                </c:pt>
                <c:pt idx="217">
                  <c:v>33.796390000000002</c:v>
                </c:pt>
                <c:pt idx="218">
                  <c:v>33.954689999999999</c:v>
                </c:pt>
                <c:pt idx="219">
                  <c:v>34.107690000000005</c:v>
                </c:pt>
                <c:pt idx="220">
                  <c:v>34.279589999999999</c:v>
                </c:pt>
                <c:pt idx="221">
                  <c:v>34.449290000000005</c:v>
                </c:pt>
                <c:pt idx="222">
                  <c:v>34.576790000000003</c:v>
                </c:pt>
                <c:pt idx="223">
                  <c:v>34.733290000000011</c:v>
                </c:pt>
                <c:pt idx="224">
                  <c:v>34.902889999999999</c:v>
                </c:pt>
                <c:pt idx="225">
                  <c:v>35.056490000000011</c:v>
                </c:pt>
                <c:pt idx="226">
                  <c:v>35.207990000000009</c:v>
                </c:pt>
                <c:pt idx="227">
                  <c:v>35.380189999999999</c:v>
                </c:pt>
                <c:pt idx="228">
                  <c:v>35.505390000000006</c:v>
                </c:pt>
                <c:pt idx="229">
                  <c:v>35.633189999999999</c:v>
                </c:pt>
                <c:pt idx="230">
                  <c:v>35.78349</c:v>
                </c:pt>
                <c:pt idx="231">
                  <c:v>35.953190000000006</c:v>
                </c:pt>
                <c:pt idx="232">
                  <c:v>36.10569000000001</c:v>
                </c:pt>
                <c:pt idx="233">
                  <c:v>36.277090000000001</c:v>
                </c:pt>
                <c:pt idx="234">
                  <c:v>36.401589999999999</c:v>
                </c:pt>
                <c:pt idx="235">
                  <c:v>36.527090000000001</c:v>
                </c:pt>
                <c:pt idx="236">
                  <c:v>36.68319000000001</c:v>
                </c:pt>
                <c:pt idx="237">
                  <c:v>36.854790000000008</c:v>
                </c:pt>
                <c:pt idx="238">
                  <c:v>37.025690000000012</c:v>
                </c:pt>
                <c:pt idx="239">
                  <c:v>37.180490000000006</c:v>
                </c:pt>
                <c:pt idx="240">
                  <c:v>37.32059000000001</c:v>
                </c:pt>
                <c:pt idx="241">
                  <c:v>37.489590000000007</c:v>
                </c:pt>
                <c:pt idx="242">
                  <c:v>37.647090000000006</c:v>
                </c:pt>
                <c:pt idx="243">
                  <c:v>37.803090000000012</c:v>
                </c:pt>
                <c:pt idx="244">
                  <c:v>37.973790000000008</c:v>
                </c:pt>
                <c:pt idx="245">
                  <c:v>38.129990000000006</c:v>
                </c:pt>
                <c:pt idx="246">
                  <c:v>38.284289999999999</c:v>
                </c:pt>
                <c:pt idx="247">
                  <c:v>38.420990000000003</c:v>
                </c:pt>
                <c:pt idx="248">
                  <c:v>38.566590000000005</c:v>
                </c:pt>
                <c:pt idx="249">
                  <c:v>38.763490000000004</c:v>
                </c:pt>
                <c:pt idx="250">
                  <c:v>38.916290000000004</c:v>
                </c:pt>
                <c:pt idx="251">
                  <c:v>39.03989</c:v>
                </c:pt>
                <c:pt idx="252">
                  <c:v>39.198390000000003</c:v>
                </c:pt>
                <c:pt idx="253">
                  <c:v>39.353890000000007</c:v>
                </c:pt>
                <c:pt idx="254">
                  <c:v>39.521290000000008</c:v>
                </c:pt>
                <c:pt idx="255">
                  <c:v>39.644590000000008</c:v>
                </c:pt>
                <c:pt idx="256">
                  <c:v>39.77009000000001</c:v>
                </c:pt>
                <c:pt idx="257">
                  <c:v>39.910790000000006</c:v>
                </c:pt>
                <c:pt idx="258">
                  <c:v>40.080890000000011</c:v>
                </c:pt>
                <c:pt idx="259">
                  <c:v>40.209190000000007</c:v>
                </c:pt>
                <c:pt idx="260">
                  <c:v>40.361490000000003</c:v>
                </c:pt>
                <c:pt idx="261">
                  <c:v>40.534090000000006</c:v>
                </c:pt>
                <c:pt idx="262">
                  <c:v>40.70129</c:v>
                </c:pt>
                <c:pt idx="263">
                  <c:v>40.834990000000005</c:v>
                </c:pt>
                <c:pt idx="264">
                  <c:v>40.986290000000011</c:v>
                </c:pt>
                <c:pt idx="265">
                  <c:v>41.156890000000004</c:v>
                </c:pt>
                <c:pt idx="266">
                  <c:v>41.34169</c:v>
                </c:pt>
                <c:pt idx="267">
                  <c:v>41.49579</c:v>
                </c:pt>
                <c:pt idx="268">
                  <c:v>41.66349000000001</c:v>
                </c:pt>
                <c:pt idx="269">
                  <c:v>41.79319000000001</c:v>
                </c:pt>
                <c:pt idx="270">
                  <c:v>41.944690000000008</c:v>
                </c:pt>
                <c:pt idx="271">
                  <c:v>42.11169000000001</c:v>
                </c:pt>
                <c:pt idx="272">
                  <c:v>42.237390000000005</c:v>
                </c:pt>
                <c:pt idx="273">
                  <c:v>42.397690000000011</c:v>
                </c:pt>
                <c:pt idx="274">
                  <c:v>42.568290000000005</c:v>
                </c:pt>
              </c:numCache>
            </c:numRef>
          </c:xVal>
          <c:yVal>
            <c:numRef>
              <c:f>'20240125 Dyes Syringe 2 Iron Ox'!$F$6:$F$280</c:f>
              <c:numCache>
                <c:formatCode>0.0000</c:formatCode>
                <c:ptCount val="275"/>
                <c:pt idx="0">
                  <c:v>5.1866726837997016E-4</c:v>
                </c:pt>
                <c:pt idx="1">
                  <c:v>6.5998381987263516E-3</c:v>
                </c:pt>
                <c:pt idx="2">
                  <c:v>6.1285969643453311E-3</c:v>
                </c:pt>
                <c:pt idx="3">
                  <c:v>8.7039959075389528E-3</c:v>
                </c:pt>
                <c:pt idx="4">
                  <c:v>1.1350321423515775E-2</c:v>
                </c:pt>
                <c:pt idx="5">
                  <c:v>1.3709184082407011E-2</c:v>
                </c:pt>
                <c:pt idx="6">
                  <c:v>1.5643872589223728E-2</c:v>
                </c:pt>
                <c:pt idx="7">
                  <c:v>1.7306808996345256E-2</c:v>
                </c:pt>
                <c:pt idx="8">
                  <c:v>1.7559419722020714E-2</c:v>
                </c:pt>
                <c:pt idx="9">
                  <c:v>2.0410302884663049E-2</c:v>
                </c:pt>
                <c:pt idx="10">
                  <c:v>2.1298400708807088E-2</c:v>
                </c:pt>
                <c:pt idx="11">
                  <c:v>2.1997936849334029E-2</c:v>
                </c:pt>
                <c:pt idx="12">
                  <c:v>2.146117165220603E-2</c:v>
                </c:pt>
                <c:pt idx="13">
                  <c:v>2.2427798817102794E-2</c:v>
                </c:pt>
                <c:pt idx="14">
                  <c:v>2.2690236914880337E-2</c:v>
                </c:pt>
                <c:pt idx="15">
                  <c:v>2.5034896332002142E-2</c:v>
                </c:pt>
                <c:pt idx="16">
                  <c:v>2.4446900049960547E-2</c:v>
                </c:pt>
                <c:pt idx="17">
                  <c:v>2.5931819234078654E-2</c:v>
                </c:pt>
                <c:pt idx="18">
                  <c:v>2.473636749538536E-2</c:v>
                </c:pt>
                <c:pt idx="19">
                  <c:v>2.3741692391205532E-2</c:v>
                </c:pt>
                <c:pt idx="20">
                  <c:v>2.4608701294122216E-2</c:v>
                </c:pt>
                <c:pt idx="21">
                  <c:v>2.4251819379874404E-2</c:v>
                </c:pt>
                <c:pt idx="22">
                  <c:v>2.8765769329367648E-2</c:v>
                </c:pt>
                <c:pt idx="23">
                  <c:v>2.8898487745144294E-2</c:v>
                </c:pt>
                <c:pt idx="24">
                  <c:v>3.0276740013162676E-2</c:v>
                </c:pt>
                <c:pt idx="25">
                  <c:v>3.2452834737661175E-2</c:v>
                </c:pt>
                <c:pt idx="26">
                  <c:v>3.4589025116236044E-2</c:v>
                </c:pt>
                <c:pt idx="27">
                  <c:v>3.4885247861389398E-2</c:v>
                </c:pt>
                <c:pt idx="28">
                  <c:v>3.6025997154874333E-2</c:v>
                </c:pt>
                <c:pt idx="29">
                  <c:v>3.6983139194458635E-2</c:v>
                </c:pt>
                <c:pt idx="30">
                  <c:v>3.6877816819318142E-2</c:v>
                </c:pt>
                <c:pt idx="31">
                  <c:v>3.7672293849033624E-2</c:v>
                </c:pt>
                <c:pt idx="32">
                  <c:v>3.7539388012395987E-2</c:v>
                </c:pt>
                <c:pt idx="33">
                  <c:v>3.8070571327359866E-2</c:v>
                </c:pt>
                <c:pt idx="34">
                  <c:v>3.5553183215007653E-2</c:v>
                </c:pt>
                <c:pt idx="35">
                  <c:v>3.7816999051180231E-2</c:v>
                </c:pt>
                <c:pt idx="36">
                  <c:v>4.091751050318844E-2</c:v>
                </c:pt>
                <c:pt idx="37">
                  <c:v>4.2909916486455445E-2</c:v>
                </c:pt>
                <c:pt idx="38">
                  <c:v>4.190019067226522E-2</c:v>
                </c:pt>
                <c:pt idx="39">
                  <c:v>4.0395983436931827E-2</c:v>
                </c:pt>
                <c:pt idx="40">
                  <c:v>4.2739339056759827E-2</c:v>
                </c:pt>
                <c:pt idx="41">
                  <c:v>4.1746358889061953E-2</c:v>
                </c:pt>
                <c:pt idx="42">
                  <c:v>4.3627656896697196E-2</c:v>
                </c:pt>
                <c:pt idx="43">
                  <c:v>4.6735673331877892E-2</c:v>
                </c:pt>
                <c:pt idx="44">
                  <c:v>5.0140662195655883E-2</c:v>
                </c:pt>
                <c:pt idx="45">
                  <c:v>5.3014964817188259E-2</c:v>
                </c:pt>
                <c:pt idx="46">
                  <c:v>5.5687529253702982E-2</c:v>
                </c:pt>
                <c:pt idx="47">
                  <c:v>6.1835886895782607E-2</c:v>
                </c:pt>
                <c:pt idx="48">
                  <c:v>6.3980299346041547E-2</c:v>
                </c:pt>
                <c:pt idx="49">
                  <c:v>7.0401778074974844E-2</c:v>
                </c:pt>
                <c:pt idx="50">
                  <c:v>7.530157868483775E-2</c:v>
                </c:pt>
                <c:pt idx="51">
                  <c:v>7.908713782994542E-2</c:v>
                </c:pt>
                <c:pt idx="52">
                  <c:v>8.4241195209567188E-2</c:v>
                </c:pt>
                <c:pt idx="53">
                  <c:v>8.2985801390291047E-2</c:v>
                </c:pt>
                <c:pt idx="54">
                  <c:v>8.2765785596960809E-2</c:v>
                </c:pt>
                <c:pt idx="55">
                  <c:v>8.1359297968798372E-2</c:v>
                </c:pt>
                <c:pt idx="56">
                  <c:v>8.0420074993270876E-2</c:v>
                </c:pt>
                <c:pt idx="57">
                  <c:v>8.4121082883875056E-2</c:v>
                </c:pt>
                <c:pt idx="58">
                  <c:v>9.1745933920061556E-2</c:v>
                </c:pt>
                <c:pt idx="59">
                  <c:v>9.0805733096563673E-2</c:v>
                </c:pt>
                <c:pt idx="60">
                  <c:v>9.0516208610007268E-2</c:v>
                </c:pt>
                <c:pt idx="61">
                  <c:v>9.5007382850524291E-2</c:v>
                </c:pt>
                <c:pt idx="62">
                  <c:v>9.7990308084097089E-2</c:v>
                </c:pt>
                <c:pt idx="63">
                  <c:v>0.1014383630022362</c:v>
                </c:pt>
                <c:pt idx="64">
                  <c:v>0.10523330948785933</c:v>
                </c:pt>
                <c:pt idx="65">
                  <c:v>0.10393880174976891</c:v>
                </c:pt>
                <c:pt idx="66">
                  <c:v>0.10613537424051331</c:v>
                </c:pt>
                <c:pt idx="67">
                  <c:v>0.10647696913149121</c:v>
                </c:pt>
                <c:pt idx="68">
                  <c:v>0.11024143935537155</c:v>
                </c:pt>
                <c:pt idx="69">
                  <c:v>0.11141811641303401</c:v>
                </c:pt>
                <c:pt idx="70">
                  <c:v>0.11603518857973444</c:v>
                </c:pt>
                <c:pt idx="71">
                  <c:v>0.11658775417031678</c:v>
                </c:pt>
                <c:pt idx="72">
                  <c:v>0.11681159986819757</c:v>
                </c:pt>
                <c:pt idx="73">
                  <c:v>0.11940648243220056</c:v>
                </c:pt>
                <c:pt idx="74">
                  <c:v>0.12148962455838358</c:v>
                </c:pt>
                <c:pt idx="75">
                  <c:v>0.12340710294092203</c:v>
                </c:pt>
                <c:pt idx="76">
                  <c:v>0.12846819957349523</c:v>
                </c:pt>
                <c:pt idx="77">
                  <c:v>0.12719699721203162</c:v>
                </c:pt>
                <c:pt idx="78">
                  <c:v>0.12577651006042695</c:v>
                </c:pt>
                <c:pt idx="79">
                  <c:v>0.12758259526167559</c:v>
                </c:pt>
                <c:pt idx="80">
                  <c:v>0.13032464394521723</c:v>
                </c:pt>
                <c:pt idx="81">
                  <c:v>0.12973712028969464</c:v>
                </c:pt>
                <c:pt idx="82">
                  <c:v>0.12901497956358629</c:v>
                </c:pt>
                <c:pt idx="83">
                  <c:v>0.1309700236056526</c:v>
                </c:pt>
                <c:pt idx="84">
                  <c:v>0.13471216630087646</c:v>
                </c:pt>
                <c:pt idx="85">
                  <c:v>0.13267286435869777</c:v>
                </c:pt>
                <c:pt idx="86">
                  <c:v>0.12961668201467905</c:v>
                </c:pt>
                <c:pt idx="87">
                  <c:v>0.13342197739132178</c:v>
                </c:pt>
                <c:pt idx="88">
                  <c:v>0.13566263452806307</c:v>
                </c:pt>
                <c:pt idx="89">
                  <c:v>0.14091090755962868</c:v>
                </c:pt>
                <c:pt idx="90">
                  <c:v>0.14275284718645709</c:v>
                </c:pt>
                <c:pt idx="91">
                  <c:v>0.1467143537763643</c:v>
                </c:pt>
                <c:pt idx="92">
                  <c:v>0.14576763396639739</c:v>
                </c:pt>
                <c:pt idx="93">
                  <c:v>0.1477811044246925</c:v>
                </c:pt>
                <c:pt idx="94">
                  <c:v>0.15386535598358214</c:v>
                </c:pt>
                <c:pt idx="95">
                  <c:v>0.15385932592109827</c:v>
                </c:pt>
                <c:pt idx="96">
                  <c:v>0.15454398247500961</c:v>
                </c:pt>
                <c:pt idx="97">
                  <c:v>0.157100565993507</c:v>
                </c:pt>
                <c:pt idx="98">
                  <c:v>0.15776175419612973</c:v>
                </c:pt>
                <c:pt idx="99">
                  <c:v>0.16101635819079999</c:v>
                </c:pt>
                <c:pt idx="100">
                  <c:v>0.16288258104222558</c:v>
                </c:pt>
                <c:pt idx="101">
                  <c:v>0.16127980673148024</c:v>
                </c:pt>
                <c:pt idx="102">
                  <c:v>0.16246683268016227</c:v>
                </c:pt>
                <c:pt idx="103">
                  <c:v>0.16238730104523996</c:v>
                </c:pt>
                <c:pt idx="104">
                  <c:v>0.1611811255738051</c:v>
                </c:pt>
                <c:pt idx="105">
                  <c:v>0.15918965669484297</c:v>
                </c:pt>
                <c:pt idx="106">
                  <c:v>0.15631519109864889</c:v>
                </c:pt>
                <c:pt idx="107">
                  <c:v>0.15606486201823758</c:v>
                </c:pt>
                <c:pt idx="108">
                  <c:v>0.16018926178254003</c:v>
                </c:pt>
                <c:pt idx="109">
                  <c:v>0.1628992044577216</c:v>
                </c:pt>
                <c:pt idx="110">
                  <c:v>0.17043401199330449</c:v>
                </c:pt>
                <c:pt idx="111">
                  <c:v>0.17658630547346477</c:v>
                </c:pt>
                <c:pt idx="112">
                  <c:v>0.17658573506214872</c:v>
                </c:pt>
                <c:pt idx="113">
                  <c:v>0.17439576304520421</c:v>
                </c:pt>
                <c:pt idx="114">
                  <c:v>0.1720034579857268</c:v>
                </c:pt>
                <c:pt idx="115">
                  <c:v>0.16923590376762501</c:v>
                </c:pt>
                <c:pt idx="116">
                  <c:v>0.17004670270971237</c:v>
                </c:pt>
                <c:pt idx="117">
                  <c:v>0.16793316580911744</c:v>
                </c:pt>
                <c:pt idx="118">
                  <c:v>0.16848076067251713</c:v>
                </c:pt>
                <c:pt idx="119">
                  <c:v>0.1665794167814896</c:v>
                </c:pt>
                <c:pt idx="120">
                  <c:v>0.17801094847894347</c:v>
                </c:pt>
                <c:pt idx="121">
                  <c:v>0.18100242988225693</c:v>
                </c:pt>
                <c:pt idx="122">
                  <c:v>0.18646591095463183</c:v>
                </c:pt>
                <c:pt idx="123">
                  <c:v>0.19094551399416632</c:v>
                </c:pt>
                <c:pt idx="124">
                  <c:v>0.20264660578211519</c:v>
                </c:pt>
                <c:pt idx="125">
                  <c:v>0.20837109077524446</c:v>
                </c:pt>
                <c:pt idx="126">
                  <c:v>0.21873652372301708</c:v>
                </c:pt>
                <c:pt idx="127">
                  <c:v>0.22899903817190964</c:v>
                </c:pt>
                <c:pt idx="128">
                  <c:v>0.25465255372489171</c:v>
                </c:pt>
                <c:pt idx="129">
                  <c:v>0.29081312720668634</c:v>
                </c:pt>
                <c:pt idx="130">
                  <c:v>0.3164482266228934</c:v>
                </c:pt>
                <c:pt idx="131">
                  <c:v>0.35885195195876068</c:v>
                </c:pt>
                <c:pt idx="132">
                  <c:v>0.39558456650321394</c:v>
                </c:pt>
                <c:pt idx="133">
                  <c:v>0.39859405660664815</c:v>
                </c:pt>
                <c:pt idx="134">
                  <c:v>0.4178357415306711</c:v>
                </c:pt>
                <c:pt idx="135">
                  <c:v>0.42811121246517081</c:v>
                </c:pt>
                <c:pt idx="136">
                  <c:v>0.46363577732957939</c:v>
                </c:pt>
                <c:pt idx="137">
                  <c:v>0.47820628249920888</c:v>
                </c:pt>
                <c:pt idx="138">
                  <c:v>0.50509539045006746</c:v>
                </c:pt>
                <c:pt idx="139">
                  <c:v>0.51702766179567472</c:v>
                </c:pt>
                <c:pt idx="140">
                  <c:v>0.53728084895770079</c:v>
                </c:pt>
                <c:pt idx="141">
                  <c:v>0.54635715233121984</c:v>
                </c:pt>
                <c:pt idx="142">
                  <c:v>0.55769529954750463</c:v>
                </c:pt>
                <c:pt idx="143">
                  <c:v>0.56258209477936183</c:v>
                </c:pt>
                <c:pt idx="144">
                  <c:v>0.56735684493128224</c:v>
                </c:pt>
                <c:pt idx="145">
                  <c:v>0.57579868794670164</c:v>
                </c:pt>
                <c:pt idx="146">
                  <c:v>0.57810314966350873</c:v>
                </c:pt>
                <c:pt idx="147">
                  <c:v>0.5829098428491275</c:v>
                </c:pt>
                <c:pt idx="148">
                  <c:v>0.58688129089340002</c:v>
                </c:pt>
                <c:pt idx="149">
                  <c:v>0.5936273825535594</c:v>
                </c:pt>
                <c:pt idx="150">
                  <c:v>0.60404398954511396</c:v>
                </c:pt>
                <c:pt idx="151">
                  <c:v>0.6120760327736231</c:v>
                </c:pt>
                <c:pt idx="152">
                  <c:v>0.62459354612948881</c:v>
                </c:pt>
                <c:pt idx="153">
                  <c:v>0.63522218315594914</c:v>
                </c:pt>
                <c:pt idx="154">
                  <c:v>0.64001534944464467</c:v>
                </c:pt>
                <c:pt idx="155">
                  <c:v>0.64671466737688854</c:v>
                </c:pt>
                <c:pt idx="156">
                  <c:v>0.66043248911636709</c:v>
                </c:pt>
                <c:pt idx="157">
                  <c:v>0.66858040732936352</c:v>
                </c:pt>
                <c:pt idx="158">
                  <c:v>0.68254309849808537</c:v>
                </c:pt>
                <c:pt idx="159">
                  <c:v>0.68521792013366511</c:v>
                </c:pt>
                <c:pt idx="160">
                  <c:v>0.70032477491503509</c:v>
                </c:pt>
                <c:pt idx="161">
                  <c:v>0.70965328157757535</c:v>
                </c:pt>
                <c:pt idx="162">
                  <c:v>0.71476400399464424</c:v>
                </c:pt>
                <c:pt idx="163">
                  <c:v>0.72040854991619685</c:v>
                </c:pt>
                <c:pt idx="164">
                  <c:v>0.73314086387621757</c:v>
                </c:pt>
                <c:pt idx="165">
                  <c:v>0.73890796674338832</c:v>
                </c:pt>
                <c:pt idx="166">
                  <c:v>0.75778980361432002</c:v>
                </c:pt>
                <c:pt idx="167">
                  <c:v>0.76115262278437634</c:v>
                </c:pt>
                <c:pt idx="168">
                  <c:v>0.77557791753040795</c:v>
                </c:pt>
                <c:pt idx="169">
                  <c:v>0.7984606193720537</c:v>
                </c:pt>
                <c:pt idx="170">
                  <c:v>0.80629652259517548</c:v>
                </c:pt>
                <c:pt idx="171">
                  <c:v>0.82922322759548728</c:v>
                </c:pt>
                <c:pt idx="172">
                  <c:v>0.84032587642557788</c:v>
                </c:pt>
                <c:pt idx="173">
                  <c:v>0.8689751922104092</c:v>
                </c:pt>
                <c:pt idx="174">
                  <c:v>0.88036956568498947</c:v>
                </c:pt>
                <c:pt idx="175">
                  <c:v>0.90793428509603347</c:v>
                </c:pt>
                <c:pt idx="176">
                  <c:v>0.93412675785534383</c:v>
                </c:pt>
                <c:pt idx="177">
                  <c:v>0.94538993672723459</c:v>
                </c:pt>
                <c:pt idx="178">
                  <c:v>0.97254070049749441</c:v>
                </c:pt>
                <c:pt idx="179">
                  <c:v>0.98458534287236199</c:v>
                </c:pt>
                <c:pt idx="180">
                  <c:v>1.001916883273624</c:v>
                </c:pt>
                <c:pt idx="181">
                  <c:v>1.0247626713543889</c:v>
                </c:pt>
                <c:pt idx="182">
                  <c:v>1.0449267113764507</c:v>
                </c:pt>
                <c:pt idx="183">
                  <c:v>1.0558411244722476</c:v>
                </c:pt>
                <c:pt idx="184">
                  <c:v>1.0731408848144732</c:v>
                </c:pt>
                <c:pt idx="185">
                  <c:v>1.1045958094009196</c:v>
                </c:pt>
                <c:pt idx="186">
                  <c:v>1.1152250168386957</c:v>
                </c:pt>
                <c:pt idx="187">
                  <c:v>1.1260489789972348</c:v>
                </c:pt>
                <c:pt idx="188">
                  <c:v>1.1551904782604789</c:v>
                </c:pt>
                <c:pt idx="189">
                  <c:v>1.1829719539716186</c:v>
                </c:pt>
                <c:pt idx="190">
                  <c:v>1.2157600112909843</c:v>
                </c:pt>
                <c:pt idx="191">
                  <c:v>1.2278217660053328</c:v>
                </c:pt>
                <c:pt idx="192">
                  <c:v>1.2582719518022374</c:v>
                </c:pt>
                <c:pt idx="193">
                  <c:v>1.2720082711658218</c:v>
                </c:pt>
                <c:pt idx="194">
                  <c:v>1.2984883942030787</c:v>
                </c:pt>
                <c:pt idx="195">
                  <c:v>1.3126932657191257</c:v>
                </c:pt>
                <c:pt idx="196">
                  <c:v>1.3422071620844143</c:v>
                </c:pt>
                <c:pt idx="197">
                  <c:v>1.3798852741288712</c:v>
                </c:pt>
                <c:pt idx="198">
                  <c:v>1.4108162351778679</c:v>
                </c:pt>
                <c:pt idx="199">
                  <c:v>1.426637815338238</c:v>
                </c:pt>
                <c:pt idx="200">
                  <c:v>1.4583502398902111</c:v>
                </c:pt>
                <c:pt idx="201">
                  <c:v>1.472665119302923</c:v>
                </c:pt>
                <c:pt idx="202">
                  <c:v>1.4974804561706478</c:v>
                </c:pt>
                <c:pt idx="203">
                  <c:v>1.5154410787661727</c:v>
                </c:pt>
                <c:pt idx="204">
                  <c:v>1.5400543270533571</c:v>
                </c:pt>
                <c:pt idx="205">
                  <c:v>1.5513582495906795</c:v>
                </c:pt>
                <c:pt idx="206">
                  <c:v>1.5747858572138065</c:v>
                </c:pt>
                <c:pt idx="207">
                  <c:v>1.6120329012779981</c:v>
                </c:pt>
                <c:pt idx="208">
                  <c:v>1.6362158964582258</c:v>
                </c:pt>
                <c:pt idx="209">
                  <c:v>1.6683699823434768</c:v>
                </c:pt>
                <c:pt idx="210">
                  <c:v>1.6852085243930175</c:v>
                </c:pt>
                <c:pt idx="211">
                  <c:v>1.6930663477081414</c:v>
                </c:pt>
                <c:pt idx="212">
                  <c:v>1.721560837564333</c:v>
                </c:pt>
                <c:pt idx="213">
                  <c:v>1.7323750212431686</c:v>
                </c:pt>
                <c:pt idx="214">
                  <c:v>1.7765827131096819</c:v>
                </c:pt>
                <c:pt idx="215">
                  <c:v>1.7935451159021345</c:v>
                </c:pt>
                <c:pt idx="216">
                  <c:v>1.8247180943237944</c:v>
                </c:pt>
                <c:pt idx="217">
                  <c:v>1.8460661452632963</c:v>
                </c:pt>
                <c:pt idx="218">
                  <c:v>1.863720375494776</c:v>
                </c:pt>
                <c:pt idx="219">
                  <c:v>1.9127488578551477</c:v>
                </c:pt>
                <c:pt idx="220">
                  <c:v>1.9276406675703701</c:v>
                </c:pt>
                <c:pt idx="221">
                  <c:v>1.9617219288305323</c:v>
                </c:pt>
                <c:pt idx="222">
                  <c:v>1.9807622585599927</c:v>
                </c:pt>
                <c:pt idx="223">
                  <c:v>2.0256617778655337</c:v>
                </c:pt>
                <c:pt idx="224">
                  <c:v>2.0657168753512658</c:v>
                </c:pt>
                <c:pt idx="225">
                  <c:v>2.0840058918901692</c:v>
                </c:pt>
                <c:pt idx="226">
                  <c:v>2.1065591404531352</c:v>
                </c:pt>
                <c:pt idx="227">
                  <c:v>2.1191888618635994</c:v>
                </c:pt>
                <c:pt idx="228">
                  <c:v>2.1699310227920208</c:v>
                </c:pt>
                <c:pt idx="229">
                  <c:v>2.1839745493929592</c:v>
                </c:pt>
                <c:pt idx="230">
                  <c:v>2.1975405602350397</c:v>
                </c:pt>
                <c:pt idx="231">
                  <c:v>2.2296742742875755</c:v>
                </c:pt>
                <c:pt idx="232">
                  <c:v>2.2660958516901237</c:v>
                </c:pt>
                <c:pt idx="233">
                  <c:v>2.2828855013411471</c:v>
                </c:pt>
                <c:pt idx="234">
                  <c:v>2.3163067152213186</c:v>
                </c:pt>
                <c:pt idx="235">
                  <c:v>2.3357862616641305</c:v>
                </c:pt>
                <c:pt idx="236">
                  <c:v>2.3581789801852975</c:v>
                </c:pt>
                <c:pt idx="237">
                  <c:v>2.4007528510680065</c:v>
                </c:pt>
                <c:pt idx="238">
                  <c:v>2.4395041512599298</c:v>
                </c:pt>
                <c:pt idx="239">
                  <c:v>2.4623972019925957</c:v>
                </c:pt>
                <c:pt idx="240">
                  <c:v>2.5029167772642471</c:v>
                </c:pt>
                <c:pt idx="241">
                  <c:v>2.5277964891233533</c:v>
                </c:pt>
                <c:pt idx="242">
                  <c:v>2.5904952861093102</c:v>
                </c:pt>
                <c:pt idx="243">
                  <c:v>2.6179524422436153</c:v>
                </c:pt>
                <c:pt idx="244">
                  <c:v>2.6699788435064384</c:v>
                </c:pt>
                <c:pt idx="245">
                  <c:v>2.7339504726004757</c:v>
                </c:pt>
                <c:pt idx="246">
                  <c:v>2.7683055312923384</c:v>
                </c:pt>
                <c:pt idx="247">
                  <c:v>2.8259944871768345</c:v>
                </c:pt>
                <c:pt idx="248">
                  <c:v>2.8608270616275542</c:v>
                </c:pt>
                <c:pt idx="249">
                  <c:v>2.9181949574284505</c:v>
                </c:pt>
                <c:pt idx="250">
                  <c:v>2.9665299826031775</c:v>
                </c:pt>
                <c:pt idx="251">
                  <c:v>2.9907814271413296</c:v>
                </c:pt>
                <c:pt idx="252">
                  <c:v>3.0135644699773301</c:v>
                </c:pt>
                <c:pt idx="253">
                  <c:v>3.059780009676309</c:v>
                </c:pt>
                <c:pt idx="254">
                  <c:v>3.1093186027278836</c:v>
                </c:pt>
                <c:pt idx="255">
                  <c:v>3.1408533848985756</c:v>
                </c:pt>
                <c:pt idx="256">
                  <c:v>3.174642921514248</c:v>
                </c:pt>
                <c:pt idx="257">
                  <c:v>3.2477606886243544</c:v>
                </c:pt>
                <c:pt idx="258">
                  <c:v>3.2775622352675891</c:v>
                </c:pt>
                <c:pt idx="259">
                  <c:v>3.3473031673867308</c:v>
                </c:pt>
                <c:pt idx="260">
                  <c:v>3.3676839637088882</c:v>
                </c:pt>
                <c:pt idx="261">
                  <c:v>3.4487410414649817</c:v>
                </c:pt>
                <c:pt idx="262">
                  <c:v>3.4767547560690808</c:v>
                </c:pt>
                <c:pt idx="263">
                  <c:v>3.5340370901725713</c:v>
                </c:pt>
                <c:pt idx="264">
                  <c:v>3.5632193331012472</c:v>
                </c:pt>
                <c:pt idx="265">
                  <c:v>3.6306900281825443</c:v>
                </c:pt>
                <c:pt idx="266">
                  <c:v>3.6954569736258054</c:v>
                </c:pt>
                <c:pt idx="267">
                  <c:v>3.7235122467686446</c:v>
                </c:pt>
                <c:pt idx="268">
                  <c:v>3.7821651977772515</c:v>
                </c:pt>
                <c:pt idx="269">
                  <c:v>3.8129527411239286</c:v>
                </c:pt>
                <c:pt idx="270">
                  <c:v>3.8721940306613662</c:v>
                </c:pt>
                <c:pt idx="271">
                  <c:v>3.9134315093179213</c:v>
                </c:pt>
                <c:pt idx="272">
                  <c:v>3.986550091301337</c:v>
                </c:pt>
                <c:pt idx="273">
                  <c:v>4.0246511225929735</c:v>
                </c:pt>
                <c:pt idx="274">
                  <c:v>4.0808064869106273</c:v>
                </c:pt>
              </c:numCache>
            </c:numRef>
          </c:yVal>
          <c:smooth val="0"/>
          <c:extLst>
            <c:ext xmlns:c16="http://schemas.microsoft.com/office/drawing/2014/chart" uri="{C3380CC4-5D6E-409C-BE32-E72D297353CC}">
              <c16:uniqueId val="{00000001-5D5F-412C-9206-CABA4A6589F6}"/>
            </c:ext>
          </c:extLst>
        </c:ser>
        <c:ser>
          <c:idx val="2"/>
          <c:order val="2"/>
          <c:tx>
            <c:v>Syringe 3 Graphite Powder</c:v>
          </c:tx>
          <c:spPr>
            <a:ln w="25400" cap="rnd">
              <a:noFill/>
              <a:round/>
            </a:ln>
            <a:effectLst/>
          </c:spPr>
          <c:marker>
            <c:symbol val="circle"/>
            <c:size val="3"/>
            <c:spPr>
              <a:solidFill>
                <a:schemeClr val="accent3"/>
              </a:solidFill>
              <a:ln w="9525">
                <a:solidFill>
                  <a:schemeClr val="accent3"/>
                </a:solidFill>
              </a:ln>
              <a:effectLst/>
            </c:spPr>
          </c:marker>
          <c:xVal>
            <c:numRef>
              <c:f>'20240125 Dyes Syringe 3 Graphit'!$E$6:$E$340</c:f>
              <c:numCache>
                <c:formatCode>0.00E+00</c:formatCode>
                <c:ptCount val="335"/>
                <c:pt idx="0">
                  <c:v>2.5050000000007344E-2</c:v>
                </c:pt>
                <c:pt idx="1">
                  <c:v>0.16841999999999757</c:v>
                </c:pt>
                <c:pt idx="2">
                  <c:v>0.35173000000000343</c:v>
                </c:pt>
                <c:pt idx="3">
                  <c:v>0.48170000000000357</c:v>
                </c:pt>
                <c:pt idx="4">
                  <c:v>0.63053000000000736</c:v>
                </c:pt>
                <c:pt idx="5">
                  <c:v>0.77191999999999439</c:v>
                </c:pt>
                <c:pt idx="6">
                  <c:v>0.92843999999999482</c:v>
                </c:pt>
                <c:pt idx="7">
                  <c:v>1.0559300000000036</c:v>
                </c:pt>
                <c:pt idx="8">
                  <c:v>1.184669999999997</c:v>
                </c:pt>
                <c:pt idx="9">
                  <c:v>1.3605299999999971</c:v>
                </c:pt>
                <c:pt idx="10">
                  <c:v>1.50291</c:v>
                </c:pt>
                <c:pt idx="11">
                  <c:v>1.6286699999999996</c:v>
                </c:pt>
                <c:pt idx="12">
                  <c:v>1.7551799999999957</c:v>
                </c:pt>
                <c:pt idx="13">
                  <c:v>1.9064900000000051</c:v>
                </c:pt>
                <c:pt idx="14">
                  <c:v>2.0781300000000016</c:v>
                </c:pt>
                <c:pt idx="15">
                  <c:v>2.2336600000000004</c:v>
                </c:pt>
                <c:pt idx="16">
                  <c:v>2.3636400000000037</c:v>
                </c:pt>
                <c:pt idx="17">
                  <c:v>2.52834</c:v>
                </c:pt>
                <c:pt idx="18">
                  <c:v>2.6731999999999942</c:v>
                </c:pt>
                <c:pt idx="19">
                  <c:v>2.867919999999998</c:v>
                </c:pt>
                <c:pt idx="20">
                  <c:v>3.0675899999999956</c:v>
                </c:pt>
                <c:pt idx="21">
                  <c:v>3.217410000000001</c:v>
                </c:pt>
                <c:pt idx="22">
                  <c:v>3.3578100000000006</c:v>
                </c:pt>
                <c:pt idx="23">
                  <c:v>3.4947300000000041</c:v>
                </c:pt>
                <c:pt idx="24">
                  <c:v>3.6512500000000045</c:v>
                </c:pt>
                <c:pt idx="25">
                  <c:v>3.8405099999999948</c:v>
                </c:pt>
                <c:pt idx="26">
                  <c:v>3.996530000000007</c:v>
                </c:pt>
                <c:pt idx="27">
                  <c:v>4.1503200000000078</c:v>
                </c:pt>
                <c:pt idx="28">
                  <c:v>4.3060899999999975</c:v>
                </c:pt>
                <c:pt idx="29">
                  <c:v>4.4908900000000074</c:v>
                </c:pt>
                <c:pt idx="30">
                  <c:v>4.6451700000000073</c:v>
                </c:pt>
                <c:pt idx="31">
                  <c:v>4.8165699999999987</c:v>
                </c:pt>
                <c:pt idx="32">
                  <c:v>4.9708600000000018</c:v>
                </c:pt>
                <c:pt idx="33">
                  <c:v>5.1251400000000018</c:v>
                </c:pt>
                <c:pt idx="34">
                  <c:v>5.2799200000000042</c:v>
                </c:pt>
                <c:pt idx="35">
                  <c:v>5.4364400000000046</c:v>
                </c:pt>
                <c:pt idx="36">
                  <c:v>5.5852699999999942</c:v>
                </c:pt>
                <c:pt idx="37">
                  <c:v>5.7584099999999978</c:v>
                </c:pt>
                <c:pt idx="38">
                  <c:v>5.8839200000000034</c:v>
                </c:pt>
                <c:pt idx="39">
                  <c:v>6.0062000000000069</c:v>
                </c:pt>
                <c:pt idx="40">
                  <c:v>6.1461000000000041</c:v>
                </c:pt>
                <c:pt idx="41">
                  <c:v>6.3028699999999986</c:v>
                </c:pt>
                <c:pt idx="42">
                  <c:v>6.4333400000000012</c:v>
                </c:pt>
                <c:pt idx="43">
                  <c:v>6.6302900000000022</c:v>
                </c:pt>
                <c:pt idx="44">
                  <c:v>6.8004499999999979</c:v>
                </c:pt>
                <c:pt idx="45">
                  <c:v>6.9884700000000066</c:v>
                </c:pt>
                <c:pt idx="46">
                  <c:v>7.1405199999999951</c:v>
                </c:pt>
                <c:pt idx="47">
                  <c:v>7.3104299999999967</c:v>
                </c:pt>
                <c:pt idx="48">
                  <c:v>7.4473600000000033</c:v>
                </c:pt>
                <c:pt idx="49">
                  <c:v>7.6021400000000057</c:v>
                </c:pt>
                <c:pt idx="50">
                  <c:v>7.7767599999999959</c:v>
                </c:pt>
                <c:pt idx="51">
                  <c:v>7.9615600000000057</c:v>
                </c:pt>
                <c:pt idx="52">
                  <c:v>8.1220399999999984</c:v>
                </c:pt>
                <c:pt idx="53">
                  <c:v>8.2802999999999969</c:v>
                </c:pt>
                <c:pt idx="54">
                  <c:v>8.4447499999999991</c:v>
                </c:pt>
                <c:pt idx="55">
                  <c:v>8.593829999999997</c:v>
                </c:pt>
                <c:pt idx="56">
                  <c:v>8.7654799999999966</c:v>
                </c:pt>
                <c:pt idx="57">
                  <c:v>8.9214999999999947</c:v>
                </c:pt>
                <c:pt idx="58">
                  <c:v>9.0614000000000061</c:v>
                </c:pt>
                <c:pt idx="59">
                  <c:v>9.2174200000000042</c:v>
                </c:pt>
                <c:pt idx="60">
                  <c:v>9.369969999999995</c:v>
                </c:pt>
                <c:pt idx="61">
                  <c:v>9.5101099999999974</c:v>
                </c:pt>
                <c:pt idx="62">
                  <c:v>9.6646499999999946</c:v>
                </c:pt>
                <c:pt idx="63">
                  <c:v>9.8365399999999994</c:v>
                </c:pt>
                <c:pt idx="64">
                  <c:v>9.9776800000000065</c:v>
                </c:pt>
                <c:pt idx="65">
                  <c:v>10.131219999999999</c:v>
                </c:pt>
                <c:pt idx="66">
                  <c:v>10.286500000000004</c:v>
                </c:pt>
                <c:pt idx="67">
                  <c:v>10.440790000000007</c:v>
                </c:pt>
                <c:pt idx="68">
                  <c:v>10.572749999999999</c:v>
                </c:pt>
                <c:pt idx="69">
                  <c:v>10.723560000000006</c:v>
                </c:pt>
                <c:pt idx="70">
                  <c:v>10.866929999999996</c:v>
                </c:pt>
                <c:pt idx="71">
                  <c:v>11.022459999999995</c:v>
                </c:pt>
                <c:pt idx="72">
                  <c:v>11.192620000000005</c:v>
                </c:pt>
                <c:pt idx="73">
                  <c:v>11.322839999999999</c:v>
                </c:pt>
                <c:pt idx="74">
                  <c:v>11.477130000000002</c:v>
                </c:pt>
                <c:pt idx="75">
                  <c:v>11.61206</c:v>
                </c:pt>
                <c:pt idx="76">
                  <c:v>11.760149999999996</c:v>
                </c:pt>
                <c:pt idx="77">
                  <c:v>11.944689999999994</c:v>
                </c:pt>
                <c:pt idx="78">
                  <c:v>12.070949999999996</c:v>
                </c:pt>
                <c:pt idx="79">
                  <c:v>12.196210000000008</c:v>
                </c:pt>
                <c:pt idx="80">
                  <c:v>12.363889999999998</c:v>
                </c:pt>
                <c:pt idx="81">
                  <c:v>12.502549999999999</c:v>
                </c:pt>
                <c:pt idx="82">
                  <c:v>12.625579999999999</c:v>
                </c:pt>
                <c:pt idx="83">
                  <c:v>12.766469999999998</c:v>
                </c:pt>
                <c:pt idx="84">
                  <c:v>12.908600000000007</c:v>
                </c:pt>
                <c:pt idx="85">
                  <c:v>13.078760000000003</c:v>
                </c:pt>
                <c:pt idx="86">
                  <c:v>13.235780000000005</c:v>
                </c:pt>
                <c:pt idx="87">
                  <c:v>13.372200000000007</c:v>
                </c:pt>
                <c:pt idx="88">
                  <c:v>13.527230000000003</c:v>
                </c:pt>
                <c:pt idx="89">
                  <c:v>13.655720000000002</c:v>
                </c:pt>
                <c:pt idx="90">
                  <c:v>13.806290000000004</c:v>
                </c:pt>
                <c:pt idx="91">
                  <c:v>13.978679999999997</c:v>
                </c:pt>
                <c:pt idx="92">
                  <c:v>14.108900000000006</c:v>
                </c:pt>
                <c:pt idx="93">
                  <c:v>14.284270000000006</c:v>
                </c:pt>
                <c:pt idx="94">
                  <c:v>14.424670000000006</c:v>
                </c:pt>
                <c:pt idx="95">
                  <c:v>14.551919999999996</c:v>
                </c:pt>
                <c:pt idx="96">
                  <c:v>14.700500000000005</c:v>
                </c:pt>
                <c:pt idx="97">
                  <c:v>14.888270000000006</c:v>
                </c:pt>
                <c:pt idx="98">
                  <c:v>15.045029999999997</c:v>
                </c:pt>
                <c:pt idx="99">
                  <c:v>15.20205</c:v>
                </c:pt>
                <c:pt idx="100">
                  <c:v>15.344179999999994</c:v>
                </c:pt>
                <c:pt idx="101">
                  <c:v>15.512600000000006</c:v>
                </c:pt>
                <c:pt idx="102">
                  <c:v>15.667379999999994</c:v>
                </c:pt>
                <c:pt idx="103">
                  <c:v>15.803309999999996</c:v>
                </c:pt>
                <c:pt idx="104">
                  <c:v>15.958340000000007</c:v>
                </c:pt>
                <c:pt idx="105">
                  <c:v>16.114109999999997</c:v>
                </c:pt>
                <c:pt idx="106">
                  <c:v>16.270880000000005</c:v>
                </c:pt>
                <c:pt idx="107">
                  <c:v>16.427400000000006</c:v>
                </c:pt>
                <c:pt idx="108">
                  <c:v>16.580690000000004</c:v>
                </c:pt>
                <c:pt idx="109">
                  <c:v>16.734729999999999</c:v>
                </c:pt>
                <c:pt idx="110">
                  <c:v>16.905630000000002</c:v>
                </c:pt>
                <c:pt idx="111">
                  <c:v>17.062110000000004</c:v>
                </c:pt>
                <c:pt idx="112">
                  <c:v>17.216909999999999</c:v>
                </c:pt>
                <c:pt idx="113">
                  <c:v>17.350409999999997</c:v>
                </c:pt>
                <c:pt idx="114">
                  <c:v>17.508409999999998</c:v>
                </c:pt>
                <c:pt idx="115">
                  <c:v>17.63691</c:v>
                </c:pt>
                <c:pt idx="116">
                  <c:v>17.786410000000004</c:v>
                </c:pt>
                <c:pt idx="117">
                  <c:v>17.956109999999995</c:v>
                </c:pt>
                <c:pt idx="118">
                  <c:v>18.110910000000004</c:v>
                </c:pt>
                <c:pt idx="119">
                  <c:v>18.26491</c:v>
                </c:pt>
                <c:pt idx="120">
                  <c:v>18.386009999999999</c:v>
                </c:pt>
                <c:pt idx="121">
                  <c:v>18.544709999999995</c:v>
                </c:pt>
                <c:pt idx="122">
                  <c:v>18.695509999999999</c:v>
                </c:pt>
                <c:pt idx="123">
                  <c:v>18.849609999999998</c:v>
                </c:pt>
                <c:pt idx="124">
                  <c:v>19.00461</c:v>
                </c:pt>
                <c:pt idx="125">
                  <c:v>19.172809999999998</c:v>
                </c:pt>
                <c:pt idx="126">
                  <c:v>19.330309999999997</c:v>
                </c:pt>
                <c:pt idx="127">
                  <c:v>19.484110000000001</c:v>
                </c:pt>
                <c:pt idx="128">
                  <c:v>19.655209999999997</c:v>
                </c:pt>
                <c:pt idx="129">
                  <c:v>19.812010000000001</c:v>
                </c:pt>
                <c:pt idx="130">
                  <c:v>19.965509999999995</c:v>
                </c:pt>
                <c:pt idx="131">
                  <c:v>20.136210000000005</c:v>
                </c:pt>
                <c:pt idx="132">
                  <c:v>20.28501</c:v>
                </c:pt>
                <c:pt idx="133">
                  <c:v>20.461410000000001</c:v>
                </c:pt>
                <c:pt idx="134">
                  <c:v>20.632810000000006</c:v>
                </c:pt>
                <c:pt idx="135">
                  <c:v>20.759309999999999</c:v>
                </c:pt>
                <c:pt idx="136">
                  <c:v>20.909109999999998</c:v>
                </c:pt>
                <c:pt idx="137">
                  <c:v>21.077809999999999</c:v>
                </c:pt>
                <c:pt idx="138">
                  <c:v>21.234310000000008</c:v>
                </c:pt>
                <c:pt idx="139">
                  <c:v>21.38391</c:v>
                </c:pt>
                <c:pt idx="140">
                  <c:v>21.541110000000003</c:v>
                </c:pt>
                <c:pt idx="141">
                  <c:v>21.669910000000002</c:v>
                </c:pt>
                <c:pt idx="142">
                  <c:v>21.818910000000002</c:v>
                </c:pt>
                <c:pt idx="143">
                  <c:v>21.989609999999999</c:v>
                </c:pt>
                <c:pt idx="144">
                  <c:v>22.144109999999998</c:v>
                </c:pt>
                <c:pt idx="145">
                  <c:v>22.27431</c:v>
                </c:pt>
                <c:pt idx="146">
                  <c:v>22.427610000000001</c:v>
                </c:pt>
                <c:pt idx="147">
                  <c:v>22.59881</c:v>
                </c:pt>
                <c:pt idx="148">
                  <c:v>22.724810000000005</c:v>
                </c:pt>
                <c:pt idx="149">
                  <c:v>22.848609999999994</c:v>
                </c:pt>
                <c:pt idx="150">
                  <c:v>23.00461</c:v>
                </c:pt>
                <c:pt idx="151">
                  <c:v>23.194109999999995</c:v>
                </c:pt>
                <c:pt idx="152">
                  <c:v>23.379410000000007</c:v>
                </c:pt>
                <c:pt idx="153">
                  <c:v>23.534210000000002</c:v>
                </c:pt>
                <c:pt idx="154">
                  <c:v>23.675809999999998</c:v>
                </c:pt>
                <c:pt idx="155">
                  <c:v>23.874309999999994</c:v>
                </c:pt>
                <c:pt idx="156">
                  <c:v>24.029309999999995</c:v>
                </c:pt>
                <c:pt idx="157">
                  <c:v>24.21781</c:v>
                </c:pt>
                <c:pt idx="158">
                  <c:v>24.384510000000006</c:v>
                </c:pt>
                <c:pt idx="159">
                  <c:v>24.545510000000007</c:v>
                </c:pt>
                <c:pt idx="160">
                  <c:v>24.698310000000006</c:v>
                </c:pt>
                <c:pt idx="161">
                  <c:v>24.869410000000002</c:v>
                </c:pt>
                <c:pt idx="162">
                  <c:v>25.023910000000001</c:v>
                </c:pt>
                <c:pt idx="163">
                  <c:v>25.178210000000007</c:v>
                </c:pt>
                <c:pt idx="164">
                  <c:v>25.349109999999996</c:v>
                </c:pt>
                <c:pt idx="165">
                  <c:v>25.50291</c:v>
                </c:pt>
                <c:pt idx="166">
                  <c:v>25.700910000000007</c:v>
                </c:pt>
                <c:pt idx="167">
                  <c:v>25.831810000000004</c:v>
                </c:pt>
                <c:pt idx="168">
                  <c:v>25.980410000000006</c:v>
                </c:pt>
                <c:pt idx="169">
                  <c:v>26.131709999999998</c:v>
                </c:pt>
                <c:pt idx="170">
                  <c:v>26.288510000000002</c:v>
                </c:pt>
                <c:pt idx="171">
                  <c:v>26.421210000000002</c:v>
                </c:pt>
                <c:pt idx="172">
                  <c:v>26.571010000000001</c:v>
                </c:pt>
                <c:pt idx="173">
                  <c:v>26.758009999999999</c:v>
                </c:pt>
                <c:pt idx="174">
                  <c:v>26.916309999999996</c:v>
                </c:pt>
                <c:pt idx="175">
                  <c:v>27.048310000000001</c:v>
                </c:pt>
                <c:pt idx="176">
                  <c:v>27.224109999999996</c:v>
                </c:pt>
                <c:pt idx="177">
                  <c:v>27.394009999999994</c:v>
                </c:pt>
                <c:pt idx="178">
                  <c:v>27.526709999999994</c:v>
                </c:pt>
                <c:pt idx="179">
                  <c:v>27.674809999999994</c:v>
                </c:pt>
                <c:pt idx="180">
                  <c:v>27.844710000000006</c:v>
                </c:pt>
                <c:pt idx="181">
                  <c:v>27.97551</c:v>
                </c:pt>
                <c:pt idx="182">
                  <c:v>28.157510000000002</c:v>
                </c:pt>
                <c:pt idx="183">
                  <c:v>28.327910000000003</c:v>
                </c:pt>
                <c:pt idx="184">
                  <c:v>28.516210000000001</c:v>
                </c:pt>
                <c:pt idx="185">
                  <c:v>28.669210000000007</c:v>
                </c:pt>
                <c:pt idx="186">
                  <c:v>28.840609999999998</c:v>
                </c:pt>
                <c:pt idx="187">
                  <c:v>29.010810000000006</c:v>
                </c:pt>
                <c:pt idx="188">
                  <c:v>29.143010000000004</c:v>
                </c:pt>
                <c:pt idx="189">
                  <c:v>29.32611</c:v>
                </c:pt>
                <c:pt idx="190">
                  <c:v>29.495010000000008</c:v>
                </c:pt>
                <c:pt idx="191">
                  <c:v>29.666110000000003</c:v>
                </c:pt>
                <c:pt idx="192">
                  <c:v>29.82141</c:v>
                </c:pt>
                <c:pt idx="193">
                  <c:v>29.977410000000006</c:v>
                </c:pt>
                <c:pt idx="194">
                  <c:v>30.147410000000008</c:v>
                </c:pt>
                <c:pt idx="195">
                  <c:v>30.278310000000005</c:v>
                </c:pt>
                <c:pt idx="196">
                  <c:v>30.426910000000007</c:v>
                </c:pt>
                <c:pt idx="197">
                  <c:v>30.596310000000003</c:v>
                </c:pt>
                <c:pt idx="198">
                  <c:v>30.725310000000007</c:v>
                </c:pt>
                <c:pt idx="199">
                  <c:v>30.871710000000007</c:v>
                </c:pt>
                <c:pt idx="200">
                  <c:v>31.040810000000008</c:v>
                </c:pt>
                <c:pt idx="201">
                  <c:v>31.167810000000003</c:v>
                </c:pt>
                <c:pt idx="202">
                  <c:v>31.326809999999995</c:v>
                </c:pt>
                <c:pt idx="203">
                  <c:v>31.478409999999997</c:v>
                </c:pt>
                <c:pt idx="204">
                  <c:v>31.63561</c:v>
                </c:pt>
                <c:pt idx="205">
                  <c:v>31.789209999999997</c:v>
                </c:pt>
                <c:pt idx="206">
                  <c:v>31.931809999999999</c:v>
                </c:pt>
                <c:pt idx="207">
                  <c:v>32.087310000000002</c:v>
                </c:pt>
                <c:pt idx="208">
                  <c:v>32.274110000000007</c:v>
                </c:pt>
                <c:pt idx="209">
                  <c:v>32.414010000000005</c:v>
                </c:pt>
                <c:pt idx="210">
                  <c:v>32.543509999999998</c:v>
                </c:pt>
                <c:pt idx="211">
                  <c:v>32.694810000000004</c:v>
                </c:pt>
                <c:pt idx="212">
                  <c:v>32.869209999999995</c:v>
                </c:pt>
                <c:pt idx="213">
                  <c:v>32.995710000000003</c:v>
                </c:pt>
                <c:pt idx="214">
                  <c:v>33.148210000000006</c:v>
                </c:pt>
                <c:pt idx="215">
                  <c:v>33.31541</c:v>
                </c:pt>
                <c:pt idx="216">
                  <c:v>33.474710000000002</c:v>
                </c:pt>
                <c:pt idx="217">
                  <c:v>33.625209999999996</c:v>
                </c:pt>
                <c:pt idx="218">
                  <c:v>33.795410000000004</c:v>
                </c:pt>
                <c:pt idx="219">
                  <c:v>33.922110000000004</c:v>
                </c:pt>
                <c:pt idx="220">
                  <c:v>34.046210000000002</c:v>
                </c:pt>
                <c:pt idx="221">
                  <c:v>34.207409999999996</c:v>
                </c:pt>
                <c:pt idx="222">
                  <c:v>34.362909999999999</c:v>
                </c:pt>
                <c:pt idx="223">
                  <c:v>34.53331</c:v>
                </c:pt>
                <c:pt idx="224">
                  <c:v>34.689809999999994</c:v>
                </c:pt>
                <c:pt idx="225">
                  <c:v>34.844909999999999</c:v>
                </c:pt>
                <c:pt idx="226">
                  <c:v>35.015510000000006</c:v>
                </c:pt>
                <c:pt idx="227">
                  <c:v>35.170810000000003</c:v>
                </c:pt>
                <c:pt idx="228">
                  <c:v>35.325810000000004</c:v>
                </c:pt>
                <c:pt idx="229">
                  <c:v>35.479110000000006</c:v>
                </c:pt>
                <c:pt idx="230">
                  <c:v>35.680009999999996</c:v>
                </c:pt>
                <c:pt idx="231">
                  <c:v>35.838509999999999</c:v>
                </c:pt>
                <c:pt idx="232">
                  <c:v>35.994309999999999</c:v>
                </c:pt>
                <c:pt idx="233">
                  <c:v>36.165210000000002</c:v>
                </c:pt>
                <c:pt idx="234">
                  <c:v>36.371309999999994</c:v>
                </c:pt>
                <c:pt idx="235">
                  <c:v>36.521910000000005</c:v>
                </c:pt>
                <c:pt idx="236">
                  <c:v>36.69211</c:v>
                </c:pt>
                <c:pt idx="237">
                  <c:v>36.819109999999995</c:v>
                </c:pt>
                <c:pt idx="238">
                  <c:v>36.970410000000001</c:v>
                </c:pt>
                <c:pt idx="239">
                  <c:v>37.139510000000001</c:v>
                </c:pt>
                <c:pt idx="240">
                  <c:v>37.266509999999997</c:v>
                </c:pt>
                <c:pt idx="241">
                  <c:v>37.420109999999994</c:v>
                </c:pt>
                <c:pt idx="242">
                  <c:v>37.575910000000007</c:v>
                </c:pt>
                <c:pt idx="243">
                  <c:v>37.746510000000001</c:v>
                </c:pt>
                <c:pt idx="244">
                  <c:v>37.873509999999996</c:v>
                </c:pt>
                <c:pt idx="245">
                  <c:v>38.028109999999998</c:v>
                </c:pt>
                <c:pt idx="246">
                  <c:v>38.201409999999996</c:v>
                </c:pt>
                <c:pt idx="247">
                  <c:v>38.354709999999997</c:v>
                </c:pt>
                <c:pt idx="248">
                  <c:v>38.481009999999998</c:v>
                </c:pt>
                <c:pt idx="249">
                  <c:v>38.606009999999998</c:v>
                </c:pt>
                <c:pt idx="250">
                  <c:v>38.756309999999999</c:v>
                </c:pt>
                <c:pt idx="251">
                  <c:v>38.914810000000003</c:v>
                </c:pt>
                <c:pt idx="252">
                  <c:v>39.040310000000005</c:v>
                </c:pt>
                <c:pt idx="253">
                  <c:v>39.167609999999996</c:v>
                </c:pt>
                <c:pt idx="254">
                  <c:v>39.320409999999995</c:v>
                </c:pt>
                <c:pt idx="255">
                  <c:v>39.492509999999996</c:v>
                </c:pt>
                <c:pt idx="256">
                  <c:v>39.647310000000004</c:v>
                </c:pt>
                <c:pt idx="257">
                  <c:v>39.800309999999996</c:v>
                </c:pt>
                <c:pt idx="258">
                  <c:v>39.969009999999997</c:v>
                </c:pt>
                <c:pt idx="259">
                  <c:v>40.099509999999995</c:v>
                </c:pt>
                <c:pt idx="260">
                  <c:v>40.295209999999997</c:v>
                </c:pt>
                <c:pt idx="261">
                  <c:v>40.46781</c:v>
                </c:pt>
                <c:pt idx="262">
                  <c:v>40.620909999999995</c:v>
                </c:pt>
                <c:pt idx="263">
                  <c:v>40.775409999999994</c:v>
                </c:pt>
                <c:pt idx="264">
                  <c:v>40.94511</c:v>
                </c:pt>
                <c:pt idx="265">
                  <c:v>41.072310000000002</c:v>
                </c:pt>
                <c:pt idx="266">
                  <c:v>41.229309999999998</c:v>
                </c:pt>
                <c:pt idx="267">
                  <c:v>41.380409999999998</c:v>
                </c:pt>
                <c:pt idx="268">
                  <c:v>41.532709999999994</c:v>
                </c:pt>
                <c:pt idx="269">
                  <c:v>41.659009999999995</c:v>
                </c:pt>
                <c:pt idx="270">
                  <c:v>41.812510000000003</c:v>
                </c:pt>
                <c:pt idx="271">
                  <c:v>41.984210000000004</c:v>
                </c:pt>
                <c:pt idx="272">
                  <c:v>42.113910000000004</c:v>
                </c:pt>
                <c:pt idx="273">
                  <c:v>42.247609999999995</c:v>
                </c:pt>
                <c:pt idx="274">
                  <c:v>42.41601</c:v>
                </c:pt>
                <c:pt idx="275">
                  <c:v>42.547709999999995</c:v>
                </c:pt>
                <c:pt idx="276">
                  <c:v>42.698809999999995</c:v>
                </c:pt>
                <c:pt idx="277">
                  <c:v>42.852810000000005</c:v>
                </c:pt>
                <c:pt idx="278">
                  <c:v>43.022509999999997</c:v>
                </c:pt>
                <c:pt idx="279">
                  <c:v>43.17971</c:v>
                </c:pt>
                <c:pt idx="280">
                  <c:v>43.338009999999997</c:v>
                </c:pt>
                <c:pt idx="281">
                  <c:v>43.497709999999998</c:v>
                </c:pt>
                <c:pt idx="282">
                  <c:v>43.663210000000007</c:v>
                </c:pt>
                <c:pt idx="283">
                  <c:v>43.794610000000006</c:v>
                </c:pt>
                <c:pt idx="284">
                  <c:v>43.930610000000001</c:v>
                </c:pt>
                <c:pt idx="285">
                  <c:v>44.081109999999995</c:v>
                </c:pt>
                <c:pt idx="286">
                  <c:v>44.20711</c:v>
                </c:pt>
                <c:pt idx="287">
                  <c:v>44.332210000000003</c:v>
                </c:pt>
                <c:pt idx="288">
                  <c:v>44.488209999999995</c:v>
                </c:pt>
                <c:pt idx="289">
                  <c:v>44.659310000000005</c:v>
                </c:pt>
                <c:pt idx="290">
                  <c:v>44.840410000000006</c:v>
                </c:pt>
                <c:pt idx="291">
                  <c:v>44.984310000000008</c:v>
                </c:pt>
                <c:pt idx="292">
                  <c:v>45.12290999999999</c:v>
                </c:pt>
                <c:pt idx="293">
                  <c:v>45.278009999999995</c:v>
                </c:pt>
                <c:pt idx="294">
                  <c:v>45.408710000000013</c:v>
                </c:pt>
                <c:pt idx="295">
                  <c:v>45.530210000000011</c:v>
                </c:pt>
                <c:pt idx="296">
                  <c:v>45.684310000000011</c:v>
                </c:pt>
                <c:pt idx="297">
                  <c:v>45.844009999999997</c:v>
                </c:pt>
                <c:pt idx="298">
                  <c:v>46.03331</c:v>
                </c:pt>
                <c:pt idx="299">
                  <c:v>46.204409999999996</c:v>
                </c:pt>
                <c:pt idx="300">
                  <c:v>46.352810000000005</c:v>
                </c:pt>
                <c:pt idx="301">
                  <c:v>46.493110000000001</c:v>
                </c:pt>
                <c:pt idx="302">
                  <c:v>46.618709999999993</c:v>
                </c:pt>
                <c:pt idx="303">
                  <c:v>46.772410000000008</c:v>
                </c:pt>
                <c:pt idx="304">
                  <c:v>46.945310000000006</c:v>
                </c:pt>
                <c:pt idx="305">
                  <c:v>47.103109999999987</c:v>
                </c:pt>
                <c:pt idx="306">
                  <c:v>47.25791000000001</c:v>
                </c:pt>
                <c:pt idx="307">
                  <c:v>47.390610000000009</c:v>
                </c:pt>
                <c:pt idx="308">
                  <c:v>47.539909999999992</c:v>
                </c:pt>
                <c:pt idx="309">
                  <c:v>47.706310000000002</c:v>
                </c:pt>
                <c:pt idx="310">
                  <c:v>47.834609999999998</c:v>
                </c:pt>
                <c:pt idx="311">
                  <c:v>47.960610000000003</c:v>
                </c:pt>
                <c:pt idx="312">
                  <c:v>48.111909999999995</c:v>
                </c:pt>
                <c:pt idx="313">
                  <c:v>48.252810000000011</c:v>
                </c:pt>
                <c:pt idx="314">
                  <c:v>48.393910000000005</c:v>
                </c:pt>
                <c:pt idx="315">
                  <c:v>48.52591000000001</c:v>
                </c:pt>
                <c:pt idx="316">
                  <c:v>48.67371</c:v>
                </c:pt>
                <c:pt idx="317">
                  <c:v>48.863010000000003</c:v>
                </c:pt>
                <c:pt idx="318">
                  <c:v>49.016310000000004</c:v>
                </c:pt>
                <c:pt idx="319">
                  <c:v>49.17401000000001</c:v>
                </c:pt>
                <c:pt idx="320">
                  <c:v>49.313710000000015</c:v>
                </c:pt>
                <c:pt idx="321">
                  <c:v>49.483609999999999</c:v>
                </c:pt>
                <c:pt idx="322">
                  <c:v>49.639910000000015</c:v>
                </c:pt>
                <c:pt idx="323">
                  <c:v>49.791709999999995</c:v>
                </c:pt>
                <c:pt idx="324">
                  <c:v>49.93601000000001</c:v>
                </c:pt>
                <c:pt idx="325">
                  <c:v>50.092109999999991</c:v>
                </c:pt>
                <c:pt idx="326">
                  <c:v>50.246610000000004</c:v>
                </c:pt>
                <c:pt idx="327">
                  <c:v>50.379109999999997</c:v>
                </c:pt>
                <c:pt idx="328">
                  <c:v>50.52591000000001</c:v>
                </c:pt>
                <c:pt idx="329">
                  <c:v>50.666509999999988</c:v>
                </c:pt>
                <c:pt idx="330">
                  <c:v>50.794510000000002</c:v>
                </c:pt>
                <c:pt idx="331">
                  <c:v>50.924509999999998</c:v>
                </c:pt>
                <c:pt idx="332">
                  <c:v>51.052510000000012</c:v>
                </c:pt>
                <c:pt idx="333">
                  <c:v>51.200109999999995</c:v>
                </c:pt>
                <c:pt idx="334">
                  <c:v>51.352910000000008</c:v>
                </c:pt>
              </c:numCache>
            </c:numRef>
          </c:xVal>
          <c:yVal>
            <c:numRef>
              <c:f>'20240125 Dyes Syringe 3 Graphit'!$F$6:$F$340</c:f>
              <c:numCache>
                <c:formatCode>0.0000</c:formatCode>
                <c:ptCount val="335"/>
                <c:pt idx="0">
                  <c:v>-2.2272402477146956E-4</c:v>
                </c:pt>
                <c:pt idx="1">
                  <c:v>4.8424636792477075E-3</c:v>
                </c:pt>
                <c:pt idx="2">
                  <c:v>6.9872020788301079E-3</c:v>
                </c:pt>
                <c:pt idx="3">
                  <c:v>5.5957814581442632E-3</c:v>
                </c:pt>
                <c:pt idx="4">
                  <c:v>6.338147339772825E-3</c:v>
                </c:pt>
                <c:pt idx="5">
                  <c:v>6.492402857096579E-3</c:v>
                </c:pt>
                <c:pt idx="6">
                  <c:v>7.063083081329781E-3</c:v>
                </c:pt>
                <c:pt idx="7">
                  <c:v>7.36663153752773E-3</c:v>
                </c:pt>
                <c:pt idx="8">
                  <c:v>6.9063829440801344E-3</c:v>
                </c:pt>
                <c:pt idx="9">
                  <c:v>6.5089610827279518E-3</c:v>
                </c:pt>
                <c:pt idx="10">
                  <c:v>6.2114589864800413E-3</c:v>
                </c:pt>
                <c:pt idx="11">
                  <c:v>7.0217445583829552E-3</c:v>
                </c:pt>
                <c:pt idx="12">
                  <c:v>7.0702539664457293E-3</c:v>
                </c:pt>
                <c:pt idx="13">
                  <c:v>7.9115373190089475E-3</c:v>
                </c:pt>
                <c:pt idx="14">
                  <c:v>7.3913140500461473E-3</c:v>
                </c:pt>
                <c:pt idx="15">
                  <c:v>7.4803308102809442E-3</c:v>
                </c:pt>
                <c:pt idx="16">
                  <c:v>6.1122726073535357E-3</c:v>
                </c:pt>
                <c:pt idx="17">
                  <c:v>7.5340880024512983E-3</c:v>
                </c:pt>
                <c:pt idx="18">
                  <c:v>7.7434778478369928E-3</c:v>
                </c:pt>
                <c:pt idx="19">
                  <c:v>7.247024433286944E-3</c:v>
                </c:pt>
                <c:pt idx="20">
                  <c:v>1.0182559079849744E-2</c:v>
                </c:pt>
                <c:pt idx="21">
                  <c:v>1.0087471513465649E-2</c:v>
                </c:pt>
                <c:pt idx="22">
                  <c:v>9.969103016653982E-3</c:v>
                </c:pt>
                <c:pt idx="23">
                  <c:v>1.0776992861029523E-2</c:v>
                </c:pt>
                <c:pt idx="24">
                  <c:v>1.0837546096593854E-2</c:v>
                </c:pt>
                <c:pt idx="25">
                  <c:v>1.2931517889048574E-2</c:v>
                </c:pt>
                <c:pt idx="26">
                  <c:v>9.3262983558738966E-3</c:v>
                </c:pt>
                <c:pt idx="27">
                  <c:v>9.0907184823488165E-3</c:v>
                </c:pt>
                <c:pt idx="28">
                  <c:v>9.3390918668193948E-3</c:v>
                </c:pt>
                <c:pt idx="29">
                  <c:v>8.4868647657212696E-3</c:v>
                </c:pt>
                <c:pt idx="30">
                  <c:v>7.1436577540871645E-3</c:v>
                </c:pt>
                <c:pt idx="31">
                  <c:v>6.5235147200200915E-3</c:v>
                </c:pt>
                <c:pt idx="32">
                  <c:v>5.3639418531057984E-3</c:v>
                </c:pt>
                <c:pt idx="33">
                  <c:v>5.2500633082246855E-3</c:v>
                </c:pt>
                <c:pt idx="34">
                  <c:v>4.1833534035619242E-3</c:v>
                </c:pt>
                <c:pt idx="35">
                  <c:v>3.2255105729321987E-3</c:v>
                </c:pt>
                <c:pt idx="36">
                  <c:v>2.4427432726617359E-3</c:v>
                </c:pt>
                <c:pt idx="37">
                  <c:v>2.3100085594189132E-3</c:v>
                </c:pt>
                <c:pt idx="38">
                  <c:v>3.6331998379731259E-3</c:v>
                </c:pt>
                <c:pt idx="39">
                  <c:v>4.7695895592568824E-3</c:v>
                </c:pt>
                <c:pt idx="40">
                  <c:v>5.4149529222260679E-3</c:v>
                </c:pt>
                <c:pt idx="41">
                  <c:v>5.308546765585097E-3</c:v>
                </c:pt>
                <c:pt idx="42">
                  <c:v>5.3850796667316734E-3</c:v>
                </c:pt>
                <c:pt idx="43">
                  <c:v>6.5149992939449036E-3</c:v>
                </c:pt>
                <c:pt idx="44">
                  <c:v>7.1279877403622001E-3</c:v>
                </c:pt>
                <c:pt idx="45">
                  <c:v>6.5613166928074618E-3</c:v>
                </c:pt>
                <c:pt idx="46">
                  <c:v>5.9280379010052649E-3</c:v>
                </c:pt>
                <c:pt idx="47">
                  <c:v>8.955099117593443E-3</c:v>
                </c:pt>
                <c:pt idx="48">
                  <c:v>8.3794970585761124E-3</c:v>
                </c:pt>
                <c:pt idx="49">
                  <c:v>7.6462227184519423E-3</c:v>
                </c:pt>
                <c:pt idx="50">
                  <c:v>7.2032249929480548E-3</c:v>
                </c:pt>
                <c:pt idx="51">
                  <c:v>6.8340792354053504E-3</c:v>
                </c:pt>
                <c:pt idx="52">
                  <c:v>7.1240681997476879E-3</c:v>
                </c:pt>
                <c:pt idx="53">
                  <c:v>7.6623409124966539E-3</c:v>
                </c:pt>
                <c:pt idx="54">
                  <c:v>9.3415201892791139E-3</c:v>
                </c:pt>
                <c:pt idx="55">
                  <c:v>8.5572046297222541E-3</c:v>
                </c:pt>
                <c:pt idx="56">
                  <c:v>8.2568667743603066E-3</c:v>
                </c:pt>
                <c:pt idx="57">
                  <c:v>8.8683151102242931E-3</c:v>
                </c:pt>
                <c:pt idx="58">
                  <c:v>9.7716836601720695E-3</c:v>
                </c:pt>
                <c:pt idx="59">
                  <c:v>1.157362115627979E-2</c:v>
                </c:pt>
                <c:pt idx="60">
                  <c:v>1.3368021074282678E-2</c:v>
                </c:pt>
                <c:pt idx="61">
                  <c:v>1.299286155172228E-2</c:v>
                </c:pt>
                <c:pt idx="62">
                  <c:v>1.3766396337405961E-2</c:v>
                </c:pt>
                <c:pt idx="63">
                  <c:v>1.3459946932229284E-2</c:v>
                </c:pt>
                <c:pt idx="64">
                  <c:v>1.5224555082068643E-2</c:v>
                </c:pt>
                <c:pt idx="65">
                  <c:v>1.6641342708852154E-2</c:v>
                </c:pt>
                <c:pt idx="66">
                  <c:v>1.5409286861135177E-2</c:v>
                </c:pt>
                <c:pt idx="67">
                  <c:v>1.3482991549397357E-2</c:v>
                </c:pt>
                <c:pt idx="68">
                  <c:v>1.4535938243877349E-2</c:v>
                </c:pt>
                <c:pt idx="69">
                  <c:v>1.4603947570215648E-2</c:v>
                </c:pt>
                <c:pt idx="70">
                  <c:v>1.5890999217532099E-2</c:v>
                </c:pt>
                <c:pt idx="71">
                  <c:v>1.4279204259260221E-2</c:v>
                </c:pt>
                <c:pt idx="72">
                  <c:v>1.9887879457766947E-2</c:v>
                </c:pt>
                <c:pt idx="73">
                  <c:v>2.2408103329233195E-2</c:v>
                </c:pt>
                <c:pt idx="74">
                  <c:v>2.3749433687637524E-2</c:v>
                </c:pt>
                <c:pt idx="75">
                  <c:v>3.1265865830110727E-2</c:v>
                </c:pt>
                <c:pt idx="76">
                  <c:v>3.257601098699376E-2</c:v>
                </c:pt>
                <c:pt idx="77">
                  <c:v>3.7450998704608843E-2</c:v>
                </c:pt>
                <c:pt idx="78">
                  <c:v>3.5921937833362214E-2</c:v>
                </c:pt>
                <c:pt idx="79">
                  <c:v>4.299760500319718E-2</c:v>
                </c:pt>
                <c:pt idx="80">
                  <c:v>4.5965805476083046E-2</c:v>
                </c:pt>
                <c:pt idx="81">
                  <c:v>5.5943114266954939E-2</c:v>
                </c:pt>
                <c:pt idx="82">
                  <c:v>5.9799657025977448E-2</c:v>
                </c:pt>
                <c:pt idx="83">
                  <c:v>6.136064463345621E-2</c:v>
                </c:pt>
                <c:pt idx="84">
                  <c:v>6.7532633601486119E-2</c:v>
                </c:pt>
                <c:pt idx="85">
                  <c:v>7.4076441111511043E-2</c:v>
                </c:pt>
                <c:pt idx="86">
                  <c:v>8.0494839619337719E-2</c:v>
                </c:pt>
                <c:pt idx="87">
                  <c:v>8.4053285424597002E-2</c:v>
                </c:pt>
                <c:pt idx="88">
                  <c:v>8.3642833739039801E-2</c:v>
                </c:pt>
                <c:pt idx="89">
                  <c:v>8.7361508082975117E-2</c:v>
                </c:pt>
                <c:pt idx="90">
                  <c:v>9.2305914857752427E-2</c:v>
                </c:pt>
                <c:pt idx="91">
                  <c:v>9.4830636829882325E-2</c:v>
                </c:pt>
                <c:pt idx="92">
                  <c:v>0.10230652902525116</c:v>
                </c:pt>
                <c:pt idx="93">
                  <c:v>0.10358229467724307</c:v>
                </c:pt>
                <c:pt idx="94">
                  <c:v>0.1113131607308824</c:v>
                </c:pt>
                <c:pt idx="95">
                  <c:v>0.11925744210405204</c:v>
                </c:pt>
                <c:pt idx="96">
                  <c:v>0.12247659910979683</c:v>
                </c:pt>
                <c:pt idx="97">
                  <c:v>0.1347894977778655</c:v>
                </c:pt>
                <c:pt idx="98">
                  <c:v>0.14801578793757805</c:v>
                </c:pt>
                <c:pt idx="99">
                  <c:v>0.15280276118912794</c:v>
                </c:pt>
                <c:pt idx="100">
                  <c:v>0.16403220430604148</c:v>
                </c:pt>
                <c:pt idx="101">
                  <c:v>0.17954559938108733</c:v>
                </c:pt>
                <c:pt idx="102">
                  <c:v>0.18756093770676951</c:v>
                </c:pt>
                <c:pt idx="103">
                  <c:v>0.2027045432743588</c:v>
                </c:pt>
                <c:pt idx="104">
                  <c:v>0.21172706500950833</c:v>
                </c:pt>
                <c:pt idx="105">
                  <c:v>0.22170013645917536</c:v>
                </c:pt>
                <c:pt idx="106">
                  <c:v>0.23738294369508545</c:v>
                </c:pt>
                <c:pt idx="107">
                  <c:v>0.25220011101523737</c:v>
                </c:pt>
                <c:pt idx="108">
                  <c:v>0.26279134535683146</c:v>
                </c:pt>
                <c:pt idx="109">
                  <c:v>0.2755360453911434</c:v>
                </c:pt>
                <c:pt idx="110">
                  <c:v>0.28488834635429572</c:v>
                </c:pt>
                <c:pt idx="111">
                  <c:v>0.29119554725042668</c:v>
                </c:pt>
                <c:pt idx="112">
                  <c:v>0.30292059631364926</c:v>
                </c:pt>
                <c:pt idx="113">
                  <c:v>0.30917499341938098</c:v>
                </c:pt>
                <c:pt idx="114">
                  <c:v>0.31482116908755081</c:v>
                </c:pt>
                <c:pt idx="115">
                  <c:v>0.32283349238199116</c:v>
                </c:pt>
                <c:pt idx="116">
                  <c:v>0.32255513165976302</c:v>
                </c:pt>
                <c:pt idx="117">
                  <c:v>0.32487499448210322</c:v>
                </c:pt>
                <c:pt idx="118">
                  <c:v>0.32731325839618741</c:v>
                </c:pt>
                <c:pt idx="119">
                  <c:v>0.32593286301136726</c:v>
                </c:pt>
                <c:pt idx="120">
                  <c:v>0.328171482964837</c:v>
                </c:pt>
                <c:pt idx="121">
                  <c:v>0.32859358733870764</c:v>
                </c:pt>
                <c:pt idx="122">
                  <c:v>0.3313862396547152</c:v>
                </c:pt>
                <c:pt idx="123">
                  <c:v>0.33944191420917469</c:v>
                </c:pt>
                <c:pt idx="124">
                  <c:v>0.34543481847016683</c:v>
                </c:pt>
                <c:pt idx="125">
                  <c:v>0.36162170633479573</c:v>
                </c:pt>
                <c:pt idx="126">
                  <c:v>0.36686109724729732</c:v>
                </c:pt>
                <c:pt idx="127">
                  <c:v>0.37989980357136316</c:v>
                </c:pt>
                <c:pt idx="128">
                  <c:v>0.39715319762232765</c:v>
                </c:pt>
                <c:pt idx="129">
                  <c:v>0.40550841960503969</c:v>
                </c:pt>
                <c:pt idx="130">
                  <c:v>0.42237483032173556</c:v>
                </c:pt>
                <c:pt idx="131">
                  <c:v>0.43587858484303682</c:v>
                </c:pt>
                <c:pt idx="132">
                  <c:v>0.44141793062044526</c:v>
                </c:pt>
                <c:pt idx="133">
                  <c:v>0.45542527684648021</c:v>
                </c:pt>
                <c:pt idx="134">
                  <c:v>0.47280562815892935</c:v>
                </c:pt>
                <c:pt idx="135">
                  <c:v>0.48268971544329392</c:v>
                </c:pt>
                <c:pt idx="136">
                  <c:v>0.493684393559991</c:v>
                </c:pt>
                <c:pt idx="137">
                  <c:v>0.50573001378282878</c:v>
                </c:pt>
                <c:pt idx="138">
                  <c:v>0.5122108641810289</c:v>
                </c:pt>
                <c:pt idx="139">
                  <c:v>0.52668276968031413</c:v>
                </c:pt>
                <c:pt idx="140">
                  <c:v>0.5314714541658121</c:v>
                </c:pt>
                <c:pt idx="141">
                  <c:v>0.48660216666002154</c:v>
                </c:pt>
                <c:pt idx="142">
                  <c:v>0.44143243536533888</c:v>
                </c:pt>
                <c:pt idx="143">
                  <c:v>0.40494493471212167</c:v>
                </c:pt>
                <c:pt idx="144">
                  <c:v>0.40570855248963938</c:v>
                </c:pt>
                <c:pt idx="145">
                  <c:v>0.4237381133670744</c:v>
                </c:pt>
                <c:pt idx="146">
                  <c:v>0.43690842173048405</c:v>
                </c:pt>
                <c:pt idx="147">
                  <c:v>0.47302694774955345</c:v>
                </c:pt>
                <c:pt idx="148">
                  <c:v>0.50012075187553984</c:v>
                </c:pt>
                <c:pt idx="149">
                  <c:v>0.51286406662522721</c:v>
                </c:pt>
                <c:pt idx="150">
                  <c:v>0.51710980102518467</c:v>
                </c:pt>
                <c:pt idx="151">
                  <c:v>0.53524325824947017</c:v>
                </c:pt>
                <c:pt idx="152">
                  <c:v>0.55114298476013768</c:v>
                </c:pt>
                <c:pt idx="153">
                  <c:v>0.55938110944839947</c:v>
                </c:pt>
                <c:pt idx="154">
                  <c:v>0.57472460343859577</c:v>
                </c:pt>
                <c:pt idx="155">
                  <c:v>0.58839711822211438</c:v>
                </c:pt>
                <c:pt idx="156">
                  <c:v>0.59673033862549363</c:v>
                </c:pt>
                <c:pt idx="157">
                  <c:v>0.60823129752884275</c:v>
                </c:pt>
                <c:pt idx="158">
                  <c:v>0.61683587074399548</c:v>
                </c:pt>
                <c:pt idx="159">
                  <c:v>0.62159440491707429</c:v>
                </c:pt>
                <c:pt idx="160">
                  <c:v>0.63504543713530714</c:v>
                </c:pt>
                <c:pt idx="161">
                  <c:v>0.6495000673204494</c:v>
                </c:pt>
                <c:pt idx="162">
                  <c:v>0.65767210578338131</c:v>
                </c:pt>
                <c:pt idx="163">
                  <c:v>0.6715192479169394</c:v>
                </c:pt>
                <c:pt idx="164">
                  <c:v>0.68746477030755193</c:v>
                </c:pt>
                <c:pt idx="165">
                  <c:v>0.69464893785843118</c:v>
                </c:pt>
                <c:pt idx="166">
                  <c:v>0.71666828142958283</c:v>
                </c:pt>
                <c:pt idx="167">
                  <c:v>0.72090749684307132</c:v>
                </c:pt>
                <c:pt idx="168">
                  <c:v>0.73953631555167332</c:v>
                </c:pt>
                <c:pt idx="169">
                  <c:v>0.74849291403615448</c:v>
                </c:pt>
                <c:pt idx="170">
                  <c:v>0.75970940066746084</c:v>
                </c:pt>
                <c:pt idx="171">
                  <c:v>0.76742079124902385</c:v>
                </c:pt>
                <c:pt idx="172">
                  <c:v>0.77152840462316852</c:v>
                </c:pt>
                <c:pt idx="173">
                  <c:v>0.77913956578777011</c:v>
                </c:pt>
                <c:pt idx="174">
                  <c:v>0.78957027008756397</c:v>
                </c:pt>
                <c:pt idx="175">
                  <c:v>0.80782351368821825</c:v>
                </c:pt>
                <c:pt idx="176">
                  <c:v>0.81558224840901272</c:v>
                </c:pt>
                <c:pt idx="177">
                  <c:v>0.83109336183879423</c:v>
                </c:pt>
                <c:pt idx="178">
                  <c:v>0.83448079018277133</c:v>
                </c:pt>
                <c:pt idx="179">
                  <c:v>0.8447669359576141</c:v>
                </c:pt>
                <c:pt idx="180">
                  <c:v>0.85225725141054565</c:v>
                </c:pt>
                <c:pt idx="181">
                  <c:v>0.86798349139380582</c:v>
                </c:pt>
                <c:pt idx="182">
                  <c:v>0.88218754803654409</c:v>
                </c:pt>
                <c:pt idx="183">
                  <c:v>0.89053103584361182</c:v>
                </c:pt>
                <c:pt idx="184">
                  <c:v>0.91626717955008907</c:v>
                </c:pt>
                <c:pt idx="185">
                  <c:v>0.92483964675688202</c:v>
                </c:pt>
                <c:pt idx="186">
                  <c:v>0.93576872757223439</c:v>
                </c:pt>
                <c:pt idx="187">
                  <c:v>0.91351046314699214</c:v>
                </c:pt>
                <c:pt idx="188">
                  <c:v>0.86163562831957419</c:v>
                </c:pt>
                <c:pt idx="189">
                  <c:v>0.75344929944856887</c:v>
                </c:pt>
                <c:pt idx="190">
                  <c:v>0.72344867925603562</c:v>
                </c:pt>
                <c:pt idx="191">
                  <c:v>0.73367802836126683</c:v>
                </c:pt>
                <c:pt idx="192">
                  <c:v>0.74105369113967401</c:v>
                </c:pt>
                <c:pt idx="193">
                  <c:v>0.76929948166207152</c:v>
                </c:pt>
                <c:pt idx="194">
                  <c:v>0.77711949485567511</c:v>
                </c:pt>
                <c:pt idx="195">
                  <c:v>0.79719593599705907</c:v>
                </c:pt>
                <c:pt idx="196">
                  <c:v>0.80990950787098137</c:v>
                </c:pt>
                <c:pt idx="197">
                  <c:v>0.84091747444764364</c:v>
                </c:pt>
                <c:pt idx="198">
                  <c:v>0.85541081111494577</c:v>
                </c:pt>
                <c:pt idx="199">
                  <c:v>0.87009971737631919</c:v>
                </c:pt>
                <c:pt idx="200">
                  <c:v>0.88586588615170225</c:v>
                </c:pt>
                <c:pt idx="201">
                  <c:v>0.91180982255188014</c:v>
                </c:pt>
                <c:pt idx="202">
                  <c:v>0.92469215468801991</c:v>
                </c:pt>
                <c:pt idx="203">
                  <c:v>0.93823860857069341</c:v>
                </c:pt>
                <c:pt idx="204">
                  <c:v>0.97168345377681509</c:v>
                </c:pt>
                <c:pt idx="205">
                  <c:v>1.0040714083016433</c:v>
                </c:pt>
                <c:pt idx="206">
                  <c:v>1.0173424350059994</c:v>
                </c:pt>
                <c:pt idx="207">
                  <c:v>1.0427950028010733</c:v>
                </c:pt>
                <c:pt idx="208">
                  <c:v>1.0573739011657814</c:v>
                </c:pt>
                <c:pt idx="209">
                  <c:v>1.0801862794408927</c:v>
                </c:pt>
                <c:pt idx="210">
                  <c:v>1.0747021820738092</c:v>
                </c:pt>
                <c:pt idx="211">
                  <c:v>0.97982811249657698</c:v>
                </c:pt>
                <c:pt idx="212">
                  <c:v>0.93695029386974849</c:v>
                </c:pt>
                <c:pt idx="213">
                  <c:v>0.89937974510203056</c:v>
                </c:pt>
                <c:pt idx="214">
                  <c:v>0.87700087942711102</c:v>
                </c:pt>
                <c:pt idx="215">
                  <c:v>0.84536749758607477</c:v>
                </c:pt>
                <c:pt idx="216">
                  <c:v>0.8422334948410819</c:v>
                </c:pt>
                <c:pt idx="217">
                  <c:v>0.86639856280851946</c:v>
                </c:pt>
                <c:pt idx="218">
                  <c:v>0.89700683402729853</c:v>
                </c:pt>
                <c:pt idx="219">
                  <c:v>0.91523636481467141</c:v>
                </c:pt>
                <c:pt idx="220">
                  <c:v>0.93593822122042936</c:v>
                </c:pt>
                <c:pt idx="221">
                  <c:v>0.97456240117620674</c:v>
                </c:pt>
                <c:pt idx="222">
                  <c:v>0.99030819811887383</c:v>
                </c:pt>
                <c:pt idx="223">
                  <c:v>1.0302068399293494</c:v>
                </c:pt>
                <c:pt idx="224">
                  <c:v>1.0678873965937323</c:v>
                </c:pt>
                <c:pt idx="225">
                  <c:v>1.0802017620337565</c:v>
                </c:pt>
                <c:pt idx="226">
                  <c:v>1.10417289015374</c:v>
                </c:pt>
                <c:pt idx="227">
                  <c:v>1.1123631817787853</c:v>
                </c:pt>
                <c:pt idx="228">
                  <c:v>1.1283069929354499</c:v>
                </c:pt>
                <c:pt idx="229">
                  <c:v>1.1398064850668435</c:v>
                </c:pt>
                <c:pt idx="230">
                  <c:v>1.1515928126028752</c:v>
                </c:pt>
                <c:pt idx="231">
                  <c:v>1.1700089493779247</c:v>
                </c:pt>
                <c:pt idx="232">
                  <c:v>1.1735283871978996</c:v>
                </c:pt>
                <c:pt idx="233">
                  <c:v>1.1901037251687527</c:v>
                </c:pt>
                <c:pt idx="234">
                  <c:v>1.2005976636372964</c:v>
                </c:pt>
                <c:pt idx="235">
                  <c:v>1.21901135579242</c:v>
                </c:pt>
                <c:pt idx="236">
                  <c:v>1.2299021375622665</c:v>
                </c:pt>
                <c:pt idx="237">
                  <c:v>1.2456723807041927</c:v>
                </c:pt>
                <c:pt idx="238">
                  <c:v>1.2518776409494139</c:v>
                </c:pt>
                <c:pt idx="239">
                  <c:v>1.2550572765996901</c:v>
                </c:pt>
                <c:pt idx="240">
                  <c:v>1.2648610173758239</c:v>
                </c:pt>
                <c:pt idx="241">
                  <c:v>1.2960225875711626</c:v>
                </c:pt>
                <c:pt idx="242">
                  <c:v>1.3081633849964487</c:v>
                </c:pt>
                <c:pt idx="243">
                  <c:v>1.3353883022377941</c:v>
                </c:pt>
                <c:pt idx="244">
                  <c:v>1.3460745508071743</c:v>
                </c:pt>
                <c:pt idx="245">
                  <c:v>1.3670200543322129</c:v>
                </c:pt>
                <c:pt idx="246">
                  <c:v>1.3737101641960694</c:v>
                </c:pt>
                <c:pt idx="247">
                  <c:v>1.3821742532528143</c:v>
                </c:pt>
                <c:pt idx="248">
                  <c:v>1.3974792037355124</c:v>
                </c:pt>
                <c:pt idx="249">
                  <c:v>1.4189348179517538</c:v>
                </c:pt>
                <c:pt idx="250">
                  <c:v>1.4291794051878561</c:v>
                </c:pt>
                <c:pt idx="251">
                  <c:v>1.4515484923830722</c:v>
                </c:pt>
                <c:pt idx="252">
                  <c:v>1.4654852705805799</c:v>
                </c:pt>
                <c:pt idx="253">
                  <c:v>1.4785696912972599</c:v>
                </c:pt>
                <c:pt idx="254">
                  <c:v>1.4960796889531121</c:v>
                </c:pt>
                <c:pt idx="255">
                  <c:v>1.5118621551946676</c:v>
                </c:pt>
                <c:pt idx="256">
                  <c:v>1.5329176666163713</c:v>
                </c:pt>
                <c:pt idx="257">
                  <c:v>1.5500756390028951</c:v>
                </c:pt>
                <c:pt idx="258">
                  <c:v>1.5678178755517072</c:v>
                </c:pt>
                <c:pt idx="259">
                  <c:v>1.5876755232097239</c:v>
                </c:pt>
                <c:pt idx="260">
                  <c:v>1.5947738846012043</c:v>
                </c:pt>
                <c:pt idx="261">
                  <c:v>1.61268642967152</c:v>
                </c:pt>
                <c:pt idx="262">
                  <c:v>1.640965792974233</c:v>
                </c:pt>
                <c:pt idx="263">
                  <c:v>1.6531367407119382</c:v>
                </c:pt>
                <c:pt idx="264">
                  <c:v>1.6924454142469649</c:v>
                </c:pt>
                <c:pt idx="265">
                  <c:v>1.7054190121936712</c:v>
                </c:pt>
                <c:pt idx="266">
                  <c:v>1.7335036207756216</c:v>
                </c:pt>
                <c:pt idx="267">
                  <c:v>1.7536725500375352</c:v>
                </c:pt>
                <c:pt idx="268">
                  <c:v>1.7858135979498482</c:v>
                </c:pt>
                <c:pt idx="269">
                  <c:v>1.7887504013541524</c:v>
                </c:pt>
                <c:pt idx="270">
                  <c:v>1.7967817926840148</c:v>
                </c:pt>
                <c:pt idx="271">
                  <c:v>1.8179994638941357</c:v>
                </c:pt>
                <c:pt idx="272">
                  <c:v>1.8384038915422436</c:v>
                </c:pt>
                <c:pt idx="273">
                  <c:v>1.8542751789744398</c:v>
                </c:pt>
                <c:pt idx="274">
                  <c:v>1.8888388452333114</c:v>
                </c:pt>
                <c:pt idx="275">
                  <c:v>1.900636580995664</c:v>
                </c:pt>
                <c:pt idx="276">
                  <c:v>1.9142922279016938</c:v>
                </c:pt>
                <c:pt idx="277">
                  <c:v>1.939946884277308</c:v>
                </c:pt>
                <c:pt idx="278">
                  <c:v>1.9706953137051715</c:v>
                </c:pt>
                <c:pt idx="279">
                  <c:v>1.9890169251764198</c:v>
                </c:pt>
                <c:pt idx="280">
                  <c:v>2.025819863287408</c:v>
                </c:pt>
                <c:pt idx="281">
                  <c:v>2.0403246081810309</c:v>
                </c:pt>
                <c:pt idx="282">
                  <c:v>2.0670874922563827</c:v>
                </c:pt>
                <c:pt idx="283">
                  <c:v>2.0889798785660498</c:v>
                </c:pt>
                <c:pt idx="284">
                  <c:v>2.1299117797318683</c:v>
                </c:pt>
                <c:pt idx="285">
                  <c:v>2.150007370396005</c:v>
                </c:pt>
                <c:pt idx="286">
                  <c:v>2.1777929204736881</c:v>
                </c:pt>
                <c:pt idx="287">
                  <c:v>2.2164415466287242</c:v>
                </c:pt>
                <c:pt idx="288">
                  <c:v>2.2366634426556988</c:v>
                </c:pt>
                <c:pt idx="289">
                  <c:v>2.281150636067073</c:v>
                </c:pt>
                <c:pt idx="290">
                  <c:v>2.3319889520459123</c:v>
                </c:pt>
                <c:pt idx="291">
                  <c:v>2.3527478495832748</c:v>
                </c:pt>
                <c:pt idx="292">
                  <c:v>2.4031436893555278</c:v>
                </c:pt>
                <c:pt idx="293">
                  <c:v>2.4219126662732142</c:v>
                </c:pt>
                <c:pt idx="294">
                  <c:v>2.4487399253399484</c:v>
                </c:pt>
                <c:pt idx="295">
                  <c:v>2.4938969446110155</c:v>
                </c:pt>
                <c:pt idx="296">
                  <c:v>2.5201497179951651</c:v>
                </c:pt>
                <c:pt idx="297">
                  <c:v>2.5669837465353949</c:v>
                </c:pt>
                <c:pt idx="298">
                  <c:v>2.5835525655197786</c:v>
                </c:pt>
                <c:pt idx="299">
                  <c:v>2.6359538085045719</c:v>
                </c:pt>
                <c:pt idx="300">
                  <c:v>2.675691920273247</c:v>
                </c:pt>
                <c:pt idx="301">
                  <c:v>2.7028051998713094</c:v>
                </c:pt>
                <c:pt idx="302">
                  <c:v>2.7512021554174928</c:v>
                </c:pt>
                <c:pt idx="303">
                  <c:v>2.772661844000277</c:v>
                </c:pt>
                <c:pt idx="304">
                  <c:v>2.7969385496109971</c:v>
                </c:pt>
                <c:pt idx="305">
                  <c:v>2.8457869449701612</c:v>
                </c:pt>
                <c:pt idx="306">
                  <c:v>2.9010598014945681</c:v>
                </c:pt>
                <c:pt idx="307">
                  <c:v>2.9319272024254919</c:v>
                </c:pt>
                <c:pt idx="308">
                  <c:v>2.9559219618714256</c:v>
                </c:pt>
                <c:pt idx="309">
                  <c:v>3.035567679056971</c:v>
                </c:pt>
                <c:pt idx="310">
                  <c:v>3.0978802260946372</c:v>
                </c:pt>
                <c:pt idx="311">
                  <c:v>3.1294370098446618</c:v>
                </c:pt>
                <c:pt idx="312">
                  <c:v>3.1544911045918158</c:v>
                </c:pt>
                <c:pt idx="313">
                  <c:v>3.2109976793054891</c:v>
                </c:pt>
                <c:pt idx="314">
                  <c:v>3.2399004206893043</c:v>
                </c:pt>
                <c:pt idx="315">
                  <c:v>3.2652959473527745</c:v>
                </c:pt>
                <c:pt idx="316">
                  <c:v>3.3200415808464974</c:v>
                </c:pt>
                <c:pt idx="317">
                  <c:v>3.3804603623149059</c:v>
                </c:pt>
                <c:pt idx="318">
                  <c:v>3.4064165218147133</c:v>
                </c:pt>
                <c:pt idx="319">
                  <c:v>3.4524226390733741</c:v>
                </c:pt>
                <c:pt idx="320">
                  <c:v>3.4757141628539601</c:v>
                </c:pt>
                <c:pt idx="321">
                  <c:v>3.5277234517773022</c:v>
                </c:pt>
                <c:pt idx="322">
                  <c:v>3.5600111768851685</c:v>
                </c:pt>
                <c:pt idx="323">
                  <c:v>3.6035270413126543</c:v>
                </c:pt>
                <c:pt idx="324">
                  <c:v>3.631205842986907</c:v>
                </c:pt>
                <c:pt idx="325">
                  <c:v>3.6875054398801885</c:v>
                </c:pt>
                <c:pt idx="326">
                  <c:v>3.710449012757989</c:v>
                </c:pt>
                <c:pt idx="327">
                  <c:v>3.7699698038402869</c:v>
                </c:pt>
                <c:pt idx="328">
                  <c:v>3.8044365001754312</c:v>
                </c:pt>
                <c:pt idx="329">
                  <c:v>3.8749409685847596</c:v>
                </c:pt>
                <c:pt idx="330">
                  <c:v>3.9026458462048881</c:v>
                </c:pt>
                <c:pt idx="331">
                  <c:v>3.9324922108800981</c:v>
                </c:pt>
                <c:pt idx="332">
                  <c:v>3.9953018306360288</c:v>
                </c:pt>
                <c:pt idx="333">
                  <c:v>4.0226245326744099</c:v>
                </c:pt>
                <c:pt idx="334">
                  <c:v>4.0923589458070824</c:v>
                </c:pt>
              </c:numCache>
            </c:numRef>
          </c:yVal>
          <c:smooth val="0"/>
          <c:extLst>
            <c:ext xmlns:c16="http://schemas.microsoft.com/office/drawing/2014/chart" uri="{C3380CC4-5D6E-409C-BE32-E72D297353CC}">
              <c16:uniqueId val="{00000002-5D5F-412C-9206-CABA4A6589F6}"/>
            </c:ext>
          </c:extLst>
        </c:ser>
        <c:ser>
          <c:idx val="3"/>
          <c:order val="3"/>
          <c:tx>
            <c:v>Syringe 4 Graphite Powder</c:v>
          </c:tx>
          <c:spPr>
            <a:ln w="25400" cap="rnd">
              <a:noFill/>
              <a:round/>
            </a:ln>
            <a:effectLst/>
          </c:spPr>
          <c:marker>
            <c:symbol val="circle"/>
            <c:size val="3"/>
            <c:spPr>
              <a:solidFill>
                <a:schemeClr val="accent4"/>
              </a:solidFill>
              <a:ln w="9525">
                <a:solidFill>
                  <a:schemeClr val="accent4"/>
                </a:solidFill>
              </a:ln>
              <a:effectLst/>
            </c:spPr>
          </c:marker>
          <c:xVal>
            <c:numRef>
              <c:f>'20240126 Dyes Syringe 4 Graphit'!$E$6:$E$256</c:f>
              <c:numCache>
                <c:formatCode>0.00E+00</c:formatCode>
                <c:ptCount val="251"/>
                <c:pt idx="0">
                  <c:v>6.5989999999999327E-2</c:v>
                </c:pt>
                <c:pt idx="1">
                  <c:v>0.24631999999999721</c:v>
                </c:pt>
                <c:pt idx="2">
                  <c:v>0.40358000000000516</c:v>
                </c:pt>
                <c:pt idx="3">
                  <c:v>0.54372000000000753</c:v>
                </c:pt>
                <c:pt idx="4">
                  <c:v>0.7223199999999963</c:v>
                </c:pt>
                <c:pt idx="5">
                  <c:v>0.89099000000000217</c:v>
                </c:pt>
                <c:pt idx="6">
                  <c:v>1.0298999999999978</c:v>
                </c:pt>
                <c:pt idx="7">
                  <c:v>1.1844300000000061</c:v>
                </c:pt>
                <c:pt idx="8">
                  <c:v>1.3540899999999993</c:v>
                </c:pt>
                <c:pt idx="9">
                  <c:v>1.52376000000001</c:v>
                </c:pt>
                <c:pt idx="10">
                  <c:v>1.6820100000000053</c:v>
                </c:pt>
                <c:pt idx="11">
                  <c:v>1.8219100000000026</c:v>
                </c:pt>
                <c:pt idx="12">
                  <c:v>1.9618099999999998</c:v>
                </c:pt>
                <c:pt idx="13">
                  <c:v>2.1339499999999987</c:v>
                </c:pt>
                <c:pt idx="14">
                  <c:v>2.2619400000000098</c:v>
                </c:pt>
                <c:pt idx="15">
                  <c:v>2.3879500000000036</c:v>
                </c:pt>
                <c:pt idx="16">
                  <c:v>2.5402500000000003</c:v>
                </c:pt>
                <c:pt idx="17">
                  <c:v>2.6962699999999984</c:v>
                </c:pt>
                <c:pt idx="18">
                  <c:v>2.822029999999998</c:v>
                </c:pt>
                <c:pt idx="19">
                  <c:v>2.9760700000000071</c:v>
                </c:pt>
                <c:pt idx="20">
                  <c:v>3.1184500000000099</c:v>
                </c:pt>
                <c:pt idx="21">
                  <c:v>3.2898500000000013</c:v>
                </c:pt>
                <c:pt idx="22">
                  <c:v>3.4612500000000068</c:v>
                </c:pt>
                <c:pt idx="23">
                  <c:v>3.5912300000000101</c:v>
                </c:pt>
                <c:pt idx="24">
                  <c:v>3.7475000000000023</c:v>
                </c:pt>
                <c:pt idx="25">
                  <c:v>3.8988099999999974</c:v>
                </c:pt>
                <c:pt idx="26">
                  <c:v>4.0731800000000078</c:v>
                </c:pt>
                <c:pt idx="27">
                  <c:v>4.2170500000000004</c:v>
                </c:pt>
                <c:pt idx="28">
                  <c:v>4.4023400000000095</c:v>
                </c:pt>
                <c:pt idx="29">
                  <c:v>4.55762</c:v>
                </c:pt>
                <c:pt idx="30">
                  <c:v>4.6982600000000048</c:v>
                </c:pt>
                <c:pt idx="31">
                  <c:v>4.8815699999999964</c:v>
                </c:pt>
                <c:pt idx="32">
                  <c:v>5.013779999999997</c:v>
                </c:pt>
                <c:pt idx="33">
                  <c:v>5.1447500000000019</c:v>
                </c:pt>
                <c:pt idx="34">
                  <c:v>5.2965499999999963</c:v>
                </c:pt>
                <c:pt idx="35">
                  <c:v>5.4250400000000099</c:v>
                </c:pt>
                <c:pt idx="36">
                  <c:v>5.5532800000000009</c:v>
                </c:pt>
                <c:pt idx="37">
                  <c:v>5.6820100000000053</c:v>
                </c:pt>
                <c:pt idx="38">
                  <c:v>5.8328300000000013</c:v>
                </c:pt>
                <c:pt idx="39">
                  <c:v>5.9737200000000001</c:v>
                </c:pt>
                <c:pt idx="40">
                  <c:v>6.1312300000000022</c:v>
                </c:pt>
                <c:pt idx="41">
                  <c:v>6.2567400000000077</c:v>
                </c:pt>
                <c:pt idx="42">
                  <c:v>6.3859700000000004</c:v>
                </c:pt>
                <c:pt idx="43">
                  <c:v>6.5372800000000097</c:v>
                </c:pt>
                <c:pt idx="44">
                  <c:v>6.6955300000000051</c:v>
                </c:pt>
                <c:pt idx="45">
                  <c:v>6.8508100000000098</c:v>
                </c:pt>
                <c:pt idx="46">
                  <c:v>7.0038600000000031</c:v>
                </c:pt>
                <c:pt idx="47">
                  <c:v>7.1464799999999968</c:v>
                </c:pt>
                <c:pt idx="48">
                  <c:v>7.3168900000000008</c:v>
                </c:pt>
                <c:pt idx="49">
                  <c:v>7.4709300000000098</c:v>
                </c:pt>
                <c:pt idx="50">
                  <c:v>7.5994200000000092</c:v>
                </c:pt>
                <c:pt idx="51">
                  <c:v>7.7311300000000074</c:v>
                </c:pt>
                <c:pt idx="52">
                  <c:v>7.8804499999999962</c:v>
                </c:pt>
                <c:pt idx="53">
                  <c:v>8.0377200000000073</c:v>
                </c:pt>
                <c:pt idx="54">
                  <c:v>8.1714100000000087</c:v>
                </c:pt>
                <c:pt idx="55">
                  <c:v>8.3182600000000093</c:v>
                </c:pt>
                <c:pt idx="56">
                  <c:v>8.4742800000000074</c:v>
                </c:pt>
                <c:pt idx="57">
                  <c:v>8.6461699999999979</c:v>
                </c:pt>
                <c:pt idx="58">
                  <c:v>8.7702000000000027</c:v>
                </c:pt>
                <c:pt idx="59">
                  <c:v>8.8994300000000095</c:v>
                </c:pt>
                <c:pt idx="60">
                  <c:v>9.0485100000000074</c:v>
                </c:pt>
                <c:pt idx="61">
                  <c:v>9.2077500000000043</c:v>
                </c:pt>
                <c:pt idx="62">
                  <c:v>9.3754300000000086</c:v>
                </c:pt>
                <c:pt idx="63">
                  <c:v>9.5336900000000071</c:v>
                </c:pt>
                <c:pt idx="64">
                  <c:v>9.6864800000000031</c:v>
                </c:pt>
                <c:pt idx="65">
                  <c:v>9.8400200000000098</c:v>
                </c:pt>
                <c:pt idx="66">
                  <c:v>10.001500000000007</c:v>
                </c:pt>
                <c:pt idx="67">
                  <c:v>10.151570000000007</c:v>
                </c:pt>
                <c:pt idx="68">
                  <c:v>10.325200000000009</c:v>
                </c:pt>
                <c:pt idx="69">
                  <c:v>10.447490000000002</c:v>
                </c:pt>
                <c:pt idx="70">
                  <c:v>10.576480000000004</c:v>
                </c:pt>
                <c:pt idx="71">
                  <c:v>10.727540000000005</c:v>
                </c:pt>
                <c:pt idx="72">
                  <c:v>10.886290000000002</c:v>
                </c:pt>
                <c:pt idx="73">
                  <c:v>11.056449999999998</c:v>
                </c:pt>
                <c:pt idx="74">
                  <c:v>11.185429999999997</c:v>
                </c:pt>
                <c:pt idx="75">
                  <c:v>11.335499999999996</c:v>
                </c:pt>
                <c:pt idx="76">
                  <c:v>11.470439999999996</c:v>
                </c:pt>
                <c:pt idx="77">
                  <c:v>11.622990000000001</c:v>
                </c:pt>
                <c:pt idx="78">
                  <c:v>11.780250000000009</c:v>
                </c:pt>
                <c:pt idx="79">
                  <c:v>11.902290000000008</c:v>
                </c:pt>
                <c:pt idx="80">
                  <c:v>12.030529999999999</c:v>
                </c:pt>
                <c:pt idx="81">
                  <c:v>12.18432</c:v>
                </c:pt>
                <c:pt idx="82">
                  <c:v>12.372830000000008</c:v>
                </c:pt>
                <c:pt idx="83">
                  <c:v>12.49512</c:v>
                </c:pt>
                <c:pt idx="84">
                  <c:v>12.624600000000001</c:v>
                </c:pt>
                <c:pt idx="85">
                  <c:v>12.751100000000008</c:v>
                </c:pt>
                <c:pt idx="86">
                  <c:v>12.880330000000001</c:v>
                </c:pt>
                <c:pt idx="87">
                  <c:v>13.031610000000001</c:v>
                </c:pt>
                <c:pt idx="88">
                  <c:v>13.202809999999999</c:v>
                </c:pt>
                <c:pt idx="89">
                  <c:v>13.329509999999999</c:v>
                </c:pt>
                <c:pt idx="90">
                  <c:v>13.489810000000006</c:v>
                </c:pt>
                <c:pt idx="91">
                  <c:v>13.618009999999998</c:v>
                </c:pt>
                <c:pt idx="92">
                  <c:v>13.745310000000003</c:v>
                </c:pt>
                <c:pt idx="93">
                  <c:v>13.900310000000005</c:v>
                </c:pt>
                <c:pt idx="94">
                  <c:v>14.029310000000009</c:v>
                </c:pt>
                <c:pt idx="95">
                  <c:v>14.184809999999999</c:v>
                </c:pt>
                <c:pt idx="96">
                  <c:v>14.35651</c:v>
                </c:pt>
                <c:pt idx="97">
                  <c:v>14.511009999999999</c:v>
                </c:pt>
                <c:pt idx="98">
                  <c:v>14.641710000000003</c:v>
                </c:pt>
                <c:pt idx="99">
                  <c:v>14.79131000000001</c:v>
                </c:pt>
                <c:pt idx="100">
                  <c:v>14.961910000000003</c:v>
                </c:pt>
                <c:pt idx="101">
                  <c:v>15.089910000000003</c:v>
                </c:pt>
                <c:pt idx="102">
                  <c:v>15.218209999999999</c:v>
                </c:pt>
                <c:pt idx="103">
                  <c:v>15.345709999999997</c:v>
                </c:pt>
                <c:pt idx="104">
                  <c:v>15.471209999999999</c:v>
                </c:pt>
                <c:pt idx="105">
                  <c:v>15.624710000000007</c:v>
                </c:pt>
                <c:pt idx="106">
                  <c:v>15.778010000000009</c:v>
                </c:pt>
                <c:pt idx="107">
                  <c:v>15.901510000000002</c:v>
                </c:pt>
                <c:pt idx="108">
                  <c:v>16.03201</c:v>
                </c:pt>
                <c:pt idx="109">
                  <c:v>16.184610000000006</c:v>
                </c:pt>
                <c:pt idx="110">
                  <c:v>16.354709999999997</c:v>
                </c:pt>
                <c:pt idx="111">
                  <c:v>16.480710000000002</c:v>
                </c:pt>
                <c:pt idx="112">
                  <c:v>16.602310000000003</c:v>
                </c:pt>
                <c:pt idx="113">
                  <c:v>16.759010000000004</c:v>
                </c:pt>
                <c:pt idx="114">
                  <c:v>16.930410000000009</c:v>
                </c:pt>
                <c:pt idx="115">
                  <c:v>17.055210000000002</c:v>
                </c:pt>
                <c:pt idx="116">
                  <c:v>17.183210000000003</c:v>
                </c:pt>
                <c:pt idx="117">
                  <c:v>17.339510000000004</c:v>
                </c:pt>
                <c:pt idx="118">
                  <c:v>17.496210000000005</c:v>
                </c:pt>
                <c:pt idx="119">
                  <c:v>17.665109999999999</c:v>
                </c:pt>
                <c:pt idx="120">
                  <c:v>17.792110000000008</c:v>
                </c:pt>
                <c:pt idx="121">
                  <c:v>17.921610000000001</c:v>
                </c:pt>
                <c:pt idx="122">
                  <c:v>18.070710000000005</c:v>
                </c:pt>
                <c:pt idx="123">
                  <c:v>18.241610000000009</c:v>
                </c:pt>
                <c:pt idx="124">
                  <c:v>18.367609999999999</c:v>
                </c:pt>
                <c:pt idx="125">
                  <c:v>18.496110000000002</c:v>
                </c:pt>
                <c:pt idx="126">
                  <c:v>18.647410000000008</c:v>
                </c:pt>
                <c:pt idx="127">
                  <c:v>18.821309999999997</c:v>
                </c:pt>
                <c:pt idx="128">
                  <c:v>18.977810000000005</c:v>
                </c:pt>
                <c:pt idx="129">
                  <c:v>19.100310000000007</c:v>
                </c:pt>
                <c:pt idx="130">
                  <c:v>19.230609999999999</c:v>
                </c:pt>
                <c:pt idx="131">
                  <c:v>19.385109999999997</c:v>
                </c:pt>
                <c:pt idx="132">
                  <c:v>19.526510000000002</c:v>
                </c:pt>
                <c:pt idx="133">
                  <c:v>19.700410000000005</c:v>
                </c:pt>
                <c:pt idx="134">
                  <c:v>19.853909999999999</c:v>
                </c:pt>
                <c:pt idx="135">
                  <c:v>19.980410000000006</c:v>
                </c:pt>
                <c:pt idx="136">
                  <c:v>20.108710000000002</c:v>
                </c:pt>
                <c:pt idx="137">
                  <c:v>20.259709999999998</c:v>
                </c:pt>
                <c:pt idx="138">
                  <c:v>20.413809999999998</c:v>
                </c:pt>
                <c:pt idx="139">
                  <c:v>20.537810000000007</c:v>
                </c:pt>
                <c:pt idx="140">
                  <c:v>20.67071</c:v>
                </c:pt>
                <c:pt idx="141">
                  <c:v>20.821510000000004</c:v>
                </c:pt>
                <c:pt idx="142">
                  <c:v>20.994709999999998</c:v>
                </c:pt>
                <c:pt idx="143">
                  <c:v>21.135310000000004</c:v>
                </c:pt>
                <c:pt idx="144">
                  <c:v>21.260310000000004</c:v>
                </c:pt>
                <c:pt idx="145">
                  <c:v>21.386110000000002</c:v>
                </c:pt>
                <c:pt idx="146">
                  <c:v>21.539609999999996</c:v>
                </c:pt>
                <c:pt idx="147">
                  <c:v>21.696210000000008</c:v>
                </c:pt>
                <c:pt idx="148">
                  <c:v>21.850710000000007</c:v>
                </c:pt>
                <c:pt idx="149">
                  <c:v>21.980710000000002</c:v>
                </c:pt>
                <c:pt idx="150">
                  <c:v>22.135010000000008</c:v>
                </c:pt>
                <c:pt idx="151">
                  <c:v>22.305410000000009</c:v>
                </c:pt>
                <c:pt idx="152">
                  <c:v>22.446309999999997</c:v>
                </c:pt>
                <c:pt idx="153">
                  <c:v>22.591409999999996</c:v>
                </c:pt>
                <c:pt idx="154">
                  <c:v>22.745910000000009</c:v>
                </c:pt>
                <c:pt idx="155">
                  <c:v>22.87791</c:v>
                </c:pt>
                <c:pt idx="156">
                  <c:v>23.026710000000008</c:v>
                </c:pt>
                <c:pt idx="157">
                  <c:v>23.187910000000002</c:v>
                </c:pt>
                <c:pt idx="158">
                  <c:v>23.340710000000001</c:v>
                </c:pt>
                <c:pt idx="159">
                  <c:v>23.500510000000006</c:v>
                </c:pt>
                <c:pt idx="160">
                  <c:v>23.637410000000003</c:v>
                </c:pt>
                <c:pt idx="161">
                  <c:v>23.809010000000001</c:v>
                </c:pt>
                <c:pt idx="162">
                  <c:v>23.939710000000005</c:v>
                </c:pt>
                <c:pt idx="163">
                  <c:v>24.134510000000006</c:v>
                </c:pt>
                <c:pt idx="164">
                  <c:v>24.30341</c:v>
                </c:pt>
                <c:pt idx="165">
                  <c:v>24.457210000000003</c:v>
                </c:pt>
                <c:pt idx="166">
                  <c:v>24.631010000000003</c:v>
                </c:pt>
                <c:pt idx="167">
                  <c:v>24.80341</c:v>
                </c:pt>
                <c:pt idx="168">
                  <c:v>24.973410000000001</c:v>
                </c:pt>
                <c:pt idx="169">
                  <c:v>25.12621</c:v>
                </c:pt>
                <c:pt idx="170">
                  <c:v>25.295810000000003</c:v>
                </c:pt>
                <c:pt idx="171">
                  <c:v>25.452809999999999</c:v>
                </c:pt>
                <c:pt idx="172">
                  <c:v>25.60981000000001</c:v>
                </c:pt>
                <c:pt idx="173">
                  <c:v>25.758710000000008</c:v>
                </c:pt>
                <c:pt idx="174">
                  <c:v>25.887709999999998</c:v>
                </c:pt>
                <c:pt idx="175">
                  <c:v>26.014409999999998</c:v>
                </c:pt>
                <c:pt idx="176">
                  <c:v>26.142409999999998</c:v>
                </c:pt>
                <c:pt idx="177">
                  <c:v>26.292209999999997</c:v>
                </c:pt>
                <c:pt idx="178">
                  <c:v>26.466610000000003</c:v>
                </c:pt>
                <c:pt idx="179">
                  <c:v>26.608010000000007</c:v>
                </c:pt>
                <c:pt idx="180">
                  <c:v>26.755610000000004</c:v>
                </c:pt>
                <c:pt idx="181">
                  <c:v>26.927710000000005</c:v>
                </c:pt>
                <c:pt idx="182">
                  <c:v>27.077809999999999</c:v>
                </c:pt>
                <c:pt idx="183">
                  <c:v>27.25321000000001</c:v>
                </c:pt>
                <c:pt idx="184">
                  <c:v>27.403710000000004</c:v>
                </c:pt>
                <c:pt idx="185">
                  <c:v>27.536209999999997</c:v>
                </c:pt>
                <c:pt idx="186">
                  <c:v>27.68871</c:v>
                </c:pt>
                <c:pt idx="187">
                  <c:v>27.84151</c:v>
                </c:pt>
                <c:pt idx="188">
                  <c:v>28.01491</c:v>
                </c:pt>
                <c:pt idx="189">
                  <c:v>28.167510000000007</c:v>
                </c:pt>
                <c:pt idx="190">
                  <c:v>28.357510000000005</c:v>
                </c:pt>
                <c:pt idx="191">
                  <c:v>28.512709999999998</c:v>
                </c:pt>
                <c:pt idx="192">
                  <c:v>28.68141</c:v>
                </c:pt>
                <c:pt idx="193">
                  <c:v>28.837209999999999</c:v>
                </c:pt>
                <c:pt idx="194">
                  <c:v>29.036609999999996</c:v>
                </c:pt>
                <c:pt idx="195">
                  <c:v>29.191910000000007</c:v>
                </c:pt>
                <c:pt idx="196">
                  <c:v>29.350409999999997</c:v>
                </c:pt>
                <c:pt idx="197">
                  <c:v>29.483609999999999</c:v>
                </c:pt>
                <c:pt idx="198">
                  <c:v>29.611109999999996</c:v>
                </c:pt>
                <c:pt idx="199">
                  <c:v>29.738610000000008</c:v>
                </c:pt>
                <c:pt idx="200">
                  <c:v>29.887910000000005</c:v>
                </c:pt>
                <c:pt idx="201">
                  <c:v>30.02761000000001</c:v>
                </c:pt>
                <c:pt idx="202">
                  <c:v>30.151110000000003</c:v>
                </c:pt>
                <c:pt idx="203">
                  <c:v>30.305909999999997</c:v>
                </c:pt>
                <c:pt idx="204">
                  <c:v>30.479510000000005</c:v>
                </c:pt>
                <c:pt idx="205">
                  <c:v>30.603009999999998</c:v>
                </c:pt>
                <c:pt idx="206">
                  <c:v>30.729010000000002</c:v>
                </c:pt>
                <c:pt idx="207">
                  <c:v>30.855310000000003</c:v>
                </c:pt>
                <c:pt idx="208">
                  <c:v>31.008310000000009</c:v>
                </c:pt>
                <c:pt idx="209">
                  <c:v>31.167810000000003</c:v>
                </c:pt>
                <c:pt idx="210">
                  <c:v>31.289410000000004</c:v>
                </c:pt>
                <c:pt idx="211">
                  <c:v>31.445909999999998</c:v>
                </c:pt>
                <c:pt idx="212">
                  <c:v>31.616510000000005</c:v>
                </c:pt>
                <c:pt idx="213">
                  <c:v>31.773110000000003</c:v>
                </c:pt>
                <c:pt idx="214">
                  <c:v>31.927810000000008</c:v>
                </c:pt>
                <c:pt idx="215">
                  <c:v>32.070210000000003</c:v>
                </c:pt>
                <c:pt idx="216">
                  <c:v>32.240610000000004</c:v>
                </c:pt>
                <c:pt idx="217">
                  <c:v>32.396709999999999</c:v>
                </c:pt>
                <c:pt idx="218">
                  <c:v>32.523710000000008</c:v>
                </c:pt>
                <c:pt idx="219">
                  <c:v>32.679410000000004</c:v>
                </c:pt>
                <c:pt idx="220">
                  <c:v>32.819609999999997</c:v>
                </c:pt>
                <c:pt idx="221">
                  <c:v>32.97681</c:v>
                </c:pt>
                <c:pt idx="222">
                  <c:v>33.135109999999997</c:v>
                </c:pt>
                <c:pt idx="223">
                  <c:v>33.25761</c:v>
                </c:pt>
                <c:pt idx="224">
                  <c:v>33.382109999999997</c:v>
                </c:pt>
                <c:pt idx="225">
                  <c:v>33.524010000000004</c:v>
                </c:pt>
                <c:pt idx="226">
                  <c:v>33.697209999999998</c:v>
                </c:pt>
                <c:pt idx="227">
                  <c:v>33.866309999999999</c:v>
                </c:pt>
                <c:pt idx="228">
                  <c:v>34.021910000000005</c:v>
                </c:pt>
                <c:pt idx="229">
                  <c:v>34.154110000000003</c:v>
                </c:pt>
                <c:pt idx="230">
                  <c:v>34.303910000000002</c:v>
                </c:pt>
                <c:pt idx="231">
                  <c:v>34.459209999999999</c:v>
                </c:pt>
                <c:pt idx="232">
                  <c:v>34.58241000000001</c:v>
                </c:pt>
                <c:pt idx="233">
                  <c:v>34.724109999999996</c:v>
                </c:pt>
                <c:pt idx="234">
                  <c:v>34.909410000000008</c:v>
                </c:pt>
                <c:pt idx="235">
                  <c:v>35.05171</c:v>
                </c:pt>
                <c:pt idx="236">
                  <c:v>35.182010000000005</c:v>
                </c:pt>
                <c:pt idx="237">
                  <c:v>35.333309999999997</c:v>
                </c:pt>
                <c:pt idx="238">
                  <c:v>35.489810000000006</c:v>
                </c:pt>
                <c:pt idx="239">
                  <c:v>35.675809999999998</c:v>
                </c:pt>
                <c:pt idx="240">
                  <c:v>35.803309999999996</c:v>
                </c:pt>
                <c:pt idx="241">
                  <c:v>35.935010000000005</c:v>
                </c:pt>
                <c:pt idx="242">
                  <c:v>36.078209999999999</c:v>
                </c:pt>
                <c:pt idx="243">
                  <c:v>36.223510000000005</c:v>
                </c:pt>
                <c:pt idx="244">
                  <c:v>36.393209999999996</c:v>
                </c:pt>
                <c:pt idx="245">
                  <c:v>36.549210000000002</c:v>
                </c:pt>
                <c:pt idx="246">
                  <c:v>36.688609999999997</c:v>
                </c:pt>
                <c:pt idx="247">
                  <c:v>36.857010000000002</c:v>
                </c:pt>
                <c:pt idx="248">
                  <c:v>37.012110000000007</c:v>
                </c:pt>
                <c:pt idx="249">
                  <c:v>37.184010000000001</c:v>
                </c:pt>
                <c:pt idx="250">
                  <c:v>37.36551</c:v>
                </c:pt>
              </c:numCache>
            </c:numRef>
          </c:xVal>
          <c:yVal>
            <c:numRef>
              <c:f>'20240126 Dyes Syringe 4 Graphit'!$F$6:$F$256</c:f>
              <c:numCache>
                <c:formatCode>0.0000</c:formatCode>
                <c:ptCount val="251"/>
                <c:pt idx="0">
                  <c:v>1.0938900038721319E-4</c:v>
                </c:pt>
                <c:pt idx="1">
                  <c:v>9.1533089011847253E-4</c:v>
                </c:pt>
                <c:pt idx="2">
                  <c:v>2.4322248879939334E-2</c:v>
                </c:pt>
                <c:pt idx="3">
                  <c:v>3.0219910748618781E-2</c:v>
                </c:pt>
                <c:pt idx="4">
                  <c:v>3.1896887422848019E-2</c:v>
                </c:pt>
                <c:pt idx="5">
                  <c:v>3.5267912367122289E-2</c:v>
                </c:pt>
                <c:pt idx="6">
                  <c:v>3.7742845580094858E-2</c:v>
                </c:pt>
                <c:pt idx="7">
                  <c:v>4.2972140212302473E-2</c:v>
                </c:pt>
                <c:pt idx="8">
                  <c:v>4.4309526583893033E-2</c:v>
                </c:pt>
                <c:pt idx="9">
                  <c:v>4.9632417564329956E-2</c:v>
                </c:pt>
                <c:pt idx="10">
                  <c:v>5.5633014229355605E-2</c:v>
                </c:pt>
                <c:pt idx="11">
                  <c:v>5.7829154837246419E-2</c:v>
                </c:pt>
                <c:pt idx="12">
                  <c:v>5.753737315162509E-2</c:v>
                </c:pt>
                <c:pt idx="13">
                  <c:v>5.9279637475341797E-2</c:v>
                </c:pt>
                <c:pt idx="14">
                  <c:v>6.2126193660715305E-2</c:v>
                </c:pt>
                <c:pt idx="15">
                  <c:v>6.4406347706725917E-2</c:v>
                </c:pt>
                <c:pt idx="16">
                  <c:v>6.5130215964248575E-2</c:v>
                </c:pt>
                <c:pt idx="17">
                  <c:v>7.2588352070222351E-2</c:v>
                </c:pt>
                <c:pt idx="18">
                  <c:v>7.4302959593844128E-2</c:v>
                </c:pt>
                <c:pt idx="19">
                  <c:v>7.6429884862899866E-2</c:v>
                </c:pt>
                <c:pt idx="20">
                  <c:v>7.7709928599762099E-2</c:v>
                </c:pt>
                <c:pt idx="21">
                  <c:v>8.2521975503018569E-2</c:v>
                </c:pt>
                <c:pt idx="22">
                  <c:v>8.7720296800765138E-2</c:v>
                </c:pt>
                <c:pt idx="23">
                  <c:v>9.2283587329095959E-2</c:v>
                </c:pt>
                <c:pt idx="24">
                  <c:v>9.7148218006958345E-2</c:v>
                </c:pt>
                <c:pt idx="25">
                  <c:v>0.10692914233045028</c:v>
                </c:pt>
                <c:pt idx="26">
                  <c:v>0.11958575456009927</c:v>
                </c:pt>
                <c:pt idx="27">
                  <c:v>0.12668012307236728</c:v>
                </c:pt>
                <c:pt idx="28">
                  <c:v>0.13879549645042391</c:v>
                </c:pt>
                <c:pt idx="29">
                  <c:v>0.15287536640092692</c:v>
                </c:pt>
                <c:pt idx="30">
                  <c:v>0.16352804218999181</c:v>
                </c:pt>
                <c:pt idx="31">
                  <c:v>0.18808107133966837</c:v>
                </c:pt>
                <c:pt idx="32">
                  <c:v>0.20189431474358752</c:v>
                </c:pt>
                <c:pt idx="33">
                  <c:v>0.20925881375766653</c:v>
                </c:pt>
                <c:pt idx="34">
                  <c:v>0.22987796052259851</c:v>
                </c:pt>
                <c:pt idx="35">
                  <c:v>0.23927605736569582</c:v>
                </c:pt>
                <c:pt idx="36">
                  <c:v>0.26710015095087697</c:v>
                </c:pt>
                <c:pt idx="37">
                  <c:v>0.2845875766160802</c:v>
                </c:pt>
                <c:pt idx="38">
                  <c:v>0.30139442009391521</c:v>
                </c:pt>
                <c:pt idx="39">
                  <c:v>0.33141337493589262</c:v>
                </c:pt>
                <c:pt idx="40">
                  <c:v>0.34784863618499212</c:v>
                </c:pt>
                <c:pt idx="41">
                  <c:v>0.36799328222230859</c:v>
                </c:pt>
                <c:pt idx="42">
                  <c:v>0.38239193061114779</c:v>
                </c:pt>
                <c:pt idx="43">
                  <c:v>0.40180865032186458</c:v>
                </c:pt>
                <c:pt idx="44">
                  <c:v>0.44405958691236364</c:v>
                </c:pt>
                <c:pt idx="45">
                  <c:v>0.45513461153729168</c:v>
                </c:pt>
                <c:pt idx="46">
                  <c:v>0.45402679127420853</c:v>
                </c:pt>
                <c:pt idx="47">
                  <c:v>0.40758430935877593</c:v>
                </c:pt>
                <c:pt idx="48">
                  <c:v>0.363479780453135</c:v>
                </c:pt>
                <c:pt idx="49">
                  <c:v>0.37771105386438164</c:v>
                </c:pt>
                <c:pt idx="50">
                  <c:v>0.40872040572566853</c:v>
                </c:pt>
                <c:pt idx="51">
                  <c:v>0.44133717667555999</c:v>
                </c:pt>
                <c:pt idx="52">
                  <c:v>0.49183495709872321</c:v>
                </c:pt>
                <c:pt idx="53">
                  <c:v>0.52176028299753896</c:v>
                </c:pt>
                <c:pt idx="54">
                  <c:v>0.55776008197554083</c:v>
                </c:pt>
                <c:pt idx="55">
                  <c:v>0.58858673924103277</c:v>
                </c:pt>
                <c:pt idx="56">
                  <c:v>0.61307726760793746</c:v>
                </c:pt>
                <c:pt idx="57">
                  <c:v>0.67401577527259071</c:v>
                </c:pt>
                <c:pt idx="58">
                  <c:v>0.73331451337828668</c:v>
                </c:pt>
                <c:pt idx="59">
                  <c:v>0.7491871860951077</c:v>
                </c:pt>
                <c:pt idx="60">
                  <c:v>0.77302157847390307</c:v>
                </c:pt>
                <c:pt idx="61">
                  <c:v>0.82144281724468327</c:v>
                </c:pt>
                <c:pt idx="62">
                  <c:v>0.85875994041341719</c:v>
                </c:pt>
                <c:pt idx="63">
                  <c:v>0.87033277114258756</c:v>
                </c:pt>
                <c:pt idx="64">
                  <c:v>0.89478141502142861</c:v>
                </c:pt>
                <c:pt idx="65">
                  <c:v>0.91155476720627882</c:v>
                </c:pt>
                <c:pt idx="66">
                  <c:v>0.92505314356374324</c:v>
                </c:pt>
                <c:pt idx="67">
                  <c:v>0.93750114822638264</c:v>
                </c:pt>
                <c:pt idx="68">
                  <c:v>0.95791127998765091</c:v>
                </c:pt>
                <c:pt idx="69">
                  <c:v>0.97501139636926215</c:v>
                </c:pt>
                <c:pt idx="70">
                  <c:v>0.98644977300250847</c:v>
                </c:pt>
                <c:pt idx="71">
                  <c:v>0.9906227392160053</c:v>
                </c:pt>
                <c:pt idx="72">
                  <c:v>0.99750923354724175</c:v>
                </c:pt>
                <c:pt idx="73">
                  <c:v>0.97667373791886847</c:v>
                </c:pt>
                <c:pt idx="74">
                  <c:v>0.83014810880078282</c:v>
                </c:pt>
                <c:pt idx="75">
                  <c:v>0.7901273174813439</c:v>
                </c:pt>
                <c:pt idx="76">
                  <c:v>0.75269325999282133</c:v>
                </c:pt>
                <c:pt idx="77">
                  <c:v>0.75197527512058704</c:v>
                </c:pt>
                <c:pt idx="78">
                  <c:v>0.75306068636768286</c:v>
                </c:pt>
                <c:pt idx="79">
                  <c:v>0.75566502146206593</c:v>
                </c:pt>
                <c:pt idx="80">
                  <c:v>0.75711174753420862</c:v>
                </c:pt>
                <c:pt idx="81">
                  <c:v>0.76564216727827616</c:v>
                </c:pt>
                <c:pt idx="82">
                  <c:v>0.78866339758238901</c:v>
                </c:pt>
                <c:pt idx="83">
                  <c:v>0.82069068918081722</c:v>
                </c:pt>
                <c:pt idx="84">
                  <c:v>0.8318397857894998</c:v>
                </c:pt>
                <c:pt idx="85">
                  <c:v>0.84951927709354713</c:v>
                </c:pt>
                <c:pt idx="86">
                  <c:v>0.88637192247636176</c:v>
                </c:pt>
                <c:pt idx="87">
                  <c:v>0.89997378774402204</c:v>
                </c:pt>
                <c:pt idx="88">
                  <c:v>0.92489668788848622</c:v>
                </c:pt>
                <c:pt idx="89">
                  <c:v>0.94201147198965263</c:v>
                </c:pt>
                <c:pt idx="90">
                  <c:v>0.96010002969463248</c:v>
                </c:pt>
                <c:pt idx="91">
                  <c:v>0.98778453548204526</c:v>
                </c:pt>
                <c:pt idx="92">
                  <c:v>0.99606038880449665</c:v>
                </c:pt>
                <c:pt idx="93">
                  <c:v>1.0079665027168969</c:v>
                </c:pt>
                <c:pt idx="94">
                  <c:v>1.0318952574248317</c:v>
                </c:pt>
                <c:pt idx="95">
                  <c:v>1.0422400740778959</c:v>
                </c:pt>
                <c:pt idx="96">
                  <c:v>1.0726894450014921</c:v>
                </c:pt>
                <c:pt idx="97">
                  <c:v>1.094840146149995</c:v>
                </c:pt>
                <c:pt idx="98">
                  <c:v>1.1073566001705595</c:v>
                </c:pt>
                <c:pt idx="99">
                  <c:v>1.1086881031568618</c:v>
                </c:pt>
                <c:pt idx="100">
                  <c:v>1.1381188824446697</c:v>
                </c:pt>
                <c:pt idx="101">
                  <c:v>1.165526331307148</c:v>
                </c:pt>
                <c:pt idx="102">
                  <c:v>1.1754848980119215</c:v>
                </c:pt>
                <c:pt idx="103">
                  <c:v>1.1913390731046365</c:v>
                </c:pt>
                <c:pt idx="104">
                  <c:v>1.2032077028448398</c:v>
                </c:pt>
                <c:pt idx="105">
                  <c:v>1.2231859517525339</c:v>
                </c:pt>
                <c:pt idx="106">
                  <c:v>1.237666250446898</c:v>
                </c:pt>
                <c:pt idx="107">
                  <c:v>1.2694805341624502</c:v>
                </c:pt>
                <c:pt idx="108">
                  <c:v>1.2840325417079737</c:v>
                </c:pt>
                <c:pt idx="109">
                  <c:v>1.2906191626616341</c:v>
                </c:pt>
                <c:pt idx="110">
                  <c:v>1.3011701422617821</c:v>
                </c:pt>
                <c:pt idx="111">
                  <c:v>1.3127144524251502</c:v>
                </c:pt>
                <c:pt idx="112">
                  <c:v>1.3424027316784852</c:v>
                </c:pt>
                <c:pt idx="113">
                  <c:v>1.354475079745846</c:v>
                </c:pt>
                <c:pt idx="114">
                  <c:v>1.3715287483488654</c:v>
                </c:pt>
                <c:pt idx="115">
                  <c:v>1.3848877813705538</c:v>
                </c:pt>
                <c:pt idx="116">
                  <c:v>1.4085679997193563</c:v>
                </c:pt>
                <c:pt idx="117">
                  <c:v>1.4413120538800559</c:v>
                </c:pt>
                <c:pt idx="118">
                  <c:v>1.4581587446626829</c:v>
                </c:pt>
                <c:pt idx="119">
                  <c:v>1.4876620476749591</c:v>
                </c:pt>
                <c:pt idx="120">
                  <c:v>1.5039228445486805</c:v>
                </c:pt>
                <c:pt idx="121">
                  <c:v>1.5456940652223892</c:v>
                </c:pt>
                <c:pt idx="122">
                  <c:v>1.5613925995131557</c:v>
                </c:pt>
                <c:pt idx="123">
                  <c:v>1.6023399832718384</c:v>
                </c:pt>
                <c:pt idx="124">
                  <c:v>1.6157617615382915</c:v>
                </c:pt>
                <c:pt idx="125">
                  <c:v>1.6337818698853466</c:v>
                </c:pt>
                <c:pt idx="126">
                  <c:v>1.6522656411450121</c:v>
                </c:pt>
                <c:pt idx="127">
                  <c:v>1.6658886931186971</c:v>
                </c:pt>
                <c:pt idx="128">
                  <c:v>1.6770785333928109</c:v>
                </c:pt>
                <c:pt idx="129">
                  <c:v>1.7078212587075141</c:v>
                </c:pt>
                <c:pt idx="130">
                  <c:v>1.7195432112521638</c:v>
                </c:pt>
                <c:pt idx="131">
                  <c:v>1.7253345158566009</c:v>
                </c:pt>
                <c:pt idx="132">
                  <c:v>1.7501286660183011</c:v>
                </c:pt>
                <c:pt idx="133">
                  <c:v>1.7601858323934187</c:v>
                </c:pt>
                <c:pt idx="134">
                  <c:v>1.7829305761839134</c:v>
                </c:pt>
                <c:pt idx="135">
                  <c:v>1.8079039984735126</c:v>
                </c:pt>
                <c:pt idx="136">
                  <c:v>1.830547697973737</c:v>
                </c:pt>
                <c:pt idx="137">
                  <c:v>1.8524873469353045</c:v>
                </c:pt>
                <c:pt idx="138">
                  <c:v>1.8681190616147636</c:v>
                </c:pt>
                <c:pt idx="139">
                  <c:v>1.8921456011197342</c:v>
                </c:pt>
                <c:pt idx="140">
                  <c:v>1.9136444036213325</c:v>
                </c:pt>
                <c:pt idx="141">
                  <c:v>1.9264696946258679</c:v>
                </c:pt>
                <c:pt idx="142">
                  <c:v>1.9553333220908693</c:v>
                </c:pt>
                <c:pt idx="143">
                  <c:v>1.9937977868781551</c:v>
                </c:pt>
                <c:pt idx="144">
                  <c:v>2.0046298977697803</c:v>
                </c:pt>
                <c:pt idx="145">
                  <c:v>2.0170290100339021</c:v>
                </c:pt>
                <c:pt idx="146">
                  <c:v>2.0470473129772326</c:v>
                </c:pt>
                <c:pt idx="147">
                  <c:v>2.0569561724101795</c:v>
                </c:pt>
                <c:pt idx="148">
                  <c:v>2.0717021198031569</c:v>
                </c:pt>
                <c:pt idx="149">
                  <c:v>2.0856829011593305</c:v>
                </c:pt>
                <c:pt idx="150">
                  <c:v>2.0996759056151331</c:v>
                </c:pt>
                <c:pt idx="151">
                  <c:v>2.1170620425280737</c:v>
                </c:pt>
                <c:pt idx="152">
                  <c:v>2.133192459672415</c:v>
                </c:pt>
                <c:pt idx="153">
                  <c:v>2.141115472852229</c:v>
                </c:pt>
                <c:pt idx="154">
                  <c:v>2.1669420674959645</c:v>
                </c:pt>
                <c:pt idx="155">
                  <c:v>2.1697224152250119</c:v>
                </c:pt>
                <c:pt idx="156">
                  <c:v>2.186909723050646</c:v>
                </c:pt>
                <c:pt idx="157">
                  <c:v>2.21730694208249</c:v>
                </c:pt>
                <c:pt idx="158">
                  <c:v>2.2416846919834801</c:v>
                </c:pt>
                <c:pt idx="159">
                  <c:v>2.2577971819150306</c:v>
                </c:pt>
                <c:pt idx="160">
                  <c:v>2.2847523760912196</c:v>
                </c:pt>
                <c:pt idx="161">
                  <c:v>2.3121435274875251</c:v>
                </c:pt>
                <c:pt idx="162">
                  <c:v>2.3535814649780038</c:v>
                </c:pt>
                <c:pt idx="163">
                  <c:v>2.3713628154456301</c:v>
                </c:pt>
                <c:pt idx="164">
                  <c:v>2.4010755408982241</c:v>
                </c:pt>
                <c:pt idx="165">
                  <c:v>2.4338481156247251</c:v>
                </c:pt>
                <c:pt idx="166">
                  <c:v>2.443105076410768</c:v>
                </c:pt>
                <c:pt idx="167">
                  <c:v>2.4685030476941638</c:v>
                </c:pt>
                <c:pt idx="168">
                  <c:v>2.4920039939150676</c:v>
                </c:pt>
                <c:pt idx="169">
                  <c:v>2.5001535418746812</c:v>
                </c:pt>
                <c:pt idx="170">
                  <c:v>2.5028352899333841</c:v>
                </c:pt>
                <c:pt idx="171">
                  <c:v>2.5234866241940068</c:v>
                </c:pt>
                <c:pt idx="172">
                  <c:v>2.5362776905195803</c:v>
                </c:pt>
                <c:pt idx="173">
                  <c:v>2.5622191822998319</c:v>
                </c:pt>
                <c:pt idx="174">
                  <c:v>2.5715193313712321</c:v>
                </c:pt>
                <c:pt idx="175">
                  <c:v>2.5895386248449781</c:v>
                </c:pt>
                <c:pt idx="176">
                  <c:v>2.6198698391388224</c:v>
                </c:pt>
                <c:pt idx="177">
                  <c:v>2.636076854374175</c:v>
                </c:pt>
                <c:pt idx="178">
                  <c:v>2.6637898807273896</c:v>
                </c:pt>
                <c:pt idx="179">
                  <c:v>2.6738535660889764</c:v>
                </c:pt>
                <c:pt idx="180">
                  <c:v>2.7012984991236517</c:v>
                </c:pt>
                <c:pt idx="181">
                  <c:v>2.7185787025064707</c:v>
                </c:pt>
                <c:pt idx="182">
                  <c:v>2.7452511356445641</c:v>
                </c:pt>
                <c:pt idx="183">
                  <c:v>2.7702587826131255</c:v>
                </c:pt>
                <c:pt idx="184">
                  <c:v>2.7761552058743759</c:v>
                </c:pt>
                <c:pt idx="185">
                  <c:v>2.7933881466052939</c:v>
                </c:pt>
                <c:pt idx="186">
                  <c:v>2.8183501606685724</c:v>
                </c:pt>
                <c:pt idx="187">
                  <c:v>2.8316684500248286</c:v>
                </c:pt>
                <c:pt idx="188">
                  <c:v>2.8516401799460538</c:v>
                </c:pt>
                <c:pt idx="189">
                  <c:v>2.8725587926519078</c:v>
                </c:pt>
                <c:pt idx="190">
                  <c:v>2.8752886182358202</c:v>
                </c:pt>
                <c:pt idx="191">
                  <c:v>2.8899636716509467</c:v>
                </c:pt>
                <c:pt idx="192">
                  <c:v>2.9083333606474042</c:v>
                </c:pt>
                <c:pt idx="193">
                  <c:v>2.9159793169022841</c:v>
                </c:pt>
                <c:pt idx="194">
                  <c:v>2.9304327247774635</c:v>
                </c:pt>
                <c:pt idx="195">
                  <c:v>2.9445691469355855</c:v>
                </c:pt>
                <c:pt idx="196">
                  <c:v>2.9566903874014643</c:v>
                </c:pt>
                <c:pt idx="197">
                  <c:v>2.9697487321722678</c:v>
                </c:pt>
                <c:pt idx="198">
                  <c:v>2.9865579387826982</c:v>
                </c:pt>
                <c:pt idx="199">
                  <c:v>3.0035464175210271</c:v>
                </c:pt>
                <c:pt idx="200">
                  <c:v>3.0277326721944888</c:v>
                </c:pt>
                <c:pt idx="201">
                  <c:v>3.0473157075474968</c:v>
                </c:pt>
                <c:pt idx="202">
                  <c:v>3.0682530623394495</c:v>
                </c:pt>
                <c:pt idx="203">
                  <c:v>3.0857174270900187</c:v>
                </c:pt>
                <c:pt idx="204">
                  <c:v>3.1090138401104555</c:v>
                </c:pt>
                <c:pt idx="205">
                  <c:v>3.1244622082954723</c:v>
                </c:pt>
                <c:pt idx="206">
                  <c:v>3.1305411631778561</c:v>
                </c:pt>
                <c:pt idx="207">
                  <c:v>3.1492702113034192</c:v>
                </c:pt>
                <c:pt idx="208">
                  <c:v>3.1548398703679092</c:v>
                </c:pt>
                <c:pt idx="209">
                  <c:v>3.1659848926100489</c:v>
                </c:pt>
                <c:pt idx="210">
                  <c:v>3.2011034875920972</c:v>
                </c:pt>
                <c:pt idx="211">
                  <c:v>3.2046269997786161</c:v>
                </c:pt>
                <c:pt idx="212">
                  <c:v>3.2188856529330327</c:v>
                </c:pt>
                <c:pt idx="213">
                  <c:v>3.2501466376720245</c:v>
                </c:pt>
                <c:pt idx="214">
                  <c:v>3.2557855609677477</c:v>
                </c:pt>
                <c:pt idx="215">
                  <c:v>3.2803328045169327</c:v>
                </c:pt>
                <c:pt idx="216">
                  <c:v>3.2908104455193037</c:v>
                </c:pt>
                <c:pt idx="217">
                  <c:v>3.3260903854164616</c:v>
                </c:pt>
                <c:pt idx="218">
                  <c:v>3.3280835655293717</c:v>
                </c:pt>
                <c:pt idx="219">
                  <c:v>3.3426412771880556</c:v>
                </c:pt>
                <c:pt idx="220">
                  <c:v>3.3556246536144658</c:v>
                </c:pt>
                <c:pt idx="221">
                  <c:v>3.3597642100223082</c:v>
                </c:pt>
                <c:pt idx="222">
                  <c:v>3.37001531624488</c:v>
                </c:pt>
                <c:pt idx="223">
                  <c:v>3.390816587194291</c:v>
                </c:pt>
                <c:pt idx="224">
                  <c:v>3.4015142439899924</c:v>
                </c:pt>
                <c:pt idx="225">
                  <c:v>3.416168925572403</c:v>
                </c:pt>
                <c:pt idx="226">
                  <c:v>3.453599316131037</c:v>
                </c:pt>
                <c:pt idx="227">
                  <c:v>3.4651183652218376</c:v>
                </c:pt>
                <c:pt idx="228">
                  <c:v>3.4796850404869164</c:v>
                </c:pt>
                <c:pt idx="229">
                  <c:v>3.4767995741010558</c:v>
                </c:pt>
                <c:pt idx="230">
                  <c:v>3.5002842228557873</c:v>
                </c:pt>
                <c:pt idx="231">
                  <c:v>3.513734521688042</c:v>
                </c:pt>
                <c:pt idx="232">
                  <c:v>3.5305347646920775</c:v>
                </c:pt>
                <c:pt idx="233">
                  <c:v>3.5443028641146981</c:v>
                </c:pt>
                <c:pt idx="234">
                  <c:v>3.5578468733774455</c:v>
                </c:pt>
                <c:pt idx="235">
                  <c:v>3.568044197961648</c:v>
                </c:pt>
                <c:pt idx="236">
                  <c:v>3.5941584428833293</c:v>
                </c:pt>
                <c:pt idx="237">
                  <c:v>3.6143078151858363</c:v>
                </c:pt>
                <c:pt idx="238">
                  <c:v>3.6616772154898358</c:v>
                </c:pt>
                <c:pt idx="239">
                  <c:v>3.6850844512802468</c:v>
                </c:pt>
                <c:pt idx="240">
                  <c:v>3.7230282120233182</c:v>
                </c:pt>
                <c:pt idx="241">
                  <c:v>3.7497185723742015</c:v>
                </c:pt>
                <c:pt idx="242">
                  <c:v>3.7961516832465847</c:v>
                </c:pt>
                <c:pt idx="243">
                  <c:v>3.8204373524637001</c:v>
                </c:pt>
                <c:pt idx="244">
                  <c:v>3.8745587930030121</c:v>
                </c:pt>
                <c:pt idx="245">
                  <c:v>3.897735419647081</c:v>
                </c:pt>
                <c:pt idx="246">
                  <c:v>3.9409408173439786</c:v>
                </c:pt>
                <c:pt idx="247">
                  <c:v>3.9660763994219956</c:v>
                </c:pt>
                <c:pt idx="248">
                  <c:v>4.0141971129165528</c:v>
                </c:pt>
                <c:pt idx="249">
                  <c:v>4.0711559423165165</c:v>
                </c:pt>
                <c:pt idx="250">
                  <c:v>4.1105387693226287</c:v>
                </c:pt>
              </c:numCache>
            </c:numRef>
          </c:yVal>
          <c:smooth val="0"/>
          <c:extLst>
            <c:ext xmlns:c16="http://schemas.microsoft.com/office/drawing/2014/chart" uri="{C3380CC4-5D6E-409C-BE32-E72D297353CC}">
              <c16:uniqueId val="{00000003-5D5F-412C-9206-CABA4A6589F6}"/>
            </c:ext>
          </c:extLst>
        </c:ser>
        <c:ser>
          <c:idx val="4"/>
          <c:order val="4"/>
          <c:tx>
            <c:v>Syringe 5 Red Drain Dye</c:v>
          </c:tx>
          <c:spPr>
            <a:ln w="25400" cap="rnd">
              <a:noFill/>
              <a:round/>
            </a:ln>
            <a:effectLst/>
          </c:spPr>
          <c:marker>
            <c:symbol val="circle"/>
            <c:size val="3"/>
            <c:spPr>
              <a:solidFill>
                <a:schemeClr val="accent5"/>
              </a:solidFill>
              <a:ln w="9525">
                <a:solidFill>
                  <a:schemeClr val="accent5"/>
                </a:solidFill>
              </a:ln>
              <a:effectLst/>
            </c:spPr>
          </c:marker>
          <c:xVal>
            <c:numRef>
              <c:f>'20240126 Dyes Syringe 5 12.5mm '!$E$6:$E$314</c:f>
              <c:numCache>
                <c:formatCode>0.00E+00</c:formatCode>
                <c:ptCount val="309"/>
                <c:pt idx="0">
                  <c:v>7.3169999999990409E-2</c:v>
                </c:pt>
                <c:pt idx="1">
                  <c:v>0.22968999999999085</c:v>
                </c:pt>
                <c:pt idx="2">
                  <c:v>0.3978699999999975</c:v>
                </c:pt>
                <c:pt idx="3">
                  <c:v>0.55214999999999748</c:v>
                </c:pt>
                <c:pt idx="4">
                  <c:v>0.71289000000000158</c:v>
                </c:pt>
                <c:pt idx="5">
                  <c:v>0.86394999999998845</c:v>
                </c:pt>
                <c:pt idx="6">
                  <c:v>1.0559399999999926</c:v>
                </c:pt>
                <c:pt idx="7">
                  <c:v>1.1965799999999973</c:v>
                </c:pt>
                <c:pt idx="8">
                  <c:v>1.3516099999999938</c:v>
                </c:pt>
                <c:pt idx="9">
                  <c:v>1.504649999999998</c:v>
                </c:pt>
                <c:pt idx="10">
                  <c:v>1.647279999999995</c:v>
                </c:pt>
                <c:pt idx="11">
                  <c:v>1.8362899999999911</c:v>
                </c:pt>
                <c:pt idx="12">
                  <c:v>2.0079399999999907</c:v>
                </c:pt>
                <c:pt idx="13">
                  <c:v>2.1637099999999947</c:v>
                </c:pt>
                <c:pt idx="14">
                  <c:v>2.2993999999999915</c:v>
                </c:pt>
                <c:pt idx="15">
                  <c:v>2.4581499999999892</c:v>
                </c:pt>
                <c:pt idx="16">
                  <c:v>2.5868799999999936</c:v>
                </c:pt>
                <c:pt idx="17">
                  <c:v>2.7404200000000003</c:v>
                </c:pt>
                <c:pt idx="18">
                  <c:v>2.9098399999999884</c:v>
                </c:pt>
                <c:pt idx="19">
                  <c:v>3.0807399999999916</c:v>
                </c:pt>
                <c:pt idx="20">
                  <c:v>3.2345299999999924</c:v>
                </c:pt>
                <c:pt idx="21">
                  <c:v>3.374929999999992</c:v>
                </c:pt>
                <c:pt idx="22">
                  <c:v>3.5185499999999905</c:v>
                </c:pt>
                <c:pt idx="23">
                  <c:v>3.6894499999999937</c:v>
                </c:pt>
                <c:pt idx="24">
                  <c:v>3.8137199999999893</c:v>
                </c:pt>
                <c:pt idx="25">
                  <c:v>3.940969999999993</c:v>
                </c:pt>
                <c:pt idx="26">
                  <c:v>4.1002199999999931</c:v>
                </c:pt>
                <c:pt idx="27">
                  <c:v>4.2269699999999943</c:v>
                </c:pt>
                <c:pt idx="28">
                  <c:v>4.3571899999999886</c:v>
                </c:pt>
                <c:pt idx="29">
                  <c:v>4.4903899999999908</c:v>
                </c:pt>
                <c:pt idx="30">
                  <c:v>4.6178899999999885</c:v>
                </c:pt>
                <c:pt idx="31">
                  <c:v>4.7411699999999968</c:v>
                </c:pt>
                <c:pt idx="32">
                  <c:v>4.8701499999999953</c:v>
                </c:pt>
                <c:pt idx="33">
                  <c:v>4.9998799999999903</c:v>
                </c:pt>
                <c:pt idx="34">
                  <c:v>5.146969999999996</c:v>
                </c:pt>
                <c:pt idx="35">
                  <c:v>5.3191199999999981</c:v>
                </c:pt>
                <c:pt idx="36">
                  <c:v>5.4446299999999894</c:v>
                </c:pt>
                <c:pt idx="37">
                  <c:v>5.6016399999999891</c:v>
                </c:pt>
                <c:pt idx="38">
                  <c:v>5.7395599999999973</c:v>
                </c:pt>
                <c:pt idx="39">
                  <c:v>5.8995499999999907</c:v>
                </c:pt>
                <c:pt idx="40">
                  <c:v>6.0548299999999955</c:v>
                </c:pt>
                <c:pt idx="41">
                  <c:v>6.1808300000000003</c:v>
                </c:pt>
                <c:pt idx="42">
                  <c:v>6.3105599999999953</c:v>
                </c:pt>
                <c:pt idx="43">
                  <c:v>6.4596399999999932</c:v>
                </c:pt>
                <c:pt idx="44">
                  <c:v>6.6300499999999971</c:v>
                </c:pt>
                <c:pt idx="45">
                  <c:v>6.7582899999999881</c:v>
                </c:pt>
                <c:pt idx="46">
                  <c:v>6.9118299999999948</c:v>
                </c:pt>
                <c:pt idx="47">
                  <c:v>7.0705799999999925</c:v>
                </c:pt>
                <c:pt idx="48">
                  <c:v>7.2404899999999941</c:v>
                </c:pt>
                <c:pt idx="49">
                  <c:v>7.3813799999999929</c:v>
                </c:pt>
                <c:pt idx="50">
                  <c:v>7.5106099999999998</c:v>
                </c:pt>
                <c:pt idx="51">
                  <c:v>7.6596899999999977</c:v>
                </c:pt>
                <c:pt idx="52">
                  <c:v>7.8315799999999882</c:v>
                </c:pt>
                <c:pt idx="53">
                  <c:v>7.9585799999999978</c:v>
                </c:pt>
                <c:pt idx="54">
                  <c:v>8.0826099999999883</c:v>
                </c:pt>
                <c:pt idx="55">
                  <c:v>8.2108499999999935</c:v>
                </c:pt>
                <c:pt idx="56">
                  <c:v>8.3403299999999945</c:v>
                </c:pt>
                <c:pt idx="57">
                  <c:v>8.4911400000000015</c:v>
                </c:pt>
                <c:pt idx="58">
                  <c:v>8.6920599999999979</c:v>
                </c:pt>
                <c:pt idx="59">
                  <c:v>8.8567599999999942</c:v>
                </c:pt>
                <c:pt idx="60">
                  <c:v>8.9817800000000005</c:v>
                </c:pt>
                <c:pt idx="61">
                  <c:v>9.1082799999999935</c:v>
                </c:pt>
                <c:pt idx="62">
                  <c:v>9.2355299999999971</c:v>
                </c:pt>
                <c:pt idx="63">
                  <c:v>9.3905599999999936</c:v>
                </c:pt>
                <c:pt idx="64">
                  <c:v>9.5592299999999994</c:v>
                </c:pt>
                <c:pt idx="65">
                  <c:v>9.6921799999999934</c:v>
                </c:pt>
                <c:pt idx="66">
                  <c:v>9.8576300000000003</c:v>
                </c:pt>
                <c:pt idx="67">
                  <c:v>10.013899999999992</c:v>
                </c:pt>
                <c:pt idx="68">
                  <c:v>10.183569999999989</c:v>
                </c:pt>
                <c:pt idx="69">
                  <c:v>10.306599999999989</c:v>
                </c:pt>
                <c:pt idx="70">
                  <c:v>10.464849999999998</c:v>
                </c:pt>
                <c:pt idx="71">
                  <c:v>10.620869999999996</c:v>
                </c:pt>
                <c:pt idx="72">
                  <c:v>10.790289999999999</c:v>
                </c:pt>
                <c:pt idx="73">
                  <c:v>10.944819999999993</c:v>
                </c:pt>
                <c:pt idx="74">
                  <c:v>11.120439999999988</c:v>
                </c:pt>
                <c:pt idx="75">
                  <c:v>11.275469999999999</c:v>
                </c:pt>
                <c:pt idx="76">
                  <c:v>11.431739999999991</c:v>
                </c:pt>
                <c:pt idx="77">
                  <c:v>11.58180999999999</c:v>
                </c:pt>
                <c:pt idx="78">
                  <c:v>11.752209999999991</c:v>
                </c:pt>
                <c:pt idx="79">
                  <c:v>11.90898</c:v>
                </c:pt>
                <c:pt idx="80">
                  <c:v>12.066239999999993</c:v>
                </c:pt>
                <c:pt idx="81">
                  <c:v>12.203909999999993</c:v>
                </c:pt>
                <c:pt idx="82">
                  <c:v>12.373819999999995</c:v>
                </c:pt>
                <c:pt idx="83">
                  <c:v>12.505780000000001</c:v>
                </c:pt>
                <c:pt idx="84">
                  <c:v>12.672719999999998</c:v>
                </c:pt>
                <c:pt idx="85">
                  <c:v>12.824519999999993</c:v>
                </c:pt>
                <c:pt idx="86">
                  <c:v>12.964669999999998</c:v>
                </c:pt>
                <c:pt idx="87">
                  <c:v>13.096129999999988</c:v>
                </c:pt>
                <c:pt idx="88">
                  <c:v>13.247439999999997</c:v>
                </c:pt>
                <c:pt idx="89">
                  <c:v>13.405689999999993</c:v>
                </c:pt>
                <c:pt idx="90">
                  <c:v>13.574860000000001</c:v>
                </c:pt>
                <c:pt idx="91">
                  <c:v>13.702609999999993</c:v>
                </c:pt>
                <c:pt idx="92">
                  <c:v>13.82638</c:v>
                </c:pt>
                <c:pt idx="93">
                  <c:v>13.963799999999992</c:v>
                </c:pt>
                <c:pt idx="94">
                  <c:v>14.136939999999996</c:v>
                </c:pt>
                <c:pt idx="95">
                  <c:v>14.286259999999999</c:v>
                </c:pt>
                <c:pt idx="96">
                  <c:v>14.443269999999998</c:v>
                </c:pt>
                <c:pt idx="97">
                  <c:v>14.617399999999989</c:v>
                </c:pt>
                <c:pt idx="98">
                  <c:v>14.769949999999994</c:v>
                </c:pt>
                <c:pt idx="99">
                  <c:v>14.923249999999996</c:v>
                </c:pt>
                <c:pt idx="100">
                  <c:v>15.094159999999988</c:v>
                </c:pt>
                <c:pt idx="101">
                  <c:v>15.250159999999994</c:v>
                </c:pt>
                <c:pt idx="102">
                  <c:v>15.40146</c:v>
                </c:pt>
                <c:pt idx="103">
                  <c:v>15.54755999999999</c:v>
                </c:pt>
                <c:pt idx="104">
                  <c:v>15.723959999999991</c:v>
                </c:pt>
                <c:pt idx="105">
                  <c:v>15.87675999999999</c:v>
                </c:pt>
                <c:pt idx="106">
                  <c:v>16.000559999999993</c:v>
                </c:pt>
                <c:pt idx="107">
                  <c:v>16.158259999999999</c:v>
                </c:pt>
                <c:pt idx="108">
                  <c:v>16.299859999999995</c:v>
                </c:pt>
                <c:pt idx="109">
                  <c:v>16.489859999999993</c:v>
                </c:pt>
                <c:pt idx="110">
                  <c:v>16.662259999999989</c:v>
                </c:pt>
                <c:pt idx="111">
                  <c:v>16.790059999999997</c:v>
                </c:pt>
                <c:pt idx="112">
                  <c:v>16.930160000000001</c:v>
                </c:pt>
                <c:pt idx="113">
                  <c:v>17.084959999999995</c:v>
                </c:pt>
                <c:pt idx="114">
                  <c:v>17.214459999999988</c:v>
                </c:pt>
                <c:pt idx="115">
                  <c:v>17.368459999999999</c:v>
                </c:pt>
                <c:pt idx="116">
                  <c:v>17.524959999999993</c:v>
                </c:pt>
                <c:pt idx="117">
                  <c:v>17.651559999999989</c:v>
                </c:pt>
                <c:pt idx="118">
                  <c:v>17.778559999999999</c:v>
                </c:pt>
                <c:pt idx="119">
                  <c:v>17.90746</c:v>
                </c:pt>
                <c:pt idx="120">
                  <c:v>18.057059999999993</c:v>
                </c:pt>
                <c:pt idx="121">
                  <c:v>18.214559999999992</c:v>
                </c:pt>
                <c:pt idx="122">
                  <c:v>18.33735999999999</c:v>
                </c:pt>
                <c:pt idx="123">
                  <c:v>18.464359999999999</c:v>
                </c:pt>
                <c:pt idx="124">
                  <c:v>18.617159999999998</c:v>
                </c:pt>
                <c:pt idx="125">
                  <c:v>18.790559999999999</c:v>
                </c:pt>
                <c:pt idx="126">
                  <c:v>18.930459999999997</c:v>
                </c:pt>
                <c:pt idx="127">
                  <c:v>19.091459999999998</c:v>
                </c:pt>
                <c:pt idx="128">
                  <c:v>19.251459999999994</c:v>
                </c:pt>
                <c:pt idx="129">
                  <c:v>19.375959999999992</c:v>
                </c:pt>
                <c:pt idx="130">
                  <c:v>19.502459999999999</c:v>
                </c:pt>
                <c:pt idx="131">
                  <c:v>19.660659999999993</c:v>
                </c:pt>
                <c:pt idx="132">
                  <c:v>19.817459999999997</c:v>
                </c:pt>
                <c:pt idx="133">
                  <c:v>19.989559999999997</c:v>
                </c:pt>
                <c:pt idx="134">
                  <c:v>20.132459999999995</c:v>
                </c:pt>
                <c:pt idx="135">
                  <c:v>20.287759999999992</c:v>
                </c:pt>
                <c:pt idx="136">
                  <c:v>20.416959999999989</c:v>
                </c:pt>
                <c:pt idx="137">
                  <c:v>20.542760000000001</c:v>
                </c:pt>
                <c:pt idx="138">
                  <c:v>20.69426</c:v>
                </c:pt>
                <c:pt idx="139">
                  <c:v>20.855260000000001</c:v>
                </c:pt>
                <c:pt idx="140">
                  <c:v>21.010559999999998</c:v>
                </c:pt>
                <c:pt idx="141">
                  <c:v>21.138259999999988</c:v>
                </c:pt>
                <c:pt idx="142">
                  <c:v>21.293359999999993</c:v>
                </c:pt>
                <c:pt idx="143">
                  <c:v>21.463459999999998</c:v>
                </c:pt>
                <c:pt idx="144">
                  <c:v>21.618759999999995</c:v>
                </c:pt>
                <c:pt idx="145">
                  <c:v>21.772359999999992</c:v>
                </c:pt>
                <c:pt idx="146">
                  <c:v>21.945160000000001</c:v>
                </c:pt>
                <c:pt idx="147">
                  <c:v>22.146159999999995</c:v>
                </c:pt>
                <c:pt idx="148">
                  <c:v>22.303359999999998</c:v>
                </c:pt>
                <c:pt idx="149">
                  <c:v>22.46365999999999</c:v>
                </c:pt>
                <c:pt idx="150">
                  <c:v>22.618859999999998</c:v>
                </c:pt>
                <c:pt idx="151">
                  <c:v>22.772459999999995</c:v>
                </c:pt>
                <c:pt idx="152">
                  <c:v>22.898659999999992</c:v>
                </c:pt>
                <c:pt idx="153">
                  <c:v>23.023759999999996</c:v>
                </c:pt>
                <c:pt idx="154">
                  <c:v>23.154959999999988</c:v>
                </c:pt>
                <c:pt idx="155">
                  <c:v>23.305759999999992</c:v>
                </c:pt>
                <c:pt idx="156">
                  <c:v>23.475359999999995</c:v>
                </c:pt>
                <c:pt idx="157">
                  <c:v>23.606159999999988</c:v>
                </c:pt>
                <c:pt idx="158">
                  <c:v>23.788159999999991</c:v>
                </c:pt>
                <c:pt idx="159">
                  <c:v>23.959859999999992</c:v>
                </c:pt>
                <c:pt idx="160">
                  <c:v>24.131259999999997</c:v>
                </c:pt>
                <c:pt idx="161">
                  <c:v>24.284059999999997</c:v>
                </c:pt>
                <c:pt idx="162">
                  <c:v>24.459159999999997</c:v>
                </c:pt>
                <c:pt idx="163">
                  <c:v>24.629859999999994</c:v>
                </c:pt>
                <c:pt idx="164">
                  <c:v>24.770659999999992</c:v>
                </c:pt>
                <c:pt idx="165">
                  <c:v>24.898659999999992</c:v>
                </c:pt>
                <c:pt idx="166">
                  <c:v>25.045559999999995</c:v>
                </c:pt>
                <c:pt idx="167">
                  <c:v>25.200359999999989</c:v>
                </c:pt>
                <c:pt idx="168">
                  <c:v>25.327559999999991</c:v>
                </c:pt>
                <c:pt idx="169">
                  <c:v>25.484359999999995</c:v>
                </c:pt>
                <c:pt idx="170">
                  <c:v>25.638660000000002</c:v>
                </c:pt>
                <c:pt idx="171">
                  <c:v>25.809759999999997</c:v>
                </c:pt>
                <c:pt idx="172">
                  <c:v>25.940460000000002</c:v>
                </c:pt>
                <c:pt idx="173">
                  <c:v>26.089860000000002</c:v>
                </c:pt>
                <c:pt idx="174">
                  <c:v>26.24136</c:v>
                </c:pt>
                <c:pt idx="175">
                  <c:v>26.400359999999992</c:v>
                </c:pt>
                <c:pt idx="176">
                  <c:v>26.52485999999999</c:v>
                </c:pt>
                <c:pt idx="177">
                  <c:v>26.679959999999994</c:v>
                </c:pt>
                <c:pt idx="178">
                  <c:v>26.836959999999991</c:v>
                </c:pt>
                <c:pt idx="179">
                  <c:v>26.97605999999999</c:v>
                </c:pt>
                <c:pt idx="180">
                  <c:v>27.10235999999999</c:v>
                </c:pt>
                <c:pt idx="181">
                  <c:v>27.227859999999993</c:v>
                </c:pt>
                <c:pt idx="182">
                  <c:v>27.398259999999993</c:v>
                </c:pt>
                <c:pt idx="183">
                  <c:v>27.55225999999999</c:v>
                </c:pt>
                <c:pt idx="184">
                  <c:v>27.676559999999995</c:v>
                </c:pt>
                <c:pt idx="185">
                  <c:v>27.80556</c:v>
                </c:pt>
                <c:pt idx="186">
                  <c:v>27.958559999999991</c:v>
                </c:pt>
                <c:pt idx="187">
                  <c:v>28.13145999999999</c:v>
                </c:pt>
                <c:pt idx="188">
                  <c:v>28.285060000000001</c:v>
                </c:pt>
                <c:pt idx="189">
                  <c:v>28.438859999999991</c:v>
                </c:pt>
                <c:pt idx="190">
                  <c:v>28.607759999999999</c:v>
                </c:pt>
                <c:pt idx="191">
                  <c:v>28.733260000000001</c:v>
                </c:pt>
                <c:pt idx="192">
                  <c:v>28.864459999999994</c:v>
                </c:pt>
                <c:pt idx="193">
                  <c:v>28.995660000000001</c:v>
                </c:pt>
                <c:pt idx="194">
                  <c:v>29.117959999999997</c:v>
                </c:pt>
                <c:pt idx="195">
                  <c:v>29.246459999999999</c:v>
                </c:pt>
                <c:pt idx="196">
                  <c:v>29.401959999999988</c:v>
                </c:pt>
                <c:pt idx="197">
                  <c:v>29.531259999999989</c:v>
                </c:pt>
                <c:pt idx="198">
                  <c:v>29.68356</c:v>
                </c:pt>
                <c:pt idx="199">
                  <c:v>29.842059999999989</c:v>
                </c:pt>
                <c:pt idx="200">
                  <c:v>29.997259999999997</c:v>
                </c:pt>
                <c:pt idx="201">
                  <c:v>30.123559999999998</c:v>
                </c:pt>
                <c:pt idx="202">
                  <c:v>30.27516</c:v>
                </c:pt>
                <c:pt idx="203">
                  <c:v>30.415759999999992</c:v>
                </c:pt>
                <c:pt idx="204">
                  <c:v>30.544259999999994</c:v>
                </c:pt>
                <c:pt idx="205">
                  <c:v>30.701459999999997</c:v>
                </c:pt>
                <c:pt idx="206">
                  <c:v>30.857759999999999</c:v>
                </c:pt>
                <c:pt idx="207">
                  <c:v>30.998959999999997</c:v>
                </c:pt>
                <c:pt idx="208">
                  <c:v>31.152959999999993</c:v>
                </c:pt>
                <c:pt idx="209">
                  <c:v>31.278259999999989</c:v>
                </c:pt>
                <c:pt idx="210">
                  <c:v>31.402760000000001</c:v>
                </c:pt>
                <c:pt idx="211">
                  <c:v>31.543859999999995</c:v>
                </c:pt>
                <c:pt idx="212">
                  <c:v>31.68325999999999</c:v>
                </c:pt>
                <c:pt idx="213">
                  <c:v>31.822659999999999</c:v>
                </c:pt>
                <c:pt idx="214">
                  <c:v>31.978659999999991</c:v>
                </c:pt>
                <c:pt idx="215">
                  <c:v>32.108159999999998</c:v>
                </c:pt>
                <c:pt idx="216">
                  <c:v>32.234459999999999</c:v>
                </c:pt>
                <c:pt idx="217">
                  <c:v>32.382559999999998</c:v>
                </c:pt>
                <c:pt idx="218">
                  <c:v>32.50976</c:v>
                </c:pt>
                <c:pt idx="219">
                  <c:v>32.634259999999998</c:v>
                </c:pt>
                <c:pt idx="220">
                  <c:v>32.789559999999994</c:v>
                </c:pt>
                <c:pt idx="221">
                  <c:v>32.964459999999988</c:v>
                </c:pt>
                <c:pt idx="222">
                  <c:v>33.121659999999991</c:v>
                </c:pt>
                <c:pt idx="223">
                  <c:v>33.245459999999994</c:v>
                </c:pt>
                <c:pt idx="224">
                  <c:v>33.370260000000002</c:v>
                </c:pt>
                <c:pt idx="225">
                  <c:v>33.528459999999995</c:v>
                </c:pt>
                <c:pt idx="226">
                  <c:v>33.698359999999994</c:v>
                </c:pt>
                <c:pt idx="227">
                  <c:v>33.848459999999989</c:v>
                </c:pt>
                <c:pt idx="228">
                  <c:v>34.008759999999995</c:v>
                </c:pt>
                <c:pt idx="229">
                  <c:v>34.156059999999997</c:v>
                </c:pt>
                <c:pt idx="230">
                  <c:v>34.312359999999998</c:v>
                </c:pt>
                <c:pt idx="231">
                  <c:v>34.482459999999989</c:v>
                </c:pt>
                <c:pt idx="232">
                  <c:v>34.638759999999991</c:v>
                </c:pt>
                <c:pt idx="233">
                  <c:v>34.767959999999988</c:v>
                </c:pt>
                <c:pt idx="234">
                  <c:v>34.916359999999997</c:v>
                </c:pt>
                <c:pt idx="235">
                  <c:v>35.103859999999997</c:v>
                </c:pt>
                <c:pt idx="236">
                  <c:v>35.261859999999999</c:v>
                </c:pt>
                <c:pt idx="237">
                  <c:v>35.41686</c:v>
                </c:pt>
                <c:pt idx="238">
                  <c:v>35.572159999999997</c:v>
                </c:pt>
                <c:pt idx="239">
                  <c:v>35.758459999999999</c:v>
                </c:pt>
                <c:pt idx="240">
                  <c:v>35.888959999999997</c:v>
                </c:pt>
                <c:pt idx="241">
                  <c:v>36.039760000000001</c:v>
                </c:pt>
                <c:pt idx="242">
                  <c:v>36.203959999999995</c:v>
                </c:pt>
                <c:pt idx="243">
                  <c:v>36.360459999999989</c:v>
                </c:pt>
                <c:pt idx="244">
                  <c:v>36.496359999999996</c:v>
                </c:pt>
                <c:pt idx="245">
                  <c:v>36.644959999999998</c:v>
                </c:pt>
                <c:pt idx="246">
                  <c:v>36.816559999999996</c:v>
                </c:pt>
                <c:pt idx="247">
                  <c:v>36.95926</c:v>
                </c:pt>
                <c:pt idx="248">
                  <c:v>37.084759999999989</c:v>
                </c:pt>
                <c:pt idx="249">
                  <c:v>37.215260000000001</c:v>
                </c:pt>
                <c:pt idx="250">
                  <c:v>37.373459999999994</c:v>
                </c:pt>
                <c:pt idx="251">
                  <c:v>37.499459999999999</c:v>
                </c:pt>
                <c:pt idx="252">
                  <c:v>37.656959999999998</c:v>
                </c:pt>
                <c:pt idx="253">
                  <c:v>37.809759999999997</c:v>
                </c:pt>
                <c:pt idx="254">
                  <c:v>37.951459999999997</c:v>
                </c:pt>
                <c:pt idx="255">
                  <c:v>38.107659999999996</c:v>
                </c:pt>
                <c:pt idx="256">
                  <c:v>38.26845999999999</c:v>
                </c:pt>
                <c:pt idx="257">
                  <c:v>38.417959999999994</c:v>
                </c:pt>
                <c:pt idx="258">
                  <c:v>38.589659999999995</c:v>
                </c:pt>
                <c:pt idx="259">
                  <c:v>38.719359999999995</c:v>
                </c:pt>
                <c:pt idx="260">
                  <c:v>38.867459999999994</c:v>
                </c:pt>
                <c:pt idx="261">
                  <c:v>39.041060000000002</c:v>
                </c:pt>
                <c:pt idx="262">
                  <c:v>39.197159999999997</c:v>
                </c:pt>
                <c:pt idx="263">
                  <c:v>39.318359999999998</c:v>
                </c:pt>
                <c:pt idx="264">
                  <c:v>39.461759999999998</c:v>
                </c:pt>
                <c:pt idx="265">
                  <c:v>39.60436</c:v>
                </c:pt>
                <c:pt idx="266">
                  <c:v>39.795659999999998</c:v>
                </c:pt>
                <c:pt idx="267">
                  <c:v>39.969560000000001</c:v>
                </c:pt>
                <c:pt idx="268">
                  <c:v>40.141459999999995</c:v>
                </c:pt>
                <c:pt idx="269">
                  <c:v>40.269959999999998</c:v>
                </c:pt>
                <c:pt idx="270">
                  <c:v>40.416259999999994</c:v>
                </c:pt>
                <c:pt idx="271">
                  <c:v>40.574259999999995</c:v>
                </c:pt>
                <c:pt idx="272">
                  <c:v>40.730759999999989</c:v>
                </c:pt>
                <c:pt idx="273">
                  <c:v>40.879660000000001</c:v>
                </c:pt>
                <c:pt idx="274">
                  <c:v>41.005359999999996</c:v>
                </c:pt>
                <c:pt idx="275">
                  <c:v>41.128159999999994</c:v>
                </c:pt>
                <c:pt idx="276">
                  <c:v>41.260359999999991</c:v>
                </c:pt>
                <c:pt idx="277">
                  <c:v>41.410159999999991</c:v>
                </c:pt>
                <c:pt idx="278">
                  <c:v>41.581859999999992</c:v>
                </c:pt>
                <c:pt idx="279">
                  <c:v>41.709559999999996</c:v>
                </c:pt>
                <c:pt idx="280">
                  <c:v>41.866559999999993</c:v>
                </c:pt>
                <c:pt idx="281">
                  <c:v>42.024059999999992</c:v>
                </c:pt>
                <c:pt idx="282">
                  <c:v>42.180160000000001</c:v>
                </c:pt>
                <c:pt idx="283">
                  <c:v>42.319059999999993</c:v>
                </c:pt>
                <c:pt idx="284">
                  <c:v>42.461159999999992</c:v>
                </c:pt>
                <c:pt idx="285">
                  <c:v>42.587459999999993</c:v>
                </c:pt>
                <c:pt idx="286">
                  <c:v>42.711959999999991</c:v>
                </c:pt>
                <c:pt idx="287">
                  <c:v>42.863459999999989</c:v>
                </c:pt>
                <c:pt idx="288">
                  <c:v>43.004359999999991</c:v>
                </c:pt>
                <c:pt idx="289">
                  <c:v>43.16185999999999</c:v>
                </c:pt>
                <c:pt idx="290">
                  <c:v>43.31595999999999</c:v>
                </c:pt>
                <c:pt idx="291">
                  <c:v>43.459059999999994</c:v>
                </c:pt>
                <c:pt idx="292">
                  <c:v>43.615859999999998</c:v>
                </c:pt>
                <c:pt idx="293">
                  <c:v>43.771359999999987</c:v>
                </c:pt>
                <c:pt idx="294">
                  <c:v>43.896160000000009</c:v>
                </c:pt>
                <c:pt idx="295">
                  <c:v>44.05086</c:v>
                </c:pt>
                <c:pt idx="296">
                  <c:v>44.192559999999986</c:v>
                </c:pt>
                <c:pt idx="297">
                  <c:v>44.348060000000004</c:v>
                </c:pt>
                <c:pt idx="298">
                  <c:v>44.474760000000003</c:v>
                </c:pt>
                <c:pt idx="299">
                  <c:v>44.628860000000003</c:v>
                </c:pt>
                <c:pt idx="300">
                  <c:v>44.782859999999999</c:v>
                </c:pt>
                <c:pt idx="301">
                  <c:v>44.943359999999984</c:v>
                </c:pt>
                <c:pt idx="302">
                  <c:v>45.09966</c:v>
                </c:pt>
                <c:pt idx="303">
                  <c:v>45.226659999999981</c:v>
                </c:pt>
                <c:pt idx="304">
                  <c:v>45.351859999999988</c:v>
                </c:pt>
                <c:pt idx="305">
                  <c:v>45.509160000000008</c:v>
                </c:pt>
                <c:pt idx="306">
                  <c:v>45.650759999999991</c:v>
                </c:pt>
                <c:pt idx="307">
                  <c:v>45.826459999999997</c:v>
                </c:pt>
                <c:pt idx="308">
                  <c:v>45.980959999999982</c:v>
                </c:pt>
              </c:numCache>
            </c:numRef>
          </c:xVal>
          <c:yVal>
            <c:numRef>
              <c:f>'20240126 Dyes Syringe 5 12.5mm '!$F$6:$F$314</c:f>
              <c:numCache>
                <c:formatCode>0.0000</c:formatCode>
                <c:ptCount val="309"/>
                <c:pt idx="0">
                  <c:v>-1.4894498797140942E-5</c:v>
                </c:pt>
                <c:pt idx="1">
                  <c:v>4.6943971247030009E-3</c:v>
                </c:pt>
                <c:pt idx="2">
                  <c:v>6.0225998741052916E-3</c:v>
                </c:pt>
                <c:pt idx="3">
                  <c:v>6.0110286731227388E-3</c:v>
                </c:pt>
                <c:pt idx="4">
                  <c:v>9.037637635024626E-3</c:v>
                </c:pt>
                <c:pt idx="5">
                  <c:v>9.4480078332509487E-3</c:v>
                </c:pt>
                <c:pt idx="6">
                  <c:v>1.2664272038750117E-2</c:v>
                </c:pt>
                <c:pt idx="7">
                  <c:v>1.3023060756540129E-2</c:v>
                </c:pt>
                <c:pt idx="8">
                  <c:v>1.3281660801034018E-2</c:v>
                </c:pt>
                <c:pt idx="9">
                  <c:v>1.3814107169626276E-2</c:v>
                </c:pt>
                <c:pt idx="10">
                  <c:v>1.4264080210652041E-2</c:v>
                </c:pt>
                <c:pt idx="11">
                  <c:v>1.4744203564097131E-2</c:v>
                </c:pt>
                <c:pt idx="12">
                  <c:v>1.2768706201984201E-2</c:v>
                </c:pt>
                <c:pt idx="13">
                  <c:v>1.2105179312965642E-2</c:v>
                </c:pt>
                <c:pt idx="14">
                  <c:v>1.296941764663298E-2</c:v>
                </c:pt>
                <c:pt idx="15">
                  <c:v>1.1377350771163048E-2</c:v>
                </c:pt>
                <c:pt idx="16">
                  <c:v>1.3919282867571216E-2</c:v>
                </c:pt>
                <c:pt idx="17">
                  <c:v>1.6836643394731628E-2</c:v>
                </c:pt>
                <c:pt idx="18">
                  <c:v>2.0195958609560881E-2</c:v>
                </c:pt>
                <c:pt idx="19">
                  <c:v>2.1235590274177853E-2</c:v>
                </c:pt>
                <c:pt idx="20">
                  <c:v>2.3220369043276085E-2</c:v>
                </c:pt>
                <c:pt idx="21">
                  <c:v>2.2431457598258545E-2</c:v>
                </c:pt>
                <c:pt idx="22">
                  <c:v>2.60087269769472E-2</c:v>
                </c:pt>
                <c:pt idx="23">
                  <c:v>2.9820883586848597E-2</c:v>
                </c:pt>
                <c:pt idx="24">
                  <c:v>3.085801359040807E-2</c:v>
                </c:pt>
                <c:pt idx="25">
                  <c:v>3.2856930411411044E-2</c:v>
                </c:pt>
                <c:pt idx="26">
                  <c:v>3.0190053790590563E-2</c:v>
                </c:pt>
                <c:pt idx="27">
                  <c:v>3.0856783131712039E-2</c:v>
                </c:pt>
                <c:pt idx="28">
                  <c:v>3.2928305164513991E-2</c:v>
                </c:pt>
                <c:pt idx="29">
                  <c:v>3.1859615117711258E-2</c:v>
                </c:pt>
                <c:pt idx="30">
                  <c:v>3.1417855999636486E-2</c:v>
                </c:pt>
                <c:pt idx="31">
                  <c:v>3.3328310174254527E-2</c:v>
                </c:pt>
                <c:pt idx="32">
                  <c:v>3.3040602855176363E-2</c:v>
                </c:pt>
                <c:pt idx="33">
                  <c:v>3.3245877590353468E-2</c:v>
                </c:pt>
                <c:pt idx="34">
                  <c:v>3.3158034247683099E-2</c:v>
                </c:pt>
                <c:pt idx="35">
                  <c:v>3.2257908893503676E-2</c:v>
                </c:pt>
                <c:pt idx="36">
                  <c:v>3.3650706650081103E-2</c:v>
                </c:pt>
                <c:pt idx="37">
                  <c:v>3.4900575628324743E-2</c:v>
                </c:pt>
                <c:pt idx="38">
                  <c:v>2.9830409455826486E-2</c:v>
                </c:pt>
                <c:pt idx="39">
                  <c:v>3.0280178778525093E-2</c:v>
                </c:pt>
                <c:pt idx="40">
                  <c:v>3.1441560664184548E-2</c:v>
                </c:pt>
                <c:pt idx="41">
                  <c:v>3.4327638205026635E-2</c:v>
                </c:pt>
                <c:pt idx="42">
                  <c:v>3.4826430305972454E-2</c:v>
                </c:pt>
                <c:pt idx="43">
                  <c:v>3.4079020358563465E-2</c:v>
                </c:pt>
                <c:pt idx="44">
                  <c:v>3.6723357583667231E-2</c:v>
                </c:pt>
                <c:pt idx="45">
                  <c:v>3.6715111065783887E-2</c:v>
                </c:pt>
                <c:pt idx="46">
                  <c:v>4.0418661361111018E-2</c:v>
                </c:pt>
                <c:pt idx="47">
                  <c:v>4.1878612827052686E-2</c:v>
                </c:pt>
                <c:pt idx="48">
                  <c:v>4.1648402968631482E-2</c:v>
                </c:pt>
                <c:pt idx="49">
                  <c:v>3.6168078464967147E-2</c:v>
                </c:pt>
                <c:pt idx="50">
                  <c:v>3.9422992111494658E-2</c:v>
                </c:pt>
                <c:pt idx="51">
                  <c:v>3.8132224641890852E-2</c:v>
                </c:pt>
                <c:pt idx="52">
                  <c:v>3.8653882087876845E-2</c:v>
                </c:pt>
                <c:pt idx="53">
                  <c:v>3.3414988248093552E-2</c:v>
                </c:pt>
                <c:pt idx="54">
                  <c:v>3.0795879500624998E-2</c:v>
                </c:pt>
                <c:pt idx="55">
                  <c:v>2.6052086385699429E-2</c:v>
                </c:pt>
                <c:pt idx="56">
                  <c:v>2.4420547047159433E-2</c:v>
                </c:pt>
                <c:pt idx="57">
                  <c:v>1.7500594017870678E-2</c:v>
                </c:pt>
                <c:pt idx="58">
                  <c:v>1.7021888543982601E-2</c:v>
                </c:pt>
                <c:pt idx="59">
                  <c:v>1.3186328772657335E-2</c:v>
                </c:pt>
                <c:pt idx="60">
                  <c:v>1.5075115465998896E-2</c:v>
                </c:pt>
                <c:pt idx="61">
                  <c:v>1.0718044925883193E-2</c:v>
                </c:pt>
                <c:pt idx="62">
                  <c:v>1.4543092831527124E-2</c:v>
                </c:pt>
                <c:pt idx="63">
                  <c:v>1.1534580576063302E-2</c:v>
                </c:pt>
                <c:pt idx="64">
                  <c:v>1.2968684260655212E-2</c:v>
                </c:pt>
                <c:pt idx="65">
                  <c:v>1.3271238571416632E-2</c:v>
                </c:pt>
                <c:pt idx="66">
                  <c:v>8.0720062453110107E-3</c:v>
                </c:pt>
                <c:pt idx="67">
                  <c:v>8.5790676805928105E-3</c:v>
                </c:pt>
                <c:pt idx="68">
                  <c:v>9.907245983795842E-3</c:v>
                </c:pt>
                <c:pt idx="69">
                  <c:v>1.280615777924886E-2</c:v>
                </c:pt>
                <c:pt idx="70">
                  <c:v>1.3619947306378884E-2</c:v>
                </c:pt>
                <c:pt idx="71">
                  <c:v>1.340105603821456E-2</c:v>
                </c:pt>
                <c:pt idx="72">
                  <c:v>1.2673740866596403E-2</c:v>
                </c:pt>
                <c:pt idx="73">
                  <c:v>1.1675952946377608E-2</c:v>
                </c:pt>
                <c:pt idx="74">
                  <c:v>1.1290012649944029E-2</c:v>
                </c:pt>
                <c:pt idx="75">
                  <c:v>1.074060876779917E-2</c:v>
                </c:pt>
                <c:pt idx="76">
                  <c:v>9.0637950682316663E-3</c:v>
                </c:pt>
                <c:pt idx="77">
                  <c:v>9.4145002428000606E-3</c:v>
                </c:pt>
                <c:pt idx="78">
                  <c:v>8.284458384590538E-3</c:v>
                </c:pt>
                <c:pt idx="79">
                  <c:v>7.3099285783466755E-3</c:v>
                </c:pt>
                <c:pt idx="80">
                  <c:v>8.1746542062525775E-3</c:v>
                </c:pt>
                <c:pt idx="81">
                  <c:v>7.7766391171317107E-3</c:v>
                </c:pt>
                <c:pt idx="82">
                  <c:v>7.4892740448431645E-3</c:v>
                </c:pt>
                <c:pt idx="83">
                  <c:v>7.5269374891680655E-3</c:v>
                </c:pt>
                <c:pt idx="84">
                  <c:v>8.3687162847029314E-3</c:v>
                </c:pt>
                <c:pt idx="85">
                  <c:v>1.1817879430541784E-2</c:v>
                </c:pt>
                <c:pt idx="86">
                  <c:v>1.2566462795515198E-2</c:v>
                </c:pt>
                <c:pt idx="87">
                  <c:v>1.3805037629701219E-2</c:v>
                </c:pt>
                <c:pt idx="88">
                  <c:v>1.5789897886130316E-2</c:v>
                </c:pt>
                <c:pt idx="89">
                  <c:v>1.7113545493737357E-2</c:v>
                </c:pt>
                <c:pt idx="90">
                  <c:v>2.3508483799008568E-2</c:v>
                </c:pt>
                <c:pt idx="91">
                  <c:v>2.6429462363659301E-2</c:v>
                </c:pt>
                <c:pt idx="92">
                  <c:v>2.9960137286560464E-2</c:v>
                </c:pt>
                <c:pt idx="93">
                  <c:v>3.1557223781611562E-2</c:v>
                </c:pt>
                <c:pt idx="94">
                  <c:v>3.664146281614987E-2</c:v>
                </c:pt>
                <c:pt idx="95">
                  <c:v>3.6310803524973782E-2</c:v>
                </c:pt>
                <c:pt idx="96">
                  <c:v>3.6434338318562166E-2</c:v>
                </c:pt>
                <c:pt idx="97">
                  <c:v>3.9893516257364085E-2</c:v>
                </c:pt>
                <c:pt idx="98">
                  <c:v>4.7459598630532146E-2</c:v>
                </c:pt>
                <c:pt idx="99">
                  <c:v>6.0211339170230652E-2</c:v>
                </c:pt>
                <c:pt idx="100">
                  <c:v>7.7315163225396041E-2</c:v>
                </c:pt>
                <c:pt idx="101">
                  <c:v>9.3299408395634748E-2</c:v>
                </c:pt>
                <c:pt idx="102">
                  <c:v>9.6992658692340777E-2</c:v>
                </c:pt>
                <c:pt idx="103">
                  <c:v>0.10915382795034241</c:v>
                </c:pt>
                <c:pt idx="104">
                  <c:v>0.11576652484987895</c:v>
                </c:pt>
                <c:pt idx="105">
                  <c:v>0.12683560089965401</c:v>
                </c:pt>
                <c:pt idx="106">
                  <c:v>0.13381002006089163</c:v>
                </c:pt>
                <c:pt idx="107">
                  <c:v>0.14748807598290894</c:v>
                </c:pt>
                <c:pt idx="108">
                  <c:v>0.15871181498666206</c:v>
                </c:pt>
                <c:pt idx="109">
                  <c:v>0.17672564880924058</c:v>
                </c:pt>
                <c:pt idx="110">
                  <c:v>0.19663993016220715</c:v>
                </c:pt>
                <c:pt idx="111">
                  <c:v>0.20428091568990453</c:v>
                </c:pt>
                <c:pt idx="112">
                  <c:v>0.2108384456664468</c:v>
                </c:pt>
                <c:pt idx="113">
                  <c:v>0.22849772811244015</c:v>
                </c:pt>
                <c:pt idx="114">
                  <c:v>0.23260020778474039</c:v>
                </c:pt>
                <c:pt idx="115">
                  <c:v>0.24352423638557924</c:v>
                </c:pt>
                <c:pt idx="116">
                  <c:v>0.24710022641317334</c:v>
                </c:pt>
                <c:pt idx="117">
                  <c:v>0.25860835620163852</c:v>
                </c:pt>
                <c:pt idx="118">
                  <c:v>0.26767724422804912</c:v>
                </c:pt>
                <c:pt idx="119">
                  <c:v>0.27864087567168738</c:v>
                </c:pt>
                <c:pt idx="120">
                  <c:v>0.29057982897842544</c:v>
                </c:pt>
                <c:pt idx="121">
                  <c:v>0.29566871279082296</c:v>
                </c:pt>
                <c:pt idx="122">
                  <c:v>0.30438712380719163</c:v>
                </c:pt>
                <c:pt idx="123">
                  <c:v>0.30138235996894747</c:v>
                </c:pt>
                <c:pt idx="124">
                  <c:v>0.29559064792785616</c:v>
                </c:pt>
                <c:pt idx="125">
                  <c:v>0.29535971283219026</c:v>
                </c:pt>
                <c:pt idx="126">
                  <c:v>0.30122215587647067</c:v>
                </c:pt>
                <c:pt idx="127">
                  <c:v>0.31466536531094075</c:v>
                </c:pt>
                <c:pt idx="128">
                  <c:v>0.31717973839205099</c:v>
                </c:pt>
                <c:pt idx="129">
                  <c:v>0.3385902901143249</c:v>
                </c:pt>
                <c:pt idx="130">
                  <c:v>0.34780121055842983</c:v>
                </c:pt>
                <c:pt idx="131">
                  <c:v>0.35506360594693748</c:v>
                </c:pt>
                <c:pt idx="132">
                  <c:v>0.37325271901820239</c:v>
                </c:pt>
                <c:pt idx="133">
                  <c:v>0.3877772653332251</c:v>
                </c:pt>
                <c:pt idx="134">
                  <c:v>0.39853522275376502</c:v>
                </c:pt>
                <c:pt idx="135">
                  <c:v>0.41536863110146138</c:v>
                </c:pt>
                <c:pt idx="136">
                  <c:v>0.42112448871697294</c:v>
                </c:pt>
                <c:pt idx="137">
                  <c:v>0.4336178003355724</c:v>
                </c:pt>
                <c:pt idx="138">
                  <c:v>0.42915571707217343</c:v>
                </c:pt>
                <c:pt idx="139">
                  <c:v>0.40688245897805242</c:v>
                </c:pt>
                <c:pt idx="140">
                  <c:v>0.39998260072455449</c:v>
                </c:pt>
                <c:pt idx="141">
                  <c:v>0.39608815820794757</c:v>
                </c:pt>
                <c:pt idx="142">
                  <c:v>0.40846632822803752</c:v>
                </c:pt>
                <c:pt idx="143">
                  <c:v>0.41614512387725539</c:v>
                </c:pt>
                <c:pt idx="144">
                  <c:v>0.43763512574712077</c:v>
                </c:pt>
                <c:pt idx="145">
                  <c:v>0.45362937756158939</c:v>
                </c:pt>
                <c:pt idx="146">
                  <c:v>0.46082446441480418</c:v>
                </c:pt>
                <c:pt idx="147">
                  <c:v>0.47414006468914272</c:v>
                </c:pt>
                <c:pt idx="148">
                  <c:v>0.48841485233507009</c:v>
                </c:pt>
                <c:pt idx="149">
                  <c:v>0.49778956231420968</c:v>
                </c:pt>
                <c:pt idx="150">
                  <c:v>0.51848742584075536</c:v>
                </c:pt>
                <c:pt idx="151">
                  <c:v>0.54140101138079821</c:v>
                </c:pt>
                <c:pt idx="152">
                  <c:v>0.55093046580124683</c:v>
                </c:pt>
                <c:pt idx="153">
                  <c:v>0.56050579758897123</c:v>
                </c:pt>
                <c:pt idx="154">
                  <c:v>0.57802206976930004</c:v>
                </c:pt>
                <c:pt idx="155">
                  <c:v>0.58466622077854979</c:v>
                </c:pt>
                <c:pt idx="156">
                  <c:v>0.59888282647024083</c:v>
                </c:pt>
                <c:pt idx="157">
                  <c:v>0.60681358094648741</c:v>
                </c:pt>
                <c:pt idx="158">
                  <c:v>0.62339584534046366</c:v>
                </c:pt>
                <c:pt idx="159">
                  <c:v>0.63134884585803575</c:v>
                </c:pt>
                <c:pt idx="160">
                  <c:v>0.63048296148028493</c:v>
                </c:pt>
                <c:pt idx="161">
                  <c:v>0.60459614769904202</c:v>
                </c:pt>
                <c:pt idx="162">
                  <c:v>0.58534851419986611</c:v>
                </c:pt>
                <c:pt idx="163">
                  <c:v>0.57842844708831409</c:v>
                </c:pt>
                <c:pt idx="164">
                  <c:v>0.50926061536713219</c:v>
                </c:pt>
                <c:pt idx="165">
                  <c:v>0.44143618378255861</c:v>
                </c:pt>
                <c:pt idx="166">
                  <c:v>0.39961012213517955</c:v>
                </c:pt>
                <c:pt idx="167">
                  <c:v>0.38694283506518745</c:v>
                </c:pt>
                <c:pt idx="168">
                  <c:v>0.40754242487071229</c:v>
                </c:pt>
                <c:pt idx="169">
                  <c:v>0.42525312582248026</c:v>
                </c:pt>
                <c:pt idx="170">
                  <c:v>0.45546235358202286</c:v>
                </c:pt>
                <c:pt idx="171">
                  <c:v>0.47820196367067314</c:v>
                </c:pt>
                <c:pt idx="172">
                  <c:v>0.49055193907428446</c:v>
                </c:pt>
                <c:pt idx="173">
                  <c:v>0.5225925945949742</c:v>
                </c:pt>
                <c:pt idx="174">
                  <c:v>0.53775094936944967</c:v>
                </c:pt>
                <c:pt idx="175">
                  <c:v>0.55330842909049238</c:v>
                </c:pt>
                <c:pt idx="176">
                  <c:v>0.56040027149550375</c:v>
                </c:pt>
                <c:pt idx="177">
                  <c:v>0.56946427028206248</c:v>
                </c:pt>
                <c:pt idx="178">
                  <c:v>0.59012856102829248</c:v>
                </c:pt>
                <c:pt idx="179">
                  <c:v>0.60710717979958684</c:v>
                </c:pt>
                <c:pt idx="180">
                  <c:v>0.61508087809919809</c:v>
                </c:pt>
                <c:pt idx="181">
                  <c:v>0.60149547327237207</c:v>
                </c:pt>
                <c:pt idx="182">
                  <c:v>0.55664077199880602</c:v>
                </c:pt>
                <c:pt idx="183">
                  <c:v>0.55716123158102837</c:v>
                </c:pt>
                <c:pt idx="184">
                  <c:v>0.58172208351446775</c:v>
                </c:pt>
                <c:pt idx="185">
                  <c:v>0.59369167605761031</c:v>
                </c:pt>
                <c:pt idx="186">
                  <c:v>0.59556392897151977</c:v>
                </c:pt>
                <c:pt idx="187">
                  <c:v>0.61548301807700723</c:v>
                </c:pt>
                <c:pt idx="188">
                  <c:v>0.62497482535059701</c:v>
                </c:pt>
                <c:pt idx="189">
                  <c:v>0.64311512751067512</c:v>
                </c:pt>
                <c:pt idx="190">
                  <c:v>0.67234080318670064</c:v>
                </c:pt>
                <c:pt idx="191">
                  <c:v>0.6809333977642168</c:v>
                </c:pt>
                <c:pt idx="192">
                  <c:v>0.69196539707844906</c:v>
                </c:pt>
                <c:pt idx="193">
                  <c:v>0.70889316775528488</c:v>
                </c:pt>
                <c:pt idx="194">
                  <c:v>0.71694004167801106</c:v>
                </c:pt>
                <c:pt idx="195">
                  <c:v>0.72531750970204878</c:v>
                </c:pt>
                <c:pt idx="196">
                  <c:v>0.74703991343953557</c:v>
                </c:pt>
                <c:pt idx="197">
                  <c:v>0.75829119516112042</c:v>
                </c:pt>
                <c:pt idx="198">
                  <c:v>0.78095469608274448</c:v>
                </c:pt>
                <c:pt idx="199">
                  <c:v>0.79601485862353016</c:v>
                </c:pt>
                <c:pt idx="200">
                  <c:v>0.80900279834046818</c:v>
                </c:pt>
                <c:pt idx="201">
                  <c:v>0.82576083090711627</c:v>
                </c:pt>
                <c:pt idx="202">
                  <c:v>0.83379711147683022</c:v>
                </c:pt>
                <c:pt idx="203">
                  <c:v>0.84476938057754003</c:v>
                </c:pt>
                <c:pt idx="204">
                  <c:v>0.85214398402064606</c:v>
                </c:pt>
                <c:pt idx="205">
                  <c:v>0.86226797000707134</c:v>
                </c:pt>
                <c:pt idx="206">
                  <c:v>0.87656736682691949</c:v>
                </c:pt>
                <c:pt idx="207">
                  <c:v>0.89599231675805346</c:v>
                </c:pt>
                <c:pt idx="208">
                  <c:v>0.90768167437035807</c:v>
                </c:pt>
                <c:pt idx="209">
                  <c:v>0.92012723441307176</c:v>
                </c:pt>
                <c:pt idx="210">
                  <c:v>0.94064737407100507</c:v>
                </c:pt>
                <c:pt idx="211">
                  <c:v>0.9507183932923694</c:v>
                </c:pt>
                <c:pt idx="212">
                  <c:v>0.9602483366368032</c:v>
                </c:pt>
                <c:pt idx="213">
                  <c:v>0.9869981827392168</c:v>
                </c:pt>
                <c:pt idx="214">
                  <c:v>0.9958200011784506</c:v>
                </c:pt>
                <c:pt idx="215">
                  <c:v>1.0160451566986597</c:v>
                </c:pt>
                <c:pt idx="216">
                  <c:v>1.0299395614841185</c:v>
                </c:pt>
                <c:pt idx="217">
                  <c:v>1.0398696076230898</c:v>
                </c:pt>
                <c:pt idx="218">
                  <c:v>1.0559519472422216</c:v>
                </c:pt>
                <c:pt idx="219">
                  <c:v>1.0709089468221342</c:v>
                </c:pt>
                <c:pt idx="220">
                  <c:v>1.0798383285381075</c:v>
                </c:pt>
                <c:pt idx="221">
                  <c:v>1.1099576757717082</c:v>
                </c:pt>
                <c:pt idx="222">
                  <c:v>1.1311729023619033</c:v>
                </c:pt>
                <c:pt idx="223">
                  <c:v>1.1438694433836751</c:v>
                </c:pt>
                <c:pt idx="224">
                  <c:v>1.1601905408822357</c:v>
                </c:pt>
                <c:pt idx="225">
                  <c:v>1.1845650312899911</c:v>
                </c:pt>
                <c:pt idx="226">
                  <c:v>1.1938252515692682</c:v>
                </c:pt>
                <c:pt idx="227">
                  <c:v>1.2212742589704868</c:v>
                </c:pt>
                <c:pt idx="228">
                  <c:v>1.2355475798444586</c:v>
                </c:pt>
                <c:pt idx="229">
                  <c:v>1.2443726577769272</c:v>
                </c:pt>
                <c:pt idx="230">
                  <c:v>1.2542383289245167</c:v>
                </c:pt>
                <c:pt idx="231">
                  <c:v>1.2780481121293912</c:v>
                </c:pt>
                <c:pt idx="232">
                  <c:v>1.3124813986588817</c:v>
                </c:pt>
                <c:pt idx="233">
                  <c:v>1.323977631297041</c:v>
                </c:pt>
                <c:pt idx="234">
                  <c:v>1.3467696377394363</c:v>
                </c:pt>
                <c:pt idx="235">
                  <c:v>1.3629000548837769</c:v>
                </c:pt>
                <c:pt idx="236">
                  <c:v>1.3838031849967665</c:v>
                </c:pt>
                <c:pt idx="237">
                  <c:v>1.4004869011176675</c:v>
                </c:pt>
                <c:pt idx="238">
                  <c:v>1.4272897139851421</c:v>
                </c:pt>
                <c:pt idx="239">
                  <c:v>1.4539800743360258</c:v>
                </c:pt>
                <c:pt idx="240">
                  <c:v>1.4773661234204125</c:v>
                </c:pt>
                <c:pt idx="241">
                  <c:v>1.5070641811534513</c:v>
                </c:pt>
                <c:pt idx="242">
                  <c:v>1.5227252312720208</c:v>
                </c:pt>
                <c:pt idx="243">
                  <c:v>1.5438117078794522</c:v>
                </c:pt>
                <c:pt idx="244">
                  <c:v>1.5593301551690117</c:v>
                </c:pt>
                <c:pt idx="245">
                  <c:v>1.5943884495262219</c:v>
                </c:pt>
                <c:pt idx="246">
                  <c:v>1.6155107805592333</c:v>
                </c:pt>
                <c:pt idx="247">
                  <c:v>1.6423135934267079</c:v>
                </c:pt>
                <c:pt idx="248">
                  <c:v>1.658321779574754</c:v>
                </c:pt>
                <c:pt idx="249">
                  <c:v>1.695614456544229</c:v>
                </c:pt>
                <c:pt idx="250">
                  <c:v>1.7061556576646735</c:v>
                </c:pt>
                <c:pt idx="251">
                  <c:v>1.7193411226716235</c:v>
                </c:pt>
                <c:pt idx="252">
                  <c:v>1.746701308882201</c:v>
                </c:pt>
                <c:pt idx="253">
                  <c:v>1.7583678500418642</c:v>
                </c:pt>
                <c:pt idx="254">
                  <c:v>1.7945343720988118</c:v>
                </c:pt>
                <c:pt idx="255">
                  <c:v>1.8175863231266602</c:v>
                </c:pt>
                <c:pt idx="256">
                  <c:v>1.8370487572299909</c:v>
                </c:pt>
                <c:pt idx="257">
                  <c:v>1.8461174822817399</c:v>
                </c:pt>
                <c:pt idx="258">
                  <c:v>1.8636225906977404</c:v>
                </c:pt>
                <c:pt idx="259">
                  <c:v>1.9049440013050849</c:v>
                </c:pt>
                <c:pt idx="260">
                  <c:v>1.9201104233253159</c:v>
                </c:pt>
                <c:pt idx="261">
                  <c:v>1.9680054169133823</c:v>
                </c:pt>
                <c:pt idx="262">
                  <c:v>1.9883691008960587</c:v>
                </c:pt>
                <c:pt idx="263">
                  <c:v>2.02969214125002</c:v>
                </c:pt>
                <c:pt idx="264">
                  <c:v>2.0467433652331133</c:v>
                </c:pt>
                <c:pt idx="265">
                  <c:v>2.0783865255538529</c:v>
                </c:pt>
                <c:pt idx="266">
                  <c:v>2.1263915270385843</c:v>
                </c:pt>
                <c:pt idx="267">
                  <c:v>2.1842287898652519</c:v>
                </c:pt>
                <c:pt idx="268">
                  <c:v>2.2468542482534319</c:v>
                </c:pt>
                <c:pt idx="269">
                  <c:v>2.2734957162057983</c:v>
                </c:pt>
                <c:pt idx="270">
                  <c:v>2.3026078800299312</c:v>
                </c:pt>
                <c:pt idx="271">
                  <c:v>2.3489643928113035</c:v>
                </c:pt>
                <c:pt idx="272">
                  <c:v>2.3750843418461454</c:v>
                </c:pt>
                <c:pt idx="273">
                  <c:v>2.44062867642584</c:v>
                </c:pt>
                <c:pt idx="274">
                  <c:v>2.4663713391187865</c:v>
                </c:pt>
                <c:pt idx="275">
                  <c:v>2.520936070737994</c:v>
                </c:pt>
                <c:pt idx="276">
                  <c:v>2.5535244840967444</c:v>
                </c:pt>
                <c:pt idx="277">
                  <c:v>2.5847430954236876</c:v>
                </c:pt>
                <c:pt idx="278">
                  <c:v>2.6446656190471405</c:v>
                </c:pt>
                <c:pt idx="279">
                  <c:v>2.6756813269202349</c:v>
                </c:pt>
                <c:pt idx="280">
                  <c:v>2.7322107180865505</c:v>
                </c:pt>
                <c:pt idx="281">
                  <c:v>2.7687520818654674</c:v>
                </c:pt>
                <c:pt idx="282">
                  <c:v>2.8439005132606816</c:v>
                </c:pt>
                <c:pt idx="283">
                  <c:v>2.8819599860135776</c:v>
                </c:pt>
                <c:pt idx="284">
                  <c:v>2.9591716766262439</c:v>
                </c:pt>
                <c:pt idx="285">
                  <c:v>2.9981438074848064</c:v>
                </c:pt>
                <c:pt idx="286">
                  <c:v>3.0317891115248514</c:v>
                </c:pt>
                <c:pt idx="287">
                  <c:v>3.0935263580066241</c:v>
                </c:pt>
                <c:pt idx="288">
                  <c:v>3.1290173500907175</c:v>
                </c:pt>
                <c:pt idx="289">
                  <c:v>3.1998493975701154</c:v>
                </c:pt>
                <c:pt idx="290">
                  <c:v>3.2330196304712282</c:v>
                </c:pt>
                <c:pt idx="291">
                  <c:v>3.2842401220318163</c:v>
                </c:pt>
                <c:pt idx="292">
                  <c:v>3.3088395174727538</c:v>
                </c:pt>
                <c:pt idx="293">
                  <c:v>3.3703714158807516</c:v>
                </c:pt>
                <c:pt idx="294">
                  <c:v>3.3847115563660317</c:v>
                </c:pt>
                <c:pt idx="295">
                  <c:v>3.4121719719935708</c:v>
                </c:pt>
                <c:pt idx="296">
                  <c:v>3.4691780640454346</c:v>
                </c:pt>
                <c:pt idx="297">
                  <c:v>3.5332645902759894</c:v>
                </c:pt>
                <c:pt idx="298">
                  <c:v>3.5693031772234822</c:v>
                </c:pt>
                <c:pt idx="299">
                  <c:v>3.6086892637228289</c:v>
                </c:pt>
                <c:pt idx="300">
                  <c:v>3.6743509400589667</c:v>
                </c:pt>
                <c:pt idx="301">
                  <c:v>3.7079188311346916</c:v>
                </c:pt>
                <c:pt idx="302">
                  <c:v>3.7917138832077835</c:v>
                </c:pt>
                <c:pt idx="303">
                  <c:v>3.8203949790516516</c:v>
                </c:pt>
                <c:pt idx="304">
                  <c:v>3.8929716702848274</c:v>
                </c:pt>
                <c:pt idx="305">
                  <c:v>3.9410190451816072</c:v>
                </c:pt>
                <c:pt idx="306">
                  <c:v>4.0120605151013233</c:v>
                </c:pt>
                <c:pt idx="307">
                  <c:v>4.0441135566963045</c:v>
                </c:pt>
                <c:pt idx="308">
                  <c:v>4.1086661904593962</c:v>
                </c:pt>
              </c:numCache>
            </c:numRef>
          </c:yVal>
          <c:smooth val="0"/>
          <c:extLst>
            <c:ext xmlns:c16="http://schemas.microsoft.com/office/drawing/2014/chart" uri="{C3380CC4-5D6E-409C-BE32-E72D297353CC}">
              <c16:uniqueId val="{00000004-5D5F-412C-9206-CABA4A6589F6}"/>
            </c:ext>
          </c:extLst>
        </c:ser>
        <c:ser>
          <c:idx val="5"/>
          <c:order val="5"/>
          <c:tx>
            <c:v>Syringe 6 Blue Drain Dye</c:v>
          </c:tx>
          <c:spPr>
            <a:ln w="25400" cap="rnd">
              <a:noFill/>
              <a:round/>
            </a:ln>
            <a:effectLst/>
          </c:spPr>
          <c:marker>
            <c:symbol val="circle"/>
            <c:size val="3"/>
            <c:spPr>
              <a:solidFill>
                <a:schemeClr val="accent6"/>
              </a:solidFill>
              <a:ln w="9525">
                <a:solidFill>
                  <a:schemeClr val="accent6"/>
                </a:solidFill>
              </a:ln>
              <a:effectLst/>
            </c:spPr>
          </c:marker>
          <c:xVal>
            <c:numRef>
              <c:f>'20240126 Dyes Syringe 6 12.5mm '!$E$6:$E$320</c:f>
              <c:numCache>
                <c:formatCode>0.00E+00</c:formatCode>
                <c:ptCount val="315"/>
                <c:pt idx="0">
                  <c:v>4.813000000000045E-2</c:v>
                </c:pt>
                <c:pt idx="1">
                  <c:v>0.21282999999999674</c:v>
                </c:pt>
                <c:pt idx="2">
                  <c:v>0.34081999999999368</c:v>
                </c:pt>
                <c:pt idx="3">
                  <c:v>0.49387000000000114</c:v>
                </c:pt>
                <c:pt idx="4">
                  <c:v>0.6503799999999984</c:v>
                </c:pt>
                <c:pt idx="5">
                  <c:v>0.82153999999999883</c:v>
                </c:pt>
                <c:pt idx="6">
                  <c:v>0.97978999999999417</c:v>
                </c:pt>
                <c:pt idx="7">
                  <c:v>1.1067900000000037</c:v>
                </c:pt>
                <c:pt idx="8">
                  <c:v>1.258349999999993</c:v>
                </c:pt>
                <c:pt idx="9">
                  <c:v>1.4319799999999958</c:v>
                </c:pt>
                <c:pt idx="10">
                  <c:v>1.6051199999999994</c:v>
                </c:pt>
                <c:pt idx="11">
                  <c:v>1.7303799999999967</c:v>
                </c:pt>
                <c:pt idx="12">
                  <c:v>1.8561399999999963</c:v>
                </c:pt>
                <c:pt idx="13">
                  <c:v>1.9853700000000032</c:v>
                </c:pt>
                <c:pt idx="14">
                  <c:v>2.1341999999999928</c:v>
                </c:pt>
                <c:pt idx="15">
                  <c:v>2.2577299999999951</c:v>
                </c:pt>
                <c:pt idx="16">
                  <c:v>2.386960000000002</c:v>
                </c:pt>
                <c:pt idx="17">
                  <c:v>2.5119700000000051</c:v>
                </c:pt>
                <c:pt idx="18">
                  <c:v>2.6627900000000011</c:v>
                </c:pt>
                <c:pt idx="19">
                  <c:v>2.8344400000000007</c:v>
                </c:pt>
                <c:pt idx="20">
                  <c:v>2.961190000000002</c:v>
                </c:pt>
                <c:pt idx="21">
                  <c:v>3.1167099999999976</c:v>
                </c:pt>
                <c:pt idx="22">
                  <c:v>3.2566099999999949</c:v>
                </c:pt>
                <c:pt idx="23">
                  <c:v>3.4287599999999969</c:v>
                </c:pt>
                <c:pt idx="24">
                  <c:v>3.5515400000000028</c:v>
                </c:pt>
                <c:pt idx="25">
                  <c:v>3.6810200000000037</c:v>
                </c:pt>
                <c:pt idx="26">
                  <c:v>3.807770000000005</c:v>
                </c:pt>
                <c:pt idx="27">
                  <c:v>3.9598199999999935</c:v>
                </c:pt>
                <c:pt idx="28">
                  <c:v>4.1160899999999998</c:v>
                </c:pt>
                <c:pt idx="29">
                  <c:v>4.2736000000000018</c:v>
                </c:pt>
                <c:pt idx="30">
                  <c:v>4.401600000000002</c:v>
                </c:pt>
                <c:pt idx="31">
                  <c:v>4.5295899999999989</c:v>
                </c:pt>
                <c:pt idx="32">
                  <c:v>4.6766800000000046</c:v>
                </c:pt>
                <c:pt idx="33">
                  <c:v>4.802189999999996</c:v>
                </c:pt>
                <c:pt idx="34">
                  <c:v>4.9254700000000042</c:v>
                </c:pt>
                <c:pt idx="35">
                  <c:v>5.0574299999999965</c:v>
                </c:pt>
                <c:pt idx="36">
                  <c:v>5.2067600000000027</c:v>
                </c:pt>
                <c:pt idx="37">
                  <c:v>5.3625299999999925</c:v>
                </c:pt>
                <c:pt idx="38">
                  <c:v>5.5190499999999929</c:v>
                </c:pt>
                <c:pt idx="39">
                  <c:v>5.6475400000000064</c:v>
                </c:pt>
                <c:pt idx="40">
                  <c:v>5.7733000000000061</c:v>
                </c:pt>
                <c:pt idx="41">
                  <c:v>5.9231199999999973</c:v>
                </c:pt>
                <c:pt idx="42">
                  <c:v>6.0488799999999969</c:v>
                </c:pt>
                <c:pt idx="43">
                  <c:v>6.1773599999999931</c:v>
                </c:pt>
                <c:pt idx="44">
                  <c:v>6.3041199999999975</c:v>
                </c:pt>
                <c:pt idx="45">
                  <c:v>6.4301200000000023</c:v>
                </c:pt>
                <c:pt idx="46">
                  <c:v>6.5811800000000034</c:v>
                </c:pt>
                <c:pt idx="47">
                  <c:v>6.7084299999999928</c:v>
                </c:pt>
                <c:pt idx="48">
                  <c:v>6.8627199999999959</c:v>
                </c:pt>
                <c:pt idx="49">
                  <c:v>6.9914500000000004</c:v>
                </c:pt>
                <c:pt idx="50">
                  <c:v>7.1427599999999956</c:v>
                </c:pt>
                <c:pt idx="51">
                  <c:v>7.2987799999999936</c:v>
                </c:pt>
                <c:pt idx="52">
                  <c:v>7.424049999999994</c:v>
                </c:pt>
                <c:pt idx="53">
                  <c:v>7.5808099999999996</c:v>
                </c:pt>
                <c:pt idx="54">
                  <c:v>7.7162500000000023</c:v>
                </c:pt>
                <c:pt idx="55">
                  <c:v>7.8650700000000029</c:v>
                </c:pt>
                <c:pt idx="56">
                  <c:v>8.0200999999999993</c:v>
                </c:pt>
                <c:pt idx="57">
                  <c:v>8.1441300000000041</c:v>
                </c:pt>
                <c:pt idx="58">
                  <c:v>8.270629999999997</c:v>
                </c:pt>
                <c:pt idx="59">
                  <c:v>8.3983800000000031</c:v>
                </c:pt>
                <c:pt idx="60">
                  <c:v>8.5494400000000041</c:v>
                </c:pt>
                <c:pt idx="61">
                  <c:v>8.7074400000000054</c:v>
                </c:pt>
                <c:pt idx="62">
                  <c:v>8.8304700000000054</c:v>
                </c:pt>
                <c:pt idx="63">
                  <c:v>8.9584600000000023</c:v>
                </c:pt>
                <c:pt idx="64">
                  <c:v>9.1092799999999983</c:v>
                </c:pt>
                <c:pt idx="65">
                  <c:v>9.2670399999999944</c:v>
                </c:pt>
                <c:pt idx="66">
                  <c:v>9.3903099999999995</c:v>
                </c:pt>
                <c:pt idx="67">
                  <c:v>9.5329399999999964</c:v>
                </c:pt>
                <c:pt idx="68">
                  <c:v>9.6869800000000055</c:v>
                </c:pt>
                <c:pt idx="69">
                  <c:v>9.8583799999999968</c:v>
                </c:pt>
                <c:pt idx="70">
                  <c:v>9.9843900000000048</c:v>
                </c:pt>
                <c:pt idx="71">
                  <c:v>10.109399999999994</c:v>
                </c:pt>
                <c:pt idx="72">
                  <c:v>10.236900000000006</c:v>
                </c:pt>
                <c:pt idx="73">
                  <c:v>10.372079999999997</c:v>
                </c:pt>
                <c:pt idx="74">
                  <c:v>10.531580000000005</c:v>
                </c:pt>
                <c:pt idx="75">
                  <c:v>10.656099999999995</c:v>
                </c:pt>
                <c:pt idx="76">
                  <c:v>10.781859999999995</c:v>
                </c:pt>
                <c:pt idx="77">
                  <c:v>10.9101</c:v>
                </c:pt>
                <c:pt idx="78">
                  <c:v>11.038589999999999</c:v>
                </c:pt>
                <c:pt idx="79">
                  <c:v>11.164349999999999</c:v>
                </c:pt>
                <c:pt idx="80">
                  <c:v>11.316890000000001</c:v>
                </c:pt>
                <c:pt idx="81">
                  <c:v>11.473659999999995</c:v>
                </c:pt>
                <c:pt idx="82">
                  <c:v>11.615049999999997</c:v>
                </c:pt>
                <c:pt idx="83">
                  <c:v>11.744780000000006</c:v>
                </c:pt>
                <c:pt idx="84">
                  <c:v>11.89658</c:v>
                </c:pt>
                <c:pt idx="85">
                  <c:v>12.067239999999998</c:v>
                </c:pt>
                <c:pt idx="86">
                  <c:v>12.224990000000005</c:v>
                </c:pt>
                <c:pt idx="87">
                  <c:v>12.356459999999998</c:v>
                </c:pt>
                <c:pt idx="88">
                  <c:v>12.537530000000004</c:v>
                </c:pt>
                <c:pt idx="89">
                  <c:v>12.675939999999997</c:v>
                </c:pt>
                <c:pt idx="90">
                  <c:v>12.848829999999992</c:v>
                </c:pt>
                <c:pt idx="91">
                  <c:v>13.000640000000004</c:v>
                </c:pt>
                <c:pt idx="92">
                  <c:v>13.17501</c:v>
                </c:pt>
                <c:pt idx="93">
                  <c:v>13.343689999999995</c:v>
                </c:pt>
                <c:pt idx="94">
                  <c:v>13.500450000000001</c:v>
                </c:pt>
                <c:pt idx="95">
                  <c:v>13.649280000000005</c:v>
                </c:pt>
                <c:pt idx="96">
                  <c:v>13.774540000000002</c:v>
                </c:pt>
                <c:pt idx="97">
                  <c:v>13.906499999999994</c:v>
                </c:pt>
                <c:pt idx="98">
                  <c:v>14.056319999999999</c:v>
                </c:pt>
                <c:pt idx="99">
                  <c:v>14.227969999999999</c:v>
                </c:pt>
                <c:pt idx="100">
                  <c:v>14.397390000000001</c:v>
                </c:pt>
                <c:pt idx="101">
                  <c:v>14.553160000000005</c:v>
                </c:pt>
                <c:pt idx="102">
                  <c:v>14.722080000000005</c:v>
                </c:pt>
                <c:pt idx="103">
                  <c:v>14.849829999999997</c:v>
                </c:pt>
                <c:pt idx="104">
                  <c:v>15.005349999999993</c:v>
                </c:pt>
                <c:pt idx="105">
                  <c:v>15.157160000000005</c:v>
                </c:pt>
                <c:pt idx="106">
                  <c:v>15.345919999999992</c:v>
                </c:pt>
                <c:pt idx="107">
                  <c:v>15.486559999999997</c:v>
                </c:pt>
                <c:pt idx="108">
                  <c:v>15.626959999999997</c:v>
                </c:pt>
                <c:pt idx="109">
                  <c:v>15.797370000000001</c:v>
                </c:pt>
                <c:pt idx="110">
                  <c:v>15.967029999999994</c:v>
                </c:pt>
                <c:pt idx="111">
                  <c:v>16.090540000000004</c:v>
                </c:pt>
                <c:pt idx="112">
                  <c:v>16.218339999999998</c:v>
                </c:pt>
                <c:pt idx="113">
                  <c:v>16.357739999999993</c:v>
                </c:pt>
                <c:pt idx="114">
                  <c:v>16.529640000000001</c:v>
                </c:pt>
                <c:pt idx="115">
                  <c:v>16.655339999999995</c:v>
                </c:pt>
                <c:pt idx="116">
                  <c:v>16.783339999999995</c:v>
                </c:pt>
                <c:pt idx="117">
                  <c:v>16.907839999999993</c:v>
                </c:pt>
                <c:pt idx="118">
                  <c:v>17.037840000000003</c:v>
                </c:pt>
                <c:pt idx="119">
                  <c:v>17.18844</c:v>
                </c:pt>
                <c:pt idx="120">
                  <c:v>17.360839999999996</c:v>
                </c:pt>
                <c:pt idx="121">
                  <c:v>17.514139999999998</c:v>
                </c:pt>
                <c:pt idx="122">
                  <c:v>17.640640000000005</c:v>
                </c:pt>
                <c:pt idx="123">
                  <c:v>17.793940000000006</c:v>
                </c:pt>
                <c:pt idx="124">
                  <c:v>17.916139999999999</c:v>
                </c:pt>
                <c:pt idx="125">
                  <c:v>18.044439999999994</c:v>
                </c:pt>
                <c:pt idx="126">
                  <c:v>18.172939999999997</c:v>
                </c:pt>
                <c:pt idx="127">
                  <c:v>18.321740000000005</c:v>
                </c:pt>
                <c:pt idx="128">
                  <c:v>18.448939999999993</c:v>
                </c:pt>
                <c:pt idx="129">
                  <c:v>18.570539999999994</c:v>
                </c:pt>
                <c:pt idx="130">
                  <c:v>18.697040000000001</c:v>
                </c:pt>
                <c:pt idx="131">
                  <c:v>18.850340000000003</c:v>
                </c:pt>
                <c:pt idx="132">
                  <c:v>19.006640000000004</c:v>
                </c:pt>
                <c:pt idx="133">
                  <c:v>19.161839999999998</c:v>
                </c:pt>
                <c:pt idx="134">
                  <c:v>19.287840000000003</c:v>
                </c:pt>
                <c:pt idx="135">
                  <c:v>19.430040000000005</c:v>
                </c:pt>
                <c:pt idx="136">
                  <c:v>19.584540000000004</c:v>
                </c:pt>
                <c:pt idx="137">
                  <c:v>19.725440000000006</c:v>
                </c:pt>
                <c:pt idx="138">
                  <c:v>19.850440000000006</c:v>
                </c:pt>
                <c:pt idx="139">
                  <c:v>19.978740000000002</c:v>
                </c:pt>
                <c:pt idx="140">
                  <c:v>20.128540000000001</c:v>
                </c:pt>
                <c:pt idx="141">
                  <c:v>20.255240000000001</c:v>
                </c:pt>
                <c:pt idx="142">
                  <c:v>20.380039999999994</c:v>
                </c:pt>
                <c:pt idx="143">
                  <c:v>20.508240000000001</c:v>
                </c:pt>
                <c:pt idx="144">
                  <c:v>20.661540000000002</c:v>
                </c:pt>
                <c:pt idx="145">
                  <c:v>20.834739999999996</c:v>
                </c:pt>
                <c:pt idx="146">
                  <c:v>21.005139999999997</c:v>
                </c:pt>
                <c:pt idx="147">
                  <c:v>21.161839999999998</c:v>
                </c:pt>
                <c:pt idx="148">
                  <c:v>21.321340000000006</c:v>
                </c:pt>
                <c:pt idx="149">
                  <c:v>21.476439999999997</c:v>
                </c:pt>
                <c:pt idx="150">
                  <c:v>21.64734</c:v>
                </c:pt>
                <c:pt idx="151">
                  <c:v>21.802539999999993</c:v>
                </c:pt>
                <c:pt idx="152">
                  <c:v>21.958640000000003</c:v>
                </c:pt>
                <c:pt idx="153">
                  <c:v>22.128039999999999</c:v>
                </c:pt>
                <c:pt idx="154">
                  <c:v>22.270939999999996</c:v>
                </c:pt>
                <c:pt idx="155">
                  <c:v>22.414239999999992</c:v>
                </c:pt>
                <c:pt idx="156">
                  <c:v>22.543539999999993</c:v>
                </c:pt>
                <c:pt idx="157">
                  <c:v>22.689840000000004</c:v>
                </c:pt>
                <c:pt idx="158">
                  <c:v>22.868939999999995</c:v>
                </c:pt>
                <c:pt idx="159">
                  <c:v>23.034639999999996</c:v>
                </c:pt>
                <c:pt idx="160">
                  <c:v>23.189440000000005</c:v>
                </c:pt>
                <c:pt idx="161">
                  <c:v>23.376139999999992</c:v>
                </c:pt>
                <c:pt idx="162">
                  <c:v>23.502439999999993</c:v>
                </c:pt>
                <c:pt idx="163">
                  <c:v>23.650739999999999</c:v>
                </c:pt>
                <c:pt idx="164">
                  <c:v>23.826440000000005</c:v>
                </c:pt>
                <c:pt idx="165">
                  <c:v>24.000240000000005</c:v>
                </c:pt>
                <c:pt idx="166">
                  <c:v>24.152839999999998</c:v>
                </c:pt>
                <c:pt idx="167">
                  <c:v>24.29074</c:v>
                </c:pt>
                <c:pt idx="168">
                  <c:v>24.46284</c:v>
                </c:pt>
                <c:pt idx="169">
                  <c:v>24.617639999999994</c:v>
                </c:pt>
                <c:pt idx="170">
                  <c:v>24.790539999999993</c:v>
                </c:pt>
                <c:pt idx="171">
                  <c:v>24.929739999999995</c:v>
                </c:pt>
                <c:pt idx="172">
                  <c:v>25.067139999999995</c:v>
                </c:pt>
                <c:pt idx="173">
                  <c:v>25.197140000000005</c:v>
                </c:pt>
                <c:pt idx="174">
                  <c:v>25.325339999999997</c:v>
                </c:pt>
                <c:pt idx="175">
                  <c:v>25.476640000000003</c:v>
                </c:pt>
                <c:pt idx="176">
                  <c:v>25.64734</c:v>
                </c:pt>
                <c:pt idx="177">
                  <c:v>25.773539999999997</c:v>
                </c:pt>
                <c:pt idx="178">
                  <c:v>25.926339999999996</c:v>
                </c:pt>
                <c:pt idx="179">
                  <c:v>26.063040000000001</c:v>
                </c:pt>
                <c:pt idx="180">
                  <c:v>26.201239999999999</c:v>
                </c:pt>
                <c:pt idx="181">
                  <c:v>26.33314</c:v>
                </c:pt>
                <c:pt idx="182">
                  <c:v>26.463840000000005</c:v>
                </c:pt>
                <c:pt idx="183">
                  <c:v>26.640039999999999</c:v>
                </c:pt>
                <c:pt idx="184">
                  <c:v>26.780339999999995</c:v>
                </c:pt>
                <c:pt idx="185">
                  <c:v>26.933639999999997</c:v>
                </c:pt>
                <c:pt idx="186">
                  <c:v>27.086439999999996</c:v>
                </c:pt>
                <c:pt idx="187">
                  <c:v>27.211039999999997</c:v>
                </c:pt>
                <c:pt idx="188">
                  <c:v>27.370940000000004</c:v>
                </c:pt>
                <c:pt idx="189">
                  <c:v>27.523240000000001</c:v>
                </c:pt>
                <c:pt idx="190">
                  <c:v>27.695939999999993</c:v>
                </c:pt>
                <c:pt idx="191">
                  <c:v>27.849239999999995</c:v>
                </c:pt>
                <c:pt idx="192">
                  <c:v>27.981440000000006</c:v>
                </c:pt>
                <c:pt idx="193">
                  <c:v>28.133240000000001</c:v>
                </c:pt>
                <c:pt idx="194">
                  <c:v>28.270439999999994</c:v>
                </c:pt>
                <c:pt idx="195">
                  <c:v>28.396640000000005</c:v>
                </c:pt>
                <c:pt idx="196">
                  <c:v>28.546239999999997</c:v>
                </c:pt>
                <c:pt idx="197">
                  <c:v>28.718140000000005</c:v>
                </c:pt>
                <c:pt idx="198">
                  <c:v>28.841639999999998</c:v>
                </c:pt>
                <c:pt idx="199">
                  <c:v>28.969139999999996</c:v>
                </c:pt>
                <c:pt idx="200">
                  <c:v>29.095140000000001</c:v>
                </c:pt>
                <c:pt idx="201">
                  <c:v>29.249939999999995</c:v>
                </c:pt>
                <c:pt idx="202">
                  <c:v>29.419640000000001</c:v>
                </c:pt>
                <c:pt idx="203">
                  <c:v>29.575839999999999</c:v>
                </c:pt>
                <c:pt idx="204">
                  <c:v>29.729939999999999</c:v>
                </c:pt>
                <c:pt idx="205">
                  <c:v>29.899540000000002</c:v>
                </c:pt>
                <c:pt idx="206">
                  <c:v>30.027339999999995</c:v>
                </c:pt>
                <c:pt idx="207">
                  <c:v>30.149839999999998</c:v>
                </c:pt>
                <c:pt idx="208">
                  <c:v>30.277640000000005</c:v>
                </c:pt>
                <c:pt idx="209">
                  <c:v>30.431139999999999</c:v>
                </c:pt>
                <c:pt idx="210">
                  <c:v>30.587140000000005</c:v>
                </c:pt>
                <c:pt idx="211">
                  <c:v>30.739440000000002</c:v>
                </c:pt>
                <c:pt idx="212">
                  <c:v>30.880840000000006</c:v>
                </c:pt>
                <c:pt idx="213">
                  <c:v>31.05274</c:v>
                </c:pt>
                <c:pt idx="214">
                  <c:v>31.176239999999993</c:v>
                </c:pt>
                <c:pt idx="215">
                  <c:v>31.332040000000006</c:v>
                </c:pt>
                <c:pt idx="216">
                  <c:v>31.483639999999994</c:v>
                </c:pt>
                <c:pt idx="217">
                  <c:v>31.612840000000006</c:v>
                </c:pt>
                <c:pt idx="218">
                  <c:v>31.736840000000001</c:v>
                </c:pt>
                <c:pt idx="219">
                  <c:v>31.863140000000001</c:v>
                </c:pt>
                <c:pt idx="220">
                  <c:v>31.987639999999999</c:v>
                </c:pt>
                <c:pt idx="221">
                  <c:v>32.137439999999998</c:v>
                </c:pt>
                <c:pt idx="222">
                  <c:v>32.295439999999999</c:v>
                </c:pt>
                <c:pt idx="223">
                  <c:v>32.451740000000001</c:v>
                </c:pt>
                <c:pt idx="224">
                  <c:v>32.582939999999994</c:v>
                </c:pt>
                <c:pt idx="225">
                  <c:v>32.731039999999993</c:v>
                </c:pt>
                <c:pt idx="226">
                  <c:v>32.885339999999999</c:v>
                </c:pt>
                <c:pt idx="227">
                  <c:v>33.026740000000004</c:v>
                </c:pt>
                <c:pt idx="228">
                  <c:v>33.197140000000005</c:v>
                </c:pt>
                <c:pt idx="229">
                  <c:v>33.336240000000004</c:v>
                </c:pt>
                <c:pt idx="230">
                  <c:v>33.46454</c:v>
                </c:pt>
                <c:pt idx="231">
                  <c:v>33.620739999999998</c:v>
                </c:pt>
                <c:pt idx="232">
                  <c:v>33.762140000000002</c:v>
                </c:pt>
                <c:pt idx="233">
                  <c:v>33.932339999999996</c:v>
                </c:pt>
                <c:pt idx="234">
                  <c:v>34.08954</c:v>
                </c:pt>
                <c:pt idx="235">
                  <c:v>34.252340000000004</c:v>
                </c:pt>
                <c:pt idx="236">
                  <c:v>34.407039999999995</c:v>
                </c:pt>
                <c:pt idx="237">
                  <c:v>34.564139999999995</c:v>
                </c:pt>
                <c:pt idx="238">
                  <c:v>34.714939999999999</c:v>
                </c:pt>
                <c:pt idx="239">
                  <c:v>34.866439999999997</c:v>
                </c:pt>
                <c:pt idx="240">
                  <c:v>35.056240000000003</c:v>
                </c:pt>
                <c:pt idx="241">
                  <c:v>35.240740000000002</c:v>
                </c:pt>
                <c:pt idx="242">
                  <c:v>35.396039999999999</c:v>
                </c:pt>
                <c:pt idx="243">
                  <c:v>35.553539999999998</c:v>
                </c:pt>
                <c:pt idx="244">
                  <c:v>35.706639999999993</c:v>
                </c:pt>
                <c:pt idx="245">
                  <c:v>35.860640000000004</c:v>
                </c:pt>
                <c:pt idx="246">
                  <c:v>36.013639999999995</c:v>
                </c:pt>
                <c:pt idx="247">
                  <c:v>36.151139999999998</c:v>
                </c:pt>
                <c:pt idx="248">
                  <c:v>36.279139999999998</c:v>
                </c:pt>
                <c:pt idx="249">
                  <c:v>36.439539999999994</c:v>
                </c:pt>
                <c:pt idx="250">
                  <c:v>36.591340000000002</c:v>
                </c:pt>
                <c:pt idx="251">
                  <c:v>36.734039999999993</c:v>
                </c:pt>
                <c:pt idx="252">
                  <c:v>36.891239999999996</c:v>
                </c:pt>
                <c:pt idx="253">
                  <c:v>37.017039999999994</c:v>
                </c:pt>
                <c:pt idx="254">
                  <c:v>37.172039999999996</c:v>
                </c:pt>
                <c:pt idx="255">
                  <c:v>37.346440000000001</c:v>
                </c:pt>
                <c:pt idx="256">
                  <c:v>37.485640000000004</c:v>
                </c:pt>
                <c:pt idx="257">
                  <c:v>37.654240000000001</c:v>
                </c:pt>
                <c:pt idx="258">
                  <c:v>37.809039999999996</c:v>
                </c:pt>
                <c:pt idx="259">
                  <c:v>37.981440000000006</c:v>
                </c:pt>
                <c:pt idx="260">
                  <c:v>38.120140000000006</c:v>
                </c:pt>
                <c:pt idx="261">
                  <c:v>38.248540000000006</c:v>
                </c:pt>
                <c:pt idx="262">
                  <c:v>38.399640000000005</c:v>
                </c:pt>
                <c:pt idx="263">
                  <c:v>38.569040000000001</c:v>
                </c:pt>
                <c:pt idx="264">
                  <c:v>38.722139999999996</c:v>
                </c:pt>
                <c:pt idx="265">
                  <c:v>38.908339999999995</c:v>
                </c:pt>
                <c:pt idx="266">
                  <c:v>39.059439999999995</c:v>
                </c:pt>
                <c:pt idx="267">
                  <c:v>39.213039999999992</c:v>
                </c:pt>
                <c:pt idx="268">
                  <c:v>39.354839999999996</c:v>
                </c:pt>
                <c:pt idx="269">
                  <c:v>39.508439999999993</c:v>
                </c:pt>
                <c:pt idx="270">
                  <c:v>39.663240000000002</c:v>
                </c:pt>
                <c:pt idx="271">
                  <c:v>39.835340000000002</c:v>
                </c:pt>
                <c:pt idx="272">
                  <c:v>40.003240000000005</c:v>
                </c:pt>
                <c:pt idx="273">
                  <c:v>40.160740000000004</c:v>
                </c:pt>
                <c:pt idx="274">
                  <c:v>40.316839999999999</c:v>
                </c:pt>
                <c:pt idx="275">
                  <c:v>40.454239999999999</c:v>
                </c:pt>
                <c:pt idx="276">
                  <c:v>40.580439999999996</c:v>
                </c:pt>
                <c:pt idx="277">
                  <c:v>40.708740000000006</c:v>
                </c:pt>
                <c:pt idx="278">
                  <c:v>40.858739999999997</c:v>
                </c:pt>
                <c:pt idx="279">
                  <c:v>41.000140000000002</c:v>
                </c:pt>
                <c:pt idx="280">
                  <c:v>41.12594</c:v>
                </c:pt>
                <c:pt idx="281">
                  <c:v>41.25394</c:v>
                </c:pt>
                <c:pt idx="282">
                  <c:v>41.38064</c:v>
                </c:pt>
                <c:pt idx="283">
                  <c:v>41.529740000000004</c:v>
                </c:pt>
                <c:pt idx="284">
                  <c:v>41.687539999999998</c:v>
                </c:pt>
                <c:pt idx="285">
                  <c:v>41.840040000000002</c:v>
                </c:pt>
                <c:pt idx="286">
                  <c:v>41.984440000000006</c:v>
                </c:pt>
                <c:pt idx="287">
                  <c:v>42.136240000000001</c:v>
                </c:pt>
                <c:pt idx="288">
                  <c:v>42.261740000000003</c:v>
                </c:pt>
                <c:pt idx="289">
                  <c:v>42.387739999999994</c:v>
                </c:pt>
                <c:pt idx="290">
                  <c:v>42.544039999999995</c:v>
                </c:pt>
                <c:pt idx="291">
                  <c:v>42.711939999999998</c:v>
                </c:pt>
                <c:pt idx="292">
                  <c:v>42.838239999999999</c:v>
                </c:pt>
                <c:pt idx="293">
                  <c:v>42.994739999999993</c:v>
                </c:pt>
                <c:pt idx="294">
                  <c:v>43.12424</c:v>
                </c:pt>
                <c:pt idx="295">
                  <c:v>43.278440000000003</c:v>
                </c:pt>
                <c:pt idx="296">
                  <c:v>43.448840000000004</c:v>
                </c:pt>
                <c:pt idx="297">
                  <c:v>43.57244</c:v>
                </c:pt>
                <c:pt idx="298">
                  <c:v>43.728939999999994</c:v>
                </c:pt>
                <c:pt idx="299">
                  <c:v>43.871039999999994</c:v>
                </c:pt>
                <c:pt idx="300">
                  <c:v>44.041240000000002</c:v>
                </c:pt>
                <c:pt idx="301">
                  <c:v>44.166039999999995</c:v>
                </c:pt>
                <c:pt idx="302">
                  <c:v>44.323240000000013</c:v>
                </c:pt>
                <c:pt idx="303">
                  <c:v>44.446739999999991</c:v>
                </c:pt>
                <c:pt idx="304">
                  <c:v>44.615439999999992</c:v>
                </c:pt>
                <c:pt idx="305">
                  <c:v>44.740940000000009</c:v>
                </c:pt>
                <c:pt idx="306">
                  <c:v>44.866239999999991</c:v>
                </c:pt>
                <c:pt idx="307">
                  <c:v>45.019739999999999</c:v>
                </c:pt>
                <c:pt idx="308">
                  <c:v>45.176039999999986</c:v>
                </c:pt>
                <c:pt idx="309">
                  <c:v>45.303540000000012</c:v>
                </c:pt>
                <c:pt idx="310">
                  <c:v>45.456839999999985</c:v>
                </c:pt>
                <c:pt idx="311">
                  <c:v>45.584340000000012</c:v>
                </c:pt>
                <c:pt idx="312">
                  <c:v>45.725239999999999</c:v>
                </c:pt>
                <c:pt idx="313">
                  <c:v>45.89564</c:v>
                </c:pt>
                <c:pt idx="314">
                  <c:v>46.02264000000001</c:v>
                </c:pt>
              </c:numCache>
            </c:numRef>
          </c:xVal>
          <c:yVal>
            <c:numRef>
              <c:f>'20240126 Dyes Syringe 6 12.5mm '!$F$6:$F$320</c:f>
              <c:numCache>
                <c:formatCode>0.0000</c:formatCode>
                <c:ptCount val="315"/>
                <c:pt idx="0">
                  <c:v>2.6715303622860709E-4</c:v>
                </c:pt>
                <c:pt idx="1">
                  <c:v>1.5650424170625115E-3</c:v>
                </c:pt>
                <c:pt idx="2">
                  <c:v>1.2273377312600064E-2</c:v>
                </c:pt>
                <c:pt idx="3">
                  <c:v>1.4931632573815235E-2</c:v>
                </c:pt>
                <c:pt idx="4">
                  <c:v>1.7352319670632266E-2</c:v>
                </c:pt>
                <c:pt idx="5">
                  <c:v>2.0851833838211403E-2</c:v>
                </c:pt>
                <c:pt idx="6">
                  <c:v>2.3323214203558339E-2</c:v>
                </c:pt>
                <c:pt idx="7">
                  <c:v>2.3866930270008958E-2</c:v>
                </c:pt>
                <c:pt idx="8">
                  <c:v>2.6815793799281021E-2</c:v>
                </c:pt>
                <c:pt idx="9">
                  <c:v>3.0800141288029131E-2</c:v>
                </c:pt>
                <c:pt idx="10">
                  <c:v>2.9948680167841121E-2</c:v>
                </c:pt>
                <c:pt idx="11">
                  <c:v>3.4906850152801198E-2</c:v>
                </c:pt>
                <c:pt idx="12">
                  <c:v>3.6412719729684191E-2</c:v>
                </c:pt>
                <c:pt idx="13">
                  <c:v>3.7426805116075601E-2</c:v>
                </c:pt>
                <c:pt idx="14">
                  <c:v>4.3354234306719315E-2</c:v>
                </c:pt>
                <c:pt idx="15">
                  <c:v>4.4771698278348995E-2</c:v>
                </c:pt>
                <c:pt idx="16">
                  <c:v>4.7293853399556704E-2</c:v>
                </c:pt>
                <c:pt idx="17">
                  <c:v>4.9304553288602469E-2</c:v>
                </c:pt>
                <c:pt idx="18">
                  <c:v>5.0744483317351083E-2</c:v>
                </c:pt>
                <c:pt idx="19">
                  <c:v>5.3615884989904744E-2</c:v>
                </c:pt>
                <c:pt idx="20">
                  <c:v>5.7842086876654382E-2</c:v>
                </c:pt>
                <c:pt idx="21">
                  <c:v>5.9921545775482393E-2</c:v>
                </c:pt>
                <c:pt idx="22">
                  <c:v>6.1544382267086216E-2</c:v>
                </c:pt>
                <c:pt idx="23">
                  <c:v>6.5795625210610054E-2</c:v>
                </c:pt>
                <c:pt idx="24">
                  <c:v>6.64682705319522E-2</c:v>
                </c:pt>
                <c:pt idx="25">
                  <c:v>7.0756500574954806E-2</c:v>
                </c:pt>
                <c:pt idx="26">
                  <c:v>7.1517942640738408E-2</c:v>
                </c:pt>
                <c:pt idx="27">
                  <c:v>7.4536249673371954E-2</c:v>
                </c:pt>
                <c:pt idx="28">
                  <c:v>7.5427884047675475E-2</c:v>
                </c:pt>
                <c:pt idx="29">
                  <c:v>8.0285506815083618E-2</c:v>
                </c:pt>
                <c:pt idx="30">
                  <c:v>8.2796098884041852E-2</c:v>
                </c:pt>
                <c:pt idx="31">
                  <c:v>8.6383986061941975E-2</c:v>
                </c:pt>
                <c:pt idx="32">
                  <c:v>8.8500375019117117E-2</c:v>
                </c:pt>
                <c:pt idx="33">
                  <c:v>9.1179108046578167E-2</c:v>
                </c:pt>
                <c:pt idx="34">
                  <c:v>9.5809299673547565E-2</c:v>
                </c:pt>
                <c:pt idx="35">
                  <c:v>0.10135695715870405</c:v>
                </c:pt>
                <c:pt idx="36">
                  <c:v>0.10310135645048936</c:v>
                </c:pt>
                <c:pt idx="37">
                  <c:v>0.1059152769598522</c:v>
                </c:pt>
                <c:pt idx="38">
                  <c:v>0.10876138496490598</c:v>
                </c:pt>
                <c:pt idx="39">
                  <c:v>0.11481524174938371</c:v>
                </c:pt>
                <c:pt idx="40">
                  <c:v>0.11493388730312031</c:v>
                </c:pt>
                <c:pt idx="41">
                  <c:v>0.11535509531635142</c:v>
                </c:pt>
                <c:pt idx="42">
                  <c:v>0.1184763860377297</c:v>
                </c:pt>
                <c:pt idx="43">
                  <c:v>0.11768799611162968</c:v>
                </c:pt>
                <c:pt idx="44">
                  <c:v>0.12062113258604519</c:v>
                </c:pt>
                <c:pt idx="45">
                  <c:v>0.12125966731068806</c:v>
                </c:pt>
                <c:pt idx="46">
                  <c:v>0.12220549076001547</c:v>
                </c:pt>
                <c:pt idx="47">
                  <c:v>0.12417618036960748</c:v>
                </c:pt>
                <c:pt idx="48">
                  <c:v>0.12383222234603455</c:v>
                </c:pt>
                <c:pt idx="49">
                  <c:v>0.12498127519853443</c:v>
                </c:pt>
                <c:pt idx="50">
                  <c:v>0.1251145069844955</c:v>
                </c:pt>
                <c:pt idx="51">
                  <c:v>0.12936733078223811</c:v>
                </c:pt>
                <c:pt idx="52">
                  <c:v>0.13152902669537311</c:v>
                </c:pt>
                <c:pt idx="53">
                  <c:v>0.13645004660619273</c:v>
                </c:pt>
                <c:pt idx="54">
                  <c:v>0.13704840807672011</c:v>
                </c:pt>
                <c:pt idx="55">
                  <c:v>0.13559117013889618</c:v>
                </c:pt>
                <c:pt idx="56">
                  <c:v>0.13724731865135681</c:v>
                </c:pt>
                <c:pt idx="57">
                  <c:v>0.14247196035697215</c:v>
                </c:pt>
                <c:pt idx="58">
                  <c:v>0.14558828035116778</c:v>
                </c:pt>
                <c:pt idx="59">
                  <c:v>0.14754772470910071</c:v>
                </c:pt>
                <c:pt idx="60">
                  <c:v>0.15005794193633698</c:v>
                </c:pt>
                <c:pt idx="61">
                  <c:v>0.15734942830196275</c:v>
                </c:pt>
                <c:pt idx="62">
                  <c:v>0.15837225727895571</c:v>
                </c:pt>
                <c:pt idx="63">
                  <c:v>0.16319524793074708</c:v>
                </c:pt>
                <c:pt idx="64">
                  <c:v>0.16459560771162862</c:v>
                </c:pt>
                <c:pt idx="65">
                  <c:v>0.16102491436054059</c:v>
                </c:pt>
                <c:pt idx="66">
                  <c:v>0.1578547312406445</c:v>
                </c:pt>
                <c:pt idx="67">
                  <c:v>0.15262055551731815</c:v>
                </c:pt>
                <c:pt idx="68">
                  <c:v>0.14192420251891075</c:v>
                </c:pt>
                <c:pt idx="69">
                  <c:v>0.13555670099794112</c:v>
                </c:pt>
                <c:pt idx="70">
                  <c:v>0.13288619819089723</c:v>
                </c:pt>
                <c:pt idx="71">
                  <c:v>0.13198527426087536</c:v>
                </c:pt>
                <c:pt idx="72">
                  <c:v>0.13220390476958091</c:v>
                </c:pt>
                <c:pt idx="73">
                  <c:v>0.13225556773734809</c:v>
                </c:pt>
                <c:pt idx="74">
                  <c:v>0.13393722178436884</c:v>
                </c:pt>
                <c:pt idx="75">
                  <c:v>0.14364431858609888</c:v>
                </c:pt>
                <c:pt idx="76">
                  <c:v>0.14758007517945332</c:v>
                </c:pt>
                <c:pt idx="77">
                  <c:v>0.15484434477657083</c:v>
                </c:pt>
                <c:pt idx="78">
                  <c:v>0.15859944395740194</c:v>
                </c:pt>
                <c:pt idx="79">
                  <c:v>0.17054589409857943</c:v>
                </c:pt>
                <c:pt idx="80">
                  <c:v>0.1773248251530766</c:v>
                </c:pt>
                <c:pt idx="81">
                  <c:v>0.19595625145626616</c:v>
                </c:pt>
                <c:pt idx="82">
                  <c:v>0.20509318140394742</c:v>
                </c:pt>
                <c:pt idx="83">
                  <c:v>0.21284360441699385</c:v>
                </c:pt>
                <c:pt idx="84">
                  <c:v>0.22542312963164637</c:v>
                </c:pt>
                <c:pt idx="85">
                  <c:v>0.24314466839841914</c:v>
                </c:pt>
                <c:pt idx="86">
                  <c:v>0.25415368828534812</c:v>
                </c:pt>
                <c:pt idx="87">
                  <c:v>0.2610267372069921</c:v>
                </c:pt>
                <c:pt idx="88">
                  <c:v>0.27526257390876702</c:v>
                </c:pt>
                <c:pt idx="89">
                  <c:v>0.28787396066978704</c:v>
                </c:pt>
                <c:pt idx="90">
                  <c:v>0.29405689338635183</c:v>
                </c:pt>
                <c:pt idx="91">
                  <c:v>0.30696644229099973</c:v>
                </c:pt>
                <c:pt idx="92">
                  <c:v>0.31562064129064826</c:v>
                </c:pt>
                <c:pt idx="93">
                  <c:v>0.33038101194118857</c:v>
                </c:pt>
                <c:pt idx="94">
                  <c:v>0.34022337771215133</c:v>
                </c:pt>
                <c:pt idx="95">
                  <c:v>0.34850460919843962</c:v>
                </c:pt>
                <c:pt idx="96">
                  <c:v>0.36025614164419273</c:v>
                </c:pt>
                <c:pt idx="97">
                  <c:v>0.36562517890009744</c:v>
                </c:pt>
                <c:pt idx="98">
                  <c:v>0.37133572955964911</c:v>
                </c:pt>
                <c:pt idx="99">
                  <c:v>0.38238948599122197</c:v>
                </c:pt>
                <c:pt idx="100">
                  <c:v>0.38693859772398259</c:v>
                </c:pt>
                <c:pt idx="101">
                  <c:v>0.38981713768671983</c:v>
                </c:pt>
                <c:pt idx="102">
                  <c:v>0.40112146766069645</c:v>
                </c:pt>
                <c:pt idx="103">
                  <c:v>0.40494020844693163</c:v>
                </c:pt>
                <c:pt idx="104">
                  <c:v>0.41800996144405622</c:v>
                </c:pt>
                <c:pt idx="105">
                  <c:v>0.42527064559861583</c:v>
                </c:pt>
                <c:pt idx="106">
                  <c:v>0.43955537469890854</c:v>
                </c:pt>
                <c:pt idx="107">
                  <c:v>0.4367066590992672</c:v>
                </c:pt>
                <c:pt idx="108">
                  <c:v>0.43434670451014235</c:v>
                </c:pt>
                <c:pt idx="109">
                  <c:v>0.42522493120600163</c:v>
                </c:pt>
                <c:pt idx="110">
                  <c:v>0.42287019180605206</c:v>
                </c:pt>
                <c:pt idx="111">
                  <c:v>0.42631001650377404</c:v>
                </c:pt>
                <c:pt idx="112">
                  <c:v>0.4318717712971698</c:v>
                </c:pt>
                <c:pt idx="113">
                  <c:v>0.4382995734429781</c:v>
                </c:pt>
                <c:pt idx="114">
                  <c:v>0.45194104155343789</c:v>
                </c:pt>
                <c:pt idx="115">
                  <c:v>0.46138004503662844</c:v>
                </c:pt>
                <c:pt idx="116">
                  <c:v>0.47336169770473885</c:v>
                </c:pt>
                <c:pt idx="117">
                  <c:v>0.48489704426171221</c:v>
                </c:pt>
                <c:pt idx="118">
                  <c:v>0.49817173789595742</c:v>
                </c:pt>
                <c:pt idx="119">
                  <c:v>0.50933330206626204</c:v>
                </c:pt>
                <c:pt idx="120">
                  <c:v>0.53458997431794109</c:v>
                </c:pt>
                <c:pt idx="121">
                  <c:v>0.55783097595339159</c:v>
                </c:pt>
                <c:pt idx="122">
                  <c:v>0.56872371341917904</c:v>
                </c:pt>
                <c:pt idx="123">
                  <c:v>0.58590409482169037</c:v>
                </c:pt>
                <c:pt idx="124">
                  <c:v>0.59013638381205547</c:v>
                </c:pt>
                <c:pt idx="125">
                  <c:v>0.59736928078679064</c:v>
                </c:pt>
                <c:pt idx="126">
                  <c:v>0.60410926089713535</c:v>
                </c:pt>
                <c:pt idx="127">
                  <c:v>0.61677654796712733</c:v>
                </c:pt>
                <c:pt idx="128">
                  <c:v>0.62130479894318702</c:v>
                </c:pt>
                <c:pt idx="129">
                  <c:v>0.62782240012760637</c:v>
                </c:pt>
                <c:pt idx="130">
                  <c:v>0.63938162247252261</c:v>
                </c:pt>
                <c:pt idx="131">
                  <c:v>0.64021662315187633</c:v>
                </c:pt>
                <c:pt idx="132">
                  <c:v>0.64136600195369964</c:v>
                </c:pt>
                <c:pt idx="133">
                  <c:v>0.64816726053685336</c:v>
                </c:pt>
                <c:pt idx="134">
                  <c:v>0.66256884246960379</c:v>
                </c:pt>
                <c:pt idx="135">
                  <c:v>0.66624294324355693</c:v>
                </c:pt>
                <c:pt idx="136">
                  <c:v>0.67333943042642741</c:v>
                </c:pt>
                <c:pt idx="137">
                  <c:v>0.69398603842186024</c:v>
                </c:pt>
                <c:pt idx="138">
                  <c:v>0.69736621439339042</c:v>
                </c:pt>
                <c:pt idx="139">
                  <c:v>0.70050966966876338</c:v>
                </c:pt>
                <c:pt idx="140">
                  <c:v>0.71138553925706216</c:v>
                </c:pt>
                <c:pt idx="141">
                  <c:v>0.71882582148884389</c:v>
                </c:pt>
                <c:pt idx="142">
                  <c:v>0.73107874548139729</c:v>
                </c:pt>
                <c:pt idx="143">
                  <c:v>0.74273379692740849</c:v>
                </c:pt>
                <c:pt idx="144">
                  <c:v>0.74605179806549005</c:v>
                </c:pt>
                <c:pt idx="145">
                  <c:v>0.75805512636361017</c:v>
                </c:pt>
                <c:pt idx="146">
                  <c:v>0.76329834718066225</c:v>
                </c:pt>
                <c:pt idx="147">
                  <c:v>0.77198334839137706</c:v>
                </c:pt>
                <c:pt idx="148">
                  <c:v>0.78984594172787359</c:v>
                </c:pt>
                <c:pt idx="149">
                  <c:v>0.79106083634371094</c:v>
                </c:pt>
                <c:pt idx="150">
                  <c:v>0.80595680191280727</c:v>
                </c:pt>
                <c:pt idx="151">
                  <c:v>0.81244042288025686</c:v>
                </c:pt>
                <c:pt idx="152">
                  <c:v>0.82494351297855983</c:v>
                </c:pt>
                <c:pt idx="153">
                  <c:v>0.84124749813763888</c:v>
                </c:pt>
                <c:pt idx="154">
                  <c:v>0.84810302728314746</c:v>
                </c:pt>
                <c:pt idx="155">
                  <c:v>0.85208531314242464</c:v>
                </c:pt>
                <c:pt idx="156">
                  <c:v>0.86657457544318361</c:v>
                </c:pt>
                <c:pt idx="157">
                  <c:v>0.87516578473607509</c:v>
                </c:pt>
                <c:pt idx="158">
                  <c:v>0.89071601208467099</c:v>
                </c:pt>
                <c:pt idx="159">
                  <c:v>0.89778014879718882</c:v>
                </c:pt>
                <c:pt idx="160">
                  <c:v>0.90443114474223096</c:v>
                </c:pt>
                <c:pt idx="161">
                  <c:v>0.92553799318237839</c:v>
                </c:pt>
                <c:pt idx="162">
                  <c:v>0.94038498486562616</c:v>
                </c:pt>
                <c:pt idx="163">
                  <c:v>0.94537037976782745</c:v>
                </c:pt>
                <c:pt idx="164">
                  <c:v>0.95497366171003795</c:v>
                </c:pt>
                <c:pt idx="165">
                  <c:v>0.95692528328420801</c:v>
                </c:pt>
                <c:pt idx="166">
                  <c:v>0.9672212075387544</c:v>
                </c:pt>
                <c:pt idx="167">
                  <c:v>0.97658654647484489</c:v>
                </c:pt>
                <c:pt idx="168">
                  <c:v>0.99374451886136872</c:v>
                </c:pt>
                <c:pt idx="169">
                  <c:v>1.0042783861220352</c:v>
                </c:pt>
                <c:pt idx="170">
                  <c:v>1.0315187859562445</c:v>
                </c:pt>
                <c:pt idx="171">
                  <c:v>1.0499838151298115</c:v>
                </c:pt>
                <c:pt idx="172">
                  <c:v>1.0551688539926274</c:v>
                </c:pt>
                <c:pt idx="173">
                  <c:v>1.0669763682346836</c:v>
                </c:pt>
                <c:pt idx="174">
                  <c:v>1.0905832479857092</c:v>
                </c:pt>
                <c:pt idx="175">
                  <c:v>1.0918878601528266</c:v>
                </c:pt>
                <c:pt idx="176">
                  <c:v>1.1111188702365067</c:v>
                </c:pt>
                <c:pt idx="177">
                  <c:v>1.1155558554019998</c:v>
                </c:pt>
                <c:pt idx="178">
                  <c:v>1.124341004542345</c:v>
                </c:pt>
                <c:pt idx="179">
                  <c:v>1.1473383590585151</c:v>
                </c:pt>
                <c:pt idx="180">
                  <c:v>1.1553379703293407</c:v>
                </c:pt>
                <c:pt idx="181">
                  <c:v>1.1765368994533634</c:v>
                </c:pt>
                <c:pt idx="182">
                  <c:v>1.1917513989988036</c:v>
                </c:pt>
                <c:pt idx="183">
                  <c:v>1.2120515228634068</c:v>
                </c:pt>
                <c:pt idx="184">
                  <c:v>1.2229243774204637</c:v>
                </c:pt>
                <c:pt idx="185">
                  <c:v>1.2287148671515919</c:v>
                </c:pt>
                <c:pt idx="186">
                  <c:v>1.2633885413071284</c:v>
                </c:pt>
                <c:pt idx="187">
                  <c:v>1.275821063376904</c:v>
                </c:pt>
                <c:pt idx="188">
                  <c:v>1.3041191687657157</c:v>
                </c:pt>
                <c:pt idx="189">
                  <c:v>1.3240428211617314</c:v>
                </c:pt>
                <c:pt idx="190">
                  <c:v>1.361182301949184</c:v>
                </c:pt>
                <c:pt idx="191">
                  <c:v>1.3931375587471291</c:v>
                </c:pt>
                <c:pt idx="192">
                  <c:v>1.4120695103265417</c:v>
                </c:pt>
                <c:pt idx="193">
                  <c:v>1.4236985673140075</c:v>
                </c:pt>
                <c:pt idx="194">
                  <c:v>1.4373941430121604</c:v>
                </c:pt>
                <c:pt idx="195">
                  <c:v>1.4546376770960905</c:v>
                </c:pt>
                <c:pt idx="196">
                  <c:v>1.4851579419975374</c:v>
                </c:pt>
                <c:pt idx="197">
                  <c:v>1.5047768317761256</c:v>
                </c:pt>
                <c:pt idx="198">
                  <c:v>1.5380521833340521</c:v>
                </c:pt>
                <c:pt idx="199">
                  <c:v>1.544039872405869</c:v>
                </c:pt>
                <c:pt idx="200">
                  <c:v>1.5498246580238371</c:v>
                </c:pt>
                <c:pt idx="201">
                  <c:v>1.5684689593253029</c:v>
                </c:pt>
                <c:pt idx="202">
                  <c:v>1.5774390847067077</c:v>
                </c:pt>
                <c:pt idx="203">
                  <c:v>1.6022299753751734</c:v>
                </c:pt>
                <c:pt idx="204">
                  <c:v>1.6231445137144838</c:v>
                </c:pt>
                <c:pt idx="205">
                  <c:v>1.6543117880229834</c:v>
                </c:pt>
                <c:pt idx="206">
                  <c:v>1.6732926320009136</c:v>
                </c:pt>
                <c:pt idx="207">
                  <c:v>1.6995234038057296</c:v>
                </c:pt>
                <c:pt idx="208">
                  <c:v>1.7056088776745821</c:v>
                </c:pt>
                <c:pt idx="209">
                  <c:v>1.7190518426470596</c:v>
                </c:pt>
                <c:pt idx="210">
                  <c:v>1.7488900585891829</c:v>
                </c:pt>
                <c:pt idx="211">
                  <c:v>1.7585324544502074</c:v>
                </c:pt>
                <c:pt idx="212">
                  <c:v>1.7823854259404395</c:v>
                </c:pt>
                <c:pt idx="213">
                  <c:v>1.796644893968165</c:v>
                </c:pt>
                <c:pt idx="214">
                  <c:v>1.8094017356147754</c:v>
                </c:pt>
                <c:pt idx="215">
                  <c:v>1.8263657681538454</c:v>
                </c:pt>
                <c:pt idx="216">
                  <c:v>1.8534717138921302</c:v>
                </c:pt>
                <c:pt idx="217">
                  <c:v>1.8632999008675228</c:v>
                </c:pt>
                <c:pt idx="218">
                  <c:v>1.8814316468578602</c:v>
                </c:pt>
                <c:pt idx="219">
                  <c:v>1.8905557832945961</c:v>
                </c:pt>
                <c:pt idx="220">
                  <c:v>1.9027837721639052</c:v>
                </c:pt>
                <c:pt idx="221">
                  <c:v>1.914927014209117</c:v>
                </c:pt>
                <c:pt idx="222">
                  <c:v>1.9503960047138771</c:v>
                </c:pt>
                <c:pt idx="223">
                  <c:v>1.963328044121843</c:v>
                </c:pt>
                <c:pt idx="224">
                  <c:v>1.9964485697511301</c:v>
                </c:pt>
                <c:pt idx="225">
                  <c:v>2.0096242562783764</c:v>
                </c:pt>
                <c:pt idx="226">
                  <c:v>2.0351762386171033</c:v>
                </c:pt>
                <c:pt idx="227">
                  <c:v>2.0421833341980169</c:v>
                </c:pt>
                <c:pt idx="228">
                  <c:v>2.0549303973649238</c:v>
                </c:pt>
                <c:pt idx="229">
                  <c:v>2.0626619153172103</c:v>
                </c:pt>
                <c:pt idx="230">
                  <c:v>2.0864741431420106</c:v>
                </c:pt>
                <c:pt idx="231">
                  <c:v>2.0997313170001206</c:v>
                </c:pt>
                <c:pt idx="232">
                  <c:v>2.12541856830808</c:v>
                </c:pt>
                <c:pt idx="233">
                  <c:v>2.1394669841488696</c:v>
                </c:pt>
                <c:pt idx="234">
                  <c:v>2.1598795605300638</c:v>
                </c:pt>
                <c:pt idx="235">
                  <c:v>2.1782631023727683</c:v>
                </c:pt>
                <c:pt idx="236">
                  <c:v>2.1999297687759443</c:v>
                </c:pt>
                <c:pt idx="237">
                  <c:v>2.2094531931339088</c:v>
                </c:pt>
                <c:pt idx="238">
                  <c:v>2.2476797149150749</c:v>
                </c:pt>
                <c:pt idx="239">
                  <c:v>2.256520275440407</c:v>
                </c:pt>
                <c:pt idx="240">
                  <c:v>2.2711391025972381</c:v>
                </c:pt>
                <c:pt idx="241">
                  <c:v>2.3032442960839714</c:v>
                </c:pt>
                <c:pt idx="242">
                  <c:v>2.3210346101579926</c:v>
                </c:pt>
                <c:pt idx="243">
                  <c:v>2.3306028525479321</c:v>
                </c:pt>
                <c:pt idx="244">
                  <c:v>2.3453080562754782</c:v>
                </c:pt>
                <c:pt idx="245">
                  <c:v>2.3512851519942832</c:v>
                </c:pt>
                <c:pt idx="246">
                  <c:v>2.3604907757618814</c:v>
                </c:pt>
                <c:pt idx="247">
                  <c:v>2.3867264368065495</c:v>
                </c:pt>
                <c:pt idx="248">
                  <c:v>2.4002386660102606</c:v>
                </c:pt>
                <c:pt idx="249">
                  <c:v>2.4067095749540952</c:v>
                </c:pt>
                <c:pt idx="250">
                  <c:v>2.4422698312694218</c:v>
                </c:pt>
                <c:pt idx="251">
                  <c:v>2.4566164907411703</c:v>
                </c:pt>
                <c:pt idx="252">
                  <c:v>2.4905038121538787</c:v>
                </c:pt>
                <c:pt idx="253">
                  <c:v>2.4973968254715841</c:v>
                </c:pt>
                <c:pt idx="254">
                  <c:v>2.5104307240431285</c:v>
                </c:pt>
                <c:pt idx="255">
                  <c:v>2.5206052321746895</c:v>
                </c:pt>
                <c:pt idx="256">
                  <c:v>2.5425587339825038</c:v>
                </c:pt>
                <c:pt idx="257">
                  <c:v>2.5580470309596439</c:v>
                </c:pt>
                <c:pt idx="258">
                  <c:v>2.5835444167866926</c:v>
                </c:pt>
                <c:pt idx="259">
                  <c:v>2.6017087577093747</c:v>
                </c:pt>
                <c:pt idx="260">
                  <c:v>2.6188439136432571</c:v>
                </c:pt>
                <c:pt idx="261">
                  <c:v>2.6378060155350886</c:v>
                </c:pt>
                <c:pt idx="262">
                  <c:v>2.6714537641950598</c:v>
                </c:pt>
                <c:pt idx="263">
                  <c:v>2.6760398711760325</c:v>
                </c:pt>
                <c:pt idx="264">
                  <c:v>2.7171013371979229</c:v>
                </c:pt>
                <c:pt idx="265">
                  <c:v>2.7634904449116404</c:v>
                </c:pt>
                <c:pt idx="266">
                  <c:v>2.7788874760782143</c:v>
                </c:pt>
                <c:pt idx="267">
                  <c:v>2.8014749493201432</c:v>
                </c:pt>
                <c:pt idx="268">
                  <c:v>2.8181765926538338</c:v>
                </c:pt>
                <c:pt idx="269">
                  <c:v>2.8302057524358371</c:v>
                </c:pt>
                <c:pt idx="270">
                  <c:v>2.8432388361340735</c:v>
                </c:pt>
                <c:pt idx="271">
                  <c:v>2.8698142993484401</c:v>
                </c:pt>
                <c:pt idx="272">
                  <c:v>2.8907923978058241</c:v>
                </c:pt>
                <c:pt idx="273">
                  <c:v>2.9131460024081761</c:v>
                </c:pt>
                <c:pt idx="274">
                  <c:v>2.9481195499412887</c:v>
                </c:pt>
                <c:pt idx="275">
                  <c:v>2.9740700053279352</c:v>
                </c:pt>
                <c:pt idx="276">
                  <c:v>3.0168818192167648</c:v>
                </c:pt>
                <c:pt idx="277">
                  <c:v>3.0306279170600532</c:v>
                </c:pt>
                <c:pt idx="278">
                  <c:v>3.0485380175104426</c:v>
                </c:pt>
                <c:pt idx="279">
                  <c:v>3.09882466425934</c:v>
                </c:pt>
                <c:pt idx="280">
                  <c:v>3.116601940360423</c:v>
                </c:pt>
                <c:pt idx="281">
                  <c:v>3.1469355992741934</c:v>
                </c:pt>
                <c:pt idx="282">
                  <c:v>3.19331329876159</c:v>
                </c:pt>
                <c:pt idx="283">
                  <c:v>3.2141634621095188</c:v>
                </c:pt>
                <c:pt idx="284">
                  <c:v>3.2366270746085357</c:v>
                </c:pt>
                <c:pt idx="285">
                  <c:v>3.280133975429627</c:v>
                </c:pt>
                <c:pt idx="286">
                  <c:v>3.325712284201257</c:v>
                </c:pt>
                <c:pt idx="287">
                  <c:v>3.3343613494990612</c:v>
                </c:pt>
                <c:pt idx="288">
                  <c:v>3.3613328411414218</c:v>
                </c:pt>
                <c:pt idx="289">
                  <c:v>3.4000833264600367</c:v>
                </c:pt>
                <c:pt idx="290">
                  <c:v>3.4229682284596161</c:v>
                </c:pt>
                <c:pt idx="291">
                  <c:v>3.457280098866121</c:v>
                </c:pt>
                <c:pt idx="292">
                  <c:v>3.4802611559161187</c:v>
                </c:pt>
                <c:pt idx="293">
                  <c:v>3.5021356150129961</c:v>
                </c:pt>
                <c:pt idx="294">
                  <c:v>3.5495604267019827</c:v>
                </c:pt>
                <c:pt idx="295">
                  <c:v>3.5672806616714614</c:v>
                </c:pt>
                <c:pt idx="296">
                  <c:v>3.5909771774864359</c:v>
                </c:pt>
                <c:pt idx="297">
                  <c:v>3.6090363997523052</c:v>
                </c:pt>
                <c:pt idx="298">
                  <c:v>3.6534681817786927</c:v>
                </c:pt>
                <c:pt idx="299">
                  <c:v>3.6772690013771725</c:v>
                </c:pt>
                <c:pt idx="300">
                  <c:v>3.7184518835220493</c:v>
                </c:pt>
                <c:pt idx="301">
                  <c:v>3.739493542097506</c:v>
                </c:pt>
                <c:pt idx="302">
                  <c:v>3.7737883001645294</c:v>
                </c:pt>
                <c:pt idx="303">
                  <c:v>3.7928538909665575</c:v>
                </c:pt>
                <c:pt idx="304">
                  <c:v>3.827979004935075</c:v>
                </c:pt>
                <c:pt idx="305">
                  <c:v>3.8445258223401266</c:v>
                </c:pt>
                <c:pt idx="306">
                  <c:v>3.8581651717799836</c:v>
                </c:pt>
                <c:pt idx="307">
                  <c:v>3.9018554190955168</c:v>
                </c:pt>
                <c:pt idx="308">
                  <c:v>3.9334529465109731</c:v>
                </c:pt>
                <c:pt idx="309">
                  <c:v>3.9691272850895083</c:v>
                </c:pt>
                <c:pt idx="310">
                  <c:v>3.9804458753463861</c:v>
                </c:pt>
                <c:pt idx="311">
                  <c:v>3.9844754238575635</c:v>
                </c:pt>
                <c:pt idx="312">
                  <c:v>4.0238753632031576</c:v>
                </c:pt>
                <c:pt idx="313">
                  <c:v>4.0382741745666584</c:v>
                </c:pt>
                <c:pt idx="314">
                  <c:v>4.0795882513142248</c:v>
                </c:pt>
              </c:numCache>
            </c:numRef>
          </c:yVal>
          <c:smooth val="0"/>
          <c:extLst>
            <c:ext xmlns:c16="http://schemas.microsoft.com/office/drawing/2014/chart" uri="{C3380CC4-5D6E-409C-BE32-E72D297353CC}">
              <c16:uniqueId val="{00000005-5D5F-412C-9206-CABA4A6589F6}"/>
            </c:ext>
          </c:extLst>
        </c:ser>
        <c:dLbls>
          <c:showLegendKey val="0"/>
          <c:showVal val="0"/>
          <c:showCatName val="0"/>
          <c:showSerName val="0"/>
          <c:showPercent val="0"/>
          <c:showBubbleSize val="0"/>
        </c:dLbls>
        <c:axId val="434364656"/>
        <c:axId val="434364984"/>
      </c:scatterChart>
      <c:valAx>
        <c:axId val="43436465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Ram Displacement (mm)</a:t>
                </a:r>
              </a:p>
            </c:rich>
          </c:tx>
          <c:overlay val="0"/>
          <c:spPr>
            <a:noFill/>
            <a:ln>
              <a:noFill/>
            </a:ln>
            <a:effectLst/>
          </c:spPr>
        </c:title>
        <c:numFmt formatCode="#,##0.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434364984"/>
        <c:crossesAt val="0"/>
        <c:crossBetween val="midCat"/>
      </c:valAx>
      <c:valAx>
        <c:axId val="434364984"/>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r>
                  <a:rPr lang="en-GB" sz="1200"/>
                  <a:t>Extrusion Pressure (MPa)</a:t>
                </a:r>
              </a:p>
            </c:rich>
          </c:tx>
          <c:overlay val="0"/>
          <c:spPr>
            <a:noFill/>
            <a:ln>
              <a:noFill/>
            </a:ln>
            <a:effectLst/>
          </c:spPr>
        </c:title>
        <c:numFmt formatCode="#,##0.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crossAx val="434364656"/>
        <c:crosses val="autoZero"/>
        <c:crossBetween val="midCat"/>
      </c:valAx>
    </c:plotArea>
    <c:legend>
      <c:legendPos val="t"/>
      <c:layout>
        <c:manualLayout>
          <c:xMode val="edge"/>
          <c:yMode val="edge"/>
          <c:x val="1.1852473277136483E-2"/>
          <c:y val="0"/>
          <c:w val="0.97226644120536498"/>
          <c:h val="0.1152561954125141"/>
        </c:manualLayout>
      </c:layout>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542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5427"/>
          </a:xfrm>
          <a:prstGeom prst="rect">
            <a:avLst/>
          </a:prstGeom>
        </p:spPr>
        <p:txBody>
          <a:bodyPr vert="horz" lIns="91440" tIns="45720" rIns="91440" bIns="45720" rtlCol="0"/>
          <a:lstStyle>
            <a:lvl1pPr algn="r">
              <a:defRPr sz="1200"/>
            </a:lvl1pPr>
          </a:lstStyle>
          <a:p>
            <a:fld id="{922FEFA0-51D6-4372-9282-34E9858C1BBA}" type="datetimeFigureOut">
              <a:rPr lang="en-GB" smtClean="0"/>
              <a:t>17/04/2024</a:t>
            </a:fld>
            <a:endParaRPr lang="en-GB"/>
          </a:p>
        </p:txBody>
      </p:sp>
      <p:sp>
        <p:nvSpPr>
          <p:cNvPr id="4" name="Footer Placeholder 3"/>
          <p:cNvSpPr>
            <a:spLocks noGrp="1"/>
          </p:cNvSpPr>
          <p:nvPr>
            <p:ph type="ftr" sz="quarter" idx="2"/>
          </p:nvPr>
        </p:nvSpPr>
        <p:spPr>
          <a:xfrm>
            <a:off x="0" y="9378824"/>
            <a:ext cx="2945659" cy="4954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378824"/>
            <a:ext cx="2945659" cy="495426"/>
          </a:xfrm>
          <a:prstGeom prst="rect">
            <a:avLst/>
          </a:prstGeom>
        </p:spPr>
        <p:txBody>
          <a:bodyPr vert="horz" lIns="91440" tIns="45720" rIns="91440" bIns="45720" rtlCol="0" anchor="b"/>
          <a:lstStyle>
            <a:lvl1pPr algn="r">
              <a:defRPr sz="1200"/>
            </a:lvl1pPr>
          </a:lstStyle>
          <a:p>
            <a:fld id="{F703E689-0738-41FD-9961-8DE0D82BBC8D}" type="slidenum">
              <a:rPr lang="en-GB" smtClean="0"/>
              <a:t>‹#›</a:t>
            </a:fld>
            <a:endParaRPr lang="en-GB"/>
          </a:p>
        </p:txBody>
      </p:sp>
    </p:spTree>
    <p:extLst>
      <p:ext uri="{BB962C8B-B14F-4D97-AF65-F5344CB8AC3E}">
        <p14:creationId xmlns:p14="http://schemas.microsoft.com/office/powerpoint/2010/main" val="31023062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542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5427"/>
          </a:xfrm>
          <a:prstGeom prst="rect">
            <a:avLst/>
          </a:prstGeom>
        </p:spPr>
        <p:txBody>
          <a:bodyPr vert="horz" lIns="91440" tIns="45720" rIns="91440" bIns="45720" rtlCol="0"/>
          <a:lstStyle>
            <a:lvl1pPr algn="r">
              <a:defRPr sz="1200"/>
            </a:lvl1pPr>
          </a:lstStyle>
          <a:p>
            <a:fld id="{866094A1-401B-4C06-A0F8-16953592299A}" type="datetimeFigureOut">
              <a:rPr lang="en-GB" smtClean="0"/>
              <a:t>17/04/2024</a:t>
            </a:fld>
            <a:endParaRPr lang="en-GB"/>
          </a:p>
        </p:txBody>
      </p:sp>
      <p:sp>
        <p:nvSpPr>
          <p:cNvPr id="4" name="Slide Image Placeholder 3"/>
          <p:cNvSpPr>
            <a:spLocks noGrp="1" noRot="1" noChangeAspect="1"/>
          </p:cNvSpPr>
          <p:nvPr>
            <p:ph type="sldImg" idx="2"/>
          </p:nvPr>
        </p:nvSpPr>
        <p:spPr>
          <a:xfrm>
            <a:off x="436563" y="1233488"/>
            <a:ext cx="5924550" cy="3333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51983"/>
            <a:ext cx="5438140" cy="3887986"/>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8824"/>
            <a:ext cx="2945659" cy="4954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378824"/>
            <a:ext cx="2945659" cy="495426"/>
          </a:xfrm>
          <a:prstGeom prst="rect">
            <a:avLst/>
          </a:prstGeom>
        </p:spPr>
        <p:txBody>
          <a:bodyPr vert="horz" lIns="91440" tIns="45720" rIns="91440" bIns="45720" rtlCol="0" anchor="b"/>
          <a:lstStyle>
            <a:lvl1pPr algn="r">
              <a:defRPr sz="1200"/>
            </a:lvl1pPr>
          </a:lstStyle>
          <a:p>
            <a:fld id="{19B65F48-6AA9-4984-8E1C-A1E4E9072F78}" type="slidenum">
              <a:rPr lang="en-GB" smtClean="0"/>
              <a:t>‹#›</a:t>
            </a:fld>
            <a:endParaRPr lang="en-GB"/>
          </a:p>
        </p:txBody>
      </p:sp>
    </p:spTree>
    <p:extLst>
      <p:ext uri="{BB962C8B-B14F-4D97-AF65-F5344CB8AC3E}">
        <p14:creationId xmlns:p14="http://schemas.microsoft.com/office/powerpoint/2010/main" val="2371783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B65F48-6AA9-4984-8E1C-A1E4E9072F78}" type="slidenum">
              <a:rPr lang="en-GB" smtClean="0"/>
              <a:t>1</a:t>
            </a:fld>
            <a:endParaRPr lang="en-GB"/>
          </a:p>
        </p:txBody>
      </p:sp>
    </p:spTree>
    <p:extLst>
      <p:ext uri="{BB962C8B-B14F-4D97-AF65-F5344CB8AC3E}">
        <p14:creationId xmlns:p14="http://schemas.microsoft.com/office/powerpoint/2010/main" val="22020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Project…</a:t>
            </a:r>
          </a:p>
          <a:p>
            <a:endParaRPr lang="en-GB" dirty="0" smtClean="0"/>
          </a:p>
          <a:p>
            <a:r>
              <a:rPr lang="en-GB" dirty="0" smtClean="0"/>
              <a:t>This programme looks at </a:t>
            </a:r>
            <a:r>
              <a:rPr lang="en-GB" sz="1200" kern="1200" dirty="0" smtClean="0">
                <a:solidFill>
                  <a:schemeClr val="tx1"/>
                </a:solidFill>
                <a:effectLst/>
                <a:latin typeface="+mn-lt"/>
                <a:ea typeface="+mn-ea"/>
                <a:cs typeface="+mn-cs"/>
              </a:rPr>
              <a:t>looks at developing novel techniques to improve or enhance the manufacture of energetic materials.</a:t>
            </a:r>
          </a:p>
          <a:p>
            <a:r>
              <a:rPr lang="en-GB" sz="1200" kern="1200" dirty="0" smtClean="0">
                <a:solidFill>
                  <a:schemeClr val="tx1"/>
                </a:solidFill>
                <a:effectLst/>
                <a:latin typeface="+mn-lt"/>
                <a:ea typeface="+mn-ea"/>
                <a:cs typeface="+mn-cs"/>
              </a:rPr>
              <a:t>Emerging manufacturing techniques, such as Resonant Acoustic Mixing (RAM) and Additive Manufacture (AM), are being explored for use within the energetics industry.</a:t>
            </a:r>
          </a:p>
          <a:p>
            <a:r>
              <a:rPr lang="en-GB" sz="1200" kern="1200" dirty="0" smtClean="0">
                <a:solidFill>
                  <a:schemeClr val="tx1"/>
                </a:solidFill>
                <a:effectLst/>
                <a:latin typeface="+mn-lt"/>
                <a:ea typeface="+mn-ea"/>
                <a:cs typeface="+mn-cs"/>
              </a:rPr>
              <a:t>In this project, RAM provides the ability to rapidly prototype and mix formulations for use in a customised paste extrusion 3D printer.</a:t>
            </a:r>
          </a:p>
          <a:p>
            <a:r>
              <a:rPr lang="en-GB" sz="1200" kern="1200" dirty="0" smtClean="0">
                <a:solidFill>
                  <a:schemeClr val="tx1"/>
                </a:solidFill>
                <a:effectLst/>
                <a:latin typeface="+mn-lt"/>
                <a:ea typeface="+mn-ea"/>
                <a:cs typeface="+mn-cs"/>
              </a:rPr>
              <a:t>3D</a:t>
            </a:r>
            <a:r>
              <a:rPr lang="en-GB" sz="1200" kern="1200" baseline="0" dirty="0" smtClean="0">
                <a:solidFill>
                  <a:schemeClr val="tx1"/>
                </a:solidFill>
                <a:effectLst/>
                <a:latin typeface="+mn-lt"/>
                <a:ea typeface="+mn-ea"/>
                <a:cs typeface="+mn-cs"/>
              </a:rPr>
              <a:t> printing</a:t>
            </a:r>
            <a:r>
              <a:rPr lang="en-GB" sz="1200" kern="1200" dirty="0" smtClean="0">
                <a:solidFill>
                  <a:schemeClr val="tx1"/>
                </a:solidFill>
                <a:effectLst/>
                <a:latin typeface="+mn-lt"/>
                <a:ea typeface="+mn-ea"/>
                <a:cs typeface="+mn-cs"/>
              </a:rPr>
              <a:t> is desired because of its ability to produce bespoke shaped energetic charges at any time or place. Unfortunately, the downside to AM is that specific material properties are required by the formulation in order to produce a successful print, which can often be a trade-off between energetic loading and print quality. Additionally the number and size of charges produced per print is restricted by the size of the print bed and by the capacity of the material loading vessel. </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2</a:t>
            </a:fld>
            <a:endParaRPr lang="en-GB"/>
          </a:p>
        </p:txBody>
      </p:sp>
    </p:spTree>
    <p:extLst>
      <p:ext uri="{BB962C8B-B14F-4D97-AF65-F5344CB8AC3E}">
        <p14:creationId xmlns:p14="http://schemas.microsoft.com/office/powerpoint/2010/main" val="2515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Read slide…</a:t>
            </a:r>
          </a:p>
          <a:p>
            <a:r>
              <a:rPr lang="en-GB" sz="1200" kern="1200" dirty="0" smtClean="0">
                <a:solidFill>
                  <a:schemeClr val="tx1"/>
                </a:solidFill>
                <a:effectLst/>
                <a:latin typeface="+mn-lt"/>
                <a:ea typeface="+mn-ea"/>
                <a:cs typeface="+mn-cs"/>
              </a:rPr>
              <a:t>To accomplish</a:t>
            </a:r>
            <a:r>
              <a:rPr lang="en-GB" sz="1200" kern="1200" baseline="0" dirty="0" smtClean="0">
                <a:solidFill>
                  <a:schemeClr val="tx1"/>
                </a:solidFill>
                <a:effectLst/>
                <a:latin typeface="+mn-lt"/>
                <a:ea typeface="+mn-ea"/>
                <a:cs typeface="+mn-cs"/>
              </a:rPr>
              <a:t> the objectives, I </a:t>
            </a:r>
            <a:r>
              <a:rPr lang="en-GB" sz="1200" kern="1200" dirty="0" smtClean="0">
                <a:solidFill>
                  <a:schemeClr val="tx1"/>
                </a:solidFill>
                <a:effectLst/>
                <a:latin typeface="+mn-lt"/>
                <a:ea typeface="+mn-ea"/>
                <a:cs typeface="+mn-cs"/>
              </a:rPr>
              <a:t>carried out a series of activities. This included; the creation of a dye colour chart, print bed testing, hex vessel commissioning and a solids loading investigation. </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3</a:t>
            </a:fld>
            <a:endParaRPr lang="en-GB"/>
          </a:p>
        </p:txBody>
      </p:sp>
    </p:spTree>
    <p:extLst>
      <p:ext uri="{BB962C8B-B14F-4D97-AF65-F5344CB8AC3E}">
        <p14:creationId xmlns:p14="http://schemas.microsoft.com/office/powerpoint/2010/main" val="1605789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next slide cover the research</a:t>
            </a:r>
            <a:r>
              <a:rPr lang="en-GB" baseline="0" dirty="0" smtClean="0"/>
              <a:t> section of my project </a:t>
            </a:r>
            <a:r>
              <a:rPr lang="en-GB" b="1" baseline="0" dirty="0" smtClean="0"/>
              <a:t>including:</a:t>
            </a:r>
            <a:endParaRPr lang="en-GB" b="1" dirty="0"/>
          </a:p>
        </p:txBody>
      </p:sp>
      <p:sp>
        <p:nvSpPr>
          <p:cNvPr id="4" name="Slide Number Placeholder 3"/>
          <p:cNvSpPr>
            <a:spLocks noGrp="1"/>
          </p:cNvSpPr>
          <p:nvPr>
            <p:ph type="sldNum" sz="quarter" idx="10"/>
          </p:nvPr>
        </p:nvSpPr>
        <p:spPr/>
        <p:txBody>
          <a:bodyPr/>
          <a:lstStyle/>
          <a:p>
            <a:fld id="{19B65F48-6AA9-4984-8E1C-A1E4E9072F78}" type="slidenum">
              <a:rPr lang="en-GB" smtClean="0"/>
              <a:t>4</a:t>
            </a:fld>
            <a:endParaRPr lang="en-GB"/>
          </a:p>
        </p:txBody>
      </p:sp>
    </p:spTree>
    <p:extLst>
      <p:ext uri="{BB962C8B-B14F-4D97-AF65-F5344CB8AC3E}">
        <p14:creationId xmlns:p14="http://schemas.microsoft.com/office/powerpoint/2010/main" val="4107192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3D printing, also known as AM, is a process of creating an object one layer at a time. It has become more widely accessible as the cost of the technology has reduced over time and open-source resources have become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Back</a:t>
            </a:r>
            <a:r>
              <a:rPr lang="en-GB" sz="1200" b="1" i="0" kern="1200" baseline="0" dirty="0" smtClean="0">
                <a:solidFill>
                  <a:schemeClr val="tx1"/>
                </a:solidFill>
                <a:effectLst/>
                <a:latin typeface="+mn-lt"/>
                <a:ea typeface="+mn-ea"/>
                <a:cs typeface="+mn-cs"/>
              </a:rPr>
              <a:t> to slide for advantages…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smtClean="0">
                <a:solidFill>
                  <a:schemeClr val="tx1"/>
                </a:solidFill>
                <a:effectLst/>
                <a:latin typeface="+mn-lt"/>
                <a:ea typeface="+mn-ea"/>
                <a:cs typeface="+mn-cs"/>
              </a:rPr>
              <a:t>Provide benefits to the construction, pharmaceuticals, agriculture and transport industries.</a:t>
            </a:r>
          </a:p>
          <a:p>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5</a:t>
            </a:fld>
            <a:endParaRPr lang="en-GB"/>
          </a:p>
        </p:txBody>
      </p:sp>
    </p:spTree>
    <p:extLst>
      <p:ext uri="{BB962C8B-B14F-4D97-AF65-F5344CB8AC3E}">
        <p14:creationId xmlns:p14="http://schemas.microsoft.com/office/powerpoint/2010/main" val="516859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Focussing</a:t>
            </a:r>
            <a:r>
              <a:rPr lang="en-GB" baseline="0" dirty="0" smtClean="0"/>
              <a:t> on material extrusion technique. There are fewer initiating stimuli such as electrostatic or thermal energy during manufacture, so it is more suited to energetic formulations.</a:t>
            </a:r>
          </a:p>
          <a:p>
            <a:r>
              <a:rPr lang="en-GB" baseline="0" dirty="0" smtClean="0"/>
              <a:t>Additionally the Fused Deposition Modelling (FDM) printers that use this technique are easier to modify for use with energetic materials and are relatively cheap to procure.</a:t>
            </a:r>
          </a:p>
          <a:p>
            <a:r>
              <a:rPr lang="en-GB" baseline="0" dirty="0" smtClean="0"/>
              <a:t>MikeBot is a type of rheometer that measures the force applied to a known set of geometries to calculate an extrusion pressure.</a:t>
            </a:r>
          </a:p>
          <a:p>
            <a:r>
              <a:rPr lang="en-GB" baseline="0" dirty="0" smtClean="0"/>
              <a:t>EPIM used in the experiments, nominally 80% Melamine (RDX replacement) and 20% Dymax (UV curable binder).</a:t>
            </a:r>
          </a:p>
          <a:p>
            <a:r>
              <a:rPr lang="en-GB" baseline="0" dirty="0" smtClean="0"/>
              <a:t>Allows science to be conducted in a simplified way and to allow safety and method development before using live materials.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6</a:t>
            </a:fld>
            <a:endParaRPr lang="en-GB"/>
          </a:p>
        </p:txBody>
      </p:sp>
    </p:spTree>
    <p:extLst>
      <p:ext uri="{BB962C8B-B14F-4D97-AF65-F5344CB8AC3E}">
        <p14:creationId xmlns:p14="http://schemas.microsoft.com/office/powerpoint/2010/main" val="2473425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An emerging mixing process that utilises a vibrating platform to generate material movement through sound-induced interactions.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Dramatically reduces processing time compared</a:t>
            </a:r>
            <a:r>
              <a:rPr lang="en-GB" baseline="0" dirty="0" smtClean="0"/>
              <a:t> to traditional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Currently available at up to a 420kg scale, the capacity is still lower than other industrial methods however it is optimal for lab scale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phenomenon of resonance allows high amplitude, rapid and uniform mixing at a reduced power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MIC concept allows the vessel to double as the final container of the material, removing waste during transfer processes. I.e. shaped charge.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a:t>
            </a:r>
            <a:r>
              <a:rPr lang="en-GB" baseline="0" dirty="0" smtClean="0"/>
              <a:t> safe mixing method due to remote operation and no interior moving parts, removing human interaction.</a:t>
            </a:r>
            <a:endParaRPr lang="en-GB" dirty="0" smtClean="0"/>
          </a:p>
          <a:p>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7</a:t>
            </a:fld>
            <a:endParaRPr lang="en-GB"/>
          </a:p>
        </p:txBody>
      </p:sp>
    </p:spTree>
    <p:extLst>
      <p:ext uri="{BB962C8B-B14F-4D97-AF65-F5344CB8AC3E}">
        <p14:creationId xmlns:p14="http://schemas.microsoft.com/office/powerpoint/2010/main" val="178814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next slides cover the experimental</a:t>
            </a:r>
            <a:r>
              <a:rPr lang="en-GB" baseline="0" dirty="0" smtClean="0"/>
              <a:t> methods section of my </a:t>
            </a:r>
            <a:r>
              <a:rPr lang="en-GB" b="0" baseline="0" dirty="0" smtClean="0"/>
              <a:t>project which cover the tests carried out </a:t>
            </a:r>
            <a:r>
              <a:rPr lang="en-GB" b="1" baseline="0" dirty="0" smtClean="0"/>
              <a:t>including:</a:t>
            </a:r>
            <a:endParaRPr lang="en-GB" b="1" dirty="0"/>
          </a:p>
        </p:txBody>
      </p:sp>
      <p:sp>
        <p:nvSpPr>
          <p:cNvPr id="4" name="Slide Number Placeholder 3"/>
          <p:cNvSpPr>
            <a:spLocks noGrp="1"/>
          </p:cNvSpPr>
          <p:nvPr>
            <p:ph type="sldNum" sz="quarter" idx="10"/>
          </p:nvPr>
        </p:nvSpPr>
        <p:spPr/>
        <p:txBody>
          <a:bodyPr/>
          <a:lstStyle/>
          <a:p>
            <a:fld id="{19B65F48-6AA9-4984-8E1C-A1E4E9072F78}" type="slidenum">
              <a:rPr lang="en-GB" smtClean="0"/>
              <a:t>8</a:t>
            </a:fld>
            <a:endParaRPr lang="en-GB"/>
          </a:p>
        </p:txBody>
      </p:sp>
    </p:spTree>
    <p:extLst>
      <p:ext uri="{BB962C8B-B14F-4D97-AF65-F5344CB8AC3E}">
        <p14:creationId xmlns:p14="http://schemas.microsoft.com/office/powerpoint/2010/main" val="3522585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New vessel needed to be tested for compatibility with the LabRAM II.</a:t>
            </a:r>
          </a:p>
          <a:p>
            <a:r>
              <a:rPr lang="en-GB" dirty="0" smtClean="0"/>
              <a:t>Build confidence in the construction and mix quality of the vessel.</a:t>
            </a:r>
          </a:p>
          <a:p>
            <a:r>
              <a:rPr lang="en-GB" dirty="0" smtClean="0"/>
              <a:t>G-ramp used to assess structural integrity.</a:t>
            </a:r>
          </a:p>
          <a:p>
            <a:r>
              <a:rPr lang="en-GB" dirty="0" smtClean="0"/>
              <a:t>Material</a:t>
            </a:r>
            <a:r>
              <a:rPr lang="en-GB" baseline="0" dirty="0" smtClean="0"/>
              <a:t> analysis conducted on the MikeBot for formulations mixed in the vessel.</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9</a:t>
            </a:fld>
            <a:endParaRPr lang="en-GB"/>
          </a:p>
        </p:txBody>
      </p:sp>
    </p:spTree>
    <p:extLst>
      <p:ext uri="{BB962C8B-B14F-4D97-AF65-F5344CB8AC3E}">
        <p14:creationId xmlns:p14="http://schemas.microsoft.com/office/powerpoint/2010/main" val="6161334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Choose vessel based on</a:t>
            </a:r>
            <a:r>
              <a:rPr lang="en-GB" baseline="0" dirty="0" smtClean="0"/>
              <a:t> experiment. One time mix vs 6 different formulations/repeats.</a:t>
            </a:r>
          </a:p>
          <a:p>
            <a:r>
              <a:rPr lang="en-GB" baseline="0" dirty="0" smtClean="0"/>
              <a:t>Use spreadsheet to set out the formulation and record the mass added using the balance.</a:t>
            </a:r>
          </a:p>
          <a:p>
            <a:r>
              <a:rPr lang="en-GB" dirty="0" smtClean="0"/>
              <a:t>Mix</a:t>
            </a:r>
            <a:r>
              <a:rPr lang="en-GB" baseline="0" dirty="0" smtClean="0"/>
              <a:t> the material and load into the MikeBot. Run the scripts to collect extrusion pressure data.</a:t>
            </a:r>
          </a:p>
          <a:p>
            <a:r>
              <a:rPr lang="en-GB" baseline="0" dirty="0" smtClean="0"/>
              <a:t>This was performed on mixes from the Hex-Vessel that contained either a range of dyes or a variety of solids loading.</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10</a:t>
            </a:fld>
            <a:endParaRPr lang="en-GB"/>
          </a:p>
        </p:txBody>
      </p:sp>
    </p:spTree>
    <p:extLst>
      <p:ext uri="{BB962C8B-B14F-4D97-AF65-F5344CB8AC3E}">
        <p14:creationId xmlns:p14="http://schemas.microsoft.com/office/powerpoint/2010/main" val="2826668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Aim</a:t>
            </a:r>
            <a:r>
              <a:rPr lang="en-GB" baseline="0" dirty="0" smtClean="0"/>
              <a:t> is to identify</a:t>
            </a:r>
            <a:r>
              <a:rPr lang="en-GB" dirty="0" smtClean="0"/>
              <a:t> the best candidate for the print bed of a 3D printer from a</a:t>
            </a:r>
            <a:r>
              <a:rPr lang="en-GB" baseline="0" dirty="0" smtClean="0"/>
              <a:t> selection of materials.</a:t>
            </a:r>
          </a:p>
          <a:p>
            <a:r>
              <a:rPr lang="en-GB" baseline="0" dirty="0" smtClean="0"/>
              <a:t>Printability was measured by the materials ability to initially stick to the print bed.</a:t>
            </a:r>
          </a:p>
          <a:p>
            <a:r>
              <a:rPr lang="en-GB" baseline="0" dirty="0" smtClean="0"/>
              <a:t>Removability was tested after the prints by trying to remove the material with escalating force and tools.</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11</a:t>
            </a:fld>
            <a:endParaRPr lang="en-GB"/>
          </a:p>
        </p:txBody>
      </p:sp>
    </p:spTree>
    <p:extLst>
      <p:ext uri="{BB962C8B-B14F-4D97-AF65-F5344CB8AC3E}">
        <p14:creationId xmlns:p14="http://schemas.microsoft.com/office/powerpoint/2010/main" val="515828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next slides contain the results of the previously discussed experiments </a:t>
            </a:r>
            <a:r>
              <a:rPr lang="en-GB" b="1" baseline="0" dirty="0" smtClean="0"/>
              <a:t>including:</a:t>
            </a:r>
            <a:endParaRPr lang="en-GB" b="1" dirty="0"/>
          </a:p>
        </p:txBody>
      </p:sp>
      <p:sp>
        <p:nvSpPr>
          <p:cNvPr id="4" name="Slide Number Placeholder 3"/>
          <p:cNvSpPr>
            <a:spLocks noGrp="1"/>
          </p:cNvSpPr>
          <p:nvPr>
            <p:ph type="sldNum" sz="quarter" idx="10"/>
          </p:nvPr>
        </p:nvSpPr>
        <p:spPr/>
        <p:txBody>
          <a:bodyPr/>
          <a:lstStyle/>
          <a:p>
            <a:fld id="{19B65F48-6AA9-4984-8E1C-A1E4E9072F78}" type="slidenum">
              <a:rPr lang="en-GB" smtClean="0"/>
              <a:t>12</a:t>
            </a:fld>
            <a:endParaRPr lang="en-GB"/>
          </a:p>
        </p:txBody>
      </p:sp>
    </p:spTree>
    <p:extLst>
      <p:ext uri="{BB962C8B-B14F-4D97-AF65-F5344CB8AC3E}">
        <p14:creationId xmlns:p14="http://schemas.microsoft.com/office/powerpoint/2010/main" val="3757456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Hex-vessel</a:t>
            </a:r>
            <a:r>
              <a:rPr lang="en-GB" baseline="0" dirty="0" smtClean="0"/>
              <a:t> was used to compare different s</a:t>
            </a:r>
            <a:r>
              <a:rPr lang="en-GB" dirty="0" smtClean="0"/>
              <a:t>olids </a:t>
            </a:r>
            <a:r>
              <a:rPr lang="en-GB" dirty="0" smtClean="0"/>
              <a:t>loadings – the quantity of Melamine,</a:t>
            </a:r>
            <a:r>
              <a:rPr lang="en-GB" baseline="0" dirty="0" smtClean="0"/>
              <a:t> decreases as the binder quantity increases. Binder content r</a:t>
            </a:r>
            <a:r>
              <a:rPr lang="en-GB" dirty="0" smtClean="0"/>
              <a:t>anged from 22-24.5%</a:t>
            </a:r>
            <a:r>
              <a:rPr lang="en-GB" baseline="0" dirty="0" smtClean="0"/>
              <a:t> in this experiment.</a:t>
            </a:r>
          </a:p>
          <a:p>
            <a:r>
              <a:rPr lang="en-GB" dirty="0" smtClean="0"/>
              <a:t>Extrudability</a:t>
            </a:r>
            <a:r>
              <a:rPr lang="en-GB" baseline="0" dirty="0" smtClean="0"/>
              <a:t> increases as the binder increases. Not perfect yet.</a:t>
            </a:r>
          </a:p>
          <a:p>
            <a:r>
              <a:rPr lang="en-GB" dirty="0" smtClean="0"/>
              <a:t>Syringe</a:t>
            </a:r>
            <a:r>
              <a:rPr lang="en-GB" baseline="0" dirty="0" smtClean="0"/>
              <a:t> 1 exhibits a major dip in the extrusion pressure at 10mm displacement, which I hypothesise to be caused by an air bubble in the material.</a:t>
            </a:r>
          </a:p>
          <a:p>
            <a:r>
              <a:rPr lang="en-GB" baseline="0" dirty="0" smtClean="0"/>
              <a:t>The material is hand stemmed into the MikeBot container so it might not have been perfect, causing a brief drop in pressure that then returns to its original gradient.</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13</a:t>
            </a:fld>
            <a:endParaRPr lang="en-GB"/>
          </a:p>
        </p:txBody>
      </p:sp>
    </p:spTree>
    <p:extLst>
      <p:ext uri="{BB962C8B-B14F-4D97-AF65-F5344CB8AC3E}">
        <p14:creationId xmlns:p14="http://schemas.microsoft.com/office/powerpoint/2010/main" val="41960838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Pictures were taken of a mix at 5 intervals in a 6.5 minute RA</a:t>
            </a:r>
            <a:r>
              <a:rPr lang="en-GB" baseline="0" dirty="0" smtClean="0"/>
              <a:t>M mix.</a:t>
            </a:r>
          </a:p>
          <a:p>
            <a:r>
              <a:rPr lang="en-GB" dirty="0" smtClean="0"/>
              <a:t>We</a:t>
            </a:r>
            <a:r>
              <a:rPr lang="en-GB" baseline="0" dirty="0" smtClean="0"/>
              <a:t> were confident that the material was mixed quite well at the end so it can be used as a reference image for other mixes.</a:t>
            </a:r>
          </a:p>
          <a:p>
            <a:r>
              <a:rPr lang="en-GB" baseline="0" dirty="0" smtClean="0"/>
              <a:t>Particularly the stages: clumped material, consolidation and finally a smooth surface sheen.</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14</a:t>
            </a:fld>
            <a:endParaRPr lang="en-GB"/>
          </a:p>
        </p:txBody>
      </p:sp>
    </p:spTree>
    <p:extLst>
      <p:ext uri="{BB962C8B-B14F-4D97-AF65-F5344CB8AC3E}">
        <p14:creationId xmlns:p14="http://schemas.microsoft.com/office/powerpoint/2010/main" val="4059263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MikeBot analysis was also conducted on a series of formulations</a:t>
            </a:r>
            <a:r>
              <a:rPr lang="en-GB" baseline="0" dirty="0" smtClean="0"/>
              <a:t> that had different dyes but the same binder content.</a:t>
            </a:r>
          </a:p>
          <a:p>
            <a:r>
              <a:rPr lang="en-GB" dirty="0" smtClean="0"/>
              <a:t>The displacement was nearly double</a:t>
            </a:r>
            <a:r>
              <a:rPr lang="en-GB" baseline="0" dirty="0" smtClean="0"/>
              <a:t> that of the liquid dye analysis with each exhibiting a shallower gradient.</a:t>
            </a:r>
          </a:p>
          <a:p>
            <a:r>
              <a:rPr lang="en-GB" baseline="0" dirty="0" smtClean="0"/>
              <a:t>Graphite exhibited this behaviour particularly well and would be a good candidate for an inert dye.</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15</a:t>
            </a:fld>
            <a:endParaRPr lang="en-GB"/>
          </a:p>
        </p:txBody>
      </p:sp>
    </p:spTree>
    <p:extLst>
      <p:ext uri="{BB962C8B-B14F-4D97-AF65-F5344CB8AC3E}">
        <p14:creationId xmlns:p14="http://schemas.microsoft.com/office/powerpoint/2010/main" val="35378576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B65F48-6AA9-4984-8E1C-A1E4E9072F78}" type="slidenum">
              <a:rPr lang="en-GB" smtClean="0"/>
              <a:t>16</a:t>
            </a:fld>
            <a:endParaRPr lang="en-GB"/>
          </a:p>
        </p:txBody>
      </p:sp>
    </p:spTree>
    <p:extLst>
      <p:ext uri="{BB962C8B-B14F-4D97-AF65-F5344CB8AC3E}">
        <p14:creationId xmlns:p14="http://schemas.microsoft.com/office/powerpoint/2010/main" val="3568565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Hex-Vessel commissioning and scale-up tests. The vessel is now serviceable and deemed</a:t>
            </a:r>
            <a:r>
              <a:rPr lang="en-GB" baseline="0" dirty="0" smtClean="0"/>
              <a:t> compatible with the LabRAM II after various engineering tweaks.</a:t>
            </a:r>
            <a:endParaRPr lang="en-GB" dirty="0" smtClean="0"/>
          </a:p>
          <a:p>
            <a:r>
              <a:rPr lang="en-GB" dirty="0" smtClean="0"/>
              <a:t>Dye colour chart produced</a:t>
            </a:r>
            <a:r>
              <a:rPr lang="en-GB" baseline="0" dirty="0" smtClean="0"/>
              <a:t> to allow the comparison of future formulations work.</a:t>
            </a:r>
          </a:p>
          <a:p>
            <a:endParaRPr lang="en-GB" dirty="0" smtClean="0"/>
          </a:p>
          <a:p>
            <a:r>
              <a:rPr lang="en-GB" dirty="0" smtClean="0"/>
              <a:t>Decreasing</a:t>
            </a:r>
            <a:r>
              <a:rPr lang="en-GB" baseline="0" dirty="0" smtClean="0"/>
              <a:t> the </a:t>
            </a:r>
            <a:r>
              <a:rPr lang="en-GB" dirty="0" smtClean="0"/>
              <a:t>solids loading increases the extrudability of a material. Good for 3D printing.</a:t>
            </a:r>
            <a:r>
              <a:rPr lang="en-GB" baseline="0" dirty="0" smtClean="0"/>
              <a:t> Bad for explosive performance.</a:t>
            </a:r>
            <a:endParaRPr lang="en-GB" dirty="0" smtClean="0"/>
          </a:p>
          <a:p>
            <a:r>
              <a:rPr lang="en-GB" dirty="0" smtClean="0"/>
              <a:t>Little</a:t>
            </a:r>
            <a:r>
              <a:rPr lang="en-GB" baseline="0" dirty="0" smtClean="0"/>
              <a:t> difference was seen between the various powder dyes but overall they performed much better than the liquid food dye.</a:t>
            </a:r>
            <a:endParaRPr lang="en-GB" dirty="0" smtClean="0"/>
          </a:p>
          <a:p>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17</a:t>
            </a:fld>
            <a:endParaRPr lang="en-GB"/>
          </a:p>
        </p:txBody>
      </p:sp>
    </p:spTree>
    <p:extLst>
      <p:ext uri="{BB962C8B-B14F-4D97-AF65-F5344CB8AC3E}">
        <p14:creationId xmlns:p14="http://schemas.microsoft.com/office/powerpoint/2010/main" val="17013498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Features – water</a:t>
            </a:r>
            <a:r>
              <a:rPr lang="en-GB" baseline="0" dirty="0" smtClean="0"/>
              <a:t> jacket for heating and cooling, the ability to pull a vacuum.</a:t>
            </a:r>
          </a:p>
          <a:p>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18</a:t>
            </a:fld>
            <a:endParaRPr lang="en-GB"/>
          </a:p>
        </p:txBody>
      </p:sp>
    </p:spTree>
    <p:extLst>
      <p:ext uri="{BB962C8B-B14F-4D97-AF65-F5344CB8AC3E}">
        <p14:creationId xmlns:p14="http://schemas.microsoft.com/office/powerpoint/2010/main" val="23868737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During this project I learnt the importance of planning and note taking whilst conducting the extensive list of mixes and the respective analysis. I believe I set out reasonable goals, conducted experiments and collected data to provide confidence in my findings. I gained important knowledge on PBX and propellant formulations whilst manufacturing the inert simulations and developed my understanding of the importance of flow mechanics in AM applications.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improve my project, a better camera could have been used as many of the photos taken were blurry or lacked detail. This was not conducive to gathering usable qualitative images for analysis. Additionally, sorting and labelling all of the pictures after the experiments was time consuming and should’ve been done as the photos were taken.</a:t>
            </a:r>
            <a:endParaRPr lang="en-GB" dirty="0"/>
          </a:p>
        </p:txBody>
      </p:sp>
      <p:sp>
        <p:nvSpPr>
          <p:cNvPr id="4" name="Slide Number Placeholder 3"/>
          <p:cNvSpPr>
            <a:spLocks noGrp="1"/>
          </p:cNvSpPr>
          <p:nvPr>
            <p:ph type="sldNum" sz="quarter" idx="10"/>
          </p:nvPr>
        </p:nvSpPr>
        <p:spPr/>
        <p:txBody>
          <a:bodyPr/>
          <a:lstStyle/>
          <a:p>
            <a:fld id="{19B65F48-6AA9-4984-8E1C-A1E4E9072F78}" type="slidenum">
              <a:rPr lang="en-GB" smtClean="0"/>
              <a:t>19</a:t>
            </a:fld>
            <a:endParaRPr lang="en-GB"/>
          </a:p>
        </p:txBody>
      </p:sp>
    </p:spTree>
    <p:extLst>
      <p:ext uri="{BB962C8B-B14F-4D97-AF65-F5344CB8AC3E}">
        <p14:creationId xmlns:p14="http://schemas.microsoft.com/office/powerpoint/2010/main" val="9646995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B65F48-6AA9-4984-8E1C-A1E4E9072F78}" type="slidenum">
              <a:rPr lang="en-GB" smtClean="0"/>
              <a:t>20</a:t>
            </a:fld>
            <a:endParaRPr lang="en-GB"/>
          </a:p>
        </p:txBody>
      </p:sp>
    </p:spTree>
    <p:extLst>
      <p:ext uri="{BB962C8B-B14F-4D97-AF65-F5344CB8AC3E}">
        <p14:creationId xmlns:p14="http://schemas.microsoft.com/office/powerpoint/2010/main" val="1007476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latin typeface="Arial" panose="020B0604020202020204" pitchFamily="34" charset="0"/>
                <a:cs typeface="Arial" panose="020B0604020202020204" pitchFamily="34" charset="0"/>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latin typeface="Arial" panose="020B0604020202020204" pitchFamily="34" charset="0"/>
                <a:cs typeface="Arial" panose="020B0604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3129"/>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3129"/>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26.jpe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31.jpeg"/></Relationships>
</file>

<file path=ppt/slides/_rels/slide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9.xml"/><Relationship Id="rId4" Type="http://schemas.openxmlformats.org/officeDocument/2006/relationships/image" Target="../media/image38.jpeg"/></Relationships>
</file>

<file path=ppt/slides/_rels/slide15.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864148"/>
            <a:ext cx="4535079" cy="3141010"/>
          </a:xfrm>
        </p:spPr>
        <p:txBody>
          <a:bodyPr/>
          <a:lstStyle/>
          <a:p>
            <a:pPr>
              <a:lnSpc>
                <a:spcPct val="100000"/>
              </a:lnSpc>
            </a:pPr>
            <a:r>
              <a:rPr lang="en-GB" sz="3600" dirty="0"/>
              <a:t>Validation of a </a:t>
            </a:r>
            <a:r>
              <a:rPr lang="en-GB" sz="3600" dirty="0" smtClean="0"/>
              <a:t>novel</a:t>
            </a:r>
            <a:br>
              <a:rPr lang="en-GB" sz="3600" dirty="0" smtClean="0"/>
            </a:br>
            <a:r>
              <a:rPr lang="en-GB" sz="3600" dirty="0" smtClean="0"/>
              <a:t>asymmetric RAM vessel to</a:t>
            </a:r>
            <a:br>
              <a:rPr lang="en-GB" sz="3600" dirty="0" smtClean="0"/>
            </a:br>
            <a:r>
              <a:rPr lang="en-GB" sz="3600" dirty="0" smtClean="0"/>
              <a:t>enable </a:t>
            </a:r>
            <a:r>
              <a:rPr lang="en-GB" sz="3600" dirty="0"/>
              <a:t>the scale-up </a:t>
            </a:r>
            <a:r>
              <a:rPr lang="en-GB" sz="3600" dirty="0" smtClean="0"/>
              <a:t>of</a:t>
            </a:r>
            <a:br>
              <a:rPr lang="en-GB" sz="3600" dirty="0" smtClean="0"/>
            </a:br>
            <a:r>
              <a:rPr lang="en-GB" sz="3600" dirty="0" smtClean="0"/>
              <a:t>mixed in </a:t>
            </a:r>
            <a:r>
              <a:rPr lang="en-GB" sz="3600" dirty="0"/>
              <a:t>case </a:t>
            </a:r>
            <a:r>
              <a:rPr lang="en-GB" sz="3600" dirty="0" smtClean="0"/>
              <a:t>energetic</a:t>
            </a:r>
            <a:br>
              <a:rPr lang="en-GB" sz="3600" dirty="0" smtClean="0"/>
            </a:br>
            <a:r>
              <a:rPr lang="en-GB" sz="3600" dirty="0" smtClean="0"/>
              <a:t>paste explosives</a:t>
            </a:r>
            <a:endParaRPr lang="en-GB" sz="3600" dirty="0"/>
          </a:p>
        </p:txBody>
      </p:sp>
      <p:sp>
        <p:nvSpPr>
          <p:cNvPr id="3" name="Content Placeholder 2">
            <a:extLst>
              <a:ext uri="{FF2B5EF4-FFF2-40B4-BE49-F238E27FC236}">
                <a16:creationId xmlns:a16="http://schemas.microsoft.com/office/drawing/2014/main" id="{7792F468-1F22-4EFA-A06A-156DBDDE1DD7}"/>
              </a:ext>
            </a:extLst>
          </p:cNvPr>
          <p:cNvSpPr>
            <a:spLocks noGrp="1"/>
          </p:cNvSpPr>
          <p:nvPr>
            <p:ph idx="10"/>
          </p:nvPr>
        </p:nvSpPr>
        <p:spPr>
          <a:xfrm>
            <a:off x="7222756" y="5317077"/>
            <a:ext cx="4535079" cy="1119705"/>
          </a:xfrm>
        </p:spPr>
        <p:txBody>
          <a:bodyPr/>
          <a:lstStyle/>
          <a:p>
            <a:pPr algn="r"/>
            <a:r>
              <a:rPr lang="en-US" sz="4000" dirty="0" smtClean="0"/>
              <a:t>James Howe</a:t>
            </a:r>
            <a:endParaRPr lang="en-US" sz="4000" dirty="0"/>
          </a:p>
          <a:p>
            <a:pPr algn="r"/>
            <a:r>
              <a:rPr lang="en-US" sz="4000" dirty="0" smtClean="0"/>
              <a:t>1910319</a:t>
            </a:r>
            <a:endParaRPr lang="en-US" sz="4000" dirty="0"/>
          </a:p>
        </p:txBody>
      </p:sp>
    </p:spTree>
    <p:extLst>
      <p:ext uri="{BB962C8B-B14F-4D97-AF65-F5344CB8AC3E}">
        <p14:creationId xmlns:p14="http://schemas.microsoft.com/office/powerpoint/2010/main" val="39865251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lstStyle/>
          <a:p>
            <a:r>
              <a:rPr lang="en-GB" dirty="0"/>
              <a:t>Project Background</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825625"/>
            <a:ext cx="7118906" cy="3575934"/>
          </a:xfrm>
        </p:spPr>
        <p:txBody>
          <a:bodyPr/>
          <a:lstStyle/>
          <a:p>
            <a:r>
              <a:rPr lang="en-GB" dirty="0" smtClean="0"/>
              <a:t>Future Energetics Core (FEC)</a:t>
            </a:r>
          </a:p>
          <a:p>
            <a:pPr lvl="1"/>
            <a:r>
              <a:rPr lang="en-GB" dirty="0" smtClean="0">
                <a:latin typeface="Arial" panose="020B0604020202020204" pitchFamily="34" charset="0"/>
                <a:cs typeface="Arial" panose="020B0604020202020204" pitchFamily="34" charset="0"/>
              </a:rPr>
              <a:t>Novel Manufacturing Work Package</a:t>
            </a:r>
          </a:p>
          <a:p>
            <a:pPr lvl="2"/>
            <a:r>
              <a:rPr lang="en-GB" dirty="0" smtClean="0"/>
              <a:t>My final project</a:t>
            </a:r>
          </a:p>
          <a:p>
            <a:pPr marL="0" indent="0">
              <a:buNone/>
            </a:pPr>
            <a:endParaRPr lang="en-GB" dirty="0" smtClean="0"/>
          </a:p>
          <a:p>
            <a:r>
              <a:rPr lang="en-GB" dirty="0" smtClean="0"/>
              <a:t>Resonant Acoustic Mixing (RAM) and 3D printing technologies</a:t>
            </a:r>
          </a:p>
          <a:p>
            <a:pPr lvl="1"/>
            <a:r>
              <a:rPr lang="en-GB" dirty="0" smtClean="0"/>
              <a:t>Rapid prototype development</a:t>
            </a:r>
          </a:p>
          <a:p>
            <a:pPr lvl="1"/>
            <a:r>
              <a:rPr lang="en-GB" dirty="0" smtClean="0"/>
              <a:t>Formulation advancements</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562850" y="3175954"/>
            <a:ext cx="4505815" cy="2440971"/>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7562850" y="136424"/>
            <a:ext cx="4505815" cy="3044197"/>
          </a:xfrm>
          <a:prstGeom prst="rect">
            <a:avLst/>
          </a:prstGeom>
        </p:spPr>
      </p:pic>
    </p:spTree>
    <p:extLst>
      <p:ext uri="{BB962C8B-B14F-4D97-AF65-F5344CB8AC3E}">
        <p14:creationId xmlns:p14="http://schemas.microsoft.com/office/powerpoint/2010/main" val="20045024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lstStyle/>
          <a:p>
            <a:r>
              <a:rPr lang="en-GB" dirty="0" smtClean="0"/>
              <a:t>Project Aim</a:t>
            </a:r>
            <a:endParaRPr lang="en-GB"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20" y="1825625"/>
            <a:ext cx="8486104" cy="3575934"/>
          </a:xfrm>
        </p:spPr>
        <p:txBody>
          <a:bodyPr>
            <a:normAutofit/>
          </a:bodyPr>
          <a:lstStyle/>
          <a:p>
            <a:pPr marL="0" indent="0">
              <a:buNone/>
            </a:pPr>
            <a:r>
              <a:rPr lang="en-GB" dirty="0" smtClean="0"/>
              <a:t>Commission a novel RAM vessel to enable a six-fold increase in mix capacity.</a:t>
            </a:r>
          </a:p>
          <a:p>
            <a:pPr marL="0" indent="0">
              <a:buNone/>
            </a:pPr>
            <a:endParaRPr lang="en-GB" dirty="0" smtClean="0"/>
          </a:p>
          <a:p>
            <a:r>
              <a:rPr lang="en-GB" dirty="0" smtClean="0"/>
              <a:t>Develop a resource to help assess mix quality</a:t>
            </a:r>
          </a:p>
          <a:p>
            <a:pPr marL="0" indent="0">
              <a:buNone/>
            </a:pPr>
            <a:r>
              <a:rPr lang="en-GB" dirty="0"/>
              <a:t>Investigate the effect </a:t>
            </a:r>
            <a:r>
              <a:rPr lang="en-GB" dirty="0" smtClean="0"/>
              <a:t>of:</a:t>
            </a:r>
          </a:p>
          <a:p>
            <a:r>
              <a:rPr lang="en-GB" dirty="0" smtClean="0"/>
              <a:t>asymmetrically </a:t>
            </a:r>
            <a:r>
              <a:rPr lang="en-GB" dirty="0"/>
              <a:t>loading the vessel</a:t>
            </a:r>
          </a:p>
          <a:p>
            <a:r>
              <a:rPr lang="en-GB" dirty="0"/>
              <a:t>a</a:t>
            </a:r>
            <a:r>
              <a:rPr lang="en-GB" dirty="0" smtClean="0"/>
              <a:t> formulations </a:t>
            </a:r>
            <a:r>
              <a:rPr lang="en-GB" dirty="0"/>
              <a:t>solids loading on </a:t>
            </a:r>
            <a:r>
              <a:rPr lang="en-GB" dirty="0" smtClean="0"/>
              <a:t>its processability</a:t>
            </a:r>
            <a:endParaRPr lang="en-GB" dirty="0"/>
          </a:p>
          <a:p>
            <a:endParaRPr lang="en-GB" dirty="0"/>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9657552" y="647647"/>
            <a:ext cx="1973015" cy="2086082"/>
          </a:xfrm>
          <a:prstGeom prst="rect">
            <a:avLst/>
          </a:prstGeom>
        </p:spPr>
      </p:pic>
      <p:pic>
        <p:nvPicPr>
          <p:cNvPr id="8" name="Picture 7"/>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9657552" y="2896880"/>
            <a:ext cx="1973015" cy="2598929"/>
          </a:xfrm>
          <a:prstGeom prst="rect">
            <a:avLst/>
          </a:prstGeom>
        </p:spPr>
      </p:pic>
    </p:spTree>
    <p:extLst>
      <p:ext uri="{BB962C8B-B14F-4D97-AF65-F5344CB8AC3E}">
        <p14:creationId xmlns:p14="http://schemas.microsoft.com/office/powerpoint/2010/main" val="41123800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8000" dirty="0" smtClean="0">
                <a:latin typeface="Arial" panose="020B0604020202020204" pitchFamily="34" charset="0"/>
                <a:cs typeface="Arial" panose="020B0604020202020204" pitchFamily="34" charset="0"/>
              </a:rPr>
              <a:t>Research</a:t>
            </a:r>
          </a:p>
        </p:txBody>
      </p:sp>
      <p:sp>
        <p:nvSpPr>
          <p:cNvPr id="3" name="Content Placeholder 2"/>
          <p:cNvSpPr>
            <a:spLocks noGrp="1"/>
          </p:cNvSpPr>
          <p:nvPr>
            <p:ph idx="10"/>
          </p:nvPr>
        </p:nvSpPr>
        <p:spPr>
          <a:xfrm>
            <a:off x="5964228" y="4865398"/>
            <a:ext cx="4535079" cy="1992602"/>
          </a:xfrm>
        </p:spPr>
        <p:txBody>
          <a:bodyPr/>
          <a:lstStyle/>
          <a:p>
            <a:pPr marL="457200" indent="-457200">
              <a:buFont typeface="Arial" panose="020B0604020202020204" pitchFamily="34" charset="0"/>
              <a:buChar char="•"/>
            </a:pPr>
            <a:r>
              <a:rPr lang="en-GB" sz="3600" dirty="0">
                <a:latin typeface="Arial" panose="020B0604020202020204" pitchFamily="34" charset="0"/>
                <a:cs typeface="Arial" panose="020B0604020202020204" pitchFamily="34" charset="0"/>
              </a:rPr>
              <a:t>Additive Manufacturing</a:t>
            </a:r>
          </a:p>
          <a:p>
            <a:pPr marL="457200" indent="-457200">
              <a:buFont typeface="Arial" panose="020B0604020202020204" pitchFamily="34" charset="0"/>
              <a:buChar char="•"/>
            </a:pPr>
            <a:r>
              <a:rPr lang="en-GB" sz="3600" dirty="0">
                <a:latin typeface="Arial" panose="020B0604020202020204" pitchFamily="34" charset="0"/>
                <a:cs typeface="Arial" panose="020B0604020202020204" pitchFamily="34" charset="0"/>
              </a:rPr>
              <a:t>Material Extrusion</a:t>
            </a:r>
          </a:p>
          <a:p>
            <a:pPr marL="457200" indent="-457200">
              <a:buFont typeface="Arial" panose="020B0604020202020204" pitchFamily="34" charset="0"/>
              <a:buChar char="•"/>
            </a:pPr>
            <a:r>
              <a:rPr lang="en-GB" sz="3600" dirty="0">
                <a:latin typeface="Arial" panose="020B0604020202020204" pitchFamily="34" charset="0"/>
                <a:cs typeface="Arial" panose="020B0604020202020204" pitchFamily="34" charset="0"/>
              </a:rPr>
              <a:t>Resonant Acoustic </a:t>
            </a:r>
            <a:r>
              <a:rPr lang="en-GB" sz="3600" dirty="0" smtClean="0">
                <a:latin typeface="Arial" panose="020B0604020202020204" pitchFamily="34" charset="0"/>
                <a:cs typeface="Arial" panose="020B0604020202020204" pitchFamily="34" charset="0"/>
              </a:rPr>
              <a:t>Mixing</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68504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Additive Manufacturing (AM)</a:t>
            </a:r>
            <a:endParaRPr lang="en-GB" dirty="0"/>
          </a:p>
        </p:txBody>
      </p:sp>
      <p:sp>
        <p:nvSpPr>
          <p:cNvPr id="3" name="Content Placeholder 2"/>
          <p:cNvSpPr>
            <a:spLocks noGrp="1"/>
          </p:cNvSpPr>
          <p:nvPr>
            <p:ph idx="1"/>
          </p:nvPr>
        </p:nvSpPr>
        <p:spPr>
          <a:xfrm>
            <a:off x="358219" y="1606550"/>
            <a:ext cx="6329964" cy="839470"/>
          </a:xfrm>
        </p:spPr>
        <p:txBody>
          <a:bodyPr>
            <a:noAutofit/>
          </a:bodyPr>
          <a:lstStyle/>
          <a:p>
            <a:pPr marL="0" indent="0">
              <a:buNone/>
            </a:pPr>
            <a:r>
              <a:rPr lang="en-GB" sz="3200" dirty="0" smtClean="0"/>
              <a:t>The process of creating an object one layer at a time.</a:t>
            </a:r>
          </a:p>
        </p:txBody>
      </p:sp>
      <p:sp>
        <p:nvSpPr>
          <p:cNvPr id="4" name="Content Placeholder 2"/>
          <p:cNvSpPr txBox="1">
            <a:spLocks/>
          </p:cNvSpPr>
          <p:nvPr/>
        </p:nvSpPr>
        <p:spPr>
          <a:xfrm>
            <a:off x="6286500" y="2331720"/>
            <a:ext cx="5553566" cy="3316287"/>
          </a:xfrm>
          <a:prstGeom prst="rect">
            <a:avLst/>
          </a:prstGeom>
        </p:spPr>
        <p:txBody>
          <a:bodyPr vert="horz" lIns="91440" tIns="45720" rIns="91440" bIns="45720" rtlCol="0" anchor="b">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sz="2400" dirty="0"/>
              <a:t>Material extrusion</a:t>
            </a:r>
          </a:p>
          <a:p>
            <a:pPr lvl="0"/>
            <a:r>
              <a:rPr lang="en-GB" sz="2400" dirty="0"/>
              <a:t>Vat photopolymerisation</a:t>
            </a:r>
          </a:p>
          <a:p>
            <a:pPr lvl="0"/>
            <a:r>
              <a:rPr lang="en-GB" sz="2400" dirty="0"/>
              <a:t>Binder jetting</a:t>
            </a:r>
          </a:p>
          <a:p>
            <a:pPr lvl="0"/>
            <a:r>
              <a:rPr lang="en-GB" sz="2400" dirty="0"/>
              <a:t>Material jetting</a:t>
            </a:r>
          </a:p>
          <a:p>
            <a:pPr lvl="0"/>
            <a:r>
              <a:rPr lang="en-GB" sz="2400" dirty="0"/>
              <a:t>Powder bed fusion</a:t>
            </a:r>
          </a:p>
          <a:p>
            <a:pPr lvl="0"/>
            <a:r>
              <a:rPr lang="en-GB" sz="2400" dirty="0"/>
              <a:t>Directed energy deposition</a:t>
            </a:r>
          </a:p>
          <a:p>
            <a:pPr lvl="0"/>
            <a:r>
              <a:rPr lang="en-GB" sz="2400" dirty="0"/>
              <a:t>Sheet lamination</a:t>
            </a:r>
          </a:p>
        </p:txBody>
      </p:sp>
      <p:sp>
        <p:nvSpPr>
          <p:cNvPr id="7" name="Content Placeholder 2"/>
          <p:cNvSpPr txBox="1">
            <a:spLocks/>
          </p:cNvSpPr>
          <p:nvPr/>
        </p:nvSpPr>
        <p:spPr>
          <a:xfrm>
            <a:off x="358220" y="2619375"/>
            <a:ext cx="5518706" cy="30003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Increase manufacturing efficiency</a:t>
            </a:r>
          </a:p>
          <a:p>
            <a:r>
              <a:rPr lang="en-GB" dirty="0" smtClean="0"/>
              <a:t>New materials</a:t>
            </a:r>
          </a:p>
          <a:p>
            <a:r>
              <a:rPr lang="en-GB" dirty="0" smtClean="0"/>
              <a:t>Create bespoke products</a:t>
            </a:r>
          </a:p>
          <a:p>
            <a:r>
              <a:rPr lang="en-GB" dirty="0" smtClean="0"/>
              <a:t>Increase production speed</a:t>
            </a:r>
          </a:p>
          <a:p>
            <a:r>
              <a:rPr lang="en-GB" dirty="0" smtClean="0"/>
              <a:t>Reduce manufacturing costs</a:t>
            </a:r>
          </a:p>
        </p:txBody>
      </p:sp>
      <p:pic>
        <p:nvPicPr>
          <p:cNvPr id="9" name="Picture 8"/>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7896717" y="85725"/>
            <a:ext cx="3943349" cy="2257425"/>
          </a:xfrm>
          <a:prstGeom prst="rect">
            <a:avLst/>
          </a:prstGeom>
        </p:spPr>
      </p:pic>
      <p:sp>
        <p:nvSpPr>
          <p:cNvPr id="10" name="Rectangle 9"/>
          <p:cNvSpPr/>
          <p:nvPr/>
        </p:nvSpPr>
        <p:spPr>
          <a:xfrm>
            <a:off x="6286501" y="2446020"/>
            <a:ext cx="2905124" cy="476250"/>
          </a:xfrm>
          <a:prstGeom prst="rect">
            <a:avLst/>
          </a:prstGeom>
          <a:noFill/>
          <a:ln w="47625">
            <a:solidFill>
              <a:srgbClr val="3B66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1198469" y="6488668"/>
            <a:ext cx="993531" cy="369332"/>
          </a:xfrm>
          <a:prstGeom prst="rect">
            <a:avLst/>
          </a:prstGeom>
          <a:noFill/>
        </p:spPr>
        <p:txBody>
          <a:bodyPr wrap="square" rtlCol="0">
            <a:spAutoFit/>
          </a:bodyPr>
          <a:lstStyle/>
          <a:p>
            <a:pPr algn="r"/>
            <a:r>
              <a:rPr lang="en-GB" dirty="0" smtClean="0"/>
              <a:t>[1],[2]</a:t>
            </a:r>
            <a:endParaRPr lang="en-GB" dirty="0"/>
          </a:p>
        </p:txBody>
      </p:sp>
    </p:spTree>
    <p:extLst>
      <p:ext uri="{BB962C8B-B14F-4D97-AF65-F5344CB8AC3E}">
        <p14:creationId xmlns:p14="http://schemas.microsoft.com/office/powerpoint/2010/main" val="34378501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Extrusion</a:t>
            </a:r>
            <a:endParaRPr lang="en-GB" dirty="0"/>
          </a:p>
        </p:txBody>
      </p:sp>
      <p:sp>
        <p:nvSpPr>
          <p:cNvPr id="3" name="Content Placeholder 2"/>
          <p:cNvSpPr>
            <a:spLocks noGrp="1"/>
          </p:cNvSpPr>
          <p:nvPr>
            <p:ph idx="1"/>
          </p:nvPr>
        </p:nvSpPr>
        <p:spPr>
          <a:xfrm>
            <a:off x="358220" y="1825625"/>
            <a:ext cx="5341540" cy="3575934"/>
          </a:xfrm>
        </p:spPr>
        <p:txBody>
          <a:bodyPr/>
          <a:lstStyle/>
          <a:p>
            <a:r>
              <a:rPr lang="en-GB" dirty="0" smtClean="0"/>
              <a:t>Balance extrudability with energetic performance</a:t>
            </a:r>
          </a:p>
          <a:p>
            <a:pPr lvl="1"/>
            <a:r>
              <a:rPr lang="en-GB" dirty="0" smtClean="0"/>
              <a:t>Binder content</a:t>
            </a:r>
          </a:p>
          <a:p>
            <a:r>
              <a:rPr lang="en-GB" dirty="0" smtClean="0"/>
              <a:t>Custom equipment to measure extrudability</a:t>
            </a:r>
          </a:p>
          <a:p>
            <a:pPr lvl="1"/>
            <a:r>
              <a:rPr lang="en-GB" dirty="0" smtClean="0"/>
              <a:t>Pressure calculated</a:t>
            </a:r>
          </a:p>
          <a:p>
            <a:r>
              <a:rPr lang="en-GB" dirty="0" smtClean="0"/>
              <a:t>Energetic Paste Inert Mimic (EPIM) formulation</a:t>
            </a:r>
          </a:p>
        </p:txBody>
      </p:sp>
      <p:pic>
        <p:nvPicPr>
          <p:cNvPr id="7" name="Picture 6"/>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rot="16200000">
            <a:off x="7471513" y="1023585"/>
            <a:ext cx="5505449" cy="3670299"/>
          </a:xfrm>
          <a:prstGeom prst="rect">
            <a:avLst/>
          </a:prstGeom>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rot="16200000">
            <a:off x="5117472" y="2339842"/>
            <a:ext cx="3920770" cy="2622463"/>
          </a:xfrm>
          <a:prstGeom prst="rect">
            <a:avLst/>
          </a:prstGeom>
        </p:spPr>
      </p:pic>
      <p:sp>
        <p:nvSpPr>
          <p:cNvPr id="6" name="TextBox 5"/>
          <p:cNvSpPr txBox="1"/>
          <p:nvPr/>
        </p:nvSpPr>
        <p:spPr>
          <a:xfrm>
            <a:off x="11198469" y="6488668"/>
            <a:ext cx="993531" cy="369332"/>
          </a:xfrm>
          <a:prstGeom prst="rect">
            <a:avLst/>
          </a:prstGeom>
          <a:noFill/>
        </p:spPr>
        <p:txBody>
          <a:bodyPr wrap="square" rtlCol="0">
            <a:spAutoFit/>
          </a:bodyPr>
          <a:lstStyle/>
          <a:p>
            <a:pPr algn="r"/>
            <a:r>
              <a:rPr lang="en-GB" dirty="0" smtClean="0"/>
              <a:t>[3],[4]</a:t>
            </a:r>
            <a:endParaRPr lang="en-GB" dirty="0"/>
          </a:p>
        </p:txBody>
      </p:sp>
    </p:spTree>
    <p:extLst>
      <p:ext uri="{BB962C8B-B14F-4D97-AF65-F5344CB8AC3E}">
        <p14:creationId xmlns:p14="http://schemas.microsoft.com/office/powerpoint/2010/main" val="9185060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a:ext>
            </a:extLst>
          </a:blip>
          <a:srcRect l="5437" t="4716" r="4449" b="8486"/>
          <a:stretch/>
        </p:blipFill>
        <p:spPr>
          <a:xfrm rot="16200000">
            <a:off x="8467322" y="1476909"/>
            <a:ext cx="4050289" cy="3275791"/>
          </a:xfrm>
          <a:prstGeom prst="rect">
            <a:avLst/>
          </a:prstGeom>
        </p:spPr>
      </p:pic>
      <p:pic>
        <p:nvPicPr>
          <p:cNvPr id="4" name="Picture 3"/>
          <p:cNvPicPr>
            <a:picLocks noChangeAspect="1"/>
          </p:cNvPicPr>
          <p:nvPr/>
        </p:nvPicPr>
        <p:blipFill>
          <a:blip r:embed="rId4"/>
          <a:stretch>
            <a:fillRect/>
          </a:stretch>
        </p:blipFill>
        <p:spPr>
          <a:xfrm>
            <a:off x="4113685" y="1347885"/>
            <a:ext cx="4742280" cy="3792064"/>
          </a:xfrm>
          <a:prstGeom prst="rect">
            <a:avLst/>
          </a:prstGeom>
        </p:spPr>
      </p:pic>
      <p:sp>
        <p:nvSpPr>
          <p:cNvPr id="2" name="Title 1"/>
          <p:cNvSpPr>
            <a:spLocks noGrp="1"/>
          </p:cNvSpPr>
          <p:nvPr>
            <p:ph type="title"/>
          </p:nvPr>
        </p:nvSpPr>
        <p:spPr>
          <a:xfrm>
            <a:off x="358219" y="365125"/>
            <a:ext cx="8733530" cy="1325563"/>
          </a:xfrm>
        </p:spPr>
        <p:txBody>
          <a:bodyPr/>
          <a:lstStyle/>
          <a:p>
            <a:r>
              <a:rPr lang="en-GB" dirty="0" smtClean="0"/>
              <a:t>Resonant Acoustic Mixing (RAM)</a:t>
            </a:r>
            <a:endParaRPr lang="en-GB" dirty="0"/>
          </a:p>
        </p:txBody>
      </p:sp>
      <p:sp>
        <p:nvSpPr>
          <p:cNvPr id="3" name="Content Placeholder 2"/>
          <p:cNvSpPr>
            <a:spLocks noGrp="1"/>
          </p:cNvSpPr>
          <p:nvPr>
            <p:ph idx="1"/>
          </p:nvPr>
        </p:nvSpPr>
        <p:spPr>
          <a:xfrm>
            <a:off x="358220" y="1499762"/>
            <a:ext cx="3755465" cy="3901797"/>
          </a:xfrm>
        </p:spPr>
        <p:txBody>
          <a:bodyPr/>
          <a:lstStyle/>
          <a:p>
            <a:r>
              <a:rPr lang="en-GB" dirty="0" smtClean="0"/>
              <a:t>Vibrating platform  transfers sound-induced mixing energy</a:t>
            </a:r>
          </a:p>
          <a:p>
            <a:r>
              <a:rPr lang="en-GB" dirty="0" smtClean="0"/>
              <a:t>Rapid and uniform mixing</a:t>
            </a:r>
          </a:p>
          <a:p>
            <a:r>
              <a:rPr lang="en-GB" dirty="0" smtClean="0"/>
              <a:t>Operates at resonance</a:t>
            </a:r>
          </a:p>
          <a:p>
            <a:pPr lvl="1"/>
            <a:r>
              <a:rPr lang="en-GB" dirty="0" smtClean="0"/>
              <a:t>Reduced energy cost</a:t>
            </a:r>
            <a:endParaRPr lang="en-GB" dirty="0"/>
          </a:p>
        </p:txBody>
      </p:sp>
      <p:sp>
        <p:nvSpPr>
          <p:cNvPr id="7" name="TextBox 6"/>
          <p:cNvSpPr txBox="1"/>
          <p:nvPr/>
        </p:nvSpPr>
        <p:spPr>
          <a:xfrm>
            <a:off x="8854570" y="5139949"/>
            <a:ext cx="3275791" cy="523220"/>
          </a:xfrm>
          <a:prstGeom prst="rect">
            <a:avLst/>
          </a:prstGeom>
          <a:noFill/>
          <a:ln w="28575">
            <a:solidFill>
              <a:srgbClr val="3B66B3"/>
            </a:solidFill>
          </a:ln>
        </p:spPr>
        <p:txBody>
          <a:bodyPr wrap="square" rtlCol="0">
            <a:spAutoFit/>
          </a:bodyPr>
          <a:lstStyle/>
          <a:p>
            <a:pPr algn="ctr"/>
            <a:r>
              <a:rPr lang="en-GB" sz="2800" dirty="0" smtClean="0"/>
              <a:t>Resodyn LabRAM II</a:t>
            </a:r>
            <a:endParaRPr lang="en-GB" sz="2800" dirty="0"/>
          </a:p>
        </p:txBody>
      </p:sp>
      <p:sp>
        <p:nvSpPr>
          <p:cNvPr id="8" name="TextBox 7"/>
          <p:cNvSpPr txBox="1"/>
          <p:nvPr/>
        </p:nvSpPr>
        <p:spPr>
          <a:xfrm>
            <a:off x="11198469" y="6488668"/>
            <a:ext cx="993531" cy="369332"/>
          </a:xfrm>
          <a:prstGeom prst="rect">
            <a:avLst/>
          </a:prstGeom>
          <a:noFill/>
        </p:spPr>
        <p:txBody>
          <a:bodyPr wrap="square" rtlCol="0">
            <a:spAutoFit/>
          </a:bodyPr>
          <a:lstStyle/>
          <a:p>
            <a:pPr algn="r"/>
            <a:r>
              <a:rPr lang="en-GB" dirty="0" smtClean="0"/>
              <a:t>[5],[6]</a:t>
            </a:r>
            <a:endParaRPr lang="en-GB" dirty="0"/>
          </a:p>
        </p:txBody>
      </p:sp>
    </p:spTree>
    <p:extLst>
      <p:ext uri="{BB962C8B-B14F-4D97-AF65-F5344CB8AC3E}">
        <p14:creationId xmlns:p14="http://schemas.microsoft.com/office/powerpoint/2010/main" val="31867750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470581"/>
            <a:ext cx="5579224" cy="3864989"/>
          </a:xfrm>
        </p:spPr>
        <p:txBody>
          <a:bodyPr wrap="square"/>
          <a:lstStyle/>
          <a:p>
            <a:r>
              <a:rPr lang="en-GB" sz="7200" dirty="0" smtClean="0">
                <a:latin typeface="Arial" panose="020B0604020202020204" pitchFamily="34" charset="0"/>
                <a:cs typeface="Arial" panose="020B0604020202020204" pitchFamily="34" charset="0"/>
              </a:rPr>
              <a:t>Experimental methods</a:t>
            </a:r>
          </a:p>
        </p:txBody>
      </p:sp>
      <p:sp>
        <p:nvSpPr>
          <p:cNvPr id="3" name="Content Placeholder 2"/>
          <p:cNvSpPr>
            <a:spLocks noGrp="1"/>
          </p:cNvSpPr>
          <p:nvPr>
            <p:ph idx="10"/>
          </p:nvPr>
        </p:nvSpPr>
        <p:spPr>
          <a:xfrm>
            <a:off x="5836408" y="4953888"/>
            <a:ext cx="4535079" cy="1904112"/>
          </a:xfrm>
        </p:spPr>
        <p:txBody>
          <a:bodyPr/>
          <a:lstStyle/>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Hex-Vessel Commissioning</a:t>
            </a:r>
          </a:p>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MikeBot Analysis</a:t>
            </a:r>
          </a:p>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Print Bed Testing</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78246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Hex-Vessel Commissioning</a:t>
            </a:r>
            <a:endParaRPr lang="en-GB" dirty="0"/>
          </a:p>
        </p:txBody>
      </p:sp>
      <p:sp>
        <p:nvSpPr>
          <p:cNvPr id="3" name="Content Placeholder 2"/>
          <p:cNvSpPr>
            <a:spLocks noGrp="1"/>
          </p:cNvSpPr>
          <p:nvPr>
            <p:ph idx="1"/>
          </p:nvPr>
        </p:nvSpPr>
        <p:spPr>
          <a:xfrm>
            <a:off x="358219" y="1825625"/>
            <a:ext cx="9692497" cy="1324829"/>
          </a:xfrm>
        </p:spPr>
        <p:txBody>
          <a:bodyPr/>
          <a:lstStyle/>
          <a:p>
            <a:r>
              <a:rPr lang="en-GB" dirty="0" smtClean="0"/>
              <a:t>Assess compatibility between new vessel and LabRAM II</a:t>
            </a:r>
          </a:p>
          <a:p>
            <a:r>
              <a:rPr lang="en-GB" dirty="0" smtClean="0"/>
              <a:t>Build confidence in its construction and mix quality</a:t>
            </a:r>
            <a:endParaRPr lang="en-GB" dirty="0"/>
          </a:p>
        </p:txBody>
      </p:sp>
      <p:pic>
        <p:nvPicPr>
          <p:cNvPr id="5" name="Picture 4"/>
          <p:cNvPicPr/>
          <p:nvPr/>
        </p:nvPicPr>
        <p:blipFill>
          <a:blip r:embed="rId3" cstate="screen">
            <a:extLst>
              <a:ext uri="{28A0092B-C50C-407E-A947-70E740481C1C}">
                <a14:useLocalDpi xmlns:a14="http://schemas.microsoft.com/office/drawing/2010/main"/>
              </a:ext>
            </a:extLst>
          </a:blip>
          <a:stretch>
            <a:fillRect/>
          </a:stretch>
        </p:blipFill>
        <p:spPr>
          <a:xfrm>
            <a:off x="6201015" y="2843092"/>
            <a:ext cx="5854594" cy="2780724"/>
          </a:xfrm>
          <a:prstGeom prst="rect">
            <a:avLst/>
          </a:prstGeom>
        </p:spPr>
      </p:pic>
      <p:graphicFrame>
        <p:nvGraphicFramePr>
          <p:cNvPr id="7" name="Chart 6"/>
          <p:cNvGraphicFramePr/>
          <p:nvPr>
            <p:extLst>
              <p:ext uri="{D42A27DB-BD31-4B8C-83A1-F6EECF244321}">
                <p14:modId xmlns:p14="http://schemas.microsoft.com/office/powerpoint/2010/main" val="4019674285"/>
              </p:ext>
            </p:extLst>
          </p:nvPr>
        </p:nvGraphicFramePr>
        <p:xfrm>
          <a:off x="358219" y="2843092"/>
          <a:ext cx="5727536" cy="278072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1772758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MikeBot Analysis</a:t>
            </a:r>
            <a:endParaRPr lang="en-GB" dirty="0"/>
          </a:p>
        </p:txBody>
      </p:sp>
      <p:sp>
        <p:nvSpPr>
          <p:cNvPr id="3" name="Content Placeholder 2"/>
          <p:cNvSpPr>
            <a:spLocks noGrp="1"/>
          </p:cNvSpPr>
          <p:nvPr>
            <p:ph idx="1"/>
          </p:nvPr>
        </p:nvSpPr>
        <p:spPr>
          <a:xfrm>
            <a:off x="358219" y="1825625"/>
            <a:ext cx="6511307" cy="3575934"/>
          </a:xfrm>
        </p:spPr>
        <p:txBody>
          <a:bodyPr/>
          <a:lstStyle/>
          <a:p>
            <a:pPr marL="0" indent="0">
              <a:buNone/>
            </a:pPr>
            <a:r>
              <a:rPr lang="en-GB" dirty="0" smtClean="0"/>
              <a:t>Investigate extrudability of formulations</a:t>
            </a:r>
          </a:p>
          <a:p>
            <a:r>
              <a:rPr lang="en-GB" dirty="0" smtClean="0"/>
              <a:t>Setup MikeBot equipment</a:t>
            </a:r>
          </a:p>
          <a:p>
            <a:r>
              <a:rPr lang="en-GB" dirty="0" smtClean="0"/>
              <a:t>Determine formulation</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39495454"/>
              </p:ext>
            </p:extLst>
          </p:nvPr>
        </p:nvGraphicFramePr>
        <p:xfrm>
          <a:off x="143854" y="3599935"/>
          <a:ext cx="5665275" cy="2007679"/>
        </p:xfrm>
        <a:graphic>
          <a:graphicData uri="http://schemas.openxmlformats.org/drawingml/2006/table">
            <a:tbl>
              <a:tblPr firstRow="1" firstCol="1" bandRow="1">
                <a:tableStyleId>{3B4B98B0-60AC-42C2-AFA5-B58CD77FA1E5}</a:tableStyleId>
              </a:tblPr>
              <a:tblGrid>
                <a:gridCol w="608311">
                  <a:extLst>
                    <a:ext uri="{9D8B030D-6E8A-4147-A177-3AD203B41FA5}">
                      <a16:colId xmlns:a16="http://schemas.microsoft.com/office/drawing/2014/main" val="350089081"/>
                    </a:ext>
                  </a:extLst>
                </a:gridCol>
                <a:gridCol w="1860480">
                  <a:extLst>
                    <a:ext uri="{9D8B030D-6E8A-4147-A177-3AD203B41FA5}">
                      <a16:colId xmlns:a16="http://schemas.microsoft.com/office/drawing/2014/main" val="1345663404"/>
                    </a:ext>
                  </a:extLst>
                </a:gridCol>
                <a:gridCol w="1143517">
                  <a:extLst>
                    <a:ext uri="{9D8B030D-6E8A-4147-A177-3AD203B41FA5}">
                      <a16:colId xmlns:a16="http://schemas.microsoft.com/office/drawing/2014/main" val="316378460"/>
                    </a:ext>
                  </a:extLst>
                </a:gridCol>
                <a:gridCol w="1102606">
                  <a:extLst>
                    <a:ext uri="{9D8B030D-6E8A-4147-A177-3AD203B41FA5}">
                      <a16:colId xmlns:a16="http://schemas.microsoft.com/office/drawing/2014/main" val="1354199599"/>
                    </a:ext>
                  </a:extLst>
                </a:gridCol>
                <a:gridCol w="950361">
                  <a:extLst>
                    <a:ext uri="{9D8B030D-6E8A-4147-A177-3AD203B41FA5}">
                      <a16:colId xmlns:a16="http://schemas.microsoft.com/office/drawing/2014/main" val="3115049826"/>
                    </a:ext>
                  </a:extLst>
                </a:gridCol>
              </a:tblGrid>
              <a:tr h="468459">
                <a:tc>
                  <a:txBody>
                    <a:bodyPr/>
                    <a:lstStyle/>
                    <a:p>
                      <a:pPr algn="ctr">
                        <a:lnSpc>
                          <a:spcPct val="100000"/>
                        </a:lnSpc>
                        <a:spcBef>
                          <a:spcPts val="900"/>
                        </a:spcBef>
                        <a:spcAft>
                          <a:spcPts val="0"/>
                        </a:spcAft>
                      </a:pPr>
                      <a:r>
                        <a:rPr lang="en-GB" sz="1400" dirty="0">
                          <a:effectLst/>
                        </a:rPr>
                        <a:t>Order</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400" dirty="0">
                          <a:effectLst/>
                        </a:rPr>
                        <a:t>Material</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400" dirty="0">
                          <a:effectLst/>
                        </a:rPr>
                        <a:t>Target Percentage</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400" dirty="0">
                          <a:effectLst/>
                        </a:rPr>
                        <a:t>Required (g)</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400" dirty="0">
                          <a:effectLst/>
                        </a:rPr>
                        <a:t>Actual (g)</a:t>
                      </a: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48179844"/>
                  </a:ext>
                </a:extLst>
              </a:tr>
              <a:tr h="384805">
                <a:tc>
                  <a:txBody>
                    <a:bodyPr/>
                    <a:lstStyle/>
                    <a:p>
                      <a:pPr algn="ctr">
                        <a:lnSpc>
                          <a:spcPct val="150000"/>
                        </a:lnSpc>
                        <a:spcBef>
                          <a:spcPts val="900"/>
                        </a:spcBef>
                        <a:spcAft>
                          <a:spcPts val="0"/>
                        </a:spcAft>
                      </a:pPr>
                      <a:r>
                        <a:rPr lang="en-GB" sz="1200">
                          <a:effectLst/>
                        </a:rPr>
                        <a:t>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Melamine 106-63µm</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37.0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7.4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7.3990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4214613469"/>
                  </a:ext>
                </a:extLst>
              </a:tr>
              <a:tr h="384805">
                <a:tc>
                  <a:txBody>
                    <a:bodyPr/>
                    <a:lstStyle/>
                    <a:p>
                      <a:pPr algn="ctr">
                        <a:lnSpc>
                          <a:spcPct val="150000"/>
                        </a:lnSpc>
                        <a:spcBef>
                          <a:spcPts val="900"/>
                        </a:spcBef>
                        <a:spcAft>
                          <a:spcPts val="0"/>
                        </a:spcAft>
                      </a:pPr>
                      <a:r>
                        <a:rPr lang="en-GB" sz="1200">
                          <a:effectLst/>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Graphite Powder</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1.0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dirty="0">
                          <a:effectLst/>
                        </a:rPr>
                        <a:t>0.2</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0.2609</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93996260"/>
                  </a:ext>
                </a:extLst>
              </a:tr>
              <a:tr h="384805">
                <a:tc>
                  <a:txBody>
                    <a:bodyPr/>
                    <a:lstStyle/>
                    <a:p>
                      <a:pPr algn="ctr">
                        <a:lnSpc>
                          <a:spcPct val="150000"/>
                        </a:lnSpc>
                        <a:spcBef>
                          <a:spcPts val="900"/>
                        </a:spcBef>
                        <a:spcAft>
                          <a:spcPts val="0"/>
                        </a:spcAft>
                      </a:pPr>
                      <a:r>
                        <a:rPr lang="en-GB" sz="1200">
                          <a:effectLst/>
                        </a:rPr>
                        <a:t>3</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Dymax 3069</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25.0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5.0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dirty="0">
                          <a:effectLst/>
                        </a:rPr>
                        <a:t>5.0529</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635530040"/>
                  </a:ext>
                </a:extLst>
              </a:tr>
              <a:tr h="384805">
                <a:tc>
                  <a:txBody>
                    <a:bodyPr/>
                    <a:lstStyle/>
                    <a:p>
                      <a:pPr algn="ctr">
                        <a:lnSpc>
                          <a:spcPct val="150000"/>
                        </a:lnSpc>
                        <a:spcBef>
                          <a:spcPts val="900"/>
                        </a:spcBef>
                        <a:spcAft>
                          <a:spcPts val="0"/>
                        </a:spcAft>
                      </a:pPr>
                      <a:r>
                        <a:rPr lang="en-GB" sz="1200">
                          <a:effectLst/>
                        </a:rPr>
                        <a:t>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Melamine 180-106µm</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37.0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a:effectLst/>
                        </a:rPr>
                        <a:t>7.4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50000"/>
                        </a:lnSpc>
                        <a:spcBef>
                          <a:spcPts val="900"/>
                        </a:spcBef>
                        <a:spcAft>
                          <a:spcPts val="0"/>
                        </a:spcAft>
                      </a:pPr>
                      <a:r>
                        <a:rPr lang="en-GB" sz="1200" dirty="0">
                          <a:effectLst/>
                        </a:rPr>
                        <a:t>7.4016</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971824718"/>
                  </a:ext>
                </a:extLst>
              </a:tr>
            </a:tbl>
          </a:graphicData>
        </a:graphic>
      </p:graphicFrame>
      <p:pic>
        <p:nvPicPr>
          <p:cNvPr id="7" name="Picture 6"/>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016598" y="3535167"/>
            <a:ext cx="6039010" cy="2072448"/>
          </a:xfrm>
          <a:prstGeom prst="rect">
            <a:avLst/>
          </a:prstGeom>
        </p:spPr>
      </p:pic>
    </p:spTree>
    <p:extLst>
      <p:ext uri="{BB962C8B-B14F-4D97-AF65-F5344CB8AC3E}">
        <p14:creationId xmlns:p14="http://schemas.microsoft.com/office/powerpoint/2010/main" val="7527809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Print Bed Testing</a:t>
            </a:r>
            <a:endParaRPr lang="en-GB" dirty="0"/>
          </a:p>
        </p:txBody>
      </p:sp>
      <p:sp>
        <p:nvSpPr>
          <p:cNvPr id="3" name="Content Placeholder 2"/>
          <p:cNvSpPr>
            <a:spLocks noGrp="1"/>
          </p:cNvSpPr>
          <p:nvPr>
            <p:ph idx="1"/>
          </p:nvPr>
        </p:nvSpPr>
        <p:spPr>
          <a:xfrm>
            <a:off x="358220" y="1825625"/>
            <a:ext cx="4475038" cy="3575934"/>
          </a:xfrm>
        </p:spPr>
        <p:txBody>
          <a:bodyPr/>
          <a:lstStyle/>
          <a:p>
            <a:pPr marL="0" indent="0">
              <a:buNone/>
            </a:pPr>
            <a:r>
              <a:rPr lang="en-GB" dirty="0" smtClean="0"/>
              <a:t>Aim: Identify a suitable 3D printer bed.</a:t>
            </a:r>
          </a:p>
          <a:p>
            <a:pPr marL="0" indent="0">
              <a:buNone/>
            </a:pPr>
            <a:endParaRPr lang="en-GB" dirty="0" smtClean="0"/>
          </a:p>
          <a:p>
            <a:pPr marL="0" indent="0">
              <a:buNone/>
            </a:pPr>
            <a:r>
              <a:rPr lang="en-GB" dirty="0" smtClean="0"/>
              <a:t>Assess:</a:t>
            </a:r>
          </a:p>
          <a:p>
            <a:r>
              <a:rPr lang="en-GB" dirty="0" smtClean="0"/>
              <a:t>Printability</a:t>
            </a:r>
          </a:p>
          <a:p>
            <a:r>
              <a:rPr lang="en-GB" dirty="0" smtClean="0"/>
              <a:t>Removability</a:t>
            </a:r>
            <a:endParaRPr lang="en-GB" dirty="0"/>
          </a:p>
        </p:txBody>
      </p:sp>
      <p:grpSp>
        <p:nvGrpSpPr>
          <p:cNvPr id="5" name="Group 4"/>
          <p:cNvGrpSpPr/>
          <p:nvPr/>
        </p:nvGrpSpPr>
        <p:grpSpPr>
          <a:xfrm>
            <a:off x="5409560" y="76164"/>
            <a:ext cx="6648147" cy="3247442"/>
            <a:chOff x="0" y="895546"/>
            <a:chExt cx="5398770" cy="2637506"/>
          </a:xfrm>
        </p:grpSpPr>
        <p:pic>
          <p:nvPicPr>
            <p:cNvPr id="6" name="Picture 5" descr="\\rnet\Tech\Project_Technical\Standard\PJ100818\TOP_TASKS\FEC\WP002 - Novel Manufacturing\05_Technical_WIP\RAM\Data for James\Photos\Print Bed Testing\DSCF0096.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0" y="895546"/>
              <a:ext cx="5398770" cy="2637155"/>
            </a:xfrm>
            <a:prstGeom prst="rect">
              <a:avLst/>
            </a:prstGeom>
            <a:noFill/>
            <a:ln>
              <a:noFill/>
            </a:ln>
            <a:extLst>
              <a:ext uri="{53640926-AAD7-44D8-BBD7-CCE9431645EC}">
                <a14:shadowObscured xmlns:a14="http://schemas.microsoft.com/office/drawing/2010/main"/>
              </a:ext>
            </a:extLst>
          </p:spPr>
        </p:pic>
        <p:sp>
          <p:nvSpPr>
            <p:cNvPr id="7" name="Text Box 1"/>
            <p:cNvSpPr txBox="1"/>
            <p:nvPr/>
          </p:nvSpPr>
          <p:spPr>
            <a:xfrm>
              <a:off x="1230594" y="2443847"/>
              <a:ext cx="720000" cy="5040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Bef>
                  <a:spcPts val="900"/>
                </a:spcBef>
                <a:spcAft>
                  <a:spcPts val="0"/>
                </a:spcAft>
              </a:pPr>
              <a:r>
                <a:rPr lang="en-GB" sz="1200">
                  <a:effectLst/>
                  <a:latin typeface="Arial" panose="020B0604020202020204" pitchFamily="34" charset="0"/>
                  <a:ea typeface="Times New Roman" panose="02020603050405020304" pitchFamily="18" charset="0"/>
                  <a:cs typeface="Times New Roman" panose="02020603050405020304" pitchFamily="18" charset="0"/>
                </a:rPr>
                <a:t>Glass</a:t>
              </a:r>
            </a:p>
          </p:txBody>
        </p:sp>
        <p:sp>
          <p:nvSpPr>
            <p:cNvPr id="8" name="Text Box 3"/>
            <p:cNvSpPr txBox="1"/>
            <p:nvPr/>
          </p:nvSpPr>
          <p:spPr>
            <a:xfrm>
              <a:off x="2076628" y="3029052"/>
              <a:ext cx="972000" cy="5040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Bef>
                  <a:spcPts val="900"/>
                </a:spcBef>
                <a:spcAft>
                  <a:spcPts val="0"/>
                </a:spcAft>
              </a:pPr>
              <a:r>
                <a:rPr lang="en-GB" sz="1200">
                  <a:effectLst/>
                  <a:latin typeface="Arial" panose="020B0604020202020204" pitchFamily="34" charset="0"/>
                  <a:ea typeface="Times New Roman" panose="02020603050405020304" pitchFamily="18" charset="0"/>
                  <a:cs typeface="Times New Roman" panose="02020603050405020304" pitchFamily="18" charset="0"/>
                </a:rPr>
                <a:t>Glass w/ PEI sticker</a:t>
              </a:r>
            </a:p>
          </p:txBody>
        </p:sp>
        <p:sp>
          <p:nvSpPr>
            <p:cNvPr id="9" name="Text Box 4"/>
            <p:cNvSpPr txBox="1"/>
            <p:nvPr/>
          </p:nvSpPr>
          <p:spPr>
            <a:xfrm>
              <a:off x="2760292" y="2460938"/>
              <a:ext cx="1512000" cy="5040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Bef>
                  <a:spcPts val="900"/>
                </a:spcBef>
                <a:spcAft>
                  <a:spcPts val="0"/>
                </a:spcAft>
              </a:pPr>
              <a:r>
                <a:rPr lang="en-GB" sz="1200">
                  <a:effectLst/>
                  <a:latin typeface="Arial" panose="020B0604020202020204" pitchFamily="34" charset="0"/>
                  <a:ea typeface="Times New Roman" panose="02020603050405020304" pitchFamily="18" charset="0"/>
                  <a:cs typeface="Times New Roman" panose="02020603050405020304" pitchFamily="18" charset="0"/>
                </a:rPr>
                <a:t>PEI powder coated spring steel</a:t>
              </a:r>
            </a:p>
          </p:txBody>
        </p:sp>
        <p:sp>
          <p:nvSpPr>
            <p:cNvPr id="10" name="Text Box 5"/>
            <p:cNvSpPr txBox="1"/>
            <p:nvPr/>
          </p:nvSpPr>
          <p:spPr>
            <a:xfrm>
              <a:off x="115132" y="3029051"/>
              <a:ext cx="999857" cy="503555"/>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Bef>
                  <a:spcPts val="900"/>
                </a:spcBef>
                <a:spcAft>
                  <a:spcPts val="0"/>
                </a:spcAft>
              </a:pPr>
              <a:r>
                <a:rPr lang="en-GB" sz="1200">
                  <a:effectLst/>
                  <a:latin typeface="Arial" panose="020B0604020202020204" pitchFamily="34" charset="0"/>
                  <a:ea typeface="Times New Roman" panose="02020603050405020304" pitchFamily="18" charset="0"/>
                  <a:cs typeface="Times New Roman" panose="02020603050405020304" pitchFamily="18" charset="0"/>
                </a:rPr>
                <a:t>PEI Coated Glass</a:t>
              </a:r>
            </a:p>
          </p:txBody>
        </p:sp>
        <p:sp>
          <p:nvSpPr>
            <p:cNvPr id="11" name="Text Box 6"/>
            <p:cNvSpPr txBox="1"/>
            <p:nvPr/>
          </p:nvSpPr>
          <p:spPr>
            <a:xfrm>
              <a:off x="4093436" y="3029052"/>
              <a:ext cx="972000" cy="50400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50000"/>
                </a:lnSpc>
                <a:spcBef>
                  <a:spcPts val="900"/>
                </a:spcBef>
                <a:spcAft>
                  <a:spcPts val="0"/>
                </a:spcAft>
              </a:pPr>
              <a:r>
                <a:rPr lang="en-GB" sz="1200">
                  <a:effectLst/>
                  <a:latin typeface="Arial" panose="020B0604020202020204" pitchFamily="34" charset="0"/>
                  <a:ea typeface="Times New Roman" panose="02020603050405020304" pitchFamily="18" charset="0"/>
                  <a:cs typeface="Times New Roman" panose="02020603050405020304" pitchFamily="18" charset="0"/>
                </a:rPr>
                <a:t>Card</a:t>
              </a:r>
            </a:p>
          </p:txBody>
        </p:sp>
      </p:grpSp>
      <p:graphicFrame>
        <p:nvGraphicFramePr>
          <p:cNvPr id="12" name="Table 11"/>
          <p:cNvGraphicFramePr>
            <a:graphicFrameLocks noGrp="1"/>
          </p:cNvGraphicFramePr>
          <p:nvPr>
            <p:extLst>
              <p:ext uri="{D42A27DB-BD31-4B8C-83A1-F6EECF244321}">
                <p14:modId xmlns:p14="http://schemas.microsoft.com/office/powerpoint/2010/main" val="3717973296"/>
              </p:ext>
            </p:extLst>
          </p:nvPr>
        </p:nvGraphicFramePr>
        <p:xfrm>
          <a:off x="3096667" y="3387684"/>
          <a:ext cx="3473182" cy="2148812"/>
        </p:xfrm>
        <a:graphic>
          <a:graphicData uri="http://schemas.openxmlformats.org/drawingml/2006/table">
            <a:tbl>
              <a:tblPr firstRow="1" firstCol="1" bandRow="1">
                <a:tableStyleId>{3B4B98B0-60AC-42C2-AFA5-B58CD77FA1E5}</a:tableStyleId>
              </a:tblPr>
              <a:tblGrid>
                <a:gridCol w="1255902">
                  <a:extLst>
                    <a:ext uri="{9D8B030D-6E8A-4147-A177-3AD203B41FA5}">
                      <a16:colId xmlns:a16="http://schemas.microsoft.com/office/drawing/2014/main" val="1303242303"/>
                    </a:ext>
                  </a:extLst>
                </a:gridCol>
                <a:gridCol w="2217280">
                  <a:extLst>
                    <a:ext uri="{9D8B030D-6E8A-4147-A177-3AD203B41FA5}">
                      <a16:colId xmlns:a16="http://schemas.microsoft.com/office/drawing/2014/main" val="1909560249"/>
                    </a:ext>
                  </a:extLst>
                </a:gridCol>
              </a:tblGrid>
              <a:tr h="657334">
                <a:tc>
                  <a:txBody>
                    <a:bodyPr/>
                    <a:lstStyle/>
                    <a:p>
                      <a:pPr algn="ctr">
                        <a:lnSpc>
                          <a:spcPct val="100000"/>
                        </a:lnSpc>
                        <a:spcBef>
                          <a:spcPts val="900"/>
                        </a:spcBef>
                        <a:spcAft>
                          <a:spcPts val="0"/>
                        </a:spcAft>
                      </a:pPr>
                      <a:r>
                        <a:rPr lang="en-GB" sz="1600" dirty="0">
                          <a:effectLst/>
                        </a:rPr>
                        <a:t>Grading for print quality</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600" dirty="0">
                          <a:effectLst/>
                        </a:rPr>
                        <a:t>Comment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331932312"/>
                  </a:ext>
                </a:extLst>
              </a:tr>
              <a:tr h="418341">
                <a:tc>
                  <a:txBody>
                    <a:bodyPr/>
                    <a:lstStyle/>
                    <a:p>
                      <a:pPr algn="ctr">
                        <a:lnSpc>
                          <a:spcPct val="150000"/>
                        </a:lnSpc>
                        <a:spcBef>
                          <a:spcPts val="900"/>
                        </a:spcBef>
                        <a:spcAft>
                          <a:spcPts val="0"/>
                        </a:spcAft>
                      </a:pPr>
                      <a:r>
                        <a:rPr lang="en-GB" sz="1200" dirty="0">
                          <a:effectLst/>
                        </a:rPr>
                        <a:t>1</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Does not stick at all</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447266416"/>
                  </a:ext>
                </a:extLst>
              </a:tr>
              <a:tr h="654796">
                <a:tc>
                  <a:txBody>
                    <a:bodyPr/>
                    <a:lstStyle/>
                    <a:p>
                      <a:pPr algn="ctr">
                        <a:lnSpc>
                          <a:spcPct val="150000"/>
                        </a:lnSpc>
                        <a:spcBef>
                          <a:spcPts val="900"/>
                        </a:spcBef>
                        <a:spcAft>
                          <a:spcPts val="0"/>
                        </a:spcAft>
                      </a:pPr>
                      <a:r>
                        <a:rPr lang="en-GB" sz="1200">
                          <a:effectLst/>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Sticks but pulls at nozzle. Easy to dislodge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855923662"/>
                  </a:ext>
                </a:extLst>
              </a:tr>
              <a:tr h="418341">
                <a:tc>
                  <a:txBody>
                    <a:bodyPr/>
                    <a:lstStyle/>
                    <a:p>
                      <a:pPr algn="ctr">
                        <a:lnSpc>
                          <a:spcPct val="150000"/>
                        </a:lnSpc>
                        <a:spcBef>
                          <a:spcPts val="900"/>
                        </a:spcBef>
                        <a:spcAft>
                          <a:spcPts val="0"/>
                        </a:spcAft>
                      </a:pPr>
                      <a:r>
                        <a:rPr lang="en-GB" sz="1200">
                          <a:effectLst/>
                        </a:rPr>
                        <a:t>3</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dirty="0">
                          <a:effectLst/>
                        </a:rPr>
                        <a:t>Sticks fully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66839429"/>
                  </a:ext>
                </a:extLst>
              </a:tr>
            </a:tbl>
          </a:graphicData>
        </a:graphic>
      </p:graphicFrame>
      <p:graphicFrame>
        <p:nvGraphicFramePr>
          <p:cNvPr id="13" name="Table 12"/>
          <p:cNvGraphicFramePr>
            <a:graphicFrameLocks noGrp="1"/>
          </p:cNvGraphicFramePr>
          <p:nvPr>
            <p:extLst>
              <p:ext uri="{D42A27DB-BD31-4B8C-83A1-F6EECF244321}">
                <p14:modId xmlns:p14="http://schemas.microsoft.com/office/powerpoint/2010/main" val="2019878046"/>
              </p:ext>
            </p:extLst>
          </p:nvPr>
        </p:nvGraphicFramePr>
        <p:xfrm>
          <a:off x="6846474" y="3378151"/>
          <a:ext cx="5214095" cy="2303958"/>
        </p:xfrm>
        <a:graphic>
          <a:graphicData uri="http://schemas.openxmlformats.org/drawingml/2006/table">
            <a:tbl>
              <a:tblPr firstRow="1" firstCol="1" bandRow="1">
                <a:tableStyleId>{3B4B98B0-60AC-42C2-AFA5-B58CD77FA1E5}</a:tableStyleId>
              </a:tblPr>
              <a:tblGrid>
                <a:gridCol w="1598279">
                  <a:extLst>
                    <a:ext uri="{9D8B030D-6E8A-4147-A177-3AD203B41FA5}">
                      <a16:colId xmlns:a16="http://schemas.microsoft.com/office/drawing/2014/main" val="12500509"/>
                    </a:ext>
                  </a:extLst>
                </a:gridCol>
                <a:gridCol w="3615816">
                  <a:extLst>
                    <a:ext uri="{9D8B030D-6E8A-4147-A177-3AD203B41FA5}">
                      <a16:colId xmlns:a16="http://schemas.microsoft.com/office/drawing/2014/main" val="3778852934"/>
                    </a:ext>
                  </a:extLst>
                </a:gridCol>
              </a:tblGrid>
              <a:tr h="658038">
                <a:tc>
                  <a:txBody>
                    <a:bodyPr/>
                    <a:lstStyle/>
                    <a:p>
                      <a:pPr algn="ctr">
                        <a:lnSpc>
                          <a:spcPct val="100000"/>
                        </a:lnSpc>
                        <a:spcBef>
                          <a:spcPts val="900"/>
                        </a:spcBef>
                        <a:spcAft>
                          <a:spcPts val="0"/>
                        </a:spcAft>
                      </a:pPr>
                      <a:r>
                        <a:rPr lang="en-GB" sz="1600" dirty="0">
                          <a:effectLst/>
                        </a:rPr>
                        <a:t>Grading for ease of removal</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ctr">
                        <a:lnSpc>
                          <a:spcPct val="100000"/>
                        </a:lnSpc>
                        <a:spcBef>
                          <a:spcPts val="900"/>
                        </a:spcBef>
                        <a:spcAft>
                          <a:spcPts val="0"/>
                        </a:spcAft>
                      </a:pPr>
                      <a:r>
                        <a:rPr lang="en-GB" sz="1600" dirty="0">
                          <a:effectLst/>
                        </a:rPr>
                        <a:t>Comment</a:t>
                      </a:r>
                      <a:endParaRPr lang="en-GB" sz="1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42158693"/>
                  </a:ext>
                </a:extLst>
              </a:tr>
              <a:tr h="249312">
                <a:tc>
                  <a:txBody>
                    <a:bodyPr/>
                    <a:lstStyle/>
                    <a:p>
                      <a:pPr algn="ctr">
                        <a:lnSpc>
                          <a:spcPct val="150000"/>
                        </a:lnSpc>
                        <a:spcBef>
                          <a:spcPts val="900"/>
                        </a:spcBef>
                        <a:spcAft>
                          <a:spcPts val="0"/>
                        </a:spcAft>
                      </a:pPr>
                      <a:r>
                        <a:rPr lang="en-GB" sz="1200">
                          <a:effectLst/>
                        </a:rPr>
                        <a:t>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Very difficult to remove with all objects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784931554"/>
                  </a:ext>
                </a:extLst>
              </a:tr>
              <a:tr h="249312">
                <a:tc>
                  <a:txBody>
                    <a:bodyPr/>
                    <a:lstStyle/>
                    <a:p>
                      <a:pPr algn="ctr">
                        <a:lnSpc>
                          <a:spcPct val="150000"/>
                        </a:lnSpc>
                        <a:spcBef>
                          <a:spcPts val="900"/>
                        </a:spcBef>
                        <a:spcAft>
                          <a:spcPts val="0"/>
                        </a:spcAft>
                      </a:pPr>
                      <a:r>
                        <a:rPr lang="en-GB" sz="1200">
                          <a:effectLst/>
                        </a:rPr>
                        <a:t>2</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dirty="0">
                          <a:effectLst/>
                        </a:rPr>
                        <a:t>Difficult to remove with metal spatula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4245494104"/>
                  </a:ext>
                </a:extLst>
              </a:tr>
              <a:tr h="493528">
                <a:tc>
                  <a:txBody>
                    <a:bodyPr/>
                    <a:lstStyle/>
                    <a:p>
                      <a:pPr algn="ctr">
                        <a:lnSpc>
                          <a:spcPct val="150000"/>
                        </a:lnSpc>
                        <a:spcBef>
                          <a:spcPts val="900"/>
                        </a:spcBef>
                        <a:spcAft>
                          <a:spcPts val="0"/>
                        </a:spcAft>
                      </a:pPr>
                      <a:r>
                        <a:rPr lang="en-GB" sz="1200" dirty="0">
                          <a:effectLst/>
                        </a:rPr>
                        <a:t>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dirty="0">
                          <a:effectLst/>
                        </a:rPr>
                        <a:t>Fairly easy to remove with metal spatula. Cannot be removed with plastic spatula</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897350616"/>
                  </a:ext>
                </a:extLst>
              </a:tr>
              <a:tr h="249312">
                <a:tc>
                  <a:txBody>
                    <a:bodyPr/>
                    <a:lstStyle/>
                    <a:p>
                      <a:pPr algn="ctr">
                        <a:lnSpc>
                          <a:spcPct val="150000"/>
                        </a:lnSpc>
                        <a:spcBef>
                          <a:spcPts val="900"/>
                        </a:spcBef>
                        <a:spcAft>
                          <a:spcPts val="0"/>
                        </a:spcAft>
                      </a:pPr>
                      <a:r>
                        <a:rPr lang="en-GB" sz="1200">
                          <a:effectLst/>
                        </a:rPr>
                        <a:t>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a:effectLst/>
                        </a:rPr>
                        <a:t>Difficult to remove with plastic spatula</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818297998"/>
                  </a:ext>
                </a:extLst>
              </a:tr>
              <a:tr h="249312">
                <a:tc>
                  <a:txBody>
                    <a:bodyPr/>
                    <a:lstStyle/>
                    <a:p>
                      <a:pPr algn="ctr">
                        <a:lnSpc>
                          <a:spcPct val="150000"/>
                        </a:lnSpc>
                        <a:spcBef>
                          <a:spcPts val="900"/>
                        </a:spcBef>
                        <a:spcAft>
                          <a:spcPts val="0"/>
                        </a:spcAft>
                      </a:pPr>
                      <a:r>
                        <a:rPr lang="en-GB" sz="1200">
                          <a:effectLst/>
                        </a:rPr>
                        <a:t>5</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lgn="l">
                        <a:lnSpc>
                          <a:spcPct val="150000"/>
                        </a:lnSpc>
                        <a:spcBef>
                          <a:spcPts val="900"/>
                        </a:spcBef>
                        <a:spcAft>
                          <a:spcPts val="0"/>
                        </a:spcAft>
                      </a:pPr>
                      <a:r>
                        <a:rPr lang="en-GB" sz="1200" dirty="0">
                          <a:effectLst/>
                        </a:rPr>
                        <a:t>Easy to remove with plastic spatula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28189294"/>
                  </a:ext>
                </a:extLst>
              </a:tr>
            </a:tbl>
          </a:graphicData>
        </a:graphic>
      </p:graphicFrame>
    </p:spTree>
    <p:extLst>
      <p:ext uri="{BB962C8B-B14F-4D97-AF65-F5344CB8AC3E}">
        <p14:creationId xmlns:p14="http://schemas.microsoft.com/office/powerpoint/2010/main" val="7735147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470581"/>
            <a:ext cx="5579224" cy="3864989"/>
          </a:xfrm>
        </p:spPr>
        <p:txBody>
          <a:bodyPr wrap="square"/>
          <a:lstStyle/>
          <a:p>
            <a:r>
              <a:rPr lang="en-GB" sz="8000" dirty="0" smtClean="0">
                <a:latin typeface="Arial" panose="020B0604020202020204" pitchFamily="34" charset="0"/>
                <a:cs typeface="Arial" panose="020B0604020202020204" pitchFamily="34" charset="0"/>
              </a:rPr>
              <a:t>Results</a:t>
            </a:r>
          </a:p>
        </p:txBody>
      </p:sp>
      <p:sp>
        <p:nvSpPr>
          <p:cNvPr id="3" name="Content Placeholder 2"/>
          <p:cNvSpPr>
            <a:spLocks noGrp="1"/>
          </p:cNvSpPr>
          <p:nvPr>
            <p:ph idx="10"/>
          </p:nvPr>
        </p:nvSpPr>
        <p:spPr>
          <a:xfrm>
            <a:off x="5895403" y="4866967"/>
            <a:ext cx="4535079" cy="1894279"/>
          </a:xfrm>
        </p:spPr>
        <p:txBody>
          <a:bodyPr/>
          <a:lstStyle/>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Solids Loading Investigation</a:t>
            </a:r>
          </a:p>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Dye Colour Chart</a:t>
            </a:r>
          </a:p>
          <a:p>
            <a:pPr marL="457200" indent="-457200">
              <a:buFont typeface="Arial" panose="020B0604020202020204" pitchFamily="34" charset="0"/>
              <a:buChar char="•"/>
            </a:pPr>
            <a:r>
              <a:rPr lang="en-GB" sz="3600" dirty="0" smtClean="0">
                <a:latin typeface="Arial" panose="020B0604020202020204" pitchFamily="34" charset="0"/>
                <a:cs typeface="Arial" panose="020B0604020202020204" pitchFamily="34" charset="0"/>
              </a:rPr>
              <a:t>Print Bed Testing</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97982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Solids Loading Investigation</a:t>
            </a:r>
            <a:endParaRPr lang="en-GB" dirty="0"/>
          </a:p>
        </p:txBody>
      </p:sp>
      <p:sp>
        <p:nvSpPr>
          <p:cNvPr id="3" name="Content Placeholder 2"/>
          <p:cNvSpPr>
            <a:spLocks noGrp="1"/>
          </p:cNvSpPr>
          <p:nvPr>
            <p:ph idx="1"/>
          </p:nvPr>
        </p:nvSpPr>
        <p:spPr>
          <a:xfrm>
            <a:off x="358220" y="1825625"/>
            <a:ext cx="4688566" cy="3575934"/>
          </a:xfrm>
        </p:spPr>
        <p:txBody>
          <a:bodyPr/>
          <a:lstStyle/>
          <a:p>
            <a:r>
              <a:rPr lang="en-GB" dirty="0" smtClean="0"/>
              <a:t>Use of the Hex-Vessel to compare formulations with different solids loadings</a:t>
            </a:r>
          </a:p>
          <a:p>
            <a:r>
              <a:rPr lang="en-GB" dirty="0" smtClean="0"/>
              <a:t>General trend – extrudability increases with binder quantity</a:t>
            </a:r>
            <a:endParaRPr lang="en-GB" dirty="0"/>
          </a:p>
        </p:txBody>
      </p:sp>
      <p:graphicFrame>
        <p:nvGraphicFramePr>
          <p:cNvPr id="4" name="Chart 3"/>
          <p:cNvGraphicFramePr/>
          <p:nvPr>
            <p:extLst>
              <p:ext uri="{D42A27DB-BD31-4B8C-83A1-F6EECF244321}">
                <p14:modId xmlns:p14="http://schemas.microsoft.com/office/powerpoint/2010/main" val="635365919"/>
              </p:ext>
            </p:extLst>
          </p:nvPr>
        </p:nvGraphicFramePr>
        <p:xfrm>
          <a:off x="5046786" y="1389185"/>
          <a:ext cx="7060222" cy="425547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598740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Dye Colour Chart</a:t>
            </a:r>
            <a:endParaRPr lang="en-GB" dirty="0"/>
          </a:p>
        </p:txBody>
      </p:sp>
      <p:sp>
        <p:nvSpPr>
          <p:cNvPr id="3" name="Content Placeholder 2"/>
          <p:cNvSpPr>
            <a:spLocks noGrp="1"/>
          </p:cNvSpPr>
          <p:nvPr>
            <p:ph idx="1"/>
          </p:nvPr>
        </p:nvSpPr>
        <p:spPr>
          <a:xfrm>
            <a:off x="6606391" y="461073"/>
            <a:ext cx="3851612" cy="3575934"/>
          </a:xfrm>
        </p:spPr>
        <p:txBody>
          <a:bodyPr/>
          <a:lstStyle/>
          <a:p>
            <a:r>
              <a:rPr lang="en-GB" dirty="0" smtClean="0"/>
              <a:t>A mix was stopped at 5 intervals</a:t>
            </a:r>
          </a:p>
          <a:p>
            <a:r>
              <a:rPr lang="en-GB" dirty="0" smtClean="0"/>
              <a:t>Comparison tool for future mixes</a:t>
            </a:r>
            <a:endParaRPr lang="en-GB" dirty="0"/>
          </a:p>
        </p:txBody>
      </p:sp>
      <p:pic>
        <p:nvPicPr>
          <p:cNvPr id="8" name="Picture 7"/>
          <p:cNvPicPr>
            <a:picLocks noChangeAspect="1"/>
          </p:cNvPicPr>
          <p:nvPr/>
        </p:nvPicPr>
        <p:blipFill rotWithShape="1">
          <a:blip r:embed="rId3"/>
          <a:srcRect l="1842" t="1151" r="593" b="2013"/>
          <a:stretch/>
        </p:blipFill>
        <p:spPr>
          <a:xfrm>
            <a:off x="4934340" y="2848708"/>
            <a:ext cx="7179986" cy="2817807"/>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a:ext>
            </a:extLst>
          </a:blip>
          <a:stretch>
            <a:fillRect/>
          </a:stretch>
        </p:blipFill>
        <p:spPr>
          <a:xfrm>
            <a:off x="61547" y="2407500"/>
            <a:ext cx="4888522" cy="3259015"/>
          </a:xfrm>
          <a:prstGeom prst="rect">
            <a:avLst/>
          </a:prstGeom>
        </p:spPr>
      </p:pic>
    </p:spTree>
    <p:extLst>
      <p:ext uri="{BB962C8B-B14F-4D97-AF65-F5344CB8AC3E}">
        <p14:creationId xmlns:p14="http://schemas.microsoft.com/office/powerpoint/2010/main" val="41769122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Dye Chart MikeBot Analysis</a:t>
            </a:r>
            <a:endParaRPr lang="en-GB" dirty="0"/>
          </a:p>
        </p:txBody>
      </p:sp>
      <p:graphicFrame>
        <p:nvGraphicFramePr>
          <p:cNvPr id="5" name="Chart 4"/>
          <p:cNvGraphicFramePr/>
          <p:nvPr>
            <p:extLst>
              <p:ext uri="{D42A27DB-BD31-4B8C-83A1-F6EECF244321}">
                <p14:modId xmlns:p14="http://schemas.microsoft.com/office/powerpoint/2010/main" val="563547651"/>
              </p:ext>
            </p:extLst>
          </p:nvPr>
        </p:nvGraphicFramePr>
        <p:xfrm>
          <a:off x="1367325" y="1397977"/>
          <a:ext cx="9457351" cy="424668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9310827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Suitable Print Bed Material</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7093841"/>
              </p:ext>
            </p:extLst>
          </p:nvPr>
        </p:nvGraphicFramePr>
        <p:xfrm>
          <a:off x="4503173" y="1386621"/>
          <a:ext cx="7508606" cy="4186409"/>
        </p:xfrm>
        <a:graphic>
          <a:graphicData uri="http://schemas.openxmlformats.org/drawingml/2006/table">
            <a:tbl>
              <a:tblPr firstRow="1" firstCol="1" bandRow="1">
                <a:tableStyleId>{3B4B98B0-60AC-42C2-AFA5-B58CD77FA1E5}</a:tableStyleId>
              </a:tblPr>
              <a:tblGrid>
                <a:gridCol w="2906315">
                  <a:extLst>
                    <a:ext uri="{9D8B030D-6E8A-4147-A177-3AD203B41FA5}">
                      <a16:colId xmlns:a16="http://schemas.microsoft.com/office/drawing/2014/main" val="525140838"/>
                    </a:ext>
                  </a:extLst>
                </a:gridCol>
                <a:gridCol w="1397124">
                  <a:extLst>
                    <a:ext uri="{9D8B030D-6E8A-4147-A177-3AD203B41FA5}">
                      <a16:colId xmlns:a16="http://schemas.microsoft.com/office/drawing/2014/main" val="2847826133"/>
                    </a:ext>
                  </a:extLst>
                </a:gridCol>
                <a:gridCol w="1703445">
                  <a:extLst>
                    <a:ext uri="{9D8B030D-6E8A-4147-A177-3AD203B41FA5}">
                      <a16:colId xmlns:a16="http://schemas.microsoft.com/office/drawing/2014/main" val="3388790772"/>
                    </a:ext>
                  </a:extLst>
                </a:gridCol>
                <a:gridCol w="1501722">
                  <a:extLst>
                    <a:ext uri="{9D8B030D-6E8A-4147-A177-3AD203B41FA5}">
                      <a16:colId xmlns:a16="http://schemas.microsoft.com/office/drawing/2014/main" val="2770268198"/>
                    </a:ext>
                  </a:extLst>
                </a:gridCol>
              </a:tblGrid>
              <a:tr h="563363">
                <a:tc>
                  <a:txBody>
                    <a:bodyPr/>
                    <a:lstStyle/>
                    <a:p>
                      <a:pPr algn="ctr">
                        <a:lnSpc>
                          <a:spcPct val="100000"/>
                        </a:lnSpc>
                        <a:spcBef>
                          <a:spcPts val="900"/>
                        </a:spcBef>
                        <a:spcAft>
                          <a:spcPts val="0"/>
                        </a:spcAft>
                      </a:pPr>
                      <a:r>
                        <a:rPr lang="en-GB" sz="1800" dirty="0">
                          <a:effectLst/>
                          <a:latin typeface="Arial" panose="020B0604020202020204" pitchFamily="34" charset="0"/>
                          <a:cs typeface="Arial" panose="020B0604020202020204" pitchFamily="34" charset="0"/>
                        </a:rPr>
                        <a:t>Material</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00000"/>
                        </a:lnSpc>
                        <a:spcBef>
                          <a:spcPts val="900"/>
                        </a:spcBef>
                        <a:spcAft>
                          <a:spcPts val="0"/>
                        </a:spcAft>
                      </a:pPr>
                      <a:r>
                        <a:rPr lang="en-GB" sz="1800" dirty="0">
                          <a:effectLst/>
                          <a:latin typeface="Arial" panose="020B0604020202020204" pitchFamily="34" charset="0"/>
                          <a:cs typeface="Arial" panose="020B0604020202020204" pitchFamily="34" charset="0"/>
                        </a:rPr>
                        <a:t>Print score</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00000"/>
                        </a:lnSpc>
                        <a:spcBef>
                          <a:spcPts val="900"/>
                        </a:spcBef>
                        <a:spcAft>
                          <a:spcPts val="0"/>
                        </a:spcAft>
                      </a:pPr>
                      <a:r>
                        <a:rPr lang="en-GB" sz="1800" dirty="0">
                          <a:effectLst/>
                          <a:latin typeface="Arial" panose="020B0604020202020204" pitchFamily="34" charset="0"/>
                          <a:cs typeface="Arial" panose="020B0604020202020204" pitchFamily="34" charset="0"/>
                        </a:rPr>
                        <a:t>Removal score</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00000"/>
                        </a:lnSpc>
                        <a:spcBef>
                          <a:spcPts val="900"/>
                        </a:spcBef>
                        <a:spcAft>
                          <a:spcPts val="0"/>
                        </a:spcAft>
                      </a:pPr>
                      <a:r>
                        <a:rPr lang="en-GB" sz="1800" dirty="0">
                          <a:effectLst/>
                          <a:latin typeface="Arial" panose="020B0604020202020204" pitchFamily="34" charset="0"/>
                          <a:cs typeface="Arial" panose="020B0604020202020204" pitchFamily="34" charset="0"/>
                        </a:rPr>
                        <a:t>Total score</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443508978"/>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Glass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1</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4</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4228854112"/>
                  </a:ext>
                </a:extLst>
              </a:tr>
              <a:tr h="713715">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PEI powder </a:t>
                      </a:r>
                      <a:r>
                        <a:rPr lang="en-GB" sz="1600" dirty="0" smtClean="0">
                          <a:effectLst/>
                          <a:latin typeface="Arial" panose="020B0604020202020204" pitchFamily="34" charset="0"/>
                          <a:cs typeface="Arial" panose="020B0604020202020204" pitchFamily="34" charset="0"/>
                        </a:rPr>
                        <a:t>coated</a:t>
                      </a:r>
                      <a:br>
                        <a:rPr lang="en-GB" sz="1600" dirty="0" smtClean="0">
                          <a:effectLst/>
                          <a:latin typeface="Arial" panose="020B0604020202020204" pitchFamily="34" charset="0"/>
                          <a:cs typeface="Arial" panose="020B0604020202020204" pitchFamily="34" charset="0"/>
                        </a:rPr>
                      </a:br>
                      <a:r>
                        <a:rPr lang="en-GB" sz="1600" dirty="0" smtClean="0">
                          <a:effectLst/>
                          <a:latin typeface="Arial" panose="020B0604020202020204" pitchFamily="34" charset="0"/>
                          <a:cs typeface="Arial" panose="020B0604020202020204" pitchFamily="34" charset="0"/>
                        </a:rPr>
                        <a:t>spring </a:t>
                      </a:r>
                      <a:r>
                        <a:rPr lang="en-GB" sz="1600" dirty="0">
                          <a:effectLst/>
                          <a:latin typeface="Arial" panose="020B0604020202020204" pitchFamily="34" charset="0"/>
                          <a:cs typeface="Arial" panose="020B0604020202020204" pitchFamily="34" charset="0"/>
                        </a:rPr>
                        <a:t>steel</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8</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677465653"/>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PEI sticker on spring steel</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4</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7</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918204562"/>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PEI sticker on glass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6</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298544716"/>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Card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2</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7</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2983395234"/>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Masking tape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3</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2</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1895135659"/>
                  </a:ext>
                </a:extLst>
              </a:tr>
              <a:tr h="481921">
                <a:tc>
                  <a:txBody>
                    <a:bodyPr/>
                    <a:lstStyle/>
                    <a:p>
                      <a:pPr algn="ctr">
                        <a:lnSpc>
                          <a:spcPct val="150000"/>
                        </a:lnSpc>
                        <a:spcBef>
                          <a:spcPts val="900"/>
                        </a:spcBef>
                        <a:spcAft>
                          <a:spcPts val="0"/>
                        </a:spcAft>
                      </a:pPr>
                      <a:r>
                        <a:rPr lang="en-GB" sz="1600" dirty="0">
                          <a:effectLst/>
                          <a:latin typeface="Arial" panose="020B0604020202020204" pitchFamily="34" charset="0"/>
                          <a:cs typeface="Arial" panose="020B0604020202020204" pitchFamily="34" charset="0"/>
                        </a:rPr>
                        <a:t>Antistatic bag</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3</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a:effectLst/>
                          <a:latin typeface="Arial" panose="020B0604020202020204" pitchFamily="34" charset="0"/>
                          <a:cs typeface="Arial" panose="020B0604020202020204" pitchFamily="34" charset="0"/>
                        </a:rPr>
                        <a:t>5</a:t>
                      </a:r>
                      <a:endParaRPr lang="en-GB" sz="14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tc>
                  <a:txBody>
                    <a:bodyPr/>
                    <a:lstStyle/>
                    <a:p>
                      <a:pPr algn="ctr">
                        <a:lnSpc>
                          <a:spcPct val="150000"/>
                        </a:lnSpc>
                        <a:spcBef>
                          <a:spcPts val="900"/>
                        </a:spcBef>
                        <a:spcAft>
                          <a:spcPts val="0"/>
                        </a:spcAft>
                      </a:pPr>
                      <a:r>
                        <a:rPr lang="en-GB" sz="1400" dirty="0">
                          <a:effectLst/>
                          <a:latin typeface="Arial" panose="020B0604020202020204" pitchFamily="34" charset="0"/>
                          <a:cs typeface="Arial" panose="020B0604020202020204" pitchFamily="34" charset="0"/>
                        </a:rPr>
                        <a:t>8</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tc>
                <a:extLst>
                  <a:ext uri="{0D108BD9-81ED-4DB2-BD59-A6C34878D82A}">
                    <a16:rowId xmlns:a16="http://schemas.microsoft.com/office/drawing/2014/main" val="3618701558"/>
                  </a:ext>
                </a:extLst>
              </a:tr>
            </a:tbl>
          </a:graphicData>
        </a:graphic>
      </p:graphicFrame>
      <p:sp>
        <p:nvSpPr>
          <p:cNvPr id="5" name="Rectangle 4"/>
          <p:cNvSpPr/>
          <p:nvPr/>
        </p:nvSpPr>
        <p:spPr>
          <a:xfrm>
            <a:off x="10697066" y="2562547"/>
            <a:ext cx="1143000" cy="476250"/>
          </a:xfrm>
          <a:prstGeom prst="rect">
            <a:avLst/>
          </a:prstGeom>
          <a:noFill/>
          <a:ln w="47625">
            <a:solidFill>
              <a:srgbClr val="3B66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0697066" y="5150197"/>
            <a:ext cx="1143000" cy="352521"/>
          </a:xfrm>
          <a:prstGeom prst="rect">
            <a:avLst/>
          </a:prstGeom>
          <a:noFill/>
          <a:ln w="47625">
            <a:solidFill>
              <a:srgbClr val="3B66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154" y="1822791"/>
            <a:ext cx="4395019" cy="3296264"/>
          </a:xfrm>
          <a:prstGeom prst="rect">
            <a:avLst/>
          </a:prstGeom>
        </p:spPr>
      </p:pic>
    </p:spTree>
    <p:extLst>
      <p:ext uri="{BB962C8B-B14F-4D97-AF65-F5344CB8AC3E}">
        <p14:creationId xmlns:p14="http://schemas.microsoft.com/office/powerpoint/2010/main" val="12028480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p:txBody>
          <a:bodyPr/>
          <a:lstStyle/>
          <a:p>
            <a:r>
              <a:rPr lang="en-GB" dirty="0" smtClean="0"/>
              <a:t>Hex-Vessel commissioning and scale-up tests</a:t>
            </a:r>
          </a:p>
          <a:p>
            <a:r>
              <a:rPr lang="en-GB" dirty="0" smtClean="0"/>
              <a:t>Dye colour chart</a:t>
            </a:r>
          </a:p>
          <a:p>
            <a:r>
              <a:rPr lang="en-GB" dirty="0" smtClean="0"/>
              <a:t>Effect of solids loading on extrudability</a:t>
            </a:r>
          </a:p>
          <a:p>
            <a:r>
              <a:rPr lang="en-GB" dirty="0" smtClean="0"/>
              <a:t>Effect of different dyes on extrudability</a:t>
            </a:r>
            <a:endParaRPr lang="en-GB" dirty="0"/>
          </a:p>
          <a:p>
            <a:endParaRPr lang="en-GB" dirty="0"/>
          </a:p>
        </p:txBody>
      </p:sp>
    </p:spTree>
    <p:extLst>
      <p:ext uri="{BB962C8B-B14F-4D97-AF65-F5344CB8AC3E}">
        <p14:creationId xmlns:p14="http://schemas.microsoft.com/office/powerpoint/2010/main" val="5815259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p:txBody>
          <a:bodyPr/>
          <a:lstStyle/>
          <a:p>
            <a:r>
              <a:rPr lang="en-GB" dirty="0" smtClean="0"/>
              <a:t>Future </a:t>
            </a:r>
            <a:r>
              <a:rPr lang="en-GB" dirty="0"/>
              <a:t>work</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p:txBody>
          <a:bodyPr/>
          <a:lstStyle/>
          <a:p>
            <a:r>
              <a:rPr lang="en-GB" dirty="0" smtClean="0"/>
              <a:t>Investigate the effects of the vessel geometry on mix quality</a:t>
            </a:r>
          </a:p>
          <a:p>
            <a:r>
              <a:rPr lang="en-GB" dirty="0" smtClean="0"/>
              <a:t>Develop additional Mixed In Case vessels for a range of applications</a:t>
            </a:r>
          </a:p>
          <a:p>
            <a:r>
              <a:rPr lang="en-GB" dirty="0" smtClean="0"/>
              <a:t>Integrate extra features to the vessels</a:t>
            </a:r>
            <a:endParaRPr lang="en-GB" dirty="0"/>
          </a:p>
          <a:p>
            <a:r>
              <a:rPr lang="en-GB" dirty="0" smtClean="0"/>
              <a:t>Continue the solids loading investigation to find the ideal extrusion profile</a:t>
            </a:r>
          </a:p>
        </p:txBody>
      </p:sp>
    </p:spTree>
    <p:extLst>
      <p:ext uri="{BB962C8B-B14F-4D97-AF65-F5344CB8AC3E}">
        <p14:creationId xmlns:p14="http://schemas.microsoft.com/office/powerpoint/2010/main" val="37602658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a:t>
            </a:r>
            <a:endParaRPr lang="en-GB" dirty="0"/>
          </a:p>
        </p:txBody>
      </p:sp>
      <p:sp>
        <p:nvSpPr>
          <p:cNvPr id="3" name="Content Placeholder 2"/>
          <p:cNvSpPr>
            <a:spLocks noGrp="1"/>
          </p:cNvSpPr>
          <p:nvPr>
            <p:ph idx="1"/>
          </p:nvPr>
        </p:nvSpPr>
        <p:spPr>
          <a:xfrm>
            <a:off x="358219" y="1825625"/>
            <a:ext cx="6763403" cy="3575934"/>
          </a:xfrm>
        </p:spPr>
        <p:txBody>
          <a:bodyPr/>
          <a:lstStyle/>
          <a:p>
            <a:r>
              <a:rPr lang="en-GB" dirty="0" smtClean="0"/>
              <a:t>Note taking during an extensive list of mixes</a:t>
            </a:r>
          </a:p>
          <a:p>
            <a:r>
              <a:rPr lang="en-GB" dirty="0" smtClean="0"/>
              <a:t>Set and achieved reasonable goals</a:t>
            </a:r>
          </a:p>
          <a:p>
            <a:r>
              <a:rPr lang="en-GB" dirty="0" smtClean="0"/>
              <a:t>Gained knowledge on PBX and propellant formulations</a:t>
            </a:r>
          </a:p>
          <a:p>
            <a:pPr lvl="1"/>
            <a:r>
              <a:rPr lang="en-GB" dirty="0" smtClean="0"/>
              <a:t>Flow mechanics</a:t>
            </a:r>
          </a:p>
          <a:p>
            <a:r>
              <a:rPr lang="en-GB" u="sng" dirty="0" smtClean="0"/>
              <a:t>Use a better camera</a:t>
            </a:r>
            <a:endParaRPr lang="en-GB" u="sng" dirty="0"/>
          </a:p>
        </p:txBody>
      </p:sp>
      <p:pic>
        <p:nvPicPr>
          <p:cNvPr id="4" name="Picture 3"/>
          <p:cNvPicPr>
            <a:picLocks noChangeAspect="1"/>
          </p:cNvPicPr>
          <p:nvPr/>
        </p:nvPicPr>
        <p:blipFill rotWithShape="1">
          <a:blip r:embed="rId3"/>
          <a:srcRect b="18587"/>
          <a:stretch/>
        </p:blipFill>
        <p:spPr>
          <a:xfrm>
            <a:off x="7846063" y="80927"/>
            <a:ext cx="4106816" cy="1465451"/>
          </a:xfrm>
          <a:prstGeom prst="rect">
            <a:avLst/>
          </a:prstGeom>
        </p:spPr>
      </p:pic>
      <p:pic>
        <p:nvPicPr>
          <p:cNvPr id="5" name="Picture 4"/>
          <p:cNvPicPr>
            <a:picLocks noChangeAspect="1"/>
          </p:cNvPicPr>
          <p:nvPr/>
        </p:nvPicPr>
        <p:blipFill>
          <a:blip r:embed="rId4"/>
          <a:stretch>
            <a:fillRect/>
          </a:stretch>
        </p:blipFill>
        <p:spPr>
          <a:xfrm>
            <a:off x="6099142" y="691046"/>
            <a:ext cx="1581761" cy="495776"/>
          </a:xfrm>
          <a:prstGeom prst="rect">
            <a:avLst/>
          </a:prstGeom>
          <a:ln w="38100">
            <a:solidFill>
              <a:schemeClr val="accent1"/>
            </a:solidFill>
          </a:ln>
        </p:spPr>
      </p:pic>
      <p:pic>
        <p:nvPicPr>
          <p:cNvPr id="6" name="Picture 5"/>
          <p:cNvPicPr>
            <a:picLocks noChangeAspect="1"/>
          </p:cNvPicPr>
          <p:nvPr/>
        </p:nvPicPr>
        <p:blipFill>
          <a:blip r:embed="rId5"/>
          <a:stretch>
            <a:fillRect/>
          </a:stretch>
        </p:blipFill>
        <p:spPr>
          <a:xfrm>
            <a:off x="7045316" y="1546378"/>
            <a:ext cx="5020376" cy="4134427"/>
          </a:xfrm>
          <a:prstGeom prst="rect">
            <a:avLst/>
          </a:prstGeom>
        </p:spPr>
      </p:pic>
    </p:spTree>
    <p:extLst>
      <p:ext uri="{BB962C8B-B14F-4D97-AF65-F5344CB8AC3E}">
        <p14:creationId xmlns:p14="http://schemas.microsoft.com/office/powerpoint/2010/main" val="17020174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57187" y="1461789"/>
            <a:ext cx="5435882" cy="3864989"/>
          </a:xfrm>
        </p:spPr>
        <p:txBody>
          <a:bodyPr anchor="ctr"/>
          <a:lstStyle/>
          <a:p>
            <a:r>
              <a:rPr lang="en-GB" sz="4800" dirty="0" smtClean="0">
                <a:latin typeface="Arial" panose="020B0604020202020204" pitchFamily="34" charset="0"/>
                <a:cs typeface="Arial" panose="020B0604020202020204" pitchFamily="34" charset="0"/>
              </a:rPr>
              <a:t>Thanks for listening</a:t>
            </a:r>
          </a:p>
          <a:p>
            <a:endParaRPr lang="en-GB" sz="4800" dirty="0" smtClean="0">
              <a:latin typeface="Arial" panose="020B0604020202020204" pitchFamily="34" charset="0"/>
              <a:cs typeface="Arial" panose="020B0604020202020204" pitchFamily="34" charset="0"/>
            </a:endParaRPr>
          </a:p>
          <a:p>
            <a:r>
              <a:rPr lang="en-GB" sz="4800" dirty="0" smtClean="0">
                <a:latin typeface="Arial" panose="020B0604020202020204" pitchFamily="34" charset="0"/>
                <a:cs typeface="Arial" panose="020B0604020202020204" pitchFamily="34" charset="0"/>
              </a:rPr>
              <a:t>Any questions?</a:t>
            </a:r>
            <a:endParaRPr lang="en-GB" sz="4800" dirty="0">
              <a:latin typeface="Arial" panose="020B0604020202020204" pitchFamily="34" charset="0"/>
              <a:cs typeface="Arial" panose="020B0604020202020204" pitchFamily="34" charset="0"/>
            </a:endParaRPr>
          </a:p>
        </p:txBody>
      </p:sp>
      <p:sp>
        <p:nvSpPr>
          <p:cNvPr id="6" name="Content Placeholder 1"/>
          <p:cNvSpPr txBox="1">
            <a:spLocks/>
          </p:cNvSpPr>
          <p:nvPr/>
        </p:nvSpPr>
        <p:spPr>
          <a:xfrm>
            <a:off x="7051431" y="331263"/>
            <a:ext cx="4791112" cy="6143624"/>
          </a:xfrm>
          <a:prstGeom prst="rect">
            <a:avLst/>
          </a:prstGeom>
        </p:spPr>
        <p:txBody>
          <a:bodyPr vert="horz" wrap="square" lIns="0" tIns="0" rIns="0" bIns="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smtClean="0">
                <a:latin typeface="Arial" panose="020B0604020202020204" pitchFamily="34" charset="0"/>
                <a:cs typeface="Arial" panose="020B0604020202020204" pitchFamily="34" charset="0"/>
              </a:rPr>
              <a:t>References</a:t>
            </a:r>
            <a:endParaRPr lang="en-GB" sz="4400" dirty="0" smtClean="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[1] Rapid Direct, “Comparing Additive Manufacturing Vs Subtractive Manufacturing: What Are the Differences,” 10 February </a:t>
            </a:r>
            <a:r>
              <a:rPr lang="en-GB" sz="1400" dirty="0" smtClean="0">
                <a:latin typeface="Arial" panose="020B0604020202020204" pitchFamily="34" charset="0"/>
                <a:cs typeface="Arial" panose="020B0604020202020204" pitchFamily="34" charset="0"/>
              </a:rPr>
              <a:t>2022</a:t>
            </a:r>
          </a:p>
          <a:p>
            <a:r>
              <a:rPr lang="en-GB" sz="1400" dirty="0">
                <a:latin typeface="Arial" panose="020B0604020202020204" pitchFamily="34" charset="0"/>
                <a:cs typeface="Arial" panose="020B0604020202020204" pitchFamily="34" charset="0"/>
              </a:rPr>
              <a:t>[2] UltiMaker, “Thingiverse - Digital Designs for Physical Objects</a:t>
            </a:r>
            <a:r>
              <a:rPr lang="en-GB" sz="1400" dirty="0" smtClean="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[3] N. Shahrubudin, “An Overview on 3D Printing Technology: Technological, Materials, and Applications,” Procedia Manufacturing, vol. XXXV, pp. 1286-1296, </a:t>
            </a:r>
            <a:r>
              <a:rPr lang="en-GB" sz="1400" dirty="0" smtClean="0">
                <a:latin typeface="Arial" panose="020B0604020202020204" pitchFamily="34" charset="0"/>
                <a:cs typeface="Arial" panose="020B0604020202020204" pitchFamily="34" charset="0"/>
              </a:rPr>
              <a:t>2019 </a:t>
            </a:r>
          </a:p>
          <a:p>
            <a:r>
              <a:rPr lang="en-GB" sz="1400" dirty="0" smtClean="0">
                <a:latin typeface="Arial" panose="020B0604020202020204" pitchFamily="34" charset="0"/>
                <a:cs typeface="Arial" panose="020B0604020202020204" pitchFamily="34" charset="0"/>
              </a:rPr>
              <a:t>[4</a:t>
            </a:r>
            <a:r>
              <a:rPr lang="en-GB" sz="1400" dirty="0">
                <a:latin typeface="Arial" panose="020B0604020202020204" pitchFamily="34" charset="0"/>
                <a:cs typeface="Arial" panose="020B0604020202020204" pitchFamily="34" charset="0"/>
              </a:rPr>
              <a:t>] M. O'Donnell, “Flow Visualization in the Extrusion of Highly Filled Polymer Composites for Additive Manufacturing,” Thermomechanics &amp; Infrared Imaging, Inverse Problem Methodologies and Mechanics of Additive &amp; Advanced Manufactured Materials, vol. VI, pp. 61-67, </a:t>
            </a:r>
            <a:r>
              <a:rPr lang="en-GB" sz="1400" dirty="0" smtClean="0">
                <a:latin typeface="Arial" panose="020B0604020202020204" pitchFamily="34" charset="0"/>
                <a:cs typeface="Arial" panose="020B0604020202020204" pitchFamily="34" charset="0"/>
              </a:rPr>
              <a:t>2023</a:t>
            </a:r>
          </a:p>
          <a:p>
            <a:r>
              <a:rPr lang="en-GB" sz="1400" dirty="0">
                <a:latin typeface="Arial" panose="020B0604020202020204" pitchFamily="34" charset="0"/>
                <a:cs typeface="Arial" panose="020B0604020202020204" pitchFamily="34" charset="0"/>
              </a:rPr>
              <a:t>[5] Resodyn, “How RAM </a:t>
            </a:r>
            <a:r>
              <a:rPr lang="en-GB" sz="1400" dirty="0" smtClean="0">
                <a:latin typeface="Arial" panose="020B0604020202020204" pitchFamily="34" charset="0"/>
                <a:cs typeface="Arial" panose="020B0604020202020204" pitchFamily="34" charset="0"/>
              </a:rPr>
              <a:t>Mixes”</a:t>
            </a:r>
          </a:p>
          <a:p>
            <a:r>
              <a:rPr lang="en-GB" sz="1400" dirty="0">
                <a:latin typeface="Arial" panose="020B0604020202020204" pitchFamily="34" charset="0"/>
                <a:cs typeface="Arial" panose="020B0604020202020204" pitchFamily="34" charset="0"/>
              </a:rPr>
              <a:t>[6] M. Andrews, “Resonant Acoustic® Mixing: Processing and Safety,” Propellants, Explosives, Pyrotechnics, vol. XLV, no. 1, pp. 77-86, 2019</a:t>
            </a:r>
          </a:p>
        </p:txBody>
      </p:sp>
    </p:spTree>
    <p:extLst>
      <p:ext uri="{BB962C8B-B14F-4D97-AF65-F5344CB8AC3E}">
        <p14:creationId xmlns:p14="http://schemas.microsoft.com/office/powerpoint/2010/main" val="150651401"/>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211f9404-bca0-4bcf-9c1d-965ccb6f8d2d"/>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4691</TotalTime>
  <Words>1959</Words>
  <Application>Microsoft Office PowerPoint</Application>
  <PresentationFormat>Widescreen</PresentationFormat>
  <Paragraphs>269</Paragraphs>
  <Slides>20</Slides>
  <Notes>20</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20</vt:i4>
      </vt:variant>
    </vt:vector>
  </HeadingPairs>
  <TitlesOfParts>
    <vt:vector size="44"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Project Background</vt:lpstr>
      <vt:lpstr>Project Aim</vt:lpstr>
      <vt:lpstr>PowerPoint Presentation</vt:lpstr>
      <vt:lpstr>Additive Manufacturing (AM)</vt:lpstr>
      <vt:lpstr>Material Extrusion</vt:lpstr>
      <vt:lpstr>Resonant Acoustic Mixing (RAM)</vt:lpstr>
      <vt:lpstr>PowerPoint Presentation</vt:lpstr>
      <vt:lpstr>Hex-Vessel Commissioning</vt:lpstr>
      <vt:lpstr>MikeBot Analysis</vt:lpstr>
      <vt:lpstr>Print Bed Testing</vt:lpstr>
      <vt:lpstr>PowerPoint Presentation</vt:lpstr>
      <vt:lpstr>Solids Loading Investigation</vt:lpstr>
      <vt:lpstr>Dye Colour Chart</vt:lpstr>
      <vt:lpstr>Dye Chart MikeBot Analysis</vt:lpstr>
      <vt:lpstr>Suitable Print Bed Material</vt:lpstr>
      <vt:lpstr>Conclusion </vt:lpstr>
      <vt:lpstr>Future work</vt:lpstr>
      <vt:lpstr>Reflection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Howe James A</cp:lastModifiedBy>
  <cp:revision>71</cp:revision>
  <cp:lastPrinted>2024-04-03T07:12:22Z</cp:lastPrinted>
  <dcterms:created xsi:type="dcterms:W3CDTF">2021-03-09T15:35:42Z</dcterms:created>
  <dcterms:modified xsi:type="dcterms:W3CDTF">2024-04-17T10:53:35Z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