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F6E7B3-D13A-0677-ADEF-9E4C2C32FF0D}" v="16" dt="2025-11-24T11:56:01.757"/>
    <p1510:client id="{6FAC6FB4-90C7-91CE-C03A-CF91B7361EA2}" v="84" dt="2025-11-24T12:04:05.1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n Daniel Fullah (2509521)" userId="S::2509521@student.uwtsd.ac.uk::f00c4f87-4752-4950-88ac-df35314dc51e" providerId="AD" clId="Web-{6FAC6FB4-90C7-91CE-C03A-CF91B7361EA2}"/>
    <pc:docChg chg="modSld">
      <pc:chgData name="Hassan Daniel Fullah (2509521)" userId="S::2509521@student.uwtsd.ac.uk::f00c4f87-4752-4950-88ac-df35314dc51e" providerId="AD" clId="Web-{6FAC6FB4-90C7-91CE-C03A-CF91B7361EA2}" dt="2025-11-24T12:04:05.166" v="84" actId="20577"/>
      <pc:docMkLst>
        <pc:docMk/>
      </pc:docMkLst>
      <pc:sldChg chg="addSp modSp mod setBg">
        <pc:chgData name="Hassan Daniel Fullah (2509521)" userId="S::2509521@student.uwtsd.ac.uk::f00c4f87-4752-4950-88ac-df35314dc51e" providerId="AD" clId="Web-{6FAC6FB4-90C7-91CE-C03A-CF91B7361EA2}" dt="2025-11-24T12:04:05.166" v="84" actId="20577"/>
        <pc:sldMkLst>
          <pc:docMk/>
          <pc:sldMk cId="1731483848" sldId="256"/>
        </pc:sldMkLst>
        <pc:spChg chg="mod">
          <ac:chgData name="Hassan Daniel Fullah (2509521)" userId="S::2509521@student.uwtsd.ac.uk::f00c4f87-4752-4950-88ac-df35314dc51e" providerId="AD" clId="Web-{6FAC6FB4-90C7-91CE-C03A-CF91B7361EA2}" dt="2025-11-24T11:59:20.317" v="1"/>
          <ac:spMkLst>
            <pc:docMk/>
            <pc:sldMk cId="1731483848" sldId="256"/>
            <ac:spMk id="2" creationId="{1FF47659-88DA-45A8-DE6F-10E74D145C93}"/>
          </ac:spMkLst>
        </pc:spChg>
        <pc:spChg chg="mod">
          <ac:chgData name="Hassan Daniel Fullah (2509521)" userId="S::2509521@student.uwtsd.ac.uk::f00c4f87-4752-4950-88ac-df35314dc51e" providerId="AD" clId="Web-{6FAC6FB4-90C7-91CE-C03A-CF91B7361EA2}" dt="2025-11-24T12:04:05.166" v="84" actId="20577"/>
          <ac:spMkLst>
            <pc:docMk/>
            <pc:sldMk cId="1731483848" sldId="256"/>
            <ac:spMk id="3" creationId="{8E9C1AB8-9592-DCAD-113D-3568D9DEF9C7}"/>
          </ac:spMkLst>
        </pc:spChg>
        <pc:spChg chg="add">
          <ac:chgData name="Hassan Daniel Fullah (2509521)" userId="S::2509521@student.uwtsd.ac.uk::f00c4f87-4752-4950-88ac-df35314dc51e" providerId="AD" clId="Web-{6FAC6FB4-90C7-91CE-C03A-CF91B7361EA2}" dt="2025-11-24T11:59:20.317" v="1"/>
          <ac:spMkLst>
            <pc:docMk/>
            <pc:sldMk cId="1731483848" sldId="256"/>
            <ac:spMk id="6" creationId="{0671A8AE-40A1-4631-A6B8-581AFF065482}"/>
          </ac:spMkLst>
        </pc:spChg>
        <pc:spChg chg="add">
          <ac:chgData name="Hassan Daniel Fullah (2509521)" userId="S::2509521@student.uwtsd.ac.uk::f00c4f87-4752-4950-88ac-df35314dc51e" providerId="AD" clId="Web-{6FAC6FB4-90C7-91CE-C03A-CF91B7361EA2}" dt="2025-11-24T11:59:20.317" v="1"/>
          <ac:spMkLst>
            <pc:docMk/>
            <pc:sldMk cId="1731483848" sldId="256"/>
            <ac:spMk id="7" creationId="{AB58EF07-17C2-48CF-ABB0-EEF1F17CB8F0}"/>
          </ac:spMkLst>
        </pc:spChg>
        <pc:spChg chg="add">
          <ac:chgData name="Hassan Daniel Fullah (2509521)" userId="S::2509521@student.uwtsd.ac.uk::f00c4f87-4752-4950-88ac-df35314dc51e" providerId="AD" clId="Web-{6FAC6FB4-90C7-91CE-C03A-CF91B7361EA2}" dt="2025-11-24T11:59:20.317" v="1"/>
          <ac:spMkLst>
            <pc:docMk/>
            <pc:sldMk cId="1731483848" sldId="256"/>
            <ac:spMk id="8" creationId="{AF2F604E-43BE-4DC3-B983-E071523364F8}"/>
          </ac:spMkLst>
        </pc:spChg>
        <pc:spChg chg="add">
          <ac:chgData name="Hassan Daniel Fullah (2509521)" userId="S::2509521@student.uwtsd.ac.uk::f00c4f87-4752-4950-88ac-df35314dc51e" providerId="AD" clId="Web-{6FAC6FB4-90C7-91CE-C03A-CF91B7361EA2}" dt="2025-11-24T11:59:20.317" v="1"/>
          <ac:spMkLst>
            <pc:docMk/>
            <pc:sldMk cId="1731483848" sldId="256"/>
            <ac:spMk id="10" creationId="{08C9B587-E65E-4B52-B37C-ABEBB6E87928}"/>
          </ac:spMkLst>
        </pc:spChg>
        <pc:picChg chg="add mod ord">
          <ac:chgData name="Hassan Daniel Fullah (2509521)" userId="S::2509521@student.uwtsd.ac.uk::f00c4f87-4752-4950-88ac-df35314dc51e" providerId="AD" clId="Web-{6FAC6FB4-90C7-91CE-C03A-CF91B7361EA2}" dt="2025-11-24T11:59:20.317" v="1"/>
          <ac:picMkLst>
            <pc:docMk/>
            <pc:sldMk cId="1731483848" sldId="256"/>
            <ac:picMk id="4" creationId="{F9773ACD-9EA6-C1F7-8231-2DFA7C7E7BB4}"/>
          </ac:picMkLst>
        </pc:picChg>
      </pc:sldChg>
    </pc:docChg>
  </pc:docChgLst>
  <pc:docChgLst>
    <pc:chgData name="Hassan Daniel Fullah (2509521)" userId="f00c4f87-4752-4950-88ac-df35314dc51e" providerId="ADAL" clId="{DD67BD6C-3F0C-46C6-B17A-47089163D2EF}"/>
    <pc:docChg chg="modSld">
      <pc:chgData name="Hassan Daniel Fullah (2509521)" userId="f00c4f87-4752-4950-88ac-df35314dc51e" providerId="ADAL" clId="{DD67BD6C-3F0C-46C6-B17A-47089163D2EF}" dt="2025-11-18T16:35:13.786" v="0" actId="20577"/>
      <pc:docMkLst>
        <pc:docMk/>
      </pc:docMkLst>
      <pc:sldChg chg="modSp mod">
        <pc:chgData name="Hassan Daniel Fullah (2509521)" userId="f00c4f87-4752-4950-88ac-df35314dc51e" providerId="ADAL" clId="{DD67BD6C-3F0C-46C6-B17A-47089163D2EF}" dt="2025-11-18T16:35:13.786" v="0" actId="20577"/>
        <pc:sldMkLst>
          <pc:docMk/>
          <pc:sldMk cId="1731483848" sldId="256"/>
        </pc:sldMkLst>
        <pc:spChg chg="mod">
          <ac:chgData name="Hassan Daniel Fullah (2509521)" userId="f00c4f87-4752-4950-88ac-df35314dc51e" providerId="ADAL" clId="{DD67BD6C-3F0C-46C6-B17A-47089163D2EF}" dt="2025-11-18T16:35:13.786" v="0" actId="20577"/>
          <ac:spMkLst>
            <pc:docMk/>
            <pc:sldMk cId="1731483848" sldId="256"/>
            <ac:spMk id="2" creationId="{1FF47659-88DA-45A8-DE6F-10E74D145C93}"/>
          </ac:spMkLst>
        </pc:spChg>
      </pc:sldChg>
    </pc:docChg>
  </pc:docChgLst>
  <pc:docChgLst>
    <pc:chgData name="Hassan Daniel Fullah (2509521)" userId="S::2509521@student.uwtsd.ac.uk::f00c4f87-4752-4950-88ac-df35314dc51e" providerId="AD" clId="Web-{6BF6E7B3-D13A-0677-ADEF-9E4C2C32FF0D}"/>
    <pc:docChg chg="modSld addMainMaster delMainMaster">
      <pc:chgData name="Hassan Daniel Fullah (2509521)" userId="S::2509521@student.uwtsd.ac.uk::f00c4f87-4752-4950-88ac-df35314dc51e" providerId="AD" clId="Web-{6BF6E7B3-D13A-0677-ADEF-9E4C2C32FF0D}" dt="2025-11-24T11:56:01.757" v="17"/>
      <pc:docMkLst>
        <pc:docMk/>
      </pc:docMkLst>
      <pc:sldChg chg="addSp delSp modSp mod setBg modClrScheme setClrOvrMap chgLayout">
        <pc:chgData name="Hassan Daniel Fullah (2509521)" userId="S::2509521@student.uwtsd.ac.uk::f00c4f87-4752-4950-88ac-df35314dc51e" providerId="AD" clId="Web-{6BF6E7B3-D13A-0677-ADEF-9E4C2C32FF0D}" dt="2025-11-24T11:56:01.757" v="17"/>
        <pc:sldMkLst>
          <pc:docMk/>
          <pc:sldMk cId="1731483848" sldId="256"/>
        </pc:sldMkLst>
        <pc:spChg chg="mod">
          <ac:chgData name="Hassan Daniel Fullah (2509521)" userId="S::2509521@student.uwtsd.ac.uk::f00c4f87-4752-4950-88ac-df35314dc51e" providerId="AD" clId="Web-{6BF6E7B3-D13A-0677-ADEF-9E4C2C32FF0D}" dt="2025-11-24T11:55:48.804" v="16"/>
          <ac:spMkLst>
            <pc:docMk/>
            <pc:sldMk cId="1731483848" sldId="256"/>
            <ac:spMk id="2" creationId="{1FF47659-88DA-45A8-DE6F-10E74D145C93}"/>
          </ac:spMkLst>
        </pc:spChg>
        <pc:spChg chg="mod">
          <ac:chgData name="Hassan Daniel Fullah (2509521)" userId="S::2509521@student.uwtsd.ac.uk::f00c4f87-4752-4950-88ac-df35314dc51e" providerId="AD" clId="Web-{6BF6E7B3-D13A-0677-ADEF-9E4C2C32FF0D}" dt="2025-11-24T11:55:48.804" v="16"/>
          <ac:spMkLst>
            <pc:docMk/>
            <pc:sldMk cId="1731483848" sldId="256"/>
            <ac:spMk id="3" creationId="{8E9C1AB8-9592-DCAD-113D-3568D9DEF9C7}"/>
          </ac:spMkLst>
        </pc:spChg>
        <pc:spChg chg="add del">
          <ac:chgData name="Hassan Daniel Fullah (2509521)" userId="S::2509521@student.uwtsd.ac.uk::f00c4f87-4752-4950-88ac-df35314dc51e" providerId="AD" clId="Web-{6BF6E7B3-D13A-0677-ADEF-9E4C2C32FF0D}" dt="2025-11-24T11:54:00.364" v="8"/>
          <ac:spMkLst>
            <pc:docMk/>
            <pc:sldMk cId="1731483848" sldId="256"/>
            <ac:spMk id="9" creationId="{33E93247-6229-44AB-A550-739E971E690B}"/>
          </ac:spMkLst>
        </pc:spChg>
        <pc:spChg chg="add del">
          <ac:chgData name="Hassan Daniel Fullah (2509521)" userId="S::2509521@student.uwtsd.ac.uk::f00c4f87-4752-4950-88ac-df35314dc51e" providerId="AD" clId="Web-{6BF6E7B3-D13A-0677-ADEF-9E4C2C32FF0D}" dt="2025-11-24T11:54:00.364" v="8"/>
          <ac:spMkLst>
            <pc:docMk/>
            <pc:sldMk cId="1731483848" sldId="256"/>
            <ac:spMk id="11" creationId="{AAB476BF-4EE2-5243-CABB-6CC72C39BF52}"/>
          </ac:spMkLst>
        </pc:spChg>
        <pc:spChg chg="add del">
          <ac:chgData name="Hassan Daniel Fullah (2509521)" userId="S::2509521@student.uwtsd.ac.uk::f00c4f87-4752-4950-88ac-df35314dc51e" providerId="AD" clId="Web-{6BF6E7B3-D13A-0677-ADEF-9E4C2C32FF0D}" dt="2025-11-24T11:54:00.364" v="8"/>
          <ac:spMkLst>
            <pc:docMk/>
            <pc:sldMk cId="1731483848" sldId="256"/>
            <ac:spMk id="13" creationId="{20D28EA4-6F96-F7C6-1D07-5BA5C27387EC}"/>
          </ac:spMkLst>
        </pc:spChg>
        <pc:spChg chg="add del">
          <ac:chgData name="Hassan Daniel Fullah (2509521)" userId="S::2509521@student.uwtsd.ac.uk::f00c4f87-4752-4950-88ac-df35314dc51e" providerId="AD" clId="Web-{6BF6E7B3-D13A-0677-ADEF-9E4C2C32FF0D}" dt="2025-11-24T11:54:00.364" v="8"/>
          <ac:spMkLst>
            <pc:docMk/>
            <pc:sldMk cId="1731483848" sldId="256"/>
            <ac:spMk id="15" creationId="{FDFF93C5-0576-D227-80A7-4CFBA8791AE4}"/>
          </ac:spMkLst>
        </pc:spChg>
        <pc:spChg chg="add del">
          <ac:chgData name="Hassan Daniel Fullah (2509521)" userId="S::2509521@student.uwtsd.ac.uk::f00c4f87-4752-4950-88ac-df35314dc51e" providerId="AD" clId="Web-{6BF6E7B3-D13A-0677-ADEF-9E4C2C32FF0D}" dt="2025-11-24T11:55:48.804" v="16"/>
          <ac:spMkLst>
            <pc:docMk/>
            <pc:sldMk cId="1731483848" sldId="256"/>
            <ac:spMk id="17" creationId="{C56AE383-06A1-42D3-B1AF-CE22194F54B7}"/>
          </ac:spMkLst>
        </pc:spChg>
        <pc:spChg chg="add del">
          <ac:chgData name="Hassan Daniel Fullah (2509521)" userId="S::2509521@student.uwtsd.ac.uk::f00c4f87-4752-4950-88ac-df35314dc51e" providerId="AD" clId="Web-{6BF6E7B3-D13A-0677-ADEF-9E4C2C32FF0D}" dt="2025-11-24T11:55:48.804" v="16"/>
          <ac:spMkLst>
            <pc:docMk/>
            <pc:sldMk cId="1731483848" sldId="256"/>
            <ac:spMk id="18" creationId="{3D70B90B-BED1-4715-9BFE-9622C47A2B2F}"/>
          </ac:spMkLst>
        </pc:spChg>
        <pc:picChg chg="add del mod ord">
          <ac:chgData name="Hassan Daniel Fullah (2509521)" userId="S::2509521@student.uwtsd.ac.uk::f00c4f87-4752-4950-88ac-df35314dc51e" providerId="AD" clId="Web-{6BF6E7B3-D13A-0677-ADEF-9E4C2C32FF0D}" dt="2025-11-24T11:56:01.757" v="17"/>
          <ac:picMkLst>
            <pc:docMk/>
            <pc:sldMk cId="1731483848" sldId="256"/>
            <ac:picMk id="4" creationId="{A4F5FEE0-24C4-B641-FCB0-31670DE95408}"/>
          </ac:picMkLst>
        </pc:picChg>
        <pc:picChg chg="add del mod">
          <ac:chgData name="Hassan Daniel Fullah (2509521)" userId="S::2509521@student.uwtsd.ac.uk::f00c4f87-4752-4950-88ac-df35314dc51e" providerId="AD" clId="Web-{6BF6E7B3-D13A-0677-ADEF-9E4C2C32FF0D}" dt="2025-11-24T11:55:45.820" v="15"/>
          <ac:picMkLst>
            <pc:docMk/>
            <pc:sldMk cId="1731483848" sldId="256"/>
            <ac:picMk id="5" creationId="{7CE84C77-853B-DDE6-D6E9-111A6F0C6E49}"/>
          </ac:picMkLst>
        </pc:picChg>
      </pc:sldChg>
      <pc:sldMasterChg chg="add del addSldLayout delSldLayout">
        <pc:chgData name="Hassan Daniel Fullah (2509521)" userId="S::2509521@student.uwtsd.ac.uk::f00c4f87-4752-4950-88ac-df35314dc51e" providerId="AD" clId="Web-{6BF6E7B3-D13A-0677-ADEF-9E4C2C32FF0D}" dt="2025-11-24T11:55:48.804" v="16"/>
        <pc:sldMasterMkLst>
          <pc:docMk/>
          <pc:sldMasterMk cId="4279954277" sldId="2147483648"/>
        </pc:sldMasterMkLst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2851446296" sldId="2147483649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816825615" sldId="2147483650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785417461" sldId="2147483651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957099408" sldId="2147483652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3265266418" sldId="2147483653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1635587009" sldId="2147483654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2062805608" sldId="2147483655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2344214553" sldId="2147483656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3367014697" sldId="2147483657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190421598" sldId="2147483658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4279954277" sldId="2147483648"/>
            <pc:sldLayoutMk cId="281378866" sldId="2147483659"/>
          </pc:sldLayoutMkLst>
        </pc:sldLayoutChg>
      </pc:sldMasterChg>
      <pc:sldMasterChg chg="add del addSldLayout delSldLayout">
        <pc:chgData name="Hassan Daniel Fullah (2509521)" userId="S::2509521@student.uwtsd.ac.uk::f00c4f87-4752-4950-88ac-df35314dc51e" providerId="AD" clId="Web-{6BF6E7B3-D13A-0677-ADEF-9E4C2C32FF0D}" dt="2025-11-24T11:54:00.364" v="8"/>
        <pc:sldMasterMkLst>
          <pc:docMk/>
          <pc:sldMasterMk cId="2466535545" sldId="2147483660"/>
        </pc:sldMasterMkLst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2891056636" sldId="2147483661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1436212397" sldId="2147483662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3689237062" sldId="2147483663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1282759739" sldId="2147483664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2354610523" sldId="2147483665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2893902708" sldId="2147483666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446521561" sldId="2147483667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1056041769" sldId="2147483668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2474363141" sldId="2147483669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267114500" sldId="2147483670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4:00.364" v="8"/>
          <pc:sldLayoutMkLst>
            <pc:docMk/>
            <pc:sldMasterMk cId="2466535545" sldId="2147483660"/>
            <pc:sldLayoutMk cId="3348244672" sldId="2147483671"/>
          </pc:sldLayoutMkLst>
        </pc:sldLayoutChg>
      </pc:sldMasterChg>
      <pc:sldMasterChg chg="add del addSldLayout delSldLayout">
        <pc:chgData name="Hassan Daniel Fullah (2509521)" userId="S::2509521@student.uwtsd.ac.uk::f00c4f87-4752-4950-88ac-df35314dc51e" providerId="AD" clId="Web-{6BF6E7B3-D13A-0677-ADEF-9E4C2C32FF0D}" dt="2025-11-24T11:55:48.804" v="16"/>
        <pc:sldMasterMkLst>
          <pc:docMk/>
          <pc:sldMasterMk cId="2920931425" sldId="2147483735"/>
        </pc:sldMasterMkLst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013186302" sldId="2147483724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580463593" sldId="2147483725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388673172" sldId="2147483726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2510418959" sldId="2147483727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759963587" sldId="2147483728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020624285" sldId="2147483729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103295080" sldId="2147483730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3536436484" sldId="2147483731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4121087089" sldId="2147483732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261051433" sldId="2147483733"/>
          </pc:sldLayoutMkLst>
        </pc:sldLayoutChg>
        <pc:sldLayoutChg chg="add del">
          <pc:chgData name="Hassan Daniel Fullah (2509521)" userId="S::2509521@student.uwtsd.ac.uk::f00c4f87-4752-4950-88ac-df35314dc51e" providerId="AD" clId="Web-{6BF6E7B3-D13A-0677-ADEF-9E4C2C32FF0D}" dt="2025-11-24T11:55:48.804" v="16"/>
          <pc:sldLayoutMkLst>
            <pc:docMk/>
            <pc:sldMasterMk cId="2920931425" sldId="2147483735"/>
            <pc:sldLayoutMk cId="1843245901" sldId="214748373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C56D4-57BB-6556-7523-B01D8DC0B5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F54DB1-62F0-F3CA-2691-5AF4BDB2BE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A503B-1475-E788-E4BD-9B904FDEA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83768-3905-7756-5156-4341FB6D1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942BB-D080-DFD0-2453-A0A1C01F9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46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F851C-90F8-E2E0-9891-D608F3C53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9A7CC-A0B3-407A-680C-E63FFCD45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F9933-B4B5-951B-DF30-C9A9DA7C9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2798B-3790-0A6C-5DC9-879553B54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A30A5-AD09-1427-19F1-5947C1554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825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3F82D-7149-FFCA-B746-75B46123D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EFCC2D-4EA2-BE11-E9C6-1DE7C302C8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F8F8E-8E2C-3C8B-A3CF-A2260E1E5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2BBA2-C21E-43DC-062A-BDC43F047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4EE10-819D-A60E-6EB2-9E15F69CE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417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650B2-4E5E-E8A1-B2BF-F87ED48F6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1AA0-408A-0589-2308-88EF357279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1A222-0653-5516-7BE8-456969576C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A126CE-7BE0-D866-4E2A-0C77BE188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B6A49-6E7C-8CE7-1ED0-1ED27116E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1CF4BA-DDBD-E549-ECA2-D0A885E7A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99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3BC3F-49BE-27BF-F286-CE05C93F4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25C011-9566-B5C8-CB3A-9B4D2764B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25D935-266A-73C8-1324-F342DA966F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D664C9-5ED3-BDD7-8E76-63DD27FC31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CCC4B1-7A5D-55F6-04D0-8402F4C9E9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CF83A8-B183-9730-CC6A-C27A0E88F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FB09DA-BB11-178E-DB28-50605C856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CF9891-136C-2F11-9D18-6D7CFCDF2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266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C1DFC-C492-9819-C0FA-BA925DFCA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7FA4E4-3306-D330-5E96-59ED2A739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CEBF2D-019A-0045-DA40-0A27D263D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E98E39-F65C-2035-845B-1995884B9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87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6CD4A0-80A1-EB08-98A4-2D3A38C0B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9B7C3A-799E-BD1C-65BD-B26389BB5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7E9F17-0666-CB25-D801-7F6B96741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805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4A005-233C-DD3C-91DB-B5AB3B991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5F41B-F1EB-1763-52FC-A61180E95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059B47-7398-41FF-FEA8-16A5FCA58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6B409D-E235-17C9-AC3F-D11D7886F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758BC-5063-CA4E-CB39-A52B4EA04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B184-DC5C-B1D9-8E19-47D262534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21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C8D60-6D25-974E-38D0-B43DEA361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B6D769-82BB-6463-8F80-A304A058FD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57E752-3A0A-4A3B-76A9-FA2C46D22B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EB53E8-EE9A-789C-FA88-CE6C2939B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88BD15-06CE-E804-BBB8-4A839D8C1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49928-F0F5-8843-9194-4E5BF3146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014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7ABF-AE4C-597A-230E-766105075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F39488-6911-D9DB-778D-08F1B7C623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0B65C-BECE-6FD2-629D-746324207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066ED-58B6-A450-8709-28C5796A0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3C0DA-44EC-3C68-B1A1-DCA1249F7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21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644AF9-F1AE-2443-5698-07FD93B8F5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10E4FE-1302-46DE-4670-7E4760DF76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C0457-A6A2-7647-906D-A17D130DA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E5992-9D1F-9D75-455A-95EC1B126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DFFC1-5836-01F5-F0BD-450344C8B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78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F22235-98CE-926D-44E5-3039E36A7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1BA134-2749-92F9-31D9-4561B34236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0BD02-95B1-8629-7C49-ED142B767B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3A5109-DDCE-45A4-8FEF-EE1B8E59FEE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EA994-3C49-7DDA-A5FB-D0D70D26C3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5187E-7830-F4DB-9439-943C956D20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F7261E-8ED2-4BC8-B79F-7A4BAB92A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95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/powerpoint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ountain with snow on top and reflection of water&#10;&#10;AI-generated content may be incorrect.">
            <a:extLst>
              <a:ext uri="{FF2B5EF4-FFF2-40B4-BE49-F238E27FC236}">
                <a16:creationId xmlns:a16="http://schemas.microsoft.com/office/drawing/2014/main" id="{F9773ACD-9EA6-C1F7-8231-2DFA7C7E7B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47659-88DA-45A8-DE6F-10E74D145C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  <a:hlinkClick r:id="rId3"/>
              </a:rPr>
              <a:t>MICROSOFT</a:t>
            </a:r>
            <a:br>
              <a:rPr lang="en-GB" sz="4800">
                <a:solidFill>
                  <a:schemeClr val="bg1"/>
                </a:solidFill>
                <a:hlinkClick r:id="rId3"/>
              </a:rPr>
            </a:br>
            <a:r>
              <a:rPr lang="en-GB" sz="4800">
                <a:solidFill>
                  <a:schemeClr val="bg1"/>
                </a:solidFill>
                <a:hlinkClick r:id="rId3"/>
              </a:rPr>
              <a:t> POWERPOINT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9C1AB8-9592-DCAD-113D-3568D9DEF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3984614" cy="15439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Power of Nature. Nature provides resources for humans in the world. Humans need to take care of Nature.</a:t>
            </a:r>
          </a:p>
          <a:p>
            <a:pPr algn="l"/>
            <a:r>
              <a:rPr lang="en-GB" sz="2000">
                <a:solidFill>
                  <a:schemeClr val="bg1"/>
                </a:solidFill>
              </a:rPr>
              <a:t>2509521 Hassan Daniel Fullah</a:t>
            </a:r>
            <a:endParaRPr lang="en-GB" sz="2000" dirty="0">
              <a:solidFill>
                <a:schemeClr val="bg1"/>
              </a:solidFill>
            </a:endParaRPr>
          </a:p>
          <a:p>
            <a:pPr algn="l"/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1483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0d9bf89166696011ee482ada066b08b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89789131c3e375cb3bcf354f9f4360ba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230194-F557-4FB1-8860-BEA91EAD9D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3AFFB1A-1598-42C5-8754-034F48C9DEE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5B57AB7-0DB5-49B5-A14D-F9DC9A5F4CB0}">
  <ds:schemaRefs>
    <ds:schemaRef ds:uri="http://purl.org/dc/elements/1.1/"/>
    <ds:schemaRef ds:uri="http://schemas.microsoft.com/office/infopath/2007/PartnerControls"/>
    <ds:schemaRef ds:uri="b4f9f7ee-5770-4a14-8925-17f3d16e50b7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MICROSOFT  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Hassan Daniel Fullah (2509521)</dc:creator>
  <cp:lastModifiedBy>Hassan Daniel Fullah (2509521)</cp:lastModifiedBy>
  <cp:revision>38</cp:revision>
  <dcterms:created xsi:type="dcterms:W3CDTF">2025-11-18T16:00:38Z</dcterms:created>
  <dcterms:modified xsi:type="dcterms:W3CDTF">2025-11-24T12:04:09Z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