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8AC1CC65-D0B9-411B-9B30-D05EAB1937B0}">
          <p14:sldIdLst>
            <p14:sldId id="269"/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1380" y="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127000-A5B9-4454-934D-4F0624327A1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00D3D0-F76A-429A-9568-6E6A59417D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147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00D3D0-F76A-429A-9568-6E6A59417D2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7173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>
            <a:extLst>
              <a:ext uri="{FF2B5EF4-FFF2-40B4-BE49-F238E27FC236}">
                <a16:creationId xmlns:a16="http://schemas.microsoft.com/office/drawing/2014/main" id="{924A582E-9E58-4CD8-930F-B8DD969A90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" y="701040"/>
            <a:ext cx="8849360" cy="6634480"/>
          </a:xfrm>
        </p:spPr>
        <p:txBody>
          <a:bodyPr/>
          <a:lstStyle/>
          <a:p>
            <a:pPr algn="l">
              <a:lnSpc>
                <a:spcPct val="14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262626"/>
                </a:solidFill>
                <a:latin typeface="Canva Sans Bold"/>
                <a:ea typeface="Canva Sans Bold"/>
                <a:cs typeface="Canva Sans Bold"/>
              </a:rPr>
              <a:t>ASSIGNMENT 2  : Business Idea Presentation (Al-Falah Cafe)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14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262626"/>
                </a:solidFill>
                <a:latin typeface="Canva Sans Bold"/>
                <a:ea typeface="Canva Sans Bold"/>
                <a:cs typeface="Canva Sans Bold"/>
              </a:rPr>
              <a:t>Programme         : Business Skills for the Workplace</a:t>
            </a:r>
          </a:p>
          <a:p>
            <a:pPr algn="l">
              <a:lnSpc>
                <a:spcPct val="14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262626"/>
                </a:solidFill>
                <a:latin typeface="Canva Sans Bold"/>
                <a:ea typeface="Canva Sans Bold"/>
                <a:cs typeface="Canva Sans Bold"/>
              </a:rPr>
              <a:t>MODULE              : Enterprise and Entrepreneurship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algn="l">
              <a:lnSpc>
                <a:spcPct val="14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262626"/>
                </a:solidFill>
                <a:latin typeface="Canva Sans Bold"/>
                <a:ea typeface="Canva Sans Bold"/>
                <a:cs typeface="Canva Sans Bold"/>
              </a:rPr>
              <a:t>MODULE CODE  : (LCLM4006_LON)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14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262626"/>
                </a:solidFill>
                <a:latin typeface="Canva Sans Bold"/>
                <a:ea typeface="Canva Sans Bold"/>
                <a:cs typeface="Canva Sans Bold"/>
              </a:rPr>
              <a:t>STUDENT NAME: Md Yousuf 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14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262626"/>
                </a:solidFill>
                <a:latin typeface="Canva Sans Bold"/>
                <a:ea typeface="Canva Sans Bold"/>
                <a:cs typeface="Canva Sans Bold"/>
              </a:rPr>
              <a:t>STUDENT ID        : 2430447 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14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262626"/>
                </a:solidFill>
                <a:latin typeface="Canva Sans Bold"/>
                <a:ea typeface="Canva Sans Bold"/>
                <a:cs typeface="Canva Sans Bold"/>
              </a:rPr>
              <a:t>LECTURER            : </a:t>
            </a:r>
            <a:r>
              <a:rPr lang="en-GB" sz="2400" b="1" dirty="0" err="1">
                <a:solidFill>
                  <a:srgbClr val="262626"/>
                </a:solidFill>
                <a:latin typeface="Canva Sans Bold"/>
                <a:ea typeface="Canva Sans Bold"/>
                <a:cs typeface="Canva Sans Bold"/>
              </a:rPr>
              <a:t>Andry</a:t>
            </a:r>
            <a:r>
              <a:rPr lang="en-GB" sz="2400" b="1" dirty="0">
                <a:solidFill>
                  <a:srgbClr val="262626"/>
                </a:solidFill>
                <a:latin typeface="Canva Sans Bold"/>
                <a:ea typeface="Canva Sans Bold"/>
                <a:cs typeface="Canva Sans Bold"/>
              </a:rPr>
              <a:t> </a:t>
            </a:r>
            <a:r>
              <a:rPr lang="en-GB" sz="2400" b="1" dirty="0" err="1">
                <a:solidFill>
                  <a:srgbClr val="262626"/>
                </a:solidFill>
                <a:latin typeface="Canva Sans Bold"/>
                <a:ea typeface="Canva Sans Bold"/>
                <a:cs typeface="Canva Sans Bold"/>
              </a:rPr>
              <a:t>Rakotovololona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1389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02080" y="1036320"/>
            <a:ext cx="633984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7200" dirty="0"/>
              <a:t>AL-FALAH CAFE</a:t>
            </a:r>
          </a:p>
        </p:txBody>
      </p:sp>
      <p:pic>
        <p:nvPicPr>
          <p:cNvPr id="3" name="Picture 2" descr="logo_teal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7920" y="3471004"/>
            <a:ext cx="2047415" cy="203571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 of the 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4884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dirty="0"/>
              <a:t>• Products/Services: Halal café offering coffee, tea, pastries</a:t>
            </a:r>
          </a:p>
          <a:p>
            <a:pPr marL="0" indent="0">
              <a:buNone/>
            </a:pPr>
            <a:r>
              <a:rPr dirty="0"/>
              <a:t>• Management Structure: Owner-managed with supervisor</a:t>
            </a:r>
          </a:p>
          <a:p>
            <a:pPr marL="0" indent="0">
              <a:buNone/>
            </a:pPr>
            <a:r>
              <a:rPr dirty="0"/>
              <a:t>• Legal Format: Sole proprietorship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Environmental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dirty="0"/>
              <a:t>• Political: Food safety and hygiene compliance</a:t>
            </a:r>
          </a:p>
          <a:p>
            <a:pPr marL="0" indent="0">
              <a:buNone/>
            </a:pPr>
            <a:r>
              <a:rPr dirty="0"/>
              <a:t>• Economic: Increasing demand for specialty cafés</a:t>
            </a:r>
          </a:p>
          <a:p>
            <a:pPr marL="0" indent="0">
              <a:buNone/>
            </a:pPr>
            <a:r>
              <a:rPr dirty="0"/>
              <a:t>• Social: Growing preference for halal-certified</a:t>
            </a:r>
            <a:r>
              <a:rPr lang="en-GB" dirty="0"/>
              <a:t>     </a:t>
            </a:r>
            <a:r>
              <a:rPr dirty="0"/>
              <a:t>establishments</a:t>
            </a:r>
          </a:p>
          <a:p>
            <a:pPr marL="0" indent="0">
              <a:buNone/>
            </a:pPr>
            <a:r>
              <a:rPr dirty="0"/>
              <a:t>• Technological: Mobile ordering and digital payments</a:t>
            </a:r>
          </a:p>
          <a:p>
            <a:pPr marL="0" indent="0">
              <a:buNone/>
            </a:pPr>
            <a:r>
              <a:rPr dirty="0"/>
              <a:t>• Environmental: Eco-friendly packaging</a:t>
            </a:r>
          </a:p>
          <a:p>
            <a:pPr marL="0" indent="0">
              <a:buNone/>
            </a:pPr>
            <a:r>
              <a:rPr dirty="0"/>
              <a:t>• Legal: Halal certification and local business regulations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3012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dirty="0"/>
              <a:t>• Social media promotions</a:t>
            </a:r>
          </a:p>
          <a:p>
            <a:pPr marL="0" indent="0">
              <a:buNone/>
            </a:pPr>
            <a:r>
              <a:rPr dirty="0"/>
              <a:t>• University and local partnerships</a:t>
            </a:r>
          </a:p>
          <a:p>
            <a:pPr marL="0" indent="0">
              <a:buNone/>
            </a:pPr>
            <a:r>
              <a:rPr dirty="0"/>
              <a:t>• Loyalty card system</a:t>
            </a:r>
          </a:p>
          <a:p>
            <a:pPr marL="0" indent="0">
              <a:buNone/>
            </a:pPr>
            <a:r>
              <a:rPr dirty="0"/>
              <a:t>• Seasonal promotions and student discounts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Funding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43797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dirty="0"/>
              <a:t>• Total Funding Required: £30,000</a:t>
            </a:r>
          </a:p>
          <a:p>
            <a:pPr marL="0" indent="0">
              <a:buNone/>
            </a:pPr>
            <a:r>
              <a:rPr dirty="0"/>
              <a:t>• Allocation: Equipment, rent, initial stock, marketing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Start-up Cost Breakdown</a:t>
            </a:r>
          </a:p>
        </p:txBody>
      </p:sp>
      <p:pic>
        <p:nvPicPr>
          <p:cNvPr id="3" name="Picture 2" descr="startup_costs_teal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" y="1834198"/>
            <a:ext cx="7571864" cy="446500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Projected Revenue (First 6 Months)</a:t>
            </a:r>
          </a:p>
        </p:txBody>
      </p:sp>
      <p:pic>
        <p:nvPicPr>
          <p:cNvPr id="3" name="Picture 2" descr="revenue_forecast_teal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69440"/>
            <a:ext cx="6991857" cy="417684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Management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8800" y="2332037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dirty="0"/>
              <a:t>• Owner</a:t>
            </a:r>
          </a:p>
          <a:p>
            <a:pPr marL="0" indent="0">
              <a:buNone/>
            </a:pPr>
            <a:r>
              <a:rPr dirty="0"/>
              <a:t>• Supervisor</a:t>
            </a:r>
          </a:p>
          <a:p>
            <a:pPr marL="0" indent="0">
              <a:buNone/>
            </a:pPr>
            <a:r>
              <a:rPr dirty="0"/>
              <a:t>• Baristas</a:t>
            </a:r>
          </a:p>
          <a:p>
            <a:pPr marL="0" indent="0">
              <a:buNone/>
            </a:pPr>
            <a:r>
              <a:rPr dirty="0"/>
              <a:t>• Customer Service Staff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Competitor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50439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dirty="0"/>
              <a:t>• Competitors: Local cafés with limited halal options</a:t>
            </a:r>
          </a:p>
          <a:p>
            <a:pPr marL="0" indent="0">
              <a:buNone/>
            </a:pPr>
            <a:r>
              <a:rPr dirty="0"/>
              <a:t>• Al-Falah Café advantage: Halal-certified menu</a:t>
            </a:r>
          </a:p>
          <a:p>
            <a:pPr marL="0" indent="0">
              <a:buNone/>
            </a:pPr>
            <a:r>
              <a:rPr dirty="0"/>
              <a:t>• Competitive pricing and strong branding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01837"/>
            <a:ext cx="8229600" cy="4525963"/>
          </a:xfrm>
        </p:spPr>
        <p:txBody>
          <a:bodyPr/>
          <a:lstStyle/>
          <a:p>
            <a:r>
              <a:rPr dirty="0"/>
              <a:t>Al-Falah Café aims to deliver high-quality halal café services,</a:t>
            </a:r>
          </a:p>
          <a:p>
            <a:r>
              <a:rPr dirty="0"/>
              <a:t>supported by strong marketing, community demand, and a</a:t>
            </a:r>
          </a:p>
          <a:p>
            <a:r>
              <a:rPr dirty="0"/>
              <a:t>sustainable financial structure.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237</Words>
  <Application>Microsoft Office PowerPoint</Application>
  <PresentationFormat>On-screen Show (4:3)</PresentationFormat>
  <Paragraphs>43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DengXian</vt:lpstr>
      <vt:lpstr>Arial</vt:lpstr>
      <vt:lpstr>Calibri</vt:lpstr>
      <vt:lpstr>Canva Sans Bold</vt:lpstr>
      <vt:lpstr>Times New Roman</vt:lpstr>
      <vt:lpstr>Office Theme</vt:lpstr>
      <vt:lpstr>PowerPoint Presentation</vt:lpstr>
      <vt:lpstr>PowerPoint Presentation</vt:lpstr>
      <vt:lpstr>Overview of the Business Idea</vt:lpstr>
      <vt:lpstr>Environmental Analysis</vt:lpstr>
      <vt:lpstr>Marketing Strategies</vt:lpstr>
      <vt:lpstr>Funding Requirements</vt:lpstr>
      <vt:lpstr>Start-up Cost Breakdown</vt:lpstr>
      <vt:lpstr>Projected Revenue (First 6 Months)</vt:lpstr>
      <vt:lpstr>Management Structure</vt:lpstr>
      <vt:lpstr>Competitor Analysis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MRPHONE</dc:creator>
  <cp:keywords/>
  <dc:description>generated using python-pptx</dc:description>
  <cp:lastModifiedBy>MRPHONE</cp:lastModifiedBy>
  <cp:revision>6</cp:revision>
  <dcterms:created xsi:type="dcterms:W3CDTF">2013-01-27T09:14:16Z</dcterms:created>
  <dcterms:modified xsi:type="dcterms:W3CDTF">2025-12-08T04:45:36Z</dcterms:modified>
  <cp:category/>
</cp:coreProperties>
</file>