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handoutMasterIdLst>
    <p:handoutMasterId r:id="rId18"/>
  </p:handoutMasterIdLst>
  <p:sldIdLst>
    <p:sldId id="256" r:id="rId2"/>
    <p:sldId id="349" r:id="rId3"/>
    <p:sldId id="283" r:id="rId4"/>
    <p:sldId id="317" r:id="rId5"/>
    <p:sldId id="319" r:id="rId6"/>
    <p:sldId id="320" r:id="rId7"/>
    <p:sldId id="318" r:id="rId8"/>
    <p:sldId id="312" r:id="rId9"/>
    <p:sldId id="313" r:id="rId10"/>
    <p:sldId id="311" r:id="rId11"/>
    <p:sldId id="315" r:id="rId12"/>
    <p:sldId id="314" r:id="rId13"/>
    <p:sldId id="316" r:id="rId14"/>
    <p:sldId id="275" r:id="rId15"/>
    <p:sldId id="35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2B308B-DC4C-44C0-BB89-077F09EB40C3}" v="4" dt="2020-07-17T11:12:33.826"/>
  </p1510:revLst>
</p1510:revInfo>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104" y="45"/>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kye adams" userId="03cc8a34b628f8aa" providerId="LiveId" clId="{B7FB147C-3CE9-4179-9FDA-D779A65624E1}"/>
    <pc:docChg chg="undo custSel addSld delSld modSld sldOrd">
      <pc:chgData name="skye adams" userId="03cc8a34b628f8aa" providerId="LiveId" clId="{B7FB147C-3CE9-4179-9FDA-D779A65624E1}" dt="2020-06-08T02:44:30.946" v="728" actId="313"/>
      <pc:docMkLst>
        <pc:docMk/>
      </pc:docMkLst>
      <pc:sldChg chg="modSp">
        <pc:chgData name="skye adams" userId="03cc8a34b628f8aa" providerId="LiveId" clId="{B7FB147C-3CE9-4179-9FDA-D779A65624E1}" dt="2020-06-08T02:22:05.039" v="265" actId="20577"/>
        <pc:sldMkLst>
          <pc:docMk/>
          <pc:sldMk cId="0" sldId="256"/>
        </pc:sldMkLst>
        <pc:spChg chg="mod">
          <ac:chgData name="skye adams" userId="03cc8a34b628f8aa" providerId="LiveId" clId="{B7FB147C-3CE9-4179-9FDA-D779A65624E1}" dt="2020-06-08T02:22:05.039" v="265" actId="20577"/>
          <ac:spMkLst>
            <pc:docMk/>
            <pc:sldMk cId="0" sldId="256"/>
            <ac:spMk id="2" creationId="{00000000-0000-0000-0000-000000000000}"/>
          </ac:spMkLst>
        </pc:spChg>
      </pc:sldChg>
      <pc:sldChg chg="modSp modAnim">
        <pc:chgData name="skye adams" userId="03cc8a34b628f8aa" providerId="LiveId" clId="{B7FB147C-3CE9-4179-9FDA-D779A65624E1}" dt="2020-06-08T02:44:30.946" v="728" actId="313"/>
        <pc:sldMkLst>
          <pc:docMk/>
          <pc:sldMk cId="0" sldId="283"/>
        </pc:sldMkLst>
        <pc:spChg chg="mod">
          <ac:chgData name="skye adams" userId="03cc8a34b628f8aa" providerId="LiveId" clId="{B7FB147C-3CE9-4179-9FDA-D779A65624E1}" dt="2020-06-08T02:44:30.946" v="728" actId="313"/>
          <ac:spMkLst>
            <pc:docMk/>
            <pc:sldMk cId="0" sldId="283"/>
            <ac:spMk id="3" creationId="{00000000-0000-0000-0000-000000000000}"/>
          </ac:spMkLst>
        </pc:spChg>
      </pc:sldChg>
      <pc:sldChg chg="del">
        <pc:chgData name="skye adams" userId="03cc8a34b628f8aa" providerId="LiveId" clId="{B7FB147C-3CE9-4179-9FDA-D779A65624E1}" dt="2020-06-08T02:24:07.022" v="445" actId="2696"/>
        <pc:sldMkLst>
          <pc:docMk/>
          <pc:sldMk cId="0" sldId="292"/>
        </pc:sldMkLst>
      </pc:sldChg>
      <pc:sldChg chg="del">
        <pc:chgData name="skye adams" userId="03cc8a34b628f8aa" providerId="LiveId" clId="{B7FB147C-3CE9-4179-9FDA-D779A65624E1}" dt="2020-06-08T02:24:08.780" v="446" actId="2696"/>
        <pc:sldMkLst>
          <pc:docMk/>
          <pc:sldMk cId="0" sldId="293"/>
        </pc:sldMkLst>
      </pc:sldChg>
      <pc:sldChg chg="del">
        <pc:chgData name="skye adams" userId="03cc8a34b628f8aa" providerId="LiveId" clId="{B7FB147C-3CE9-4179-9FDA-D779A65624E1}" dt="2020-06-08T02:24:09.325" v="447" actId="2696"/>
        <pc:sldMkLst>
          <pc:docMk/>
          <pc:sldMk cId="0" sldId="295"/>
        </pc:sldMkLst>
      </pc:sldChg>
      <pc:sldChg chg="del">
        <pc:chgData name="skye adams" userId="03cc8a34b628f8aa" providerId="LiveId" clId="{B7FB147C-3CE9-4179-9FDA-D779A65624E1}" dt="2020-06-08T02:24:10.100" v="449" actId="2696"/>
        <pc:sldMkLst>
          <pc:docMk/>
          <pc:sldMk cId="0" sldId="296"/>
        </pc:sldMkLst>
      </pc:sldChg>
      <pc:sldChg chg="del">
        <pc:chgData name="skye adams" userId="03cc8a34b628f8aa" providerId="LiveId" clId="{B7FB147C-3CE9-4179-9FDA-D779A65624E1}" dt="2020-06-08T02:24:09.724" v="448" actId="2696"/>
        <pc:sldMkLst>
          <pc:docMk/>
          <pc:sldMk cId="0" sldId="298"/>
        </pc:sldMkLst>
      </pc:sldChg>
      <pc:sldChg chg="del">
        <pc:chgData name="skye adams" userId="03cc8a34b628f8aa" providerId="LiveId" clId="{B7FB147C-3CE9-4179-9FDA-D779A65624E1}" dt="2020-06-08T02:24:10.908" v="452" actId="2696"/>
        <pc:sldMkLst>
          <pc:docMk/>
          <pc:sldMk cId="0" sldId="303"/>
        </pc:sldMkLst>
      </pc:sldChg>
      <pc:sldChg chg="modSp add">
        <pc:chgData name="skye adams" userId="03cc8a34b628f8aa" providerId="LiveId" clId="{B7FB147C-3CE9-4179-9FDA-D779A65624E1}" dt="2020-06-08T02:40:27.335" v="582" actId="1076"/>
        <pc:sldMkLst>
          <pc:docMk/>
          <pc:sldMk cId="207592832" sldId="311"/>
        </pc:sldMkLst>
        <pc:spChg chg="mod">
          <ac:chgData name="skye adams" userId="03cc8a34b628f8aa" providerId="LiveId" clId="{B7FB147C-3CE9-4179-9FDA-D779A65624E1}" dt="2020-06-08T02:40:19.930" v="580" actId="1076"/>
          <ac:spMkLst>
            <pc:docMk/>
            <pc:sldMk cId="207592832" sldId="311"/>
            <ac:spMk id="2" creationId="{88CA92EE-8C09-4747-BD20-60B5613B5183}"/>
          </ac:spMkLst>
        </pc:spChg>
        <pc:picChg chg="mod">
          <ac:chgData name="skye adams" userId="03cc8a34b628f8aa" providerId="LiveId" clId="{B7FB147C-3CE9-4179-9FDA-D779A65624E1}" dt="2020-06-08T02:40:27.335" v="582" actId="1076"/>
          <ac:picMkLst>
            <pc:docMk/>
            <pc:sldMk cId="207592832" sldId="311"/>
            <ac:picMk id="4" creationId="{E582DC3B-6A64-4201-9774-1CBE7382AD35}"/>
          </ac:picMkLst>
        </pc:picChg>
      </pc:sldChg>
      <pc:sldChg chg="modSp add ord">
        <pc:chgData name="skye adams" userId="03cc8a34b628f8aa" providerId="LiveId" clId="{B7FB147C-3CE9-4179-9FDA-D779A65624E1}" dt="2020-06-08T02:38:57.848" v="566" actId="1076"/>
        <pc:sldMkLst>
          <pc:docMk/>
          <pc:sldMk cId="2761910664" sldId="312"/>
        </pc:sldMkLst>
        <pc:picChg chg="mod">
          <ac:chgData name="skye adams" userId="03cc8a34b628f8aa" providerId="LiveId" clId="{B7FB147C-3CE9-4179-9FDA-D779A65624E1}" dt="2020-06-08T02:38:57.848" v="566" actId="1076"/>
          <ac:picMkLst>
            <pc:docMk/>
            <pc:sldMk cId="2761910664" sldId="312"/>
            <ac:picMk id="4" creationId="{C11C1D6B-4516-4277-9681-C1D758111A64}"/>
          </ac:picMkLst>
        </pc:picChg>
      </pc:sldChg>
      <pc:sldChg chg="modSp add ord">
        <pc:chgData name="skye adams" userId="03cc8a34b628f8aa" providerId="LiveId" clId="{B7FB147C-3CE9-4179-9FDA-D779A65624E1}" dt="2020-06-08T02:42:22.240" v="598"/>
        <pc:sldMkLst>
          <pc:docMk/>
          <pc:sldMk cId="1332396499" sldId="313"/>
        </pc:sldMkLst>
        <pc:spChg chg="mod">
          <ac:chgData name="skye adams" userId="03cc8a34b628f8aa" providerId="LiveId" clId="{B7FB147C-3CE9-4179-9FDA-D779A65624E1}" dt="2020-06-08T02:41:40.092" v="591" actId="255"/>
          <ac:spMkLst>
            <pc:docMk/>
            <pc:sldMk cId="1332396499" sldId="313"/>
            <ac:spMk id="4" creationId="{CC8944AD-AA47-45CE-82FF-5960223D9954}"/>
          </ac:spMkLst>
        </pc:spChg>
        <pc:spChg chg="mod">
          <ac:chgData name="skye adams" userId="03cc8a34b628f8aa" providerId="LiveId" clId="{B7FB147C-3CE9-4179-9FDA-D779A65624E1}" dt="2020-06-08T02:42:03.395" v="597" actId="255"/>
          <ac:spMkLst>
            <pc:docMk/>
            <pc:sldMk cId="1332396499" sldId="313"/>
            <ac:spMk id="6" creationId="{AB1CD31C-CC59-477C-A540-D581C22CDB32}"/>
          </ac:spMkLst>
        </pc:spChg>
      </pc:sldChg>
      <pc:sldChg chg="add">
        <pc:chgData name="skye adams" userId="03cc8a34b628f8aa" providerId="LiveId" clId="{B7FB147C-3CE9-4179-9FDA-D779A65624E1}" dt="2020-06-08T02:40:56.194" v="585"/>
        <pc:sldMkLst>
          <pc:docMk/>
          <pc:sldMk cId="4162022035" sldId="314"/>
        </pc:sldMkLst>
      </pc:sldChg>
      <pc:sldChg chg="modSp add">
        <pc:chgData name="skye adams" userId="03cc8a34b628f8aa" providerId="LiveId" clId="{B7FB147C-3CE9-4179-9FDA-D779A65624E1}" dt="2020-06-08T02:40:46.147" v="584" actId="27636"/>
        <pc:sldMkLst>
          <pc:docMk/>
          <pc:sldMk cId="2287676254" sldId="315"/>
        </pc:sldMkLst>
        <pc:spChg chg="mod">
          <ac:chgData name="skye adams" userId="03cc8a34b628f8aa" providerId="LiveId" clId="{B7FB147C-3CE9-4179-9FDA-D779A65624E1}" dt="2020-06-08T02:40:46.147" v="584" actId="27636"/>
          <ac:spMkLst>
            <pc:docMk/>
            <pc:sldMk cId="2287676254" sldId="315"/>
            <ac:spMk id="3" creationId="{59214A99-7C8A-4796-9A2C-D66F129D2A6E}"/>
          </ac:spMkLst>
        </pc:spChg>
      </pc:sldChg>
      <pc:sldChg chg="del">
        <pc:chgData name="skye adams" userId="03cc8a34b628f8aa" providerId="LiveId" clId="{B7FB147C-3CE9-4179-9FDA-D779A65624E1}" dt="2020-06-08T02:24:10.323" v="450" actId="2696"/>
        <pc:sldMkLst>
          <pc:docMk/>
          <pc:sldMk cId="2287676254" sldId="315"/>
        </pc:sldMkLst>
      </pc:sldChg>
      <pc:sldChg chg="modSp add">
        <pc:chgData name="skye adams" userId="03cc8a34b628f8aa" providerId="LiveId" clId="{B7FB147C-3CE9-4179-9FDA-D779A65624E1}" dt="2020-06-08T02:38:14.080" v="559" actId="20577"/>
        <pc:sldMkLst>
          <pc:docMk/>
          <pc:sldMk cId="66468138" sldId="316"/>
        </pc:sldMkLst>
        <pc:spChg chg="mod">
          <ac:chgData name="skye adams" userId="03cc8a34b628f8aa" providerId="LiveId" clId="{B7FB147C-3CE9-4179-9FDA-D779A65624E1}" dt="2020-06-08T02:37:26.891" v="550" actId="255"/>
          <ac:spMkLst>
            <pc:docMk/>
            <pc:sldMk cId="66468138" sldId="316"/>
            <ac:spMk id="2" creationId="{F36DF9F8-B50B-45EA-B033-F185C5461288}"/>
          </ac:spMkLst>
        </pc:spChg>
        <pc:spChg chg="mod">
          <ac:chgData name="skye adams" userId="03cc8a34b628f8aa" providerId="LiveId" clId="{B7FB147C-3CE9-4179-9FDA-D779A65624E1}" dt="2020-06-08T02:38:14.080" v="559" actId="20577"/>
          <ac:spMkLst>
            <pc:docMk/>
            <pc:sldMk cId="66468138" sldId="316"/>
            <ac:spMk id="3" creationId="{21D1B8E7-3F9C-4DAA-A033-8CBEBEF96A38}"/>
          </ac:spMkLst>
        </pc:spChg>
      </pc:sldChg>
      <pc:sldChg chg="del">
        <pc:chgData name="skye adams" userId="03cc8a34b628f8aa" providerId="LiveId" clId="{B7FB147C-3CE9-4179-9FDA-D779A65624E1}" dt="2020-06-08T02:24:10.624" v="451" actId="2696"/>
        <pc:sldMkLst>
          <pc:docMk/>
          <pc:sldMk cId="66468138" sldId="316"/>
        </pc:sldMkLst>
      </pc:sldChg>
      <pc:sldChg chg="modSp add">
        <pc:chgData name="skye adams" userId="03cc8a34b628f8aa" providerId="LiveId" clId="{B7FB147C-3CE9-4179-9FDA-D779A65624E1}" dt="2020-06-08T02:31:15.628" v="492" actId="27636"/>
        <pc:sldMkLst>
          <pc:docMk/>
          <pc:sldMk cId="2636183896" sldId="317"/>
        </pc:sldMkLst>
        <pc:spChg chg="mod">
          <ac:chgData name="skye adams" userId="03cc8a34b628f8aa" providerId="LiveId" clId="{B7FB147C-3CE9-4179-9FDA-D779A65624E1}" dt="2020-06-08T02:30:57.660" v="486" actId="207"/>
          <ac:spMkLst>
            <pc:docMk/>
            <pc:sldMk cId="2636183896" sldId="317"/>
            <ac:spMk id="2" creationId="{00000000-0000-0000-0000-000000000000}"/>
          </ac:spMkLst>
        </pc:spChg>
        <pc:spChg chg="mod">
          <ac:chgData name="skye adams" userId="03cc8a34b628f8aa" providerId="LiveId" clId="{B7FB147C-3CE9-4179-9FDA-D779A65624E1}" dt="2020-06-08T02:31:15.628" v="492" actId="27636"/>
          <ac:spMkLst>
            <pc:docMk/>
            <pc:sldMk cId="2636183896" sldId="317"/>
            <ac:spMk id="3" creationId="{00000000-0000-0000-0000-000000000000}"/>
          </ac:spMkLst>
        </pc:spChg>
      </pc:sldChg>
      <pc:sldChg chg="del">
        <pc:chgData name="skye adams" userId="03cc8a34b628f8aa" providerId="LiveId" clId="{B7FB147C-3CE9-4179-9FDA-D779A65624E1}" dt="2020-06-08T02:28:19.872" v="466" actId="2696"/>
        <pc:sldMkLst>
          <pc:docMk/>
          <pc:sldMk cId="3759384469" sldId="317"/>
        </pc:sldMkLst>
      </pc:sldChg>
      <pc:sldChg chg="modSp add">
        <pc:chgData name="skye adams" userId="03cc8a34b628f8aa" providerId="LiveId" clId="{B7FB147C-3CE9-4179-9FDA-D779A65624E1}" dt="2020-06-08T02:33:35.837" v="522" actId="14100"/>
        <pc:sldMkLst>
          <pc:docMk/>
          <pc:sldMk cId="2747725632" sldId="318"/>
        </pc:sldMkLst>
        <pc:spChg chg="mod">
          <ac:chgData name="skye adams" userId="03cc8a34b628f8aa" providerId="LiveId" clId="{B7FB147C-3CE9-4179-9FDA-D779A65624E1}" dt="2020-06-08T02:33:19.604" v="517" actId="255"/>
          <ac:spMkLst>
            <pc:docMk/>
            <pc:sldMk cId="2747725632" sldId="318"/>
            <ac:spMk id="2" creationId="{00000000-0000-0000-0000-000000000000}"/>
          </ac:spMkLst>
        </pc:spChg>
        <pc:picChg chg="mod">
          <ac:chgData name="skye adams" userId="03cc8a34b628f8aa" providerId="LiveId" clId="{B7FB147C-3CE9-4179-9FDA-D779A65624E1}" dt="2020-06-08T02:33:35.837" v="522" actId="14100"/>
          <ac:picMkLst>
            <pc:docMk/>
            <pc:sldMk cId="2747725632" sldId="318"/>
            <ac:picMk id="1026" creationId="{00000000-0000-0000-0000-000000000000}"/>
          </ac:picMkLst>
        </pc:picChg>
      </pc:sldChg>
      <pc:sldChg chg="modSp add">
        <pc:chgData name="skye adams" userId="03cc8a34b628f8aa" providerId="LiveId" clId="{B7FB147C-3CE9-4179-9FDA-D779A65624E1}" dt="2020-06-08T02:32:16.725" v="506" actId="27636"/>
        <pc:sldMkLst>
          <pc:docMk/>
          <pc:sldMk cId="292366386" sldId="319"/>
        </pc:sldMkLst>
        <pc:spChg chg="mod">
          <ac:chgData name="skye adams" userId="03cc8a34b628f8aa" providerId="LiveId" clId="{B7FB147C-3CE9-4179-9FDA-D779A65624E1}" dt="2020-06-08T02:32:01.911" v="500" actId="1076"/>
          <ac:spMkLst>
            <pc:docMk/>
            <pc:sldMk cId="292366386" sldId="319"/>
            <ac:spMk id="2" creationId="{00000000-0000-0000-0000-000000000000}"/>
          </ac:spMkLst>
        </pc:spChg>
        <pc:spChg chg="mod">
          <ac:chgData name="skye adams" userId="03cc8a34b628f8aa" providerId="LiveId" clId="{B7FB147C-3CE9-4179-9FDA-D779A65624E1}" dt="2020-06-08T02:32:16.725" v="506" actId="27636"/>
          <ac:spMkLst>
            <pc:docMk/>
            <pc:sldMk cId="292366386" sldId="319"/>
            <ac:spMk id="3" creationId="{00000000-0000-0000-0000-000000000000}"/>
          </ac:spMkLst>
        </pc:spChg>
      </pc:sldChg>
      <pc:sldChg chg="modSp add">
        <pc:chgData name="skye adams" userId="03cc8a34b628f8aa" providerId="LiveId" clId="{B7FB147C-3CE9-4179-9FDA-D779A65624E1}" dt="2020-06-08T02:35:51.648" v="541" actId="255"/>
        <pc:sldMkLst>
          <pc:docMk/>
          <pc:sldMk cId="2461273714" sldId="320"/>
        </pc:sldMkLst>
        <pc:spChg chg="mod">
          <ac:chgData name="skye adams" userId="03cc8a34b628f8aa" providerId="LiveId" clId="{B7FB147C-3CE9-4179-9FDA-D779A65624E1}" dt="2020-06-08T02:35:51.648" v="541" actId="255"/>
          <ac:spMkLst>
            <pc:docMk/>
            <pc:sldMk cId="2461273714" sldId="320"/>
            <ac:spMk id="2" creationId="{00000000-0000-0000-0000-000000000000}"/>
          </ac:spMkLst>
        </pc:spChg>
        <pc:spChg chg="mod">
          <ac:chgData name="skye adams" userId="03cc8a34b628f8aa" providerId="LiveId" clId="{B7FB147C-3CE9-4179-9FDA-D779A65624E1}" dt="2020-06-08T02:35:27.105" v="538" actId="27636"/>
          <ac:spMkLst>
            <pc:docMk/>
            <pc:sldMk cId="2461273714" sldId="320"/>
            <ac:spMk id="3" creationId="{00000000-0000-0000-0000-000000000000}"/>
          </ac:spMkLst>
        </pc:spChg>
      </pc:sldChg>
      <pc:sldChg chg="del">
        <pc:chgData name="skye adams" userId="03cc8a34b628f8aa" providerId="LiveId" clId="{B7FB147C-3CE9-4179-9FDA-D779A65624E1}" dt="2020-06-08T02:29:14.479" v="474" actId="2696"/>
        <pc:sldMkLst>
          <pc:docMk/>
          <pc:sldMk cId="149817128" sldId="334"/>
        </pc:sldMkLst>
      </pc:sldChg>
      <pc:sldChg chg="del">
        <pc:chgData name="skye adams" userId="03cc8a34b628f8aa" providerId="LiveId" clId="{B7FB147C-3CE9-4179-9FDA-D779A65624E1}" dt="2020-06-08T02:29:20.244" v="475" actId="2696"/>
        <pc:sldMkLst>
          <pc:docMk/>
          <pc:sldMk cId="4073028202" sldId="335"/>
        </pc:sldMkLst>
      </pc:sldChg>
      <pc:sldChg chg="add del">
        <pc:chgData name="skye adams" userId="03cc8a34b628f8aa" providerId="LiveId" clId="{B7FB147C-3CE9-4179-9FDA-D779A65624E1}" dt="2020-06-08T02:25:57.143" v="461" actId="2696"/>
        <pc:sldMkLst>
          <pc:docMk/>
          <pc:sldMk cId="1186479490" sldId="336"/>
        </pc:sldMkLst>
      </pc:sldChg>
      <pc:sldChg chg="add del">
        <pc:chgData name="skye adams" userId="03cc8a34b628f8aa" providerId="LiveId" clId="{B7FB147C-3CE9-4179-9FDA-D779A65624E1}" dt="2020-06-08T02:27:40.432" v="464" actId="2696"/>
        <pc:sldMkLst>
          <pc:docMk/>
          <pc:sldMk cId="4277428772" sldId="337"/>
        </pc:sldMkLst>
      </pc:sldChg>
      <pc:sldChg chg="del">
        <pc:chgData name="skye adams" userId="03cc8a34b628f8aa" providerId="LiveId" clId="{B7FB147C-3CE9-4179-9FDA-D779A65624E1}" dt="2020-06-08T02:27:41.893" v="465" actId="2696"/>
        <pc:sldMkLst>
          <pc:docMk/>
          <pc:sldMk cId="3079436187" sldId="338"/>
        </pc:sldMkLst>
      </pc:sldChg>
      <pc:sldChg chg="del">
        <pc:chgData name="skye adams" userId="03cc8a34b628f8aa" providerId="LiveId" clId="{B7FB147C-3CE9-4179-9FDA-D779A65624E1}" dt="2020-06-08T02:28:25.943" v="467" actId="2696"/>
        <pc:sldMkLst>
          <pc:docMk/>
          <pc:sldMk cId="3307831943" sldId="339"/>
        </pc:sldMkLst>
      </pc:sldChg>
      <pc:sldChg chg="del">
        <pc:chgData name="skye adams" userId="03cc8a34b628f8aa" providerId="LiveId" clId="{B7FB147C-3CE9-4179-9FDA-D779A65624E1}" dt="2020-06-08T02:28:31.736" v="468" actId="2696"/>
        <pc:sldMkLst>
          <pc:docMk/>
          <pc:sldMk cId="414535745" sldId="340"/>
        </pc:sldMkLst>
      </pc:sldChg>
      <pc:sldChg chg="del">
        <pc:chgData name="skye adams" userId="03cc8a34b628f8aa" providerId="LiveId" clId="{B7FB147C-3CE9-4179-9FDA-D779A65624E1}" dt="2020-06-08T02:28:39.241" v="469" actId="2696"/>
        <pc:sldMkLst>
          <pc:docMk/>
          <pc:sldMk cId="3501881450" sldId="341"/>
        </pc:sldMkLst>
      </pc:sldChg>
      <pc:sldChg chg="del">
        <pc:chgData name="skye adams" userId="03cc8a34b628f8aa" providerId="LiveId" clId="{B7FB147C-3CE9-4179-9FDA-D779A65624E1}" dt="2020-06-08T02:28:46.896" v="470" actId="2696"/>
        <pc:sldMkLst>
          <pc:docMk/>
          <pc:sldMk cId="3531793700" sldId="342"/>
        </pc:sldMkLst>
      </pc:sldChg>
      <pc:sldChg chg="del">
        <pc:chgData name="skye adams" userId="03cc8a34b628f8aa" providerId="LiveId" clId="{B7FB147C-3CE9-4179-9FDA-D779A65624E1}" dt="2020-06-08T02:28:51.720" v="471" actId="2696"/>
        <pc:sldMkLst>
          <pc:docMk/>
          <pc:sldMk cId="740973582" sldId="343"/>
        </pc:sldMkLst>
      </pc:sldChg>
      <pc:sldChg chg="del">
        <pc:chgData name="skye adams" userId="03cc8a34b628f8aa" providerId="LiveId" clId="{B7FB147C-3CE9-4179-9FDA-D779A65624E1}" dt="2020-06-08T02:28:59.542" v="472" actId="2696"/>
        <pc:sldMkLst>
          <pc:docMk/>
          <pc:sldMk cId="1030141465" sldId="344"/>
        </pc:sldMkLst>
      </pc:sldChg>
      <pc:sldChg chg="del">
        <pc:chgData name="skye adams" userId="03cc8a34b628f8aa" providerId="LiveId" clId="{B7FB147C-3CE9-4179-9FDA-D779A65624E1}" dt="2020-06-08T02:29:05.117" v="473" actId="2696"/>
        <pc:sldMkLst>
          <pc:docMk/>
          <pc:sldMk cId="819764647" sldId="345"/>
        </pc:sldMkLst>
      </pc:sldChg>
      <pc:sldChg chg="del">
        <pc:chgData name="skye adams" userId="03cc8a34b628f8aa" providerId="LiveId" clId="{B7FB147C-3CE9-4179-9FDA-D779A65624E1}" dt="2020-06-08T02:29:25.844" v="476" actId="2696"/>
        <pc:sldMkLst>
          <pc:docMk/>
          <pc:sldMk cId="70483114" sldId="346"/>
        </pc:sldMkLst>
      </pc:sldChg>
      <pc:sldChg chg="add del">
        <pc:chgData name="skye adams" userId="03cc8a34b628f8aa" providerId="LiveId" clId="{B7FB147C-3CE9-4179-9FDA-D779A65624E1}" dt="2020-06-08T02:27:37.907" v="462" actId="2696"/>
        <pc:sldMkLst>
          <pc:docMk/>
          <pc:sldMk cId="815612751" sldId="347"/>
        </pc:sldMkLst>
      </pc:sldChg>
      <pc:sldChg chg="add del">
        <pc:chgData name="skye adams" userId="03cc8a34b628f8aa" providerId="LiveId" clId="{B7FB147C-3CE9-4179-9FDA-D779A65624E1}" dt="2020-06-08T02:27:38.920" v="463" actId="2696"/>
        <pc:sldMkLst>
          <pc:docMk/>
          <pc:sldMk cId="2696222041" sldId="348"/>
        </pc:sldMkLst>
      </pc:sldChg>
      <pc:sldChg chg="delSp modSp add">
        <pc:chgData name="skye adams" userId="03cc8a34b628f8aa" providerId="LiveId" clId="{B7FB147C-3CE9-4179-9FDA-D779A65624E1}" dt="2020-06-08T02:20:03.230" v="235" actId="20577"/>
        <pc:sldMkLst>
          <pc:docMk/>
          <pc:sldMk cId="2576266366" sldId="349"/>
        </pc:sldMkLst>
        <pc:spChg chg="del">
          <ac:chgData name="skye adams" userId="03cc8a34b628f8aa" providerId="LiveId" clId="{B7FB147C-3CE9-4179-9FDA-D779A65624E1}" dt="2020-06-08T02:18:03.751" v="39" actId="478"/>
          <ac:spMkLst>
            <pc:docMk/>
            <pc:sldMk cId="2576266366" sldId="349"/>
            <ac:spMk id="2" creationId="{AFF93EC8-A387-4ACC-9F97-EBD01DB20792}"/>
          </ac:spMkLst>
        </pc:spChg>
        <pc:spChg chg="mod">
          <ac:chgData name="skye adams" userId="03cc8a34b628f8aa" providerId="LiveId" clId="{B7FB147C-3CE9-4179-9FDA-D779A65624E1}" dt="2020-06-08T02:20:03.230" v="235" actId="20577"/>
          <ac:spMkLst>
            <pc:docMk/>
            <pc:sldMk cId="2576266366" sldId="349"/>
            <ac:spMk id="3" creationId="{5B9D1886-F543-4EC8-A6C8-F4AE7E7E7136}"/>
          </ac:spMkLst>
        </pc:spChg>
      </pc:sldChg>
      <pc:sldChg chg="modSp add">
        <pc:chgData name="skye adams" userId="03cc8a34b628f8aa" providerId="LiveId" clId="{B7FB147C-3CE9-4179-9FDA-D779A65624E1}" dt="2020-06-08T02:43:35.086" v="673" actId="20577"/>
        <pc:sldMkLst>
          <pc:docMk/>
          <pc:sldMk cId="37032877" sldId="350"/>
        </pc:sldMkLst>
        <pc:spChg chg="mod">
          <ac:chgData name="skye adams" userId="03cc8a34b628f8aa" providerId="LiveId" clId="{B7FB147C-3CE9-4179-9FDA-D779A65624E1}" dt="2020-06-08T02:43:15.468" v="620" actId="20577"/>
          <ac:spMkLst>
            <pc:docMk/>
            <pc:sldMk cId="37032877" sldId="350"/>
            <ac:spMk id="2" creationId="{B4548B81-3E50-4D3A-A4FB-5FD256C53249}"/>
          </ac:spMkLst>
        </pc:spChg>
        <pc:spChg chg="mod">
          <ac:chgData name="skye adams" userId="03cc8a34b628f8aa" providerId="LiveId" clId="{B7FB147C-3CE9-4179-9FDA-D779A65624E1}" dt="2020-06-08T02:43:35.086" v="673" actId="20577"/>
          <ac:spMkLst>
            <pc:docMk/>
            <pc:sldMk cId="37032877" sldId="350"/>
            <ac:spMk id="3" creationId="{CA2160D0-D29F-4A66-98CB-C1876FB20D5B}"/>
          </ac:spMkLst>
        </pc:spChg>
      </pc:sldChg>
    </pc:docChg>
  </pc:docChgLst>
  <pc:docChgLst>
    <pc:chgData name="skye adams" userId="03cc8a34b628f8aa" providerId="LiveId" clId="{592B308B-DC4C-44C0-BB89-077F09EB40C3}"/>
    <pc:docChg chg="modSld">
      <pc:chgData name="skye adams" userId="03cc8a34b628f8aa" providerId="LiveId" clId="{592B308B-DC4C-44C0-BB89-077F09EB40C3}" dt="2020-07-17T11:12:33.824" v="184" actId="1076"/>
      <pc:docMkLst>
        <pc:docMk/>
      </pc:docMkLst>
      <pc:sldChg chg="modSp">
        <pc:chgData name="skye adams" userId="03cc8a34b628f8aa" providerId="LiveId" clId="{592B308B-DC4C-44C0-BB89-077F09EB40C3}" dt="2020-07-17T10:11:07.430" v="4" actId="14100"/>
        <pc:sldMkLst>
          <pc:docMk/>
          <pc:sldMk cId="207592832" sldId="311"/>
        </pc:sldMkLst>
        <pc:picChg chg="mod">
          <ac:chgData name="skye adams" userId="03cc8a34b628f8aa" providerId="LiveId" clId="{592B308B-DC4C-44C0-BB89-077F09EB40C3}" dt="2020-07-17T10:11:07.430" v="4" actId="14100"/>
          <ac:picMkLst>
            <pc:docMk/>
            <pc:sldMk cId="207592832" sldId="311"/>
            <ac:picMk id="4" creationId="{E582DC3B-6A64-4201-9774-1CBE7382AD35}"/>
          </ac:picMkLst>
        </pc:picChg>
      </pc:sldChg>
      <pc:sldChg chg="modSp">
        <pc:chgData name="skye adams" userId="03cc8a34b628f8aa" providerId="LiveId" clId="{592B308B-DC4C-44C0-BB89-077F09EB40C3}" dt="2020-07-17T11:12:33.824" v="184" actId="1076"/>
        <pc:sldMkLst>
          <pc:docMk/>
          <pc:sldMk cId="2747725632" sldId="318"/>
        </pc:sldMkLst>
        <pc:picChg chg="mod">
          <ac:chgData name="skye adams" userId="03cc8a34b628f8aa" providerId="LiveId" clId="{592B308B-DC4C-44C0-BB89-077F09EB40C3}" dt="2020-07-17T11:12:33.824" v="184" actId="1076"/>
          <ac:picMkLst>
            <pc:docMk/>
            <pc:sldMk cId="2747725632" sldId="318"/>
            <ac:picMk id="1026" creationId="{00000000-0000-0000-0000-000000000000}"/>
          </ac:picMkLst>
        </pc:picChg>
      </pc:sldChg>
      <pc:sldChg chg="modSp">
        <pc:chgData name="skye adams" userId="03cc8a34b628f8aa" providerId="LiveId" clId="{592B308B-DC4C-44C0-BB89-077F09EB40C3}" dt="2020-07-17T11:11:33.169" v="180" actId="1076"/>
        <pc:sldMkLst>
          <pc:docMk/>
          <pc:sldMk cId="37032877" sldId="350"/>
        </pc:sldMkLst>
        <pc:spChg chg="mod">
          <ac:chgData name="skye adams" userId="03cc8a34b628f8aa" providerId="LiveId" clId="{592B308B-DC4C-44C0-BB89-077F09EB40C3}" dt="2020-07-17T11:11:33.169" v="180" actId="1076"/>
          <ac:spMkLst>
            <pc:docMk/>
            <pc:sldMk cId="37032877" sldId="350"/>
            <ac:spMk id="3" creationId="{CA2160D0-D29F-4A66-98CB-C1876FB20D5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17/07/2020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12950557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7/17/2020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74641534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17/07/2020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17/07/2020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17/07/2020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17/07/2020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17/07/2020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t>17/07/2020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ernardmarr.com/default.asp?contentID=770"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5040560"/>
          </a:xfrm>
        </p:spPr>
        <p:txBody>
          <a:bodyPr>
            <a:normAutofit fontScale="90000"/>
          </a:bodyPr>
          <a:lstStyle/>
          <a:p>
            <a:r>
              <a:rPr lang="en-GB" altLang="en-US" sz="2400" dirty="0"/>
              <a:t>International Hotel Management</a:t>
            </a:r>
            <a:br>
              <a:rPr lang="en-GB" altLang="en-US" sz="2400" dirty="0"/>
            </a:br>
            <a:br>
              <a:rPr lang="en-GB" altLang="en-US" dirty="0"/>
            </a:br>
            <a:r>
              <a:rPr lang="en-GB" dirty="0"/>
              <a:t> </a:t>
            </a:r>
            <a:r>
              <a:rPr lang="en-GB" sz="3100" b="1" dirty="0">
                <a:solidFill>
                  <a:schemeClr val="accent2">
                    <a:lumMod val="20000"/>
                    <a:lumOff val="80000"/>
                  </a:schemeClr>
                </a:solidFill>
              </a:rPr>
              <a:t>Personnel Resourcing &amp; Development</a:t>
            </a:r>
            <a:br>
              <a:rPr lang="en-GB" sz="4000" b="1" dirty="0">
                <a:solidFill>
                  <a:schemeClr val="accent2">
                    <a:lumMod val="20000"/>
                    <a:lumOff val="80000"/>
                  </a:schemeClr>
                </a:solidFill>
              </a:rPr>
            </a:br>
            <a:r>
              <a:rPr lang="en-GB" sz="3100" b="1" dirty="0">
                <a:solidFill>
                  <a:schemeClr val="accent2">
                    <a:lumMod val="20000"/>
                    <a:lumOff val="80000"/>
                  </a:schemeClr>
                </a:solidFill>
              </a:rPr>
              <a:t>(M5X 01921)</a:t>
            </a:r>
            <a:br>
              <a:rPr lang="en-GB" sz="3100" b="1" dirty="0">
                <a:solidFill>
                  <a:schemeClr val="accent2">
                    <a:lumMod val="20000"/>
                    <a:lumOff val="80000"/>
                  </a:schemeClr>
                </a:solidFill>
              </a:rPr>
            </a:br>
            <a:r>
              <a:rPr lang="en-GB" sz="3100" b="1" dirty="0">
                <a:solidFill>
                  <a:srgbClr val="002060"/>
                </a:solidFill>
              </a:rPr>
              <a:t>Week  5</a:t>
            </a:r>
            <a:br>
              <a:rPr lang="en-GB" sz="3200" b="1" dirty="0">
                <a:solidFill>
                  <a:schemeClr val="accent2">
                    <a:lumMod val="20000"/>
                    <a:lumOff val="80000"/>
                  </a:schemeClr>
                </a:solidFill>
              </a:rPr>
            </a:br>
            <a:r>
              <a:rPr lang="en-GB" sz="6000" b="1" dirty="0">
                <a:solidFill>
                  <a:schemeClr val="accent2">
                    <a:lumMod val="20000"/>
                    <a:lumOff val="80000"/>
                  </a:schemeClr>
                </a:solidFill>
              </a:rPr>
              <a:t>Performance Management &amp; Employee Engagement </a:t>
            </a:r>
            <a:endParaRPr lang="en-GB" altLang="en-US" sz="6000" dirty="0">
              <a:solidFill>
                <a:schemeClr val="accent2">
                  <a:lumMod val="20000"/>
                  <a:lumOff val="8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9D1886-F543-4EC8-A6C8-F4AE7E7E7136}"/>
              </a:ext>
            </a:extLst>
          </p:cNvPr>
          <p:cNvSpPr>
            <a:spLocks noGrp="1"/>
          </p:cNvSpPr>
          <p:nvPr>
            <p:ph idx="1"/>
          </p:nvPr>
        </p:nvSpPr>
        <p:spPr>
          <a:xfrm>
            <a:off x="395536" y="332656"/>
            <a:ext cx="8291264" cy="5184577"/>
          </a:xfrm>
        </p:spPr>
        <p:txBody>
          <a:bodyPr/>
          <a:lstStyle/>
          <a:p>
            <a:r>
              <a:rPr lang="en-GB" dirty="0"/>
              <a:t>Previously:</a:t>
            </a:r>
          </a:p>
          <a:p>
            <a:endParaRPr lang="en-GB" dirty="0"/>
          </a:p>
          <a:p>
            <a:pPr marL="0" indent="0">
              <a:buNone/>
            </a:pPr>
            <a:r>
              <a:rPr lang="en-GB" dirty="0"/>
              <a:t>Module Overview – WK1</a:t>
            </a:r>
            <a:br>
              <a:rPr lang="en-GB" sz="1200" dirty="0"/>
            </a:br>
            <a:endParaRPr lang="en-GB" dirty="0"/>
          </a:p>
          <a:p>
            <a:pPr marL="0" indent="0">
              <a:buNone/>
            </a:pPr>
            <a:r>
              <a:rPr lang="en-GB" dirty="0"/>
              <a:t>Human Resource Management – WK2</a:t>
            </a:r>
            <a:br>
              <a:rPr lang="en-GB" dirty="0"/>
            </a:br>
            <a:endParaRPr lang="en-GB" dirty="0"/>
          </a:p>
          <a:p>
            <a:pPr marL="0" indent="0">
              <a:buNone/>
            </a:pPr>
            <a:r>
              <a:rPr lang="en-GB" dirty="0"/>
              <a:t>The Recruitment Process – WK3</a:t>
            </a:r>
            <a:br>
              <a:rPr lang="en-GB" dirty="0"/>
            </a:br>
            <a:endParaRPr lang="en-GB" dirty="0"/>
          </a:p>
          <a:p>
            <a:pPr marL="0" indent="0">
              <a:buNone/>
            </a:pPr>
            <a:r>
              <a:rPr lang="en-GB" sz="3000" dirty="0"/>
              <a:t>Equality and Diversity in the Workplace – WK4</a:t>
            </a:r>
          </a:p>
        </p:txBody>
      </p:sp>
    </p:spTree>
    <p:extLst>
      <p:ext uri="{BB962C8B-B14F-4D97-AF65-F5344CB8AC3E}">
        <p14:creationId xmlns:p14="http://schemas.microsoft.com/office/powerpoint/2010/main" val="25762663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GB" dirty="0"/>
              <a:t>In </a:t>
            </a:r>
            <a:r>
              <a:rPr lang="en-GB"/>
              <a:t>this session we </a:t>
            </a:r>
            <a:r>
              <a:rPr lang="en-GB" dirty="0"/>
              <a:t>will…..</a:t>
            </a:r>
          </a:p>
        </p:txBody>
      </p:sp>
      <p:sp>
        <p:nvSpPr>
          <p:cNvPr id="3" name="Content Placeholder 2"/>
          <p:cNvSpPr>
            <a:spLocks noGrp="1"/>
          </p:cNvSpPr>
          <p:nvPr>
            <p:ph idx="1"/>
          </p:nvPr>
        </p:nvSpPr>
        <p:spPr>
          <a:xfrm>
            <a:off x="467000" y="1196752"/>
            <a:ext cx="8229600" cy="4536504"/>
          </a:xfrm>
        </p:spPr>
        <p:txBody>
          <a:bodyPr>
            <a:normAutofit fontScale="92500" lnSpcReduction="10000"/>
          </a:bodyPr>
          <a:lstStyle/>
          <a:p>
            <a:pPr marL="0" indent="0">
              <a:lnSpc>
                <a:spcPct val="150000"/>
              </a:lnSpc>
              <a:buNone/>
            </a:pPr>
            <a:r>
              <a:rPr lang="en-GB" dirty="0"/>
              <a:t>The Process of Managing Process </a:t>
            </a:r>
          </a:p>
          <a:p>
            <a:pPr marL="0" indent="0">
              <a:lnSpc>
                <a:spcPct val="150000"/>
              </a:lnSpc>
              <a:buNone/>
            </a:pPr>
            <a:r>
              <a:rPr lang="en-GB" dirty="0"/>
              <a:t>Company Culture </a:t>
            </a:r>
          </a:p>
          <a:p>
            <a:pPr marL="0" indent="0">
              <a:lnSpc>
                <a:spcPct val="150000"/>
              </a:lnSpc>
              <a:buNone/>
            </a:pPr>
            <a:r>
              <a:rPr lang="en-GB" dirty="0"/>
              <a:t>Employee Onboarding and Engagement</a:t>
            </a:r>
          </a:p>
          <a:p>
            <a:pPr marL="0" indent="0">
              <a:lnSpc>
                <a:spcPct val="150000"/>
              </a:lnSpc>
              <a:buNone/>
            </a:pPr>
            <a:r>
              <a:rPr lang="en-GB" dirty="0"/>
              <a:t>Employee Retention </a:t>
            </a:r>
          </a:p>
          <a:p>
            <a:pPr marL="0" indent="0">
              <a:lnSpc>
                <a:spcPct val="150000"/>
              </a:lnSpc>
              <a:buNone/>
            </a:pPr>
            <a:r>
              <a:rPr lang="en-GB" dirty="0"/>
              <a:t>Talent Development </a:t>
            </a:r>
          </a:p>
          <a:p>
            <a:pPr marL="0" indent="0">
              <a:lnSpc>
                <a:spcPct val="150000"/>
              </a:lnSpc>
              <a:buNone/>
            </a:pPr>
            <a:r>
              <a:rPr lang="en-GB" dirty="0"/>
              <a:t>Rule #</a:t>
            </a:r>
            <a:r>
              <a:rPr lang="en-GB"/>
              <a:t>5 – Understand the “How of Wow”</a:t>
            </a:r>
            <a:endParaRPr lang="en-GB" dirty="0"/>
          </a:p>
          <a:p>
            <a:pPr marL="0" indent="0">
              <a:lnSpc>
                <a:spcPct val="150000"/>
              </a:lnSpc>
              <a:buNone/>
            </a:pPr>
            <a:endParaRPr lang="en-GB" dirty="0"/>
          </a:p>
          <a:p>
            <a:pPr marL="0" indent="0">
              <a:lnSpc>
                <a:spcPct val="150000"/>
              </a:lnSpc>
              <a:buNone/>
            </a:pPr>
            <a:endParaRPr lang="en-GB" dirty="0"/>
          </a:p>
          <a:p>
            <a:pPr marL="0" indent="0">
              <a:lnSpc>
                <a:spcPct val="150000"/>
              </a:lnSpc>
              <a:buNone/>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640960" cy="1196752"/>
          </a:xfrm>
        </p:spPr>
        <p:txBody>
          <a:bodyPr>
            <a:normAutofit/>
          </a:bodyPr>
          <a:lstStyle/>
          <a:p>
            <a:r>
              <a:rPr lang="en-GB" dirty="0"/>
              <a:t>Performance Management </a:t>
            </a:r>
          </a:p>
        </p:txBody>
      </p:sp>
      <p:sp>
        <p:nvSpPr>
          <p:cNvPr id="3" name="Content Placeholder 2"/>
          <p:cNvSpPr>
            <a:spLocks noGrp="1"/>
          </p:cNvSpPr>
          <p:nvPr>
            <p:ph idx="1"/>
          </p:nvPr>
        </p:nvSpPr>
        <p:spPr>
          <a:xfrm>
            <a:off x="539552" y="1268760"/>
            <a:ext cx="8064896" cy="4176464"/>
          </a:xfrm>
        </p:spPr>
        <p:txBody>
          <a:bodyPr>
            <a:normAutofit fontScale="92500" lnSpcReduction="20000"/>
          </a:bodyPr>
          <a:lstStyle/>
          <a:p>
            <a:r>
              <a:rPr lang="en-GB" dirty="0"/>
              <a:t>Performance management helps organisations become more successful and stay ahead of the </a:t>
            </a:r>
            <a:r>
              <a:rPr lang="en-GB" u="sng" dirty="0"/>
              <a:t>competition</a:t>
            </a:r>
            <a:r>
              <a:rPr lang="en-GB" dirty="0"/>
              <a:t>. It essentially involves measuring, reporting and managing progress in order to improve performance, both at an individual level, and at a corporate level. There are many, many </a:t>
            </a:r>
            <a:r>
              <a:rPr lang="en-GB" dirty="0">
                <a:hlinkClick r:id="rId2" tooltip="What is performance management? A super simple explanation for everyone"/>
              </a:rPr>
              <a:t>performance management</a:t>
            </a:r>
            <a:r>
              <a:rPr lang="en-GB" dirty="0"/>
              <a:t> tools designed to make the process easier and more effective. </a:t>
            </a:r>
          </a:p>
        </p:txBody>
      </p:sp>
    </p:spTree>
    <p:extLst>
      <p:ext uri="{BB962C8B-B14F-4D97-AF65-F5344CB8AC3E}">
        <p14:creationId xmlns:p14="http://schemas.microsoft.com/office/powerpoint/2010/main" val="2636183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5" y="188640"/>
            <a:ext cx="8928992" cy="936104"/>
          </a:xfrm>
        </p:spPr>
        <p:txBody>
          <a:bodyPr>
            <a:normAutofit/>
          </a:bodyPr>
          <a:lstStyle/>
          <a:p>
            <a:r>
              <a:rPr lang="en-GB" dirty="0"/>
              <a:t>Performance Management in HR</a:t>
            </a:r>
          </a:p>
        </p:txBody>
      </p:sp>
      <p:sp>
        <p:nvSpPr>
          <p:cNvPr id="3" name="Content Placeholder 2"/>
          <p:cNvSpPr>
            <a:spLocks noGrp="1"/>
          </p:cNvSpPr>
          <p:nvPr>
            <p:ph idx="1"/>
          </p:nvPr>
        </p:nvSpPr>
        <p:spPr>
          <a:xfrm>
            <a:off x="107505" y="1052736"/>
            <a:ext cx="8826762" cy="4464496"/>
          </a:xfrm>
        </p:spPr>
        <p:txBody>
          <a:bodyPr>
            <a:normAutofit/>
          </a:bodyPr>
          <a:lstStyle/>
          <a:p>
            <a:r>
              <a:rPr lang="en-GB" b="1" dirty="0"/>
              <a:t>Performance management</a:t>
            </a:r>
            <a:r>
              <a:rPr lang="en-GB" dirty="0"/>
              <a:t> is about setting clear and measurable objectives for work, and is an important managerial and </a:t>
            </a:r>
            <a:r>
              <a:rPr lang="en-GB" b="1" dirty="0"/>
              <a:t>human resource</a:t>
            </a:r>
            <a:r>
              <a:rPr lang="en-GB" dirty="0"/>
              <a:t> tool. A well-run </a:t>
            </a:r>
            <a:r>
              <a:rPr lang="en-GB" b="1" dirty="0"/>
              <a:t>performance management</a:t>
            </a:r>
            <a:r>
              <a:rPr lang="en-GB" dirty="0"/>
              <a:t> system will provide </a:t>
            </a:r>
            <a:r>
              <a:rPr lang="en-GB" b="1" dirty="0"/>
              <a:t>staff</a:t>
            </a:r>
            <a:r>
              <a:rPr lang="en-GB" dirty="0"/>
              <a:t> with clear objectives for their job, and plenty of opportunities for feedback and discussion with their supervisor</a:t>
            </a:r>
          </a:p>
        </p:txBody>
      </p:sp>
    </p:spTree>
    <p:extLst>
      <p:ext uri="{BB962C8B-B14F-4D97-AF65-F5344CB8AC3E}">
        <p14:creationId xmlns:p14="http://schemas.microsoft.com/office/powerpoint/2010/main" val="292366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4624"/>
            <a:ext cx="9036496" cy="1008112"/>
          </a:xfrm>
        </p:spPr>
        <p:txBody>
          <a:bodyPr>
            <a:noAutofit/>
          </a:bodyPr>
          <a:lstStyle/>
          <a:p>
            <a:r>
              <a:rPr lang="en-GB" sz="3600" dirty="0"/>
              <a:t>5 Strategies for Effective Performance Management</a:t>
            </a:r>
          </a:p>
        </p:txBody>
      </p:sp>
      <p:sp>
        <p:nvSpPr>
          <p:cNvPr id="3" name="Content Placeholder 2"/>
          <p:cNvSpPr>
            <a:spLocks noGrp="1"/>
          </p:cNvSpPr>
          <p:nvPr>
            <p:ph idx="1"/>
          </p:nvPr>
        </p:nvSpPr>
        <p:spPr>
          <a:xfrm>
            <a:off x="179512" y="1052736"/>
            <a:ext cx="8856984" cy="4536504"/>
          </a:xfrm>
        </p:spPr>
        <p:txBody>
          <a:bodyPr>
            <a:normAutofit fontScale="92500"/>
          </a:bodyPr>
          <a:lstStyle/>
          <a:p>
            <a:r>
              <a:rPr lang="en-GB" sz="2600" dirty="0"/>
              <a:t>A large part of working in Human Resources (HR) is regulating performance management. Creating a space where you and your employees can produce excellent work and perform to the best of your abilities is no easy task, but with the right strategies, you can make it work.</a:t>
            </a:r>
          </a:p>
          <a:p>
            <a:r>
              <a:rPr lang="en-GB" sz="2600" b="1" dirty="0"/>
              <a:t> Define and Communicate Company Goals and Performance Objectives</a:t>
            </a:r>
          </a:p>
          <a:p>
            <a:r>
              <a:rPr lang="en-GB" sz="2600" b="1" dirty="0"/>
              <a:t>Offer Frequent Performance Feedback</a:t>
            </a:r>
          </a:p>
          <a:p>
            <a:r>
              <a:rPr lang="en-GB" sz="2600" b="1" dirty="0"/>
              <a:t>Use Peer Reviews</a:t>
            </a:r>
          </a:p>
          <a:p>
            <a:r>
              <a:rPr lang="en-GB" sz="2600" dirty="0"/>
              <a:t> </a:t>
            </a:r>
            <a:r>
              <a:rPr lang="en-GB" sz="2600" dirty="0" err="1"/>
              <a:t>Preemptive</a:t>
            </a:r>
            <a:r>
              <a:rPr lang="en-GB" sz="2600" dirty="0"/>
              <a:t> Management and Recognition</a:t>
            </a:r>
          </a:p>
          <a:p>
            <a:r>
              <a:rPr lang="en-GB" sz="2600" b="1" dirty="0"/>
              <a:t>Set Regular Meetings to Discuss Outcomes and Results</a:t>
            </a:r>
          </a:p>
          <a:p>
            <a:endParaRPr lang="en-GB" dirty="0"/>
          </a:p>
        </p:txBody>
      </p:sp>
    </p:spTree>
    <p:extLst>
      <p:ext uri="{BB962C8B-B14F-4D97-AF65-F5344CB8AC3E}">
        <p14:creationId xmlns:p14="http://schemas.microsoft.com/office/powerpoint/2010/main" val="2461273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12968" cy="1080120"/>
          </a:xfrm>
        </p:spPr>
        <p:txBody>
          <a:bodyPr>
            <a:normAutofit fontScale="90000"/>
          </a:bodyPr>
          <a:lstStyle/>
          <a:p>
            <a:r>
              <a:rPr lang="en-GB" dirty="0"/>
              <a:t> </a:t>
            </a:r>
            <a:r>
              <a:rPr lang="en-GB" sz="4900" dirty="0"/>
              <a:t>Common tools of Performance Management in HR</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1590" y="1412776"/>
            <a:ext cx="7308812" cy="4204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7725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1C1D6B-4516-4277-9681-C1D758111A64}"/>
              </a:ext>
            </a:extLst>
          </p:cNvPr>
          <p:cNvPicPr>
            <a:picLocks noChangeAspect="1"/>
          </p:cNvPicPr>
          <p:nvPr/>
        </p:nvPicPr>
        <p:blipFill rotWithShape="1">
          <a:blip r:embed="rId2"/>
          <a:srcRect l="17714" t="19288" r="17711" b="6294"/>
          <a:stretch/>
        </p:blipFill>
        <p:spPr>
          <a:xfrm>
            <a:off x="827584" y="188640"/>
            <a:ext cx="6984776" cy="5366353"/>
          </a:xfrm>
          <a:prstGeom prst="rect">
            <a:avLst/>
          </a:prstGeom>
        </p:spPr>
      </p:pic>
    </p:spTree>
    <p:extLst>
      <p:ext uri="{BB962C8B-B14F-4D97-AF65-F5344CB8AC3E}">
        <p14:creationId xmlns:p14="http://schemas.microsoft.com/office/powerpoint/2010/main" val="2761910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C8944AD-AA47-45CE-82FF-5960223D9954}"/>
              </a:ext>
            </a:extLst>
          </p:cNvPr>
          <p:cNvSpPr/>
          <p:nvPr/>
        </p:nvSpPr>
        <p:spPr>
          <a:xfrm>
            <a:off x="0" y="332656"/>
            <a:ext cx="9144000" cy="769441"/>
          </a:xfrm>
          <a:prstGeom prst="rect">
            <a:avLst/>
          </a:prstGeom>
        </p:spPr>
        <p:txBody>
          <a:bodyPr wrap="square">
            <a:spAutoFit/>
          </a:bodyPr>
          <a:lstStyle/>
          <a:p>
            <a:pPr algn="ctr"/>
            <a:r>
              <a:rPr lang="en-GB" sz="4400" dirty="0"/>
              <a:t>Be the Preferred Employer</a:t>
            </a:r>
          </a:p>
        </p:txBody>
      </p:sp>
      <p:sp>
        <p:nvSpPr>
          <p:cNvPr id="6" name="TextBox 5">
            <a:extLst>
              <a:ext uri="{FF2B5EF4-FFF2-40B4-BE49-F238E27FC236}">
                <a16:creationId xmlns:a16="http://schemas.microsoft.com/office/drawing/2014/main" id="{AB1CD31C-CC59-477C-A540-D581C22CDB32}"/>
              </a:ext>
            </a:extLst>
          </p:cNvPr>
          <p:cNvSpPr txBox="1"/>
          <p:nvPr/>
        </p:nvSpPr>
        <p:spPr>
          <a:xfrm>
            <a:off x="611560" y="1052736"/>
            <a:ext cx="7992888" cy="4401205"/>
          </a:xfrm>
          <a:prstGeom prst="rect">
            <a:avLst/>
          </a:prstGeom>
          <a:noFill/>
        </p:spPr>
        <p:txBody>
          <a:bodyPr wrap="square" rtlCol="0">
            <a:spAutoFit/>
          </a:bodyPr>
          <a:lstStyle/>
          <a:p>
            <a:pPr marL="214313" indent="-214313">
              <a:buFont typeface="Arial" panose="020B0604020202020204" pitchFamily="34" charset="0"/>
              <a:buChar char="•"/>
            </a:pPr>
            <a:r>
              <a:rPr lang="en-GB" sz="2800" dirty="0"/>
              <a:t>Create a large pool: “Compete for Talent Market Share” </a:t>
            </a:r>
          </a:p>
          <a:p>
            <a:pPr marL="214313" indent="-214313">
              <a:buFont typeface="Arial" panose="020B0604020202020204" pitchFamily="34" charset="0"/>
              <a:buChar char="•"/>
            </a:pPr>
            <a:endParaRPr lang="en-GB" sz="2800" dirty="0"/>
          </a:p>
          <a:p>
            <a:pPr marL="214313" indent="-214313">
              <a:buFont typeface="Arial" panose="020B0604020202020204" pitchFamily="34" charset="0"/>
              <a:buChar char="•"/>
            </a:pPr>
            <a:r>
              <a:rPr lang="en-GB" sz="2800" dirty="0"/>
              <a:t>Select the right people: – Different jobs are best filled by people with different skills, styles, or personalities – Hire candidates that fit firm’s core values and culture </a:t>
            </a:r>
          </a:p>
          <a:p>
            <a:pPr marL="214313" indent="-214313">
              <a:buFont typeface="Arial" panose="020B0604020202020204" pitchFamily="34" charset="0"/>
              <a:buChar char="•"/>
            </a:pPr>
            <a:endParaRPr lang="en-GB" sz="2800" dirty="0"/>
          </a:p>
          <a:p>
            <a:pPr marL="214313" indent="-214313">
              <a:buFont typeface="Arial" panose="020B0604020202020204" pitchFamily="34" charset="0"/>
              <a:buChar char="•"/>
            </a:pPr>
            <a:r>
              <a:rPr lang="en-GB" sz="2800" dirty="0"/>
              <a:t>Focus on recruiting naturally warm personalities for customer-contact jobs </a:t>
            </a:r>
          </a:p>
        </p:txBody>
      </p:sp>
    </p:spTree>
    <p:extLst>
      <p:ext uri="{BB962C8B-B14F-4D97-AF65-F5344CB8AC3E}">
        <p14:creationId xmlns:p14="http://schemas.microsoft.com/office/powerpoint/2010/main" val="1332396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A92EE-8C09-4747-BD20-60B5613B5183}"/>
              </a:ext>
            </a:extLst>
          </p:cNvPr>
          <p:cNvSpPr>
            <a:spLocks noGrp="1"/>
          </p:cNvSpPr>
          <p:nvPr>
            <p:ph type="title"/>
          </p:nvPr>
        </p:nvSpPr>
        <p:spPr>
          <a:xfrm>
            <a:off x="539552" y="203962"/>
            <a:ext cx="8064896" cy="959656"/>
          </a:xfrm>
        </p:spPr>
        <p:txBody>
          <a:bodyPr>
            <a:noAutofit/>
          </a:bodyPr>
          <a:lstStyle/>
          <a:p>
            <a:r>
              <a:rPr lang="en-GB" sz="3200" dirty="0"/>
              <a:t>Human Resources Management – How to Get it Right</a:t>
            </a:r>
          </a:p>
        </p:txBody>
      </p:sp>
      <p:pic>
        <p:nvPicPr>
          <p:cNvPr id="4" name="Picture 3">
            <a:extLst>
              <a:ext uri="{FF2B5EF4-FFF2-40B4-BE49-F238E27FC236}">
                <a16:creationId xmlns:a16="http://schemas.microsoft.com/office/drawing/2014/main" id="{E582DC3B-6A64-4201-9774-1CBE7382AD35}"/>
              </a:ext>
            </a:extLst>
          </p:cNvPr>
          <p:cNvPicPr>
            <a:picLocks noChangeAspect="1"/>
          </p:cNvPicPr>
          <p:nvPr/>
        </p:nvPicPr>
        <p:blipFill rotWithShape="1">
          <a:blip r:embed="rId2"/>
          <a:srcRect l="18500" t="21651" r="19288" b="7475"/>
          <a:stretch/>
        </p:blipFill>
        <p:spPr>
          <a:xfrm>
            <a:off x="6388" y="0"/>
            <a:ext cx="9230359" cy="6021288"/>
          </a:xfrm>
          <a:prstGeom prst="rect">
            <a:avLst/>
          </a:prstGeom>
        </p:spPr>
      </p:pic>
    </p:spTree>
    <p:extLst>
      <p:ext uri="{BB962C8B-B14F-4D97-AF65-F5344CB8AC3E}">
        <p14:creationId xmlns:p14="http://schemas.microsoft.com/office/powerpoint/2010/main" val="207592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AA86B-F8BD-4CC8-BA3B-9E698FC6245F}"/>
              </a:ext>
            </a:extLst>
          </p:cNvPr>
          <p:cNvSpPr>
            <a:spLocks noGrp="1"/>
          </p:cNvSpPr>
          <p:nvPr>
            <p:ph type="title"/>
          </p:nvPr>
        </p:nvSpPr>
        <p:spPr/>
        <p:txBody>
          <a:bodyPr>
            <a:normAutofit/>
          </a:bodyPr>
          <a:lstStyle/>
          <a:p>
            <a:r>
              <a:rPr lang="en-GB" dirty="0"/>
              <a:t>Tools to Identify Best Candidates </a:t>
            </a:r>
          </a:p>
        </p:txBody>
      </p:sp>
      <p:sp>
        <p:nvSpPr>
          <p:cNvPr id="3" name="Content Placeholder 2">
            <a:extLst>
              <a:ext uri="{FF2B5EF4-FFF2-40B4-BE49-F238E27FC236}">
                <a16:creationId xmlns:a16="http://schemas.microsoft.com/office/drawing/2014/main" id="{59214A99-7C8A-4796-9A2C-D66F129D2A6E}"/>
              </a:ext>
            </a:extLst>
          </p:cNvPr>
          <p:cNvSpPr>
            <a:spLocks noGrp="1"/>
          </p:cNvSpPr>
          <p:nvPr>
            <p:ph idx="1"/>
          </p:nvPr>
        </p:nvSpPr>
        <p:spPr/>
        <p:txBody>
          <a:bodyPr>
            <a:normAutofit fontScale="70000" lnSpcReduction="20000"/>
          </a:bodyPr>
          <a:lstStyle/>
          <a:p>
            <a:r>
              <a:rPr lang="en-GB" b="1" dirty="0"/>
              <a:t>Conduct personality tests </a:t>
            </a:r>
          </a:p>
          <a:p>
            <a:pPr marL="0" indent="0">
              <a:buNone/>
            </a:pPr>
            <a:r>
              <a:rPr lang="en-GB" dirty="0"/>
              <a:t>– Willingness to treat co-workers and customers with courtesy, consideration, and tact </a:t>
            </a:r>
          </a:p>
          <a:p>
            <a:pPr marL="0" indent="0">
              <a:buNone/>
            </a:pPr>
            <a:r>
              <a:rPr lang="en-GB" dirty="0"/>
              <a:t>– Perceptiveness regarding customer needs </a:t>
            </a:r>
            <a:br>
              <a:rPr lang="en-GB" dirty="0"/>
            </a:br>
            <a:endParaRPr lang="en-GB" dirty="0"/>
          </a:p>
          <a:p>
            <a:r>
              <a:rPr lang="en-GB" dirty="0"/>
              <a:t> </a:t>
            </a:r>
            <a:r>
              <a:rPr lang="en-GB" b="1" dirty="0"/>
              <a:t>Ability to communicate accurately and pleasantly </a:t>
            </a:r>
          </a:p>
          <a:p>
            <a:pPr marL="0" indent="0">
              <a:buNone/>
            </a:pPr>
            <a:r>
              <a:rPr lang="en-GB" dirty="0"/>
              <a:t>Give applicants a realistic preview of the job </a:t>
            </a:r>
          </a:p>
          <a:p>
            <a:pPr marL="0" indent="0">
              <a:buNone/>
            </a:pPr>
            <a:r>
              <a:rPr lang="en-GB" dirty="0"/>
              <a:t>– Chance for candidates to “try on the job” </a:t>
            </a:r>
          </a:p>
          <a:p>
            <a:pPr marL="0" indent="0">
              <a:buNone/>
            </a:pPr>
            <a:r>
              <a:rPr lang="en-GB" dirty="0"/>
              <a:t>– Assess how candidates respond to job realities </a:t>
            </a:r>
          </a:p>
          <a:p>
            <a:pPr marL="0" indent="0">
              <a:buNone/>
            </a:pPr>
            <a:r>
              <a:rPr lang="en-GB" dirty="0"/>
              <a:t>– Allow candidates to self select themselves out of the job </a:t>
            </a:r>
          </a:p>
          <a:p>
            <a:pPr marL="0" indent="0">
              <a:buNone/>
            </a:pPr>
            <a:r>
              <a:rPr lang="en-GB" dirty="0"/>
              <a:t>– Manage new employees’ expectation of job </a:t>
            </a:r>
          </a:p>
        </p:txBody>
      </p:sp>
    </p:spTree>
    <p:extLst>
      <p:ext uri="{BB962C8B-B14F-4D97-AF65-F5344CB8AC3E}">
        <p14:creationId xmlns:p14="http://schemas.microsoft.com/office/powerpoint/2010/main" val="2287676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CA049-9C48-4D18-9604-0F37016BFE4E}"/>
              </a:ext>
            </a:extLst>
          </p:cNvPr>
          <p:cNvSpPr>
            <a:spLocks noGrp="1"/>
          </p:cNvSpPr>
          <p:nvPr>
            <p:ph type="title"/>
          </p:nvPr>
        </p:nvSpPr>
        <p:spPr/>
        <p:txBody>
          <a:bodyPr>
            <a:normAutofit/>
          </a:bodyPr>
          <a:lstStyle/>
          <a:p>
            <a:r>
              <a:rPr lang="en-GB" dirty="0"/>
              <a:t>Tools to Identify Best Candidates </a:t>
            </a:r>
          </a:p>
        </p:txBody>
      </p:sp>
      <p:sp>
        <p:nvSpPr>
          <p:cNvPr id="3" name="Content Placeholder 2">
            <a:extLst>
              <a:ext uri="{FF2B5EF4-FFF2-40B4-BE49-F238E27FC236}">
                <a16:creationId xmlns:a16="http://schemas.microsoft.com/office/drawing/2014/main" id="{A90E7992-C1B7-461C-B249-8BDCA614B057}"/>
              </a:ext>
            </a:extLst>
          </p:cNvPr>
          <p:cNvSpPr>
            <a:spLocks noGrp="1"/>
          </p:cNvSpPr>
          <p:nvPr>
            <p:ph idx="1"/>
          </p:nvPr>
        </p:nvSpPr>
        <p:spPr/>
        <p:txBody>
          <a:bodyPr>
            <a:normAutofit/>
          </a:bodyPr>
          <a:lstStyle/>
          <a:p>
            <a:pPr marL="0" indent="0">
              <a:buNone/>
            </a:pPr>
            <a:r>
              <a:rPr lang="en-GB" sz="1800" b="1" dirty="0"/>
              <a:t>Employ multiple, structured interviews </a:t>
            </a:r>
          </a:p>
          <a:p>
            <a:pPr marL="0" indent="0">
              <a:buNone/>
            </a:pPr>
            <a:r>
              <a:rPr lang="en-GB" sz="1800" dirty="0"/>
              <a:t>– Use structured interviews built around job requirements </a:t>
            </a:r>
          </a:p>
          <a:p>
            <a:pPr marL="0" indent="0">
              <a:buNone/>
            </a:pPr>
            <a:r>
              <a:rPr lang="en-GB" sz="1800" dirty="0"/>
              <a:t>– Use more than one interviewer to reduce “similar to me” biases </a:t>
            </a:r>
          </a:p>
          <a:p>
            <a:pPr marL="0" indent="0">
              <a:buNone/>
            </a:pPr>
            <a:r>
              <a:rPr lang="en-GB" sz="1800" b="1" dirty="0"/>
              <a:t>• Observe behaviour </a:t>
            </a:r>
          </a:p>
          <a:p>
            <a:pPr marL="0" indent="0">
              <a:buNone/>
            </a:pPr>
            <a:r>
              <a:rPr lang="en-GB" sz="1800" dirty="0"/>
              <a:t>– Hire based on observed behaviour, not words you hear </a:t>
            </a:r>
          </a:p>
          <a:p>
            <a:pPr marL="0" indent="0">
              <a:buNone/>
            </a:pPr>
            <a:r>
              <a:rPr lang="en-GB" sz="1800" dirty="0"/>
              <a:t>– Best predictor of future behaviour is past behaviour </a:t>
            </a:r>
          </a:p>
          <a:p>
            <a:pPr marL="0" indent="0">
              <a:buNone/>
            </a:pPr>
            <a:r>
              <a:rPr lang="en-GB" sz="1800" dirty="0"/>
              <a:t>– Consider group hiring sessions where candidates are given group tasks </a:t>
            </a:r>
          </a:p>
        </p:txBody>
      </p:sp>
    </p:spTree>
    <p:extLst>
      <p:ext uri="{BB962C8B-B14F-4D97-AF65-F5344CB8AC3E}">
        <p14:creationId xmlns:p14="http://schemas.microsoft.com/office/powerpoint/2010/main" val="4162022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DF9F8-B50B-45EA-B033-F185C5461288}"/>
              </a:ext>
            </a:extLst>
          </p:cNvPr>
          <p:cNvSpPr>
            <a:spLocks noGrp="1"/>
          </p:cNvSpPr>
          <p:nvPr>
            <p:ph type="title"/>
          </p:nvPr>
        </p:nvSpPr>
        <p:spPr>
          <a:xfrm>
            <a:off x="0" y="116632"/>
            <a:ext cx="9144000" cy="857250"/>
          </a:xfrm>
        </p:spPr>
        <p:txBody>
          <a:bodyPr>
            <a:normAutofit/>
          </a:bodyPr>
          <a:lstStyle/>
          <a:p>
            <a:r>
              <a:rPr lang="en-GB" dirty="0"/>
              <a:t>Train Service Employees</a:t>
            </a:r>
          </a:p>
        </p:txBody>
      </p:sp>
      <p:sp>
        <p:nvSpPr>
          <p:cNvPr id="3" name="Content Placeholder 2">
            <a:extLst>
              <a:ext uri="{FF2B5EF4-FFF2-40B4-BE49-F238E27FC236}">
                <a16:creationId xmlns:a16="http://schemas.microsoft.com/office/drawing/2014/main" id="{21D1B8E7-3F9C-4DAA-A033-8CBEBEF96A38}"/>
              </a:ext>
            </a:extLst>
          </p:cNvPr>
          <p:cNvSpPr>
            <a:spLocks noGrp="1"/>
          </p:cNvSpPr>
          <p:nvPr>
            <p:ph idx="1"/>
          </p:nvPr>
        </p:nvSpPr>
        <p:spPr>
          <a:xfrm>
            <a:off x="179512" y="836712"/>
            <a:ext cx="8856984" cy="4752528"/>
          </a:xfrm>
        </p:spPr>
        <p:txBody>
          <a:bodyPr>
            <a:noAutofit/>
          </a:bodyPr>
          <a:lstStyle/>
          <a:p>
            <a:pPr marL="0" indent="0">
              <a:buNone/>
            </a:pPr>
            <a:r>
              <a:rPr lang="en-GB" sz="2400" dirty="0"/>
              <a:t>Service employees need to learn: </a:t>
            </a:r>
          </a:p>
          <a:p>
            <a:pPr marL="0" indent="0">
              <a:buNone/>
            </a:pPr>
            <a:r>
              <a:rPr lang="en-GB" sz="2400" dirty="0"/>
              <a:t>• </a:t>
            </a:r>
            <a:r>
              <a:rPr lang="en-GB" sz="2400" b="1" dirty="0"/>
              <a:t>Organizational culture, purpose, and strategy </a:t>
            </a:r>
          </a:p>
          <a:p>
            <a:pPr marL="0" indent="0">
              <a:buNone/>
            </a:pPr>
            <a:r>
              <a:rPr lang="en-GB" sz="2400" dirty="0"/>
              <a:t>– Promote core values, get emotional commitment to strategy</a:t>
            </a:r>
          </a:p>
          <a:p>
            <a:pPr marL="0" indent="0">
              <a:buNone/>
            </a:pPr>
            <a:r>
              <a:rPr lang="en-GB" sz="2400" dirty="0"/>
              <a:t> – Get managers to teach “why,” “what,” and “how” of job</a:t>
            </a:r>
            <a:br>
              <a:rPr lang="en-GB" sz="2400" dirty="0"/>
            </a:br>
            <a:br>
              <a:rPr lang="en-GB" sz="2400" dirty="0"/>
            </a:br>
            <a:r>
              <a:rPr lang="en-GB" sz="2400" dirty="0"/>
              <a:t> </a:t>
            </a:r>
            <a:r>
              <a:rPr lang="en-GB" sz="2400" b="1" dirty="0"/>
              <a:t>• Interpersonal and technical skills </a:t>
            </a:r>
          </a:p>
          <a:p>
            <a:pPr marL="0" indent="0">
              <a:buNone/>
            </a:pPr>
            <a:r>
              <a:rPr lang="en-GB" sz="2400" dirty="0"/>
              <a:t>• </a:t>
            </a:r>
            <a:r>
              <a:rPr lang="en-GB" sz="2400" b="1" dirty="0"/>
              <a:t>Product/service knowledge </a:t>
            </a:r>
            <a:br>
              <a:rPr lang="en-GB" sz="2400" b="1" dirty="0"/>
            </a:br>
            <a:endParaRPr lang="en-GB" sz="2400" b="1" dirty="0"/>
          </a:p>
          <a:p>
            <a:pPr marL="0" indent="0">
              <a:buNone/>
            </a:pPr>
            <a:r>
              <a:rPr lang="en-GB" sz="2400" dirty="0"/>
              <a:t>– Staff’s product knowledge is a key aspect of service quality</a:t>
            </a:r>
          </a:p>
          <a:p>
            <a:pPr marL="0" indent="0">
              <a:buNone/>
            </a:pPr>
            <a:r>
              <a:rPr lang="en-GB" sz="2400" dirty="0"/>
              <a:t> – Staff must explain product features and position products correctly</a:t>
            </a:r>
          </a:p>
        </p:txBody>
      </p:sp>
    </p:spTree>
    <p:extLst>
      <p:ext uri="{BB962C8B-B14F-4D97-AF65-F5344CB8AC3E}">
        <p14:creationId xmlns:p14="http://schemas.microsoft.com/office/powerpoint/2010/main" val="66468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pic>
        <p:nvPicPr>
          <p:cNvPr id="4" name="Picture 1"/>
          <p:cNvPicPr>
            <a:picLocks noChangeAspect="1"/>
          </p:cNvPicPr>
          <p:nvPr/>
        </p:nvPicPr>
        <p:blipFill>
          <a:blip r:embed="rId2"/>
          <a:srcRect/>
          <a:stretch>
            <a:fillRect/>
          </a:stretch>
        </p:blipFill>
        <p:spPr bwMode="auto">
          <a:xfrm>
            <a:off x="1907704" y="1417638"/>
            <a:ext cx="5791324" cy="42229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48B81-3E50-4D3A-A4FB-5FD256C53249}"/>
              </a:ext>
            </a:extLst>
          </p:cNvPr>
          <p:cNvSpPr>
            <a:spLocks noGrp="1"/>
          </p:cNvSpPr>
          <p:nvPr>
            <p:ph type="title"/>
          </p:nvPr>
        </p:nvSpPr>
        <p:spPr/>
        <p:txBody>
          <a:bodyPr/>
          <a:lstStyle/>
          <a:p>
            <a:r>
              <a:rPr lang="en-GB" dirty="0"/>
              <a:t>Home Work </a:t>
            </a:r>
          </a:p>
        </p:txBody>
      </p:sp>
      <p:sp>
        <p:nvSpPr>
          <p:cNvPr id="3" name="Content Placeholder 2">
            <a:extLst>
              <a:ext uri="{FF2B5EF4-FFF2-40B4-BE49-F238E27FC236}">
                <a16:creationId xmlns:a16="http://schemas.microsoft.com/office/drawing/2014/main" id="{CA2160D0-D29F-4A66-98CB-C1876FB20D5B}"/>
              </a:ext>
            </a:extLst>
          </p:cNvPr>
          <p:cNvSpPr>
            <a:spLocks noGrp="1"/>
          </p:cNvSpPr>
          <p:nvPr>
            <p:ph idx="1"/>
          </p:nvPr>
        </p:nvSpPr>
        <p:spPr>
          <a:xfrm>
            <a:off x="395536" y="1340768"/>
            <a:ext cx="8229600" cy="3917032"/>
          </a:xfrm>
        </p:spPr>
        <p:txBody>
          <a:bodyPr/>
          <a:lstStyle/>
          <a:p>
            <a:r>
              <a:rPr lang="en-GB" dirty="0"/>
              <a:t>Employee Shift Checklist and Job Description </a:t>
            </a:r>
          </a:p>
          <a:p>
            <a:endParaRPr lang="en-GB" dirty="0"/>
          </a:p>
          <a:p>
            <a:pPr marL="0" indent="0">
              <a:buNone/>
            </a:pPr>
            <a:r>
              <a:rPr lang="en-GB" dirty="0"/>
              <a:t>Please Research on Performance Management Tools to use at the Developing Stage of the Performance Management Cycle.</a:t>
            </a:r>
          </a:p>
        </p:txBody>
      </p:sp>
    </p:spTree>
    <p:extLst>
      <p:ext uri="{BB962C8B-B14F-4D97-AF65-F5344CB8AC3E}">
        <p14:creationId xmlns:p14="http://schemas.microsoft.com/office/powerpoint/2010/main" val="3703287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TotalTime>
  <Words>421</Words>
  <Application>Microsoft Office PowerPoint</Application>
  <PresentationFormat>On-screen Show (4:3)</PresentationFormat>
  <Paragraphs>65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Myriad Pro</vt:lpstr>
      <vt:lpstr>20140311PresentationUWTSDTemplate</vt:lpstr>
      <vt:lpstr>International Hotel Management   Personnel Resourcing &amp; Development (M5X 01921) Week  5 Performance Management &amp; Employee Engagement </vt:lpstr>
      <vt:lpstr>PowerPoint Presentation</vt:lpstr>
      <vt:lpstr>In this session we will…..</vt:lpstr>
      <vt:lpstr>Performance Management </vt:lpstr>
      <vt:lpstr>Performance Management in HR</vt:lpstr>
      <vt:lpstr>5 Strategies for Effective Performance Management</vt:lpstr>
      <vt:lpstr> Common tools of Performance Management in HR</vt:lpstr>
      <vt:lpstr>PowerPoint Presentation</vt:lpstr>
      <vt:lpstr>PowerPoint Presentation</vt:lpstr>
      <vt:lpstr>Human Resources Management – How to Get it Right</vt:lpstr>
      <vt:lpstr>Tools to Identify Best Candidates </vt:lpstr>
      <vt:lpstr>Tools to Identify Best Candidates </vt:lpstr>
      <vt:lpstr>Train Service Employees</vt:lpstr>
      <vt:lpstr>Summary</vt:lpstr>
      <vt:lpstr>Home Work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Efua Adams </cp:lastModifiedBy>
  <cp:revision>147</cp:revision>
  <dcterms:created xsi:type="dcterms:W3CDTF">2015-04-14T15:21:00Z</dcterms:created>
  <dcterms:modified xsi:type="dcterms:W3CDTF">2020-07-17T11:14:10Z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y fmtid="{D5CDD505-2E9C-101B-9397-08002B2CF9AE}" pid="3" name="KSOProductBuildVer">
    <vt:lpwstr>1033-11.2.0.8991</vt:lpwstr>
  </property>
</Properties>
</file>