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 chandelier business plan  presented by Flavius Fangli</a:t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http://drive.google.com/file/d/13BJ1c02IYXXKkmfUE50FK1fx7TZ8aQ5X/view" TargetMode="External"/><Relationship Id="rId4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420851" y="113750"/>
            <a:ext cx="7900800" cy="79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500"/>
              <a:t>The Chandelier cafe / wine bar , community hub business plan  presented by Flavius Fangli</a:t>
            </a:r>
            <a:endParaRPr sz="5600"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-1095475" y="42134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1018"/>
              <a:buNone/>
            </a:pPr>
            <a:r>
              <a:rPr lang="en" sz="1490"/>
              <a:t>Thank you for taking the time to view my presentation</a:t>
            </a:r>
            <a:endParaRPr sz="1490"/>
          </a:p>
        </p:txBody>
      </p:sp>
      <p:pic>
        <p:nvPicPr>
          <p:cNvPr id="56" name="Google Shape;56;p13" title="VID_20250315_105911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64800" y="2244225"/>
            <a:ext cx="3164826" cy="17802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