
<file path=[Content_Types].xml><?xml version="1.0" encoding="utf-8"?>
<Types xmlns="http://schemas.openxmlformats.org/package/2006/content-types">
  <Default Extension="png" ContentType="image/png"/>
  <Default Extension="jpeg" ContentType="image/jpeg"/>
  <Default Extension="gif&amp;ehk=zXcS" ContentType="image/gif"/>
  <Default Extension="rels" ContentType="application/vnd.openxmlformats-package.relationships+xml"/>
  <Default Extension="xml" ContentType="application/xml"/>
  <Default Extension="jpg&amp;ehk=ePOmHYzcduO4naw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&amp;ehk=ePOmHYzcduO4naw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&amp;ehk=zXcS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&amp;ehk=ePOmHYzcduO4naw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" name="Rectangle 6"/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PicPr>
          <p:blipFill>
            <a:blip r:embed="rId2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3" descr="&lt;strong&gt;team building&lt;/strong&gt;"/>
          <p:cNvPicPr>
            <a:picLocks noChangeAspect="1"/>
          </p:cNvPicPr>
          <p:nvPr/>
        </p:nvPicPr>
        <p:blipFill rotWithShape="1">
          <a:blip r:embed="rId3">
            <a:alphaModFix/>
            <a:extLst/>
          </a:blip>
          <a:srcRect t="9161" b="6545"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grpSp>
        <p:nvGrpSpPr>
          <p:cNvPr id="9" name="Group 8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10" name="Round Diagonal Corner Rectangle 7"/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" name="Group 10"/>
            <p:cNvGrp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12" name="Freeform 32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3" name="Freeform 33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4" name="Freeform 34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5" name="Freeform 37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6" name="Freeform 35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7" name="Freeform 36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8" name="Freeform 38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19" name="Freeform 39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0" name="Freeform 40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1" name="Rectangle 41"/>
              <p:cNvSpPr>
                <a:spLocks noChangeArrowhead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2" name="Freeform 32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3" name="Freeform 33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4" name="Freeform 34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5" name="Freeform 37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6" name="Freeform 35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7" name="Freeform 36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8" name="Freeform 38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29" name="Freeform 39"/>
              <p:cNvSpPr/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30" name="Freeform 40"/>
              <p:cNvSpPr>
                <a:spLocks noEditPoint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31" name="Rectangle 41"/>
              <p:cNvSpPr>
                <a:spLocks noChangeArrowheads="1"/>
              </p:cNvSpPr>
              <p:nvPr>
                <p:extLst>
                  <p:ext uri="{386F3935-93C4-4BCD-93E2-E3B085C9AB24}">
                    <p16:designElem xmlns=""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7000" y="2328334"/>
            <a:ext cx="6858000" cy="136789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  TEAM WORKING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7001" y="3602038"/>
            <a:ext cx="6857999" cy="953029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BELBIN</a:t>
            </a:r>
          </a:p>
        </p:txBody>
      </p:sp>
    </p:spTree>
    <p:extLst>
      <p:ext uri="{BB962C8B-B14F-4D97-AF65-F5344CB8AC3E}">
        <p14:creationId xmlns:p14="http://schemas.microsoft.com/office/powerpoint/2010/main" val="381871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s an author he wrote many books:"/>
          <p:cNvPicPr>
            <a:picLocks noChangeAspect="1"/>
          </p:cNvPicPr>
          <p:nvPr/>
        </p:nvPicPr>
        <p:blipFill rotWithShape="1">
          <a:blip r:embed="rId2"/>
          <a:srcRect l="20970" r="16328" b="-1"/>
          <a:stretch/>
        </p:blipFill>
        <p:spPr>
          <a:xfrm>
            <a:off x="7619998" y="780235"/>
            <a:ext cx="3425199" cy="484033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314" y="618518"/>
            <a:ext cx="6981372" cy="702282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MEREDITH BELBIN AND TEAM ROLES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538514"/>
            <a:ext cx="5894388" cy="478971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</a:rPr>
              <a:t>BELBIN WANTED TO ESTABLISH WHAT FACTORS INFLUENCED TEAM SUCCESS AND TEAM FAILURE</a:t>
            </a:r>
          </a:p>
          <a:p>
            <a:pPr>
              <a:lnSpc>
                <a:spcPct val="100000"/>
              </a:lnSpc>
            </a:pPr>
            <a:endParaRPr lang="en-GB" sz="2800" dirty="0"/>
          </a:p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</a:rPr>
              <a:t>BELBIN FROM HIS RESEARCH ESTABLISHED THAT FOR A GOOD TEAM TO WORK THEY REQUIRED A MIXTURE OF DIFFERENT TYPES OF PEOPLE(MORE SPECIFICALLY, THEY POSSESS DIFFERENT BEHAVIOURS</a:t>
            </a:r>
            <a:r>
              <a:rPr lang="en-GB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202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5321" y="618518"/>
            <a:ext cx="7562089" cy="1478570"/>
          </a:xfrm>
        </p:spPr>
        <p:txBody>
          <a:bodyPr>
            <a:normAutofit/>
          </a:bodyPr>
          <a:lstStyle/>
          <a:p>
            <a:r>
              <a:rPr lang="en-GB" sz="4400" b="1" u="sng" dirty="0">
                <a:solidFill>
                  <a:schemeClr val="bg1"/>
                </a:solidFill>
              </a:rPr>
              <a:t>Meredith </a:t>
            </a:r>
            <a:r>
              <a:rPr lang="en-GB" sz="4400" b="1" u="sng" dirty="0" err="1">
                <a:solidFill>
                  <a:schemeClr val="bg1"/>
                </a:solidFill>
              </a:rPr>
              <a:t>belbin</a:t>
            </a:r>
            <a:endParaRPr lang="en-GB" sz="4400" b="1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669774"/>
            <a:ext cx="9905999" cy="451899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BELBIN BELIEVED THE MAX NUMBER OF PEOPLE IN A TEAM SHOULD BE NO MORE THAN FOUR. ANYTHING OVER THIS AND THE TEAM DID NOT WORK AS CLOSELY</a:t>
            </a:r>
          </a:p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FOUR OR MORE PEOPLE ACCORDING TO BELBIN ARE DEFINED AS A GROUP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516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8571" y="618518"/>
            <a:ext cx="7418840" cy="789368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BELBIN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669143"/>
            <a:ext cx="9905999" cy="4122058"/>
          </a:xfrm>
        </p:spPr>
        <p:txBody>
          <a:bodyPr>
            <a:normAutofit fontScale="85000" lnSpcReduction="2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BELBIN IDENTIFIED NINE TEAM ROLES/BEHAVIOURS WHICH ARE REQUIRED FOR A SUCCESSFUL TEAM TO OPERATE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WE WILLL CONCENTRATE ON EIGHT OF THESE ROLES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BELBIN ARGUED THAT IF A TEAM HAD MORE THAN ONE PERSON DOING THE SAME ROLE, IT WOULD BRING IMBALANCE AND LEAD TO COMPETITION BETWEEN THE TEAM MEMBERS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82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3947" y="618518"/>
            <a:ext cx="3273287" cy="147857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BELBIN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IT CAN BE ARGUED THAT THE ROLE WE PLAY IN TEAMS CAN CHANGE DEPENDING ON THE TEAM WE ARE WORKING WITH</a:t>
            </a:r>
          </a:p>
        </p:txBody>
      </p:sp>
      <p:pic>
        <p:nvPicPr>
          <p:cNvPr id="4" name="Picture 3" descr="08 | June | 2011 | Nelson Biagio J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229" y="3788228"/>
            <a:ext cx="9530959" cy="2423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430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           </a:t>
            </a:r>
            <a:r>
              <a:rPr lang="en-GB" sz="4800" u="sng" dirty="0">
                <a:solidFill>
                  <a:schemeClr val="bg1"/>
                </a:solidFill>
              </a:rPr>
              <a:t>ACTION ORIENTATED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1944915"/>
            <a:ext cx="9905999" cy="3149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4000" dirty="0">
                <a:solidFill>
                  <a:schemeClr val="bg1"/>
                </a:solidFill>
              </a:rPr>
              <a:t>SHAPER</a:t>
            </a:r>
          </a:p>
          <a:p>
            <a:r>
              <a:rPr lang="en-GB" sz="4000" dirty="0">
                <a:solidFill>
                  <a:schemeClr val="bg1"/>
                </a:solidFill>
              </a:rPr>
              <a:t>COMPLETED FINISHER</a:t>
            </a:r>
          </a:p>
          <a:p>
            <a:r>
              <a:rPr lang="en-GB" sz="4000" dirty="0">
                <a:solidFill>
                  <a:schemeClr val="bg1"/>
                </a:solidFill>
              </a:rPr>
              <a:t>COMPANY WORKER</a:t>
            </a:r>
          </a:p>
        </p:txBody>
      </p:sp>
    </p:spTree>
    <p:extLst>
      <p:ext uri="{BB962C8B-B14F-4D97-AF65-F5344CB8AC3E}">
        <p14:creationId xmlns:p14="http://schemas.microsoft.com/office/powerpoint/2010/main" val="124169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7429" y="618518"/>
            <a:ext cx="8579982" cy="1478570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PEOPLE ORIENTATED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CHAIRMAN</a:t>
            </a:r>
          </a:p>
          <a:p>
            <a:r>
              <a:rPr lang="en-GB" sz="4000" dirty="0">
                <a:solidFill>
                  <a:schemeClr val="bg1"/>
                </a:solidFill>
              </a:rPr>
              <a:t>TEAM WORKER</a:t>
            </a:r>
          </a:p>
          <a:p>
            <a:r>
              <a:rPr lang="en-GB" sz="4000" dirty="0">
                <a:solidFill>
                  <a:schemeClr val="bg1"/>
                </a:solidFill>
              </a:rPr>
              <a:t>RESOURCE INVESTIGATOR</a:t>
            </a:r>
          </a:p>
        </p:txBody>
      </p:sp>
      <p:pic>
        <p:nvPicPr>
          <p:cNvPr id="4" name="Picture 3" descr="As an author he wrote many books: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4228" y="2095499"/>
            <a:ext cx="3991429" cy="3695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42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8057" y="618518"/>
            <a:ext cx="8449354" cy="1478570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THOUGHT ORIENTATED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PLANT</a:t>
            </a:r>
          </a:p>
          <a:p>
            <a:r>
              <a:rPr lang="en-GB" sz="4000" dirty="0">
                <a:solidFill>
                  <a:schemeClr val="bg1"/>
                </a:solidFill>
              </a:rPr>
              <a:t>MONITOR-EVALUATOR</a:t>
            </a:r>
          </a:p>
        </p:txBody>
      </p:sp>
    </p:spTree>
    <p:extLst>
      <p:ext uri="{BB962C8B-B14F-4D97-AF65-F5344CB8AC3E}">
        <p14:creationId xmlns:p14="http://schemas.microsoft.com/office/powerpoint/2010/main" val="3587260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104</TotalTime>
  <Words>186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Tw Cen MT</vt:lpstr>
      <vt:lpstr>Circuit</vt:lpstr>
      <vt:lpstr>   TEAM WORKING</vt:lpstr>
      <vt:lpstr>MEREDITH BELBIN AND TEAM ROLES </vt:lpstr>
      <vt:lpstr>Meredith belbin</vt:lpstr>
      <vt:lpstr>BELBIN</vt:lpstr>
      <vt:lpstr>BELBIN</vt:lpstr>
      <vt:lpstr>           ACTION ORIENTATED ROLES</vt:lpstr>
      <vt:lpstr>PEOPLE ORIENTATED ROLES</vt:lpstr>
      <vt:lpstr>THOUGHT ORIENTATED ROLES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WORKING</dc:title>
  <dc:creator>Allison Turner (P151764)</dc:creator>
  <cp:lastModifiedBy>Bronwen Williams</cp:lastModifiedBy>
  <cp:revision>11</cp:revision>
  <dcterms:created xsi:type="dcterms:W3CDTF">2017-02-02T15:02:04Z</dcterms:created>
  <dcterms:modified xsi:type="dcterms:W3CDTF">2018-03-22T10:16:51Z</dcterms:modified>
</cp:coreProperties>
</file>