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43"/>
  </p:notesMasterIdLst>
  <p:handoutMasterIdLst>
    <p:handoutMasterId r:id="rId44"/>
  </p:handoutMasterIdLst>
  <p:sldIdLst>
    <p:sldId id="283" r:id="rId5"/>
    <p:sldId id="298" r:id="rId6"/>
    <p:sldId id="257" r:id="rId7"/>
    <p:sldId id="263" r:id="rId8"/>
    <p:sldId id="301" r:id="rId9"/>
    <p:sldId id="304" r:id="rId10"/>
    <p:sldId id="312" r:id="rId11"/>
    <p:sldId id="305" r:id="rId12"/>
    <p:sldId id="259" r:id="rId13"/>
    <p:sldId id="297" r:id="rId14"/>
    <p:sldId id="258" r:id="rId15"/>
    <p:sldId id="256" r:id="rId16"/>
    <p:sldId id="281" r:id="rId17"/>
    <p:sldId id="282" r:id="rId18"/>
    <p:sldId id="286" r:id="rId19"/>
    <p:sldId id="284" r:id="rId20"/>
    <p:sldId id="315" r:id="rId21"/>
    <p:sldId id="313" r:id="rId22"/>
    <p:sldId id="262" r:id="rId23"/>
    <p:sldId id="264" r:id="rId24"/>
    <p:sldId id="294" r:id="rId25"/>
    <p:sldId id="316" r:id="rId26"/>
    <p:sldId id="266" r:id="rId27"/>
    <p:sldId id="318" r:id="rId28"/>
    <p:sldId id="269" r:id="rId29"/>
    <p:sldId id="272" r:id="rId30"/>
    <p:sldId id="274" r:id="rId31"/>
    <p:sldId id="285" r:id="rId32"/>
    <p:sldId id="277" r:id="rId33"/>
    <p:sldId id="280" r:id="rId34"/>
    <p:sldId id="278" r:id="rId35"/>
    <p:sldId id="279" r:id="rId36"/>
    <p:sldId id="319" r:id="rId37"/>
    <p:sldId id="320" r:id="rId38"/>
    <p:sldId id="291" r:id="rId39"/>
    <p:sldId id="293" r:id="rId40"/>
    <p:sldId id="289" r:id="rId41"/>
    <p:sldId id="296" r:id="rId42"/>
  </p:sldIdLst>
  <p:sldSz cx="12192000" cy="6858000"/>
  <p:notesSz cx="6858000" cy="9144000"/>
  <p:defaultTextStyle>
    <a:defPPr rtl="0">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84"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03A2F"/>
    <a:srgbClr val="474134"/>
    <a:srgbClr val="554D3D"/>
    <a:srgbClr val="595515"/>
    <a:srgbClr val="5A532C"/>
    <a:srgbClr val="5B542C"/>
    <a:srgbClr val="59522B"/>
    <a:srgbClr val="5D562D"/>
    <a:srgbClr val="655D31"/>
    <a:srgbClr val="6B633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A3F3C4A-6FDD-08E4-5DA0-8B6C16D8A9FF}" v="58" dt="2026-09-21T08:15:40.321"/>
  </p1510:revLst>
</p1510:revInfo>
</file>

<file path=ppt/tableStyles.xml><?xml version="1.0" encoding="utf-8"?>
<a:tblStyleLst xmlns:a="http://schemas.openxmlformats.org/drawingml/2006/main" def="{5C22544A-7EE6-4342-B048-85BDC9FD1C3A}">
  <a:tblStyle styleId="{2A488322-F2BA-4B5B-9748-0D474271808F}" styleName="Medium Style 3 - Accent 6">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6"/>
          </a:solidFill>
        </a:fill>
      </a:tcStyle>
    </a:lastCol>
    <a:firstCol>
      <a:tcTxStyle b="on">
        <a:fontRef idx="minor">
          <a:scrgbClr r="0" g="0" b="0"/>
        </a:fontRef>
        <a:schemeClr val="lt1"/>
      </a:tcTxStyle>
      <a:tcStyle>
        <a:tcBdr/>
        <a:fill>
          <a:solidFill>
            <a:schemeClr val="accent6"/>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6"/>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85" autoAdjust="0"/>
    <p:restoredTop sz="80754" autoAdjust="0"/>
  </p:normalViewPr>
  <p:slideViewPr>
    <p:cSldViewPr snapToGrid="0" showGuides="1">
      <p:cViewPr varScale="1">
        <p:scale>
          <a:sx n="72" d="100"/>
          <a:sy n="72" d="100"/>
        </p:scale>
        <p:origin x="134" y="67"/>
      </p:cViewPr>
      <p:guideLst>
        <p:guide orient="horz" pos="2184"/>
        <p:guide pos="3840"/>
      </p:guideLst>
    </p:cSldViewPr>
  </p:slideViewPr>
  <p:notesTextViewPr>
    <p:cViewPr>
      <p:scale>
        <a:sx n="1" d="1"/>
        <a:sy n="1" d="1"/>
      </p:scale>
      <p:origin x="0" y="0"/>
    </p:cViewPr>
  </p:notesTextViewPr>
  <p:notesViewPr>
    <p:cSldViewPr snapToGrid="0">
      <p:cViewPr varScale="1">
        <p:scale>
          <a:sx n="92" d="100"/>
          <a:sy n="92" d="100"/>
        </p:scale>
        <p:origin x="3648" y="10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theme" Target="theme/theme1.xml"/><Relationship Id="rId50" Type="http://schemas.microsoft.com/office/2018/10/relationships/authors" Target="author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notesMaster" Target="notesMasters/notesMaster1.xml"/><Relationship Id="rId48"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viewProps" Target="viewProps.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3FCFC70-A59A-436E-B5FF-ACFE56745B2D}"/>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a:p>
        </p:txBody>
      </p:sp>
      <p:sp>
        <p:nvSpPr>
          <p:cNvPr id="3" name="Date Placeholder 2">
            <a:extLst>
              <a:ext uri="{FF2B5EF4-FFF2-40B4-BE49-F238E27FC236}">
                <a16:creationId xmlns:a16="http://schemas.microsoft.com/office/drawing/2014/main" id="{3F64115D-CE3E-4E24-8B01-89E99FA55CC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3897A043-98E2-428B-BF43-7BD7903D25FA}" type="datetimeFigureOut">
              <a:rPr lang="en-GB" smtClean="0"/>
              <a:t>21/09/2026</a:t>
            </a:fld>
            <a:endParaRPr lang="en-GB"/>
          </a:p>
        </p:txBody>
      </p:sp>
      <p:sp>
        <p:nvSpPr>
          <p:cNvPr id="4" name="Footer Placeholder 3">
            <a:extLst>
              <a:ext uri="{FF2B5EF4-FFF2-40B4-BE49-F238E27FC236}">
                <a16:creationId xmlns:a16="http://schemas.microsoft.com/office/drawing/2014/main" id="{7B8008DC-4974-4910-8C2F-F08C99A57799}"/>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a:p>
        </p:txBody>
      </p:sp>
      <p:sp>
        <p:nvSpPr>
          <p:cNvPr id="5" name="Slide Number Placeholder 4">
            <a:extLst>
              <a:ext uri="{FF2B5EF4-FFF2-40B4-BE49-F238E27FC236}">
                <a16:creationId xmlns:a16="http://schemas.microsoft.com/office/drawing/2014/main" id="{8BD3AA9C-7324-4A0F-BA80-C41F39C6FD27}"/>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3D94777C-A8D2-4F46-A66E-A1890EBDE03D}" type="slidenum">
              <a:rPr lang="en-GB" smtClean="0"/>
              <a:t>‹#›</a:t>
            </a:fld>
            <a:endParaRPr lang="en-GB"/>
          </a:p>
        </p:txBody>
      </p:sp>
    </p:spTree>
    <p:extLst>
      <p:ext uri="{BB962C8B-B14F-4D97-AF65-F5344CB8AC3E}">
        <p14:creationId xmlns:p14="http://schemas.microsoft.com/office/powerpoint/2010/main" val="227416068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F8A26648-F114-4402-B049-AA57EA7F2020}" type="datetimeFigureOut">
              <a:rPr lang="en-GB" smtClean="0"/>
              <a:t>21/09/2026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defPPr>
              <a:defRPr lang="en-GB"/>
            </a:defPPr>
          </a:lstStyle>
          <a:p>
            <a:pPr rtl="0"/>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E22815FE-BC4D-474E-9AA3-6983BC3D8777}" type="slidenum">
              <a:rPr lang="en-GB" smtClean="0"/>
              <a:t>‹#›</a:t>
            </a:fld>
            <a:endParaRPr lang="en-GB"/>
          </a:p>
        </p:txBody>
      </p:sp>
    </p:spTree>
    <p:extLst>
      <p:ext uri="{BB962C8B-B14F-4D97-AF65-F5344CB8AC3E}">
        <p14:creationId xmlns:p14="http://schemas.microsoft.com/office/powerpoint/2010/main" val="3613559664"/>
      </p:ext>
    </p:extLst>
  </p:cSld>
  <p:clrMap bg1="lt1" tx1="dk1" bg2="lt2" tx2="dk2" accent1="accent1" accent2="accent2" accent3="accent3" accent4="accent4" accent5="accent5" accent6="accent6" hlink="hlink" folHlink="folHlink"/>
  <p:notesStyle>
    <a:lvl1pPr marL="0" algn="l" defTabSz="914400" rtl="0" eaLnBrk="1" latinLnBrk="0" hangingPunct="1">
      <a:defRPr lang="en-GB" sz="1200" kern="1200">
        <a:solidFill>
          <a:schemeClr val="tx1"/>
        </a:solidFill>
        <a:latin typeface="+mn-lt"/>
        <a:ea typeface="+mn-ea"/>
        <a:cs typeface="+mn-cs"/>
      </a:defRPr>
    </a:lvl1pPr>
    <a:lvl2pPr marL="457200" algn="l" defTabSz="914400" rtl="0" eaLnBrk="1" latinLnBrk="0" hangingPunct="1">
      <a:defRPr lang="en-GB" sz="1200" kern="1200">
        <a:solidFill>
          <a:schemeClr val="tx1"/>
        </a:solidFill>
        <a:latin typeface="+mn-lt"/>
        <a:ea typeface="+mn-ea"/>
        <a:cs typeface="+mn-cs"/>
      </a:defRPr>
    </a:lvl2pPr>
    <a:lvl3pPr marL="914400" algn="l" defTabSz="914400" rtl="0" eaLnBrk="1" latinLnBrk="0" hangingPunct="1">
      <a:defRPr lang="en-GB" sz="1200" kern="1200">
        <a:solidFill>
          <a:schemeClr val="tx1"/>
        </a:solidFill>
        <a:latin typeface="+mn-lt"/>
        <a:ea typeface="+mn-ea"/>
        <a:cs typeface="+mn-cs"/>
      </a:defRPr>
    </a:lvl3pPr>
    <a:lvl4pPr marL="1371600" algn="l" defTabSz="914400" rtl="0" eaLnBrk="1" latinLnBrk="0" hangingPunct="1">
      <a:defRPr lang="en-GB" sz="1200" kern="1200">
        <a:solidFill>
          <a:schemeClr val="tx1"/>
        </a:solidFill>
        <a:latin typeface="+mn-lt"/>
        <a:ea typeface="+mn-ea"/>
        <a:cs typeface="+mn-cs"/>
      </a:defRPr>
    </a:lvl4pPr>
    <a:lvl5pPr marL="1828800" algn="l" defTabSz="914400" rtl="0" eaLnBrk="1" latinLnBrk="0" hangingPunct="1">
      <a:defRPr lang="en-GB" sz="1200" kern="1200">
        <a:solidFill>
          <a:schemeClr val="tx1"/>
        </a:solidFill>
        <a:latin typeface="+mn-lt"/>
        <a:ea typeface="+mn-ea"/>
        <a:cs typeface="+mn-cs"/>
      </a:defRPr>
    </a:lvl5pPr>
    <a:lvl6pPr marL="2286000" algn="l" defTabSz="914400" rtl="0" eaLnBrk="1" latinLnBrk="0" hangingPunct="1">
      <a:defRPr lang="en-GB" sz="1200" kern="1200">
        <a:solidFill>
          <a:schemeClr val="tx1"/>
        </a:solidFill>
        <a:latin typeface="+mn-lt"/>
        <a:ea typeface="+mn-ea"/>
        <a:cs typeface="+mn-cs"/>
      </a:defRPr>
    </a:lvl6pPr>
    <a:lvl7pPr marL="2743200" algn="l" defTabSz="914400" rtl="0" eaLnBrk="1" latinLnBrk="0" hangingPunct="1">
      <a:defRPr lang="en-GB" sz="1200" kern="1200">
        <a:solidFill>
          <a:schemeClr val="tx1"/>
        </a:solidFill>
        <a:latin typeface="+mn-lt"/>
        <a:ea typeface="+mn-ea"/>
        <a:cs typeface="+mn-cs"/>
      </a:defRPr>
    </a:lvl7pPr>
    <a:lvl8pPr marL="3200400" algn="l" defTabSz="914400" rtl="0" eaLnBrk="1" latinLnBrk="0" hangingPunct="1">
      <a:defRPr lang="en-GB" sz="1200" kern="1200">
        <a:solidFill>
          <a:schemeClr val="tx1"/>
        </a:solidFill>
        <a:latin typeface="+mn-lt"/>
        <a:ea typeface="+mn-ea"/>
        <a:cs typeface="+mn-cs"/>
      </a:defRPr>
    </a:lvl8pPr>
    <a:lvl9pPr marL="3657600" algn="l" defTabSz="914400" rtl="0" eaLnBrk="1" latinLnBrk="0" hangingPunct="1">
      <a:defRPr lang="en-GB"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pexels.com/@francesco-ungaro?utm_content=attributionCopyText&amp;utm_medium=referral&amp;utm_source=pexels" TargetMode="External"/><Relationship Id="rId2" Type="http://schemas.openxmlformats.org/officeDocument/2006/relationships/slide" Target="../slides/slide15.xml"/><Relationship Id="rId1" Type="http://schemas.openxmlformats.org/officeDocument/2006/relationships/notesMaster" Target="../notesMasters/notesMaster1.xml"/><Relationship Id="rId4" Type="http://schemas.openxmlformats.org/officeDocument/2006/relationships/hyperlink" Target="https://www.pexels.com/photo/ancient-architecture-art-carved-stones-96928/?utm_content=attributionCopyText&amp;utm_medium=referral&amp;utm_source=pexels" TargetMode="Externa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pixabay.com/users/morhamedufmg-1003717/?utm_source=link-attribution&amp;utm_medium=referral&amp;utm_campaign=image&amp;utm_content=756620" TargetMode="External"/><Relationship Id="rId2" Type="http://schemas.openxmlformats.org/officeDocument/2006/relationships/slide" Target="../slides/slide16.xml"/><Relationship Id="rId1" Type="http://schemas.openxmlformats.org/officeDocument/2006/relationships/notesMaster" Target="../notesMasters/notesMaster1.xml"/><Relationship Id="rId4" Type="http://schemas.openxmlformats.org/officeDocument/2006/relationships/hyperlink" Target="https://pixabay.com/?utm_source=link-attribution&amp;utm_medium=referral&amp;utm_campaign=image&amp;utm_content=756620" TargetMode="Externa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pixabay.com/users/TheDigitalArtist-202249/?utm_source=link-attribution&amp;utm_medium=referral&amp;utm_campaign=image&amp;utm_content=1845962" TargetMode="External"/><Relationship Id="rId2" Type="http://schemas.openxmlformats.org/officeDocument/2006/relationships/slide" Target="../slides/slide22.xml"/><Relationship Id="rId1" Type="http://schemas.openxmlformats.org/officeDocument/2006/relationships/notesMaster" Target="../notesMasters/notesMaster1.xml"/><Relationship Id="rId4" Type="http://schemas.openxmlformats.org/officeDocument/2006/relationships/hyperlink" Target="https://pixabay.com/?utm_source=link-attribution&amp;utm_medium=referral&amp;utm_campaign=image&amp;utm_content=1845962" TargetMode="Externa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3" Type="http://schemas.openxmlformats.org/officeDocument/2006/relationships/hyperlink" Target="https://pixabay.com/photos/?utm_source=link-attribution&amp;utm_medium=referral&amp;utm_campaign=image&amp;utm_content=1030832" TargetMode="External"/><Relationship Id="rId2" Type="http://schemas.openxmlformats.org/officeDocument/2006/relationships/slide" Target="../slides/slide30.xml"/><Relationship Id="rId1" Type="http://schemas.openxmlformats.org/officeDocument/2006/relationships/notesMaster" Target="../notesMasters/notesMaster1.xml"/><Relationship Id="rId4" Type="http://schemas.openxmlformats.org/officeDocument/2006/relationships/hyperlink" Target="https://pixabay.com/?utm_source=link-attribution&amp;utm_medium=referral&amp;utm_campaign=image&amp;utm_content=1030832" TargetMode="Externa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E22815FE-BC4D-474E-9AA3-6983BC3D8777}" type="slidenum">
              <a:rPr lang="en-GB" smtClean="0"/>
              <a:t>1</a:t>
            </a:fld>
            <a:endParaRPr lang="en-GB"/>
          </a:p>
        </p:txBody>
      </p:sp>
    </p:spTree>
    <p:extLst>
      <p:ext uri="{BB962C8B-B14F-4D97-AF65-F5344CB8AC3E}">
        <p14:creationId xmlns:p14="http://schemas.microsoft.com/office/powerpoint/2010/main" val="2877246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E22815FE-BC4D-474E-9AA3-6983BC3D8777}" type="slidenum">
              <a:rPr lang="en-GB" smtClean="0"/>
              <a:t>2</a:t>
            </a:fld>
            <a:endParaRPr lang="en-GB"/>
          </a:p>
        </p:txBody>
      </p:sp>
    </p:spTree>
    <p:extLst>
      <p:ext uri="{BB962C8B-B14F-4D97-AF65-F5344CB8AC3E}">
        <p14:creationId xmlns:p14="http://schemas.microsoft.com/office/powerpoint/2010/main" val="7400040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E45CCE1-DABA-430E-8E02-1AD8D8F0AADF}" type="slidenum">
              <a:rPr lang="en-GB" smtClean="0"/>
              <a:t>3</a:t>
            </a:fld>
            <a:endParaRPr lang="en-GB"/>
          </a:p>
        </p:txBody>
      </p:sp>
    </p:spTree>
    <p:extLst>
      <p:ext uri="{BB962C8B-B14F-4D97-AF65-F5344CB8AC3E}">
        <p14:creationId xmlns:p14="http://schemas.microsoft.com/office/powerpoint/2010/main" val="6249519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E22815FE-BC4D-474E-9AA3-6983BC3D8777}" type="slidenum">
              <a:rPr lang="en-GB" smtClean="0"/>
              <a:t>4</a:t>
            </a:fld>
            <a:endParaRPr lang="en-GB"/>
          </a:p>
        </p:txBody>
      </p:sp>
    </p:spTree>
    <p:extLst>
      <p:ext uri="{BB962C8B-B14F-4D97-AF65-F5344CB8AC3E}">
        <p14:creationId xmlns:p14="http://schemas.microsoft.com/office/powerpoint/2010/main" val="3735502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E22815FE-BC4D-474E-9AA3-6983BC3D8777}" type="slidenum">
              <a:rPr lang="en-GB" smtClean="0"/>
              <a:t>10</a:t>
            </a:fld>
            <a:endParaRPr lang="en-GB"/>
          </a:p>
        </p:txBody>
      </p:sp>
    </p:spTree>
    <p:extLst>
      <p:ext uri="{BB962C8B-B14F-4D97-AF65-F5344CB8AC3E}">
        <p14:creationId xmlns:p14="http://schemas.microsoft.com/office/powerpoint/2010/main" val="31307411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EE45CCE1-DABA-430E-8E02-1AD8D8F0AADF}" type="slidenum">
              <a:rPr lang="en-GB"/>
              <a:t>11</a:t>
            </a:fld>
            <a:endParaRPr lang="en-GB"/>
          </a:p>
        </p:txBody>
      </p:sp>
    </p:spTree>
    <p:extLst>
      <p:ext uri="{BB962C8B-B14F-4D97-AF65-F5344CB8AC3E}">
        <p14:creationId xmlns:p14="http://schemas.microsoft.com/office/powerpoint/2010/main" val="34045894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E45CCE1-DABA-430E-8E02-1AD8D8F0AADF}" type="slidenum">
              <a:rPr lang="en-GB" smtClean="0"/>
              <a:t>12</a:t>
            </a:fld>
            <a:endParaRPr lang="en-GB"/>
          </a:p>
        </p:txBody>
      </p:sp>
    </p:spTree>
    <p:extLst>
      <p:ext uri="{BB962C8B-B14F-4D97-AF65-F5344CB8AC3E}">
        <p14:creationId xmlns:p14="http://schemas.microsoft.com/office/powerpoint/2010/main" val="938626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E22815FE-BC4D-474E-9AA3-6983BC3D8777}" type="slidenum">
              <a:rPr lang="en-GB" smtClean="0"/>
              <a:t>13</a:t>
            </a:fld>
            <a:endParaRPr lang="en-GB"/>
          </a:p>
        </p:txBody>
      </p:sp>
    </p:spTree>
    <p:extLst>
      <p:ext uri="{BB962C8B-B14F-4D97-AF65-F5344CB8AC3E}">
        <p14:creationId xmlns:p14="http://schemas.microsoft.com/office/powerpoint/2010/main" val="27172204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EE45CCE1-DABA-430E-8E02-1AD8D8F0AADF}" type="slidenum">
              <a:rPr lang="en-GB"/>
              <a:t>14</a:t>
            </a:fld>
            <a:endParaRPr lang="en-GB"/>
          </a:p>
        </p:txBody>
      </p:sp>
    </p:spTree>
    <p:extLst>
      <p:ext uri="{BB962C8B-B14F-4D97-AF65-F5344CB8AC3E}">
        <p14:creationId xmlns:p14="http://schemas.microsoft.com/office/powerpoint/2010/main" val="17930230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Photo by </a:t>
            </a:r>
            <a:r>
              <a:rPr lang="en-US" b="1" dirty="0">
                <a:hlinkClick r:id="rId3"/>
              </a:rPr>
              <a:t>Francesco Ungaro</a:t>
            </a:r>
            <a:r>
              <a:rPr lang="en-US"/>
              <a:t> from </a:t>
            </a:r>
            <a:r>
              <a:rPr lang="en-US" b="1" dirty="0">
                <a:hlinkClick r:id="rId4"/>
              </a:rPr>
              <a:t>Pexels</a:t>
            </a:r>
            <a:endParaRPr lang="en-US"/>
          </a:p>
        </p:txBody>
      </p:sp>
      <p:sp>
        <p:nvSpPr>
          <p:cNvPr id="4" name="Slide Number Placeholder 3"/>
          <p:cNvSpPr>
            <a:spLocks noGrp="1"/>
          </p:cNvSpPr>
          <p:nvPr>
            <p:ph type="sldNum" sz="quarter" idx="5"/>
          </p:nvPr>
        </p:nvSpPr>
        <p:spPr/>
        <p:txBody>
          <a:bodyPr/>
          <a:lstStyle/>
          <a:p>
            <a:fld id="{EE45CCE1-DABA-430E-8E02-1AD8D8F0AADF}" type="slidenum">
              <a:rPr lang="en-GB"/>
              <a:t>15</a:t>
            </a:fld>
            <a:endParaRPr lang="en-GB"/>
          </a:p>
        </p:txBody>
      </p:sp>
    </p:spTree>
    <p:extLst>
      <p:ext uri="{BB962C8B-B14F-4D97-AF65-F5344CB8AC3E}">
        <p14:creationId xmlns:p14="http://schemas.microsoft.com/office/powerpoint/2010/main" val="229615328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Image by </a:t>
            </a:r>
            <a:r>
              <a:rPr lang="en-US" u="sng" dirty="0">
                <a:hlinkClick r:id="rId3"/>
              </a:rPr>
              <a:t>morhamedufmg</a:t>
            </a:r>
            <a:r>
              <a:rPr lang="en-US"/>
              <a:t> from </a:t>
            </a:r>
            <a:r>
              <a:rPr lang="en-US" u="sng" dirty="0">
                <a:hlinkClick r:id="rId4"/>
              </a:rPr>
              <a:t>Pixabay</a:t>
            </a:r>
            <a:endParaRPr lang="en-US"/>
          </a:p>
        </p:txBody>
      </p:sp>
      <p:sp>
        <p:nvSpPr>
          <p:cNvPr id="4" name="Slide Number Placeholder 3"/>
          <p:cNvSpPr>
            <a:spLocks noGrp="1"/>
          </p:cNvSpPr>
          <p:nvPr>
            <p:ph type="sldNum" sz="quarter" idx="5"/>
          </p:nvPr>
        </p:nvSpPr>
        <p:spPr/>
        <p:txBody>
          <a:bodyPr/>
          <a:lstStyle/>
          <a:p>
            <a:fld id="{EE45CCE1-DABA-430E-8E02-1AD8D8F0AADF}" type="slidenum">
              <a:rPr lang="en-GB"/>
              <a:t>16</a:t>
            </a:fld>
            <a:endParaRPr lang="en-GB"/>
          </a:p>
        </p:txBody>
      </p:sp>
    </p:spTree>
    <p:extLst>
      <p:ext uri="{BB962C8B-B14F-4D97-AF65-F5344CB8AC3E}">
        <p14:creationId xmlns:p14="http://schemas.microsoft.com/office/powerpoint/2010/main" val="171642827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EE45CCE1-DABA-430E-8E02-1AD8D8F0AADF}" type="slidenum">
              <a:rPr lang="en-GB"/>
              <a:t>17</a:t>
            </a:fld>
            <a:endParaRPr lang="en-GB"/>
          </a:p>
        </p:txBody>
      </p:sp>
    </p:spTree>
    <p:extLst>
      <p:ext uri="{BB962C8B-B14F-4D97-AF65-F5344CB8AC3E}">
        <p14:creationId xmlns:p14="http://schemas.microsoft.com/office/powerpoint/2010/main" val="208113689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EE45CCE1-DABA-430E-8E02-1AD8D8F0AADF}" type="slidenum">
              <a:rPr lang="en-GB"/>
              <a:t>19</a:t>
            </a:fld>
            <a:endParaRPr lang="en-GB"/>
          </a:p>
        </p:txBody>
      </p:sp>
    </p:spTree>
    <p:extLst>
      <p:ext uri="{BB962C8B-B14F-4D97-AF65-F5344CB8AC3E}">
        <p14:creationId xmlns:p14="http://schemas.microsoft.com/office/powerpoint/2010/main" val="112895852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E45CCE1-DABA-430E-8E02-1AD8D8F0AADF}" type="slidenum">
              <a:rPr lang="en-GB"/>
              <a:t>20</a:t>
            </a:fld>
            <a:endParaRPr lang="en-GB"/>
          </a:p>
        </p:txBody>
      </p:sp>
    </p:spTree>
    <p:extLst>
      <p:ext uri="{BB962C8B-B14F-4D97-AF65-F5344CB8AC3E}">
        <p14:creationId xmlns:p14="http://schemas.microsoft.com/office/powerpoint/2010/main" val="267726070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EE45CCE1-DABA-430E-8E02-1AD8D8F0AADF}" type="slidenum">
              <a:rPr lang="en-GB"/>
              <a:t>21</a:t>
            </a:fld>
            <a:endParaRPr lang="en-GB"/>
          </a:p>
        </p:txBody>
      </p:sp>
    </p:spTree>
    <p:extLst>
      <p:ext uri="{BB962C8B-B14F-4D97-AF65-F5344CB8AC3E}">
        <p14:creationId xmlns:p14="http://schemas.microsoft.com/office/powerpoint/2010/main" val="52353400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Image by </a:t>
            </a:r>
            <a:r>
              <a:rPr lang="en-US" u="sng" dirty="0">
                <a:hlinkClick r:id="rId3"/>
              </a:rPr>
              <a:t>Pete Linforth</a:t>
            </a:r>
            <a:r>
              <a:rPr lang="en-US"/>
              <a:t> from </a:t>
            </a:r>
            <a:r>
              <a:rPr lang="en-US" u="sng" dirty="0">
                <a:hlinkClick r:id="rId4"/>
              </a:rPr>
              <a:t>Pixabay</a:t>
            </a:r>
            <a:r>
              <a:rPr lang="en-US" dirty="0"/>
              <a:t>  </a:t>
            </a:r>
          </a:p>
        </p:txBody>
      </p:sp>
      <p:sp>
        <p:nvSpPr>
          <p:cNvPr id="4" name="Slide Number Placeholder 3"/>
          <p:cNvSpPr>
            <a:spLocks noGrp="1"/>
          </p:cNvSpPr>
          <p:nvPr>
            <p:ph type="sldNum" sz="quarter" idx="5"/>
          </p:nvPr>
        </p:nvSpPr>
        <p:spPr/>
        <p:txBody>
          <a:bodyPr/>
          <a:lstStyle/>
          <a:p>
            <a:fld id="{EE45CCE1-DABA-430E-8E02-1AD8D8F0AADF}" type="slidenum">
              <a:rPr lang="en-GB"/>
              <a:t>22</a:t>
            </a:fld>
            <a:endParaRPr lang="en-GB"/>
          </a:p>
        </p:txBody>
      </p:sp>
    </p:spTree>
    <p:extLst>
      <p:ext uri="{BB962C8B-B14F-4D97-AF65-F5344CB8AC3E}">
        <p14:creationId xmlns:p14="http://schemas.microsoft.com/office/powerpoint/2010/main" val="427726997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EE45CCE1-DABA-430E-8E02-1AD8D8F0AADF}" type="slidenum">
              <a:rPr lang="en-GB"/>
              <a:t>23</a:t>
            </a:fld>
            <a:endParaRPr lang="en-GB"/>
          </a:p>
        </p:txBody>
      </p:sp>
    </p:spTree>
    <p:extLst>
      <p:ext uri="{BB962C8B-B14F-4D97-AF65-F5344CB8AC3E}">
        <p14:creationId xmlns:p14="http://schemas.microsoft.com/office/powerpoint/2010/main" val="4694949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EE45CCE1-DABA-430E-8E02-1AD8D8F0AADF}" type="slidenum">
              <a:rPr lang="en-GB"/>
              <a:t>24</a:t>
            </a:fld>
            <a:endParaRPr lang="en-GB"/>
          </a:p>
        </p:txBody>
      </p:sp>
    </p:spTree>
    <p:extLst>
      <p:ext uri="{BB962C8B-B14F-4D97-AF65-F5344CB8AC3E}">
        <p14:creationId xmlns:p14="http://schemas.microsoft.com/office/powerpoint/2010/main" val="126664278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err="1">
              <a:cs typeface="Calibri"/>
            </a:endParaRPr>
          </a:p>
        </p:txBody>
      </p:sp>
      <p:sp>
        <p:nvSpPr>
          <p:cNvPr id="4" name="Slide Number Placeholder 3"/>
          <p:cNvSpPr>
            <a:spLocks noGrp="1"/>
          </p:cNvSpPr>
          <p:nvPr>
            <p:ph type="sldNum" sz="quarter" idx="5"/>
          </p:nvPr>
        </p:nvSpPr>
        <p:spPr/>
        <p:txBody>
          <a:bodyPr/>
          <a:lstStyle/>
          <a:p>
            <a:fld id="{EE45CCE1-DABA-430E-8E02-1AD8D8F0AADF}" type="slidenum">
              <a:rPr lang="en-GB"/>
              <a:t>27</a:t>
            </a:fld>
            <a:endParaRPr lang="en-GB"/>
          </a:p>
        </p:txBody>
      </p:sp>
    </p:spTree>
    <p:extLst>
      <p:ext uri="{BB962C8B-B14F-4D97-AF65-F5344CB8AC3E}">
        <p14:creationId xmlns:p14="http://schemas.microsoft.com/office/powerpoint/2010/main" val="53558574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E45CCE1-DABA-430E-8E02-1AD8D8F0AADF}" type="slidenum">
              <a:rPr lang="en-GB"/>
              <a:t>28</a:t>
            </a:fld>
            <a:endParaRPr lang="en-GB"/>
          </a:p>
        </p:txBody>
      </p:sp>
    </p:spTree>
    <p:extLst>
      <p:ext uri="{BB962C8B-B14F-4D97-AF65-F5344CB8AC3E}">
        <p14:creationId xmlns:p14="http://schemas.microsoft.com/office/powerpoint/2010/main" val="274346502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E22815FE-BC4D-474E-9AA3-6983BC3D8777}" type="slidenum">
              <a:rPr lang="en-GB" smtClean="0"/>
              <a:t>29</a:t>
            </a:fld>
            <a:endParaRPr lang="en-GB"/>
          </a:p>
        </p:txBody>
      </p:sp>
    </p:spTree>
    <p:extLst>
      <p:ext uri="{BB962C8B-B14F-4D97-AF65-F5344CB8AC3E}">
        <p14:creationId xmlns:p14="http://schemas.microsoft.com/office/powerpoint/2010/main" val="330803471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Image by </a:t>
            </a:r>
            <a:r>
              <a:rPr lang="en-US" u="sng" dirty="0">
                <a:hlinkClick r:id="rId3"/>
              </a:rPr>
              <a:t>Free-Photos</a:t>
            </a:r>
            <a:r>
              <a:rPr lang="en-US" dirty="0"/>
              <a:t> from </a:t>
            </a:r>
            <a:r>
              <a:rPr lang="en-US" u="sng" dirty="0">
                <a:hlinkClick r:id="rId4"/>
              </a:rPr>
              <a:t>Pixabay</a:t>
            </a:r>
            <a:endParaRPr lang="en-US" dirty="0"/>
          </a:p>
        </p:txBody>
      </p:sp>
      <p:sp>
        <p:nvSpPr>
          <p:cNvPr id="4" name="Slide Number Placeholder 3"/>
          <p:cNvSpPr>
            <a:spLocks noGrp="1"/>
          </p:cNvSpPr>
          <p:nvPr>
            <p:ph type="sldNum" sz="quarter" idx="5"/>
          </p:nvPr>
        </p:nvSpPr>
        <p:spPr/>
        <p:txBody>
          <a:bodyPr/>
          <a:lstStyle/>
          <a:p>
            <a:fld id="{EE45CCE1-DABA-430E-8E02-1AD8D8F0AADF}" type="slidenum">
              <a:rPr lang="en-GB"/>
              <a:t>30</a:t>
            </a:fld>
            <a:endParaRPr lang="en-GB"/>
          </a:p>
        </p:txBody>
      </p:sp>
    </p:spTree>
    <p:extLst>
      <p:ext uri="{BB962C8B-B14F-4D97-AF65-F5344CB8AC3E}">
        <p14:creationId xmlns:p14="http://schemas.microsoft.com/office/powerpoint/2010/main" val="369428075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E22815FE-BC4D-474E-9AA3-6983BC3D8777}" type="slidenum">
              <a:rPr lang="en-GB" smtClean="0"/>
              <a:t>35</a:t>
            </a:fld>
            <a:endParaRPr lang="en-GB"/>
          </a:p>
        </p:txBody>
      </p:sp>
    </p:spTree>
    <p:extLst>
      <p:ext uri="{BB962C8B-B14F-4D97-AF65-F5344CB8AC3E}">
        <p14:creationId xmlns:p14="http://schemas.microsoft.com/office/powerpoint/2010/main" val="58140918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E22815FE-BC4D-474E-9AA3-6983BC3D8777}" type="slidenum">
              <a:rPr lang="en-GB" smtClean="0"/>
              <a:t>36</a:t>
            </a:fld>
            <a:endParaRPr lang="en-GB"/>
          </a:p>
        </p:txBody>
      </p:sp>
    </p:spTree>
    <p:extLst>
      <p:ext uri="{BB962C8B-B14F-4D97-AF65-F5344CB8AC3E}">
        <p14:creationId xmlns:p14="http://schemas.microsoft.com/office/powerpoint/2010/main" val="263232233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E22815FE-BC4D-474E-9AA3-6983BC3D8777}" type="slidenum">
              <a:rPr lang="en-GB" smtClean="0"/>
              <a:t>37</a:t>
            </a:fld>
            <a:endParaRPr lang="en-GB"/>
          </a:p>
        </p:txBody>
      </p:sp>
    </p:spTree>
    <p:extLst>
      <p:ext uri="{BB962C8B-B14F-4D97-AF65-F5344CB8AC3E}">
        <p14:creationId xmlns:p14="http://schemas.microsoft.com/office/powerpoint/2010/main" val="19423353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bg>
      <p:bgPr>
        <a:solidFill>
          <a:schemeClr val="accent2"/>
        </a:solidFill>
        <a:effectLst/>
      </p:bgPr>
    </p:bg>
    <p:spTree>
      <p:nvGrpSpPr>
        <p:cNvPr id="1" name=""/>
        <p:cNvGrpSpPr/>
        <p:nvPr/>
      </p:nvGrpSpPr>
      <p:grpSpPr>
        <a:xfrm>
          <a:off x="0" y="0"/>
          <a:ext cx="0" cy="0"/>
          <a:chOff x="0" y="0"/>
          <a:chExt cx="0" cy="0"/>
        </a:xfrm>
      </p:grpSpPr>
      <p:sp>
        <p:nvSpPr>
          <p:cNvPr id="20" name="Picture Placeholder 19">
            <a:extLst>
              <a:ext uri="{FF2B5EF4-FFF2-40B4-BE49-F238E27FC236}">
                <a16:creationId xmlns:a16="http://schemas.microsoft.com/office/drawing/2014/main" id="{0177DF1D-D731-86FC-22F9-00221AD8C227}"/>
              </a:ext>
            </a:extLst>
          </p:cNvPr>
          <p:cNvSpPr>
            <a:spLocks noGrp="1"/>
          </p:cNvSpPr>
          <p:nvPr>
            <p:ph type="pic" sz="quarter" idx="10"/>
          </p:nvPr>
        </p:nvSpPr>
        <p:spPr>
          <a:xfrm>
            <a:off x="1289143" y="440217"/>
            <a:ext cx="9613711" cy="2327086"/>
          </a:xfrm>
          <a:ln w="15875">
            <a:solidFill>
              <a:schemeClr val="accent1"/>
            </a:solidFill>
          </a:ln>
        </p:spPr>
        <p:txBody>
          <a:bodyPr rtlCol="0" anchor="ctr">
            <a:noAutofit/>
          </a:bodyPr>
          <a:lstStyle>
            <a:lvl1pPr marL="0" indent="0" algn="ctr">
              <a:buNone/>
              <a:defRPr lang="en-GB">
                <a:solidFill>
                  <a:schemeClr val="accent1"/>
                </a:solidFill>
              </a:defRPr>
            </a:lvl1pPr>
          </a:lstStyle>
          <a:p>
            <a:pPr rtl="0"/>
            <a:r>
              <a:rPr lang="en-US"/>
              <a:t>Click icon to add picture</a:t>
            </a:r>
            <a:endParaRPr lang="en-GB" dirty="0"/>
          </a:p>
        </p:txBody>
      </p:sp>
      <p:sp>
        <p:nvSpPr>
          <p:cNvPr id="2" name="Title 1">
            <a:extLst>
              <a:ext uri="{FF2B5EF4-FFF2-40B4-BE49-F238E27FC236}">
                <a16:creationId xmlns:a16="http://schemas.microsoft.com/office/drawing/2014/main" id="{C7A4FE67-D925-EFE3-2BA5-C28DA7C030D8}"/>
              </a:ext>
            </a:extLst>
          </p:cNvPr>
          <p:cNvSpPr>
            <a:spLocks noGrp="1"/>
          </p:cNvSpPr>
          <p:nvPr>
            <p:ph type="ctrTitle"/>
          </p:nvPr>
        </p:nvSpPr>
        <p:spPr>
          <a:xfrm>
            <a:off x="1143000" y="3236976"/>
            <a:ext cx="6867144" cy="2386584"/>
          </a:xfrm>
        </p:spPr>
        <p:txBody>
          <a:bodyPr rtlCol="0" anchor="b">
            <a:noAutofit/>
          </a:bodyPr>
          <a:lstStyle>
            <a:lvl1pPr algn="l">
              <a:defRPr lang="en-GB" sz="6600">
                <a:solidFill>
                  <a:schemeClr val="accent1"/>
                </a:solidFill>
              </a:defRPr>
            </a:lvl1pPr>
          </a:lstStyle>
          <a:p>
            <a:pPr rtl="0"/>
            <a:r>
              <a:rPr lang="en-US"/>
              <a:t>Click to edit Master title style</a:t>
            </a:r>
            <a:endParaRPr lang="en-GB"/>
          </a:p>
        </p:txBody>
      </p:sp>
      <p:sp>
        <p:nvSpPr>
          <p:cNvPr id="3" name="Subtitle 2">
            <a:extLst>
              <a:ext uri="{FF2B5EF4-FFF2-40B4-BE49-F238E27FC236}">
                <a16:creationId xmlns:a16="http://schemas.microsoft.com/office/drawing/2014/main" id="{33D58524-513B-3FD2-4ED0-CB0CA3A3DF58}"/>
              </a:ext>
            </a:extLst>
          </p:cNvPr>
          <p:cNvSpPr>
            <a:spLocks noGrp="1"/>
          </p:cNvSpPr>
          <p:nvPr>
            <p:ph type="subTitle" idx="1"/>
          </p:nvPr>
        </p:nvSpPr>
        <p:spPr>
          <a:xfrm>
            <a:off x="6327648" y="5971032"/>
            <a:ext cx="3776472" cy="530352"/>
          </a:xfrm>
        </p:spPr>
        <p:txBody>
          <a:bodyPr rtlCol="0">
            <a:noAutofit/>
          </a:bodyPr>
          <a:lstStyle>
            <a:lvl1pPr marL="0" indent="0" algn="ctr">
              <a:buNone/>
              <a:defRPr lang="en-GB" sz="2000">
                <a:solidFill>
                  <a:schemeClr val="accent1"/>
                </a:solidFill>
                <a:latin typeface="Gill Sans Nova Light" panose="020B0302020104020203" pitchFamily="34" charset="0"/>
              </a:defRPr>
            </a:lvl1pPr>
            <a:lvl2pPr marL="457200" indent="0" algn="ctr">
              <a:buNone/>
              <a:defRPr lang="en-GB" sz="2000"/>
            </a:lvl2pPr>
            <a:lvl3pPr marL="914400" indent="0" algn="ctr">
              <a:buNone/>
              <a:defRPr lang="en-GB" sz="1800"/>
            </a:lvl3pPr>
            <a:lvl4pPr marL="1371600" indent="0" algn="ctr">
              <a:buNone/>
              <a:defRPr lang="en-GB" sz="1600"/>
            </a:lvl4pPr>
            <a:lvl5pPr marL="1828800" indent="0" algn="ctr">
              <a:buNone/>
              <a:defRPr lang="en-GB" sz="1600"/>
            </a:lvl5pPr>
            <a:lvl6pPr marL="2286000" indent="0" algn="ctr">
              <a:buNone/>
              <a:defRPr lang="en-GB" sz="1600"/>
            </a:lvl6pPr>
            <a:lvl7pPr marL="2743200" indent="0" algn="ctr">
              <a:buNone/>
              <a:defRPr lang="en-GB" sz="1600"/>
            </a:lvl7pPr>
            <a:lvl8pPr marL="3200400" indent="0" algn="ctr">
              <a:buNone/>
              <a:defRPr lang="en-GB" sz="1600"/>
            </a:lvl8pPr>
            <a:lvl9pPr marL="3657600" indent="0" algn="ctr">
              <a:buNone/>
              <a:defRPr lang="en-GB" sz="1600"/>
            </a:lvl9pPr>
          </a:lstStyle>
          <a:p>
            <a:pPr rtl="0"/>
            <a:r>
              <a:rPr lang="en-US"/>
              <a:t>Click to edit Master subtitle style</a:t>
            </a:r>
            <a:endParaRPr lang="en-GB"/>
          </a:p>
        </p:txBody>
      </p:sp>
      <p:cxnSp>
        <p:nvCxnSpPr>
          <p:cNvPr id="8" name="Straight Connector 7">
            <a:extLst>
              <a:ext uri="{FF2B5EF4-FFF2-40B4-BE49-F238E27FC236}">
                <a16:creationId xmlns:a16="http://schemas.microsoft.com/office/drawing/2014/main" id="{AAA2A54F-058C-EF24-C892-91614AF2D7E8}"/>
              </a:ext>
            </a:extLst>
          </p:cNvPr>
          <p:cNvCxnSpPr>
            <a:cxnSpLocks/>
          </p:cNvCxnSpPr>
          <p:nvPr userDrawn="1"/>
        </p:nvCxnSpPr>
        <p:spPr>
          <a:xfrm flipV="1">
            <a:off x="398367" y="0"/>
            <a:ext cx="0" cy="68580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1A313A15-57C2-5BD9-DE2B-442792010C50}"/>
              </a:ext>
            </a:extLst>
          </p:cNvPr>
          <p:cNvCxnSpPr>
            <a:cxnSpLocks/>
          </p:cNvCxnSpPr>
          <p:nvPr userDrawn="1"/>
        </p:nvCxnSpPr>
        <p:spPr>
          <a:xfrm flipV="1">
            <a:off x="11793633" y="0"/>
            <a:ext cx="0" cy="68580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9D750DB-651A-3C95-E822-712897C2D5A4}"/>
              </a:ext>
            </a:extLst>
          </p:cNvPr>
          <p:cNvCxnSpPr>
            <a:cxnSpLocks/>
          </p:cNvCxnSpPr>
          <p:nvPr userDrawn="1"/>
        </p:nvCxnSpPr>
        <p:spPr>
          <a:xfrm>
            <a:off x="398366" y="3226467"/>
            <a:ext cx="11395267" cy="443"/>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6136281F-EE75-A92A-B85E-00B02B5C0B67}"/>
              </a:ext>
            </a:extLst>
          </p:cNvPr>
          <p:cNvCxnSpPr>
            <a:cxnSpLocks/>
          </p:cNvCxnSpPr>
          <p:nvPr userDrawn="1"/>
        </p:nvCxnSpPr>
        <p:spPr>
          <a:xfrm>
            <a:off x="-11430" y="6165891"/>
            <a:ext cx="6339792" cy="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F5B98AA9-64E2-C5F9-3E90-D02F312EDC52}"/>
              </a:ext>
            </a:extLst>
          </p:cNvPr>
          <p:cNvCxnSpPr>
            <a:cxnSpLocks/>
          </p:cNvCxnSpPr>
          <p:nvPr userDrawn="1"/>
        </p:nvCxnSpPr>
        <p:spPr>
          <a:xfrm>
            <a:off x="10103564" y="6165891"/>
            <a:ext cx="2088436" cy="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764403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Picture with Caption">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A0BD26-4C3C-C934-E3C5-C4ABD369E612}"/>
              </a:ext>
            </a:extLst>
          </p:cNvPr>
          <p:cNvSpPr>
            <a:spLocks noGrp="1"/>
          </p:cNvSpPr>
          <p:nvPr>
            <p:ph type="title"/>
          </p:nvPr>
        </p:nvSpPr>
        <p:spPr>
          <a:xfrm>
            <a:off x="5495544" y="0"/>
            <a:ext cx="4370832" cy="2194560"/>
          </a:xfrm>
        </p:spPr>
        <p:txBody>
          <a:bodyPr rtlCol="0"/>
          <a:lstStyle>
            <a:lvl1pPr algn="l">
              <a:defRPr lang="en-GB" sz="7200"/>
            </a:lvl1pPr>
          </a:lstStyle>
          <a:p>
            <a:pPr rtl="0"/>
            <a:r>
              <a:rPr lang="en-US"/>
              <a:t>Click to edit Master title style</a:t>
            </a:r>
            <a:endParaRPr lang="en-GB"/>
          </a:p>
        </p:txBody>
      </p:sp>
      <p:sp>
        <p:nvSpPr>
          <p:cNvPr id="13" name="Picture Placeholder 12">
            <a:extLst>
              <a:ext uri="{FF2B5EF4-FFF2-40B4-BE49-F238E27FC236}">
                <a16:creationId xmlns:a16="http://schemas.microsoft.com/office/drawing/2014/main" id="{54A61420-31F3-2DF5-A319-19A8896350EA}"/>
              </a:ext>
            </a:extLst>
          </p:cNvPr>
          <p:cNvSpPr>
            <a:spLocks noGrp="1"/>
          </p:cNvSpPr>
          <p:nvPr>
            <p:ph type="pic" sz="quarter" idx="13"/>
          </p:nvPr>
        </p:nvSpPr>
        <p:spPr>
          <a:xfrm>
            <a:off x="1" y="3810"/>
            <a:ext cx="4856184" cy="6850379"/>
          </a:xfrm>
          <a:ln w="15875">
            <a:solidFill>
              <a:schemeClr val="tx1"/>
            </a:solidFill>
          </a:ln>
        </p:spPr>
        <p:txBody>
          <a:bodyPr rtlCol="0"/>
          <a:lstStyle>
            <a:defPPr>
              <a:defRPr lang="en-GB"/>
            </a:defPPr>
          </a:lstStyle>
          <a:p>
            <a:pPr rtl="0"/>
            <a:r>
              <a:rPr lang="en-US"/>
              <a:t>Click icon to add picture</a:t>
            </a:r>
            <a:endParaRPr lang="en-GB" dirty="0"/>
          </a:p>
        </p:txBody>
      </p:sp>
      <p:sp>
        <p:nvSpPr>
          <p:cNvPr id="3" name="Content Placeholder 2">
            <a:extLst>
              <a:ext uri="{FF2B5EF4-FFF2-40B4-BE49-F238E27FC236}">
                <a16:creationId xmlns:a16="http://schemas.microsoft.com/office/drawing/2014/main" id="{D53F374C-57DC-E207-D494-6986428A2D60}"/>
              </a:ext>
            </a:extLst>
          </p:cNvPr>
          <p:cNvSpPr>
            <a:spLocks noGrp="1"/>
          </p:cNvSpPr>
          <p:nvPr>
            <p:ph idx="1"/>
          </p:nvPr>
        </p:nvSpPr>
        <p:spPr>
          <a:xfrm>
            <a:off x="4856185" y="2212849"/>
            <a:ext cx="7335814" cy="4645152"/>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Tree>
    <p:extLst>
      <p:ext uri="{BB962C8B-B14F-4D97-AF65-F5344CB8AC3E}">
        <p14:creationId xmlns:p14="http://schemas.microsoft.com/office/powerpoint/2010/main" val="6163547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F32D5F1B-4B4F-5C42-0EFC-AE54D2C4EC2F}"/>
              </a:ext>
            </a:extLst>
          </p:cNvPr>
          <p:cNvSpPr>
            <a:spLocks noGrp="1"/>
          </p:cNvSpPr>
          <p:nvPr>
            <p:ph type="pic" sz="quarter" idx="10"/>
          </p:nvPr>
        </p:nvSpPr>
        <p:spPr>
          <a:xfrm>
            <a:off x="0" y="0"/>
            <a:ext cx="12192000" cy="6858000"/>
          </a:xfrm>
          <a:solidFill>
            <a:schemeClr val="accent2">
              <a:lumMod val="40000"/>
              <a:lumOff val="60000"/>
            </a:schemeClr>
          </a:solidFill>
        </p:spPr>
        <p:txBody>
          <a:bodyPr rtlCol="0"/>
          <a:lstStyle>
            <a:lvl1pPr marL="0" indent="0">
              <a:buNone/>
              <a:defRPr lang="en-GB"/>
            </a:lvl1pPr>
          </a:lstStyle>
          <a:p>
            <a:pPr rtl="0"/>
            <a:r>
              <a:rPr lang="en-US"/>
              <a:t>Click icon to add picture</a:t>
            </a:r>
            <a:endParaRPr lang="en-GB" dirty="0"/>
          </a:p>
        </p:txBody>
      </p:sp>
      <p:sp>
        <p:nvSpPr>
          <p:cNvPr id="2" name="Title 1">
            <a:extLst>
              <a:ext uri="{FF2B5EF4-FFF2-40B4-BE49-F238E27FC236}">
                <a16:creationId xmlns:a16="http://schemas.microsoft.com/office/drawing/2014/main" id="{FE63A1AE-C2A2-3984-EE25-E51E8DD651B1}"/>
              </a:ext>
            </a:extLst>
          </p:cNvPr>
          <p:cNvSpPr>
            <a:spLocks noGrp="1"/>
          </p:cNvSpPr>
          <p:nvPr>
            <p:ph type="title"/>
          </p:nvPr>
        </p:nvSpPr>
        <p:spPr>
          <a:xfrm>
            <a:off x="1508760" y="1188720"/>
            <a:ext cx="9171432" cy="4480560"/>
          </a:xfrm>
          <a:ln w="15875">
            <a:solidFill>
              <a:schemeClr val="accent1"/>
            </a:solidFill>
          </a:ln>
        </p:spPr>
        <p:txBody>
          <a:bodyPr lIns="365760" bIns="640080" rtlCol="0" anchor="ctr"/>
          <a:lstStyle>
            <a:lvl1pPr>
              <a:defRPr lang="en-GB" sz="7200">
                <a:solidFill>
                  <a:schemeClr val="accent1"/>
                </a:solidFill>
              </a:defRPr>
            </a:lvl1pPr>
          </a:lstStyle>
          <a:p>
            <a:pPr rtl="0"/>
            <a:r>
              <a:rPr lang="en-US"/>
              <a:t>Click to edit Master title style</a:t>
            </a:r>
            <a:endParaRPr lang="en-GB"/>
          </a:p>
        </p:txBody>
      </p:sp>
      <p:sp>
        <p:nvSpPr>
          <p:cNvPr id="3" name="Text Placeholder 2">
            <a:extLst>
              <a:ext uri="{FF2B5EF4-FFF2-40B4-BE49-F238E27FC236}">
                <a16:creationId xmlns:a16="http://schemas.microsoft.com/office/drawing/2014/main" id="{C27A141F-6D41-3734-9073-FB0B24ECBB3C}"/>
              </a:ext>
            </a:extLst>
          </p:cNvPr>
          <p:cNvSpPr>
            <a:spLocks noGrp="1"/>
          </p:cNvSpPr>
          <p:nvPr>
            <p:ph type="body" idx="1"/>
          </p:nvPr>
        </p:nvSpPr>
        <p:spPr>
          <a:xfrm>
            <a:off x="6665976" y="5102352"/>
            <a:ext cx="2889504" cy="365760"/>
          </a:xfrm>
        </p:spPr>
        <p:txBody>
          <a:bodyPr rtlCol="0"/>
          <a:lstStyle>
            <a:lvl1pPr marL="0" indent="0" algn="ctr">
              <a:lnSpc>
                <a:spcPct val="100000"/>
              </a:lnSpc>
              <a:spcBef>
                <a:spcPts val="0"/>
              </a:spcBef>
              <a:buNone/>
              <a:defRPr lang="en-GB" sz="1800">
                <a:solidFill>
                  <a:schemeClr val="accent1"/>
                </a:solidFill>
              </a:defRPr>
            </a:lvl1pPr>
            <a:lvl2pPr marL="457200" indent="0">
              <a:buNone/>
              <a:defRPr lang="en-GB" sz="2000">
                <a:solidFill>
                  <a:schemeClr val="tx1">
                    <a:tint val="75000"/>
                  </a:schemeClr>
                </a:solidFill>
              </a:defRPr>
            </a:lvl2pPr>
            <a:lvl3pPr marL="914400" indent="0">
              <a:buNone/>
              <a:defRPr lang="en-GB" sz="1800">
                <a:solidFill>
                  <a:schemeClr val="tx1">
                    <a:tint val="75000"/>
                  </a:schemeClr>
                </a:solidFill>
              </a:defRPr>
            </a:lvl3pPr>
            <a:lvl4pPr marL="1371600" indent="0">
              <a:buNone/>
              <a:defRPr lang="en-GB" sz="1600">
                <a:solidFill>
                  <a:schemeClr val="tx1">
                    <a:tint val="75000"/>
                  </a:schemeClr>
                </a:solidFill>
              </a:defRPr>
            </a:lvl4pPr>
            <a:lvl5pPr marL="1828800" indent="0">
              <a:buNone/>
              <a:defRPr lang="en-GB" sz="1600">
                <a:solidFill>
                  <a:schemeClr val="tx1">
                    <a:tint val="75000"/>
                  </a:schemeClr>
                </a:solidFill>
              </a:defRPr>
            </a:lvl5pPr>
            <a:lvl6pPr marL="2286000" indent="0">
              <a:buNone/>
              <a:defRPr lang="en-GB" sz="1600">
                <a:solidFill>
                  <a:schemeClr val="tx1">
                    <a:tint val="75000"/>
                  </a:schemeClr>
                </a:solidFill>
              </a:defRPr>
            </a:lvl6pPr>
            <a:lvl7pPr marL="2743200" indent="0">
              <a:buNone/>
              <a:defRPr lang="en-GB" sz="1600">
                <a:solidFill>
                  <a:schemeClr val="tx1">
                    <a:tint val="75000"/>
                  </a:schemeClr>
                </a:solidFill>
              </a:defRPr>
            </a:lvl7pPr>
            <a:lvl8pPr marL="3200400" indent="0">
              <a:buNone/>
              <a:defRPr lang="en-GB" sz="1600">
                <a:solidFill>
                  <a:schemeClr val="tx1">
                    <a:tint val="75000"/>
                  </a:schemeClr>
                </a:solidFill>
              </a:defRPr>
            </a:lvl8pPr>
            <a:lvl9pPr marL="3657600" indent="0">
              <a:buNone/>
              <a:defRPr lang="en-GB" sz="1600">
                <a:solidFill>
                  <a:schemeClr val="tx1">
                    <a:tint val="75000"/>
                  </a:schemeClr>
                </a:solidFill>
              </a:defRPr>
            </a:lvl9pPr>
          </a:lstStyle>
          <a:p>
            <a:pPr lvl="0" rtl="0"/>
            <a:r>
              <a:rPr lang="en-US"/>
              <a:t>Click to edit Master text styles</a:t>
            </a:r>
          </a:p>
        </p:txBody>
      </p:sp>
    </p:spTree>
    <p:extLst>
      <p:ext uri="{BB962C8B-B14F-4D97-AF65-F5344CB8AC3E}">
        <p14:creationId xmlns:p14="http://schemas.microsoft.com/office/powerpoint/2010/main" val="39413742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and Content with picture">
    <p:bg>
      <p:bgPr>
        <a:solidFill>
          <a:schemeClr val="accent4">
            <a:lumMod val="50000"/>
          </a:schemeClr>
        </a:solidFill>
        <a:effectLst/>
      </p:bgPr>
    </p:bg>
    <p:spTree>
      <p:nvGrpSpPr>
        <p:cNvPr id="1" name=""/>
        <p:cNvGrpSpPr/>
        <p:nvPr/>
      </p:nvGrpSpPr>
      <p:grpSpPr>
        <a:xfrm>
          <a:off x="0" y="0"/>
          <a:ext cx="0" cy="0"/>
          <a:chOff x="0" y="0"/>
          <a:chExt cx="0" cy="0"/>
        </a:xfrm>
      </p:grpSpPr>
      <p:sp>
        <p:nvSpPr>
          <p:cNvPr id="20" name="Picture Placeholder 19">
            <a:extLst>
              <a:ext uri="{FF2B5EF4-FFF2-40B4-BE49-F238E27FC236}">
                <a16:creationId xmlns:a16="http://schemas.microsoft.com/office/drawing/2014/main" id="{B66CC86A-5147-8A3A-D69B-E3F6DBACAE98}"/>
              </a:ext>
            </a:extLst>
          </p:cNvPr>
          <p:cNvSpPr>
            <a:spLocks noGrp="1"/>
          </p:cNvSpPr>
          <p:nvPr>
            <p:ph type="pic" sz="quarter" idx="13"/>
          </p:nvPr>
        </p:nvSpPr>
        <p:spPr>
          <a:xfrm>
            <a:off x="1636301" y="928122"/>
            <a:ext cx="3251199" cy="5001754"/>
          </a:xfrm>
          <a:ln w="15875">
            <a:solidFill>
              <a:schemeClr val="accent1"/>
            </a:solidFill>
          </a:ln>
        </p:spPr>
        <p:txBody>
          <a:bodyPr rtlCol="0" anchor="ctr"/>
          <a:lstStyle>
            <a:lvl1pPr marL="0" indent="0" algn="ctr">
              <a:buNone/>
              <a:defRPr lang="en-GB">
                <a:solidFill>
                  <a:schemeClr val="accent1"/>
                </a:solidFill>
              </a:defRPr>
            </a:lvl1pPr>
          </a:lstStyle>
          <a:p>
            <a:pPr rtl="0"/>
            <a:r>
              <a:rPr lang="en-US"/>
              <a:t>Click icon to add picture</a:t>
            </a:r>
            <a:endParaRPr lang="en-GB" dirty="0"/>
          </a:p>
        </p:txBody>
      </p:sp>
      <p:sp>
        <p:nvSpPr>
          <p:cNvPr id="2" name="Title 1">
            <a:extLst>
              <a:ext uri="{FF2B5EF4-FFF2-40B4-BE49-F238E27FC236}">
                <a16:creationId xmlns:a16="http://schemas.microsoft.com/office/drawing/2014/main" id="{95A0BD26-4C3C-C934-E3C5-C4ABD369E612}"/>
              </a:ext>
            </a:extLst>
          </p:cNvPr>
          <p:cNvSpPr>
            <a:spLocks noGrp="1"/>
          </p:cNvSpPr>
          <p:nvPr>
            <p:ph type="title"/>
          </p:nvPr>
        </p:nvSpPr>
        <p:spPr>
          <a:xfrm>
            <a:off x="6400800" y="1225296"/>
            <a:ext cx="4718304" cy="1645920"/>
          </a:xfrm>
        </p:spPr>
        <p:txBody>
          <a:bodyPr rtlCol="0"/>
          <a:lstStyle>
            <a:lvl1pPr>
              <a:defRPr lang="en-GB" baseline="0">
                <a:solidFill>
                  <a:schemeClr val="accent1"/>
                </a:solidFill>
              </a:defRPr>
            </a:lvl1pPr>
          </a:lstStyle>
          <a:p>
            <a:pPr rtl="0"/>
            <a:r>
              <a:rPr lang="en-US"/>
              <a:t>Click to edit Master title style</a:t>
            </a:r>
            <a:endParaRPr lang="en-GB"/>
          </a:p>
        </p:txBody>
      </p:sp>
      <p:sp>
        <p:nvSpPr>
          <p:cNvPr id="3" name="Content Placeholder 2">
            <a:extLst>
              <a:ext uri="{FF2B5EF4-FFF2-40B4-BE49-F238E27FC236}">
                <a16:creationId xmlns:a16="http://schemas.microsoft.com/office/drawing/2014/main" id="{D53F374C-57DC-E207-D494-6986428A2D60}"/>
              </a:ext>
            </a:extLst>
          </p:cNvPr>
          <p:cNvSpPr>
            <a:spLocks noGrp="1"/>
          </p:cNvSpPr>
          <p:nvPr>
            <p:ph idx="1"/>
          </p:nvPr>
        </p:nvSpPr>
        <p:spPr>
          <a:xfrm>
            <a:off x="6400800" y="2898648"/>
            <a:ext cx="4370832" cy="2029968"/>
          </a:xfrm>
        </p:spPr>
        <p:txBody>
          <a:bodyPr rtlCol="0"/>
          <a:lstStyle>
            <a:lvl1pPr marL="0" indent="0">
              <a:lnSpc>
                <a:spcPct val="100000"/>
              </a:lnSpc>
              <a:buNone/>
              <a:defRPr lang="en-GB" sz="1800">
                <a:solidFill>
                  <a:schemeClr val="accent1"/>
                </a:solidFill>
              </a:defRPr>
            </a:lvl1pPr>
            <a:lvl2pPr marL="566928" indent="-283464">
              <a:lnSpc>
                <a:spcPct val="100000"/>
              </a:lnSpc>
              <a:buFont typeface="Wingdings" panose="05000000000000000000" pitchFamily="2" charset="2"/>
              <a:buChar char="§"/>
              <a:defRPr lang="en-GB" sz="1600">
                <a:solidFill>
                  <a:schemeClr val="accent1"/>
                </a:solidFill>
              </a:defRPr>
            </a:lvl2pPr>
            <a:lvl3pPr marL="850392" indent="-283464">
              <a:lnSpc>
                <a:spcPct val="100000"/>
              </a:lnSpc>
              <a:buFont typeface="Wingdings" panose="05000000000000000000" pitchFamily="2" charset="2"/>
              <a:buChar char="§"/>
              <a:defRPr lang="en-GB" sz="1400">
                <a:solidFill>
                  <a:schemeClr val="accent1"/>
                </a:solidFill>
              </a:defRPr>
            </a:lvl3pPr>
            <a:lvl4pPr marL="1133856" indent="-283464">
              <a:lnSpc>
                <a:spcPct val="100000"/>
              </a:lnSpc>
              <a:buFont typeface="Wingdings" panose="05000000000000000000" pitchFamily="2" charset="2"/>
              <a:buChar char="§"/>
              <a:defRPr lang="en-GB" sz="1200">
                <a:solidFill>
                  <a:schemeClr val="accent1"/>
                </a:solidFill>
              </a:defRPr>
            </a:lvl4pPr>
            <a:lvl5pPr marL="1417320" indent="-283464">
              <a:lnSpc>
                <a:spcPct val="100000"/>
              </a:lnSpc>
              <a:buFont typeface="Wingdings" panose="05000000000000000000" pitchFamily="2" charset="2"/>
              <a:buChar char="§"/>
              <a:defRPr lang="en-GB" sz="1200">
                <a:solidFill>
                  <a:schemeClr val="accent1"/>
                </a:solidFill>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6" name="Slide Number Placeholder 5">
            <a:extLst>
              <a:ext uri="{FF2B5EF4-FFF2-40B4-BE49-F238E27FC236}">
                <a16:creationId xmlns:a16="http://schemas.microsoft.com/office/drawing/2014/main" id="{2101ABA6-5EA3-1AE9-0825-523073F786ED}"/>
              </a:ext>
            </a:extLst>
          </p:cNvPr>
          <p:cNvSpPr>
            <a:spLocks noGrp="1"/>
          </p:cNvSpPr>
          <p:nvPr>
            <p:ph type="sldNum" sz="quarter" idx="12"/>
          </p:nvPr>
        </p:nvSpPr>
        <p:spPr>
          <a:xfrm>
            <a:off x="616640" y="6517634"/>
            <a:ext cx="950258" cy="274320"/>
          </a:xfrm>
          <a:prstGeom prst="rect">
            <a:avLst/>
          </a:prstGeom>
        </p:spPr>
        <p:txBody>
          <a:bodyPr rtlCol="0"/>
          <a:lstStyle>
            <a:lvl1pPr>
              <a:defRPr lang="en-GB">
                <a:solidFill>
                  <a:schemeClr val="accent1"/>
                </a:solidFill>
              </a:defRPr>
            </a:lvl1pPr>
          </a:lstStyle>
          <a:p>
            <a:pPr rtl="0"/>
            <a:fld id="{84D792B7-0397-C047-AE12-1A03F7E3DC83}" type="slidenum">
              <a:rPr lang="en-GB" smtClean="0"/>
              <a:pPr/>
              <a:t>‹#›</a:t>
            </a:fld>
            <a:endParaRPr lang="en-GB" dirty="0"/>
          </a:p>
        </p:txBody>
      </p:sp>
      <p:sp>
        <p:nvSpPr>
          <p:cNvPr id="5" name="Footer Placeholder 4">
            <a:extLst>
              <a:ext uri="{FF2B5EF4-FFF2-40B4-BE49-F238E27FC236}">
                <a16:creationId xmlns:a16="http://schemas.microsoft.com/office/drawing/2014/main" id="{726C5317-E14C-8E61-2C1E-0430778E8A0C}"/>
              </a:ext>
            </a:extLst>
          </p:cNvPr>
          <p:cNvSpPr>
            <a:spLocks noGrp="1"/>
          </p:cNvSpPr>
          <p:nvPr>
            <p:ph type="ftr" sz="quarter" idx="11"/>
          </p:nvPr>
        </p:nvSpPr>
        <p:spPr>
          <a:xfrm>
            <a:off x="4808250" y="6517634"/>
            <a:ext cx="2572870" cy="274320"/>
          </a:xfrm>
          <a:prstGeom prst="rect">
            <a:avLst/>
          </a:prstGeom>
        </p:spPr>
        <p:txBody>
          <a:bodyPr rtlCol="0"/>
          <a:lstStyle>
            <a:lvl1pPr>
              <a:defRPr lang="en-GB">
                <a:solidFill>
                  <a:schemeClr val="accent1"/>
                </a:solidFill>
              </a:defRPr>
            </a:lvl1pPr>
          </a:lstStyle>
          <a:p>
            <a:pPr rtl="0"/>
            <a:r>
              <a:rPr lang="en-GB"/>
              <a:t>presentation title</a:t>
            </a:r>
            <a:endParaRPr lang="en-GB" dirty="0"/>
          </a:p>
        </p:txBody>
      </p:sp>
      <p:sp>
        <p:nvSpPr>
          <p:cNvPr id="4" name="Date Placeholder 3">
            <a:extLst>
              <a:ext uri="{FF2B5EF4-FFF2-40B4-BE49-F238E27FC236}">
                <a16:creationId xmlns:a16="http://schemas.microsoft.com/office/drawing/2014/main" id="{5A514D0E-ED92-E1A4-0E78-546375A0A63E}"/>
              </a:ext>
            </a:extLst>
          </p:cNvPr>
          <p:cNvSpPr>
            <a:spLocks noGrp="1"/>
          </p:cNvSpPr>
          <p:nvPr>
            <p:ph type="dt" sz="half" idx="10"/>
          </p:nvPr>
        </p:nvSpPr>
        <p:spPr/>
        <p:txBody>
          <a:bodyPr rtlCol="0"/>
          <a:lstStyle>
            <a:lvl1pPr>
              <a:defRPr lang="en-GB">
                <a:solidFill>
                  <a:schemeClr val="accent1"/>
                </a:solidFill>
              </a:defRPr>
            </a:lvl1pPr>
          </a:lstStyle>
          <a:p>
            <a:pPr rtl="0"/>
            <a:r>
              <a:rPr lang="en-GB"/>
              <a:t>20XX</a:t>
            </a:r>
            <a:endParaRPr lang="en-GB" dirty="0"/>
          </a:p>
        </p:txBody>
      </p:sp>
      <p:cxnSp>
        <p:nvCxnSpPr>
          <p:cNvPr id="8" name="Straight Connector 7">
            <a:extLst>
              <a:ext uri="{FF2B5EF4-FFF2-40B4-BE49-F238E27FC236}">
                <a16:creationId xmlns:a16="http://schemas.microsoft.com/office/drawing/2014/main" id="{011CC225-384C-A7E8-AFBF-89D35684100D}"/>
              </a:ext>
            </a:extLst>
          </p:cNvPr>
          <p:cNvCxnSpPr>
            <a:cxnSpLocks/>
          </p:cNvCxnSpPr>
          <p:nvPr userDrawn="1"/>
        </p:nvCxnSpPr>
        <p:spPr>
          <a:xfrm>
            <a:off x="0" y="395159"/>
            <a:ext cx="12192000" cy="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959E07A8-FF17-EE00-CEAE-9071F30D748F}"/>
              </a:ext>
            </a:extLst>
          </p:cNvPr>
          <p:cNvCxnSpPr>
            <a:cxnSpLocks/>
          </p:cNvCxnSpPr>
          <p:nvPr userDrawn="1"/>
        </p:nvCxnSpPr>
        <p:spPr>
          <a:xfrm>
            <a:off x="0" y="6439485"/>
            <a:ext cx="12192000" cy="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D352F90E-8B45-B50A-6BB9-250D96DE376E}"/>
              </a:ext>
            </a:extLst>
          </p:cNvPr>
          <p:cNvCxnSpPr>
            <a:cxnSpLocks/>
          </p:cNvCxnSpPr>
          <p:nvPr userDrawn="1"/>
        </p:nvCxnSpPr>
        <p:spPr>
          <a:xfrm flipV="1">
            <a:off x="398367" y="0"/>
            <a:ext cx="0" cy="68580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D3915D5E-49E8-33A0-1B5E-9B7880A4BC60}"/>
              </a:ext>
            </a:extLst>
          </p:cNvPr>
          <p:cNvCxnSpPr>
            <a:cxnSpLocks/>
          </p:cNvCxnSpPr>
          <p:nvPr userDrawn="1"/>
        </p:nvCxnSpPr>
        <p:spPr>
          <a:xfrm flipV="1">
            <a:off x="11793633" y="0"/>
            <a:ext cx="0" cy="68580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CE56D179-21F4-E208-F1F2-385E53DC3F00}"/>
              </a:ext>
            </a:extLst>
          </p:cNvPr>
          <p:cNvCxnSpPr>
            <a:cxnSpLocks/>
          </p:cNvCxnSpPr>
          <p:nvPr userDrawn="1"/>
        </p:nvCxnSpPr>
        <p:spPr>
          <a:xfrm flipV="1">
            <a:off x="6096000" y="395159"/>
            <a:ext cx="0" cy="6044326"/>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73455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A0BD26-4C3C-C934-E3C5-C4ABD369E612}"/>
              </a:ext>
            </a:extLst>
          </p:cNvPr>
          <p:cNvSpPr>
            <a:spLocks noGrp="1"/>
          </p:cNvSpPr>
          <p:nvPr>
            <p:ph type="title"/>
          </p:nvPr>
        </p:nvSpPr>
        <p:spPr>
          <a:xfrm>
            <a:off x="2039112" y="54864"/>
            <a:ext cx="8165592" cy="969264"/>
          </a:xfrm>
        </p:spPr>
        <p:txBody>
          <a:bodyPr rtlCol="0"/>
          <a:lstStyle>
            <a:lvl1pPr algn="ctr">
              <a:defRPr lang="en-GB"/>
            </a:lvl1pPr>
          </a:lstStyle>
          <a:p>
            <a:pPr rtl="0"/>
            <a:r>
              <a:rPr lang="en-US"/>
              <a:t>Click to edit Master title style</a:t>
            </a:r>
            <a:endParaRPr lang="en-GB"/>
          </a:p>
        </p:txBody>
      </p:sp>
      <p:sp>
        <p:nvSpPr>
          <p:cNvPr id="3" name="Content Placeholder 2">
            <a:extLst>
              <a:ext uri="{FF2B5EF4-FFF2-40B4-BE49-F238E27FC236}">
                <a16:creationId xmlns:a16="http://schemas.microsoft.com/office/drawing/2014/main" id="{D53F374C-57DC-E207-D494-6986428A2D60}"/>
              </a:ext>
            </a:extLst>
          </p:cNvPr>
          <p:cNvSpPr>
            <a:spLocks noGrp="1"/>
          </p:cNvSpPr>
          <p:nvPr>
            <p:ph idx="1"/>
          </p:nvPr>
        </p:nvSpPr>
        <p:spPr>
          <a:xfrm>
            <a:off x="987552" y="1444752"/>
            <a:ext cx="10287000" cy="4562856"/>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6" name="Slide Number Placeholder 5">
            <a:extLst>
              <a:ext uri="{FF2B5EF4-FFF2-40B4-BE49-F238E27FC236}">
                <a16:creationId xmlns:a16="http://schemas.microsoft.com/office/drawing/2014/main" id="{2101ABA6-5EA3-1AE9-0825-523073F786ED}"/>
              </a:ext>
            </a:extLst>
          </p:cNvPr>
          <p:cNvSpPr>
            <a:spLocks noGrp="1"/>
          </p:cNvSpPr>
          <p:nvPr>
            <p:ph type="sldNum" sz="quarter" idx="12"/>
          </p:nvPr>
        </p:nvSpPr>
        <p:spPr>
          <a:xfrm>
            <a:off x="616640" y="6517634"/>
            <a:ext cx="950258" cy="274320"/>
          </a:xfrm>
          <a:prstGeom prst="rect">
            <a:avLst/>
          </a:prstGeom>
        </p:spPr>
        <p:txBody>
          <a:bodyPr rtlCol="0"/>
          <a:lstStyle>
            <a:defPPr>
              <a:defRPr lang="en-GB"/>
            </a:defPPr>
          </a:lstStyle>
          <a:p>
            <a:pPr rtl="0"/>
            <a:fld id="{84D792B7-0397-C047-AE12-1A03F7E3DC83}" type="slidenum">
              <a:rPr lang="en-GB" smtClean="0"/>
              <a:t>‹#›</a:t>
            </a:fld>
            <a:endParaRPr lang="en-GB" dirty="0"/>
          </a:p>
        </p:txBody>
      </p:sp>
      <p:sp>
        <p:nvSpPr>
          <p:cNvPr id="5" name="Footer Placeholder 4">
            <a:extLst>
              <a:ext uri="{FF2B5EF4-FFF2-40B4-BE49-F238E27FC236}">
                <a16:creationId xmlns:a16="http://schemas.microsoft.com/office/drawing/2014/main" id="{726C5317-E14C-8E61-2C1E-0430778E8A0C}"/>
              </a:ext>
            </a:extLst>
          </p:cNvPr>
          <p:cNvSpPr>
            <a:spLocks noGrp="1"/>
          </p:cNvSpPr>
          <p:nvPr>
            <p:ph type="ftr" sz="quarter" idx="11"/>
          </p:nvPr>
        </p:nvSpPr>
        <p:spPr>
          <a:xfrm>
            <a:off x="4808250" y="6517634"/>
            <a:ext cx="2572870" cy="274320"/>
          </a:xfrm>
          <a:prstGeom prst="rect">
            <a:avLst/>
          </a:prstGeom>
        </p:spPr>
        <p:txBody>
          <a:bodyPr rtlCol="0"/>
          <a:lstStyle>
            <a:defPPr>
              <a:defRPr lang="en-GB"/>
            </a:defPPr>
          </a:lstStyle>
          <a:p>
            <a:pPr rtl="0"/>
            <a:r>
              <a:rPr lang="en-GB"/>
              <a:t>presentation title</a:t>
            </a:r>
          </a:p>
        </p:txBody>
      </p:sp>
      <p:sp>
        <p:nvSpPr>
          <p:cNvPr id="4" name="Date Placeholder 3">
            <a:extLst>
              <a:ext uri="{FF2B5EF4-FFF2-40B4-BE49-F238E27FC236}">
                <a16:creationId xmlns:a16="http://schemas.microsoft.com/office/drawing/2014/main" id="{5A514D0E-ED92-E1A4-0E78-546375A0A63E}"/>
              </a:ext>
            </a:extLst>
          </p:cNvPr>
          <p:cNvSpPr>
            <a:spLocks noGrp="1"/>
          </p:cNvSpPr>
          <p:nvPr>
            <p:ph type="dt" sz="half" idx="10"/>
          </p:nvPr>
        </p:nvSpPr>
        <p:spPr/>
        <p:txBody>
          <a:bodyPr rtlCol="0"/>
          <a:lstStyle>
            <a:defPPr>
              <a:defRPr lang="en-GB"/>
            </a:defPPr>
          </a:lstStyle>
          <a:p>
            <a:pPr rtl="0"/>
            <a:r>
              <a:rPr lang="en-GB"/>
              <a:t>20XX</a:t>
            </a:r>
            <a:endParaRPr lang="en-GB" dirty="0"/>
          </a:p>
        </p:txBody>
      </p:sp>
      <p:cxnSp>
        <p:nvCxnSpPr>
          <p:cNvPr id="8" name="Straight Connector 7">
            <a:extLst>
              <a:ext uri="{FF2B5EF4-FFF2-40B4-BE49-F238E27FC236}">
                <a16:creationId xmlns:a16="http://schemas.microsoft.com/office/drawing/2014/main" id="{61B47E35-6C3A-C32C-9037-4D421B7FAE15}"/>
              </a:ext>
            </a:extLst>
          </p:cNvPr>
          <p:cNvCxnSpPr>
            <a:cxnSpLocks/>
          </p:cNvCxnSpPr>
          <p:nvPr userDrawn="1"/>
        </p:nvCxnSpPr>
        <p:spPr>
          <a:xfrm>
            <a:off x="398366" y="1031955"/>
            <a:ext cx="11395267"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B8DBFA4F-F38F-EF0F-7457-5210BB03F444}"/>
              </a:ext>
            </a:extLst>
          </p:cNvPr>
          <p:cNvCxnSpPr>
            <a:cxnSpLocks/>
          </p:cNvCxnSpPr>
          <p:nvPr userDrawn="1"/>
        </p:nvCxnSpPr>
        <p:spPr>
          <a:xfrm>
            <a:off x="0" y="6439485"/>
            <a:ext cx="12192000"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568DEE4A-F4AB-FB9A-FDD7-3AFBB5A2740B}"/>
              </a:ext>
            </a:extLst>
          </p:cNvPr>
          <p:cNvCxnSpPr>
            <a:cxnSpLocks/>
          </p:cNvCxnSpPr>
          <p:nvPr userDrawn="1"/>
        </p:nvCxnSpPr>
        <p:spPr>
          <a:xfrm flipV="1">
            <a:off x="398367" y="0"/>
            <a:ext cx="0" cy="685800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EC921DE1-D458-FC03-01B4-9ECBDF8B6F27}"/>
              </a:ext>
            </a:extLst>
          </p:cNvPr>
          <p:cNvCxnSpPr>
            <a:cxnSpLocks/>
          </p:cNvCxnSpPr>
          <p:nvPr userDrawn="1"/>
        </p:nvCxnSpPr>
        <p:spPr>
          <a:xfrm flipV="1">
            <a:off x="11793633" y="0"/>
            <a:ext cx="0" cy="685800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04926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eam x4">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A0BD26-4C3C-C934-E3C5-C4ABD369E612}"/>
              </a:ext>
            </a:extLst>
          </p:cNvPr>
          <p:cNvSpPr>
            <a:spLocks noGrp="1"/>
          </p:cNvSpPr>
          <p:nvPr>
            <p:ph type="title"/>
          </p:nvPr>
        </p:nvSpPr>
        <p:spPr>
          <a:xfrm>
            <a:off x="640080" y="466344"/>
            <a:ext cx="3236976" cy="996696"/>
          </a:xfrm>
        </p:spPr>
        <p:txBody>
          <a:bodyPr rtlCol="0"/>
          <a:lstStyle>
            <a:lvl1pPr>
              <a:defRPr lang="en-GB">
                <a:solidFill>
                  <a:schemeClr val="accent1"/>
                </a:solidFill>
              </a:defRPr>
            </a:lvl1pPr>
          </a:lstStyle>
          <a:p>
            <a:pPr rtl="0"/>
            <a:r>
              <a:rPr lang="en-US"/>
              <a:t>Click to edit Master title style</a:t>
            </a:r>
            <a:endParaRPr lang="en-GB"/>
          </a:p>
        </p:txBody>
      </p:sp>
      <p:sp>
        <p:nvSpPr>
          <p:cNvPr id="19" name="Text Placeholder 2">
            <a:extLst>
              <a:ext uri="{FF2B5EF4-FFF2-40B4-BE49-F238E27FC236}">
                <a16:creationId xmlns:a16="http://schemas.microsoft.com/office/drawing/2014/main" id="{CB1722C2-4C66-F8BA-B3DD-6199116EFB25}"/>
              </a:ext>
            </a:extLst>
          </p:cNvPr>
          <p:cNvSpPr>
            <a:spLocks noGrp="1"/>
          </p:cNvSpPr>
          <p:nvPr>
            <p:ph type="body" idx="1"/>
          </p:nvPr>
        </p:nvSpPr>
        <p:spPr>
          <a:xfrm>
            <a:off x="630936" y="1618488"/>
            <a:ext cx="1819656" cy="466344"/>
          </a:xfrm>
        </p:spPr>
        <p:txBody>
          <a:bodyPr rtlCol="0" anchor="t"/>
          <a:lstStyle>
            <a:lvl1pPr marL="0" indent="0">
              <a:lnSpc>
                <a:spcPct val="100000"/>
              </a:lnSpc>
              <a:spcBef>
                <a:spcPts val="0"/>
              </a:spcBef>
              <a:buNone/>
              <a:defRPr lang="en-GB" sz="1800" b="0">
                <a:solidFill>
                  <a:schemeClr val="accent1"/>
                </a:solidFill>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21" name="Text Placeholder 2">
            <a:extLst>
              <a:ext uri="{FF2B5EF4-FFF2-40B4-BE49-F238E27FC236}">
                <a16:creationId xmlns:a16="http://schemas.microsoft.com/office/drawing/2014/main" id="{EEF857FA-9C5E-BED3-1ABB-A734EE39340B}"/>
              </a:ext>
            </a:extLst>
          </p:cNvPr>
          <p:cNvSpPr>
            <a:spLocks noGrp="1"/>
          </p:cNvSpPr>
          <p:nvPr>
            <p:ph type="body" idx="14"/>
          </p:nvPr>
        </p:nvSpPr>
        <p:spPr>
          <a:xfrm>
            <a:off x="3584448" y="1618488"/>
            <a:ext cx="1819656" cy="466344"/>
          </a:xfrm>
        </p:spPr>
        <p:txBody>
          <a:bodyPr rtlCol="0" anchor="t"/>
          <a:lstStyle>
            <a:lvl1pPr marL="0" indent="0">
              <a:lnSpc>
                <a:spcPct val="100000"/>
              </a:lnSpc>
              <a:spcBef>
                <a:spcPts val="0"/>
              </a:spcBef>
              <a:buNone/>
              <a:defRPr lang="en-GB" sz="1800" b="0">
                <a:solidFill>
                  <a:schemeClr val="accent1"/>
                </a:solidFill>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22" name="Text Placeholder 2">
            <a:extLst>
              <a:ext uri="{FF2B5EF4-FFF2-40B4-BE49-F238E27FC236}">
                <a16:creationId xmlns:a16="http://schemas.microsoft.com/office/drawing/2014/main" id="{F990F14B-1D1F-AA8D-BB23-FA8F7EEF666B}"/>
              </a:ext>
            </a:extLst>
          </p:cNvPr>
          <p:cNvSpPr>
            <a:spLocks noGrp="1"/>
          </p:cNvSpPr>
          <p:nvPr>
            <p:ph type="body" idx="15"/>
          </p:nvPr>
        </p:nvSpPr>
        <p:spPr>
          <a:xfrm>
            <a:off x="6483096" y="1618488"/>
            <a:ext cx="1819656" cy="466344"/>
          </a:xfrm>
        </p:spPr>
        <p:txBody>
          <a:bodyPr rtlCol="0" anchor="t"/>
          <a:lstStyle>
            <a:lvl1pPr marL="0" indent="0">
              <a:lnSpc>
                <a:spcPct val="100000"/>
              </a:lnSpc>
              <a:spcBef>
                <a:spcPts val="0"/>
              </a:spcBef>
              <a:buNone/>
              <a:defRPr lang="en-GB" sz="1800" b="0">
                <a:solidFill>
                  <a:schemeClr val="accent1"/>
                </a:solidFill>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20" name="Text Placeholder 4">
            <a:extLst>
              <a:ext uri="{FF2B5EF4-FFF2-40B4-BE49-F238E27FC236}">
                <a16:creationId xmlns:a16="http://schemas.microsoft.com/office/drawing/2014/main" id="{7D1D0610-E513-F5EA-0393-622F692CA0F2}"/>
              </a:ext>
            </a:extLst>
          </p:cNvPr>
          <p:cNvSpPr>
            <a:spLocks noGrp="1"/>
          </p:cNvSpPr>
          <p:nvPr>
            <p:ph type="body" sz="quarter" idx="3"/>
          </p:nvPr>
        </p:nvSpPr>
        <p:spPr>
          <a:xfrm>
            <a:off x="9528048" y="1618488"/>
            <a:ext cx="1819656" cy="466344"/>
          </a:xfrm>
        </p:spPr>
        <p:txBody>
          <a:bodyPr rtlCol="0" anchor="t"/>
          <a:lstStyle>
            <a:lvl1pPr marL="0" indent="0">
              <a:lnSpc>
                <a:spcPct val="100000"/>
              </a:lnSpc>
              <a:spcBef>
                <a:spcPts val="0"/>
              </a:spcBef>
              <a:buNone/>
              <a:defRPr lang="en-GB" sz="1800" b="0">
                <a:solidFill>
                  <a:schemeClr val="accent1"/>
                </a:solidFill>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24" name="Text Placeholder 2">
            <a:extLst>
              <a:ext uri="{FF2B5EF4-FFF2-40B4-BE49-F238E27FC236}">
                <a16:creationId xmlns:a16="http://schemas.microsoft.com/office/drawing/2014/main" id="{68F906E4-47B1-BEE5-E30F-146C6869BF2D}"/>
              </a:ext>
            </a:extLst>
          </p:cNvPr>
          <p:cNvSpPr>
            <a:spLocks noGrp="1"/>
          </p:cNvSpPr>
          <p:nvPr>
            <p:ph type="body" idx="17"/>
          </p:nvPr>
        </p:nvSpPr>
        <p:spPr>
          <a:xfrm>
            <a:off x="630936" y="2414016"/>
            <a:ext cx="2167128" cy="310896"/>
          </a:xfrm>
        </p:spPr>
        <p:txBody>
          <a:bodyPr rtlCol="0" anchor="t"/>
          <a:lstStyle>
            <a:lvl1pPr marL="0" indent="0">
              <a:lnSpc>
                <a:spcPct val="100000"/>
              </a:lnSpc>
              <a:spcBef>
                <a:spcPts val="0"/>
              </a:spcBef>
              <a:buNone/>
              <a:defRPr lang="en-GB" sz="1400" b="0">
                <a:solidFill>
                  <a:schemeClr val="accent1"/>
                </a:solidFill>
                <a:latin typeface="+mn-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26" name="Text Placeholder 2">
            <a:extLst>
              <a:ext uri="{FF2B5EF4-FFF2-40B4-BE49-F238E27FC236}">
                <a16:creationId xmlns:a16="http://schemas.microsoft.com/office/drawing/2014/main" id="{5C6EFDC5-2080-3126-AB93-FB89817B2C28}"/>
              </a:ext>
            </a:extLst>
          </p:cNvPr>
          <p:cNvSpPr>
            <a:spLocks noGrp="1"/>
          </p:cNvSpPr>
          <p:nvPr>
            <p:ph type="body" idx="19"/>
          </p:nvPr>
        </p:nvSpPr>
        <p:spPr>
          <a:xfrm>
            <a:off x="3584448" y="2414016"/>
            <a:ext cx="2167128" cy="310896"/>
          </a:xfrm>
        </p:spPr>
        <p:txBody>
          <a:bodyPr rtlCol="0" anchor="t"/>
          <a:lstStyle>
            <a:lvl1pPr marL="0" indent="0">
              <a:lnSpc>
                <a:spcPct val="100000"/>
              </a:lnSpc>
              <a:spcBef>
                <a:spcPts val="0"/>
              </a:spcBef>
              <a:buNone/>
              <a:defRPr lang="en-GB" sz="1400" b="0">
                <a:solidFill>
                  <a:schemeClr val="accent1"/>
                </a:solidFill>
                <a:latin typeface="+mn-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27" name="Text Placeholder 2">
            <a:extLst>
              <a:ext uri="{FF2B5EF4-FFF2-40B4-BE49-F238E27FC236}">
                <a16:creationId xmlns:a16="http://schemas.microsoft.com/office/drawing/2014/main" id="{D6CD9CDA-E122-F6EB-30B5-26D7E17771AB}"/>
              </a:ext>
            </a:extLst>
          </p:cNvPr>
          <p:cNvSpPr>
            <a:spLocks noGrp="1"/>
          </p:cNvSpPr>
          <p:nvPr>
            <p:ph type="body" idx="20"/>
          </p:nvPr>
        </p:nvSpPr>
        <p:spPr>
          <a:xfrm>
            <a:off x="6483096" y="2414016"/>
            <a:ext cx="2167128" cy="310896"/>
          </a:xfrm>
        </p:spPr>
        <p:txBody>
          <a:bodyPr rtlCol="0" anchor="t"/>
          <a:lstStyle>
            <a:lvl1pPr marL="0" indent="0">
              <a:lnSpc>
                <a:spcPct val="100000"/>
              </a:lnSpc>
              <a:spcBef>
                <a:spcPts val="0"/>
              </a:spcBef>
              <a:buNone/>
              <a:defRPr lang="en-GB" sz="1400" b="0">
                <a:solidFill>
                  <a:schemeClr val="accent1"/>
                </a:solidFill>
                <a:latin typeface="+mn-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25" name="Text Placeholder 4">
            <a:extLst>
              <a:ext uri="{FF2B5EF4-FFF2-40B4-BE49-F238E27FC236}">
                <a16:creationId xmlns:a16="http://schemas.microsoft.com/office/drawing/2014/main" id="{3BF37293-4E33-5570-29ED-04EB525DD199}"/>
              </a:ext>
            </a:extLst>
          </p:cNvPr>
          <p:cNvSpPr>
            <a:spLocks noGrp="1"/>
          </p:cNvSpPr>
          <p:nvPr>
            <p:ph type="body" sz="quarter" idx="18"/>
          </p:nvPr>
        </p:nvSpPr>
        <p:spPr>
          <a:xfrm>
            <a:off x="9528048" y="2414016"/>
            <a:ext cx="2167128" cy="310896"/>
          </a:xfrm>
        </p:spPr>
        <p:txBody>
          <a:bodyPr rtlCol="0" anchor="t"/>
          <a:lstStyle>
            <a:lvl1pPr marL="0" indent="0">
              <a:lnSpc>
                <a:spcPct val="100000"/>
              </a:lnSpc>
              <a:spcBef>
                <a:spcPts val="0"/>
              </a:spcBef>
              <a:buNone/>
              <a:defRPr lang="en-GB" sz="1400" b="0">
                <a:solidFill>
                  <a:schemeClr val="accent1"/>
                </a:solidFill>
                <a:latin typeface="+mn-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32" name="Picture Placeholder 31">
            <a:extLst>
              <a:ext uri="{FF2B5EF4-FFF2-40B4-BE49-F238E27FC236}">
                <a16:creationId xmlns:a16="http://schemas.microsoft.com/office/drawing/2014/main" id="{87F13219-232C-C38C-7D86-D48FAC7D8270}"/>
              </a:ext>
            </a:extLst>
          </p:cNvPr>
          <p:cNvSpPr>
            <a:spLocks noGrp="1"/>
          </p:cNvSpPr>
          <p:nvPr>
            <p:ph type="pic" sz="quarter" idx="22"/>
          </p:nvPr>
        </p:nvSpPr>
        <p:spPr>
          <a:xfrm>
            <a:off x="740664" y="2852928"/>
            <a:ext cx="1892808" cy="2715768"/>
          </a:xfrm>
          <a:solidFill>
            <a:schemeClr val="tx2">
              <a:lumMod val="60000"/>
              <a:lumOff val="40000"/>
            </a:schemeClr>
          </a:solidFill>
          <a:ln w="15875">
            <a:solidFill>
              <a:schemeClr val="accent1"/>
            </a:solidFill>
          </a:ln>
        </p:spPr>
        <p:txBody>
          <a:bodyPr rtlCol="0" anchor="ctr"/>
          <a:lstStyle>
            <a:lvl1pPr marL="0" indent="0" algn="ctr">
              <a:buNone/>
              <a:defRPr lang="en-GB" sz="1200"/>
            </a:lvl1pPr>
          </a:lstStyle>
          <a:p>
            <a:pPr rtl="0"/>
            <a:r>
              <a:rPr lang="en-US"/>
              <a:t>Click icon to add picture</a:t>
            </a:r>
            <a:endParaRPr lang="en-GB" dirty="0"/>
          </a:p>
        </p:txBody>
      </p:sp>
      <p:sp>
        <p:nvSpPr>
          <p:cNvPr id="33" name="Picture Placeholder 31">
            <a:extLst>
              <a:ext uri="{FF2B5EF4-FFF2-40B4-BE49-F238E27FC236}">
                <a16:creationId xmlns:a16="http://schemas.microsoft.com/office/drawing/2014/main" id="{F8C639A8-0897-2015-9829-94E98335DF21}"/>
              </a:ext>
            </a:extLst>
          </p:cNvPr>
          <p:cNvSpPr>
            <a:spLocks noGrp="1"/>
          </p:cNvSpPr>
          <p:nvPr>
            <p:ph type="pic" sz="quarter" idx="23"/>
          </p:nvPr>
        </p:nvSpPr>
        <p:spPr>
          <a:xfrm>
            <a:off x="3685032" y="2852928"/>
            <a:ext cx="1892808" cy="2715768"/>
          </a:xfrm>
          <a:solidFill>
            <a:schemeClr val="tx2">
              <a:lumMod val="60000"/>
              <a:lumOff val="40000"/>
            </a:schemeClr>
          </a:solidFill>
          <a:ln w="15875">
            <a:solidFill>
              <a:schemeClr val="accent1"/>
            </a:solidFill>
          </a:ln>
        </p:spPr>
        <p:txBody>
          <a:bodyPr rtlCol="0" anchor="ctr"/>
          <a:lstStyle>
            <a:lvl1pPr marL="0" indent="0" algn="ctr">
              <a:buNone/>
              <a:defRPr lang="en-GB" sz="1200"/>
            </a:lvl1pPr>
          </a:lstStyle>
          <a:p>
            <a:pPr rtl="0"/>
            <a:r>
              <a:rPr lang="en-US"/>
              <a:t>Click icon to add picture</a:t>
            </a:r>
            <a:endParaRPr lang="en-GB" dirty="0"/>
          </a:p>
        </p:txBody>
      </p:sp>
      <p:sp>
        <p:nvSpPr>
          <p:cNvPr id="34" name="Picture Placeholder 31">
            <a:extLst>
              <a:ext uri="{FF2B5EF4-FFF2-40B4-BE49-F238E27FC236}">
                <a16:creationId xmlns:a16="http://schemas.microsoft.com/office/drawing/2014/main" id="{6CBA6ABC-D5D1-9758-59EA-8DE549CC612D}"/>
              </a:ext>
            </a:extLst>
          </p:cNvPr>
          <p:cNvSpPr>
            <a:spLocks noGrp="1"/>
          </p:cNvSpPr>
          <p:nvPr>
            <p:ph type="pic" sz="quarter" idx="24"/>
          </p:nvPr>
        </p:nvSpPr>
        <p:spPr>
          <a:xfrm>
            <a:off x="6601968" y="2852928"/>
            <a:ext cx="1892808" cy="2715768"/>
          </a:xfrm>
          <a:solidFill>
            <a:schemeClr val="tx2">
              <a:lumMod val="60000"/>
              <a:lumOff val="40000"/>
            </a:schemeClr>
          </a:solidFill>
          <a:ln w="15875">
            <a:solidFill>
              <a:schemeClr val="accent1"/>
            </a:solidFill>
          </a:ln>
        </p:spPr>
        <p:txBody>
          <a:bodyPr rtlCol="0" anchor="ctr"/>
          <a:lstStyle>
            <a:lvl1pPr marL="0" indent="0" algn="ctr">
              <a:buNone/>
              <a:defRPr lang="en-GB" sz="1200"/>
            </a:lvl1pPr>
          </a:lstStyle>
          <a:p>
            <a:pPr rtl="0"/>
            <a:r>
              <a:rPr lang="en-US"/>
              <a:t>Click icon to add picture</a:t>
            </a:r>
            <a:endParaRPr lang="en-GB" dirty="0"/>
          </a:p>
        </p:txBody>
      </p:sp>
      <p:sp>
        <p:nvSpPr>
          <p:cNvPr id="36" name="Picture Placeholder 31">
            <a:extLst>
              <a:ext uri="{FF2B5EF4-FFF2-40B4-BE49-F238E27FC236}">
                <a16:creationId xmlns:a16="http://schemas.microsoft.com/office/drawing/2014/main" id="{40E68EB8-B0D8-E5D4-CE19-45219E4D7038}"/>
              </a:ext>
            </a:extLst>
          </p:cNvPr>
          <p:cNvSpPr>
            <a:spLocks noGrp="1"/>
          </p:cNvSpPr>
          <p:nvPr>
            <p:ph type="pic" sz="quarter" idx="26"/>
          </p:nvPr>
        </p:nvSpPr>
        <p:spPr>
          <a:xfrm>
            <a:off x="9546336" y="2852928"/>
            <a:ext cx="1892808" cy="2715768"/>
          </a:xfrm>
          <a:solidFill>
            <a:schemeClr val="tx2">
              <a:lumMod val="60000"/>
              <a:lumOff val="40000"/>
            </a:schemeClr>
          </a:solidFill>
          <a:ln w="15875">
            <a:solidFill>
              <a:schemeClr val="accent1"/>
            </a:solidFill>
          </a:ln>
        </p:spPr>
        <p:txBody>
          <a:bodyPr rtlCol="0" anchor="ctr"/>
          <a:lstStyle>
            <a:lvl1pPr marL="0" indent="0" algn="ctr">
              <a:buNone/>
              <a:defRPr lang="en-GB" sz="1200"/>
            </a:lvl1pPr>
          </a:lstStyle>
          <a:p>
            <a:pPr rtl="0"/>
            <a:r>
              <a:rPr lang="en-US"/>
              <a:t>Click icon to add picture</a:t>
            </a:r>
            <a:endParaRPr lang="en-GB" dirty="0"/>
          </a:p>
        </p:txBody>
      </p:sp>
      <p:cxnSp>
        <p:nvCxnSpPr>
          <p:cNvPr id="17" name="Straight Connector 16">
            <a:extLst>
              <a:ext uri="{FF2B5EF4-FFF2-40B4-BE49-F238E27FC236}">
                <a16:creationId xmlns:a16="http://schemas.microsoft.com/office/drawing/2014/main" id="{0E26C148-CFEE-21C0-96F3-EBC299FD2285}"/>
              </a:ext>
            </a:extLst>
          </p:cNvPr>
          <p:cNvCxnSpPr>
            <a:cxnSpLocks/>
          </p:cNvCxnSpPr>
          <p:nvPr userDrawn="1"/>
        </p:nvCxnSpPr>
        <p:spPr>
          <a:xfrm>
            <a:off x="6585357" y="2355475"/>
            <a:ext cx="1925203" cy="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65BFA673-0676-EDA2-B7AA-6FA05B486C17}"/>
              </a:ext>
            </a:extLst>
          </p:cNvPr>
          <p:cNvCxnSpPr>
            <a:cxnSpLocks/>
          </p:cNvCxnSpPr>
          <p:nvPr userDrawn="1"/>
        </p:nvCxnSpPr>
        <p:spPr>
          <a:xfrm>
            <a:off x="9628632" y="2361693"/>
            <a:ext cx="1929384" cy="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75B0A4BB-506D-F90C-BF18-B86999FDC27A}"/>
              </a:ext>
            </a:extLst>
          </p:cNvPr>
          <p:cNvCxnSpPr>
            <a:cxnSpLocks/>
          </p:cNvCxnSpPr>
          <p:nvPr userDrawn="1"/>
        </p:nvCxnSpPr>
        <p:spPr>
          <a:xfrm>
            <a:off x="729735" y="2354726"/>
            <a:ext cx="1929384" cy="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1E4F1002-8ECA-FF8D-84D1-D74BB9C00127}"/>
              </a:ext>
            </a:extLst>
          </p:cNvPr>
          <p:cNvCxnSpPr>
            <a:cxnSpLocks/>
          </p:cNvCxnSpPr>
          <p:nvPr userDrawn="1"/>
        </p:nvCxnSpPr>
        <p:spPr>
          <a:xfrm>
            <a:off x="3672459" y="2349116"/>
            <a:ext cx="1929384" cy="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sp>
        <p:nvSpPr>
          <p:cNvPr id="6" name="Slide Number Placeholder 5">
            <a:extLst>
              <a:ext uri="{FF2B5EF4-FFF2-40B4-BE49-F238E27FC236}">
                <a16:creationId xmlns:a16="http://schemas.microsoft.com/office/drawing/2014/main" id="{2101ABA6-5EA3-1AE9-0825-523073F786ED}"/>
              </a:ext>
            </a:extLst>
          </p:cNvPr>
          <p:cNvSpPr>
            <a:spLocks noGrp="1"/>
          </p:cNvSpPr>
          <p:nvPr>
            <p:ph type="sldNum" sz="quarter" idx="12"/>
          </p:nvPr>
        </p:nvSpPr>
        <p:spPr>
          <a:xfrm>
            <a:off x="616640" y="6517634"/>
            <a:ext cx="950258" cy="274320"/>
          </a:xfrm>
          <a:prstGeom prst="rect">
            <a:avLst/>
          </a:prstGeom>
        </p:spPr>
        <p:txBody>
          <a:bodyPr rtlCol="0"/>
          <a:lstStyle>
            <a:lvl1pPr>
              <a:defRPr lang="en-GB">
                <a:solidFill>
                  <a:schemeClr val="accent1"/>
                </a:solidFill>
              </a:defRPr>
            </a:lvl1pPr>
          </a:lstStyle>
          <a:p>
            <a:pPr rtl="0"/>
            <a:fld id="{84D792B7-0397-C047-AE12-1A03F7E3DC83}" type="slidenum">
              <a:rPr lang="en-GB" smtClean="0"/>
              <a:pPr/>
              <a:t>‹#›</a:t>
            </a:fld>
            <a:endParaRPr lang="en-GB" dirty="0"/>
          </a:p>
        </p:txBody>
      </p:sp>
      <p:sp>
        <p:nvSpPr>
          <p:cNvPr id="5" name="Footer Placeholder 4">
            <a:extLst>
              <a:ext uri="{FF2B5EF4-FFF2-40B4-BE49-F238E27FC236}">
                <a16:creationId xmlns:a16="http://schemas.microsoft.com/office/drawing/2014/main" id="{726C5317-E14C-8E61-2C1E-0430778E8A0C}"/>
              </a:ext>
            </a:extLst>
          </p:cNvPr>
          <p:cNvSpPr>
            <a:spLocks noGrp="1"/>
          </p:cNvSpPr>
          <p:nvPr>
            <p:ph type="ftr" sz="quarter" idx="11"/>
          </p:nvPr>
        </p:nvSpPr>
        <p:spPr>
          <a:xfrm>
            <a:off x="4808250" y="6517634"/>
            <a:ext cx="2572870" cy="274320"/>
          </a:xfrm>
          <a:prstGeom prst="rect">
            <a:avLst/>
          </a:prstGeom>
        </p:spPr>
        <p:txBody>
          <a:bodyPr rtlCol="0"/>
          <a:lstStyle>
            <a:lvl1pPr>
              <a:defRPr lang="en-GB">
                <a:solidFill>
                  <a:schemeClr val="accent1"/>
                </a:solidFill>
              </a:defRPr>
            </a:lvl1pPr>
          </a:lstStyle>
          <a:p>
            <a:pPr rtl="0"/>
            <a:r>
              <a:rPr lang="en-GB"/>
              <a:t>presentation title</a:t>
            </a:r>
            <a:endParaRPr lang="en-GB" dirty="0"/>
          </a:p>
        </p:txBody>
      </p:sp>
      <p:sp>
        <p:nvSpPr>
          <p:cNvPr id="4" name="Date Placeholder 3">
            <a:extLst>
              <a:ext uri="{FF2B5EF4-FFF2-40B4-BE49-F238E27FC236}">
                <a16:creationId xmlns:a16="http://schemas.microsoft.com/office/drawing/2014/main" id="{5A514D0E-ED92-E1A4-0E78-546375A0A63E}"/>
              </a:ext>
            </a:extLst>
          </p:cNvPr>
          <p:cNvSpPr>
            <a:spLocks noGrp="1"/>
          </p:cNvSpPr>
          <p:nvPr>
            <p:ph type="dt" sz="half" idx="10"/>
          </p:nvPr>
        </p:nvSpPr>
        <p:spPr/>
        <p:txBody>
          <a:bodyPr rtlCol="0"/>
          <a:lstStyle>
            <a:lvl1pPr>
              <a:defRPr lang="en-GB">
                <a:solidFill>
                  <a:schemeClr val="accent1"/>
                </a:solidFill>
              </a:defRPr>
            </a:lvl1pPr>
          </a:lstStyle>
          <a:p>
            <a:pPr rtl="0"/>
            <a:r>
              <a:rPr lang="en-GB"/>
              <a:t>20XX</a:t>
            </a:r>
            <a:endParaRPr lang="en-GB" dirty="0"/>
          </a:p>
        </p:txBody>
      </p:sp>
      <p:cxnSp>
        <p:nvCxnSpPr>
          <p:cNvPr id="9" name="Straight Connector 8">
            <a:extLst>
              <a:ext uri="{FF2B5EF4-FFF2-40B4-BE49-F238E27FC236}">
                <a16:creationId xmlns:a16="http://schemas.microsoft.com/office/drawing/2014/main" id="{C60493A2-A97C-AF3D-B912-358EF45F61BD}"/>
              </a:ext>
            </a:extLst>
          </p:cNvPr>
          <p:cNvCxnSpPr>
            <a:cxnSpLocks/>
          </p:cNvCxnSpPr>
          <p:nvPr userDrawn="1"/>
        </p:nvCxnSpPr>
        <p:spPr>
          <a:xfrm>
            <a:off x="3866404" y="929468"/>
            <a:ext cx="8325596" cy="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835BFB79-CBB3-07C6-9054-B6A67EB74CD0}"/>
              </a:ext>
            </a:extLst>
          </p:cNvPr>
          <p:cNvCxnSpPr>
            <a:cxnSpLocks/>
          </p:cNvCxnSpPr>
          <p:nvPr userDrawn="1"/>
        </p:nvCxnSpPr>
        <p:spPr>
          <a:xfrm>
            <a:off x="0" y="397080"/>
            <a:ext cx="12192000" cy="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92D070E1-5B92-2362-47F1-B8BCB4EFFA48}"/>
              </a:ext>
            </a:extLst>
          </p:cNvPr>
          <p:cNvCxnSpPr>
            <a:cxnSpLocks/>
          </p:cNvCxnSpPr>
          <p:nvPr userDrawn="1"/>
        </p:nvCxnSpPr>
        <p:spPr>
          <a:xfrm>
            <a:off x="0" y="6439485"/>
            <a:ext cx="12192000" cy="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669301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eam x8">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A0BD26-4C3C-C934-E3C5-C4ABD369E612}"/>
              </a:ext>
            </a:extLst>
          </p:cNvPr>
          <p:cNvSpPr>
            <a:spLocks noGrp="1"/>
          </p:cNvSpPr>
          <p:nvPr>
            <p:ph type="title"/>
          </p:nvPr>
        </p:nvSpPr>
        <p:spPr>
          <a:xfrm>
            <a:off x="2039112" y="192024"/>
            <a:ext cx="8165592" cy="722376"/>
          </a:xfrm>
        </p:spPr>
        <p:txBody>
          <a:bodyPr rtlCol="0"/>
          <a:lstStyle>
            <a:lvl1pPr algn="ctr">
              <a:defRPr lang="en-GB">
                <a:solidFill>
                  <a:schemeClr val="accent1"/>
                </a:solidFill>
              </a:defRPr>
            </a:lvl1pPr>
          </a:lstStyle>
          <a:p>
            <a:pPr rtl="0"/>
            <a:r>
              <a:rPr lang="en-US"/>
              <a:t>Click to edit Master title style</a:t>
            </a:r>
            <a:endParaRPr lang="en-GB"/>
          </a:p>
        </p:txBody>
      </p:sp>
      <p:sp>
        <p:nvSpPr>
          <p:cNvPr id="32" name="Picture Placeholder 31">
            <a:extLst>
              <a:ext uri="{FF2B5EF4-FFF2-40B4-BE49-F238E27FC236}">
                <a16:creationId xmlns:a16="http://schemas.microsoft.com/office/drawing/2014/main" id="{87F13219-232C-C38C-7D86-D48FAC7D8270}"/>
              </a:ext>
            </a:extLst>
          </p:cNvPr>
          <p:cNvSpPr>
            <a:spLocks noGrp="1"/>
          </p:cNvSpPr>
          <p:nvPr>
            <p:ph type="pic" sz="quarter" idx="22"/>
          </p:nvPr>
        </p:nvSpPr>
        <p:spPr>
          <a:xfrm>
            <a:off x="1101852" y="1261872"/>
            <a:ext cx="1609344" cy="1609344"/>
          </a:xfrm>
          <a:solidFill>
            <a:schemeClr val="tx2">
              <a:lumMod val="60000"/>
              <a:lumOff val="40000"/>
            </a:schemeClr>
          </a:solidFill>
          <a:ln w="15875">
            <a:solidFill>
              <a:schemeClr val="bg1"/>
            </a:solidFill>
          </a:ln>
        </p:spPr>
        <p:txBody>
          <a:bodyPr rtlCol="0" anchor="ctr"/>
          <a:lstStyle>
            <a:lvl1pPr marL="0" indent="0" algn="ctr">
              <a:buNone/>
              <a:defRPr lang="en-GB" sz="1200"/>
            </a:lvl1pPr>
          </a:lstStyle>
          <a:p>
            <a:pPr rtl="0"/>
            <a:r>
              <a:rPr lang="en-US"/>
              <a:t>Click icon to add picture</a:t>
            </a:r>
            <a:endParaRPr lang="en-GB" dirty="0"/>
          </a:p>
        </p:txBody>
      </p:sp>
      <p:sp>
        <p:nvSpPr>
          <p:cNvPr id="19" name="Text Placeholder 2">
            <a:extLst>
              <a:ext uri="{FF2B5EF4-FFF2-40B4-BE49-F238E27FC236}">
                <a16:creationId xmlns:a16="http://schemas.microsoft.com/office/drawing/2014/main" id="{CB1722C2-4C66-F8BA-B3DD-6199116EFB25}"/>
              </a:ext>
            </a:extLst>
          </p:cNvPr>
          <p:cNvSpPr>
            <a:spLocks noGrp="1"/>
          </p:cNvSpPr>
          <p:nvPr>
            <p:ph type="body" idx="1"/>
          </p:nvPr>
        </p:nvSpPr>
        <p:spPr>
          <a:xfrm>
            <a:off x="992124" y="2889504"/>
            <a:ext cx="1828800" cy="310896"/>
          </a:xfrm>
        </p:spPr>
        <p:txBody>
          <a:bodyPr lIns="0" rIns="0" rtlCol="0" anchor="ctr"/>
          <a:lstStyle>
            <a:lvl1pPr marL="0" indent="0" algn="ctr">
              <a:lnSpc>
                <a:spcPct val="100000"/>
              </a:lnSpc>
              <a:spcBef>
                <a:spcPts val="0"/>
              </a:spcBef>
              <a:buNone/>
              <a:defRPr lang="en-GB" sz="1400" b="0">
                <a:solidFill>
                  <a:schemeClr val="accent1"/>
                </a:solidFill>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24" name="Text Placeholder 2">
            <a:extLst>
              <a:ext uri="{FF2B5EF4-FFF2-40B4-BE49-F238E27FC236}">
                <a16:creationId xmlns:a16="http://schemas.microsoft.com/office/drawing/2014/main" id="{68F906E4-47B1-BEE5-E30F-146C6869BF2D}"/>
              </a:ext>
            </a:extLst>
          </p:cNvPr>
          <p:cNvSpPr>
            <a:spLocks noGrp="1"/>
          </p:cNvSpPr>
          <p:nvPr>
            <p:ph type="body" idx="17"/>
          </p:nvPr>
        </p:nvSpPr>
        <p:spPr>
          <a:xfrm>
            <a:off x="1060704" y="3154680"/>
            <a:ext cx="1691640" cy="466344"/>
          </a:xfrm>
          <a:solidFill>
            <a:schemeClr val="accent2"/>
          </a:solidFill>
        </p:spPr>
        <p:txBody>
          <a:bodyPr lIns="0" rIns="0" rtlCol="0" anchor="t"/>
          <a:lstStyle>
            <a:lvl1pPr marL="0" indent="0" algn="ctr">
              <a:lnSpc>
                <a:spcPct val="100000"/>
              </a:lnSpc>
              <a:spcBef>
                <a:spcPts val="0"/>
              </a:spcBef>
              <a:buNone/>
              <a:defRPr lang="en-GB" sz="1200" b="0">
                <a:solidFill>
                  <a:schemeClr val="accent1"/>
                </a:solidFill>
                <a:latin typeface="+mn-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31" name="Picture Placeholder 31">
            <a:extLst>
              <a:ext uri="{FF2B5EF4-FFF2-40B4-BE49-F238E27FC236}">
                <a16:creationId xmlns:a16="http://schemas.microsoft.com/office/drawing/2014/main" id="{19E34216-9950-3FAF-F3B8-AB91DE926287}"/>
              </a:ext>
            </a:extLst>
          </p:cNvPr>
          <p:cNvSpPr>
            <a:spLocks noGrp="1"/>
          </p:cNvSpPr>
          <p:nvPr>
            <p:ph type="pic" sz="quarter" idx="27"/>
          </p:nvPr>
        </p:nvSpPr>
        <p:spPr>
          <a:xfrm>
            <a:off x="1101852" y="3877056"/>
            <a:ext cx="1609344" cy="1609344"/>
          </a:xfrm>
          <a:solidFill>
            <a:schemeClr val="tx2">
              <a:lumMod val="60000"/>
              <a:lumOff val="40000"/>
            </a:schemeClr>
          </a:solidFill>
          <a:ln w="15875">
            <a:solidFill>
              <a:schemeClr val="bg1"/>
            </a:solidFill>
          </a:ln>
        </p:spPr>
        <p:txBody>
          <a:bodyPr rtlCol="0" anchor="ctr"/>
          <a:lstStyle>
            <a:lvl1pPr marL="0" indent="0" algn="ctr">
              <a:buNone/>
              <a:defRPr lang="en-GB" sz="1200"/>
            </a:lvl1pPr>
          </a:lstStyle>
          <a:p>
            <a:pPr rtl="0"/>
            <a:r>
              <a:rPr lang="en-US"/>
              <a:t>Click icon to add picture</a:t>
            </a:r>
            <a:endParaRPr lang="en-GB" dirty="0"/>
          </a:p>
        </p:txBody>
      </p:sp>
      <p:sp>
        <p:nvSpPr>
          <p:cNvPr id="45" name="Text Placeholder 2">
            <a:extLst>
              <a:ext uri="{FF2B5EF4-FFF2-40B4-BE49-F238E27FC236}">
                <a16:creationId xmlns:a16="http://schemas.microsoft.com/office/drawing/2014/main" id="{C3F46F42-C5D7-B0CE-E3C5-46117B70A93B}"/>
              </a:ext>
            </a:extLst>
          </p:cNvPr>
          <p:cNvSpPr>
            <a:spLocks noGrp="1"/>
          </p:cNvSpPr>
          <p:nvPr>
            <p:ph type="body" idx="35"/>
          </p:nvPr>
        </p:nvSpPr>
        <p:spPr>
          <a:xfrm>
            <a:off x="978408" y="5477256"/>
            <a:ext cx="1856232" cy="310896"/>
          </a:xfrm>
        </p:spPr>
        <p:txBody>
          <a:bodyPr lIns="0" rIns="0" rtlCol="0" anchor="ctr"/>
          <a:lstStyle>
            <a:lvl1pPr marL="0" indent="0" algn="ctr">
              <a:lnSpc>
                <a:spcPct val="100000"/>
              </a:lnSpc>
              <a:spcBef>
                <a:spcPts val="0"/>
              </a:spcBef>
              <a:buNone/>
              <a:defRPr lang="en-GB" sz="1400" b="0">
                <a:solidFill>
                  <a:schemeClr val="accent1"/>
                </a:solidFill>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41" name="Text Placeholder 2">
            <a:extLst>
              <a:ext uri="{FF2B5EF4-FFF2-40B4-BE49-F238E27FC236}">
                <a16:creationId xmlns:a16="http://schemas.microsoft.com/office/drawing/2014/main" id="{F01F58CE-C433-DC58-1D16-405DC2D82D88}"/>
              </a:ext>
            </a:extLst>
          </p:cNvPr>
          <p:cNvSpPr>
            <a:spLocks noGrp="1"/>
          </p:cNvSpPr>
          <p:nvPr>
            <p:ph type="body" idx="31"/>
          </p:nvPr>
        </p:nvSpPr>
        <p:spPr>
          <a:xfrm>
            <a:off x="1060704" y="5760720"/>
            <a:ext cx="1691640" cy="466344"/>
          </a:xfrm>
          <a:solidFill>
            <a:schemeClr val="accent2"/>
          </a:solidFill>
        </p:spPr>
        <p:txBody>
          <a:bodyPr lIns="0" rIns="0" rtlCol="0" anchor="t"/>
          <a:lstStyle>
            <a:lvl1pPr marL="0" indent="0" algn="ctr">
              <a:lnSpc>
                <a:spcPct val="100000"/>
              </a:lnSpc>
              <a:spcBef>
                <a:spcPts val="0"/>
              </a:spcBef>
              <a:buNone/>
              <a:defRPr lang="en-GB" sz="1200" b="0">
                <a:solidFill>
                  <a:schemeClr val="accent1"/>
                </a:solidFill>
                <a:latin typeface="+mn-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33" name="Picture Placeholder 31">
            <a:extLst>
              <a:ext uri="{FF2B5EF4-FFF2-40B4-BE49-F238E27FC236}">
                <a16:creationId xmlns:a16="http://schemas.microsoft.com/office/drawing/2014/main" id="{F8C639A8-0897-2015-9829-94E98335DF21}"/>
              </a:ext>
            </a:extLst>
          </p:cNvPr>
          <p:cNvSpPr>
            <a:spLocks noGrp="1"/>
          </p:cNvSpPr>
          <p:nvPr>
            <p:ph type="pic" sz="quarter" idx="23"/>
          </p:nvPr>
        </p:nvSpPr>
        <p:spPr>
          <a:xfrm>
            <a:off x="3962764" y="1261872"/>
            <a:ext cx="1609344" cy="1609344"/>
          </a:xfrm>
          <a:solidFill>
            <a:schemeClr val="tx2">
              <a:lumMod val="60000"/>
              <a:lumOff val="40000"/>
            </a:schemeClr>
          </a:solidFill>
          <a:ln w="15875">
            <a:solidFill>
              <a:schemeClr val="bg1"/>
            </a:solidFill>
          </a:ln>
        </p:spPr>
        <p:txBody>
          <a:bodyPr rtlCol="0" anchor="ctr"/>
          <a:lstStyle>
            <a:lvl1pPr marL="0" indent="0" algn="ctr">
              <a:buNone/>
              <a:defRPr lang="en-GB" sz="1200"/>
            </a:lvl1pPr>
          </a:lstStyle>
          <a:p>
            <a:pPr rtl="0"/>
            <a:r>
              <a:rPr lang="en-US"/>
              <a:t>Click icon to add picture</a:t>
            </a:r>
            <a:endParaRPr lang="en-GB" dirty="0"/>
          </a:p>
        </p:txBody>
      </p:sp>
      <p:sp>
        <p:nvSpPr>
          <p:cNvPr id="21" name="Text Placeholder 2">
            <a:extLst>
              <a:ext uri="{FF2B5EF4-FFF2-40B4-BE49-F238E27FC236}">
                <a16:creationId xmlns:a16="http://schemas.microsoft.com/office/drawing/2014/main" id="{EEF857FA-9C5E-BED3-1ABB-A734EE39340B}"/>
              </a:ext>
            </a:extLst>
          </p:cNvPr>
          <p:cNvSpPr>
            <a:spLocks noGrp="1"/>
          </p:cNvSpPr>
          <p:nvPr>
            <p:ph type="body" idx="14"/>
          </p:nvPr>
        </p:nvSpPr>
        <p:spPr>
          <a:xfrm>
            <a:off x="3853036" y="2889504"/>
            <a:ext cx="1828800" cy="310896"/>
          </a:xfrm>
        </p:spPr>
        <p:txBody>
          <a:bodyPr lIns="0" rIns="0" rtlCol="0" anchor="ctr"/>
          <a:lstStyle>
            <a:lvl1pPr marL="0" indent="0" algn="ctr">
              <a:lnSpc>
                <a:spcPct val="100000"/>
              </a:lnSpc>
              <a:spcBef>
                <a:spcPts val="0"/>
              </a:spcBef>
              <a:buNone/>
              <a:defRPr lang="en-GB" sz="1400" b="0">
                <a:solidFill>
                  <a:schemeClr val="accent1"/>
                </a:solidFill>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26" name="Text Placeholder 2">
            <a:extLst>
              <a:ext uri="{FF2B5EF4-FFF2-40B4-BE49-F238E27FC236}">
                <a16:creationId xmlns:a16="http://schemas.microsoft.com/office/drawing/2014/main" id="{5C6EFDC5-2080-3126-AB93-FB89817B2C28}"/>
              </a:ext>
            </a:extLst>
          </p:cNvPr>
          <p:cNvSpPr>
            <a:spLocks noGrp="1"/>
          </p:cNvSpPr>
          <p:nvPr>
            <p:ph type="body" idx="19"/>
          </p:nvPr>
        </p:nvSpPr>
        <p:spPr>
          <a:xfrm>
            <a:off x="3921616" y="3154680"/>
            <a:ext cx="1691640" cy="466344"/>
          </a:xfrm>
          <a:solidFill>
            <a:schemeClr val="accent2"/>
          </a:solidFill>
        </p:spPr>
        <p:txBody>
          <a:bodyPr lIns="0" rIns="0" rtlCol="0" anchor="t"/>
          <a:lstStyle>
            <a:lvl1pPr marL="0" indent="0" algn="ctr">
              <a:lnSpc>
                <a:spcPct val="100000"/>
              </a:lnSpc>
              <a:spcBef>
                <a:spcPts val="0"/>
              </a:spcBef>
              <a:buNone/>
              <a:defRPr lang="en-GB" sz="1200" b="0">
                <a:solidFill>
                  <a:schemeClr val="accent1"/>
                </a:solidFill>
                <a:latin typeface="+mn-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35" name="Picture Placeholder 31">
            <a:extLst>
              <a:ext uri="{FF2B5EF4-FFF2-40B4-BE49-F238E27FC236}">
                <a16:creationId xmlns:a16="http://schemas.microsoft.com/office/drawing/2014/main" id="{D8E671C2-9C83-AF2B-0C7A-D8CE14204636}"/>
              </a:ext>
            </a:extLst>
          </p:cNvPr>
          <p:cNvSpPr>
            <a:spLocks noGrp="1"/>
          </p:cNvSpPr>
          <p:nvPr>
            <p:ph type="pic" sz="quarter" idx="28"/>
          </p:nvPr>
        </p:nvSpPr>
        <p:spPr>
          <a:xfrm>
            <a:off x="3962764" y="3877056"/>
            <a:ext cx="1609344" cy="1609344"/>
          </a:xfrm>
          <a:solidFill>
            <a:schemeClr val="tx2">
              <a:lumMod val="60000"/>
              <a:lumOff val="40000"/>
            </a:schemeClr>
          </a:solidFill>
          <a:ln w="15875">
            <a:solidFill>
              <a:schemeClr val="bg1"/>
            </a:solidFill>
          </a:ln>
        </p:spPr>
        <p:txBody>
          <a:bodyPr rtlCol="0" anchor="ctr"/>
          <a:lstStyle>
            <a:lvl1pPr marL="0" indent="0" algn="ctr">
              <a:buNone/>
              <a:defRPr lang="en-GB" sz="1200"/>
            </a:lvl1pPr>
          </a:lstStyle>
          <a:p>
            <a:pPr rtl="0"/>
            <a:r>
              <a:rPr lang="en-US"/>
              <a:t>Click icon to add picture</a:t>
            </a:r>
            <a:endParaRPr lang="en-GB" dirty="0"/>
          </a:p>
        </p:txBody>
      </p:sp>
      <p:sp>
        <p:nvSpPr>
          <p:cNvPr id="47" name="Text Placeholder 2">
            <a:extLst>
              <a:ext uri="{FF2B5EF4-FFF2-40B4-BE49-F238E27FC236}">
                <a16:creationId xmlns:a16="http://schemas.microsoft.com/office/drawing/2014/main" id="{1E0C8150-95EC-3B89-D427-0C4AD56ABB9E}"/>
              </a:ext>
            </a:extLst>
          </p:cNvPr>
          <p:cNvSpPr>
            <a:spLocks noGrp="1"/>
          </p:cNvSpPr>
          <p:nvPr>
            <p:ph type="body" idx="37"/>
          </p:nvPr>
        </p:nvSpPr>
        <p:spPr>
          <a:xfrm>
            <a:off x="3839320" y="5477256"/>
            <a:ext cx="1856232" cy="310896"/>
          </a:xfrm>
        </p:spPr>
        <p:txBody>
          <a:bodyPr lIns="0" rIns="0" rtlCol="0" anchor="ctr"/>
          <a:lstStyle>
            <a:lvl1pPr marL="0" indent="0" algn="ctr">
              <a:lnSpc>
                <a:spcPct val="100000"/>
              </a:lnSpc>
              <a:spcBef>
                <a:spcPts val="0"/>
              </a:spcBef>
              <a:buNone/>
              <a:defRPr lang="en-GB" sz="1400" b="0">
                <a:solidFill>
                  <a:schemeClr val="accent1"/>
                </a:solidFill>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43" name="Text Placeholder 2">
            <a:extLst>
              <a:ext uri="{FF2B5EF4-FFF2-40B4-BE49-F238E27FC236}">
                <a16:creationId xmlns:a16="http://schemas.microsoft.com/office/drawing/2014/main" id="{8B6CA730-8E8F-2283-CFDB-358748B1ED30}"/>
              </a:ext>
            </a:extLst>
          </p:cNvPr>
          <p:cNvSpPr>
            <a:spLocks noGrp="1"/>
          </p:cNvSpPr>
          <p:nvPr>
            <p:ph type="body" idx="33"/>
          </p:nvPr>
        </p:nvSpPr>
        <p:spPr>
          <a:xfrm>
            <a:off x="3921616" y="5760720"/>
            <a:ext cx="1691640" cy="466344"/>
          </a:xfrm>
          <a:solidFill>
            <a:schemeClr val="accent2"/>
          </a:solidFill>
        </p:spPr>
        <p:txBody>
          <a:bodyPr lIns="0" rIns="0" rtlCol="0" anchor="t"/>
          <a:lstStyle>
            <a:lvl1pPr marL="0" indent="0" algn="ctr">
              <a:lnSpc>
                <a:spcPct val="100000"/>
              </a:lnSpc>
              <a:spcBef>
                <a:spcPts val="0"/>
              </a:spcBef>
              <a:buNone/>
              <a:defRPr lang="en-GB" sz="1200" b="0">
                <a:solidFill>
                  <a:schemeClr val="accent1"/>
                </a:solidFill>
                <a:latin typeface="+mn-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34" name="Picture Placeholder 31">
            <a:extLst>
              <a:ext uri="{FF2B5EF4-FFF2-40B4-BE49-F238E27FC236}">
                <a16:creationId xmlns:a16="http://schemas.microsoft.com/office/drawing/2014/main" id="{6CBA6ABC-D5D1-9758-59EA-8DE549CC612D}"/>
              </a:ext>
            </a:extLst>
          </p:cNvPr>
          <p:cNvSpPr>
            <a:spLocks noGrp="1"/>
          </p:cNvSpPr>
          <p:nvPr>
            <p:ph type="pic" sz="quarter" idx="24"/>
          </p:nvPr>
        </p:nvSpPr>
        <p:spPr>
          <a:xfrm>
            <a:off x="6841853" y="1261872"/>
            <a:ext cx="1609344" cy="1609344"/>
          </a:xfrm>
          <a:solidFill>
            <a:schemeClr val="tx2">
              <a:lumMod val="60000"/>
              <a:lumOff val="40000"/>
            </a:schemeClr>
          </a:solidFill>
          <a:ln w="15875">
            <a:solidFill>
              <a:schemeClr val="bg1"/>
            </a:solidFill>
          </a:ln>
        </p:spPr>
        <p:txBody>
          <a:bodyPr rtlCol="0" anchor="ctr"/>
          <a:lstStyle>
            <a:lvl1pPr marL="0" indent="0" algn="ctr">
              <a:buNone/>
              <a:defRPr lang="en-GB" sz="1200"/>
            </a:lvl1pPr>
          </a:lstStyle>
          <a:p>
            <a:pPr rtl="0"/>
            <a:r>
              <a:rPr lang="en-US"/>
              <a:t>Click icon to add picture</a:t>
            </a:r>
            <a:endParaRPr lang="en-GB" dirty="0"/>
          </a:p>
        </p:txBody>
      </p:sp>
      <p:sp>
        <p:nvSpPr>
          <p:cNvPr id="22" name="Text Placeholder 2">
            <a:extLst>
              <a:ext uri="{FF2B5EF4-FFF2-40B4-BE49-F238E27FC236}">
                <a16:creationId xmlns:a16="http://schemas.microsoft.com/office/drawing/2014/main" id="{F990F14B-1D1F-AA8D-BB23-FA8F7EEF666B}"/>
              </a:ext>
            </a:extLst>
          </p:cNvPr>
          <p:cNvSpPr>
            <a:spLocks noGrp="1"/>
          </p:cNvSpPr>
          <p:nvPr>
            <p:ph type="body" idx="15"/>
          </p:nvPr>
        </p:nvSpPr>
        <p:spPr>
          <a:xfrm>
            <a:off x="6732125" y="2889504"/>
            <a:ext cx="1828800" cy="310896"/>
          </a:xfrm>
        </p:spPr>
        <p:txBody>
          <a:bodyPr lIns="0" rIns="0" rtlCol="0" anchor="ctr"/>
          <a:lstStyle>
            <a:lvl1pPr marL="0" indent="0" algn="ctr">
              <a:lnSpc>
                <a:spcPct val="100000"/>
              </a:lnSpc>
              <a:spcBef>
                <a:spcPts val="0"/>
              </a:spcBef>
              <a:buNone/>
              <a:defRPr lang="en-GB" sz="1400" b="0">
                <a:solidFill>
                  <a:schemeClr val="accent1"/>
                </a:solidFill>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27" name="Text Placeholder 2">
            <a:extLst>
              <a:ext uri="{FF2B5EF4-FFF2-40B4-BE49-F238E27FC236}">
                <a16:creationId xmlns:a16="http://schemas.microsoft.com/office/drawing/2014/main" id="{D6CD9CDA-E122-F6EB-30B5-26D7E17771AB}"/>
              </a:ext>
            </a:extLst>
          </p:cNvPr>
          <p:cNvSpPr>
            <a:spLocks noGrp="1"/>
          </p:cNvSpPr>
          <p:nvPr>
            <p:ph type="body" idx="20"/>
          </p:nvPr>
        </p:nvSpPr>
        <p:spPr>
          <a:xfrm>
            <a:off x="6800705" y="3154680"/>
            <a:ext cx="1691640" cy="466344"/>
          </a:xfrm>
          <a:solidFill>
            <a:schemeClr val="accent2"/>
          </a:solidFill>
        </p:spPr>
        <p:txBody>
          <a:bodyPr lIns="0" rIns="0" rtlCol="0" anchor="t"/>
          <a:lstStyle>
            <a:lvl1pPr marL="0" indent="0" algn="ctr">
              <a:lnSpc>
                <a:spcPct val="100000"/>
              </a:lnSpc>
              <a:spcBef>
                <a:spcPts val="0"/>
              </a:spcBef>
              <a:buNone/>
              <a:defRPr lang="en-GB" sz="1200" b="0">
                <a:solidFill>
                  <a:schemeClr val="accent1"/>
                </a:solidFill>
                <a:latin typeface="+mn-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38" name="Picture Placeholder 31">
            <a:extLst>
              <a:ext uri="{FF2B5EF4-FFF2-40B4-BE49-F238E27FC236}">
                <a16:creationId xmlns:a16="http://schemas.microsoft.com/office/drawing/2014/main" id="{385AF281-7DED-566C-E62C-76BBF2A795A8}"/>
              </a:ext>
            </a:extLst>
          </p:cNvPr>
          <p:cNvSpPr>
            <a:spLocks noGrp="1"/>
          </p:cNvSpPr>
          <p:nvPr>
            <p:ph type="pic" sz="quarter" idx="29"/>
          </p:nvPr>
        </p:nvSpPr>
        <p:spPr>
          <a:xfrm>
            <a:off x="6841853" y="3877056"/>
            <a:ext cx="1609344" cy="1609344"/>
          </a:xfrm>
          <a:solidFill>
            <a:schemeClr val="tx2">
              <a:lumMod val="60000"/>
              <a:lumOff val="40000"/>
            </a:schemeClr>
          </a:solidFill>
          <a:ln w="15875">
            <a:solidFill>
              <a:schemeClr val="bg1"/>
            </a:solidFill>
          </a:ln>
        </p:spPr>
        <p:txBody>
          <a:bodyPr rtlCol="0" anchor="ctr"/>
          <a:lstStyle>
            <a:lvl1pPr marL="0" indent="0" algn="ctr">
              <a:buNone/>
              <a:defRPr lang="en-GB" sz="1200"/>
            </a:lvl1pPr>
          </a:lstStyle>
          <a:p>
            <a:pPr rtl="0"/>
            <a:r>
              <a:rPr lang="en-US"/>
              <a:t>Click icon to add picture</a:t>
            </a:r>
            <a:endParaRPr lang="en-GB" dirty="0"/>
          </a:p>
        </p:txBody>
      </p:sp>
      <p:sp>
        <p:nvSpPr>
          <p:cNvPr id="48" name="Text Placeholder 2">
            <a:extLst>
              <a:ext uri="{FF2B5EF4-FFF2-40B4-BE49-F238E27FC236}">
                <a16:creationId xmlns:a16="http://schemas.microsoft.com/office/drawing/2014/main" id="{D1C2E707-78B6-51F1-8B2D-EA2147D58C21}"/>
              </a:ext>
            </a:extLst>
          </p:cNvPr>
          <p:cNvSpPr>
            <a:spLocks noGrp="1"/>
          </p:cNvSpPr>
          <p:nvPr>
            <p:ph type="body" idx="38"/>
          </p:nvPr>
        </p:nvSpPr>
        <p:spPr>
          <a:xfrm>
            <a:off x="6718409" y="5477256"/>
            <a:ext cx="1856232" cy="310896"/>
          </a:xfrm>
        </p:spPr>
        <p:txBody>
          <a:bodyPr lIns="0" rIns="0" rtlCol="0" anchor="ctr"/>
          <a:lstStyle>
            <a:lvl1pPr marL="0" indent="0" algn="ctr">
              <a:lnSpc>
                <a:spcPct val="100000"/>
              </a:lnSpc>
              <a:spcBef>
                <a:spcPts val="0"/>
              </a:spcBef>
              <a:buNone/>
              <a:defRPr lang="en-GB" sz="1400" b="0">
                <a:solidFill>
                  <a:schemeClr val="accent1"/>
                </a:solidFill>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44" name="Text Placeholder 2">
            <a:extLst>
              <a:ext uri="{FF2B5EF4-FFF2-40B4-BE49-F238E27FC236}">
                <a16:creationId xmlns:a16="http://schemas.microsoft.com/office/drawing/2014/main" id="{9E91D85A-CBAB-980E-5BD9-3BCF8CEAC7EA}"/>
              </a:ext>
            </a:extLst>
          </p:cNvPr>
          <p:cNvSpPr>
            <a:spLocks noGrp="1"/>
          </p:cNvSpPr>
          <p:nvPr>
            <p:ph type="body" idx="34"/>
          </p:nvPr>
        </p:nvSpPr>
        <p:spPr>
          <a:xfrm>
            <a:off x="6800705" y="5760720"/>
            <a:ext cx="1691640" cy="466344"/>
          </a:xfrm>
          <a:solidFill>
            <a:schemeClr val="accent2"/>
          </a:solidFill>
        </p:spPr>
        <p:txBody>
          <a:bodyPr lIns="0" rIns="0" rtlCol="0" anchor="t"/>
          <a:lstStyle>
            <a:lvl1pPr marL="0" indent="0" algn="ctr">
              <a:lnSpc>
                <a:spcPct val="100000"/>
              </a:lnSpc>
              <a:spcBef>
                <a:spcPts val="0"/>
              </a:spcBef>
              <a:buNone/>
              <a:defRPr lang="en-GB" sz="1200" b="0">
                <a:solidFill>
                  <a:schemeClr val="accent1"/>
                </a:solidFill>
                <a:latin typeface="+mn-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36" name="Picture Placeholder 31">
            <a:extLst>
              <a:ext uri="{FF2B5EF4-FFF2-40B4-BE49-F238E27FC236}">
                <a16:creationId xmlns:a16="http://schemas.microsoft.com/office/drawing/2014/main" id="{40E68EB8-B0D8-E5D4-CE19-45219E4D7038}"/>
              </a:ext>
            </a:extLst>
          </p:cNvPr>
          <p:cNvSpPr>
            <a:spLocks noGrp="1"/>
          </p:cNvSpPr>
          <p:nvPr>
            <p:ph type="pic" sz="quarter" idx="26"/>
          </p:nvPr>
        </p:nvSpPr>
        <p:spPr>
          <a:xfrm>
            <a:off x="9685057" y="1261872"/>
            <a:ext cx="1609344" cy="1609344"/>
          </a:xfrm>
          <a:solidFill>
            <a:schemeClr val="tx2">
              <a:lumMod val="60000"/>
              <a:lumOff val="40000"/>
            </a:schemeClr>
          </a:solidFill>
          <a:ln w="15875">
            <a:solidFill>
              <a:schemeClr val="bg1"/>
            </a:solidFill>
          </a:ln>
        </p:spPr>
        <p:txBody>
          <a:bodyPr rtlCol="0" anchor="ctr"/>
          <a:lstStyle>
            <a:lvl1pPr marL="0" indent="0" algn="ctr">
              <a:buNone/>
              <a:defRPr lang="en-GB" sz="1200"/>
            </a:lvl1pPr>
          </a:lstStyle>
          <a:p>
            <a:pPr rtl="0"/>
            <a:r>
              <a:rPr lang="en-US"/>
              <a:t>Click icon to add picture</a:t>
            </a:r>
            <a:endParaRPr lang="en-GB" dirty="0"/>
          </a:p>
        </p:txBody>
      </p:sp>
      <p:sp>
        <p:nvSpPr>
          <p:cNvPr id="20" name="Text Placeholder 4">
            <a:extLst>
              <a:ext uri="{FF2B5EF4-FFF2-40B4-BE49-F238E27FC236}">
                <a16:creationId xmlns:a16="http://schemas.microsoft.com/office/drawing/2014/main" id="{7D1D0610-E513-F5EA-0393-622F692CA0F2}"/>
              </a:ext>
            </a:extLst>
          </p:cNvPr>
          <p:cNvSpPr>
            <a:spLocks noGrp="1"/>
          </p:cNvSpPr>
          <p:nvPr>
            <p:ph type="body" sz="quarter" idx="3"/>
          </p:nvPr>
        </p:nvSpPr>
        <p:spPr>
          <a:xfrm>
            <a:off x="9575329" y="2889504"/>
            <a:ext cx="1828800" cy="310896"/>
          </a:xfrm>
        </p:spPr>
        <p:txBody>
          <a:bodyPr lIns="0" rIns="0" rtlCol="0" anchor="ctr"/>
          <a:lstStyle>
            <a:lvl1pPr marL="0" indent="0" algn="ctr">
              <a:lnSpc>
                <a:spcPct val="100000"/>
              </a:lnSpc>
              <a:spcBef>
                <a:spcPts val="0"/>
              </a:spcBef>
              <a:buNone/>
              <a:defRPr lang="en-GB" sz="1400" b="0">
                <a:solidFill>
                  <a:schemeClr val="accent1"/>
                </a:solidFill>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25" name="Text Placeholder 4">
            <a:extLst>
              <a:ext uri="{FF2B5EF4-FFF2-40B4-BE49-F238E27FC236}">
                <a16:creationId xmlns:a16="http://schemas.microsoft.com/office/drawing/2014/main" id="{3BF37293-4E33-5570-29ED-04EB525DD199}"/>
              </a:ext>
            </a:extLst>
          </p:cNvPr>
          <p:cNvSpPr>
            <a:spLocks noGrp="1"/>
          </p:cNvSpPr>
          <p:nvPr>
            <p:ph type="body" sz="quarter" idx="18"/>
          </p:nvPr>
        </p:nvSpPr>
        <p:spPr>
          <a:xfrm>
            <a:off x="9643909" y="3154680"/>
            <a:ext cx="1691640" cy="466344"/>
          </a:xfrm>
          <a:solidFill>
            <a:schemeClr val="accent2"/>
          </a:solidFill>
        </p:spPr>
        <p:txBody>
          <a:bodyPr lIns="0" rIns="0" rtlCol="0" anchor="t"/>
          <a:lstStyle>
            <a:lvl1pPr marL="0" indent="0" algn="ctr">
              <a:lnSpc>
                <a:spcPct val="100000"/>
              </a:lnSpc>
              <a:spcBef>
                <a:spcPts val="0"/>
              </a:spcBef>
              <a:buNone/>
              <a:defRPr lang="en-GB" sz="1200" b="0">
                <a:solidFill>
                  <a:schemeClr val="accent1"/>
                </a:solidFill>
                <a:latin typeface="+mn-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40" name="Picture Placeholder 31">
            <a:extLst>
              <a:ext uri="{FF2B5EF4-FFF2-40B4-BE49-F238E27FC236}">
                <a16:creationId xmlns:a16="http://schemas.microsoft.com/office/drawing/2014/main" id="{5993608C-B818-3AD4-B4D3-28D2DF627D0D}"/>
              </a:ext>
            </a:extLst>
          </p:cNvPr>
          <p:cNvSpPr>
            <a:spLocks noGrp="1"/>
          </p:cNvSpPr>
          <p:nvPr>
            <p:ph type="pic" sz="quarter" idx="30"/>
          </p:nvPr>
        </p:nvSpPr>
        <p:spPr>
          <a:xfrm>
            <a:off x="9685057" y="3877056"/>
            <a:ext cx="1609344" cy="1609344"/>
          </a:xfrm>
          <a:solidFill>
            <a:schemeClr val="tx2">
              <a:lumMod val="60000"/>
              <a:lumOff val="40000"/>
            </a:schemeClr>
          </a:solidFill>
          <a:ln w="15875">
            <a:solidFill>
              <a:schemeClr val="bg1"/>
            </a:solidFill>
          </a:ln>
        </p:spPr>
        <p:txBody>
          <a:bodyPr rtlCol="0" anchor="ctr"/>
          <a:lstStyle>
            <a:lvl1pPr marL="0" indent="0" algn="ctr">
              <a:buNone/>
              <a:defRPr lang="en-GB" sz="1200"/>
            </a:lvl1pPr>
          </a:lstStyle>
          <a:p>
            <a:pPr rtl="0"/>
            <a:r>
              <a:rPr lang="en-US"/>
              <a:t>Click icon to add picture</a:t>
            </a:r>
            <a:endParaRPr lang="en-GB" dirty="0"/>
          </a:p>
        </p:txBody>
      </p:sp>
      <p:sp>
        <p:nvSpPr>
          <p:cNvPr id="46" name="Text Placeholder 4">
            <a:extLst>
              <a:ext uri="{FF2B5EF4-FFF2-40B4-BE49-F238E27FC236}">
                <a16:creationId xmlns:a16="http://schemas.microsoft.com/office/drawing/2014/main" id="{0E307E95-A0E7-5F5C-DFF3-F33EF29FFC32}"/>
              </a:ext>
            </a:extLst>
          </p:cNvPr>
          <p:cNvSpPr>
            <a:spLocks noGrp="1"/>
          </p:cNvSpPr>
          <p:nvPr>
            <p:ph type="body" sz="quarter" idx="36"/>
          </p:nvPr>
        </p:nvSpPr>
        <p:spPr>
          <a:xfrm>
            <a:off x="9561613" y="5477256"/>
            <a:ext cx="1856232" cy="310896"/>
          </a:xfrm>
        </p:spPr>
        <p:txBody>
          <a:bodyPr lIns="0" rIns="0" rtlCol="0" anchor="ctr"/>
          <a:lstStyle>
            <a:lvl1pPr marL="0" indent="0" algn="ctr">
              <a:lnSpc>
                <a:spcPct val="100000"/>
              </a:lnSpc>
              <a:spcBef>
                <a:spcPts val="0"/>
              </a:spcBef>
              <a:buNone/>
              <a:defRPr lang="en-GB" sz="1400" b="0">
                <a:solidFill>
                  <a:schemeClr val="accent1"/>
                </a:solidFill>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42" name="Text Placeholder 4">
            <a:extLst>
              <a:ext uri="{FF2B5EF4-FFF2-40B4-BE49-F238E27FC236}">
                <a16:creationId xmlns:a16="http://schemas.microsoft.com/office/drawing/2014/main" id="{93D6B271-D0F0-7CDA-BE9D-BD03B6C47BAB}"/>
              </a:ext>
            </a:extLst>
          </p:cNvPr>
          <p:cNvSpPr>
            <a:spLocks noGrp="1"/>
          </p:cNvSpPr>
          <p:nvPr>
            <p:ph type="body" sz="quarter" idx="32"/>
          </p:nvPr>
        </p:nvSpPr>
        <p:spPr>
          <a:xfrm>
            <a:off x="9643909" y="5760720"/>
            <a:ext cx="1691640" cy="466344"/>
          </a:xfrm>
          <a:solidFill>
            <a:schemeClr val="accent2"/>
          </a:solidFill>
        </p:spPr>
        <p:txBody>
          <a:bodyPr lIns="0" rIns="0" rtlCol="0" anchor="t"/>
          <a:lstStyle>
            <a:lvl1pPr marL="0" indent="0" algn="ctr">
              <a:lnSpc>
                <a:spcPct val="100000"/>
              </a:lnSpc>
              <a:spcBef>
                <a:spcPts val="0"/>
              </a:spcBef>
              <a:buNone/>
              <a:defRPr lang="en-GB" sz="1200" b="0">
                <a:solidFill>
                  <a:schemeClr val="accent1"/>
                </a:solidFill>
                <a:latin typeface="+mn-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6" name="Slide Number Placeholder 5">
            <a:extLst>
              <a:ext uri="{FF2B5EF4-FFF2-40B4-BE49-F238E27FC236}">
                <a16:creationId xmlns:a16="http://schemas.microsoft.com/office/drawing/2014/main" id="{2101ABA6-5EA3-1AE9-0825-523073F786ED}"/>
              </a:ext>
            </a:extLst>
          </p:cNvPr>
          <p:cNvSpPr>
            <a:spLocks noGrp="1"/>
          </p:cNvSpPr>
          <p:nvPr>
            <p:ph type="sldNum" sz="quarter" idx="12"/>
          </p:nvPr>
        </p:nvSpPr>
        <p:spPr>
          <a:xfrm>
            <a:off x="616640" y="6517634"/>
            <a:ext cx="950258" cy="274320"/>
          </a:xfrm>
          <a:prstGeom prst="rect">
            <a:avLst/>
          </a:prstGeom>
        </p:spPr>
        <p:txBody>
          <a:bodyPr rtlCol="0"/>
          <a:lstStyle>
            <a:lvl1pPr>
              <a:defRPr lang="en-GB">
                <a:solidFill>
                  <a:schemeClr val="accent1"/>
                </a:solidFill>
              </a:defRPr>
            </a:lvl1pPr>
          </a:lstStyle>
          <a:p>
            <a:pPr rtl="0"/>
            <a:fld id="{84D792B7-0397-C047-AE12-1A03F7E3DC83}" type="slidenum">
              <a:rPr lang="en-GB" smtClean="0"/>
              <a:pPr/>
              <a:t>‹#›</a:t>
            </a:fld>
            <a:endParaRPr lang="en-GB" dirty="0"/>
          </a:p>
        </p:txBody>
      </p:sp>
      <p:sp>
        <p:nvSpPr>
          <p:cNvPr id="5" name="Footer Placeholder 4">
            <a:extLst>
              <a:ext uri="{FF2B5EF4-FFF2-40B4-BE49-F238E27FC236}">
                <a16:creationId xmlns:a16="http://schemas.microsoft.com/office/drawing/2014/main" id="{726C5317-E14C-8E61-2C1E-0430778E8A0C}"/>
              </a:ext>
            </a:extLst>
          </p:cNvPr>
          <p:cNvSpPr>
            <a:spLocks noGrp="1"/>
          </p:cNvSpPr>
          <p:nvPr>
            <p:ph type="ftr" sz="quarter" idx="11"/>
          </p:nvPr>
        </p:nvSpPr>
        <p:spPr>
          <a:xfrm>
            <a:off x="4808250" y="6517634"/>
            <a:ext cx="2572870" cy="274320"/>
          </a:xfrm>
          <a:prstGeom prst="rect">
            <a:avLst/>
          </a:prstGeom>
        </p:spPr>
        <p:txBody>
          <a:bodyPr rtlCol="0"/>
          <a:lstStyle>
            <a:lvl1pPr>
              <a:defRPr lang="en-GB">
                <a:solidFill>
                  <a:schemeClr val="accent1"/>
                </a:solidFill>
              </a:defRPr>
            </a:lvl1pPr>
          </a:lstStyle>
          <a:p>
            <a:pPr rtl="0"/>
            <a:r>
              <a:rPr lang="en-GB"/>
              <a:t>presentation title</a:t>
            </a:r>
            <a:endParaRPr lang="en-GB" dirty="0"/>
          </a:p>
        </p:txBody>
      </p:sp>
      <p:sp>
        <p:nvSpPr>
          <p:cNvPr id="4" name="Date Placeholder 3">
            <a:extLst>
              <a:ext uri="{FF2B5EF4-FFF2-40B4-BE49-F238E27FC236}">
                <a16:creationId xmlns:a16="http://schemas.microsoft.com/office/drawing/2014/main" id="{5A514D0E-ED92-E1A4-0E78-546375A0A63E}"/>
              </a:ext>
            </a:extLst>
          </p:cNvPr>
          <p:cNvSpPr>
            <a:spLocks noGrp="1"/>
          </p:cNvSpPr>
          <p:nvPr>
            <p:ph type="dt" sz="half" idx="10"/>
          </p:nvPr>
        </p:nvSpPr>
        <p:spPr/>
        <p:txBody>
          <a:bodyPr rtlCol="0"/>
          <a:lstStyle>
            <a:lvl1pPr>
              <a:defRPr lang="en-GB">
                <a:solidFill>
                  <a:schemeClr val="accent1"/>
                </a:solidFill>
              </a:defRPr>
            </a:lvl1pPr>
          </a:lstStyle>
          <a:p>
            <a:pPr rtl="0"/>
            <a:r>
              <a:rPr lang="en-GB"/>
              <a:t>20XX</a:t>
            </a:r>
            <a:endParaRPr lang="en-GB" dirty="0"/>
          </a:p>
        </p:txBody>
      </p:sp>
      <p:cxnSp>
        <p:nvCxnSpPr>
          <p:cNvPr id="7" name="Straight Connector 6">
            <a:extLst>
              <a:ext uri="{FF2B5EF4-FFF2-40B4-BE49-F238E27FC236}">
                <a16:creationId xmlns:a16="http://schemas.microsoft.com/office/drawing/2014/main" id="{BB211C01-E0D3-34B5-C635-7ED6C7C89E9C}"/>
              </a:ext>
            </a:extLst>
          </p:cNvPr>
          <p:cNvCxnSpPr>
            <a:cxnSpLocks/>
          </p:cNvCxnSpPr>
          <p:nvPr userDrawn="1"/>
        </p:nvCxnSpPr>
        <p:spPr>
          <a:xfrm>
            <a:off x="0" y="3300220"/>
            <a:ext cx="12192000" cy="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D4CCE68-630E-A4CE-AF43-3FB81EADDF21}"/>
              </a:ext>
            </a:extLst>
          </p:cNvPr>
          <p:cNvCxnSpPr>
            <a:cxnSpLocks/>
          </p:cNvCxnSpPr>
          <p:nvPr userDrawn="1"/>
        </p:nvCxnSpPr>
        <p:spPr>
          <a:xfrm>
            <a:off x="398366" y="1042465"/>
            <a:ext cx="11395267" cy="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E40AA902-F568-9A37-2C1B-1E3659DBE780}"/>
              </a:ext>
            </a:extLst>
          </p:cNvPr>
          <p:cNvCxnSpPr>
            <a:cxnSpLocks/>
          </p:cNvCxnSpPr>
          <p:nvPr userDrawn="1"/>
        </p:nvCxnSpPr>
        <p:spPr>
          <a:xfrm flipV="1">
            <a:off x="398367" y="0"/>
            <a:ext cx="0" cy="68580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794CF9AA-8029-6D34-457C-9FC583E8DFD4}"/>
              </a:ext>
            </a:extLst>
          </p:cNvPr>
          <p:cNvCxnSpPr>
            <a:cxnSpLocks/>
          </p:cNvCxnSpPr>
          <p:nvPr userDrawn="1"/>
        </p:nvCxnSpPr>
        <p:spPr>
          <a:xfrm flipV="1">
            <a:off x="11793633" y="0"/>
            <a:ext cx="0" cy="68580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94CAFEB8-8359-AC67-8760-CFF0FC604D80}"/>
              </a:ext>
            </a:extLst>
          </p:cNvPr>
          <p:cNvCxnSpPr>
            <a:cxnSpLocks/>
          </p:cNvCxnSpPr>
          <p:nvPr userDrawn="1"/>
        </p:nvCxnSpPr>
        <p:spPr>
          <a:xfrm>
            <a:off x="0" y="6439485"/>
            <a:ext cx="12192000" cy="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67E393C7-F0CA-6CFE-7A57-82D059DF9D96}"/>
              </a:ext>
            </a:extLst>
          </p:cNvPr>
          <p:cNvCxnSpPr>
            <a:cxnSpLocks/>
          </p:cNvCxnSpPr>
          <p:nvPr userDrawn="1"/>
        </p:nvCxnSpPr>
        <p:spPr>
          <a:xfrm>
            <a:off x="0" y="5915157"/>
            <a:ext cx="12192000" cy="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829725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Quote slide">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A0BD26-4C3C-C934-E3C5-C4ABD369E612}"/>
              </a:ext>
            </a:extLst>
          </p:cNvPr>
          <p:cNvSpPr>
            <a:spLocks noGrp="1"/>
          </p:cNvSpPr>
          <p:nvPr>
            <p:ph type="title"/>
          </p:nvPr>
        </p:nvSpPr>
        <p:spPr>
          <a:xfrm>
            <a:off x="941832" y="1005840"/>
            <a:ext cx="7187184" cy="4251960"/>
          </a:xfrm>
        </p:spPr>
        <p:txBody>
          <a:bodyPr rtlCol="0" anchor="b"/>
          <a:lstStyle>
            <a:lvl1pPr>
              <a:lnSpc>
                <a:spcPct val="100000"/>
              </a:lnSpc>
              <a:defRPr lang="en-GB" sz="5400"/>
            </a:lvl1pPr>
          </a:lstStyle>
          <a:p>
            <a:pPr rtl="0"/>
            <a:r>
              <a:rPr lang="en-US"/>
              <a:t>Click to edit Master title style</a:t>
            </a:r>
            <a:endParaRPr lang="en-GB"/>
          </a:p>
        </p:txBody>
      </p:sp>
      <p:sp>
        <p:nvSpPr>
          <p:cNvPr id="19" name="Subtitle 2">
            <a:extLst>
              <a:ext uri="{FF2B5EF4-FFF2-40B4-BE49-F238E27FC236}">
                <a16:creationId xmlns:a16="http://schemas.microsoft.com/office/drawing/2014/main" id="{BE3754CA-7CD5-66C6-9A94-42B6D2AEC1C0}"/>
              </a:ext>
            </a:extLst>
          </p:cNvPr>
          <p:cNvSpPr>
            <a:spLocks noGrp="1"/>
          </p:cNvSpPr>
          <p:nvPr>
            <p:ph type="subTitle" idx="1"/>
          </p:nvPr>
        </p:nvSpPr>
        <p:spPr>
          <a:xfrm>
            <a:off x="941832" y="5312664"/>
            <a:ext cx="2889504" cy="365760"/>
          </a:xfrm>
          <a:solidFill>
            <a:schemeClr val="accent3"/>
          </a:solidFill>
        </p:spPr>
        <p:txBody>
          <a:bodyPr rtlCol="0">
            <a:noAutofit/>
          </a:bodyPr>
          <a:lstStyle>
            <a:lvl1pPr marL="0" indent="0" algn="l">
              <a:buNone/>
              <a:defRPr lang="en-GB" sz="1800">
                <a:solidFill>
                  <a:schemeClr val="tx1"/>
                </a:solidFill>
                <a:latin typeface="Gill Sans Nova Light" panose="020B0302020104020203" pitchFamily="34" charset="0"/>
              </a:defRPr>
            </a:lvl1pPr>
            <a:lvl2pPr marL="457200" indent="0" algn="ctr">
              <a:buNone/>
              <a:defRPr lang="en-GB" sz="2000"/>
            </a:lvl2pPr>
            <a:lvl3pPr marL="914400" indent="0" algn="ctr">
              <a:buNone/>
              <a:defRPr lang="en-GB" sz="1800"/>
            </a:lvl3pPr>
            <a:lvl4pPr marL="1371600" indent="0" algn="ctr">
              <a:buNone/>
              <a:defRPr lang="en-GB" sz="1600"/>
            </a:lvl4pPr>
            <a:lvl5pPr marL="1828800" indent="0" algn="ctr">
              <a:buNone/>
              <a:defRPr lang="en-GB" sz="1600"/>
            </a:lvl5pPr>
            <a:lvl6pPr marL="2286000" indent="0" algn="ctr">
              <a:buNone/>
              <a:defRPr lang="en-GB" sz="1600"/>
            </a:lvl6pPr>
            <a:lvl7pPr marL="2743200" indent="0" algn="ctr">
              <a:buNone/>
              <a:defRPr lang="en-GB" sz="1600"/>
            </a:lvl7pPr>
            <a:lvl8pPr marL="3200400" indent="0" algn="ctr">
              <a:buNone/>
              <a:defRPr lang="en-GB" sz="1600"/>
            </a:lvl8pPr>
            <a:lvl9pPr marL="3657600" indent="0" algn="ctr">
              <a:buNone/>
              <a:defRPr lang="en-GB" sz="1600"/>
            </a:lvl9pPr>
          </a:lstStyle>
          <a:p>
            <a:pPr rtl="0"/>
            <a:r>
              <a:rPr lang="en-US"/>
              <a:t>Click to edit Master subtitle style</a:t>
            </a:r>
            <a:endParaRPr lang="en-GB"/>
          </a:p>
        </p:txBody>
      </p:sp>
      <p:sp>
        <p:nvSpPr>
          <p:cNvPr id="23" name="Picture Placeholder 22">
            <a:extLst>
              <a:ext uri="{FF2B5EF4-FFF2-40B4-BE49-F238E27FC236}">
                <a16:creationId xmlns:a16="http://schemas.microsoft.com/office/drawing/2014/main" id="{47150B01-E47B-1FE6-D289-46641618F640}"/>
              </a:ext>
            </a:extLst>
          </p:cNvPr>
          <p:cNvSpPr>
            <a:spLocks noGrp="1"/>
          </p:cNvSpPr>
          <p:nvPr>
            <p:ph type="pic" sz="quarter" idx="13"/>
          </p:nvPr>
        </p:nvSpPr>
        <p:spPr>
          <a:xfrm>
            <a:off x="8937714" y="1028362"/>
            <a:ext cx="2451100" cy="4800597"/>
          </a:xfrm>
          <a:ln w="15875">
            <a:solidFill>
              <a:schemeClr val="tx1"/>
            </a:solidFill>
          </a:ln>
        </p:spPr>
        <p:txBody>
          <a:bodyPr rtlCol="0" anchor="ctr"/>
          <a:lstStyle>
            <a:lvl1pPr marL="0" indent="0" algn="ctr">
              <a:buNone/>
              <a:defRPr lang="en-GB" sz="1800"/>
            </a:lvl1pPr>
          </a:lstStyle>
          <a:p>
            <a:pPr rtl="0"/>
            <a:r>
              <a:rPr lang="en-US"/>
              <a:t>Click icon to add picture</a:t>
            </a:r>
            <a:endParaRPr lang="en-GB" dirty="0"/>
          </a:p>
        </p:txBody>
      </p:sp>
      <p:sp>
        <p:nvSpPr>
          <p:cNvPr id="6" name="Slide Number Placeholder 5">
            <a:extLst>
              <a:ext uri="{FF2B5EF4-FFF2-40B4-BE49-F238E27FC236}">
                <a16:creationId xmlns:a16="http://schemas.microsoft.com/office/drawing/2014/main" id="{2101ABA6-5EA3-1AE9-0825-523073F786ED}"/>
              </a:ext>
            </a:extLst>
          </p:cNvPr>
          <p:cNvSpPr>
            <a:spLocks noGrp="1"/>
          </p:cNvSpPr>
          <p:nvPr>
            <p:ph type="sldNum" sz="quarter" idx="12"/>
          </p:nvPr>
        </p:nvSpPr>
        <p:spPr>
          <a:xfrm>
            <a:off x="616640" y="6517634"/>
            <a:ext cx="950258" cy="274320"/>
          </a:xfrm>
          <a:prstGeom prst="rect">
            <a:avLst/>
          </a:prstGeom>
        </p:spPr>
        <p:txBody>
          <a:bodyPr rtlCol="0"/>
          <a:lstStyle>
            <a:lvl1pPr>
              <a:defRPr lang="en-GB">
                <a:solidFill>
                  <a:schemeClr val="tx1"/>
                </a:solidFill>
              </a:defRPr>
            </a:lvl1pPr>
          </a:lstStyle>
          <a:p>
            <a:pPr rtl="0"/>
            <a:fld id="{84D792B7-0397-C047-AE12-1A03F7E3DC83}" type="slidenum">
              <a:rPr lang="en-GB" smtClean="0"/>
              <a:pPr/>
              <a:t>‹#›</a:t>
            </a:fld>
            <a:endParaRPr lang="en-GB" dirty="0"/>
          </a:p>
        </p:txBody>
      </p:sp>
      <p:sp>
        <p:nvSpPr>
          <p:cNvPr id="5" name="Footer Placeholder 4">
            <a:extLst>
              <a:ext uri="{FF2B5EF4-FFF2-40B4-BE49-F238E27FC236}">
                <a16:creationId xmlns:a16="http://schemas.microsoft.com/office/drawing/2014/main" id="{726C5317-E14C-8E61-2C1E-0430778E8A0C}"/>
              </a:ext>
            </a:extLst>
          </p:cNvPr>
          <p:cNvSpPr>
            <a:spLocks noGrp="1"/>
          </p:cNvSpPr>
          <p:nvPr>
            <p:ph type="ftr" sz="quarter" idx="11"/>
          </p:nvPr>
        </p:nvSpPr>
        <p:spPr>
          <a:xfrm>
            <a:off x="4808250" y="6517634"/>
            <a:ext cx="2572870" cy="274320"/>
          </a:xfrm>
          <a:prstGeom prst="rect">
            <a:avLst/>
          </a:prstGeom>
        </p:spPr>
        <p:txBody>
          <a:bodyPr rtlCol="0"/>
          <a:lstStyle>
            <a:lvl1pPr>
              <a:defRPr lang="en-GB">
                <a:solidFill>
                  <a:schemeClr val="tx1"/>
                </a:solidFill>
              </a:defRPr>
            </a:lvl1pPr>
          </a:lstStyle>
          <a:p>
            <a:pPr rtl="0"/>
            <a:r>
              <a:rPr lang="en-GB"/>
              <a:t>presentation title</a:t>
            </a:r>
          </a:p>
        </p:txBody>
      </p:sp>
      <p:sp>
        <p:nvSpPr>
          <p:cNvPr id="4" name="Date Placeholder 3">
            <a:extLst>
              <a:ext uri="{FF2B5EF4-FFF2-40B4-BE49-F238E27FC236}">
                <a16:creationId xmlns:a16="http://schemas.microsoft.com/office/drawing/2014/main" id="{5A514D0E-ED92-E1A4-0E78-546375A0A63E}"/>
              </a:ext>
            </a:extLst>
          </p:cNvPr>
          <p:cNvSpPr>
            <a:spLocks noGrp="1"/>
          </p:cNvSpPr>
          <p:nvPr>
            <p:ph type="dt" sz="half" idx="10"/>
          </p:nvPr>
        </p:nvSpPr>
        <p:spPr/>
        <p:txBody>
          <a:bodyPr rtlCol="0"/>
          <a:lstStyle>
            <a:lvl1pPr>
              <a:defRPr lang="en-GB">
                <a:solidFill>
                  <a:schemeClr val="tx1"/>
                </a:solidFill>
              </a:defRPr>
            </a:lvl1pPr>
          </a:lstStyle>
          <a:p>
            <a:pPr rtl="0"/>
            <a:r>
              <a:rPr lang="en-GB"/>
              <a:t>20XX</a:t>
            </a:r>
            <a:endParaRPr lang="en-GB" dirty="0"/>
          </a:p>
        </p:txBody>
      </p:sp>
      <p:cxnSp>
        <p:nvCxnSpPr>
          <p:cNvPr id="8" name="Straight Connector 7">
            <a:extLst>
              <a:ext uri="{FF2B5EF4-FFF2-40B4-BE49-F238E27FC236}">
                <a16:creationId xmlns:a16="http://schemas.microsoft.com/office/drawing/2014/main" id="{52C5A325-67B4-EB21-61D9-11A62C1149D0}"/>
              </a:ext>
            </a:extLst>
          </p:cNvPr>
          <p:cNvCxnSpPr>
            <a:cxnSpLocks/>
          </p:cNvCxnSpPr>
          <p:nvPr userDrawn="1"/>
        </p:nvCxnSpPr>
        <p:spPr>
          <a:xfrm>
            <a:off x="0" y="395159"/>
            <a:ext cx="12192000"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7966DF71-8DDC-0AE8-6067-6C8BDF66AEE6}"/>
              </a:ext>
            </a:extLst>
          </p:cNvPr>
          <p:cNvCxnSpPr>
            <a:cxnSpLocks/>
          </p:cNvCxnSpPr>
          <p:nvPr userDrawn="1"/>
        </p:nvCxnSpPr>
        <p:spPr>
          <a:xfrm>
            <a:off x="0" y="6439485"/>
            <a:ext cx="12192000"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8D53E1C8-4CA4-75B1-C371-4A379986E7A8}"/>
              </a:ext>
            </a:extLst>
          </p:cNvPr>
          <p:cNvCxnSpPr>
            <a:cxnSpLocks/>
          </p:cNvCxnSpPr>
          <p:nvPr userDrawn="1"/>
        </p:nvCxnSpPr>
        <p:spPr>
          <a:xfrm flipV="1">
            <a:off x="398367" y="0"/>
            <a:ext cx="0" cy="685800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774A3361-4A2D-2ED2-946A-46EA9B3FCC96}"/>
              </a:ext>
            </a:extLst>
          </p:cNvPr>
          <p:cNvCxnSpPr>
            <a:cxnSpLocks/>
          </p:cNvCxnSpPr>
          <p:nvPr userDrawn="1"/>
        </p:nvCxnSpPr>
        <p:spPr>
          <a:xfrm flipV="1">
            <a:off x="11793633" y="0"/>
            <a:ext cx="0" cy="685800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99A1A3AD-F519-2787-F127-4698F8E5CA39}"/>
              </a:ext>
            </a:extLst>
          </p:cNvPr>
          <p:cNvCxnSpPr>
            <a:cxnSpLocks/>
          </p:cNvCxnSpPr>
          <p:nvPr userDrawn="1"/>
        </p:nvCxnSpPr>
        <p:spPr>
          <a:xfrm>
            <a:off x="0" y="5516519"/>
            <a:ext cx="914400"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65322AF-E7A0-773B-0886-72337FA4AC8E}"/>
              </a:ext>
            </a:extLst>
          </p:cNvPr>
          <p:cNvCxnSpPr>
            <a:cxnSpLocks/>
            <a:stCxn id="19" idx="3"/>
          </p:cNvCxnSpPr>
          <p:nvPr userDrawn="1"/>
        </p:nvCxnSpPr>
        <p:spPr>
          <a:xfrm>
            <a:off x="3831336" y="5495544"/>
            <a:ext cx="8360664"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31443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Multiple content">
    <p:bg>
      <p:bgPr>
        <a:solidFill>
          <a:schemeClr val="accent1"/>
        </a:solidFill>
        <a:effectLst/>
      </p:bgPr>
    </p:bg>
    <p:spTree>
      <p:nvGrpSpPr>
        <p:cNvPr id="1" name=""/>
        <p:cNvGrpSpPr/>
        <p:nvPr/>
      </p:nvGrpSpPr>
      <p:grpSpPr>
        <a:xfrm>
          <a:off x="0" y="0"/>
          <a:ext cx="0" cy="0"/>
          <a:chOff x="0" y="0"/>
          <a:chExt cx="0" cy="0"/>
        </a:xfrm>
      </p:grpSpPr>
      <p:sp>
        <p:nvSpPr>
          <p:cNvPr id="40" name="Picture Placeholder 39">
            <a:extLst>
              <a:ext uri="{FF2B5EF4-FFF2-40B4-BE49-F238E27FC236}">
                <a16:creationId xmlns:a16="http://schemas.microsoft.com/office/drawing/2014/main" id="{5CCC7076-FFA4-750E-431A-0BE2B1B6F2EB}"/>
              </a:ext>
            </a:extLst>
          </p:cNvPr>
          <p:cNvSpPr>
            <a:spLocks noGrp="1"/>
          </p:cNvSpPr>
          <p:nvPr>
            <p:ph type="pic" sz="quarter" idx="20"/>
          </p:nvPr>
        </p:nvSpPr>
        <p:spPr>
          <a:xfrm>
            <a:off x="547796" y="1652080"/>
            <a:ext cx="4406901" cy="3124681"/>
          </a:xfrm>
          <a:ln w="15875">
            <a:solidFill>
              <a:schemeClr val="tx1"/>
            </a:solidFill>
          </a:ln>
        </p:spPr>
        <p:txBody>
          <a:bodyPr rtlCol="0" anchor="ctr"/>
          <a:lstStyle>
            <a:lvl1pPr marL="0" indent="0" algn="ctr">
              <a:buNone/>
              <a:defRPr lang="en-GB" sz="1800"/>
            </a:lvl1pPr>
          </a:lstStyle>
          <a:p>
            <a:pPr rtl="0"/>
            <a:r>
              <a:rPr lang="en-US"/>
              <a:t>Click icon to add picture</a:t>
            </a:r>
            <a:endParaRPr lang="en-GB" dirty="0"/>
          </a:p>
        </p:txBody>
      </p:sp>
      <p:cxnSp>
        <p:nvCxnSpPr>
          <p:cNvPr id="9" name="Straight Connector 8">
            <a:extLst>
              <a:ext uri="{FF2B5EF4-FFF2-40B4-BE49-F238E27FC236}">
                <a16:creationId xmlns:a16="http://schemas.microsoft.com/office/drawing/2014/main" id="{EBF410FA-6919-A95F-E465-F3650BC704A5}"/>
              </a:ext>
            </a:extLst>
          </p:cNvPr>
          <p:cNvCxnSpPr>
            <a:cxnSpLocks/>
          </p:cNvCxnSpPr>
          <p:nvPr userDrawn="1"/>
        </p:nvCxnSpPr>
        <p:spPr>
          <a:xfrm>
            <a:off x="0" y="1037308"/>
            <a:ext cx="12192000"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056D016C-FD2C-0B4B-A727-8A7CAF4A9846}"/>
              </a:ext>
            </a:extLst>
          </p:cNvPr>
          <p:cNvCxnSpPr>
            <a:cxnSpLocks/>
          </p:cNvCxnSpPr>
          <p:nvPr userDrawn="1"/>
        </p:nvCxnSpPr>
        <p:spPr>
          <a:xfrm flipV="1">
            <a:off x="5476731" y="1037308"/>
            <a:ext cx="0" cy="5402177"/>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7A79FE8F-AD7E-5CA6-4AC2-165DA0C9BEF5}"/>
              </a:ext>
            </a:extLst>
          </p:cNvPr>
          <p:cNvCxnSpPr>
            <a:cxnSpLocks/>
          </p:cNvCxnSpPr>
          <p:nvPr userDrawn="1"/>
        </p:nvCxnSpPr>
        <p:spPr>
          <a:xfrm flipV="1">
            <a:off x="8792556" y="1027906"/>
            <a:ext cx="0" cy="5411579"/>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31AA6A48-79F7-A000-AA19-3EB390EBAFAF}"/>
              </a:ext>
            </a:extLst>
          </p:cNvPr>
          <p:cNvCxnSpPr>
            <a:cxnSpLocks/>
          </p:cNvCxnSpPr>
          <p:nvPr userDrawn="1"/>
        </p:nvCxnSpPr>
        <p:spPr>
          <a:xfrm>
            <a:off x="5476731" y="3833413"/>
            <a:ext cx="6715269"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1D2FB9E0-941D-A849-6C69-C8A3BDD784D2}"/>
              </a:ext>
            </a:extLst>
          </p:cNvPr>
          <p:cNvCxnSpPr>
            <a:cxnSpLocks/>
          </p:cNvCxnSpPr>
          <p:nvPr userDrawn="1"/>
        </p:nvCxnSpPr>
        <p:spPr>
          <a:xfrm>
            <a:off x="0" y="6439485"/>
            <a:ext cx="12192000"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95A0BD26-4C3C-C934-E3C5-C4ABD369E612}"/>
              </a:ext>
            </a:extLst>
          </p:cNvPr>
          <p:cNvSpPr>
            <a:spLocks noGrp="1"/>
          </p:cNvSpPr>
          <p:nvPr>
            <p:ph type="title"/>
          </p:nvPr>
        </p:nvSpPr>
        <p:spPr>
          <a:xfrm>
            <a:off x="467868" y="54864"/>
            <a:ext cx="11256264" cy="969264"/>
          </a:xfrm>
        </p:spPr>
        <p:txBody>
          <a:bodyPr rtlCol="0"/>
          <a:lstStyle>
            <a:lvl1pPr algn="ctr">
              <a:defRPr lang="en-GB"/>
            </a:lvl1pPr>
          </a:lstStyle>
          <a:p>
            <a:pPr rtl="0"/>
            <a:r>
              <a:rPr lang="en-US"/>
              <a:t>Click to edit Master title style</a:t>
            </a:r>
            <a:endParaRPr lang="en-GB"/>
          </a:p>
        </p:txBody>
      </p:sp>
      <p:sp>
        <p:nvSpPr>
          <p:cNvPr id="3" name="Content Placeholder 2">
            <a:extLst>
              <a:ext uri="{FF2B5EF4-FFF2-40B4-BE49-F238E27FC236}">
                <a16:creationId xmlns:a16="http://schemas.microsoft.com/office/drawing/2014/main" id="{D53F374C-57DC-E207-D494-6986428A2D60}"/>
              </a:ext>
            </a:extLst>
          </p:cNvPr>
          <p:cNvSpPr>
            <a:spLocks noGrp="1"/>
          </p:cNvSpPr>
          <p:nvPr>
            <p:ph idx="1"/>
          </p:nvPr>
        </p:nvSpPr>
        <p:spPr>
          <a:xfrm>
            <a:off x="9023483" y="1802860"/>
            <a:ext cx="2843784" cy="1827340"/>
          </a:xfrm>
        </p:spPr>
        <p:txBody>
          <a:bodyPr rtlCol="0"/>
          <a:lstStyle>
            <a:lvl1pPr marL="0" indent="0">
              <a:lnSpc>
                <a:spcPct val="100000"/>
              </a:lnSpc>
              <a:spcBef>
                <a:spcPts val="0"/>
              </a:spcBef>
              <a:buNone/>
              <a:defRPr lang="en-GB" sz="1800"/>
            </a:lvl1pPr>
          </a:lstStyle>
          <a:p>
            <a:pPr lvl="0" rtl="0"/>
            <a:r>
              <a:rPr lang="en-US"/>
              <a:t>Click to edit Master text styles</a:t>
            </a:r>
          </a:p>
        </p:txBody>
      </p:sp>
      <p:sp>
        <p:nvSpPr>
          <p:cNvPr id="4" name="Date Placeholder 3">
            <a:extLst>
              <a:ext uri="{FF2B5EF4-FFF2-40B4-BE49-F238E27FC236}">
                <a16:creationId xmlns:a16="http://schemas.microsoft.com/office/drawing/2014/main" id="{5A514D0E-ED92-E1A4-0E78-546375A0A63E}"/>
              </a:ext>
            </a:extLst>
          </p:cNvPr>
          <p:cNvSpPr>
            <a:spLocks noGrp="1"/>
          </p:cNvSpPr>
          <p:nvPr>
            <p:ph type="dt" sz="half" idx="10"/>
          </p:nvPr>
        </p:nvSpPr>
        <p:spPr/>
        <p:txBody>
          <a:bodyPr rtlCol="0"/>
          <a:lstStyle>
            <a:defPPr>
              <a:defRPr lang="en-GB"/>
            </a:defPPr>
          </a:lstStyle>
          <a:p>
            <a:pPr rtl="0"/>
            <a:r>
              <a:rPr lang="en-GB"/>
              <a:t>20XX</a:t>
            </a:r>
            <a:endParaRPr lang="en-GB" dirty="0"/>
          </a:p>
        </p:txBody>
      </p:sp>
      <p:sp>
        <p:nvSpPr>
          <p:cNvPr id="5" name="Footer Placeholder 4">
            <a:extLst>
              <a:ext uri="{FF2B5EF4-FFF2-40B4-BE49-F238E27FC236}">
                <a16:creationId xmlns:a16="http://schemas.microsoft.com/office/drawing/2014/main" id="{726C5317-E14C-8E61-2C1E-0430778E8A0C}"/>
              </a:ext>
            </a:extLst>
          </p:cNvPr>
          <p:cNvSpPr>
            <a:spLocks noGrp="1"/>
          </p:cNvSpPr>
          <p:nvPr>
            <p:ph type="ftr" sz="quarter" idx="11"/>
          </p:nvPr>
        </p:nvSpPr>
        <p:spPr>
          <a:xfrm>
            <a:off x="4808250" y="6517634"/>
            <a:ext cx="2572870" cy="274320"/>
          </a:xfrm>
          <a:prstGeom prst="rect">
            <a:avLst/>
          </a:prstGeom>
        </p:spPr>
        <p:txBody>
          <a:bodyPr rtlCol="0"/>
          <a:lstStyle>
            <a:defPPr>
              <a:defRPr lang="en-GB"/>
            </a:defPPr>
          </a:lstStyle>
          <a:p>
            <a:pPr rtl="0"/>
            <a:r>
              <a:rPr lang="en-GB"/>
              <a:t>presentation title</a:t>
            </a:r>
            <a:endParaRPr lang="en-GB" dirty="0"/>
          </a:p>
        </p:txBody>
      </p:sp>
      <p:sp>
        <p:nvSpPr>
          <p:cNvPr id="6" name="Slide Number Placeholder 5">
            <a:extLst>
              <a:ext uri="{FF2B5EF4-FFF2-40B4-BE49-F238E27FC236}">
                <a16:creationId xmlns:a16="http://schemas.microsoft.com/office/drawing/2014/main" id="{2101ABA6-5EA3-1AE9-0825-523073F786ED}"/>
              </a:ext>
            </a:extLst>
          </p:cNvPr>
          <p:cNvSpPr>
            <a:spLocks noGrp="1"/>
          </p:cNvSpPr>
          <p:nvPr>
            <p:ph type="sldNum" sz="quarter" idx="12"/>
          </p:nvPr>
        </p:nvSpPr>
        <p:spPr>
          <a:xfrm>
            <a:off x="616640" y="6517634"/>
            <a:ext cx="950258" cy="274320"/>
          </a:xfrm>
          <a:prstGeom prst="rect">
            <a:avLst/>
          </a:prstGeom>
        </p:spPr>
        <p:txBody>
          <a:bodyPr rtlCol="0"/>
          <a:lstStyle>
            <a:defPPr>
              <a:defRPr lang="en-GB"/>
            </a:defPPr>
          </a:lstStyle>
          <a:p>
            <a:pPr rtl="0"/>
            <a:fld id="{84D792B7-0397-C047-AE12-1A03F7E3DC83}" type="slidenum">
              <a:rPr lang="en-GB" smtClean="0"/>
              <a:t>‹#›</a:t>
            </a:fld>
            <a:endParaRPr lang="en-GB" dirty="0"/>
          </a:p>
        </p:txBody>
      </p:sp>
      <p:sp>
        <p:nvSpPr>
          <p:cNvPr id="29" name="Content Placeholder 2">
            <a:extLst>
              <a:ext uri="{FF2B5EF4-FFF2-40B4-BE49-F238E27FC236}">
                <a16:creationId xmlns:a16="http://schemas.microsoft.com/office/drawing/2014/main" id="{F9E7CC0C-0A82-6C16-C499-CE38E6A5E1A6}"/>
              </a:ext>
            </a:extLst>
          </p:cNvPr>
          <p:cNvSpPr>
            <a:spLocks noGrp="1"/>
          </p:cNvSpPr>
          <p:nvPr>
            <p:ph idx="13"/>
          </p:nvPr>
        </p:nvSpPr>
        <p:spPr>
          <a:xfrm>
            <a:off x="5634474" y="1802860"/>
            <a:ext cx="2843784" cy="1827340"/>
          </a:xfrm>
        </p:spPr>
        <p:txBody>
          <a:bodyPr rtlCol="0"/>
          <a:lstStyle>
            <a:lvl1pPr marL="0" indent="0">
              <a:lnSpc>
                <a:spcPct val="100000"/>
              </a:lnSpc>
              <a:spcBef>
                <a:spcPts val="0"/>
              </a:spcBef>
              <a:buNone/>
              <a:defRPr lang="en-GB" sz="1800"/>
            </a:lvl1pPr>
          </a:lstStyle>
          <a:p>
            <a:pPr lvl="0" rtl="0"/>
            <a:r>
              <a:rPr lang="en-US"/>
              <a:t>Click to edit Master text styles</a:t>
            </a:r>
          </a:p>
        </p:txBody>
      </p:sp>
      <p:sp>
        <p:nvSpPr>
          <p:cNvPr id="31" name="Text Placeholder 30">
            <a:extLst>
              <a:ext uri="{FF2B5EF4-FFF2-40B4-BE49-F238E27FC236}">
                <a16:creationId xmlns:a16="http://schemas.microsoft.com/office/drawing/2014/main" id="{57CEC54D-1FD6-3F78-8B9D-D145F9B1C3F3}"/>
              </a:ext>
            </a:extLst>
          </p:cNvPr>
          <p:cNvSpPr>
            <a:spLocks noGrp="1"/>
          </p:cNvSpPr>
          <p:nvPr>
            <p:ph type="body" sz="quarter" idx="14"/>
          </p:nvPr>
        </p:nvSpPr>
        <p:spPr>
          <a:xfrm>
            <a:off x="5634474" y="1279472"/>
            <a:ext cx="2843784" cy="466344"/>
          </a:xfrm>
        </p:spPr>
        <p:txBody>
          <a:bodyPr rtlCol="0"/>
          <a:lstStyle>
            <a:lvl1pPr marL="0" indent="0">
              <a:lnSpc>
                <a:spcPct val="100000"/>
              </a:lnSpc>
              <a:spcBef>
                <a:spcPts val="0"/>
              </a:spcBef>
              <a:buNone/>
              <a:defRPr lang="en-GB" sz="2400">
                <a:latin typeface="+mj-lt"/>
              </a:defRPr>
            </a:lvl1pPr>
          </a:lstStyle>
          <a:p>
            <a:pPr lvl="0" rtl="0"/>
            <a:r>
              <a:rPr lang="en-US"/>
              <a:t>Click to edit Master text styles</a:t>
            </a:r>
          </a:p>
        </p:txBody>
      </p:sp>
      <p:sp>
        <p:nvSpPr>
          <p:cNvPr id="32" name="Text Placeholder 30">
            <a:extLst>
              <a:ext uri="{FF2B5EF4-FFF2-40B4-BE49-F238E27FC236}">
                <a16:creationId xmlns:a16="http://schemas.microsoft.com/office/drawing/2014/main" id="{A61EC6ED-86B0-89B9-F4F3-A17A7F150D11}"/>
              </a:ext>
            </a:extLst>
          </p:cNvPr>
          <p:cNvSpPr>
            <a:spLocks noGrp="1"/>
          </p:cNvSpPr>
          <p:nvPr>
            <p:ph type="body" sz="quarter" idx="15"/>
          </p:nvPr>
        </p:nvSpPr>
        <p:spPr>
          <a:xfrm>
            <a:off x="9023483" y="1278001"/>
            <a:ext cx="2843784" cy="466344"/>
          </a:xfrm>
        </p:spPr>
        <p:txBody>
          <a:bodyPr rtlCol="0"/>
          <a:lstStyle>
            <a:lvl1pPr marL="0" indent="0">
              <a:lnSpc>
                <a:spcPct val="100000"/>
              </a:lnSpc>
              <a:spcBef>
                <a:spcPts val="0"/>
              </a:spcBef>
              <a:buNone/>
              <a:defRPr lang="en-GB" sz="2400">
                <a:latin typeface="+mj-lt"/>
              </a:defRPr>
            </a:lvl1pPr>
          </a:lstStyle>
          <a:p>
            <a:pPr lvl="0" rtl="0"/>
            <a:r>
              <a:rPr lang="en-US"/>
              <a:t>Click to edit Master text styles</a:t>
            </a:r>
          </a:p>
        </p:txBody>
      </p:sp>
      <p:sp>
        <p:nvSpPr>
          <p:cNvPr id="33" name="Content Placeholder 2">
            <a:extLst>
              <a:ext uri="{FF2B5EF4-FFF2-40B4-BE49-F238E27FC236}">
                <a16:creationId xmlns:a16="http://schemas.microsoft.com/office/drawing/2014/main" id="{3D51AA82-3529-805D-5461-E1C5DC523EBF}"/>
              </a:ext>
            </a:extLst>
          </p:cNvPr>
          <p:cNvSpPr>
            <a:spLocks noGrp="1"/>
          </p:cNvSpPr>
          <p:nvPr>
            <p:ph idx="16"/>
          </p:nvPr>
        </p:nvSpPr>
        <p:spPr>
          <a:xfrm>
            <a:off x="9023483" y="4599432"/>
            <a:ext cx="2843784" cy="1645950"/>
          </a:xfrm>
        </p:spPr>
        <p:txBody>
          <a:bodyPr rtlCol="0"/>
          <a:lstStyle>
            <a:lvl1pPr marL="0" indent="0">
              <a:lnSpc>
                <a:spcPct val="100000"/>
              </a:lnSpc>
              <a:spcBef>
                <a:spcPts val="0"/>
              </a:spcBef>
              <a:buNone/>
              <a:defRPr lang="en-GB" sz="1800"/>
            </a:lvl1pPr>
          </a:lstStyle>
          <a:p>
            <a:pPr lvl="0" rtl="0"/>
            <a:r>
              <a:rPr lang="en-US"/>
              <a:t>Click to edit Master text styles</a:t>
            </a:r>
          </a:p>
        </p:txBody>
      </p:sp>
      <p:sp>
        <p:nvSpPr>
          <p:cNvPr id="34" name="Content Placeholder 2">
            <a:extLst>
              <a:ext uri="{FF2B5EF4-FFF2-40B4-BE49-F238E27FC236}">
                <a16:creationId xmlns:a16="http://schemas.microsoft.com/office/drawing/2014/main" id="{52A58E13-B509-86DD-D9FA-FE6B76B706CE}"/>
              </a:ext>
            </a:extLst>
          </p:cNvPr>
          <p:cNvSpPr>
            <a:spLocks noGrp="1"/>
          </p:cNvSpPr>
          <p:nvPr>
            <p:ph idx="17"/>
          </p:nvPr>
        </p:nvSpPr>
        <p:spPr>
          <a:xfrm>
            <a:off x="5634474" y="4599432"/>
            <a:ext cx="2843784" cy="1645950"/>
          </a:xfrm>
        </p:spPr>
        <p:txBody>
          <a:bodyPr rtlCol="0"/>
          <a:lstStyle>
            <a:lvl1pPr marL="0" indent="0">
              <a:lnSpc>
                <a:spcPct val="100000"/>
              </a:lnSpc>
              <a:spcBef>
                <a:spcPts val="0"/>
              </a:spcBef>
              <a:buNone/>
              <a:defRPr lang="en-GB" sz="1800"/>
            </a:lvl1pPr>
          </a:lstStyle>
          <a:p>
            <a:pPr lvl="0" rtl="0"/>
            <a:r>
              <a:rPr lang="en-US"/>
              <a:t>Click to edit Master text styles</a:t>
            </a:r>
          </a:p>
        </p:txBody>
      </p:sp>
      <p:sp>
        <p:nvSpPr>
          <p:cNvPr id="35" name="Text Placeholder 30">
            <a:extLst>
              <a:ext uri="{FF2B5EF4-FFF2-40B4-BE49-F238E27FC236}">
                <a16:creationId xmlns:a16="http://schemas.microsoft.com/office/drawing/2014/main" id="{D3275BA4-1A29-81A8-890F-A2019D6AD1A2}"/>
              </a:ext>
            </a:extLst>
          </p:cNvPr>
          <p:cNvSpPr>
            <a:spLocks noGrp="1"/>
          </p:cNvSpPr>
          <p:nvPr>
            <p:ph type="body" sz="quarter" idx="18"/>
          </p:nvPr>
        </p:nvSpPr>
        <p:spPr>
          <a:xfrm>
            <a:off x="5634474" y="4078224"/>
            <a:ext cx="2843784" cy="466344"/>
          </a:xfrm>
        </p:spPr>
        <p:txBody>
          <a:bodyPr rtlCol="0"/>
          <a:lstStyle>
            <a:lvl1pPr marL="0" indent="0">
              <a:lnSpc>
                <a:spcPct val="100000"/>
              </a:lnSpc>
              <a:spcBef>
                <a:spcPts val="0"/>
              </a:spcBef>
              <a:buNone/>
              <a:defRPr lang="en-GB" sz="2400">
                <a:latin typeface="+mj-lt"/>
              </a:defRPr>
            </a:lvl1pPr>
          </a:lstStyle>
          <a:p>
            <a:pPr lvl="0" rtl="0"/>
            <a:r>
              <a:rPr lang="en-US"/>
              <a:t>Click to edit Master text styles</a:t>
            </a:r>
          </a:p>
        </p:txBody>
      </p:sp>
      <p:sp>
        <p:nvSpPr>
          <p:cNvPr id="36" name="Text Placeholder 30">
            <a:extLst>
              <a:ext uri="{FF2B5EF4-FFF2-40B4-BE49-F238E27FC236}">
                <a16:creationId xmlns:a16="http://schemas.microsoft.com/office/drawing/2014/main" id="{97742C31-A952-F092-74D6-5D432DBE4955}"/>
              </a:ext>
            </a:extLst>
          </p:cNvPr>
          <p:cNvSpPr>
            <a:spLocks noGrp="1"/>
          </p:cNvSpPr>
          <p:nvPr>
            <p:ph type="body" sz="quarter" idx="19"/>
          </p:nvPr>
        </p:nvSpPr>
        <p:spPr>
          <a:xfrm>
            <a:off x="9023483" y="4078224"/>
            <a:ext cx="2843784" cy="466344"/>
          </a:xfrm>
        </p:spPr>
        <p:txBody>
          <a:bodyPr rtlCol="0"/>
          <a:lstStyle>
            <a:lvl1pPr marL="0" indent="0">
              <a:lnSpc>
                <a:spcPct val="100000"/>
              </a:lnSpc>
              <a:spcBef>
                <a:spcPts val="0"/>
              </a:spcBef>
              <a:buNone/>
              <a:defRPr lang="en-GB" sz="2400">
                <a:latin typeface="+mj-lt"/>
              </a:defRPr>
            </a:lvl1pPr>
          </a:lstStyle>
          <a:p>
            <a:pPr lvl="0" rtl="0"/>
            <a:r>
              <a:rPr lang="en-US"/>
              <a:t>Click to edit Master text styles</a:t>
            </a:r>
          </a:p>
        </p:txBody>
      </p:sp>
      <p:sp>
        <p:nvSpPr>
          <p:cNvPr id="41" name="Content Placeholder 2">
            <a:extLst>
              <a:ext uri="{FF2B5EF4-FFF2-40B4-BE49-F238E27FC236}">
                <a16:creationId xmlns:a16="http://schemas.microsoft.com/office/drawing/2014/main" id="{1AF03A42-3FAC-6EF4-3C19-01EADE20F3D9}"/>
              </a:ext>
            </a:extLst>
          </p:cNvPr>
          <p:cNvSpPr>
            <a:spLocks noGrp="1"/>
          </p:cNvSpPr>
          <p:nvPr>
            <p:ph idx="21"/>
          </p:nvPr>
        </p:nvSpPr>
        <p:spPr>
          <a:xfrm>
            <a:off x="1207008" y="5788152"/>
            <a:ext cx="3858768" cy="532461"/>
          </a:xfrm>
        </p:spPr>
        <p:txBody>
          <a:bodyPr rtlCol="0"/>
          <a:lstStyle>
            <a:lvl1pPr marL="0" indent="0">
              <a:lnSpc>
                <a:spcPct val="100000"/>
              </a:lnSpc>
              <a:spcBef>
                <a:spcPts val="0"/>
              </a:spcBef>
              <a:buNone/>
              <a:defRPr lang="en-GB" sz="1800"/>
            </a:lvl1pPr>
          </a:lstStyle>
          <a:p>
            <a:pPr lvl="0" rtl="0"/>
            <a:r>
              <a:rPr lang="en-US"/>
              <a:t>Click to edit Master text styles</a:t>
            </a:r>
          </a:p>
        </p:txBody>
      </p:sp>
      <p:sp>
        <p:nvSpPr>
          <p:cNvPr id="42" name="Text Placeholder 30">
            <a:extLst>
              <a:ext uri="{FF2B5EF4-FFF2-40B4-BE49-F238E27FC236}">
                <a16:creationId xmlns:a16="http://schemas.microsoft.com/office/drawing/2014/main" id="{D4A2DF13-0ACD-F5E4-200D-EF0469F75D0D}"/>
              </a:ext>
            </a:extLst>
          </p:cNvPr>
          <p:cNvSpPr>
            <a:spLocks noGrp="1"/>
          </p:cNvSpPr>
          <p:nvPr>
            <p:ph type="body" sz="quarter" idx="22"/>
          </p:nvPr>
        </p:nvSpPr>
        <p:spPr>
          <a:xfrm>
            <a:off x="1207008" y="5266944"/>
            <a:ext cx="3858768" cy="466344"/>
          </a:xfrm>
        </p:spPr>
        <p:txBody>
          <a:bodyPr rtlCol="0"/>
          <a:lstStyle>
            <a:lvl1pPr marL="0" indent="0">
              <a:lnSpc>
                <a:spcPct val="100000"/>
              </a:lnSpc>
              <a:spcBef>
                <a:spcPts val="0"/>
              </a:spcBef>
              <a:buNone/>
              <a:defRPr lang="en-GB" sz="2400">
                <a:latin typeface="+mj-lt"/>
              </a:defRPr>
            </a:lvl1pPr>
          </a:lstStyle>
          <a:p>
            <a:pPr lvl="0" rtl="0"/>
            <a:r>
              <a:rPr lang="en-US"/>
              <a:t>Click to edit Master text styles</a:t>
            </a:r>
          </a:p>
        </p:txBody>
      </p:sp>
      <p:sp>
        <p:nvSpPr>
          <p:cNvPr id="44" name="Text Placeholder 43">
            <a:extLst>
              <a:ext uri="{FF2B5EF4-FFF2-40B4-BE49-F238E27FC236}">
                <a16:creationId xmlns:a16="http://schemas.microsoft.com/office/drawing/2014/main" id="{7B805FCC-6D7A-F1CC-3B04-A84A068DBB1F}"/>
              </a:ext>
            </a:extLst>
          </p:cNvPr>
          <p:cNvSpPr>
            <a:spLocks noGrp="1"/>
          </p:cNvSpPr>
          <p:nvPr>
            <p:ph type="body" sz="quarter" idx="23" hasCustomPrompt="1"/>
          </p:nvPr>
        </p:nvSpPr>
        <p:spPr>
          <a:xfrm>
            <a:off x="11695176" y="3310128"/>
            <a:ext cx="292608" cy="292608"/>
          </a:xfrm>
          <a:prstGeom prst="ellipse">
            <a:avLst/>
          </a:prstGeom>
          <a:ln w="15875">
            <a:solidFill>
              <a:schemeClr val="tx1"/>
            </a:solidFill>
          </a:ln>
        </p:spPr>
        <p:txBody>
          <a:bodyPr lIns="0" tIns="0" rIns="0" bIns="0" rtlCol="0" anchor="ctr"/>
          <a:lstStyle>
            <a:lvl1pPr marL="0" indent="0" algn="ctr">
              <a:buNone/>
              <a:defRPr lang="en-GB" sz="1600">
                <a:latin typeface="+mj-lt"/>
              </a:defRPr>
            </a:lvl1pPr>
          </a:lstStyle>
          <a:p>
            <a:pPr lvl="0" rtl="0"/>
            <a:r>
              <a:rPr lang="en-GB"/>
              <a:t>X</a:t>
            </a:r>
          </a:p>
        </p:txBody>
      </p:sp>
      <p:sp>
        <p:nvSpPr>
          <p:cNvPr id="45" name="Text Placeholder 43">
            <a:extLst>
              <a:ext uri="{FF2B5EF4-FFF2-40B4-BE49-F238E27FC236}">
                <a16:creationId xmlns:a16="http://schemas.microsoft.com/office/drawing/2014/main" id="{FEE3F2FF-41FC-A05B-F6EB-A97A7D1B0644}"/>
              </a:ext>
            </a:extLst>
          </p:cNvPr>
          <p:cNvSpPr>
            <a:spLocks noGrp="1"/>
          </p:cNvSpPr>
          <p:nvPr>
            <p:ph type="body" sz="quarter" idx="24" hasCustomPrompt="1"/>
          </p:nvPr>
        </p:nvSpPr>
        <p:spPr>
          <a:xfrm>
            <a:off x="11695176" y="5897880"/>
            <a:ext cx="292608" cy="292608"/>
          </a:xfrm>
          <a:prstGeom prst="ellipse">
            <a:avLst/>
          </a:prstGeom>
          <a:ln w="15875">
            <a:solidFill>
              <a:schemeClr val="tx1"/>
            </a:solidFill>
          </a:ln>
        </p:spPr>
        <p:txBody>
          <a:bodyPr lIns="0" tIns="0" rIns="0" bIns="0" rtlCol="0" anchor="ctr"/>
          <a:lstStyle>
            <a:lvl1pPr marL="0" indent="0" algn="ctr">
              <a:buNone/>
              <a:defRPr lang="en-GB" sz="1600">
                <a:latin typeface="+mj-lt"/>
              </a:defRPr>
            </a:lvl1pPr>
          </a:lstStyle>
          <a:p>
            <a:pPr lvl="0" rtl="0"/>
            <a:r>
              <a:rPr lang="en-GB"/>
              <a:t>X</a:t>
            </a:r>
          </a:p>
        </p:txBody>
      </p:sp>
      <p:sp>
        <p:nvSpPr>
          <p:cNvPr id="46" name="Text Placeholder 43">
            <a:extLst>
              <a:ext uri="{FF2B5EF4-FFF2-40B4-BE49-F238E27FC236}">
                <a16:creationId xmlns:a16="http://schemas.microsoft.com/office/drawing/2014/main" id="{271E6249-39AB-A674-474B-129F0FC28F0A}"/>
              </a:ext>
            </a:extLst>
          </p:cNvPr>
          <p:cNvSpPr>
            <a:spLocks noGrp="1"/>
          </p:cNvSpPr>
          <p:nvPr>
            <p:ph type="body" sz="quarter" idx="25" hasCustomPrompt="1"/>
          </p:nvPr>
        </p:nvSpPr>
        <p:spPr>
          <a:xfrm>
            <a:off x="8293608" y="3310128"/>
            <a:ext cx="292608" cy="292608"/>
          </a:xfrm>
          <a:prstGeom prst="ellipse">
            <a:avLst/>
          </a:prstGeom>
          <a:ln w="15875">
            <a:solidFill>
              <a:schemeClr val="tx1"/>
            </a:solidFill>
          </a:ln>
        </p:spPr>
        <p:txBody>
          <a:bodyPr lIns="0" tIns="0" rIns="0" bIns="0" rtlCol="0" anchor="ctr"/>
          <a:lstStyle>
            <a:lvl1pPr marL="0" indent="0" algn="ctr">
              <a:buNone/>
              <a:defRPr lang="en-GB" sz="1600">
                <a:latin typeface="+mj-lt"/>
              </a:defRPr>
            </a:lvl1pPr>
          </a:lstStyle>
          <a:p>
            <a:pPr lvl="0" rtl="0"/>
            <a:r>
              <a:rPr lang="en-GB"/>
              <a:t>X</a:t>
            </a:r>
          </a:p>
        </p:txBody>
      </p:sp>
      <p:sp>
        <p:nvSpPr>
          <p:cNvPr id="47" name="Text Placeholder 43">
            <a:extLst>
              <a:ext uri="{FF2B5EF4-FFF2-40B4-BE49-F238E27FC236}">
                <a16:creationId xmlns:a16="http://schemas.microsoft.com/office/drawing/2014/main" id="{1743218C-8B3C-DC33-5CD2-D82FA77A522E}"/>
              </a:ext>
            </a:extLst>
          </p:cNvPr>
          <p:cNvSpPr>
            <a:spLocks noGrp="1"/>
          </p:cNvSpPr>
          <p:nvPr>
            <p:ph type="body" sz="quarter" idx="26" hasCustomPrompt="1"/>
          </p:nvPr>
        </p:nvSpPr>
        <p:spPr>
          <a:xfrm>
            <a:off x="8293608" y="5897880"/>
            <a:ext cx="292608" cy="292608"/>
          </a:xfrm>
          <a:prstGeom prst="ellipse">
            <a:avLst/>
          </a:prstGeom>
          <a:ln w="15875">
            <a:solidFill>
              <a:schemeClr val="tx1"/>
            </a:solidFill>
          </a:ln>
        </p:spPr>
        <p:txBody>
          <a:bodyPr lIns="0" tIns="0" rIns="0" bIns="0" rtlCol="0" anchor="ctr"/>
          <a:lstStyle>
            <a:lvl1pPr marL="0" indent="0" algn="ctr">
              <a:buNone/>
              <a:defRPr lang="en-GB" sz="1600">
                <a:latin typeface="+mj-lt"/>
              </a:defRPr>
            </a:lvl1pPr>
          </a:lstStyle>
          <a:p>
            <a:pPr lvl="0" rtl="0"/>
            <a:r>
              <a:rPr lang="en-GB"/>
              <a:t>X</a:t>
            </a:r>
          </a:p>
        </p:txBody>
      </p:sp>
      <p:sp>
        <p:nvSpPr>
          <p:cNvPr id="48" name="Text Placeholder 43">
            <a:extLst>
              <a:ext uri="{FF2B5EF4-FFF2-40B4-BE49-F238E27FC236}">
                <a16:creationId xmlns:a16="http://schemas.microsoft.com/office/drawing/2014/main" id="{6018CAD3-E7B7-16B7-5631-0C3F7C38C530}"/>
              </a:ext>
            </a:extLst>
          </p:cNvPr>
          <p:cNvSpPr>
            <a:spLocks noGrp="1"/>
          </p:cNvSpPr>
          <p:nvPr>
            <p:ph type="body" sz="quarter" idx="27" hasCustomPrompt="1"/>
          </p:nvPr>
        </p:nvSpPr>
        <p:spPr>
          <a:xfrm>
            <a:off x="548640" y="5330952"/>
            <a:ext cx="512064" cy="512064"/>
          </a:xfrm>
          <a:prstGeom prst="ellipse">
            <a:avLst/>
          </a:prstGeom>
          <a:ln w="15875">
            <a:solidFill>
              <a:schemeClr val="tx1"/>
            </a:solidFill>
          </a:ln>
        </p:spPr>
        <p:txBody>
          <a:bodyPr lIns="0" tIns="0" rIns="0" bIns="0" rtlCol="0" anchor="ctr"/>
          <a:lstStyle>
            <a:lvl1pPr marL="0" indent="0" algn="ctr">
              <a:buNone/>
              <a:defRPr lang="en-GB" sz="1600">
                <a:latin typeface="+mj-lt"/>
              </a:defRPr>
            </a:lvl1pPr>
          </a:lstStyle>
          <a:p>
            <a:pPr lvl="0" rtl="0"/>
            <a:r>
              <a:rPr lang="en-GB"/>
              <a:t>X</a:t>
            </a:r>
          </a:p>
        </p:txBody>
      </p:sp>
    </p:spTree>
    <p:extLst>
      <p:ext uri="{BB962C8B-B14F-4D97-AF65-F5344CB8AC3E}">
        <p14:creationId xmlns:p14="http://schemas.microsoft.com/office/powerpoint/2010/main" val="6540595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meline">
    <p:bg>
      <p:bgPr>
        <a:solidFill>
          <a:schemeClr val="tx2"/>
        </a:solidFill>
        <a:effectLst/>
      </p:bgPr>
    </p:bg>
    <p:spTree>
      <p:nvGrpSpPr>
        <p:cNvPr id="1" name=""/>
        <p:cNvGrpSpPr/>
        <p:nvPr/>
      </p:nvGrpSpPr>
      <p:grpSpPr>
        <a:xfrm>
          <a:off x="0" y="0"/>
          <a:ext cx="0" cy="0"/>
          <a:chOff x="0" y="0"/>
          <a:chExt cx="0" cy="0"/>
        </a:xfrm>
      </p:grpSpPr>
      <p:cxnSp>
        <p:nvCxnSpPr>
          <p:cNvPr id="7" name="Straight Connector 6">
            <a:extLst>
              <a:ext uri="{FF2B5EF4-FFF2-40B4-BE49-F238E27FC236}">
                <a16:creationId xmlns:a16="http://schemas.microsoft.com/office/drawing/2014/main" id="{2FEDE488-304D-8F7B-7181-CB5794855926}"/>
              </a:ext>
            </a:extLst>
          </p:cNvPr>
          <p:cNvCxnSpPr>
            <a:cxnSpLocks/>
          </p:cNvCxnSpPr>
          <p:nvPr userDrawn="1"/>
        </p:nvCxnSpPr>
        <p:spPr>
          <a:xfrm>
            <a:off x="1565155" y="1983947"/>
            <a:ext cx="10626845" cy="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95A0BD26-4C3C-C934-E3C5-C4ABD369E612}"/>
              </a:ext>
            </a:extLst>
          </p:cNvPr>
          <p:cNvSpPr>
            <a:spLocks noGrp="1"/>
          </p:cNvSpPr>
          <p:nvPr>
            <p:ph type="title"/>
          </p:nvPr>
        </p:nvSpPr>
        <p:spPr>
          <a:xfrm>
            <a:off x="640080" y="73152"/>
            <a:ext cx="3227832" cy="969264"/>
          </a:xfrm>
        </p:spPr>
        <p:txBody>
          <a:bodyPr rtlCol="0"/>
          <a:lstStyle>
            <a:lvl1pPr>
              <a:defRPr lang="en-GB">
                <a:solidFill>
                  <a:schemeClr val="accent1"/>
                </a:solidFill>
              </a:defRPr>
            </a:lvl1pPr>
          </a:lstStyle>
          <a:p>
            <a:pPr rtl="0"/>
            <a:r>
              <a:rPr lang="en-US"/>
              <a:t>Click to edit Master title style</a:t>
            </a:r>
            <a:endParaRPr lang="en-GB"/>
          </a:p>
        </p:txBody>
      </p:sp>
      <p:sp>
        <p:nvSpPr>
          <p:cNvPr id="32" name="Picture Placeholder 31">
            <a:extLst>
              <a:ext uri="{FF2B5EF4-FFF2-40B4-BE49-F238E27FC236}">
                <a16:creationId xmlns:a16="http://schemas.microsoft.com/office/drawing/2014/main" id="{87F13219-232C-C38C-7D86-D48FAC7D8270}"/>
              </a:ext>
            </a:extLst>
          </p:cNvPr>
          <p:cNvSpPr>
            <a:spLocks noGrp="1"/>
          </p:cNvSpPr>
          <p:nvPr>
            <p:ph type="pic" sz="quarter" idx="22"/>
          </p:nvPr>
        </p:nvSpPr>
        <p:spPr>
          <a:xfrm>
            <a:off x="594360" y="1481328"/>
            <a:ext cx="969264" cy="969264"/>
          </a:xfrm>
          <a:solidFill>
            <a:schemeClr val="tx2">
              <a:lumMod val="60000"/>
              <a:lumOff val="40000"/>
            </a:schemeClr>
          </a:solidFill>
          <a:ln w="15875">
            <a:solidFill>
              <a:schemeClr val="accent1"/>
            </a:solidFill>
          </a:ln>
        </p:spPr>
        <p:txBody>
          <a:bodyPr rtlCol="0" anchor="ctr"/>
          <a:lstStyle>
            <a:lvl1pPr marL="0" indent="0" algn="ctr">
              <a:buNone/>
              <a:defRPr lang="en-GB" sz="1200"/>
            </a:lvl1pPr>
          </a:lstStyle>
          <a:p>
            <a:pPr rtl="0"/>
            <a:r>
              <a:rPr lang="en-US"/>
              <a:t>Click icon to add picture</a:t>
            </a:r>
            <a:endParaRPr lang="en-GB" dirty="0"/>
          </a:p>
        </p:txBody>
      </p:sp>
      <p:sp>
        <p:nvSpPr>
          <p:cNvPr id="19" name="Text Placeholder 2">
            <a:extLst>
              <a:ext uri="{FF2B5EF4-FFF2-40B4-BE49-F238E27FC236}">
                <a16:creationId xmlns:a16="http://schemas.microsoft.com/office/drawing/2014/main" id="{CB1722C2-4C66-F8BA-B3DD-6199116EFB25}"/>
              </a:ext>
            </a:extLst>
          </p:cNvPr>
          <p:cNvSpPr>
            <a:spLocks noGrp="1"/>
          </p:cNvSpPr>
          <p:nvPr>
            <p:ph type="body" idx="1"/>
          </p:nvPr>
        </p:nvSpPr>
        <p:spPr>
          <a:xfrm>
            <a:off x="512064" y="2743200"/>
            <a:ext cx="1389888" cy="466344"/>
          </a:xfrm>
        </p:spPr>
        <p:txBody>
          <a:bodyPr rtlCol="0" anchor="ctr"/>
          <a:lstStyle>
            <a:lvl1pPr marL="0" indent="0">
              <a:lnSpc>
                <a:spcPct val="100000"/>
              </a:lnSpc>
              <a:spcBef>
                <a:spcPts val="0"/>
              </a:spcBef>
              <a:buNone/>
              <a:defRPr lang="en-GB" sz="2400" b="0">
                <a:solidFill>
                  <a:schemeClr val="accent1"/>
                </a:solidFill>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24" name="Text Placeholder 2">
            <a:extLst>
              <a:ext uri="{FF2B5EF4-FFF2-40B4-BE49-F238E27FC236}">
                <a16:creationId xmlns:a16="http://schemas.microsoft.com/office/drawing/2014/main" id="{68F906E4-47B1-BEE5-E30F-146C6869BF2D}"/>
              </a:ext>
            </a:extLst>
          </p:cNvPr>
          <p:cNvSpPr>
            <a:spLocks noGrp="1"/>
          </p:cNvSpPr>
          <p:nvPr>
            <p:ph type="body" idx="17"/>
          </p:nvPr>
        </p:nvSpPr>
        <p:spPr>
          <a:xfrm>
            <a:off x="512064" y="3218688"/>
            <a:ext cx="1801368" cy="1481328"/>
          </a:xfrm>
        </p:spPr>
        <p:txBody>
          <a:bodyPr rtlCol="0" anchor="t"/>
          <a:lstStyle>
            <a:lvl1pPr marL="0" indent="0">
              <a:lnSpc>
                <a:spcPct val="100000"/>
              </a:lnSpc>
              <a:spcBef>
                <a:spcPts val="0"/>
              </a:spcBef>
              <a:buNone/>
              <a:defRPr lang="en-GB" sz="1800" b="0">
                <a:solidFill>
                  <a:schemeClr val="accent1"/>
                </a:solidFill>
                <a:latin typeface="+mn-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33" name="Picture Placeholder 31">
            <a:extLst>
              <a:ext uri="{FF2B5EF4-FFF2-40B4-BE49-F238E27FC236}">
                <a16:creationId xmlns:a16="http://schemas.microsoft.com/office/drawing/2014/main" id="{F8C639A8-0897-2015-9829-94E98335DF21}"/>
              </a:ext>
            </a:extLst>
          </p:cNvPr>
          <p:cNvSpPr>
            <a:spLocks noGrp="1"/>
          </p:cNvSpPr>
          <p:nvPr>
            <p:ph type="pic" sz="quarter" idx="23"/>
          </p:nvPr>
        </p:nvSpPr>
        <p:spPr>
          <a:xfrm>
            <a:off x="3017520" y="1481328"/>
            <a:ext cx="969264" cy="969264"/>
          </a:xfrm>
          <a:solidFill>
            <a:schemeClr val="tx2">
              <a:lumMod val="60000"/>
              <a:lumOff val="40000"/>
            </a:schemeClr>
          </a:solidFill>
          <a:ln w="15875">
            <a:solidFill>
              <a:schemeClr val="accent1"/>
            </a:solidFill>
          </a:ln>
        </p:spPr>
        <p:txBody>
          <a:bodyPr rtlCol="0" anchor="ctr"/>
          <a:lstStyle>
            <a:lvl1pPr marL="0" indent="0" algn="ctr">
              <a:buNone/>
              <a:defRPr lang="en-GB" sz="1200"/>
            </a:lvl1pPr>
          </a:lstStyle>
          <a:p>
            <a:pPr rtl="0"/>
            <a:r>
              <a:rPr lang="en-US"/>
              <a:t>Click icon to add picture</a:t>
            </a:r>
            <a:endParaRPr lang="en-GB" dirty="0"/>
          </a:p>
        </p:txBody>
      </p:sp>
      <p:sp>
        <p:nvSpPr>
          <p:cNvPr id="21" name="Text Placeholder 2">
            <a:extLst>
              <a:ext uri="{FF2B5EF4-FFF2-40B4-BE49-F238E27FC236}">
                <a16:creationId xmlns:a16="http://schemas.microsoft.com/office/drawing/2014/main" id="{EEF857FA-9C5E-BED3-1ABB-A734EE39340B}"/>
              </a:ext>
            </a:extLst>
          </p:cNvPr>
          <p:cNvSpPr>
            <a:spLocks noGrp="1"/>
          </p:cNvSpPr>
          <p:nvPr>
            <p:ph type="body" idx="14"/>
          </p:nvPr>
        </p:nvSpPr>
        <p:spPr>
          <a:xfrm>
            <a:off x="2916936" y="2743200"/>
            <a:ext cx="1389888" cy="466344"/>
          </a:xfrm>
        </p:spPr>
        <p:txBody>
          <a:bodyPr rtlCol="0" anchor="ctr"/>
          <a:lstStyle>
            <a:lvl1pPr marL="0" indent="0">
              <a:lnSpc>
                <a:spcPct val="100000"/>
              </a:lnSpc>
              <a:spcBef>
                <a:spcPts val="0"/>
              </a:spcBef>
              <a:buNone/>
              <a:defRPr lang="en-GB" sz="2400" b="0">
                <a:solidFill>
                  <a:schemeClr val="accent1"/>
                </a:solidFill>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26" name="Text Placeholder 2">
            <a:extLst>
              <a:ext uri="{FF2B5EF4-FFF2-40B4-BE49-F238E27FC236}">
                <a16:creationId xmlns:a16="http://schemas.microsoft.com/office/drawing/2014/main" id="{5C6EFDC5-2080-3126-AB93-FB89817B2C28}"/>
              </a:ext>
            </a:extLst>
          </p:cNvPr>
          <p:cNvSpPr>
            <a:spLocks noGrp="1"/>
          </p:cNvSpPr>
          <p:nvPr>
            <p:ph type="body" idx="19"/>
          </p:nvPr>
        </p:nvSpPr>
        <p:spPr>
          <a:xfrm>
            <a:off x="2916936" y="3218688"/>
            <a:ext cx="1801368" cy="1481328"/>
          </a:xfrm>
        </p:spPr>
        <p:txBody>
          <a:bodyPr rtlCol="0" anchor="t"/>
          <a:lstStyle>
            <a:lvl1pPr marL="0" indent="0">
              <a:lnSpc>
                <a:spcPct val="100000"/>
              </a:lnSpc>
              <a:spcBef>
                <a:spcPts val="0"/>
              </a:spcBef>
              <a:buNone/>
              <a:defRPr lang="en-GB" sz="1800" b="0">
                <a:solidFill>
                  <a:schemeClr val="accent1"/>
                </a:solidFill>
                <a:latin typeface="+mn-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34" name="Picture Placeholder 31">
            <a:extLst>
              <a:ext uri="{FF2B5EF4-FFF2-40B4-BE49-F238E27FC236}">
                <a16:creationId xmlns:a16="http://schemas.microsoft.com/office/drawing/2014/main" id="{6CBA6ABC-D5D1-9758-59EA-8DE549CC612D}"/>
              </a:ext>
            </a:extLst>
          </p:cNvPr>
          <p:cNvSpPr>
            <a:spLocks noGrp="1"/>
          </p:cNvSpPr>
          <p:nvPr>
            <p:ph type="pic" sz="quarter" idx="24"/>
          </p:nvPr>
        </p:nvSpPr>
        <p:spPr>
          <a:xfrm>
            <a:off x="5440680" y="1481328"/>
            <a:ext cx="969264" cy="969264"/>
          </a:xfrm>
          <a:solidFill>
            <a:schemeClr val="tx2">
              <a:lumMod val="60000"/>
              <a:lumOff val="40000"/>
            </a:schemeClr>
          </a:solidFill>
          <a:ln w="15875">
            <a:solidFill>
              <a:schemeClr val="accent1"/>
            </a:solidFill>
          </a:ln>
        </p:spPr>
        <p:txBody>
          <a:bodyPr rtlCol="0" anchor="ctr"/>
          <a:lstStyle>
            <a:lvl1pPr marL="0" indent="0" algn="ctr">
              <a:buNone/>
              <a:defRPr lang="en-GB" sz="1200"/>
            </a:lvl1pPr>
          </a:lstStyle>
          <a:p>
            <a:pPr rtl="0"/>
            <a:r>
              <a:rPr lang="en-US"/>
              <a:t>Click icon to add picture</a:t>
            </a:r>
            <a:endParaRPr lang="en-GB" dirty="0"/>
          </a:p>
        </p:txBody>
      </p:sp>
      <p:sp>
        <p:nvSpPr>
          <p:cNvPr id="22" name="Text Placeholder 2">
            <a:extLst>
              <a:ext uri="{FF2B5EF4-FFF2-40B4-BE49-F238E27FC236}">
                <a16:creationId xmlns:a16="http://schemas.microsoft.com/office/drawing/2014/main" id="{F990F14B-1D1F-AA8D-BB23-FA8F7EEF666B}"/>
              </a:ext>
            </a:extLst>
          </p:cNvPr>
          <p:cNvSpPr>
            <a:spLocks noGrp="1"/>
          </p:cNvSpPr>
          <p:nvPr>
            <p:ph type="body" idx="15"/>
          </p:nvPr>
        </p:nvSpPr>
        <p:spPr>
          <a:xfrm>
            <a:off x="5358384" y="2743200"/>
            <a:ext cx="1389888" cy="466344"/>
          </a:xfrm>
        </p:spPr>
        <p:txBody>
          <a:bodyPr rtlCol="0" anchor="ctr"/>
          <a:lstStyle>
            <a:lvl1pPr marL="0" indent="0">
              <a:lnSpc>
                <a:spcPct val="100000"/>
              </a:lnSpc>
              <a:spcBef>
                <a:spcPts val="0"/>
              </a:spcBef>
              <a:buNone/>
              <a:defRPr lang="en-GB" sz="2400" b="0">
                <a:solidFill>
                  <a:schemeClr val="accent1"/>
                </a:solidFill>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27" name="Text Placeholder 2">
            <a:extLst>
              <a:ext uri="{FF2B5EF4-FFF2-40B4-BE49-F238E27FC236}">
                <a16:creationId xmlns:a16="http://schemas.microsoft.com/office/drawing/2014/main" id="{D6CD9CDA-E122-F6EB-30B5-26D7E17771AB}"/>
              </a:ext>
            </a:extLst>
          </p:cNvPr>
          <p:cNvSpPr>
            <a:spLocks noGrp="1"/>
          </p:cNvSpPr>
          <p:nvPr>
            <p:ph type="body" idx="20"/>
          </p:nvPr>
        </p:nvSpPr>
        <p:spPr>
          <a:xfrm>
            <a:off x="5358384" y="3218688"/>
            <a:ext cx="1801368" cy="1481328"/>
          </a:xfrm>
        </p:spPr>
        <p:txBody>
          <a:bodyPr rtlCol="0" anchor="t"/>
          <a:lstStyle>
            <a:lvl1pPr marL="0" indent="0">
              <a:lnSpc>
                <a:spcPct val="100000"/>
              </a:lnSpc>
              <a:spcBef>
                <a:spcPts val="0"/>
              </a:spcBef>
              <a:buNone/>
              <a:defRPr lang="en-GB" sz="1800" b="0">
                <a:solidFill>
                  <a:schemeClr val="accent1"/>
                </a:solidFill>
                <a:latin typeface="+mn-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35" name="Picture Placeholder 31">
            <a:extLst>
              <a:ext uri="{FF2B5EF4-FFF2-40B4-BE49-F238E27FC236}">
                <a16:creationId xmlns:a16="http://schemas.microsoft.com/office/drawing/2014/main" id="{8AC38C98-F011-6729-EA3D-B9F72D88DBB5}"/>
              </a:ext>
            </a:extLst>
          </p:cNvPr>
          <p:cNvSpPr>
            <a:spLocks noGrp="1"/>
          </p:cNvSpPr>
          <p:nvPr>
            <p:ph type="pic" sz="quarter" idx="25"/>
          </p:nvPr>
        </p:nvSpPr>
        <p:spPr>
          <a:xfrm>
            <a:off x="7744968" y="1481328"/>
            <a:ext cx="969264" cy="969264"/>
          </a:xfrm>
          <a:solidFill>
            <a:schemeClr val="tx2">
              <a:lumMod val="60000"/>
              <a:lumOff val="40000"/>
            </a:schemeClr>
          </a:solidFill>
          <a:ln w="15875">
            <a:solidFill>
              <a:schemeClr val="accent1"/>
            </a:solidFill>
          </a:ln>
        </p:spPr>
        <p:txBody>
          <a:bodyPr rtlCol="0" anchor="ctr"/>
          <a:lstStyle>
            <a:lvl1pPr marL="0" indent="0" algn="ctr">
              <a:buNone/>
              <a:defRPr lang="en-GB" sz="1200"/>
            </a:lvl1pPr>
          </a:lstStyle>
          <a:p>
            <a:pPr rtl="0"/>
            <a:r>
              <a:rPr lang="en-US"/>
              <a:t>Click icon to add picture</a:t>
            </a:r>
            <a:endParaRPr lang="en-GB" dirty="0"/>
          </a:p>
        </p:txBody>
      </p:sp>
      <p:sp>
        <p:nvSpPr>
          <p:cNvPr id="23" name="Text Placeholder 2">
            <a:extLst>
              <a:ext uri="{FF2B5EF4-FFF2-40B4-BE49-F238E27FC236}">
                <a16:creationId xmlns:a16="http://schemas.microsoft.com/office/drawing/2014/main" id="{01D32DAF-E8E7-6294-0961-BC9CCFB6F413}"/>
              </a:ext>
            </a:extLst>
          </p:cNvPr>
          <p:cNvSpPr>
            <a:spLocks noGrp="1"/>
          </p:cNvSpPr>
          <p:nvPr>
            <p:ph type="body" idx="16"/>
          </p:nvPr>
        </p:nvSpPr>
        <p:spPr>
          <a:xfrm>
            <a:off x="7644384" y="2743200"/>
            <a:ext cx="1389888" cy="466344"/>
          </a:xfrm>
        </p:spPr>
        <p:txBody>
          <a:bodyPr rtlCol="0" anchor="ctr"/>
          <a:lstStyle>
            <a:lvl1pPr marL="0" indent="0">
              <a:lnSpc>
                <a:spcPct val="100000"/>
              </a:lnSpc>
              <a:spcBef>
                <a:spcPts val="0"/>
              </a:spcBef>
              <a:buNone/>
              <a:defRPr lang="en-GB" sz="2400" b="0">
                <a:solidFill>
                  <a:schemeClr val="accent1"/>
                </a:solidFill>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28" name="Text Placeholder 2">
            <a:extLst>
              <a:ext uri="{FF2B5EF4-FFF2-40B4-BE49-F238E27FC236}">
                <a16:creationId xmlns:a16="http://schemas.microsoft.com/office/drawing/2014/main" id="{C9875650-BD0D-32C5-3819-F8C14365B414}"/>
              </a:ext>
            </a:extLst>
          </p:cNvPr>
          <p:cNvSpPr>
            <a:spLocks noGrp="1"/>
          </p:cNvSpPr>
          <p:nvPr>
            <p:ph type="body" idx="21"/>
          </p:nvPr>
        </p:nvSpPr>
        <p:spPr>
          <a:xfrm>
            <a:off x="7644384" y="3218688"/>
            <a:ext cx="1801368" cy="1481328"/>
          </a:xfrm>
        </p:spPr>
        <p:txBody>
          <a:bodyPr rtlCol="0" anchor="t"/>
          <a:lstStyle>
            <a:lvl1pPr marL="0" indent="0">
              <a:lnSpc>
                <a:spcPct val="100000"/>
              </a:lnSpc>
              <a:spcBef>
                <a:spcPts val="0"/>
              </a:spcBef>
              <a:buNone/>
              <a:defRPr lang="en-GB" sz="1800" b="0">
                <a:solidFill>
                  <a:schemeClr val="accent1"/>
                </a:solidFill>
                <a:latin typeface="+mn-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36" name="Picture Placeholder 31">
            <a:extLst>
              <a:ext uri="{FF2B5EF4-FFF2-40B4-BE49-F238E27FC236}">
                <a16:creationId xmlns:a16="http://schemas.microsoft.com/office/drawing/2014/main" id="{40E68EB8-B0D8-E5D4-CE19-45219E4D7038}"/>
              </a:ext>
            </a:extLst>
          </p:cNvPr>
          <p:cNvSpPr>
            <a:spLocks noGrp="1"/>
          </p:cNvSpPr>
          <p:nvPr>
            <p:ph type="pic" sz="quarter" idx="26"/>
          </p:nvPr>
        </p:nvSpPr>
        <p:spPr>
          <a:xfrm>
            <a:off x="10204704" y="1481328"/>
            <a:ext cx="969264" cy="969264"/>
          </a:xfrm>
          <a:solidFill>
            <a:schemeClr val="tx2">
              <a:lumMod val="60000"/>
              <a:lumOff val="40000"/>
            </a:schemeClr>
          </a:solidFill>
          <a:ln w="15875">
            <a:solidFill>
              <a:schemeClr val="accent1"/>
            </a:solidFill>
          </a:ln>
        </p:spPr>
        <p:txBody>
          <a:bodyPr rtlCol="0" anchor="ctr"/>
          <a:lstStyle>
            <a:lvl1pPr marL="0" indent="0" algn="ctr">
              <a:buNone/>
              <a:defRPr lang="en-GB" sz="1200"/>
            </a:lvl1pPr>
          </a:lstStyle>
          <a:p>
            <a:pPr rtl="0"/>
            <a:r>
              <a:rPr lang="en-US"/>
              <a:t>Click icon to add picture</a:t>
            </a:r>
            <a:endParaRPr lang="en-GB" dirty="0"/>
          </a:p>
        </p:txBody>
      </p:sp>
      <p:sp>
        <p:nvSpPr>
          <p:cNvPr id="20" name="Text Placeholder 4">
            <a:extLst>
              <a:ext uri="{FF2B5EF4-FFF2-40B4-BE49-F238E27FC236}">
                <a16:creationId xmlns:a16="http://schemas.microsoft.com/office/drawing/2014/main" id="{7D1D0610-E513-F5EA-0393-622F692CA0F2}"/>
              </a:ext>
            </a:extLst>
          </p:cNvPr>
          <p:cNvSpPr>
            <a:spLocks noGrp="1"/>
          </p:cNvSpPr>
          <p:nvPr>
            <p:ph type="body" sz="quarter" idx="3"/>
          </p:nvPr>
        </p:nvSpPr>
        <p:spPr>
          <a:xfrm>
            <a:off x="10113264" y="2743200"/>
            <a:ext cx="1389888" cy="466344"/>
          </a:xfrm>
        </p:spPr>
        <p:txBody>
          <a:bodyPr rtlCol="0" anchor="ctr"/>
          <a:lstStyle>
            <a:lvl1pPr marL="0" indent="0">
              <a:lnSpc>
                <a:spcPct val="100000"/>
              </a:lnSpc>
              <a:spcBef>
                <a:spcPts val="0"/>
              </a:spcBef>
              <a:buNone/>
              <a:defRPr lang="en-GB" sz="2400" b="0">
                <a:solidFill>
                  <a:schemeClr val="accent1"/>
                </a:solidFill>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25" name="Text Placeholder 4">
            <a:extLst>
              <a:ext uri="{FF2B5EF4-FFF2-40B4-BE49-F238E27FC236}">
                <a16:creationId xmlns:a16="http://schemas.microsoft.com/office/drawing/2014/main" id="{3BF37293-4E33-5570-29ED-04EB525DD199}"/>
              </a:ext>
            </a:extLst>
          </p:cNvPr>
          <p:cNvSpPr>
            <a:spLocks noGrp="1"/>
          </p:cNvSpPr>
          <p:nvPr>
            <p:ph type="body" sz="quarter" idx="18"/>
          </p:nvPr>
        </p:nvSpPr>
        <p:spPr>
          <a:xfrm>
            <a:off x="10113264" y="3218688"/>
            <a:ext cx="1801368" cy="1481328"/>
          </a:xfrm>
        </p:spPr>
        <p:txBody>
          <a:bodyPr rtlCol="0" anchor="t"/>
          <a:lstStyle>
            <a:lvl1pPr marL="0" indent="0">
              <a:lnSpc>
                <a:spcPct val="100000"/>
              </a:lnSpc>
              <a:spcBef>
                <a:spcPts val="0"/>
              </a:spcBef>
              <a:buNone/>
              <a:defRPr lang="en-GB" sz="1800" b="0">
                <a:solidFill>
                  <a:schemeClr val="accent1"/>
                </a:solidFill>
                <a:latin typeface="+mn-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6" name="Slide Number Placeholder 5">
            <a:extLst>
              <a:ext uri="{FF2B5EF4-FFF2-40B4-BE49-F238E27FC236}">
                <a16:creationId xmlns:a16="http://schemas.microsoft.com/office/drawing/2014/main" id="{2101ABA6-5EA3-1AE9-0825-523073F786ED}"/>
              </a:ext>
            </a:extLst>
          </p:cNvPr>
          <p:cNvSpPr>
            <a:spLocks noGrp="1"/>
          </p:cNvSpPr>
          <p:nvPr>
            <p:ph type="sldNum" sz="quarter" idx="12"/>
          </p:nvPr>
        </p:nvSpPr>
        <p:spPr>
          <a:xfrm>
            <a:off x="616640" y="6517634"/>
            <a:ext cx="950258" cy="274320"/>
          </a:xfrm>
          <a:prstGeom prst="rect">
            <a:avLst/>
          </a:prstGeom>
        </p:spPr>
        <p:txBody>
          <a:bodyPr rtlCol="0"/>
          <a:lstStyle>
            <a:lvl1pPr>
              <a:defRPr lang="en-GB">
                <a:solidFill>
                  <a:schemeClr val="accent1"/>
                </a:solidFill>
              </a:defRPr>
            </a:lvl1pPr>
          </a:lstStyle>
          <a:p>
            <a:pPr rtl="0"/>
            <a:fld id="{84D792B7-0397-C047-AE12-1A03F7E3DC83}" type="slidenum">
              <a:rPr lang="en-GB" smtClean="0"/>
              <a:pPr/>
              <a:t>‹#›</a:t>
            </a:fld>
            <a:endParaRPr lang="en-GB" dirty="0"/>
          </a:p>
        </p:txBody>
      </p:sp>
      <p:sp>
        <p:nvSpPr>
          <p:cNvPr id="5" name="Footer Placeholder 4">
            <a:extLst>
              <a:ext uri="{FF2B5EF4-FFF2-40B4-BE49-F238E27FC236}">
                <a16:creationId xmlns:a16="http://schemas.microsoft.com/office/drawing/2014/main" id="{726C5317-E14C-8E61-2C1E-0430778E8A0C}"/>
              </a:ext>
            </a:extLst>
          </p:cNvPr>
          <p:cNvSpPr>
            <a:spLocks noGrp="1"/>
          </p:cNvSpPr>
          <p:nvPr>
            <p:ph type="ftr" sz="quarter" idx="11"/>
          </p:nvPr>
        </p:nvSpPr>
        <p:spPr>
          <a:xfrm>
            <a:off x="4808250" y="6517634"/>
            <a:ext cx="2572870" cy="274320"/>
          </a:xfrm>
          <a:prstGeom prst="rect">
            <a:avLst/>
          </a:prstGeom>
        </p:spPr>
        <p:txBody>
          <a:bodyPr rtlCol="0"/>
          <a:lstStyle>
            <a:lvl1pPr>
              <a:defRPr lang="en-GB">
                <a:solidFill>
                  <a:schemeClr val="accent1"/>
                </a:solidFill>
              </a:defRPr>
            </a:lvl1pPr>
          </a:lstStyle>
          <a:p>
            <a:pPr rtl="0"/>
            <a:r>
              <a:rPr lang="en-GB"/>
              <a:t>presentation title</a:t>
            </a:r>
            <a:endParaRPr lang="en-GB" dirty="0"/>
          </a:p>
        </p:txBody>
      </p:sp>
      <p:sp>
        <p:nvSpPr>
          <p:cNvPr id="4" name="Date Placeholder 3">
            <a:extLst>
              <a:ext uri="{FF2B5EF4-FFF2-40B4-BE49-F238E27FC236}">
                <a16:creationId xmlns:a16="http://schemas.microsoft.com/office/drawing/2014/main" id="{5A514D0E-ED92-E1A4-0E78-546375A0A63E}"/>
              </a:ext>
            </a:extLst>
          </p:cNvPr>
          <p:cNvSpPr>
            <a:spLocks noGrp="1"/>
          </p:cNvSpPr>
          <p:nvPr>
            <p:ph type="dt" sz="half" idx="10"/>
          </p:nvPr>
        </p:nvSpPr>
        <p:spPr/>
        <p:txBody>
          <a:bodyPr rtlCol="0"/>
          <a:lstStyle>
            <a:lvl1pPr>
              <a:defRPr lang="en-GB">
                <a:solidFill>
                  <a:schemeClr val="accent1"/>
                </a:solidFill>
              </a:defRPr>
            </a:lvl1pPr>
          </a:lstStyle>
          <a:p>
            <a:pPr rtl="0"/>
            <a:r>
              <a:rPr lang="en-GB"/>
              <a:t>20XX</a:t>
            </a:r>
            <a:endParaRPr lang="en-GB" dirty="0"/>
          </a:p>
        </p:txBody>
      </p:sp>
      <p:cxnSp>
        <p:nvCxnSpPr>
          <p:cNvPr id="8" name="Straight Connector 7">
            <a:extLst>
              <a:ext uri="{FF2B5EF4-FFF2-40B4-BE49-F238E27FC236}">
                <a16:creationId xmlns:a16="http://schemas.microsoft.com/office/drawing/2014/main" id="{DEEA677E-8DEA-5E75-BA4B-23D1BA7F8E99}"/>
              </a:ext>
            </a:extLst>
          </p:cNvPr>
          <p:cNvCxnSpPr>
            <a:cxnSpLocks/>
          </p:cNvCxnSpPr>
          <p:nvPr userDrawn="1"/>
        </p:nvCxnSpPr>
        <p:spPr>
          <a:xfrm>
            <a:off x="3866404" y="522548"/>
            <a:ext cx="8325596" cy="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3B3319DB-4A46-5428-C6CC-D0751895D66F}"/>
              </a:ext>
            </a:extLst>
          </p:cNvPr>
          <p:cNvCxnSpPr>
            <a:cxnSpLocks/>
          </p:cNvCxnSpPr>
          <p:nvPr userDrawn="1"/>
        </p:nvCxnSpPr>
        <p:spPr>
          <a:xfrm>
            <a:off x="0" y="5757057"/>
            <a:ext cx="8504858" cy="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62B810B-B523-F767-647B-12432989B2E9}"/>
              </a:ext>
            </a:extLst>
          </p:cNvPr>
          <p:cNvCxnSpPr>
            <a:cxnSpLocks/>
          </p:cNvCxnSpPr>
          <p:nvPr userDrawn="1"/>
        </p:nvCxnSpPr>
        <p:spPr>
          <a:xfrm>
            <a:off x="0" y="6439485"/>
            <a:ext cx="12192000" cy="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sp>
        <p:nvSpPr>
          <p:cNvPr id="18" name="Text Placeholder 16">
            <a:extLst>
              <a:ext uri="{FF2B5EF4-FFF2-40B4-BE49-F238E27FC236}">
                <a16:creationId xmlns:a16="http://schemas.microsoft.com/office/drawing/2014/main" id="{2A089CB3-1FD6-52E9-890B-0C5EC799D8A1}"/>
              </a:ext>
            </a:extLst>
          </p:cNvPr>
          <p:cNvSpPr>
            <a:spLocks noGrp="1"/>
          </p:cNvSpPr>
          <p:nvPr>
            <p:ph type="body" sz="quarter" idx="13"/>
          </p:nvPr>
        </p:nvSpPr>
        <p:spPr>
          <a:xfrm>
            <a:off x="8836655" y="5143104"/>
            <a:ext cx="3355345" cy="1252728"/>
          </a:xfrm>
        </p:spPr>
        <p:txBody>
          <a:bodyPr rtlCol="0" anchor="ctr"/>
          <a:lstStyle>
            <a:lvl1pPr marL="0" indent="0">
              <a:buNone/>
              <a:defRPr lang="en-GB" sz="4000">
                <a:solidFill>
                  <a:schemeClr val="accent1"/>
                </a:solidFill>
                <a:latin typeface="+mj-lt"/>
              </a:defRPr>
            </a:lvl1pPr>
          </a:lstStyle>
          <a:p>
            <a:pPr lvl="0" rtl="0"/>
            <a:r>
              <a:rPr lang="en-US"/>
              <a:t>Click to edit Master text styles</a:t>
            </a:r>
          </a:p>
        </p:txBody>
      </p:sp>
    </p:spTree>
    <p:extLst>
      <p:ext uri="{BB962C8B-B14F-4D97-AF65-F5344CB8AC3E}">
        <p14:creationId xmlns:p14="http://schemas.microsoft.com/office/powerpoint/2010/main" val="19612782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omparison">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50672C-3B98-424B-3047-A14FF403A81D}"/>
              </a:ext>
            </a:extLst>
          </p:cNvPr>
          <p:cNvSpPr>
            <a:spLocks noGrp="1"/>
          </p:cNvSpPr>
          <p:nvPr>
            <p:ph type="title"/>
          </p:nvPr>
        </p:nvSpPr>
        <p:spPr>
          <a:xfrm>
            <a:off x="466344" y="36576"/>
            <a:ext cx="5294376" cy="969264"/>
          </a:xfrm>
        </p:spPr>
        <p:txBody>
          <a:bodyPr rtlCol="0"/>
          <a:lstStyle>
            <a:lvl1pPr>
              <a:lnSpc>
                <a:spcPct val="100000"/>
              </a:lnSpc>
              <a:defRPr lang="en-GB">
                <a:solidFill>
                  <a:schemeClr val="accent1"/>
                </a:solidFill>
              </a:defRPr>
            </a:lvl1pPr>
          </a:lstStyle>
          <a:p>
            <a:pPr rtl="0"/>
            <a:r>
              <a:rPr lang="en-US"/>
              <a:t>Click to edit Master title style</a:t>
            </a:r>
            <a:endParaRPr lang="en-GB"/>
          </a:p>
        </p:txBody>
      </p:sp>
      <p:sp>
        <p:nvSpPr>
          <p:cNvPr id="22" name="Picture Placeholder 20">
            <a:extLst>
              <a:ext uri="{FF2B5EF4-FFF2-40B4-BE49-F238E27FC236}">
                <a16:creationId xmlns:a16="http://schemas.microsoft.com/office/drawing/2014/main" id="{656258F0-1496-C756-9648-B7772E2B1113}"/>
              </a:ext>
            </a:extLst>
          </p:cNvPr>
          <p:cNvSpPr>
            <a:spLocks noGrp="1"/>
          </p:cNvSpPr>
          <p:nvPr>
            <p:ph type="pic" sz="quarter" idx="13"/>
          </p:nvPr>
        </p:nvSpPr>
        <p:spPr>
          <a:xfrm>
            <a:off x="444501" y="1592221"/>
            <a:ext cx="5207000" cy="4292599"/>
          </a:xfrm>
          <a:ln w="15875">
            <a:solidFill>
              <a:schemeClr val="accent1"/>
            </a:solidFill>
          </a:ln>
        </p:spPr>
        <p:txBody>
          <a:bodyPr rtlCol="0" anchor="ctr"/>
          <a:lstStyle>
            <a:lvl1pPr marL="0" indent="0" algn="ctr">
              <a:buFontTx/>
              <a:buNone/>
              <a:defRPr lang="en-GB">
                <a:solidFill>
                  <a:schemeClr val="accent1"/>
                </a:solidFill>
              </a:defRPr>
            </a:lvl1pPr>
          </a:lstStyle>
          <a:p>
            <a:pPr rtl="0"/>
            <a:r>
              <a:rPr lang="en-US"/>
              <a:t>Click icon to add picture</a:t>
            </a:r>
            <a:endParaRPr lang="en-GB" dirty="0"/>
          </a:p>
        </p:txBody>
      </p:sp>
      <p:sp>
        <p:nvSpPr>
          <p:cNvPr id="3" name="Text Placeholder 2">
            <a:extLst>
              <a:ext uri="{FF2B5EF4-FFF2-40B4-BE49-F238E27FC236}">
                <a16:creationId xmlns:a16="http://schemas.microsoft.com/office/drawing/2014/main" id="{39399D7D-8B9F-47AD-ACF1-0FAA45069006}"/>
              </a:ext>
            </a:extLst>
          </p:cNvPr>
          <p:cNvSpPr>
            <a:spLocks noGrp="1"/>
          </p:cNvSpPr>
          <p:nvPr>
            <p:ph type="body" idx="1"/>
          </p:nvPr>
        </p:nvSpPr>
        <p:spPr>
          <a:xfrm>
            <a:off x="6565392" y="740664"/>
            <a:ext cx="5157787" cy="466344"/>
          </a:xfrm>
        </p:spPr>
        <p:txBody>
          <a:bodyPr rtlCol="0" anchor="ctr"/>
          <a:lstStyle>
            <a:lvl1pPr marL="0" indent="0">
              <a:buNone/>
              <a:defRPr lang="en-GB" sz="2400" b="0">
                <a:solidFill>
                  <a:schemeClr val="accent1"/>
                </a:solidFill>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4" name="Content Placeholder 3">
            <a:extLst>
              <a:ext uri="{FF2B5EF4-FFF2-40B4-BE49-F238E27FC236}">
                <a16:creationId xmlns:a16="http://schemas.microsoft.com/office/drawing/2014/main" id="{FD2E9DC0-11F7-BF92-00BF-7C7E94670C1C}"/>
              </a:ext>
            </a:extLst>
          </p:cNvPr>
          <p:cNvSpPr>
            <a:spLocks noGrp="1"/>
          </p:cNvSpPr>
          <p:nvPr>
            <p:ph sz="half" idx="2"/>
          </p:nvPr>
        </p:nvSpPr>
        <p:spPr>
          <a:xfrm>
            <a:off x="6565392" y="1417320"/>
            <a:ext cx="5157787" cy="2029968"/>
          </a:xfrm>
        </p:spPr>
        <p:txBody>
          <a:bodyPr rtlCol="0"/>
          <a:lstStyle>
            <a:lvl1pPr>
              <a:lnSpc>
                <a:spcPct val="100000"/>
              </a:lnSpc>
              <a:spcBef>
                <a:spcPts val="1800"/>
              </a:spcBef>
              <a:defRPr lang="en-GB" sz="1800">
                <a:solidFill>
                  <a:schemeClr val="accent1"/>
                </a:solidFill>
              </a:defRPr>
            </a:lvl1pPr>
            <a:lvl2pPr>
              <a:lnSpc>
                <a:spcPct val="100000"/>
              </a:lnSpc>
              <a:spcBef>
                <a:spcPts val="600"/>
              </a:spcBef>
              <a:defRPr lang="en-GB" sz="1600">
                <a:solidFill>
                  <a:schemeClr val="accent1"/>
                </a:solidFill>
              </a:defRPr>
            </a:lvl2pPr>
            <a:lvl3pPr>
              <a:lnSpc>
                <a:spcPct val="100000"/>
              </a:lnSpc>
              <a:spcBef>
                <a:spcPts val="600"/>
              </a:spcBef>
              <a:defRPr lang="en-GB" sz="1400">
                <a:solidFill>
                  <a:schemeClr val="accent1"/>
                </a:solidFill>
              </a:defRPr>
            </a:lvl3pPr>
            <a:lvl4pPr>
              <a:lnSpc>
                <a:spcPct val="100000"/>
              </a:lnSpc>
              <a:spcBef>
                <a:spcPts val="600"/>
              </a:spcBef>
              <a:defRPr lang="en-GB" sz="1200">
                <a:solidFill>
                  <a:schemeClr val="accent1"/>
                </a:solidFill>
              </a:defRPr>
            </a:lvl4pPr>
            <a:lvl5pPr>
              <a:lnSpc>
                <a:spcPct val="100000"/>
              </a:lnSpc>
              <a:spcBef>
                <a:spcPts val="600"/>
              </a:spcBef>
              <a:defRPr lang="en-GB" sz="1200">
                <a:solidFill>
                  <a:schemeClr val="accent1"/>
                </a:solidFill>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5" name="Text Placeholder 4">
            <a:extLst>
              <a:ext uri="{FF2B5EF4-FFF2-40B4-BE49-F238E27FC236}">
                <a16:creationId xmlns:a16="http://schemas.microsoft.com/office/drawing/2014/main" id="{FA110F4B-383C-979A-7C67-60731A902CCF}"/>
              </a:ext>
            </a:extLst>
          </p:cNvPr>
          <p:cNvSpPr>
            <a:spLocks noGrp="1"/>
          </p:cNvSpPr>
          <p:nvPr>
            <p:ph type="body" sz="quarter" idx="3"/>
          </p:nvPr>
        </p:nvSpPr>
        <p:spPr>
          <a:xfrm>
            <a:off x="6565392" y="3941064"/>
            <a:ext cx="5183188" cy="466344"/>
          </a:xfrm>
        </p:spPr>
        <p:txBody>
          <a:bodyPr rtlCol="0" anchor="ctr"/>
          <a:lstStyle>
            <a:lvl1pPr marL="0" indent="0">
              <a:buNone/>
              <a:defRPr lang="en-GB" sz="2400" b="0">
                <a:solidFill>
                  <a:schemeClr val="accent1"/>
                </a:solidFill>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6" name="Content Placeholder 5">
            <a:extLst>
              <a:ext uri="{FF2B5EF4-FFF2-40B4-BE49-F238E27FC236}">
                <a16:creationId xmlns:a16="http://schemas.microsoft.com/office/drawing/2014/main" id="{0758E51B-C92F-F9B7-5D67-2EE0685CCF12}"/>
              </a:ext>
            </a:extLst>
          </p:cNvPr>
          <p:cNvSpPr>
            <a:spLocks noGrp="1"/>
          </p:cNvSpPr>
          <p:nvPr>
            <p:ph sz="quarter" idx="4"/>
          </p:nvPr>
        </p:nvSpPr>
        <p:spPr>
          <a:xfrm>
            <a:off x="6565392" y="4485555"/>
            <a:ext cx="5183188" cy="1197864"/>
          </a:xfrm>
        </p:spPr>
        <p:txBody>
          <a:bodyPr rtlCol="0"/>
          <a:lstStyle>
            <a:lvl1pPr>
              <a:lnSpc>
                <a:spcPct val="100000"/>
              </a:lnSpc>
              <a:spcBef>
                <a:spcPts val="1800"/>
              </a:spcBef>
              <a:defRPr lang="en-GB" sz="1800">
                <a:solidFill>
                  <a:schemeClr val="accent1"/>
                </a:solidFill>
              </a:defRPr>
            </a:lvl1pPr>
            <a:lvl2pPr>
              <a:lnSpc>
                <a:spcPct val="100000"/>
              </a:lnSpc>
              <a:spcBef>
                <a:spcPts val="600"/>
              </a:spcBef>
              <a:defRPr lang="en-GB" sz="1600">
                <a:solidFill>
                  <a:schemeClr val="accent1"/>
                </a:solidFill>
              </a:defRPr>
            </a:lvl2pPr>
            <a:lvl3pPr>
              <a:lnSpc>
                <a:spcPct val="100000"/>
              </a:lnSpc>
              <a:spcBef>
                <a:spcPts val="600"/>
              </a:spcBef>
              <a:defRPr lang="en-GB" sz="1400">
                <a:solidFill>
                  <a:schemeClr val="accent1"/>
                </a:solidFill>
              </a:defRPr>
            </a:lvl3pPr>
            <a:lvl4pPr>
              <a:lnSpc>
                <a:spcPct val="100000"/>
              </a:lnSpc>
              <a:spcBef>
                <a:spcPts val="600"/>
              </a:spcBef>
              <a:defRPr lang="en-GB" sz="1200">
                <a:solidFill>
                  <a:schemeClr val="accent1"/>
                </a:solidFill>
              </a:defRPr>
            </a:lvl4pPr>
            <a:lvl5pPr>
              <a:lnSpc>
                <a:spcPct val="100000"/>
              </a:lnSpc>
              <a:spcBef>
                <a:spcPts val="600"/>
              </a:spcBef>
              <a:defRPr lang="en-GB" sz="1200">
                <a:solidFill>
                  <a:schemeClr val="accent1"/>
                </a:solidFill>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9" name="Slide Number Placeholder 8">
            <a:extLst>
              <a:ext uri="{FF2B5EF4-FFF2-40B4-BE49-F238E27FC236}">
                <a16:creationId xmlns:a16="http://schemas.microsoft.com/office/drawing/2014/main" id="{2F376A9B-4626-290B-917F-B57D35120DB4}"/>
              </a:ext>
            </a:extLst>
          </p:cNvPr>
          <p:cNvSpPr>
            <a:spLocks noGrp="1"/>
          </p:cNvSpPr>
          <p:nvPr>
            <p:ph type="sldNum" sz="quarter" idx="12"/>
          </p:nvPr>
        </p:nvSpPr>
        <p:spPr>
          <a:xfrm>
            <a:off x="616640" y="6517634"/>
            <a:ext cx="950258" cy="274320"/>
          </a:xfrm>
          <a:prstGeom prst="rect">
            <a:avLst/>
          </a:prstGeom>
        </p:spPr>
        <p:txBody>
          <a:bodyPr rtlCol="0"/>
          <a:lstStyle>
            <a:lvl1pPr>
              <a:defRPr lang="en-GB">
                <a:solidFill>
                  <a:schemeClr val="accent1"/>
                </a:solidFill>
              </a:defRPr>
            </a:lvl1pPr>
          </a:lstStyle>
          <a:p>
            <a:pPr rtl="0"/>
            <a:fld id="{84D792B7-0397-C047-AE12-1A03F7E3DC83}" type="slidenum">
              <a:rPr lang="en-GB" smtClean="0"/>
              <a:pPr/>
              <a:t>‹#›</a:t>
            </a:fld>
            <a:endParaRPr lang="en-GB" dirty="0"/>
          </a:p>
        </p:txBody>
      </p:sp>
      <p:sp>
        <p:nvSpPr>
          <p:cNvPr id="8" name="Footer Placeholder 7">
            <a:extLst>
              <a:ext uri="{FF2B5EF4-FFF2-40B4-BE49-F238E27FC236}">
                <a16:creationId xmlns:a16="http://schemas.microsoft.com/office/drawing/2014/main" id="{7147E33F-E2CD-B99B-7A79-CDC2550A1465}"/>
              </a:ext>
            </a:extLst>
          </p:cNvPr>
          <p:cNvSpPr>
            <a:spLocks noGrp="1"/>
          </p:cNvSpPr>
          <p:nvPr>
            <p:ph type="ftr" sz="quarter" idx="11"/>
          </p:nvPr>
        </p:nvSpPr>
        <p:spPr>
          <a:xfrm>
            <a:off x="4808250" y="6517634"/>
            <a:ext cx="2572870" cy="274320"/>
          </a:xfrm>
          <a:prstGeom prst="rect">
            <a:avLst/>
          </a:prstGeom>
        </p:spPr>
        <p:txBody>
          <a:bodyPr rtlCol="0"/>
          <a:lstStyle>
            <a:lvl1pPr>
              <a:defRPr lang="en-GB">
                <a:solidFill>
                  <a:schemeClr val="accent1"/>
                </a:solidFill>
              </a:defRPr>
            </a:lvl1pPr>
          </a:lstStyle>
          <a:p>
            <a:pPr rtl="0"/>
            <a:r>
              <a:rPr lang="en-GB"/>
              <a:t>presentation title</a:t>
            </a:r>
            <a:endParaRPr lang="en-GB" dirty="0"/>
          </a:p>
        </p:txBody>
      </p:sp>
      <p:sp>
        <p:nvSpPr>
          <p:cNvPr id="7" name="Date Placeholder 6">
            <a:extLst>
              <a:ext uri="{FF2B5EF4-FFF2-40B4-BE49-F238E27FC236}">
                <a16:creationId xmlns:a16="http://schemas.microsoft.com/office/drawing/2014/main" id="{7427C822-3603-1035-6BD5-07AEADACE876}"/>
              </a:ext>
            </a:extLst>
          </p:cNvPr>
          <p:cNvSpPr>
            <a:spLocks noGrp="1"/>
          </p:cNvSpPr>
          <p:nvPr>
            <p:ph type="dt" sz="half" idx="10"/>
          </p:nvPr>
        </p:nvSpPr>
        <p:spPr/>
        <p:txBody>
          <a:bodyPr rtlCol="0"/>
          <a:lstStyle>
            <a:lvl1pPr>
              <a:defRPr lang="en-GB">
                <a:solidFill>
                  <a:schemeClr val="accent1"/>
                </a:solidFill>
              </a:defRPr>
            </a:lvl1pPr>
          </a:lstStyle>
          <a:p>
            <a:pPr rtl="0"/>
            <a:r>
              <a:rPr lang="en-GB"/>
              <a:t>20XX</a:t>
            </a:r>
            <a:endParaRPr lang="en-GB" dirty="0"/>
          </a:p>
        </p:txBody>
      </p:sp>
      <p:cxnSp>
        <p:nvCxnSpPr>
          <p:cNvPr id="11" name="Straight Connector 10">
            <a:extLst>
              <a:ext uri="{FF2B5EF4-FFF2-40B4-BE49-F238E27FC236}">
                <a16:creationId xmlns:a16="http://schemas.microsoft.com/office/drawing/2014/main" id="{BE816DB4-C374-189A-F1F8-5F1B43EC2B71}"/>
              </a:ext>
            </a:extLst>
          </p:cNvPr>
          <p:cNvCxnSpPr>
            <a:cxnSpLocks/>
          </p:cNvCxnSpPr>
          <p:nvPr userDrawn="1"/>
        </p:nvCxnSpPr>
        <p:spPr>
          <a:xfrm>
            <a:off x="0" y="1037557"/>
            <a:ext cx="6096000" cy="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4FEC7540-FB09-0AE1-04FF-3706800F4DB6}"/>
              </a:ext>
            </a:extLst>
          </p:cNvPr>
          <p:cNvCxnSpPr>
            <a:cxnSpLocks/>
          </p:cNvCxnSpPr>
          <p:nvPr userDrawn="1"/>
        </p:nvCxnSpPr>
        <p:spPr>
          <a:xfrm flipV="1">
            <a:off x="6096000" y="0"/>
            <a:ext cx="0" cy="6439485"/>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69421D4-0B4D-95CB-4FCB-E139DCBAD9BB}"/>
              </a:ext>
            </a:extLst>
          </p:cNvPr>
          <p:cNvCxnSpPr>
            <a:cxnSpLocks/>
          </p:cNvCxnSpPr>
          <p:nvPr userDrawn="1"/>
        </p:nvCxnSpPr>
        <p:spPr>
          <a:xfrm>
            <a:off x="0" y="6439485"/>
            <a:ext cx="12192000" cy="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478489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hree content">
    <p:bg>
      <p:bgPr>
        <a:solidFill>
          <a:schemeClr val="accent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1B0F0B75-DD75-7194-E40A-3AA5DD203B15}"/>
              </a:ext>
            </a:extLst>
          </p:cNvPr>
          <p:cNvSpPr/>
          <p:nvPr userDrawn="1"/>
        </p:nvSpPr>
        <p:spPr>
          <a:xfrm>
            <a:off x="3886830" y="1031243"/>
            <a:ext cx="7906804" cy="5406242"/>
          </a:xfrm>
          <a:prstGeom prst="rect">
            <a:avLst/>
          </a:pr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solidFill>
                <a:schemeClr val="accent4">
                  <a:lumMod val="20000"/>
                  <a:lumOff val="80000"/>
                </a:schemeClr>
              </a:solidFill>
            </a:endParaRPr>
          </a:p>
        </p:txBody>
      </p:sp>
      <p:sp>
        <p:nvSpPr>
          <p:cNvPr id="9" name="Rectangle 8">
            <a:extLst>
              <a:ext uri="{FF2B5EF4-FFF2-40B4-BE49-F238E27FC236}">
                <a16:creationId xmlns:a16="http://schemas.microsoft.com/office/drawing/2014/main" id="{AEB85F28-9AE2-01CA-E801-96F2F2ACC4FE}"/>
              </a:ext>
            </a:extLst>
          </p:cNvPr>
          <p:cNvSpPr/>
          <p:nvPr userDrawn="1"/>
        </p:nvSpPr>
        <p:spPr>
          <a:xfrm>
            <a:off x="409046" y="1042071"/>
            <a:ext cx="3455590" cy="5395417"/>
          </a:xfrm>
          <a:prstGeom prst="rect">
            <a:avLst/>
          </a:prstGeom>
          <a:solidFill>
            <a:schemeClr val="accent6">
              <a:lumMod val="40000"/>
              <a:lumOff val="60000"/>
            </a:schemeClr>
          </a:solidFill>
          <a:ln>
            <a:solidFill>
              <a:schemeClr val="accent2">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 name="Title 1">
            <a:extLst>
              <a:ext uri="{FF2B5EF4-FFF2-40B4-BE49-F238E27FC236}">
                <a16:creationId xmlns:a16="http://schemas.microsoft.com/office/drawing/2014/main" id="{95A0BD26-4C3C-C934-E3C5-C4ABD369E612}"/>
              </a:ext>
            </a:extLst>
          </p:cNvPr>
          <p:cNvSpPr>
            <a:spLocks noGrp="1"/>
          </p:cNvSpPr>
          <p:nvPr>
            <p:ph type="title"/>
          </p:nvPr>
        </p:nvSpPr>
        <p:spPr>
          <a:xfrm>
            <a:off x="2039112" y="64008"/>
            <a:ext cx="8165592" cy="969264"/>
          </a:xfrm>
        </p:spPr>
        <p:txBody>
          <a:bodyPr rtlCol="0"/>
          <a:lstStyle>
            <a:lvl1pPr algn="ctr">
              <a:defRPr lang="en-GB"/>
            </a:lvl1pPr>
          </a:lstStyle>
          <a:p>
            <a:pPr rtl="0"/>
            <a:r>
              <a:rPr lang="en-US"/>
              <a:t>Click to edit Master title style</a:t>
            </a:r>
            <a:endParaRPr lang="en-GB"/>
          </a:p>
        </p:txBody>
      </p:sp>
      <p:sp>
        <p:nvSpPr>
          <p:cNvPr id="21" name="Text Placeholder 2">
            <a:extLst>
              <a:ext uri="{FF2B5EF4-FFF2-40B4-BE49-F238E27FC236}">
                <a16:creationId xmlns:a16="http://schemas.microsoft.com/office/drawing/2014/main" id="{77B3A0F7-4877-4804-831D-E094CB4C49B3}"/>
              </a:ext>
            </a:extLst>
          </p:cNvPr>
          <p:cNvSpPr>
            <a:spLocks noGrp="1"/>
          </p:cNvSpPr>
          <p:nvPr>
            <p:ph type="body" idx="13"/>
          </p:nvPr>
        </p:nvSpPr>
        <p:spPr>
          <a:xfrm>
            <a:off x="667512" y="1673352"/>
            <a:ext cx="2907792" cy="466344"/>
          </a:xfrm>
        </p:spPr>
        <p:txBody>
          <a:bodyPr rtlCol="0" anchor="ctr"/>
          <a:lstStyle>
            <a:lvl1pPr marL="0" indent="0">
              <a:lnSpc>
                <a:spcPct val="100000"/>
              </a:lnSpc>
              <a:spcBef>
                <a:spcPts val="0"/>
              </a:spcBef>
              <a:buNone/>
              <a:defRPr lang="en-GB" sz="2400" b="0">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3" name="Content Placeholder 2">
            <a:extLst>
              <a:ext uri="{FF2B5EF4-FFF2-40B4-BE49-F238E27FC236}">
                <a16:creationId xmlns:a16="http://schemas.microsoft.com/office/drawing/2014/main" id="{D53F374C-57DC-E207-D494-6986428A2D60}"/>
              </a:ext>
            </a:extLst>
          </p:cNvPr>
          <p:cNvSpPr>
            <a:spLocks noGrp="1"/>
          </p:cNvSpPr>
          <p:nvPr>
            <p:ph idx="1"/>
          </p:nvPr>
        </p:nvSpPr>
        <p:spPr>
          <a:xfrm>
            <a:off x="4114800" y="1307592"/>
            <a:ext cx="7598664" cy="1197864"/>
          </a:xfrm>
        </p:spPr>
        <p:txBody>
          <a:bodyPr rtlCol="0" anchor="ctr"/>
          <a:lstStyle>
            <a:lvl1pPr marL="283464">
              <a:lnSpc>
                <a:spcPct val="100000"/>
              </a:lnSpc>
              <a:spcBef>
                <a:spcPts val="0"/>
              </a:spcBef>
              <a:defRPr lang="en-GB" sz="1800"/>
            </a:lvl1pPr>
            <a:lvl2pPr>
              <a:lnSpc>
                <a:spcPct val="100000"/>
              </a:lnSpc>
              <a:spcBef>
                <a:spcPts val="0"/>
              </a:spcBef>
              <a:defRPr lang="en-GB" sz="1600"/>
            </a:lvl2pPr>
            <a:lvl3pPr>
              <a:lnSpc>
                <a:spcPct val="100000"/>
              </a:lnSpc>
              <a:spcBef>
                <a:spcPts val="0"/>
              </a:spcBef>
              <a:defRPr lang="en-GB" sz="1400"/>
            </a:lvl3pPr>
            <a:lvl4pPr>
              <a:lnSpc>
                <a:spcPct val="100000"/>
              </a:lnSpc>
              <a:spcBef>
                <a:spcPts val="0"/>
              </a:spcBef>
              <a:defRPr lang="en-GB" sz="1200"/>
            </a:lvl4pPr>
            <a:lvl5pPr>
              <a:lnSpc>
                <a:spcPct val="100000"/>
              </a:lnSpc>
              <a:spcBef>
                <a:spcPts val="0"/>
              </a:spcBef>
              <a:defRPr lang="en-GB" sz="12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15" name="Text Placeholder 4">
            <a:extLst>
              <a:ext uri="{FF2B5EF4-FFF2-40B4-BE49-F238E27FC236}">
                <a16:creationId xmlns:a16="http://schemas.microsoft.com/office/drawing/2014/main" id="{5160F9ED-11F2-C22D-919C-AD28524B1305}"/>
              </a:ext>
            </a:extLst>
          </p:cNvPr>
          <p:cNvSpPr>
            <a:spLocks noGrp="1"/>
          </p:cNvSpPr>
          <p:nvPr>
            <p:ph type="body" sz="quarter" idx="14"/>
          </p:nvPr>
        </p:nvSpPr>
        <p:spPr>
          <a:xfrm>
            <a:off x="667512" y="3452264"/>
            <a:ext cx="2907792" cy="466344"/>
          </a:xfrm>
        </p:spPr>
        <p:txBody>
          <a:bodyPr rtlCol="0" anchor="ctr"/>
          <a:lstStyle>
            <a:lvl1pPr marL="0" indent="0">
              <a:lnSpc>
                <a:spcPct val="100000"/>
              </a:lnSpc>
              <a:spcBef>
                <a:spcPts val="0"/>
              </a:spcBef>
              <a:buNone/>
              <a:defRPr lang="en-GB" sz="2400" b="0">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17" name="Content Placeholder 2">
            <a:extLst>
              <a:ext uri="{FF2B5EF4-FFF2-40B4-BE49-F238E27FC236}">
                <a16:creationId xmlns:a16="http://schemas.microsoft.com/office/drawing/2014/main" id="{8C5B491A-910D-96D7-7910-D672B6313334}"/>
              </a:ext>
            </a:extLst>
          </p:cNvPr>
          <p:cNvSpPr>
            <a:spLocks noGrp="1"/>
          </p:cNvSpPr>
          <p:nvPr>
            <p:ph idx="15"/>
          </p:nvPr>
        </p:nvSpPr>
        <p:spPr>
          <a:xfrm>
            <a:off x="4123102" y="3086504"/>
            <a:ext cx="7598664" cy="1197864"/>
          </a:xfrm>
        </p:spPr>
        <p:txBody>
          <a:bodyPr rtlCol="0" anchor="ctr"/>
          <a:lstStyle>
            <a:lvl1pPr marL="283464">
              <a:lnSpc>
                <a:spcPct val="100000"/>
              </a:lnSpc>
              <a:spcBef>
                <a:spcPts val="0"/>
              </a:spcBef>
              <a:defRPr lang="en-GB" sz="1800"/>
            </a:lvl1pPr>
            <a:lvl2pPr>
              <a:lnSpc>
                <a:spcPct val="100000"/>
              </a:lnSpc>
              <a:spcBef>
                <a:spcPts val="0"/>
              </a:spcBef>
              <a:defRPr lang="en-GB" sz="1600"/>
            </a:lvl2pPr>
            <a:lvl3pPr>
              <a:lnSpc>
                <a:spcPct val="100000"/>
              </a:lnSpc>
              <a:spcBef>
                <a:spcPts val="0"/>
              </a:spcBef>
              <a:defRPr lang="en-GB" sz="1400"/>
            </a:lvl3pPr>
            <a:lvl4pPr>
              <a:lnSpc>
                <a:spcPct val="100000"/>
              </a:lnSpc>
              <a:spcBef>
                <a:spcPts val="0"/>
              </a:spcBef>
              <a:defRPr lang="en-GB" sz="1200"/>
            </a:lvl4pPr>
            <a:lvl5pPr>
              <a:lnSpc>
                <a:spcPct val="100000"/>
              </a:lnSpc>
              <a:spcBef>
                <a:spcPts val="0"/>
              </a:spcBef>
              <a:defRPr lang="en-GB" sz="12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22" name="Text Placeholder 4">
            <a:extLst>
              <a:ext uri="{FF2B5EF4-FFF2-40B4-BE49-F238E27FC236}">
                <a16:creationId xmlns:a16="http://schemas.microsoft.com/office/drawing/2014/main" id="{C7845D54-C197-EEDA-099F-45ED6EC803CE}"/>
              </a:ext>
            </a:extLst>
          </p:cNvPr>
          <p:cNvSpPr>
            <a:spLocks noGrp="1"/>
          </p:cNvSpPr>
          <p:nvPr>
            <p:ph type="body" sz="quarter" idx="3"/>
          </p:nvPr>
        </p:nvSpPr>
        <p:spPr>
          <a:xfrm>
            <a:off x="667512" y="5288457"/>
            <a:ext cx="2907792" cy="466344"/>
          </a:xfrm>
        </p:spPr>
        <p:txBody>
          <a:bodyPr rtlCol="0" anchor="ctr"/>
          <a:lstStyle>
            <a:lvl1pPr marL="0" indent="0">
              <a:lnSpc>
                <a:spcPct val="100000"/>
              </a:lnSpc>
              <a:spcBef>
                <a:spcPts val="0"/>
              </a:spcBef>
              <a:buNone/>
              <a:defRPr lang="en-GB" sz="2400" b="0">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19" name="Content Placeholder 2">
            <a:extLst>
              <a:ext uri="{FF2B5EF4-FFF2-40B4-BE49-F238E27FC236}">
                <a16:creationId xmlns:a16="http://schemas.microsoft.com/office/drawing/2014/main" id="{B00C50B6-D96C-CEAF-4897-329D7DBC41E1}"/>
              </a:ext>
            </a:extLst>
          </p:cNvPr>
          <p:cNvSpPr>
            <a:spLocks noGrp="1"/>
          </p:cNvSpPr>
          <p:nvPr>
            <p:ph idx="16"/>
          </p:nvPr>
        </p:nvSpPr>
        <p:spPr>
          <a:xfrm>
            <a:off x="4114800" y="4922697"/>
            <a:ext cx="7598664" cy="1197864"/>
          </a:xfrm>
        </p:spPr>
        <p:txBody>
          <a:bodyPr rtlCol="0" anchor="ctr"/>
          <a:lstStyle>
            <a:lvl1pPr marL="283464">
              <a:lnSpc>
                <a:spcPct val="100000"/>
              </a:lnSpc>
              <a:spcBef>
                <a:spcPts val="0"/>
              </a:spcBef>
              <a:defRPr lang="en-GB" sz="1800"/>
            </a:lvl1pPr>
            <a:lvl2pPr>
              <a:lnSpc>
                <a:spcPct val="100000"/>
              </a:lnSpc>
              <a:spcBef>
                <a:spcPts val="0"/>
              </a:spcBef>
              <a:defRPr lang="en-GB" sz="1600"/>
            </a:lvl2pPr>
            <a:lvl3pPr>
              <a:lnSpc>
                <a:spcPct val="100000"/>
              </a:lnSpc>
              <a:spcBef>
                <a:spcPts val="0"/>
              </a:spcBef>
              <a:defRPr lang="en-GB" sz="1400"/>
            </a:lvl3pPr>
            <a:lvl4pPr>
              <a:lnSpc>
                <a:spcPct val="100000"/>
              </a:lnSpc>
              <a:spcBef>
                <a:spcPts val="0"/>
              </a:spcBef>
              <a:defRPr lang="en-GB" sz="1200"/>
            </a:lvl4pPr>
            <a:lvl5pPr>
              <a:lnSpc>
                <a:spcPct val="100000"/>
              </a:lnSpc>
              <a:spcBef>
                <a:spcPts val="0"/>
              </a:spcBef>
              <a:defRPr lang="en-GB" sz="12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6" name="Slide Number Placeholder 5">
            <a:extLst>
              <a:ext uri="{FF2B5EF4-FFF2-40B4-BE49-F238E27FC236}">
                <a16:creationId xmlns:a16="http://schemas.microsoft.com/office/drawing/2014/main" id="{2101ABA6-5EA3-1AE9-0825-523073F786ED}"/>
              </a:ext>
            </a:extLst>
          </p:cNvPr>
          <p:cNvSpPr>
            <a:spLocks noGrp="1"/>
          </p:cNvSpPr>
          <p:nvPr>
            <p:ph type="sldNum" sz="quarter" idx="12"/>
          </p:nvPr>
        </p:nvSpPr>
        <p:spPr>
          <a:xfrm>
            <a:off x="616640" y="6517634"/>
            <a:ext cx="950258" cy="274320"/>
          </a:xfrm>
          <a:prstGeom prst="rect">
            <a:avLst/>
          </a:prstGeom>
        </p:spPr>
        <p:txBody>
          <a:bodyPr rtlCol="0"/>
          <a:lstStyle>
            <a:defPPr>
              <a:defRPr lang="en-GB"/>
            </a:defPPr>
          </a:lstStyle>
          <a:p>
            <a:pPr rtl="0"/>
            <a:fld id="{84D792B7-0397-C047-AE12-1A03F7E3DC83}" type="slidenum">
              <a:rPr lang="en-GB" smtClean="0"/>
              <a:t>‹#›</a:t>
            </a:fld>
            <a:endParaRPr lang="en-GB" dirty="0"/>
          </a:p>
        </p:txBody>
      </p:sp>
      <p:sp>
        <p:nvSpPr>
          <p:cNvPr id="5" name="Footer Placeholder 4">
            <a:extLst>
              <a:ext uri="{FF2B5EF4-FFF2-40B4-BE49-F238E27FC236}">
                <a16:creationId xmlns:a16="http://schemas.microsoft.com/office/drawing/2014/main" id="{726C5317-E14C-8E61-2C1E-0430778E8A0C}"/>
              </a:ext>
            </a:extLst>
          </p:cNvPr>
          <p:cNvSpPr>
            <a:spLocks noGrp="1"/>
          </p:cNvSpPr>
          <p:nvPr>
            <p:ph type="ftr" sz="quarter" idx="11"/>
          </p:nvPr>
        </p:nvSpPr>
        <p:spPr>
          <a:xfrm>
            <a:off x="4808250" y="6517634"/>
            <a:ext cx="2572870" cy="274320"/>
          </a:xfrm>
          <a:prstGeom prst="rect">
            <a:avLst/>
          </a:prstGeom>
        </p:spPr>
        <p:txBody>
          <a:bodyPr rtlCol="0"/>
          <a:lstStyle>
            <a:defPPr>
              <a:defRPr lang="en-GB"/>
            </a:defPPr>
          </a:lstStyle>
          <a:p>
            <a:pPr rtl="0"/>
            <a:r>
              <a:rPr lang="en-GB"/>
              <a:t>presentation title</a:t>
            </a:r>
            <a:endParaRPr lang="en-GB" dirty="0"/>
          </a:p>
        </p:txBody>
      </p:sp>
      <p:sp>
        <p:nvSpPr>
          <p:cNvPr id="4" name="Date Placeholder 3">
            <a:extLst>
              <a:ext uri="{FF2B5EF4-FFF2-40B4-BE49-F238E27FC236}">
                <a16:creationId xmlns:a16="http://schemas.microsoft.com/office/drawing/2014/main" id="{5A514D0E-ED92-E1A4-0E78-546375A0A63E}"/>
              </a:ext>
            </a:extLst>
          </p:cNvPr>
          <p:cNvSpPr>
            <a:spLocks noGrp="1"/>
          </p:cNvSpPr>
          <p:nvPr>
            <p:ph type="dt" sz="half" idx="10"/>
          </p:nvPr>
        </p:nvSpPr>
        <p:spPr/>
        <p:txBody>
          <a:bodyPr rtlCol="0"/>
          <a:lstStyle>
            <a:defPPr>
              <a:defRPr lang="en-GB"/>
            </a:defPPr>
          </a:lstStyle>
          <a:p>
            <a:pPr rtl="0"/>
            <a:r>
              <a:rPr lang="en-GB"/>
              <a:t>20XX</a:t>
            </a:r>
            <a:endParaRPr lang="en-GB" dirty="0"/>
          </a:p>
        </p:txBody>
      </p:sp>
      <p:cxnSp>
        <p:nvCxnSpPr>
          <p:cNvPr id="8" name="Straight Connector 7">
            <a:extLst>
              <a:ext uri="{FF2B5EF4-FFF2-40B4-BE49-F238E27FC236}">
                <a16:creationId xmlns:a16="http://schemas.microsoft.com/office/drawing/2014/main" id="{B8A273E5-D639-4F22-9056-01A62C38E224}"/>
              </a:ext>
            </a:extLst>
          </p:cNvPr>
          <p:cNvCxnSpPr>
            <a:cxnSpLocks/>
          </p:cNvCxnSpPr>
          <p:nvPr userDrawn="1"/>
        </p:nvCxnSpPr>
        <p:spPr>
          <a:xfrm>
            <a:off x="398366" y="1038695"/>
            <a:ext cx="11395267"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596F1646-E658-90F3-D203-86B50D2F5DEF}"/>
              </a:ext>
            </a:extLst>
          </p:cNvPr>
          <p:cNvCxnSpPr>
            <a:cxnSpLocks/>
          </p:cNvCxnSpPr>
          <p:nvPr userDrawn="1"/>
        </p:nvCxnSpPr>
        <p:spPr>
          <a:xfrm>
            <a:off x="0" y="6439485"/>
            <a:ext cx="12192000"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D8793165-641B-DB78-F1A5-573C6041DE9A}"/>
              </a:ext>
            </a:extLst>
          </p:cNvPr>
          <p:cNvCxnSpPr>
            <a:cxnSpLocks/>
          </p:cNvCxnSpPr>
          <p:nvPr userDrawn="1"/>
        </p:nvCxnSpPr>
        <p:spPr>
          <a:xfrm flipV="1">
            <a:off x="398367" y="0"/>
            <a:ext cx="0" cy="685800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B4121FCC-C1AD-FD70-0727-3D611AEFAAD4}"/>
              </a:ext>
            </a:extLst>
          </p:cNvPr>
          <p:cNvCxnSpPr>
            <a:cxnSpLocks/>
          </p:cNvCxnSpPr>
          <p:nvPr userDrawn="1"/>
        </p:nvCxnSpPr>
        <p:spPr>
          <a:xfrm flipV="1">
            <a:off x="11793633" y="0"/>
            <a:ext cx="0" cy="685800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23890A2E-4E9B-29B4-124F-FBBCB462EB7C}"/>
              </a:ext>
            </a:extLst>
          </p:cNvPr>
          <p:cNvCxnSpPr>
            <a:cxnSpLocks/>
          </p:cNvCxnSpPr>
          <p:nvPr userDrawn="1"/>
        </p:nvCxnSpPr>
        <p:spPr>
          <a:xfrm>
            <a:off x="398366" y="2767098"/>
            <a:ext cx="11395267"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3256AAD6-732C-A795-FCB1-69CE94E3F1C4}"/>
              </a:ext>
            </a:extLst>
          </p:cNvPr>
          <p:cNvCxnSpPr>
            <a:cxnSpLocks/>
          </p:cNvCxnSpPr>
          <p:nvPr userDrawn="1"/>
        </p:nvCxnSpPr>
        <p:spPr>
          <a:xfrm>
            <a:off x="398366" y="4603773"/>
            <a:ext cx="11395267"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F2162417-AD43-4C6C-A3F2-EC7D979B702A}"/>
              </a:ext>
            </a:extLst>
          </p:cNvPr>
          <p:cNvCxnSpPr>
            <a:cxnSpLocks/>
          </p:cNvCxnSpPr>
          <p:nvPr userDrawn="1"/>
        </p:nvCxnSpPr>
        <p:spPr>
          <a:xfrm flipV="1">
            <a:off x="3864636" y="1031243"/>
            <a:ext cx="0" cy="5407244"/>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973487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wo Content">
    <p:bg>
      <p:bgPr>
        <a:solidFill>
          <a:schemeClr val="accent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A5A4D4F6-5B85-FBD0-E507-B32E94BF2066}"/>
              </a:ext>
            </a:extLst>
          </p:cNvPr>
          <p:cNvSpPr/>
          <p:nvPr userDrawn="1"/>
        </p:nvSpPr>
        <p:spPr>
          <a:xfrm>
            <a:off x="3886830" y="1031243"/>
            <a:ext cx="7906804" cy="5406242"/>
          </a:xfrm>
          <a:prstGeom prst="rect">
            <a:avLst/>
          </a:pr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solidFill>
                <a:schemeClr val="accent4">
                  <a:lumMod val="20000"/>
                  <a:lumOff val="80000"/>
                </a:schemeClr>
              </a:solidFill>
            </a:endParaRPr>
          </a:p>
        </p:txBody>
      </p:sp>
      <p:sp>
        <p:nvSpPr>
          <p:cNvPr id="11" name="Rectangle 10">
            <a:extLst>
              <a:ext uri="{FF2B5EF4-FFF2-40B4-BE49-F238E27FC236}">
                <a16:creationId xmlns:a16="http://schemas.microsoft.com/office/drawing/2014/main" id="{FD7666C5-50ED-BD11-EBB3-5068C0F8FE27}"/>
              </a:ext>
            </a:extLst>
          </p:cNvPr>
          <p:cNvSpPr/>
          <p:nvPr userDrawn="1"/>
        </p:nvSpPr>
        <p:spPr>
          <a:xfrm>
            <a:off x="409046" y="1042071"/>
            <a:ext cx="3455590" cy="5395417"/>
          </a:xfrm>
          <a:prstGeom prst="rect">
            <a:avLst/>
          </a:prstGeom>
          <a:solidFill>
            <a:schemeClr val="accent6">
              <a:lumMod val="40000"/>
              <a:lumOff val="60000"/>
            </a:schemeClr>
          </a:solidFill>
          <a:ln>
            <a:solidFill>
              <a:schemeClr val="accent2">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3" name="Title 1">
            <a:extLst>
              <a:ext uri="{FF2B5EF4-FFF2-40B4-BE49-F238E27FC236}">
                <a16:creationId xmlns:a16="http://schemas.microsoft.com/office/drawing/2014/main" id="{2EAF0B87-8A17-7C9D-202E-F0AC8A92072C}"/>
              </a:ext>
            </a:extLst>
          </p:cNvPr>
          <p:cNvSpPr>
            <a:spLocks noGrp="1"/>
          </p:cNvSpPr>
          <p:nvPr>
            <p:ph type="title"/>
          </p:nvPr>
        </p:nvSpPr>
        <p:spPr>
          <a:xfrm>
            <a:off x="2039112" y="64008"/>
            <a:ext cx="8165592" cy="969264"/>
          </a:xfrm>
        </p:spPr>
        <p:txBody>
          <a:bodyPr rtlCol="0"/>
          <a:lstStyle>
            <a:lvl1pPr algn="ctr">
              <a:defRPr lang="en-GB"/>
            </a:lvl1pPr>
          </a:lstStyle>
          <a:p>
            <a:pPr rtl="0"/>
            <a:r>
              <a:rPr lang="en-US"/>
              <a:t>Click to edit Master title style</a:t>
            </a:r>
            <a:endParaRPr lang="en-GB"/>
          </a:p>
        </p:txBody>
      </p:sp>
      <p:sp>
        <p:nvSpPr>
          <p:cNvPr id="34" name="Text Placeholder 2">
            <a:extLst>
              <a:ext uri="{FF2B5EF4-FFF2-40B4-BE49-F238E27FC236}">
                <a16:creationId xmlns:a16="http://schemas.microsoft.com/office/drawing/2014/main" id="{C766325D-8175-9B95-4BB6-87E3195AAD33}"/>
              </a:ext>
            </a:extLst>
          </p:cNvPr>
          <p:cNvSpPr>
            <a:spLocks noGrp="1"/>
          </p:cNvSpPr>
          <p:nvPr>
            <p:ph type="body" idx="13"/>
          </p:nvPr>
        </p:nvSpPr>
        <p:spPr>
          <a:xfrm>
            <a:off x="667512" y="2155720"/>
            <a:ext cx="2907792" cy="466344"/>
          </a:xfrm>
        </p:spPr>
        <p:txBody>
          <a:bodyPr rtlCol="0" anchor="ctr"/>
          <a:lstStyle>
            <a:lvl1pPr marL="0" indent="0">
              <a:lnSpc>
                <a:spcPct val="100000"/>
              </a:lnSpc>
              <a:spcBef>
                <a:spcPts val="0"/>
              </a:spcBef>
              <a:buNone/>
              <a:defRPr lang="en-GB" sz="2400" b="0">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24" name="Content Placeholder 2">
            <a:extLst>
              <a:ext uri="{FF2B5EF4-FFF2-40B4-BE49-F238E27FC236}">
                <a16:creationId xmlns:a16="http://schemas.microsoft.com/office/drawing/2014/main" id="{5F9AFE21-B015-59CC-B869-6CA584CD8768}"/>
              </a:ext>
            </a:extLst>
          </p:cNvPr>
          <p:cNvSpPr>
            <a:spLocks noGrp="1"/>
          </p:cNvSpPr>
          <p:nvPr>
            <p:ph idx="1"/>
          </p:nvPr>
        </p:nvSpPr>
        <p:spPr>
          <a:xfrm>
            <a:off x="4114800" y="1283336"/>
            <a:ext cx="7598664" cy="2211112"/>
          </a:xfrm>
        </p:spPr>
        <p:txBody>
          <a:bodyPr rtlCol="0" anchor="ctr"/>
          <a:lstStyle>
            <a:lvl1pPr marL="283464">
              <a:lnSpc>
                <a:spcPct val="100000"/>
              </a:lnSpc>
              <a:spcBef>
                <a:spcPts val="0"/>
              </a:spcBef>
              <a:defRPr lang="en-GB" sz="1800"/>
            </a:lvl1pPr>
            <a:lvl2pPr>
              <a:lnSpc>
                <a:spcPct val="100000"/>
              </a:lnSpc>
              <a:spcBef>
                <a:spcPts val="0"/>
              </a:spcBef>
              <a:defRPr lang="en-GB" sz="1600"/>
            </a:lvl2pPr>
            <a:lvl3pPr>
              <a:lnSpc>
                <a:spcPct val="100000"/>
              </a:lnSpc>
              <a:spcBef>
                <a:spcPts val="0"/>
              </a:spcBef>
              <a:defRPr lang="en-GB" sz="1400"/>
            </a:lvl3pPr>
            <a:lvl4pPr>
              <a:lnSpc>
                <a:spcPct val="100000"/>
              </a:lnSpc>
              <a:spcBef>
                <a:spcPts val="0"/>
              </a:spcBef>
              <a:defRPr lang="en-GB" sz="1200"/>
            </a:lvl4pPr>
            <a:lvl5pPr>
              <a:lnSpc>
                <a:spcPct val="100000"/>
              </a:lnSpc>
              <a:spcBef>
                <a:spcPts val="0"/>
              </a:spcBef>
              <a:defRPr lang="en-GB" sz="12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35" name="Text Placeholder 4">
            <a:extLst>
              <a:ext uri="{FF2B5EF4-FFF2-40B4-BE49-F238E27FC236}">
                <a16:creationId xmlns:a16="http://schemas.microsoft.com/office/drawing/2014/main" id="{81CCD754-FDAD-02A0-CC23-AE197F4DA1BE}"/>
              </a:ext>
            </a:extLst>
          </p:cNvPr>
          <p:cNvSpPr>
            <a:spLocks noGrp="1"/>
          </p:cNvSpPr>
          <p:nvPr>
            <p:ph type="body" sz="quarter" idx="3"/>
          </p:nvPr>
        </p:nvSpPr>
        <p:spPr>
          <a:xfrm>
            <a:off x="667512" y="4856116"/>
            <a:ext cx="2907792" cy="466344"/>
          </a:xfrm>
        </p:spPr>
        <p:txBody>
          <a:bodyPr rtlCol="0" anchor="ctr"/>
          <a:lstStyle>
            <a:lvl1pPr marL="0" indent="0">
              <a:lnSpc>
                <a:spcPct val="100000"/>
              </a:lnSpc>
              <a:spcBef>
                <a:spcPts val="0"/>
              </a:spcBef>
              <a:buNone/>
              <a:defRPr lang="en-GB" sz="2400" b="0">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36" name="Content Placeholder 2">
            <a:extLst>
              <a:ext uri="{FF2B5EF4-FFF2-40B4-BE49-F238E27FC236}">
                <a16:creationId xmlns:a16="http://schemas.microsoft.com/office/drawing/2014/main" id="{8DA3CBCD-145A-E531-00B6-F66E3BB91D36}"/>
              </a:ext>
            </a:extLst>
          </p:cNvPr>
          <p:cNvSpPr>
            <a:spLocks noGrp="1"/>
          </p:cNvSpPr>
          <p:nvPr>
            <p:ph idx="16"/>
          </p:nvPr>
        </p:nvSpPr>
        <p:spPr>
          <a:xfrm>
            <a:off x="4114800" y="3983732"/>
            <a:ext cx="7598664" cy="2211112"/>
          </a:xfrm>
        </p:spPr>
        <p:txBody>
          <a:bodyPr rtlCol="0" anchor="ctr"/>
          <a:lstStyle>
            <a:lvl1pPr marL="283464">
              <a:lnSpc>
                <a:spcPct val="100000"/>
              </a:lnSpc>
              <a:spcBef>
                <a:spcPts val="0"/>
              </a:spcBef>
              <a:defRPr lang="en-GB" sz="1800"/>
            </a:lvl1pPr>
            <a:lvl2pPr>
              <a:lnSpc>
                <a:spcPct val="100000"/>
              </a:lnSpc>
              <a:spcBef>
                <a:spcPts val="0"/>
              </a:spcBef>
              <a:defRPr lang="en-GB" sz="1600"/>
            </a:lvl2pPr>
            <a:lvl3pPr>
              <a:lnSpc>
                <a:spcPct val="100000"/>
              </a:lnSpc>
              <a:spcBef>
                <a:spcPts val="0"/>
              </a:spcBef>
              <a:defRPr lang="en-GB" sz="1400"/>
            </a:lvl3pPr>
            <a:lvl4pPr>
              <a:lnSpc>
                <a:spcPct val="100000"/>
              </a:lnSpc>
              <a:spcBef>
                <a:spcPts val="0"/>
              </a:spcBef>
              <a:defRPr lang="en-GB" sz="1200"/>
            </a:lvl4pPr>
            <a:lvl5pPr>
              <a:lnSpc>
                <a:spcPct val="100000"/>
              </a:lnSpc>
              <a:spcBef>
                <a:spcPts val="0"/>
              </a:spcBef>
              <a:defRPr lang="en-GB" sz="12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27" name="Slide Number Placeholder 5">
            <a:extLst>
              <a:ext uri="{FF2B5EF4-FFF2-40B4-BE49-F238E27FC236}">
                <a16:creationId xmlns:a16="http://schemas.microsoft.com/office/drawing/2014/main" id="{C8C7A88B-B5E6-DF17-298C-3F1D6F2BB4B3}"/>
              </a:ext>
            </a:extLst>
          </p:cNvPr>
          <p:cNvSpPr>
            <a:spLocks noGrp="1"/>
          </p:cNvSpPr>
          <p:nvPr>
            <p:ph type="sldNum" sz="quarter" idx="12"/>
          </p:nvPr>
        </p:nvSpPr>
        <p:spPr>
          <a:xfrm>
            <a:off x="616640" y="6517634"/>
            <a:ext cx="950258" cy="274320"/>
          </a:xfrm>
          <a:prstGeom prst="rect">
            <a:avLst/>
          </a:prstGeom>
        </p:spPr>
        <p:txBody>
          <a:bodyPr rtlCol="0"/>
          <a:lstStyle>
            <a:defPPr>
              <a:defRPr lang="en-GB"/>
            </a:defPPr>
          </a:lstStyle>
          <a:p>
            <a:pPr rtl="0"/>
            <a:fld id="{84D792B7-0397-C047-AE12-1A03F7E3DC83}" type="slidenum">
              <a:rPr lang="en-GB" smtClean="0"/>
              <a:t>‹#›</a:t>
            </a:fld>
            <a:endParaRPr lang="en-GB" dirty="0"/>
          </a:p>
        </p:txBody>
      </p:sp>
      <p:sp>
        <p:nvSpPr>
          <p:cNvPr id="26" name="Footer Placeholder 4">
            <a:extLst>
              <a:ext uri="{FF2B5EF4-FFF2-40B4-BE49-F238E27FC236}">
                <a16:creationId xmlns:a16="http://schemas.microsoft.com/office/drawing/2014/main" id="{F6BF98F2-CC55-EA67-AFEB-3B9BDA92BA8E}"/>
              </a:ext>
            </a:extLst>
          </p:cNvPr>
          <p:cNvSpPr>
            <a:spLocks noGrp="1"/>
          </p:cNvSpPr>
          <p:nvPr>
            <p:ph type="ftr" sz="quarter" idx="11"/>
          </p:nvPr>
        </p:nvSpPr>
        <p:spPr>
          <a:xfrm>
            <a:off x="4808250" y="6517634"/>
            <a:ext cx="2572870" cy="274320"/>
          </a:xfrm>
          <a:prstGeom prst="rect">
            <a:avLst/>
          </a:prstGeom>
        </p:spPr>
        <p:txBody>
          <a:bodyPr rtlCol="0"/>
          <a:lstStyle>
            <a:defPPr>
              <a:defRPr lang="en-GB"/>
            </a:defPPr>
          </a:lstStyle>
          <a:p>
            <a:pPr rtl="0"/>
            <a:r>
              <a:rPr lang="en-GB"/>
              <a:t>presentation title</a:t>
            </a:r>
            <a:endParaRPr lang="en-GB" dirty="0"/>
          </a:p>
        </p:txBody>
      </p:sp>
      <p:sp>
        <p:nvSpPr>
          <p:cNvPr id="25" name="Date Placeholder 3">
            <a:extLst>
              <a:ext uri="{FF2B5EF4-FFF2-40B4-BE49-F238E27FC236}">
                <a16:creationId xmlns:a16="http://schemas.microsoft.com/office/drawing/2014/main" id="{80D6DCDD-07F4-F7F0-12E1-CAF3B5CCCE7E}"/>
              </a:ext>
            </a:extLst>
          </p:cNvPr>
          <p:cNvSpPr>
            <a:spLocks noGrp="1"/>
          </p:cNvSpPr>
          <p:nvPr>
            <p:ph type="dt" sz="half" idx="10"/>
          </p:nvPr>
        </p:nvSpPr>
        <p:spPr>
          <a:xfrm>
            <a:off x="10622471" y="6517634"/>
            <a:ext cx="950260" cy="274320"/>
          </a:xfrm>
        </p:spPr>
        <p:txBody>
          <a:bodyPr rtlCol="0"/>
          <a:lstStyle>
            <a:defPPr>
              <a:defRPr lang="en-GB"/>
            </a:defPPr>
          </a:lstStyle>
          <a:p>
            <a:pPr rtl="0"/>
            <a:r>
              <a:rPr lang="en-GB"/>
              <a:t>20XX</a:t>
            </a:r>
            <a:endParaRPr lang="en-GB" dirty="0"/>
          </a:p>
        </p:txBody>
      </p:sp>
      <p:cxnSp>
        <p:nvCxnSpPr>
          <p:cNvPr id="28" name="Straight Connector 27">
            <a:extLst>
              <a:ext uri="{FF2B5EF4-FFF2-40B4-BE49-F238E27FC236}">
                <a16:creationId xmlns:a16="http://schemas.microsoft.com/office/drawing/2014/main" id="{F526EBCF-823D-784A-BF8D-A377758CEB81}"/>
              </a:ext>
            </a:extLst>
          </p:cNvPr>
          <p:cNvCxnSpPr>
            <a:cxnSpLocks/>
          </p:cNvCxnSpPr>
          <p:nvPr userDrawn="1"/>
        </p:nvCxnSpPr>
        <p:spPr>
          <a:xfrm>
            <a:off x="398366" y="1038695"/>
            <a:ext cx="11395267"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9D6E25F4-4D19-CCBB-9F09-7369C86AAD57}"/>
              </a:ext>
            </a:extLst>
          </p:cNvPr>
          <p:cNvCxnSpPr>
            <a:cxnSpLocks/>
          </p:cNvCxnSpPr>
          <p:nvPr userDrawn="1"/>
        </p:nvCxnSpPr>
        <p:spPr>
          <a:xfrm>
            <a:off x="0" y="6439485"/>
            <a:ext cx="12192000"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56A4D074-D2CA-D6E0-115B-1CEDA471F0F3}"/>
              </a:ext>
            </a:extLst>
          </p:cNvPr>
          <p:cNvCxnSpPr>
            <a:cxnSpLocks/>
          </p:cNvCxnSpPr>
          <p:nvPr userDrawn="1"/>
        </p:nvCxnSpPr>
        <p:spPr>
          <a:xfrm flipV="1">
            <a:off x="398367" y="0"/>
            <a:ext cx="0" cy="685800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DB039A31-257E-2036-4142-307DD91B05CC}"/>
              </a:ext>
            </a:extLst>
          </p:cNvPr>
          <p:cNvCxnSpPr>
            <a:cxnSpLocks/>
          </p:cNvCxnSpPr>
          <p:nvPr userDrawn="1"/>
        </p:nvCxnSpPr>
        <p:spPr>
          <a:xfrm flipV="1">
            <a:off x="11793633" y="0"/>
            <a:ext cx="0" cy="685800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139C06B9-E1A2-A881-C800-86FBB69963F9}"/>
              </a:ext>
            </a:extLst>
          </p:cNvPr>
          <p:cNvCxnSpPr>
            <a:cxnSpLocks/>
          </p:cNvCxnSpPr>
          <p:nvPr userDrawn="1"/>
        </p:nvCxnSpPr>
        <p:spPr>
          <a:xfrm>
            <a:off x="398366" y="3739090"/>
            <a:ext cx="11395267"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DDDBBDAB-1770-6117-02A2-DF798EAD6320}"/>
              </a:ext>
            </a:extLst>
          </p:cNvPr>
          <p:cNvCxnSpPr>
            <a:cxnSpLocks/>
          </p:cNvCxnSpPr>
          <p:nvPr userDrawn="1"/>
        </p:nvCxnSpPr>
        <p:spPr>
          <a:xfrm flipV="1">
            <a:off x="3864636" y="1031243"/>
            <a:ext cx="0" cy="5407244"/>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4778514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Summary">
    <p:bg>
      <p:bgPr>
        <a:solidFill>
          <a:schemeClr val="accent4">
            <a:lumMod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A0BD26-4C3C-C934-E3C5-C4ABD369E612}"/>
              </a:ext>
            </a:extLst>
          </p:cNvPr>
          <p:cNvSpPr>
            <a:spLocks noGrp="1"/>
          </p:cNvSpPr>
          <p:nvPr>
            <p:ph type="title"/>
          </p:nvPr>
        </p:nvSpPr>
        <p:spPr>
          <a:xfrm>
            <a:off x="5833872" y="4389120"/>
            <a:ext cx="4709160" cy="1645920"/>
          </a:xfrm>
        </p:spPr>
        <p:txBody>
          <a:bodyPr rtlCol="0"/>
          <a:lstStyle>
            <a:lvl1pPr algn="ctr">
              <a:defRPr lang="en-GB" sz="7200">
                <a:solidFill>
                  <a:schemeClr val="accent1"/>
                </a:solidFill>
              </a:defRPr>
            </a:lvl1pPr>
          </a:lstStyle>
          <a:p>
            <a:pPr rtl="0"/>
            <a:r>
              <a:rPr lang="en-US"/>
              <a:t>Click to edit Master title style</a:t>
            </a:r>
            <a:endParaRPr lang="en-GB"/>
          </a:p>
        </p:txBody>
      </p:sp>
      <p:sp>
        <p:nvSpPr>
          <p:cNvPr id="23" name="Content Placeholder 2">
            <a:extLst>
              <a:ext uri="{FF2B5EF4-FFF2-40B4-BE49-F238E27FC236}">
                <a16:creationId xmlns:a16="http://schemas.microsoft.com/office/drawing/2014/main" id="{FD728F67-F092-A253-7F58-A329D8F43858}"/>
              </a:ext>
            </a:extLst>
          </p:cNvPr>
          <p:cNvSpPr>
            <a:spLocks noGrp="1"/>
          </p:cNvSpPr>
          <p:nvPr>
            <p:ph idx="1"/>
          </p:nvPr>
        </p:nvSpPr>
        <p:spPr>
          <a:xfrm>
            <a:off x="2011680" y="2130552"/>
            <a:ext cx="8165592" cy="1755648"/>
          </a:xfrm>
        </p:spPr>
        <p:txBody>
          <a:bodyPr rtlCol="0"/>
          <a:lstStyle>
            <a:lvl1pPr marL="0" indent="0">
              <a:lnSpc>
                <a:spcPct val="100000"/>
              </a:lnSpc>
              <a:buNone/>
              <a:defRPr lang="en-GB" sz="1800">
                <a:solidFill>
                  <a:schemeClr val="accent1"/>
                </a:solidFill>
              </a:defRPr>
            </a:lvl1pPr>
            <a:lvl2pPr marL="566928" indent="-283464">
              <a:lnSpc>
                <a:spcPct val="100000"/>
              </a:lnSpc>
              <a:buFont typeface="Wingdings" panose="05000000000000000000" pitchFamily="2" charset="2"/>
              <a:buChar char="§"/>
              <a:defRPr lang="en-GB" sz="1600">
                <a:solidFill>
                  <a:schemeClr val="accent1"/>
                </a:solidFill>
              </a:defRPr>
            </a:lvl2pPr>
            <a:lvl3pPr marL="850392" indent="-283464">
              <a:lnSpc>
                <a:spcPct val="100000"/>
              </a:lnSpc>
              <a:buFont typeface="Wingdings" panose="05000000000000000000" pitchFamily="2" charset="2"/>
              <a:buChar char="§"/>
              <a:defRPr lang="en-GB" sz="1400">
                <a:solidFill>
                  <a:schemeClr val="accent1"/>
                </a:solidFill>
              </a:defRPr>
            </a:lvl3pPr>
            <a:lvl4pPr marL="1133856" indent="-283464">
              <a:lnSpc>
                <a:spcPct val="100000"/>
              </a:lnSpc>
              <a:buFont typeface="Wingdings" panose="05000000000000000000" pitchFamily="2" charset="2"/>
              <a:buChar char="§"/>
              <a:defRPr lang="en-GB" sz="1200">
                <a:solidFill>
                  <a:schemeClr val="accent1"/>
                </a:solidFill>
              </a:defRPr>
            </a:lvl4pPr>
            <a:lvl5pPr marL="1417320" indent="-283464">
              <a:lnSpc>
                <a:spcPct val="100000"/>
              </a:lnSpc>
              <a:buFont typeface="Wingdings" panose="05000000000000000000" pitchFamily="2" charset="2"/>
              <a:buChar char="§"/>
              <a:defRPr lang="en-GB" sz="1200">
                <a:solidFill>
                  <a:schemeClr val="accent1"/>
                </a:solidFill>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6" name="Slide Number Placeholder 5">
            <a:extLst>
              <a:ext uri="{FF2B5EF4-FFF2-40B4-BE49-F238E27FC236}">
                <a16:creationId xmlns:a16="http://schemas.microsoft.com/office/drawing/2014/main" id="{2101ABA6-5EA3-1AE9-0825-523073F786ED}"/>
              </a:ext>
            </a:extLst>
          </p:cNvPr>
          <p:cNvSpPr>
            <a:spLocks noGrp="1"/>
          </p:cNvSpPr>
          <p:nvPr>
            <p:ph type="sldNum" sz="quarter" idx="12"/>
          </p:nvPr>
        </p:nvSpPr>
        <p:spPr>
          <a:xfrm>
            <a:off x="616640" y="6517634"/>
            <a:ext cx="950258" cy="274320"/>
          </a:xfrm>
          <a:prstGeom prst="rect">
            <a:avLst/>
          </a:prstGeom>
        </p:spPr>
        <p:txBody>
          <a:bodyPr rtlCol="0"/>
          <a:lstStyle>
            <a:lvl1pPr>
              <a:defRPr lang="en-GB">
                <a:solidFill>
                  <a:schemeClr val="accent1"/>
                </a:solidFill>
              </a:defRPr>
            </a:lvl1pPr>
          </a:lstStyle>
          <a:p>
            <a:pPr rtl="0"/>
            <a:fld id="{84D792B7-0397-C047-AE12-1A03F7E3DC83}" type="slidenum">
              <a:rPr lang="en-GB" smtClean="0"/>
              <a:pPr/>
              <a:t>‹#›</a:t>
            </a:fld>
            <a:endParaRPr lang="en-GB" dirty="0"/>
          </a:p>
        </p:txBody>
      </p:sp>
      <p:sp>
        <p:nvSpPr>
          <p:cNvPr id="5" name="Footer Placeholder 4">
            <a:extLst>
              <a:ext uri="{FF2B5EF4-FFF2-40B4-BE49-F238E27FC236}">
                <a16:creationId xmlns:a16="http://schemas.microsoft.com/office/drawing/2014/main" id="{726C5317-E14C-8E61-2C1E-0430778E8A0C}"/>
              </a:ext>
            </a:extLst>
          </p:cNvPr>
          <p:cNvSpPr>
            <a:spLocks noGrp="1"/>
          </p:cNvSpPr>
          <p:nvPr>
            <p:ph type="ftr" sz="quarter" idx="11"/>
          </p:nvPr>
        </p:nvSpPr>
        <p:spPr>
          <a:xfrm>
            <a:off x="4808250" y="6517634"/>
            <a:ext cx="2572870" cy="274320"/>
          </a:xfrm>
          <a:prstGeom prst="rect">
            <a:avLst/>
          </a:prstGeom>
        </p:spPr>
        <p:txBody>
          <a:bodyPr rtlCol="0"/>
          <a:lstStyle>
            <a:lvl1pPr>
              <a:defRPr lang="en-GB">
                <a:solidFill>
                  <a:schemeClr val="accent1"/>
                </a:solidFill>
              </a:defRPr>
            </a:lvl1pPr>
          </a:lstStyle>
          <a:p>
            <a:pPr rtl="0"/>
            <a:r>
              <a:rPr lang="en-GB"/>
              <a:t>presentation title</a:t>
            </a:r>
            <a:endParaRPr lang="en-GB" dirty="0"/>
          </a:p>
        </p:txBody>
      </p:sp>
      <p:sp>
        <p:nvSpPr>
          <p:cNvPr id="4" name="Date Placeholder 3">
            <a:extLst>
              <a:ext uri="{FF2B5EF4-FFF2-40B4-BE49-F238E27FC236}">
                <a16:creationId xmlns:a16="http://schemas.microsoft.com/office/drawing/2014/main" id="{5A514D0E-ED92-E1A4-0E78-546375A0A63E}"/>
              </a:ext>
            </a:extLst>
          </p:cNvPr>
          <p:cNvSpPr>
            <a:spLocks noGrp="1"/>
          </p:cNvSpPr>
          <p:nvPr>
            <p:ph type="dt" sz="half" idx="10"/>
          </p:nvPr>
        </p:nvSpPr>
        <p:spPr/>
        <p:txBody>
          <a:bodyPr rtlCol="0"/>
          <a:lstStyle>
            <a:lvl1pPr>
              <a:defRPr lang="en-GB">
                <a:solidFill>
                  <a:schemeClr val="accent1"/>
                </a:solidFill>
              </a:defRPr>
            </a:lvl1pPr>
          </a:lstStyle>
          <a:p>
            <a:pPr rtl="0"/>
            <a:r>
              <a:rPr lang="en-GB"/>
              <a:t>20XX</a:t>
            </a:r>
            <a:endParaRPr lang="en-GB" dirty="0"/>
          </a:p>
        </p:txBody>
      </p:sp>
      <p:cxnSp>
        <p:nvCxnSpPr>
          <p:cNvPr id="16" name="Straight Connector 15">
            <a:extLst>
              <a:ext uri="{FF2B5EF4-FFF2-40B4-BE49-F238E27FC236}">
                <a16:creationId xmlns:a16="http://schemas.microsoft.com/office/drawing/2014/main" id="{B9E5CB43-9C58-7065-8F71-3D1335DCA2E8}"/>
              </a:ext>
            </a:extLst>
          </p:cNvPr>
          <p:cNvCxnSpPr>
            <a:cxnSpLocks/>
          </p:cNvCxnSpPr>
          <p:nvPr userDrawn="1"/>
        </p:nvCxnSpPr>
        <p:spPr>
          <a:xfrm>
            <a:off x="0" y="6439485"/>
            <a:ext cx="12192000" cy="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D7C51743-4A18-4275-9C86-2A02654EB16B}"/>
              </a:ext>
            </a:extLst>
          </p:cNvPr>
          <p:cNvSpPr/>
          <p:nvPr userDrawn="1"/>
        </p:nvSpPr>
        <p:spPr>
          <a:xfrm>
            <a:off x="1509823" y="1188365"/>
            <a:ext cx="9172353" cy="4481269"/>
          </a:xfrm>
          <a:prstGeom prst="rect">
            <a:avLst/>
          </a:prstGeom>
          <a:noFill/>
          <a:ln w="1587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cxnSp>
        <p:nvCxnSpPr>
          <p:cNvPr id="20" name="Straight Connector 19">
            <a:extLst>
              <a:ext uri="{FF2B5EF4-FFF2-40B4-BE49-F238E27FC236}">
                <a16:creationId xmlns:a16="http://schemas.microsoft.com/office/drawing/2014/main" id="{50105206-25D5-CAFF-D01A-6C366A0DDD06}"/>
              </a:ext>
            </a:extLst>
          </p:cNvPr>
          <p:cNvCxnSpPr>
            <a:cxnSpLocks/>
          </p:cNvCxnSpPr>
          <p:nvPr userDrawn="1"/>
        </p:nvCxnSpPr>
        <p:spPr>
          <a:xfrm>
            <a:off x="0" y="5208047"/>
            <a:ext cx="5837756" cy="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F568D0A6-8634-2DEB-AE13-929FDDFD954E}"/>
              </a:ext>
            </a:extLst>
          </p:cNvPr>
          <p:cNvCxnSpPr>
            <a:cxnSpLocks/>
          </p:cNvCxnSpPr>
          <p:nvPr userDrawn="1"/>
        </p:nvCxnSpPr>
        <p:spPr>
          <a:xfrm>
            <a:off x="10546079" y="5220132"/>
            <a:ext cx="1645921" cy="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1766800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hank you">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A0BD26-4C3C-C934-E3C5-C4ABD369E612}"/>
              </a:ext>
            </a:extLst>
          </p:cNvPr>
          <p:cNvSpPr>
            <a:spLocks noGrp="1"/>
          </p:cNvSpPr>
          <p:nvPr>
            <p:ph type="title"/>
          </p:nvPr>
        </p:nvSpPr>
        <p:spPr>
          <a:xfrm>
            <a:off x="5495544" y="731520"/>
            <a:ext cx="5952744" cy="1645920"/>
          </a:xfrm>
        </p:spPr>
        <p:txBody>
          <a:bodyPr rtlCol="0"/>
          <a:lstStyle>
            <a:lvl1pPr algn="l">
              <a:defRPr lang="en-GB" sz="7200"/>
            </a:lvl1pPr>
          </a:lstStyle>
          <a:p>
            <a:pPr rtl="0"/>
            <a:r>
              <a:rPr lang="en-US"/>
              <a:t>Click to edit Master title style</a:t>
            </a:r>
            <a:endParaRPr lang="en-GB"/>
          </a:p>
        </p:txBody>
      </p:sp>
      <p:sp>
        <p:nvSpPr>
          <p:cNvPr id="20" name="Picture Placeholder 19">
            <a:extLst>
              <a:ext uri="{FF2B5EF4-FFF2-40B4-BE49-F238E27FC236}">
                <a16:creationId xmlns:a16="http://schemas.microsoft.com/office/drawing/2014/main" id="{2AA6941D-E239-2A54-E6C1-1574E59717D1}"/>
              </a:ext>
            </a:extLst>
          </p:cNvPr>
          <p:cNvSpPr>
            <a:spLocks noGrp="1"/>
          </p:cNvSpPr>
          <p:nvPr>
            <p:ph type="pic" sz="quarter" idx="13"/>
          </p:nvPr>
        </p:nvSpPr>
        <p:spPr>
          <a:xfrm>
            <a:off x="0" y="0"/>
            <a:ext cx="4872540" cy="6858000"/>
          </a:xfrm>
          <a:ln w="15875">
            <a:solidFill>
              <a:schemeClr val="tx1"/>
            </a:solidFill>
          </a:ln>
        </p:spPr>
        <p:txBody>
          <a:bodyPr rtlCol="0" anchor="ctr"/>
          <a:lstStyle>
            <a:lvl1pPr marL="0" indent="0" algn="ctr">
              <a:buNone/>
              <a:defRPr lang="en-GB"/>
            </a:lvl1pPr>
          </a:lstStyle>
          <a:p>
            <a:pPr rtl="0"/>
            <a:r>
              <a:rPr lang="en-US"/>
              <a:t>Click icon to add picture</a:t>
            </a:r>
            <a:endParaRPr lang="en-GB" dirty="0"/>
          </a:p>
        </p:txBody>
      </p:sp>
      <p:cxnSp>
        <p:nvCxnSpPr>
          <p:cNvPr id="9" name="Straight Connector 8">
            <a:extLst>
              <a:ext uri="{FF2B5EF4-FFF2-40B4-BE49-F238E27FC236}">
                <a16:creationId xmlns:a16="http://schemas.microsoft.com/office/drawing/2014/main" id="{644C3332-D605-38F6-7D05-D7B329747768}"/>
              </a:ext>
            </a:extLst>
          </p:cNvPr>
          <p:cNvCxnSpPr>
            <a:cxnSpLocks/>
          </p:cNvCxnSpPr>
          <p:nvPr userDrawn="1"/>
        </p:nvCxnSpPr>
        <p:spPr>
          <a:xfrm>
            <a:off x="4863079" y="4150757"/>
            <a:ext cx="7328921"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67B2C081-8C69-001E-872F-68A1B1E48B94}"/>
              </a:ext>
            </a:extLst>
          </p:cNvPr>
          <p:cNvCxnSpPr>
            <a:cxnSpLocks/>
          </p:cNvCxnSpPr>
          <p:nvPr userDrawn="1"/>
        </p:nvCxnSpPr>
        <p:spPr>
          <a:xfrm>
            <a:off x="4872540" y="5515589"/>
            <a:ext cx="7328921"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D5613557-EA43-56E7-5DE1-8A9813B2D7EB}"/>
              </a:ext>
            </a:extLst>
          </p:cNvPr>
          <p:cNvCxnSpPr>
            <a:cxnSpLocks/>
          </p:cNvCxnSpPr>
          <p:nvPr userDrawn="1"/>
        </p:nvCxnSpPr>
        <p:spPr>
          <a:xfrm>
            <a:off x="4872540" y="2766534"/>
            <a:ext cx="7328921"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
        <p:nvSpPr>
          <p:cNvPr id="22" name="Text Placeholder 21">
            <a:extLst>
              <a:ext uri="{FF2B5EF4-FFF2-40B4-BE49-F238E27FC236}">
                <a16:creationId xmlns:a16="http://schemas.microsoft.com/office/drawing/2014/main" id="{0CA79F44-DB47-D961-5554-E6CEF0F31D75}"/>
              </a:ext>
            </a:extLst>
          </p:cNvPr>
          <p:cNvSpPr>
            <a:spLocks noGrp="1"/>
          </p:cNvSpPr>
          <p:nvPr>
            <p:ph type="body" sz="quarter" idx="14"/>
          </p:nvPr>
        </p:nvSpPr>
        <p:spPr>
          <a:xfrm>
            <a:off x="5495545" y="3191256"/>
            <a:ext cx="5953506" cy="731520"/>
          </a:xfrm>
        </p:spPr>
        <p:txBody>
          <a:bodyPr rtlCol="0" anchor="ctr"/>
          <a:lstStyle>
            <a:lvl1pPr marL="0" indent="0">
              <a:spcBef>
                <a:spcPts val="0"/>
              </a:spcBef>
              <a:buNone/>
              <a:defRPr lang="en-GB" sz="2400" baseline="0">
                <a:latin typeface="+mj-lt"/>
              </a:defRPr>
            </a:lvl1pPr>
          </a:lstStyle>
          <a:p>
            <a:pPr lvl="0" rtl="0"/>
            <a:r>
              <a:rPr lang="en-US"/>
              <a:t>Click to edit Master text styles</a:t>
            </a:r>
          </a:p>
        </p:txBody>
      </p:sp>
      <p:sp>
        <p:nvSpPr>
          <p:cNvPr id="23" name="Text Placeholder 21">
            <a:extLst>
              <a:ext uri="{FF2B5EF4-FFF2-40B4-BE49-F238E27FC236}">
                <a16:creationId xmlns:a16="http://schemas.microsoft.com/office/drawing/2014/main" id="{D8CB894C-EA47-EEFE-AB8C-A9B9B10EDFAC}"/>
              </a:ext>
            </a:extLst>
          </p:cNvPr>
          <p:cNvSpPr>
            <a:spLocks noGrp="1"/>
          </p:cNvSpPr>
          <p:nvPr>
            <p:ph type="body" sz="quarter" idx="15"/>
          </p:nvPr>
        </p:nvSpPr>
        <p:spPr>
          <a:xfrm>
            <a:off x="5494782" y="4498848"/>
            <a:ext cx="5953506" cy="731520"/>
          </a:xfrm>
        </p:spPr>
        <p:txBody>
          <a:bodyPr rtlCol="0" anchor="ctr"/>
          <a:lstStyle>
            <a:lvl1pPr marL="0" indent="0">
              <a:spcBef>
                <a:spcPts val="0"/>
              </a:spcBef>
              <a:buNone/>
              <a:defRPr lang="en-GB" sz="2400" baseline="0">
                <a:latin typeface="+mj-lt"/>
              </a:defRPr>
            </a:lvl1pPr>
          </a:lstStyle>
          <a:p>
            <a:pPr lvl="0" rtl="0"/>
            <a:r>
              <a:rPr lang="en-US"/>
              <a:t>Click to edit Master text styles</a:t>
            </a:r>
          </a:p>
        </p:txBody>
      </p:sp>
      <p:sp>
        <p:nvSpPr>
          <p:cNvPr id="24" name="Text Placeholder 21">
            <a:extLst>
              <a:ext uri="{FF2B5EF4-FFF2-40B4-BE49-F238E27FC236}">
                <a16:creationId xmlns:a16="http://schemas.microsoft.com/office/drawing/2014/main" id="{B3C09B13-9367-B435-A76A-9DBB1332FC5F}"/>
              </a:ext>
            </a:extLst>
          </p:cNvPr>
          <p:cNvSpPr>
            <a:spLocks noGrp="1"/>
          </p:cNvSpPr>
          <p:nvPr>
            <p:ph type="body" sz="quarter" idx="16"/>
          </p:nvPr>
        </p:nvSpPr>
        <p:spPr>
          <a:xfrm>
            <a:off x="5494782" y="5797296"/>
            <a:ext cx="5953506" cy="731520"/>
          </a:xfrm>
        </p:spPr>
        <p:txBody>
          <a:bodyPr rtlCol="0" anchor="ctr"/>
          <a:lstStyle>
            <a:lvl1pPr marL="0" indent="0">
              <a:spcBef>
                <a:spcPts val="0"/>
              </a:spcBef>
              <a:buNone/>
              <a:defRPr lang="en-GB" sz="2400" baseline="0">
                <a:latin typeface="+mj-lt"/>
              </a:defRPr>
            </a:lvl1pPr>
          </a:lstStyle>
          <a:p>
            <a:pPr lvl="0" rtl="0"/>
            <a:r>
              <a:rPr lang="en-US"/>
              <a:t>Click to edit Master text styles</a:t>
            </a:r>
          </a:p>
        </p:txBody>
      </p:sp>
    </p:spTree>
    <p:extLst>
      <p:ext uri="{BB962C8B-B14F-4D97-AF65-F5344CB8AC3E}">
        <p14:creationId xmlns:p14="http://schemas.microsoft.com/office/powerpoint/2010/main" val="161410125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Only">
    <p:bg>
      <p:bgPr>
        <a:solidFill>
          <a:schemeClr val="accent1"/>
        </a:solidFill>
        <a:effectLst/>
      </p:bgPr>
    </p:bg>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F77913A3-071A-44D9-E59A-B9C86D99FF3B}"/>
              </a:ext>
            </a:extLst>
          </p:cNvPr>
          <p:cNvSpPr>
            <a:spLocks noGrp="1"/>
          </p:cNvSpPr>
          <p:nvPr>
            <p:ph type="title"/>
          </p:nvPr>
        </p:nvSpPr>
        <p:spPr>
          <a:xfrm>
            <a:off x="2039112" y="54864"/>
            <a:ext cx="8165592" cy="969264"/>
          </a:xfrm>
        </p:spPr>
        <p:txBody>
          <a:bodyPr rtlCol="0"/>
          <a:lstStyle>
            <a:lvl1pPr algn="ctr">
              <a:defRPr lang="en-GB"/>
            </a:lvl1pPr>
          </a:lstStyle>
          <a:p>
            <a:pPr rtl="0"/>
            <a:r>
              <a:rPr lang="en-US"/>
              <a:t>Click to edit Master title style</a:t>
            </a:r>
            <a:endParaRPr lang="en-GB"/>
          </a:p>
        </p:txBody>
      </p:sp>
      <p:sp>
        <p:nvSpPr>
          <p:cNvPr id="5" name="Slide Number Placeholder 4">
            <a:extLst>
              <a:ext uri="{FF2B5EF4-FFF2-40B4-BE49-F238E27FC236}">
                <a16:creationId xmlns:a16="http://schemas.microsoft.com/office/drawing/2014/main" id="{E9A67C02-F658-3749-9924-99BDA9C11E7A}"/>
              </a:ext>
            </a:extLst>
          </p:cNvPr>
          <p:cNvSpPr>
            <a:spLocks noGrp="1"/>
          </p:cNvSpPr>
          <p:nvPr>
            <p:ph type="sldNum" sz="quarter" idx="12"/>
          </p:nvPr>
        </p:nvSpPr>
        <p:spPr>
          <a:xfrm>
            <a:off x="616640" y="6517634"/>
            <a:ext cx="950258" cy="274320"/>
          </a:xfrm>
          <a:prstGeom prst="rect">
            <a:avLst/>
          </a:prstGeom>
        </p:spPr>
        <p:txBody>
          <a:bodyPr rtlCol="0"/>
          <a:lstStyle>
            <a:defPPr>
              <a:defRPr lang="en-GB"/>
            </a:defPPr>
          </a:lstStyle>
          <a:p>
            <a:pPr rtl="0"/>
            <a:fld id="{84D792B7-0397-C047-AE12-1A03F7E3DC83}" type="slidenum">
              <a:rPr lang="en-GB" smtClean="0"/>
              <a:t>‹#›</a:t>
            </a:fld>
            <a:endParaRPr lang="en-GB" dirty="0"/>
          </a:p>
        </p:txBody>
      </p:sp>
      <p:sp>
        <p:nvSpPr>
          <p:cNvPr id="4" name="Footer Placeholder 3">
            <a:extLst>
              <a:ext uri="{FF2B5EF4-FFF2-40B4-BE49-F238E27FC236}">
                <a16:creationId xmlns:a16="http://schemas.microsoft.com/office/drawing/2014/main" id="{CB7120C0-232E-AD3B-138D-B65A7AD49C94}"/>
              </a:ext>
            </a:extLst>
          </p:cNvPr>
          <p:cNvSpPr>
            <a:spLocks noGrp="1"/>
          </p:cNvSpPr>
          <p:nvPr>
            <p:ph type="ftr" sz="quarter" idx="11"/>
          </p:nvPr>
        </p:nvSpPr>
        <p:spPr>
          <a:xfrm>
            <a:off x="4808250" y="6517634"/>
            <a:ext cx="2572870" cy="274320"/>
          </a:xfrm>
          <a:prstGeom prst="rect">
            <a:avLst/>
          </a:prstGeom>
        </p:spPr>
        <p:txBody>
          <a:bodyPr rtlCol="0"/>
          <a:lstStyle>
            <a:defPPr>
              <a:defRPr lang="en-GB"/>
            </a:defPPr>
          </a:lstStyle>
          <a:p>
            <a:pPr rtl="0"/>
            <a:r>
              <a:rPr lang="en-GB"/>
              <a:t>presentation title</a:t>
            </a:r>
            <a:endParaRPr lang="en-GB" dirty="0"/>
          </a:p>
        </p:txBody>
      </p:sp>
      <p:sp>
        <p:nvSpPr>
          <p:cNvPr id="3" name="Date Placeholder 2">
            <a:extLst>
              <a:ext uri="{FF2B5EF4-FFF2-40B4-BE49-F238E27FC236}">
                <a16:creationId xmlns:a16="http://schemas.microsoft.com/office/drawing/2014/main" id="{7110ABD4-B26A-0940-A80F-399F8FCAD992}"/>
              </a:ext>
            </a:extLst>
          </p:cNvPr>
          <p:cNvSpPr>
            <a:spLocks noGrp="1"/>
          </p:cNvSpPr>
          <p:nvPr>
            <p:ph type="dt" sz="half" idx="10"/>
          </p:nvPr>
        </p:nvSpPr>
        <p:spPr/>
        <p:txBody>
          <a:bodyPr rtlCol="0"/>
          <a:lstStyle>
            <a:defPPr>
              <a:defRPr lang="en-GB"/>
            </a:defPPr>
          </a:lstStyle>
          <a:p>
            <a:pPr rtl="0"/>
            <a:r>
              <a:rPr lang="en-GB"/>
              <a:t>20XX</a:t>
            </a:r>
            <a:endParaRPr lang="en-GB" dirty="0"/>
          </a:p>
        </p:txBody>
      </p:sp>
      <p:cxnSp>
        <p:nvCxnSpPr>
          <p:cNvPr id="7" name="Straight Connector 6">
            <a:extLst>
              <a:ext uri="{FF2B5EF4-FFF2-40B4-BE49-F238E27FC236}">
                <a16:creationId xmlns:a16="http://schemas.microsoft.com/office/drawing/2014/main" id="{394864F6-8550-2BFC-DC03-2BB296DF2E95}"/>
              </a:ext>
            </a:extLst>
          </p:cNvPr>
          <p:cNvCxnSpPr>
            <a:cxnSpLocks/>
          </p:cNvCxnSpPr>
          <p:nvPr userDrawn="1"/>
        </p:nvCxnSpPr>
        <p:spPr>
          <a:xfrm>
            <a:off x="398366" y="1031955"/>
            <a:ext cx="11395267"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4D95A92E-7815-7546-3201-42AEFA654F4C}"/>
              </a:ext>
            </a:extLst>
          </p:cNvPr>
          <p:cNvCxnSpPr>
            <a:cxnSpLocks/>
          </p:cNvCxnSpPr>
          <p:nvPr userDrawn="1"/>
        </p:nvCxnSpPr>
        <p:spPr>
          <a:xfrm>
            <a:off x="0" y="6439485"/>
            <a:ext cx="12192000"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0FF23430-1681-F3A4-F071-7C338746014B}"/>
              </a:ext>
            </a:extLst>
          </p:cNvPr>
          <p:cNvCxnSpPr>
            <a:cxnSpLocks/>
          </p:cNvCxnSpPr>
          <p:nvPr userDrawn="1"/>
        </p:nvCxnSpPr>
        <p:spPr>
          <a:xfrm flipV="1">
            <a:off x="398367" y="0"/>
            <a:ext cx="0" cy="685800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47B44D2F-F976-B752-100E-E994C9F0206A}"/>
              </a:ext>
            </a:extLst>
          </p:cNvPr>
          <p:cNvCxnSpPr>
            <a:cxnSpLocks/>
          </p:cNvCxnSpPr>
          <p:nvPr userDrawn="1"/>
        </p:nvCxnSpPr>
        <p:spPr>
          <a:xfrm flipV="1">
            <a:off x="11793633" y="0"/>
            <a:ext cx="0" cy="685800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3094394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Blank">
    <p:bg>
      <p:bgPr>
        <a:solidFill>
          <a:schemeClr val="accent1"/>
        </a:solid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DAC1505-F26B-3039-38E3-3A7F7CC7F364}"/>
              </a:ext>
            </a:extLst>
          </p:cNvPr>
          <p:cNvSpPr>
            <a:spLocks noGrp="1"/>
          </p:cNvSpPr>
          <p:nvPr>
            <p:ph type="dt" sz="half" idx="10"/>
          </p:nvPr>
        </p:nvSpPr>
        <p:spPr/>
        <p:txBody>
          <a:bodyPr rtlCol="0"/>
          <a:lstStyle>
            <a:defPPr>
              <a:defRPr lang="en-GB"/>
            </a:defPPr>
          </a:lstStyle>
          <a:p>
            <a:pPr rtl="0"/>
            <a:r>
              <a:rPr lang="en-GB"/>
              <a:t>20XX</a:t>
            </a:r>
            <a:endParaRPr lang="en-GB" dirty="0"/>
          </a:p>
        </p:txBody>
      </p:sp>
      <p:sp>
        <p:nvSpPr>
          <p:cNvPr id="3" name="Footer Placeholder 2">
            <a:extLst>
              <a:ext uri="{FF2B5EF4-FFF2-40B4-BE49-F238E27FC236}">
                <a16:creationId xmlns:a16="http://schemas.microsoft.com/office/drawing/2014/main" id="{962C2A94-01A4-034C-9AE7-87CF1238308E}"/>
              </a:ext>
            </a:extLst>
          </p:cNvPr>
          <p:cNvSpPr>
            <a:spLocks noGrp="1"/>
          </p:cNvSpPr>
          <p:nvPr>
            <p:ph type="ftr" sz="quarter" idx="11"/>
          </p:nvPr>
        </p:nvSpPr>
        <p:spPr>
          <a:xfrm>
            <a:off x="4808250" y="6517634"/>
            <a:ext cx="2572870" cy="274320"/>
          </a:xfrm>
          <a:prstGeom prst="rect">
            <a:avLst/>
          </a:prstGeom>
        </p:spPr>
        <p:txBody>
          <a:bodyPr rtlCol="0"/>
          <a:lstStyle>
            <a:defPPr>
              <a:defRPr lang="en-GB"/>
            </a:defPPr>
          </a:lstStyle>
          <a:p>
            <a:pPr rtl="0"/>
            <a:r>
              <a:rPr lang="en-GB"/>
              <a:t>presentation title</a:t>
            </a:r>
            <a:endParaRPr lang="en-GB" dirty="0"/>
          </a:p>
        </p:txBody>
      </p:sp>
      <p:sp>
        <p:nvSpPr>
          <p:cNvPr id="4" name="Slide Number Placeholder 3">
            <a:extLst>
              <a:ext uri="{FF2B5EF4-FFF2-40B4-BE49-F238E27FC236}">
                <a16:creationId xmlns:a16="http://schemas.microsoft.com/office/drawing/2014/main" id="{5E45BEB7-6CEE-98EF-C00B-19BF6407E318}"/>
              </a:ext>
            </a:extLst>
          </p:cNvPr>
          <p:cNvSpPr>
            <a:spLocks noGrp="1"/>
          </p:cNvSpPr>
          <p:nvPr>
            <p:ph type="sldNum" sz="quarter" idx="12"/>
          </p:nvPr>
        </p:nvSpPr>
        <p:spPr>
          <a:xfrm>
            <a:off x="616640" y="6517634"/>
            <a:ext cx="950258" cy="274320"/>
          </a:xfrm>
          <a:prstGeom prst="rect">
            <a:avLst/>
          </a:prstGeom>
        </p:spPr>
        <p:txBody>
          <a:bodyPr rtlCol="0"/>
          <a:lstStyle>
            <a:defPPr>
              <a:defRPr lang="en-GB"/>
            </a:defPPr>
          </a:lstStyle>
          <a:p>
            <a:pPr rtl="0"/>
            <a:fld id="{84D792B7-0397-C047-AE12-1A03F7E3DC83}" type="slidenum">
              <a:rPr lang="en-GB" smtClean="0"/>
              <a:t>‹#›</a:t>
            </a:fld>
            <a:endParaRPr lang="en-GB" dirty="0"/>
          </a:p>
        </p:txBody>
      </p:sp>
      <p:cxnSp>
        <p:nvCxnSpPr>
          <p:cNvPr id="6" name="Straight Connector 5">
            <a:extLst>
              <a:ext uri="{FF2B5EF4-FFF2-40B4-BE49-F238E27FC236}">
                <a16:creationId xmlns:a16="http://schemas.microsoft.com/office/drawing/2014/main" id="{74912249-F431-4F6C-4213-30FF47C81741}"/>
              </a:ext>
            </a:extLst>
          </p:cNvPr>
          <p:cNvCxnSpPr>
            <a:cxnSpLocks/>
          </p:cNvCxnSpPr>
          <p:nvPr userDrawn="1"/>
        </p:nvCxnSpPr>
        <p:spPr>
          <a:xfrm>
            <a:off x="0" y="6439485"/>
            <a:ext cx="12192000"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1018753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dirty="0"/>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02AC24A9-CCB6-4F8D-B8DB-C2F3692CFA5A}" type="datetimeFigureOut">
              <a:rPr lang="en-US" smtClean="0"/>
              <a:t>9/21/2026</a:t>
            </a:fld>
            <a:endParaRPr lang="en-US" dirty="0"/>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B2DC25EE-239B-4C5F-AAD1-255A7D5F1EE2}" type="slidenum">
              <a:rPr lang="en-US" smtClean="0"/>
              <a:t>‹#›</a:t>
            </a:fld>
            <a:endParaRPr lang="en-US" dirty="0"/>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7596795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F7815D2-491A-4C11-867A-1AADC7361863}" type="datetime1">
              <a:rPr lang="en-US" smtClean="0"/>
              <a:t>9/21/2026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6932533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9D15AA5F-2C28-9886-0D00-5D18198ECEB4}"/>
              </a:ext>
            </a:extLst>
          </p:cNvPr>
          <p:cNvSpPr>
            <a:spLocks noGrp="1"/>
          </p:cNvSpPr>
          <p:nvPr>
            <p:ph type="dt" sz="half" idx="2"/>
          </p:nvPr>
        </p:nvSpPr>
        <p:spPr>
          <a:xfrm>
            <a:off x="10622471" y="6517634"/>
            <a:ext cx="950260" cy="274320"/>
          </a:xfrm>
          <a:prstGeom prst="rect">
            <a:avLst/>
          </a:prstGeom>
        </p:spPr>
        <p:txBody>
          <a:bodyPr vert="horz" lIns="91440" tIns="45720" rIns="91440" bIns="45720" rtlCol="0" anchor="ctr">
            <a:noAutofit/>
          </a:bodyPr>
          <a:lstStyle>
            <a:lvl1pPr algn="l">
              <a:defRPr lang="en-GB" sz="1200" spc="300" baseline="0">
                <a:solidFill>
                  <a:schemeClr val="tx1"/>
                </a:solidFill>
                <a:latin typeface="Gill Sans Nova Light" panose="020B0302020104020203" pitchFamily="34" charset="0"/>
              </a:defRPr>
            </a:lvl1pPr>
          </a:lstStyle>
          <a:p>
            <a:pPr rtl="0"/>
            <a:r>
              <a:rPr lang="en-GB"/>
              <a:t>20XX</a:t>
            </a:r>
            <a:endParaRPr lang="en-GB" dirty="0"/>
          </a:p>
        </p:txBody>
      </p:sp>
      <p:sp>
        <p:nvSpPr>
          <p:cNvPr id="2" name="Title Placeholder 1">
            <a:extLst>
              <a:ext uri="{FF2B5EF4-FFF2-40B4-BE49-F238E27FC236}">
                <a16:creationId xmlns:a16="http://schemas.microsoft.com/office/drawing/2014/main" id="{03922ECB-9F56-BDF6-8792-01F55B2EA53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defPPr>
              <a:defRPr lang="en-GB"/>
            </a:defPPr>
          </a:lstStyle>
          <a:p>
            <a:pPr rtl="0"/>
            <a:r>
              <a:rPr lang="en-US"/>
              <a:t>Click to edit Master title style</a:t>
            </a:r>
            <a:endParaRPr lang="en-GB"/>
          </a:p>
        </p:txBody>
      </p:sp>
      <p:sp>
        <p:nvSpPr>
          <p:cNvPr id="3" name="Text Placeholder 2">
            <a:extLst>
              <a:ext uri="{FF2B5EF4-FFF2-40B4-BE49-F238E27FC236}">
                <a16:creationId xmlns:a16="http://schemas.microsoft.com/office/drawing/2014/main" id="{1B62B5B1-8D0B-68C6-B628-3FF8E5DCD2D2}"/>
              </a:ext>
            </a:extLst>
          </p:cNvPr>
          <p:cNvSpPr>
            <a:spLocks noGrp="1"/>
          </p:cNvSpPr>
          <p:nvPr>
            <p:ph type="body" idx="1"/>
          </p:nvPr>
        </p:nvSpPr>
        <p:spPr>
          <a:xfrm>
            <a:off x="838200" y="1825625"/>
            <a:ext cx="10515600" cy="4351338"/>
          </a:xfrm>
          <a:prstGeom prst="rect">
            <a:avLst/>
          </a:prstGeom>
        </p:spPr>
        <p:txBody>
          <a:bodyPr vert="horz" lIns="91440" tIns="45720" rIns="91440" bIns="45720" rtlCol="0">
            <a:noAutofit/>
          </a:bodyPr>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6" name="Slide Number Placeholder 5">
            <a:extLst>
              <a:ext uri="{FF2B5EF4-FFF2-40B4-BE49-F238E27FC236}">
                <a16:creationId xmlns:a16="http://schemas.microsoft.com/office/drawing/2014/main" id="{ABEF9CC0-D93B-C416-BCCE-87441F99C058}"/>
              </a:ext>
            </a:extLst>
          </p:cNvPr>
          <p:cNvSpPr>
            <a:spLocks noGrp="1"/>
          </p:cNvSpPr>
          <p:nvPr>
            <p:ph type="sldNum" sz="quarter" idx="4"/>
          </p:nvPr>
        </p:nvSpPr>
        <p:spPr>
          <a:xfrm>
            <a:off x="616640" y="6517634"/>
            <a:ext cx="950258" cy="274320"/>
          </a:xfrm>
          <a:prstGeom prst="rect">
            <a:avLst/>
          </a:prstGeom>
        </p:spPr>
        <p:txBody>
          <a:bodyPr vert="horz" lIns="91440" tIns="45720" rIns="91440" bIns="45720" rtlCol="0" anchor="ctr">
            <a:noAutofit/>
          </a:bodyPr>
          <a:lstStyle>
            <a:lvl1pPr algn="l">
              <a:defRPr lang="en-GB" sz="1200" spc="300" baseline="0">
                <a:solidFill>
                  <a:schemeClr val="tx1"/>
                </a:solidFill>
                <a:latin typeface="Gill Sans Nova Light" panose="020B0302020104020203" pitchFamily="34" charset="0"/>
              </a:defRPr>
            </a:lvl1pPr>
          </a:lstStyle>
          <a:p>
            <a:pPr rtl="0"/>
            <a:fld id="{84D792B7-0397-C047-AE12-1A03F7E3DC83}" type="slidenum">
              <a:rPr lang="en-GB" smtClean="0"/>
              <a:pPr/>
              <a:t>‹#›</a:t>
            </a:fld>
            <a:endParaRPr lang="en-GB" dirty="0"/>
          </a:p>
        </p:txBody>
      </p:sp>
      <p:sp>
        <p:nvSpPr>
          <p:cNvPr id="13" name="Footer Placeholder 4">
            <a:extLst>
              <a:ext uri="{FF2B5EF4-FFF2-40B4-BE49-F238E27FC236}">
                <a16:creationId xmlns:a16="http://schemas.microsoft.com/office/drawing/2014/main" id="{54253F60-8B31-6272-41B3-5C95D6A908C3}"/>
              </a:ext>
            </a:extLst>
          </p:cNvPr>
          <p:cNvSpPr>
            <a:spLocks noGrp="1"/>
          </p:cNvSpPr>
          <p:nvPr>
            <p:ph type="ftr" sz="quarter" idx="3"/>
          </p:nvPr>
        </p:nvSpPr>
        <p:spPr>
          <a:xfrm>
            <a:off x="4808250" y="6517634"/>
            <a:ext cx="2572870" cy="274320"/>
          </a:xfrm>
          <a:prstGeom prst="rect">
            <a:avLst/>
          </a:prstGeom>
        </p:spPr>
        <p:txBody>
          <a:bodyPr vert="horz" lIns="91440" tIns="45720" rIns="91440" bIns="45720" rtlCol="0" anchor="ctr">
            <a:noAutofit/>
          </a:bodyPr>
          <a:lstStyle>
            <a:lvl1pPr algn="ctr">
              <a:defRPr lang="en-GB" sz="1200" spc="300" baseline="0">
                <a:solidFill>
                  <a:schemeClr val="tx1"/>
                </a:solidFill>
                <a:latin typeface="Gill Sans Nova Light" panose="020B0302020104020203" pitchFamily="34" charset="0"/>
              </a:defRPr>
            </a:lvl1pPr>
          </a:lstStyle>
          <a:p>
            <a:pPr rtl="0"/>
            <a:r>
              <a:rPr lang="en-GB"/>
              <a:t>presentation title</a:t>
            </a:r>
            <a:endParaRPr lang="en-GB" dirty="0"/>
          </a:p>
        </p:txBody>
      </p:sp>
    </p:spTree>
    <p:extLst>
      <p:ext uri="{BB962C8B-B14F-4D97-AF65-F5344CB8AC3E}">
        <p14:creationId xmlns:p14="http://schemas.microsoft.com/office/powerpoint/2010/main" val="1053202087"/>
      </p:ext>
    </p:extLst>
  </p:cSld>
  <p:clrMap bg1="lt1" tx1="dk1" bg2="lt2" tx2="dk2" accent1="accent1" accent2="accent2" accent3="accent3" accent4="accent4" accent5="accent5" accent6="accent6" hlink="hlink" folHlink="folHlink"/>
  <p:sldLayoutIdLst>
    <p:sldLayoutId id="2147483649" r:id="rId1"/>
    <p:sldLayoutId id="2147483661" r:id="rId2"/>
    <p:sldLayoutId id="2147483651" r:id="rId3"/>
    <p:sldLayoutId id="2147483660" r:id="rId4"/>
    <p:sldLayoutId id="2147483670" r:id="rId5"/>
    <p:sldLayoutId id="2147483668" r:id="rId6"/>
    <p:sldLayoutId id="2147483669" r:id="rId7"/>
    <p:sldLayoutId id="2147483667" r:id="rId8"/>
    <p:sldLayoutId id="2147483666" r:id="rId9"/>
    <p:sldLayoutId id="2147483665" r:id="rId10"/>
    <p:sldLayoutId id="2147483653" r:id="rId11"/>
    <p:sldLayoutId id="2147483664" r:id="rId12"/>
    <p:sldLayoutId id="2147483671" r:id="rId13"/>
    <p:sldLayoutId id="2147483663" r:id="rId14"/>
    <p:sldLayoutId id="2147483662" r:id="rId15"/>
    <p:sldLayoutId id="2147483654" r:id="rId16"/>
    <p:sldLayoutId id="2147483655" r:id="rId17"/>
    <p:sldLayoutId id="2147483672" r:id="rId18"/>
    <p:sldLayoutId id="2147483673" r:id="rId19"/>
  </p:sldLayoutIdLst>
  <p:hf hdr="0"/>
  <p:txStyles>
    <p:titleStyle>
      <a:lvl1pPr algn="l" defTabSz="914400" rtl="0" eaLnBrk="1" latinLnBrk="0" hangingPunct="1">
        <a:lnSpc>
          <a:spcPct val="90000"/>
        </a:lnSpc>
        <a:spcBef>
          <a:spcPct val="0"/>
        </a:spcBef>
        <a:buNone/>
        <a:defRPr lang="en-GB" sz="4000" kern="1200">
          <a:solidFill>
            <a:schemeClr val="tx1"/>
          </a:solidFill>
          <a:latin typeface="+mj-lt"/>
          <a:ea typeface="+mj-ea"/>
          <a:cs typeface="+mj-cs"/>
        </a:defRPr>
      </a:lvl1pPr>
    </p:titleStyle>
    <p:bodyStyle>
      <a:lvl1pPr marL="283464" indent="-283464" algn="l" defTabSz="914400" rtl="0" eaLnBrk="1" latinLnBrk="0" hangingPunct="1">
        <a:lnSpc>
          <a:spcPct val="90000"/>
        </a:lnSpc>
        <a:spcBef>
          <a:spcPts val="1000"/>
        </a:spcBef>
        <a:buFont typeface="Wingdings" panose="05000000000000000000" pitchFamily="2" charset="2"/>
        <a:buChar char="§"/>
        <a:defRPr lang="en-GB" sz="2800" kern="1200">
          <a:solidFill>
            <a:schemeClr val="tx1"/>
          </a:solidFill>
          <a:latin typeface="+mn-lt"/>
          <a:ea typeface="+mn-ea"/>
          <a:cs typeface="+mn-cs"/>
        </a:defRPr>
      </a:lvl1pPr>
      <a:lvl2pPr marL="566928" indent="-283464" algn="l" defTabSz="914400" rtl="0" eaLnBrk="1" latinLnBrk="0" hangingPunct="1">
        <a:lnSpc>
          <a:spcPct val="90000"/>
        </a:lnSpc>
        <a:spcBef>
          <a:spcPts val="500"/>
        </a:spcBef>
        <a:buFont typeface="Wingdings" panose="05000000000000000000" pitchFamily="2" charset="2"/>
        <a:buChar char="§"/>
        <a:defRPr lang="en-GB" sz="2400" kern="1200">
          <a:solidFill>
            <a:schemeClr val="tx1"/>
          </a:solidFill>
          <a:latin typeface="+mn-lt"/>
          <a:ea typeface="+mn-ea"/>
          <a:cs typeface="+mn-cs"/>
        </a:defRPr>
      </a:lvl2pPr>
      <a:lvl3pPr marL="850392" indent="-283464" algn="l" defTabSz="914400" rtl="0" eaLnBrk="1" latinLnBrk="0" hangingPunct="1">
        <a:lnSpc>
          <a:spcPct val="90000"/>
        </a:lnSpc>
        <a:spcBef>
          <a:spcPts val="500"/>
        </a:spcBef>
        <a:buFont typeface="Wingdings" panose="05000000000000000000" pitchFamily="2" charset="2"/>
        <a:buChar char="§"/>
        <a:defRPr lang="en-GB" sz="2000" kern="1200">
          <a:solidFill>
            <a:schemeClr val="tx1"/>
          </a:solidFill>
          <a:latin typeface="+mn-lt"/>
          <a:ea typeface="+mn-ea"/>
          <a:cs typeface="+mn-cs"/>
        </a:defRPr>
      </a:lvl3pPr>
      <a:lvl4pPr marL="1133856" indent="-283464" algn="l" defTabSz="914400" rtl="0" eaLnBrk="1" latinLnBrk="0" hangingPunct="1">
        <a:lnSpc>
          <a:spcPct val="90000"/>
        </a:lnSpc>
        <a:spcBef>
          <a:spcPts val="500"/>
        </a:spcBef>
        <a:buFont typeface="Wingdings" panose="05000000000000000000" pitchFamily="2" charset="2"/>
        <a:buChar char="§"/>
        <a:defRPr lang="en-GB" sz="1800" kern="1200">
          <a:solidFill>
            <a:schemeClr val="tx1"/>
          </a:solidFill>
          <a:latin typeface="+mn-lt"/>
          <a:ea typeface="+mn-ea"/>
          <a:cs typeface="+mn-cs"/>
        </a:defRPr>
      </a:lvl4pPr>
      <a:lvl5pPr marL="1417320" indent="-283464" algn="l" defTabSz="914400" rtl="0" eaLnBrk="1" latinLnBrk="0" hangingPunct="1">
        <a:lnSpc>
          <a:spcPct val="90000"/>
        </a:lnSpc>
        <a:spcBef>
          <a:spcPts val="500"/>
        </a:spcBef>
        <a:buFont typeface="Wingdings" panose="05000000000000000000" pitchFamily="2" charset="2"/>
        <a:buChar char="§"/>
        <a:defRPr lang="en-GB"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9pPr>
    </p:bodyStyle>
    <p:otherStyle>
      <a:defPPr>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9.xml"/></Relationships>
</file>

<file path=ppt/slides/_rels/slide8.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3.xml"/><Relationship Id="rId4" Type="http://schemas.microsoft.com/office/2007/relationships/hdphoto" Target="../media/hdphoto1.wdp"/></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20.xml"/><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21.xml"/><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22.xml"/><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23.xml"/><Relationship Id="rId1" Type="http://schemas.openxmlformats.org/officeDocument/2006/relationships/slideLayout" Target="../slideLayouts/slideLayout11.xml"/></Relationships>
</file>

<file path=ppt/slides/_rels/slide36.xml.rels><?xml version="1.0" encoding="UTF-8" standalone="yes"?>
<Relationships xmlns="http://schemas.openxmlformats.org/package/2006/relationships"><Relationship Id="rId3" Type="http://schemas.openxmlformats.org/officeDocument/2006/relationships/image" Target="../media/image35.jpg"/><Relationship Id="rId2" Type="http://schemas.openxmlformats.org/officeDocument/2006/relationships/notesSlide" Target="../notesSlides/notesSlide24.xml"/><Relationship Id="rId1" Type="http://schemas.openxmlformats.org/officeDocument/2006/relationships/slideLayout" Target="../slideLayouts/slideLayout9.xml"/><Relationship Id="rId5" Type="http://schemas.openxmlformats.org/officeDocument/2006/relationships/image" Target="../media/image37.png"/><Relationship Id="rId4" Type="http://schemas.openxmlformats.org/officeDocument/2006/relationships/image" Target="../media/image36.png"/></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4.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7B1341B-74CE-99E1-8A79-DB717AB6EAEF}"/>
              </a:ext>
            </a:extLst>
          </p:cNvPr>
          <p:cNvSpPr>
            <a:spLocks noGrp="1"/>
          </p:cNvSpPr>
          <p:nvPr>
            <p:ph type="ctrTitle"/>
          </p:nvPr>
        </p:nvSpPr>
        <p:spPr>
          <a:xfrm>
            <a:off x="1142999" y="3565584"/>
            <a:ext cx="7745819" cy="2524665"/>
          </a:xfrm>
        </p:spPr>
        <p:txBody>
          <a:bodyPr rtlCol="0"/>
          <a:lstStyle>
            <a:defPPr>
              <a:defRPr lang="en-GB"/>
            </a:defPPr>
          </a:lstStyle>
          <a:p>
            <a:pPr rtl="0"/>
            <a:r>
              <a:rPr lang="en-GB" dirty="0"/>
              <a:t>Introduction</a:t>
            </a:r>
          </a:p>
        </p:txBody>
      </p:sp>
      <p:sp>
        <p:nvSpPr>
          <p:cNvPr id="4" name="Subtitle 3">
            <a:extLst>
              <a:ext uri="{FF2B5EF4-FFF2-40B4-BE49-F238E27FC236}">
                <a16:creationId xmlns:a16="http://schemas.microsoft.com/office/drawing/2014/main" id="{D1867331-230D-9C0A-257F-D767A3E56A5E}"/>
              </a:ext>
            </a:extLst>
          </p:cNvPr>
          <p:cNvSpPr>
            <a:spLocks noGrp="1"/>
          </p:cNvSpPr>
          <p:nvPr>
            <p:ph type="subTitle" idx="1"/>
          </p:nvPr>
        </p:nvSpPr>
        <p:spPr/>
        <p:txBody>
          <a:bodyPr rtlCol="0"/>
          <a:lstStyle>
            <a:defPPr>
              <a:defRPr lang="en-GB"/>
            </a:defPPr>
          </a:lstStyle>
          <a:p>
            <a:pPr rtl="0"/>
            <a:r>
              <a:rPr lang="en-GB" dirty="0"/>
              <a:t>Mental Health Through Time</a:t>
            </a:r>
          </a:p>
          <a:p>
            <a:pPr rtl="0"/>
            <a:r>
              <a:rPr lang="en-GB" dirty="0"/>
              <a:t>ECPS4026</a:t>
            </a:r>
          </a:p>
        </p:txBody>
      </p:sp>
      <p:pic>
        <p:nvPicPr>
          <p:cNvPr id="7" name="Picture Placeholder 6">
            <a:extLst>
              <a:ext uri="{FF2B5EF4-FFF2-40B4-BE49-F238E27FC236}">
                <a16:creationId xmlns:a16="http://schemas.microsoft.com/office/drawing/2014/main" id="{762B5D4E-2E2B-F915-8855-23F21D001112}"/>
              </a:ext>
            </a:extLst>
          </p:cNvPr>
          <p:cNvPicPr>
            <a:picLocks noGrp="1" noChangeAspect="1"/>
          </p:cNvPicPr>
          <p:nvPr>
            <p:ph type="pic" sz="quarter" idx="10"/>
          </p:nvPr>
        </p:nvPicPr>
        <p:blipFill>
          <a:blip r:embed="rId3"/>
          <a:srcRect t="33435" b="33435"/>
          <a:stretch>
            <a:fillRect/>
          </a:stretch>
        </p:blipFill>
        <p:spPr>
          <a:xfrm>
            <a:off x="425513" y="0"/>
            <a:ext cx="11280618" cy="3150605"/>
          </a:xfrm>
          <a:prstGeom prst="rect">
            <a:avLst/>
          </a:prstGeom>
        </p:spPr>
      </p:pic>
    </p:spTree>
    <p:extLst>
      <p:ext uri="{BB962C8B-B14F-4D97-AF65-F5344CB8AC3E}">
        <p14:creationId xmlns:p14="http://schemas.microsoft.com/office/powerpoint/2010/main" val="1479628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DBBD9FBF-BDEA-E2A9-5AC0-F365EF1CA195}"/>
              </a:ext>
            </a:extLst>
          </p:cNvPr>
          <p:cNvSpPr>
            <a:spLocks noGrp="1"/>
          </p:cNvSpPr>
          <p:nvPr>
            <p:ph type="title"/>
          </p:nvPr>
        </p:nvSpPr>
        <p:spPr>
          <a:xfrm>
            <a:off x="5495543" y="0"/>
            <a:ext cx="5753301" cy="2194560"/>
          </a:xfrm>
        </p:spPr>
        <p:txBody>
          <a:bodyPr rtlCol="0"/>
          <a:lstStyle>
            <a:defPPr>
              <a:defRPr lang="en-GB"/>
            </a:defPPr>
          </a:lstStyle>
          <a:p>
            <a:pPr rtl="0"/>
            <a:r>
              <a:rPr lang="en-GB" dirty="0"/>
              <a:t>Plan</a:t>
            </a:r>
          </a:p>
        </p:txBody>
      </p:sp>
      <p:graphicFrame>
        <p:nvGraphicFramePr>
          <p:cNvPr id="11" name="Table 11">
            <a:extLst>
              <a:ext uri="{FF2B5EF4-FFF2-40B4-BE49-F238E27FC236}">
                <a16:creationId xmlns:a16="http://schemas.microsoft.com/office/drawing/2014/main" id="{0B69E8E6-9D16-D9E3-B5C1-6F6E6588BF6A}"/>
              </a:ext>
            </a:extLst>
          </p:cNvPr>
          <p:cNvGraphicFramePr>
            <a:graphicFrameLocks noGrp="1"/>
          </p:cNvGraphicFramePr>
          <p:nvPr>
            <p:ph idx="1"/>
            <p:extLst>
              <p:ext uri="{D42A27DB-BD31-4B8C-83A1-F6EECF244321}">
                <p14:modId xmlns:p14="http://schemas.microsoft.com/office/powerpoint/2010/main" val="132887788"/>
              </p:ext>
            </p:extLst>
          </p:nvPr>
        </p:nvGraphicFramePr>
        <p:xfrm>
          <a:off x="4856163" y="1581509"/>
          <a:ext cx="7335836" cy="4590979"/>
        </p:xfrm>
        <a:graphic>
          <a:graphicData uri="http://schemas.openxmlformats.org/drawingml/2006/table">
            <a:tbl>
              <a:tblPr firstRow="1" bandRow="1"/>
              <a:tblGrid>
                <a:gridCol w="906282">
                  <a:extLst>
                    <a:ext uri="{9D8B030D-6E8A-4147-A177-3AD203B41FA5}">
                      <a16:colId xmlns:a16="http://schemas.microsoft.com/office/drawing/2014/main" val="1680321436"/>
                    </a:ext>
                  </a:extLst>
                </a:gridCol>
                <a:gridCol w="6429554">
                  <a:extLst>
                    <a:ext uri="{9D8B030D-6E8A-4147-A177-3AD203B41FA5}">
                      <a16:colId xmlns:a16="http://schemas.microsoft.com/office/drawing/2014/main" val="1621479666"/>
                    </a:ext>
                  </a:extLst>
                </a:gridCol>
              </a:tblGrid>
              <a:tr h="816634">
                <a:tc>
                  <a:txBody>
                    <a:bodyPr/>
                    <a:lstStyle>
                      <a:defPPr>
                        <a:defRPr lang="en-GB"/>
                      </a:defPPr>
                    </a:lstStyle>
                    <a:p>
                      <a:pPr algn="ctr" rtl="0"/>
                      <a:r>
                        <a:rPr lang="en-GB" sz="2400" dirty="0">
                          <a:latin typeface="+mj-lt"/>
                        </a:rPr>
                        <a:t>13:00</a:t>
                      </a:r>
                    </a:p>
                  </a:txBody>
                  <a:tcPr anchor="ctr">
                    <a:lnL w="12700" cmpd="sng">
                      <a:noFill/>
                      <a:prstDash val="soli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defPPr>
                        <a:defRPr lang="en-GB"/>
                      </a:defPPr>
                    </a:lstStyle>
                    <a:p>
                      <a:pPr marL="0" marR="0" lvl="0" indent="0" algn="l" defTabSz="914400" rtl="0" eaLnBrk="1" fontAlgn="auto" latinLnBrk="0" hangingPunct="1">
                        <a:lnSpc>
                          <a:spcPct val="100000"/>
                        </a:lnSpc>
                        <a:spcBef>
                          <a:spcPts val="0"/>
                        </a:spcBef>
                        <a:spcAft>
                          <a:spcPts val="0"/>
                        </a:spcAft>
                        <a:buClrTx/>
                        <a:buSzTx/>
                        <a:buFontTx/>
                        <a:buNone/>
                        <a:tabLst/>
                        <a:defRPr lang="en-GB"/>
                      </a:pPr>
                      <a:r>
                        <a:rPr lang="en-GB" sz="2400" dirty="0">
                          <a:latin typeface="+mn-lt"/>
                          <a:cs typeface="Felix Titling" panose="020F0502020204030204" pitchFamily="34" charset="0"/>
                        </a:rPr>
                        <a:t>Introductions </a:t>
                      </a:r>
                    </a:p>
                  </a:txBody>
                  <a:tcPr marL="411480" anchor="ctr">
                    <a:lnL w="9525" cap="flat" cmpd="sng" algn="ctr">
                      <a:solidFill>
                        <a:schemeClr val="tx1"/>
                      </a:solidFill>
                      <a:prstDash val="solid"/>
                      <a:round/>
                      <a:headEnd type="none" w="med" len="med"/>
                      <a:tailEnd type="none" w="med" len="med"/>
                    </a:lnL>
                    <a:lnR w="12700" cmpd="sng">
                      <a:noFill/>
                      <a:prstDash val="soli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448244635"/>
                  </a:ext>
                </a:extLst>
              </a:tr>
              <a:tr h="672861">
                <a:tc>
                  <a:txBody>
                    <a:bodyPr/>
                    <a:lstStyle>
                      <a:defPPr>
                        <a:defRPr lang="en-GB"/>
                      </a:defPPr>
                    </a:lstStyle>
                    <a:p>
                      <a:pPr algn="ctr" rtl="0"/>
                      <a:endParaRPr lang="en-GB" sz="2400" dirty="0">
                        <a:latin typeface="+mj-lt"/>
                      </a:endParaRPr>
                    </a:p>
                  </a:txBody>
                  <a:tcPr anchor="ctr">
                    <a:lnL w="12700" cmpd="sng">
                      <a:noFill/>
                      <a:prstDash val="soli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defPPr>
                        <a:defRPr lang="en-GB"/>
                      </a:defPPr>
                    </a:lstStyle>
                    <a:p>
                      <a:pPr marL="0" marR="0" lvl="0" indent="0" algn="l" defTabSz="914400" rtl="0" eaLnBrk="1" fontAlgn="auto" latinLnBrk="0" hangingPunct="1">
                        <a:lnSpc>
                          <a:spcPct val="100000"/>
                        </a:lnSpc>
                        <a:spcBef>
                          <a:spcPts val="0"/>
                        </a:spcBef>
                        <a:spcAft>
                          <a:spcPts val="0"/>
                        </a:spcAft>
                        <a:buClrTx/>
                        <a:buSzTx/>
                        <a:buFontTx/>
                        <a:buNone/>
                        <a:tabLst/>
                        <a:defRPr lang="en-GB"/>
                      </a:pPr>
                      <a:r>
                        <a:rPr lang="en-GB" sz="2400" dirty="0">
                          <a:latin typeface="+mn-lt"/>
                          <a:cs typeface="Felix Titling" panose="020F0502020204030204" pitchFamily="34" charset="0"/>
                        </a:rPr>
                        <a:t>Group Activity</a:t>
                      </a:r>
                    </a:p>
                  </a:txBody>
                  <a:tcPr marL="411480" anchor="ctr">
                    <a:lnL w="9525" cap="flat" cmpd="sng" algn="ctr">
                      <a:solidFill>
                        <a:schemeClr val="tx1"/>
                      </a:solidFill>
                      <a:prstDash val="solid"/>
                      <a:round/>
                      <a:headEnd type="none" w="med" len="med"/>
                      <a:tailEnd type="none" w="med" len="med"/>
                    </a:lnL>
                    <a:lnR w="12700" cmpd="sng">
                      <a:noFill/>
                      <a:prstDash val="soli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330913436"/>
                  </a:ext>
                </a:extLst>
              </a:tr>
              <a:tr h="960407">
                <a:tc>
                  <a:txBody>
                    <a:bodyPr/>
                    <a:lstStyle>
                      <a:defPPr>
                        <a:defRPr lang="en-GB"/>
                      </a:defPPr>
                    </a:lstStyle>
                    <a:p>
                      <a:pPr algn="ctr" rtl="0"/>
                      <a:r>
                        <a:rPr lang="en-GB" sz="2400" dirty="0">
                          <a:latin typeface="+mj-lt"/>
                        </a:rPr>
                        <a:t>13:30</a:t>
                      </a:r>
                    </a:p>
                  </a:txBody>
                  <a:tcPr anchor="ctr">
                    <a:lnL w="12700" cmpd="sng">
                      <a:noFill/>
                      <a:prstDash val="soli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defPPr>
                        <a:defRPr lang="en-GB"/>
                      </a:defPPr>
                    </a:lstStyle>
                    <a:p>
                      <a:pPr marL="0" marR="0" lvl="0" indent="0" algn="l" defTabSz="914400" rtl="0" eaLnBrk="1" fontAlgn="auto" latinLnBrk="0" hangingPunct="1">
                        <a:lnSpc>
                          <a:spcPct val="100000"/>
                        </a:lnSpc>
                        <a:spcBef>
                          <a:spcPts val="0"/>
                        </a:spcBef>
                        <a:spcAft>
                          <a:spcPts val="0"/>
                        </a:spcAft>
                        <a:buClrTx/>
                        <a:buSzTx/>
                        <a:buFontTx/>
                        <a:buNone/>
                        <a:tabLst/>
                        <a:defRPr lang="en-GB"/>
                      </a:pPr>
                      <a:r>
                        <a:rPr lang="en-GB" sz="2400" dirty="0">
                          <a:latin typeface="+mn-lt"/>
                          <a:cs typeface="Felix Titling" panose="020F0502020204030204" pitchFamily="34" charset="0"/>
                        </a:rPr>
                        <a:t>Introduction to module and assessment</a:t>
                      </a:r>
                    </a:p>
                  </a:txBody>
                  <a:tcPr marL="411480" anchor="ctr">
                    <a:lnL w="9525" cap="flat" cmpd="sng" algn="ctr">
                      <a:solidFill>
                        <a:schemeClr val="tx1"/>
                      </a:solidFill>
                      <a:prstDash val="solid"/>
                      <a:round/>
                      <a:headEnd type="none" w="med" len="med"/>
                      <a:tailEnd type="none" w="med" len="med"/>
                    </a:lnL>
                    <a:lnR w="12700" cmpd="sng">
                      <a:noFill/>
                      <a:prstDash val="soli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408392374"/>
                  </a:ext>
                </a:extLst>
              </a:tr>
              <a:tr h="586597">
                <a:tc>
                  <a:txBody>
                    <a:bodyPr/>
                    <a:lstStyle>
                      <a:defPPr>
                        <a:defRPr lang="en-GB"/>
                      </a:defPPr>
                    </a:lstStyle>
                    <a:p>
                      <a:pPr algn="ctr" rtl="0"/>
                      <a:r>
                        <a:rPr lang="en-GB" sz="2400" dirty="0">
                          <a:latin typeface="+mj-lt"/>
                        </a:rPr>
                        <a:t>14:00</a:t>
                      </a:r>
                    </a:p>
                  </a:txBody>
                  <a:tcPr anchor="ctr">
                    <a:lnL w="12700" cmpd="sng">
                      <a:noFill/>
                      <a:prstDash val="soli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defPPr>
                        <a:defRPr lang="en-GB"/>
                      </a:defPPr>
                    </a:lstStyle>
                    <a:p>
                      <a:pPr marL="0" marR="0" lvl="0" indent="0" algn="l" defTabSz="914400" rtl="0" eaLnBrk="1" fontAlgn="auto" latinLnBrk="0" hangingPunct="1">
                        <a:lnSpc>
                          <a:spcPct val="100000"/>
                        </a:lnSpc>
                        <a:spcBef>
                          <a:spcPts val="0"/>
                        </a:spcBef>
                        <a:spcAft>
                          <a:spcPts val="0"/>
                        </a:spcAft>
                        <a:buClrTx/>
                        <a:buSzTx/>
                        <a:buFontTx/>
                        <a:buNone/>
                        <a:tabLst/>
                        <a:defRPr lang="en-GB"/>
                      </a:pPr>
                      <a:r>
                        <a:rPr lang="en-GB" sz="2400" dirty="0">
                          <a:latin typeface="+mn-lt"/>
                          <a:cs typeface="Felix Titling" panose="020F0502020204030204" pitchFamily="34" charset="0"/>
                        </a:rPr>
                        <a:t>Break – 15 minutes</a:t>
                      </a:r>
                    </a:p>
                  </a:txBody>
                  <a:tcPr marL="411480" anchor="ctr">
                    <a:lnL w="9525" cap="flat" cmpd="sng" algn="ctr">
                      <a:solidFill>
                        <a:schemeClr val="tx1"/>
                      </a:solidFill>
                      <a:prstDash val="solid"/>
                      <a:round/>
                      <a:headEnd type="none" w="med" len="med"/>
                      <a:tailEnd type="none" w="med" len="med"/>
                    </a:lnL>
                    <a:lnR w="12700" cmpd="sng">
                      <a:noFill/>
                      <a:prstDash val="soli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91282632"/>
                  </a:ext>
                </a:extLst>
              </a:tr>
              <a:tr h="0">
                <a:tc>
                  <a:txBody>
                    <a:bodyPr/>
                    <a:lstStyle>
                      <a:defPPr>
                        <a:defRPr lang="en-GB"/>
                      </a:defPPr>
                    </a:lstStyle>
                    <a:p>
                      <a:pPr algn="ctr" rtl="0"/>
                      <a:r>
                        <a:rPr lang="en-GB" sz="2400" dirty="0">
                          <a:latin typeface="+mj-lt"/>
                        </a:rPr>
                        <a:t>14:15</a:t>
                      </a:r>
                    </a:p>
                    <a:p>
                      <a:pPr algn="ctr" rtl="0"/>
                      <a:endParaRPr lang="en-GB" sz="2400" dirty="0">
                        <a:latin typeface="+mj-lt"/>
                      </a:endParaRPr>
                    </a:p>
                    <a:p>
                      <a:pPr algn="ctr" rtl="0"/>
                      <a:r>
                        <a:rPr lang="en-GB" sz="2400" dirty="0">
                          <a:latin typeface="+mj-lt"/>
                        </a:rPr>
                        <a:t>15:45</a:t>
                      </a:r>
                    </a:p>
                  </a:txBody>
                  <a:tcPr anchor="ctr">
                    <a:lnL w="12700" cmpd="sng">
                      <a:noFill/>
                      <a:prstDash val="soli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12700" cmpd="sng">
                      <a:noFill/>
                      <a:prstDash val="solid"/>
                    </a:lnB>
                    <a:lnTlToBr w="12700" cmpd="sng">
                      <a:noFill/>
                      <a:prstDash val="solid"/>
                    </a:lnTlToBr>
                    <a:lnBlToTr w="12700" cmpd="sng">
                      <a:noFill/>
                      <a:prstDash val="solid"/>
                    </a:lnBlToTr>
                  </a:tcPr>
                </a:tc>
                <a:tc>
                  <a:txBody>
                    <a:bodyPr/>
                    <a:lstStyle>
                      <a:defPPr>
                        <a:defRPr lang="en-GB"/>
                      </a:defPPr>
                    </a:lstStyle>
                    <a:p>
                      <a:pPr marL="0" marR="0" lvl="0" indent="0" algn="l" defTabSz="914400" rtl="0" eaLnBrk="1" fontAlgn="auto" latinLnBrk="0" hangingPunct="1">
                        <a:lnSpc>
                          <a:spcPct val="100000"/>
                        </a:lnSpc>
                        <a:spcBef>
                          <a:spcPts val="0"/>
                        </a:spcBef>
                        <a:spcAft>
                          <a:spcPts val="0"/>
                        </a:spcAft>
                        <a:buClrTx/>
                        <a:buSzTx/>
                        <a:buFontTx/>
                        <a:buNone/>
                        <a:tabLst/>
                        <a:defRPr lang="en-GB"/>
                      </a:pPr>
                      <a:r>
                        <a:rPr lang="en-GB" sz="2400" dirty="0">
                          <a:latin typeface="+mn-lt"/>
                        </a:rPr>
                        <a:t>Beliefs and Views of Madness in the Prehistoric and Ancient World</a:t>
                      </a:r>
                    </a:p>
                    <a:p>
                      <a:pPr marL="0" marR="0" lvl="0" indent="0" algn="l" defTabSz="914400" rtl="0" eaLnBrk="1" fontAlgn="auto" latinLnBrk="0" hangingPunct="1">
                        <a:lnSpc>
                          <a:spcPct val="100000"/>
                        </a:lnSpc>
                        <a:spcBef>
                          <a:spcPts val="0"/>
                        </a:spcBef>
                        <a:spcAft>
                          <a:spcPts val="0"/>
                        </a:spcAft>
                        <a:buClrTx/>
                        <a:buSzTx/>
                        <a:buFontTx/>
                        <a:buNone/>
                        <a:tabLst/>
                        <a:defRPr lang="en-GB"/>
                      </a:pPr>
                      <a:endParaRPr lang="en-GB" sz="2400" dirty="0">
                        <a:latin typeface="+mn-lt"/>
                        <a:cs typeface="Felix Titling"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lang="en-GB"/>
                      </a:pPr>
                      <a:r>
                        <a:rPr lang="en-GB" sz="2400" dirty="0">
                          <a:latin typeface="+mn-lt"/>
                          <a:cs typeface="Felix Titling" panose="020F0502020204030204" pitchFamily="34" charset="0"/>
                        </a:rPr>
                        <a:t>Summary and Questions</a:t>
                      </a:r>
                    </a:p>
                  </a:txBody>
                  <a:tcPr marL="411480" anchor="ctr">
                    <a:lnL w="9525" cap="flat" cmpd="sng" algn="ctr">
                      <a:solidFill>
                        <a:schemeClr val="tx1"/>
                      </a:solidFill>
                      <a:prstDash val="solid"/>
                      <a:round/>
                      <a:headEnd type="none" w="med" len="med"/>
                      <a:tailEnd type="none" w="med" len="med"/>
                    </a:lnL>
                    <a:lnR w="12700" cmpd="sng">
                      <a:noFill/>
                      <a:prstDash val="solid"/>
                    </a:lnR>
                    <a:lnT w="9525" cap="flat" cmpd="sng" algn="ctr">
                      <a:solidFill>
                        <a:schemeClr val="tx1"/>
                      </a:solidFill>
                      <a:prstDash val="solid"/>
                      <a:round/>
                      <a:headEnd type="none" w="med" len="med"/>
                      <a:tailEnd type="none" w="med" len="med"/>
                    </a:lnT>
                    <a:lnB w="12700" cmpd="sng">
                      <a:noFill/>
                      <a:prstDash val="solid"/>
                    </a:lnB>
                    <a:lnTlToBr w="12700" cmpd="sng">
                      <a:noFill/>
                      <a:prstDash val="solid"/>
                    </a:lnTlToBr>
                    <a:lnBlToTr w="12700" cmpd="sng">
                      <a:noFill/>
                      <a:prstDash val="solid"/>
                    </a:lnBlToTr>
                  </a:tcPr>
                </a:tc>
                <a:extLst>
                  <a:ext uri="{0D108BD9-81ED-4DB2-BD59-A6C34878D82A}">
                    <a16:rowId xmlns:a16="http://schemas.microsoft.com/office/drawing/2014/main" val="612909531"/>
                  </a:ext>
                </a:extLst>
              </a:tr>
            </a:tbl>
          </a:graphicData>
        </a:graphic>
      </p:graphicFrame>
      <p:pic>
        <p:nvPicPr>
          <p:cNvPr id="5" name="Picture Placeholder 4">
            <a:extLst>
              <a:ext uri="{FF2B5EF4-FFF2-40B4-BE49-F238E27FC236}">
                <a16:creationId xmlns:a16="http://schemas.microsoft.com/office/drawing/2014/main" id="{BEC8C332-2AD9-9927-3BE2-C778060F8E91}"/>
              </a:ext>
            </a:extLst>
          </p:cNvPr>
          <p:cNvPicPr>
            <a:picLocks noGrp="1" noChangeAspect="1"/>
          </p:cNvPicPr>
          <p:nvPr>
            <p:ph type="pic" sz="quarter" idx="13"/>
          </p:nvPr>
        </p:nvPicPr>
        <p:blipFill>
          <a:blip r:embed="rId3"/>
          <a:srcRect l="15652" r="15652"/>
          <a:stretch>
            <a:fillRect/>
          </a:stretch>
        </p:blipFill>
        <p:spPr>
          <a:prstGeom prst="rect">
            <a:avLst/>
          </a:prstGeom>
        </p:spPr>
      </p:pic>
    </p:spTree>
    <p:extLst>
      <p:ext uri="{BB962C8B-B14F-4D97-AF65-F5344CB8AC3E}">
        <p14:creationId xmlns:p14="http://schemas.microsoft.com/office/powerpoint/2010/main" val="37012148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896827DA-81EC-0166-2BCC-663CE07ACD0E}"/>
              </a:ext>
            </a:extLst>
          </p:cNvPr>
          <p:cNvPicPr>
            <a:picLocks noGrp="1" noChangeAspect="1"/>
          </p:cNvPicPr>
          <p:nvPr>
            <p:ph type="pic" sz="quarter" idx="13"/>
          </p:nvPr>
        </p:nvPicPr>
        <p:blipFill>
          <a:blip r:embed="rId3"/>
          <a:srcRect l="24282" r="24282"/>
          <a:stretch>
            <a:fillRect/>
          </a:stretch>
        </p:blipFill>
        <p:spPr>
          <a:xfrm>
            <a:off x="1636713" y="928688"/>
            <a:ext cx="3251200" cy="5000625"/>
          </a:xfrm>
          <a:prstGeom prst="rect">
            <a:avLst/>
          </a:prstGeom>
        </p:spPr>
      </p:pic>
      <p:sp>
        <p:nvSpPr>
          <p:cNvPr id="2" name="Title 1">
            <a:extLst>
              <a:ext uri="{FF2B5EF4-FFF2-40B4-BE49-F238E27FC236}">
                <a16:creationId xmlns:a16="http://schemas.microsoft.com/office/drawing/2014/main" id="{C18C85D7-E55F-47C7-954F-A060687A1E20}"/>
              </a:ext>
            </a:extLst>
          </p:cNvPr>
          <p:cNvSpPr>
            <a:spLocks noGrp="1"/>
          </p:cNvSpPr>
          <p:nvPr>
            <p:ph type="title"/>
          </p:nvPr>
        </p:nvSpPr>
        <p:spPr>
          <a:xfrm>
            <a:off x="6400800" y="1225296"/>
            <a:ext cx="4718304" cy="1645920"/>
          </a:xfrm>
        </p:spPr>
        <p:txBody>
          <a:bodyPr anchor="ctr">
            <a:normAutofit/>
          </a:bodyPr>
          <a:lstStyle/>
          <a:p>
            <a:r>
              <a:rPr lang="en-GB" sz="3700" dirty="0"/>
              <a:t>What is Counselling?</a:t>
            </a:r>
          </a:p>
        </p:txBody>
      </p:sp>
      <p:sp>
        <p:nvSpPr>
          <p:cNvPr id="3" name="Content Placeholder 2">
            <a:extLst>
              <a:ext uri="{FF2B5EF4-FFF2-40B4-BE49-F238E27FC236}">
                <a16:creationId xmlns:a16="http://schemas.microsoft.com/office/drawing/2014/main" id="{B527F2C2-DC2A-4F5E-B7F2-03A9521ECFC6}"/>
              </a:ext>
            </a:extLst>
          </p:cNvPr>
          <p:cNvSpPr>
            <a:spLocks noGrp="1"/>
          </p:cNvSpPr>
          <p:nvPr>
            <p:ph idx="1"/>
          </p:nvPr>
        </p:nvSpPr>
        <p:spPr>
          <a:xfrm>
            <a:off x="6312309" y="2971800"/>
            <a:ext cx="5316793" cy="3030793"/>
          </a:xfrm>
        </p:spPr>
        <p:txBody>
          <a:bodyPr vert="horz" lIns="91440" tIns="45720" rIns="91440" bIns="45720" rtlCol="0">
            <a:normAutofit/>
          </a:bodyPr>
          <a:lstStyle/>
          <a:p>
            <a:r>
              <a:rPr lang="en-GB" sz="2000" dirty="0"/>
              <a:t>Pause for a moment and consider your understanding of Counselling and Psychology </a:t>
            </a:r>
          </a:p>
          <a:p>
            <a:r>
              <a:rPr lang="en-GB" sz="2000" dirty="0"/>
              <a:t>Where do you think it might have all started?</a:t>
            </a:r>
            <a:endParaRPr lang="en-US" sz="2000" dirty="0"/>
          </a:p>
          <a:p>
            <a:r>
              <a:rPr lang="en-GB" sz="2000" dirty="0"/>
              <a:t>Jot some ideas down, as we will share some thoughts in a moment.</a:t>
            </a:r>
          </a:p>
        </p:txBody>
      </p:sp>
      <p:sp>
        <p:nvSpPr>
          <p:cNvPr id="10" name="Slide Number Placeholder 4">
            <a:extLst>
              <a:ext uri="{FF2B5EF4-FFF2-40B4-BE49-F238E27FC236}">
                <a16:creationId xmlns:a16="http://schemas.microsoft.com/office/drawing/2014/main" id="{46DCE2F2-3700-DB94-7998-8C4081E4324D}"/>
              </a:ext>
            </a:extLst>
          </p:cNvPr>
          <p:cNvSpPr>
            <a:spLocks noGrp="1"/>
          </p:cNvSpPr>
          <p:nvPr>
            <p:ph type="sldNum" sz="quarter" idx="12"/>
          </p:nvPr>
        </p:nvSpPr>
        <p:spPr>
          <a:xfrm>
            <a:off x="616640" y="6517634"/>
            <a:ext cx="950258" cy="274320"/>
          </a:xfrm>
        </p:spPr>
        <p:txBody>
          <a:bodyPr/>
          <a:lstStyle/>
          <a:p>
            <a:pPr rtl="0">
              <a:spcAft>
                <a:spcPts val="600"/>
              </a:spcAft>
            </a:pPr>
            <a:fld id="{84D792B7-0397-C047-AE12-1A03F7E3DC83}" type="slidenum">
              <a:rPr lang="en-GB" smtClean="0"/>
              <a:pPr rtl="0">
                <a:spcAft>
                  <a:spcPts val="600"/>
                </a:spcAft>
              </a:pPr>
              <a:t>3</a:t>
            </a:fld>
            <a:endParaRPr lang="en-GB"/>
          </a:p>
        </p:txBody>
      </p:sp>
      <p:sp>
        <p:nvSpPr>
          <p:cNvPr id="14" name="Date Placeholder 6">
            <a:extLst>
              <a:ext uri="{FF2B5EF4-FFF2-40B4-BE49-F238E27FC236}">
                <a16:creationId xmlns:a16="http://schemas.microsoft.com/office/drawing/2014/main" id="{A2745636-ADFE-5F83-9625-266536E4B9A1}"/>
              </a:ext>
            </a:extLst>
          </p:cNvPr>
          <p:cNvSpPr>
            <a:spLocks noGrp="1"/>
          </p:cNvSpPr>
          <p:nvPr>
            <p:ph type="dt" sz="half" idx="10"/>
          </p:nvPr>
        </p:nvSpPr>
        <p:spPr>
          <a:xfrm>
            <a:off x="10622471" y="6517634"/>
            <a:ext cx="950260" cy="274320"/>
          </a:xfrm>
        </p:spPr>
        <p:txBody>
          <a:bodyPr/>
          <a:lstStyle/>
          <a:p>
            <a:pPr rtl="0">
              <a:spcAft>
                <a:spcPts val="600"/>
              </a:spcAft>
            </a:pPr>
            <a:r>
              <a:rPr lang="en-GB"/>
              <a:t>20XX</a:t>
            </a:r>
          </a:p>
        </p:txBody>
      </p:sp>
    </p:spTree>
    <p:extLst>
      <p:ext uri="{BB962C8B-B14F-4D97-AF65-F5344CB8AC3E}">
        <p14:creationId xmlns:p14="http://schemas.microsoft.com/office/powerpoint/2010/main" val="28380360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62D1A9-7CE1-4F3C-B40E-DEEB1E822138}"/>
              </a:ext>
            </a:extLst>
          </p:cNvPr>
          <p:cNvSpPr>
            <a:spLocks noGrp="1"/>
          </p:cNvSpPr>
          <p:nvPr>
            <p:ph type="title"/>
          </p:nvPr>
        </p:nvSpPr>
        <p:spPr>
          <a:xfrm>
            <a:off x="838199" y="564211"/>
            <a:ext cx="4571999" cy="1165002"/>
          </a:xfrm>
        </p:spPr>
        <p:txBody>
          <a:bodyPr anchor="b">
            <a:normAutofit/>
          </a:bodyPr>
          <a:lstStyle/>
          <a:p>
            <a:r>
              <a:rPr lang="en-GB" sz="3600" dirty="0"/>
              <a:t>Scheme of Work</a:t>
            </a:r>
          </a:p>
        </p:txBody>
      </p:sp>
      <p:sp>
        <p:nvSpPr>
          <p:cNvPr id="3" name="Content Placeholder 2">
            <a:extLst>
              <a:ext uri="{FF2B5EF4-FFF2-40B4-BE49-F238E27FC236}">
                <a16:creationId xmlns:a16="http://schemas.microsoft.com/office/drawing/2014/main" id="{97571273-4561-434D-B617-BD8382F10F7C}"/>
              </a:ext>
            </a:extLst>
          </p:cNvPr>
          <p:cNvSpPr>
            <a:spLocks noGrp="1"/>
          </p:cNvSpPr>
          <p:nvPr>
            <p:ph idx="1"/>
          </p:nvPr>
        </p:nvSpPr>
        <p:spPr>
          <a:xfrm>
            <a:off x="838199" y="1729213"/>
            <a:ext cx="5726100" cy="4564576"/>
          </a:xfrm>
        </p:spPr>
        <p:txBody>
          <a:bodyPr vert="horz" lIns="91440" tIns="45720" rIns="91440" bIns="45720" rtlCol="0">
            <a:noAutofit/>
          </a:bodyPr>
          <a:lstStyle/>
          <a:p>
            <a:pPr>
              <a:lnSpc>
                <a:spcPct val="90000"/>
              </a:lnSpc>
              <a:spcBef>
                <a:spcPts val="1000"/>
              </a:spcBef>
            </a:pPr>
            <a:endParaRPr lang="en-US" sz="1600" dirty="0"/>
          </a:p>
          <a:p>
            <a:pPr>
              <a:lnSpc>
                <a:spcPct val="90000"/>
              </a:lnSpc>
              <a:spcBef>
                <a:spcPts val="1000"/>
              </a:spcBef>
            </a:pPr>
            <a:r>
              <a:rPr lang="en-US" sz="1600" dirty="0"/>
              <a:t>Wk1: Module Introduction.  A Greek understanding of mental health</a:t>
            </a:r>
          </a:p>
          <a:p>
            <a:pPr>
              <a:lnSpc>
                <a:spcPct val="90000"/>
              </a:lnSpc>
              <a:spcBef>
                <a:spcPts val="1000"/>
              </a:spcBef>
            </a:pPr>
            <a:r>
              <a:rPr lang="en-US" sz="1600" dirty="0"/>
              <a:t>Wk2: Early religious or supernatural understanding of madness and mental illness</a:t>
            </a:r>
          </a:p>
          <a:p>
            <a:pPr>
              <a:lnSpc>
                <a:spcPct val="90000"/>
              </a:lnSpc>
              <a:spcBef>
                <a:spcPts val="1000"/>
              </a:spcBef>
            </a:pPr>
            <a:r>
              <a:rPr lang="en-US" sz="1600" dirty="0"/>
              <a:t>Wk3: </a:t>
            </a:r>
            <a:r>
              <a:rPr lang="en-GB" sz="1600" dirty="0"/>
              <a:t>Early hospitals and the Medieval Mind</a:t>
            </a:r>
            <a:endParaRPr lang="en-US" sz="1600" dirty="0"/>
          </a:p>
          <a:p>
            <a:pPr>
              <a:lnSpc>
                <a:spcPct val="90000"/>
              </a:lnSpc>
              <a:spcBef>
                <a:spcPts val="1000"/>
              </a:spcBef>
            </a:pPr>
            <a:r>
              <a:rPr lang="en-US" sz="1600" dirty="0"/>
              <a:t>Wk4: </a:t>
            </a:r>
            <a:r>
              <a:rPr lang="en-GB" sz="1600" dirty="0"/>
              <a:t>Melancholy and Mental Health in Middle Ages</a:t>
            </a:r>
          </a:p>
          <a:p>
            <a:r>
              <a:rPr lang="en-GB" sz="1600" dirty="0"/>
              <a:t>Wk5: The Great Confinement- </a:t>
            </a:r>
            <a:r>
              <a:rPr lang="en-US" sz="1600" dirty="0"/>
              <a:t>The growth of ‘madness’, the asylum movement, and its historical controversy</a:t>
            </a:r>
            <a:endParaRPr lang="en-GB" sz="1600" dirty="0"/>
          </a:p>
          <a:p>
            <a:pPr>
              <a:lnSpc>
                <a:spcPct val="90000"/>
              </a:lnSpc>
              <a:spcBef>
                <a:spcPts val="1000"/>
              </a:spcBef>
            </a:pPr>
            <a:r>
              <a:rPr lang="en-GB" sz="1600" dirty="0"/>
              <a:t>Wk6: Madness to Mental Illness</a:t>
            </a:r>
          </a:p>
          <a:p>
            <a:pPr>
              <a:lnSpc>
                <a:spcPct val="90000"/>
              </a:lnSpc>
              <a:spcBef>
                <a:spcPts val="1000"/>
              </a:spcBef>
            </a:pPr>
            <a:r>
              <a:rPr lang="en-US" sz="1600" dirty="0"/>
              <a:t>Wk7: </a:t>
            </a:r>
            <a:r>
              <a:rPr lang="en-GB" sz="1600" dirty="0"/>
              <a:t>Global and Multicultural perspectives of Mental Health</a:t>
            </a:r>
          </a:p>
          <a:p>
            <a:pPr>
              <a:lnSpc>
                <a:spcPct val="90000"/>
              </a:lnSpc>
              <a:spcBef>
                <a:spcPts val="1000"/>
              </a:spcBef>
            </a:pPr>
            <a:r>
              <a:rPr lang="en-GB" sz="1600" dirty="0"/>
              <a:t>Wk8: Psychoanalysis and the work of Freud</a:t>
            </a:r>
            <a:endParaRPr lang="en-US" sz="1600" dirty="0"/>
          </a:p>
          <a:p>
            <a:pPr>
              <a:lnSpc>
                <a:spcPct val="100000"/>
              </a:lnSpc>
            </a:pPr>
            <a:r>
              <a:rPr lang="en-GB" sz="1600" dirty="0"/>
              <a:t>Wk10: Psychopharmacology</a:t>
            </a:r>
          </a:p>
        </p:txBody>
      </p:sp>
      <p:pic>
        <p:nvPicPr>
          <p:cNvPr id="4" name="Picture 4" descr="A group of people posing for a photo&#10;&#10;Description automatically generated">
            <a:extLst>
              <a:ext uri="{FF2B5EF4-FFF2-40B4-BE49-F238E27FC236}">
                <a16:creationId xmlns:a16="http://schemas.microsoft.com/office/drawing/2014/main" id="{708D24A3-5E06-4024-B4FE-81B228CF310A}"/>
              </a:ext>
            </a:extLst>
          </p:cNvPr>
          <p:cNvPicPr>
            <a:picLocks noChangeAspect="1"/>
          </p:cNvPicPr>
          <p:nvPr/>
        </p:nvPicPr>
        <p:blipFill rotWithShape="1">
          <a:blip r:embed="rId3"/>
          <a:srcRect r="37073" b="-1"/>
          <a:stretch/>
        </p:blipFill>
        <p:spPr>
          <a:xfrm>
            <a:off x="6564299" y="727954"/>
            <a:ext cx="5157216" cy="5286197"/>
          </a:xfrm>
          <a:prstGeom prst="rect">
            <a:avLst/>
          </a:prstGeom>
        </p:spPr>
      </p:pic>
    </p:spTree>
    <p:extLst>
      <p:ext uri="{BB962C8B-B14F-4D97-AF65-F5344CB8AC3E}">
        <p14:creationId xmlns:p14="http://schemas.microsoft.com/office/powerpoint/2010/main" val="31317274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82040" y="559722"/>
            <a:ext cx="9875520" cy="1614055"/>
          </a:xfrm>
        </p:spPr>
        <p:txBody>
          <a:bodyPr/>
          <a:lstStyle/>
          <a:p>
            <a:r>
              <a:rPr lang="en-GB" dirty="0">
                <a:solidFill>
                  <a:schemeClr val="accent1">
                    <a:lumMod val="25000"/>
                  </a:schemeClr>
                </a:solidFill>
              </a:rPr>
              <a:t>Module Assessment</a:t>
            </a:r>
          </a:p>
        </p:txBody>
      </p:sp>
      <p:sp>
        <p:nvSpPr>
          <p:cNvPr id="3" name="Rectangle 2"/>
          <p:cNvSpPr/>
          <p:nvPr/>
        </p:nvSpPr>
        <p:spPr>
          <a:xfrm>
            <a:off x="1206732" y="2128058"/>
            <a:ext cx="45719" cy="4571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Flowchart: Predefined Process 4"/>
          <p:cNvSpPr/>
          <p:nvPr/>
        </p:nvSpPr>
        <p:spPr>
          <a:xfrm>
            <a:off x="1246908" y="2128058"/>
            <a:ext cx="4646897" cy="3964473"/>
          </a:xfrm>
          <a:prstGeom prst="flowChartPredefinedProcess">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b="1" dirty="0">
                <a:solidFill>
                  <a:schemeClr val="accent1">
                    <a:lumMod val="25000"/>
                  </a:schemeClr>
                </a:solidFill>
              </a:rPr>
              <a:t>Assessment Component 1</a:t>
            </a:r>
          </a:p>
          <a:p>
            <a:pPr algn="ctr"/>
            <a:r>
              <a:rPr lang="en-GB" sz="2400" b="1" dirty="0">
                <a:solidFill>
                  <a:schemeClr val="accent1">
                    <a:lumMod val="25000"/>
                  </a:schemeClr>
                </a:solidFill>
              </a:rPr>
              <a:t>Weighting 50%</a:t>
            </a:r>
          </a:p>
          <a:p>
            <a:pPr algn="ctr"/>
            <a:endParaRPr lang="en-GB" sz="2400" b="1" dirty="0">
              <a:solidFill>
                <a:schemeClr val="accent1">
                  <a:lumMod val="25000"/>
                </a:schemeClr>
              </a:solidFill>
            </a:endParaRPr>
          </a:p>
          <a:p>
            <a:pPr algn="ctr"/>
            <a:r>
              <a:rPr lang="en-GB" sz="2400" b="1" dirty="0">
                <a:solidFill>
                  <a:schemeClr val="accent1">
                    <a:lumMod val="25000"/>
                  </a:schemeClr>
                </a:solidFill>
              </a:rPr>
              <a:t>Assessment Task:</a:t>
            </a:r>
          </a:p>
          <a:p>
            <a:pPr algn="ctr"/>
            <a:r>
              <a:rPr lang="en-GB" sz="2400" b="1" dirty="0">
                <a:solidFill>
                  <a:schemeClr val="accent1">
                    <a:lumMod val="25000"/>
                  </a:schemeClr>
                </a:solidFill>
              </a:rPr>
              <a:t>Group Presentation </a:t>
            </a:r>
          </a:p>
          <a:p>
            <a:pPr algn="ctr"/>
            <a:r>
              <a:rPr lang="en-GB" sz="2400" b="1" dirty="0">
                <a:solidFill>
                  <a:schemeClr val="accent1">
                    <a:lumMod val="25000"/>
                  </a:schemeClr>
                </a:solidFill>
              </a:rPr>
              <a:t>(5 minutes each)</a:t>
            </a:r>
          </a:p>
          <a:p>
            <a:pPr algn="ctr"/>
            <a:endParaRPr lang="en-GB" sz="2400" b="1" dirty="0">
              <a:solidFill>
                <a:schemeClr val="accent1">
                  <a:lumMod val="25000"/>
                </a:schemeClr>
              </a:solidFill>
            </a:endParaRPr>
          </a:p>
          <a:p>
            <a:pPr algn="ctr"/>
            <a:endParaRPr lang="en-GB" sz="2400" b="1" dirty="0">
              <a:solidFill>
                <a:schemeClr val="accent1">
                  <a:lumMod val="25000"/>
                </a:schemeClr>
              </a:solidFill>
            </a:endParaRPr>
          </a:p>
        </p:txBody>
      </p:sp>
      <p:sp>
        <p:nvSpPr>
          <p:cNvPr id="9" name="Flowchart: Predefined Process 8"/>
          <p:cNvSpPr/>
          <p:nvPr/>
        </p:nvSpPr>
        <p:spPr>
          <a:xfrm>
            <a:off x="6762939" y="2128058"/>
            <a:ext cx="4572000" cy="3918753"/>
          </a:xfrm>
          <a:prstGeom prst="flowChartPredefinedProcess">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GB" sz="2400" dirty="0"/>
          </a:p>
          <a:p>
            <a:pPr algn="ctr"/>
            <a:endParaRPr lang="en-GB" sz="2400" b="1" dirty="0">
              <a:solidFill>
                <a:schemeClr val="accent1">
                  <a:lumMod val="25000"/>
                </a:schemeClr>
              </a:solidFill>
            </a:endParaRPr>
          </a:p>
          <a:p>
            <a:pPr algn="ctr"/>
            <a:r>
              <a:rPr lang="en-GB" sz="2400" b="1" dirty="0">
                <a:solidFill>
                  <a:schemeClr val="accent1">
                    <a:lumMod val="25000"/>
                  </a:schemeClr>
                </a:solidFill>
              </a:rPr>
              <a:t>Assessment Component 2</a:t>
            </a:r>
          </a:p>
          <a:p>
            <a:pPr algn="ctr"/>
            <a:r>
              <a:rPr lang="en-GB" sz="2400" b="1" dirty="0">
                <a:solidFill>
                  <a:schemeClr val="accent1">
                    <a:lumMod val="25000"/>
                  </a:schemeClr>
                </a:solidFill>
              </a:rPr>
              <a:t>Weighting 50%</a:t>
            </a:r>
          </a:p>
          <a:p>
            <a:pPr algn="ctr"/>
            <a:endParaRPr lang="en-GB" sz="2400" b="1" dirty="0">
              <a:solidFill>
                <a:schemeClr val="accent1">
                  <a:lumMod val="25000"/>
                </a:schemeClr>
              </a:solidFill>
            </a:endParaRPr>
          </a:p>
          <a:p>
            <a:pPr algn="ctr"/>
            <a:r>
              <a:rPr lang="en-GB" sz="2400" b="1" dirty="0">
                <a:solidFill>
                  <a:schemeClr val="accent1">
                    <a:lumMod val="25000"/>
                  </a:schemeClr>
                </a:solidFill>
              </a:rPr>
              <a:t>Assessment Task:</a:t>
            </a:r>
          </a:p>
          <a:p>
            <a:pPr algn="ctr"/>
            <a:r>
              <a:rPr lang="en-GB" sz="2400" b="1" dirty="0">
                <a:solidFill>
                  <a:schemeClr val="accent1">
                    <a:lumMod val="25000"/>
                  </a:schemeClr>
                </a:solidFill>
                <a:ea typeface="Times New Roman" panose="02020603050405020304" pitchFamily="18" charset="0"/>
              </a:rPr>
              <a:t>Coursework: Essay</a:t>
            </a:r>
          </a:p>
          <a:p>
            <a:pPr algn="ctr"/>
            <a:r>
              <a:rPr lang="en-GB" sz="2400" b="1" dirty="0">
                <a:solidFill>
                  <a:schemeClr val="accent1">
                    <a:lumMod val="25000"/>
                  </a:schemeClr>
                </a:solidFill>
                <a:ea typeface="Times New Roman" panose="02020603050405020304" pitchFamily="18" charset="0"/>
              </a:rPr>
              <a:t>Wordcount: 1,500 </a:t>
            </a:r>
          </a:p>
          <a:p>
            <a:pPr algn="ctr"/>
            <a:endParaRPr lang="en-GB" sz="2400" b="1" dirty="0">
              <a:solidFill>
                <a:schemeClr val="accent1">
                  <a:lumMod val="25000"/>
                </a:schemeClr>
              </a:solidFill>
            </a:endParaRPr>
          </a:p>
          <a:p>
            <a:pPr algn="ctr"/>
            <a:r>
              <a:rPr lang="en-GB" sz="2400" b="1" dirty="0">
                <a:solidFill>
                  <a:schemeClr val="accent1">
                    <a:lumMod val="25000"/>
                  </a:schemeClr>
                </a:solidFill>
              </a:rPr>
              <a:t>  </a:t>
            </a:r>
            <a:endParaRPr lang="en-GB" sz="2000" b="1">
              <a:solidFill>
                <a:schemeClr val="accent1">
                  <a:lumMod val="25000"/>
                </a:schemeClr>
              </a:solidFill>
            </a:endParaRPr>
          </a:p>
          <a:p>
            <a:pPr algn="ctr"/>
            <a:endParaRPr lang="en-GB" sz="2400" b="1" dirty="0">
              <a:solidFill>
                <a:schemeClr val="accent1">
                  <a:lumMod val="25000"/>
                </a:schemeClr>
              </a:solidFill>
            </a:endParaRPr>
          </a:p>
          <a:p>
            <a:pPr algn="ctr"/>
            <a:endParaRPr lang="en-GB" sz="2400" b="1" dirty="0">
              <a:solidFill>
                <a:schemeClr val="accent1">
                  <a:lumMod val="25000"/>
                </a:schemeClr>
              </a:solidFill>
            </a:endParaRPr>
          </a:p>
          <a:p>
            <a:pPr algn="ctr"/>
            <a:endParaRPr lang="en-GB" dirty="0"/>
          </a:p>
        </p:txBody>
      </p:sp>
    </p:spTree>
    <p:extLst>
      <p:ext uri="{BB962C8B-B14F-4D97-AF65-F5344CB8AC3E}">
        <p14:creationId xmlns:p14="http://schemas.microsoft.com/office/powerpoint/2010/main" val="1244813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1EE4C-EC7D-4C89-5475-3E7A7B566955}"/>
              </a:ext>
            </a:extLst>
          </p:cNvPr>
          <p:cNvSpPr>
            <a:spLocks noGrp="1"/>
          </p:cNvSpPr>
          <p:nvPr>
            <p:ph type="title"/>
          </p:nvPr>
        </p:nvSpPr>
        <p:spPr/>
        <p:txBody>
          <a:bodyPr/>
          <a:lstStyle/>
          <a:p>
            <a:r>
              <a:rPr lang="en-GB" dirty="0"/>
              <a:t>Study Time</a:t>
            </a:r>
          </a:p>
        </p:txBody>
      </p:sp>
      <p:pic>
        <p:nvPicPr>
          <p:cNvPr id="7" name="Content Placeholder 6">
            <a:extLst>
              <a:ext uri="{FF2B5EF4-FFF2-40B4-BE49-F238E27FC236}">
                <a16:creationId xmlns:a16="http://schemas.microsoft.com/office/drawing/2014/main" id="{ADED659F-2E69-4F66-2AA5-AA6B9B383056}"/>
              </a:ext>
            </a:extLst>
          </p:cNvPr>
          <p:cNvPicPr>
            <a:picLocks noGrp="1" noChangeAspect="1"/>
          </p:cNvPicPr>
          <p:nvPr>
            <p:ph idx="1"/>
          </p:nvPr>
        </p:nvPicPr>
        <p:blipFill>
          <a:blip r:embed="rId2"/>
          <a:stretch>
            <a:fillRect/>
          </a:stretch>
        </p:blipFill>
        <p:spPr>
          <a:xfrm>
            <a:off x="685800" y="1386349"/>
            <a:ext cx="10250129" cy="5073446"/>
          </a:xfrm>
          <a:prstGeom prst="rect">
            <a:avLst/>
          </a:prstGeom>
        </p:spPr>
      </p:pic>
      <p:sp>
        <p:nvSpPr>
          <p:cNvPr id="4" name="Slide Number Placeholder 3">
            <a:extLst>
              <a:ext uri="{FF2B5EF4-FFF2-40B4-BE49-F238E27FC236}">
                <a16:creationId xmlns:a16="http://schemas.microsoft.com/office/drawing/2014/main" id="{8A498AEE-75F9-DD5E-817E-A239E39AC047}"/>
              </a:ext>
            </a:extLst>
          </p:cNvPr>
          <p:cNvSpPr>
            <a:spLocks noGrp="1"/>
          </p:cNvSpPr>
          <p:nvPr>
            <p:ph type="sldNum" sz="quarter" idx="12"/>
          </p:nvPr>
        </p:nvSpPr>
        <p:spPr/>
        <p:txBody>
          <a:bodyPr/>
          <a:lstStyle/>
          <a:p>
            <a:pPr rtl="0"/>
            <a:fld id="{84D792B7-0397-C047-AE12-1A03F7E3DC83}" type="slidenum">
              <a:rPr lang="en-GB" smtClean="0"/>
              <a:t>6</a:t>
            </a:fld>
            <a:endParaRPr lang="en-GB" dirty="0"/>
          </a:p>
        </p:txBody>
      </p:sp>
      <p:sp>
        <p:nvSpPr>
          <p:cNvPr id="5" name="Footer Placeholder 4">
            <a:extLst>
              <a:ext uri="{FF2B5EF4-FFF2-40B4-BE49-F238E27FC236}">
                <a16:creationId xmlns:a16="http://schemas.microsoft.com/office/drawing/2014/main" id="{D49693DA-FC75-33F9-F801-4D4708D7F5E0}"/>
              </a:ext>
            </a:extLst>
          </p:cNvPr>
          <p:cNvSpPr>
            <a:spLocks noGrp="1"/>
          </p:cNvSpPr>
          <p:nvPr>
            <p:ph type="ftr" sz="quarter" idx="11"/>
          </p:nvPr>
        </p:nvSpPr>
        <p:spPr/>
        <p:txBody>
          <a:bodyPr/>
          <a:lstStyle/>
          <a:p>
            <a:pPr rtl="0"/>
            <a:r>
              <a:rPr lang="en-GB"/>
              <a:t>presentation title</a:t>
            </a:r>
          </a:p>
        </p:txBody>
      </p:sp>
      <p:sp>
        <p:nvSpPr>
          <p:cNvPr id="6" name="Date Placeholder 5">
            <a:extLst>
              <a:ext uri="{FF2B5EF4-FFF2-40B4-BE49-F238E27FC236}">
                <a16:creationId xmlns:a16="http://schemas.microsoft.com/office/drawing/2014/main" id="{3B70E0ED-0EC7-411A-2898-BCA52C055C20}"/>
              </a:ext>
            </a:extLst>
          </p:cNvPr>
          <p:cNvSpPr>
            <a:spLocks noGrp="1"/>
          </p:cNvSpPr>
          <p:nvPr>
            <p:ph type="dt" sz="half" idx="10"/>
          </p:nvPr>
        </p:nvSpPr>
        <p:spPr/>
        <p:txBody>
          <a:bodyPr/>
          <a:lstStyle/>
          <a:p>
            <a:pPr rtl="0"/>
            <a:r>
              <a:rPr lang="en-GB"/>
              <a:t>20XX</a:t>
            </a:r>
            <a:endParaRPr lang="en-GB" dirty="0"/>
          </a:p>
        </p:txBody>
      </p:sp>
    </p:spTree>
    <p:extLst>
      <p:ext uri="{BB962C8B-B14F-4D97-AF65-F5344CB8AC3E}">
        <p14:creationId xmlns:p14="http://schemas.microsoft.com/office/powerpoint/2010/main" val="3235499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p:spPr>
        <p:txBody>
          <a:bodyPr anchor="ctr">
            <a:normAutofit/>
          </a:bodyPr>
          <a:lstStyle/>
          <a:p>
            <a:r>
              <a:rPr lang="en-GB" b="1" dirty="0"/>
              <a:t>Interactive Task: Group Contract</a:t>
            </a:r>
            <a:br>
              <a:rPr lang="en-GB" b="1" dirty="0"/>
            </a:br>
            <a:endParaRPr lang="en-GB" dirty="0"/>
          </a:p>
        </p:txBody>
      </p:sp>
      <p:pic>
        <p:nvPicPr>
          <p:cNvPr id="2050" name="Picture 2" descr="Should I try group therapy or a support group? - Counselling Directory">
            <a:extLst>
              <a:ext uri="{FF2B5EF4-FFF2-40B4-BE49-F238E27FC236}">
                <a16:creationId xmlns:a16="http://schemas.microsoft.com/office/drawing/2014/main" id="{5CC3DAB3-C327-40C5-A174-992EBBAD5AC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143000" y="2482138"/>
            <a:ext cx="4754880" cy="3173882"/>
          </a:xfrm>
          <a:prstGeom prst="rect">
            <a:avLst/>
          </a:prstGeom>
          <a:solidFill>
            <a:srgbClr val="FFFFFF"/>
          </a:solidFill>
        </p:spPr>
      </p:pic>
      <p:sp>
        <p:nvSpPr>
          <p:cNvPr id="3" name="Content Placeholder 2"/>
          <p:cNvSpPr>
            <a:spLocks noGrp="1"/>
          </p:cNvSpPr>
          <p:nvPr>
            <p:ph sz="half" idx="2"/>
          </p:nvPr>
        </p:nvSpPr>
        <p:spPr>
          <a:xfrm>
            <a:off x="6267612" y="2057400"/>
            <a:ext cx="4754880" cy="4023360"/>
          </a:xfrm>
        </p:spPr>
        <p:txBody>
          <a:bodyPr>
            <a:normAutofit/>
          </a:bodyPr>
          <a:lstStyle/>
          <a:p>
            <a:pPr marL="45720" indent="0">
              <a:buNone/>
            </a:pPr>
            <a:endParaRPr lang="en-GB" dirty="0"/>
          </a:p>
          <a:p>
            <a:pPr marL="45720" indent="0">
              <a:buNone/>
            </a:pPr>
            <a:r>
              <a:rPr lang="en-GB" sz="3600" dirty="0"/>
              <a:t>Working in small groups consider your expectations and ideas for working effectively and safely as a group</a:t>
            </a:r>
          </a:p>
          <a:p>
            <a:pPr marL="45720" indent="0">
              <a:buNone/>
            </a:pPr>
            <a:endParaRPr lang="en-GB" dirty="0"/>
          </a:p>
        </p:txBody>
      </p:sp>
      <p:sp>
        <p:nvSpPr>
          <p:cNvPr id="2059" name="Slide Number Placeholder 6">
            <a:extLst>
              <a:ext uri="{FF2B5EF4-FFF2-40B4-BE49-F238E27FC236}">
                <a16:creationId xmlns:a16="http://schemas.microsoft.com/office/drawing/2014/main" id="{DD782CCF-DB86-CB0E-2428-3C0EFE7D32D3}"/>
              </a:ext>
            </a:extLst>
          </p:cNvPr>
          <p:cNvSpPr>
            <a:spLocks noGrp="1"/>
          </p:cNvSpPr>
          <p:nvPr>
            <p:ph type="sldNum" sz="quarter" idx="12"/>
          </p:nvPr>
        </p:nvSpPr>
        <p:spPr>
          <a:xfrm>
            <a:off x="616640" y="6517634"/>
            <a:ext cx="950258" cy="274320"/>
          </a:xfrm>
        </p:spPr>
        <p:txBody>
          <a:bodyPr/>
          <a:lstStyle/>
          <a:p>
            <a:pPr>
              <a:spcAft>
                <a:spcPts val="600"/>
              </a:spcAft>
            </a:pPr>
            <a:fld id="{4FAB73BC-B049-4115-A692-8D63A059BFB8}" type="slidenum">
              <a:rPr lang="en-US" dirty="0"/>
              <a:pPr>
                <a:spcAft>
                  <a:spcPts val="600"/>
                </a:spcAft>
              </a:pPr>
              <a:t>7</a:t>
            </a:fld>
            <a:endParaRPr lang="en-US"/>
          </a:p>
        </p:txBody>
      </p:sp>
    </p:spTree>
    <p:extLst>
      <p:ext uri="{BB962C8B-B14F-4D97-AF65-F5344CB8AC3E}">
        <p14:creationId xmlns:p14="http://schemas.microsoft.com/office/powerpoint/2010/main" val="3755967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AE7F4E-86A7-4571-AD70-4CB0DBA3C56A}"/>
              </a:ext>
            </a:extLst>
          </p:cNvPr>
          <p:cNvSpPr>
            <a:spLocks noGrp="1"/>
          </p:cNvSpPr>
          <p:nvPr>
            <p:ph type="title"/>
          </p:nvPr>
        </p:nvSpPr>
        <p:spPr>
          <a:xfrm>
            <a:off x="5495544" y="731520"/>
            <a:ext cx="5952744" cy="1645920"/>
          </a:xfrm>
        </p:spPr>
        <p:txBody>
          <a:bodyPr anchor="ctr">
            <a:normAutofit/>
          </a:bodyPr>
          <a:lstStyle/>
          <a:p>
            <a:r>
              <a:rPr lang="en-GB" sz="5600"/>
              <a:t>Group activity</a:t>
            </a:r>
          </a:p>
        </p:txBody>
      </p:sp>
      <p:pic>
        <p:nvPicPr>
          <p:cNvPr id="6" name="Picture Placeholder 5" descr="A transparent brain with glowing spots&#10;&#10;Description automatically generated">
            <a:extLst>
              <a:ext uri="{FF2B5EF4-FFF2-40B4-BE49-F238E27FC236}">
                <a16:creationId xmlns:a16="http://schemas.microsoft.com/office/drawing/2014/main" id="{BF872EE4-F0AF-B082-8CB2-55F3B4163CC8}"/>
              </a:ext>
            </a:extLst>
          </p:cNvPr>
          <p:cNvPicPr>
            <a:picLocks noGrp="1" noChangeAspect="1"/>
          </p:cNvPicPr>
          <p:nvPr>
            <p:ph type="pic" sz="quarter" idx="13"/>
          </p:nvPr>
        </p:nvPicPr>
        <p:blipFill>
          <a:blip r:embed="rId2"/>
          <a:srcRect l="17167" r="11784"/>
          <a:stretch/>
        </p:blipFill>
        <p:spPr>
          <a:xfrm>
            <a:off x="20" y="10"/>
            <a:ext cx="4872520" cy="6857990"/>
          </a:xfrm>
          <a:noFill/>
        </p:spPr>
      </p:pic>
      <p:sp>
        <p:nvSpPr>
          <p:cNvPr id="4" name="Content Placeholder 3">
            <a:extLst>
              <a:ext uri="{FF2B5EF4-FFF2-40B4-BE49-F238E27FC236}">
                <a16:creationId xmlns:a16="http://schemas.microsoft.com/office/drawing/2014/main" id="{E6DD57DC-6D8C-0910-E2DF-08C46FD55A69}"/>
              </a:ext>
            </a:extLst>
          </p:cNvPr>
          <p:cNvSpPr>
            <a:spLocks noGrp="1"/>
          </p:cNvSpPr>
          <p:nvPr>
            <p:ph type="body" sz="quarter" idx="14"/>
          </p:nvPr>
        </p:nvSpPr>
        <p:spPr>
          <a:xfrm>
            <a:off x="5495545" y="3191256"/>
            <a:ext cx="5953506" cy="731520"/>
          </a:xfrm>
        </p:spPr>
        <p:txBody>
          <a:bodyPr anchor="ctr">
            <a:normAutofit/>
          </a:bodyPr>
          <a:lstStyle/>
          <a:p>
            <a:pPr>
              <a:spcAft>
                <a:spcPts val="600"/>
              </a:spcAft>
            </a:pPr>
            <a:r>
              <a:rPr lang="en-GB" dirty="0"/>
              <a:t>Mental Health or Mental Illness?</a:t>
            </a:r>
          </a:p>
        </p:txBody>
      </p:sp>
      <p:sp>
        <p:nvSpPr>
          <p:cNvPr id="11" name="Text Placeholder 4">
            <a:extLst>
              <a:ext uri="{FF2B5EF4-FFF2-40B4-BE49-F238E27FC236}">
                <a16:creationId xmlns:a16="http://schemas.microsoft.com/office/drawing/2014/main" id="{B44BC177-ABAE-C26D-3282-62D2483A22D4}"/>
              </a:ext>
            </a:extLst>
          </p:cNvPr>
          <p:cNvSpPr>
            <a:spLocks noGrp="1"/>
          </p:cNvSpPr>
          <p:nvPr>
            <p:ph type="body" sz="quarter" idx="15"/>
          </p:nvPr>
        </p:nvSpPr>
        <p:spPr>
          <a:xfrm>
            <a:off x="5494782" y="4498848"/>
            <a:ext cx="5953506" cy="731520"/>
          </a:xfrm>
        </p:spPr>
        <p:txBody>
          <a:bodyPr/>
          <a:lstStyle/>
          <a:p>
            <a:r>
              <a:rPr lang="en-US" dirty="0"/>
              <a:t>                       Discuss</a:t>
            </a:r>
          </a:p>
        </p:txBody>
      </p:sp>
    </p:spTree>
    <p:extLst>
      <p:ext uri="{BB962C8B-B14F-4D97-AF65-F5344CB8AC3E}">
        <p14:creationId xmlns:p14="http://schemas.microsoft.com/office/powerpoint/2010/main" val="11322397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0F568F-D527-4CD1-B84F-A26B1152B87A}"/>
              </a:ext>
            </a:extLst>
          </p:cNvPr>
          <p:cNvSpPr>
            <a:spLocks noGrp="1"/>
          </p:cNvSpPr>
          <p:nvPr>
            <p:ph type="title"/>
          </p:nvPr>
        </p:nvSpPr>
        <p:spPr>
          <a:xfrm>
            <a:off x="841246" y="978619"/>
            <a:ext cx="5991244" cy="1106424"/>
          </a:xfrm>
        </p:spPr>
        <p:txBody>
          <a:bodyPr>
            <a:normAutofit/>
          </a:bodyPr>
          <a:lstStyle/>
          <a:p>
            <a:r>
              <a:rPr lang="en-GB" sz="3200" dirty="0"/>
              <a:t>History of Counselling</a:t>
            </a:r>
          </a:p>
        </p:txBody>
      </p:sp>
      <p:sp>
        <p:nvSpPr>
          <p:cNvPr id="3" name="Content Placeholder 2">
            <a:extLst>
              <a:ext uri="{FF2B5EF4-FFF2-40B4-BE49-F238E27FC236}">
                <a16:creationId xmlns:a16="http://schemas.microsoft.com/office/drawing/2014/main" id="{6F261DED-B25A-466A-9329-D2D822786340}"/>
              </a:ext>
            </a:extLst>
          </p:cNvPr>
          <p:cNvSpPr>
            <a:spLocks noGrp="1"/>
          </p:cNvSpPr>
          <p:nvPr>
            <p:ph idx="1"/>
          </p:nvPr>
        </p:nvSpPr>
        <p:spPr>
          <a:xfrm>
            <a:off x="414529" y="1888761"/>
            <a:ext cx="7265285" cy="4482059"/>
          </a:xfrm>
        </p:spPr>
        <p:txBody>
          <a:bodyPr vert="horz" lIns="91440" tIns="45720" rIns="91440" bIns="45720" rtlCol="0" anchor="t">
            <a:normAutofit/>
          </a:bodyPr>
          <a:lstStyle/>
          <a:p>
            <a:r>
              <a:rPr lang="en-GB" dirty="0"/>
              <a:t>The word ‘psychology derived from the Greek work ‘Psyche’ (Mind, Soul, Spirit) </a:t>
            </a:r>
          </a:p>
          <a:p>
            <a:r>
              <a:rPr lang="en-GB" dirty="0"/>
              <a:t>Many assume that Sigmund Freud was the founder of Psychotherapy</a:t>
            </a:r>
          </a:p>
          <a:p>
            <a:r>
              <a:rPr lang="en-GB" dirty="0"/>
              <a:t>The history and process of Psychology and Counselling goes back thousands of years and can be traced back to Greek Mythology and early religious and tribal rituals</a:t>
            </a:r>
          </a:p>
          <a:p>
            <a:pPr marL="0" indent="0">
              <a:buNone/>
            </a:pPr>
            <a:endParaRPr lang="en-GB" sz="1800" dirty="0"/>
          </a:p>
        </p:txBody>
      </p:sp>
      <p:pic>
        <p:nvPicPr>
          <p:cNvPr id="4" name="Picture 4" descr="Diagram&#10;&#10;Description automatically generated">
            <a:extLst>
              <a:ext uri="{FF2B5EF4-FFF2-40B4-BE49-F238E27FC236}">
                <a16:creationId xmlns:a16="http://schemas.microsoft.com/office/drawing/2014/main" id="{DEA87E13-ED4A-41B3-A2C9-F651CF816B72}"/>
              </a:ext>
            </a:extLst>
          </p:cNvPr>
          <p:cNvPicPr>
            <a:picLocks noChangeAspect="1"/>
          </p:cNvPicPr>
          <p:nvPr/>
        </p:nvPicPr>
        <p:blipFill>
          <a:blip r:embed="rId2"/>
          <a:stretch>
            <a:fillRect/>
          </a:stretch>
        </p:blipFill>
        <p:spPr>
          <a:xfrm>
            <a:off x="7679814" y="691720"/>
            <a:ext cx="4097657" cy="5373976"/>
          </a:xfrm>
          <a:prstGeom prst="rect">
            <a:avLst/>
          </a:prstGeom>
        </p:spPr>
      </p:pic>
    </p:spTree>
    <p:extLst>
      <p:ext uri="{BB962C8B-B14F-4D97-AF65-F5344CB8AC3E}">
        <p14:creationId xmlns:p14="http://schemas.microsoft.com/office/powerpoint/2010/main" val="17110252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descr="A row of white marble pillars">
            <a:extLst>
              <a:ext uri="{FF2B5EF4-FFF2-40B4-BE49-F238E27FC236}">
                <a16:creationId xmlns:a16="http://schemas.microsoft.com/office/drawing/2014/main" id="{515BB532-51DF-321C-7800-6827120DB45C}"/>
              </a:ext>
            </a:extLst>
          </p:cNvPr>
          <p:cNvPicPr>
            <a:picLocks noGrp="1" noChangeAspect="1"/>
          </p:cNvPicPr>
          <p:nvPr>
            <p:ph type="pic" sz="quarter" idx="10"/>
          </p:nvPr>
        </p:nvPicPr>
        <p:blipFill rotWithShape="1">
          <a:blip r:embed="rId3">
            <a:extLst>
              <a:ext uri="{BEBA8EAE-BF5A-486C-A8C5-ECC9F3942E4B}">
                <a14:imgProps xmlns:a14="http://schemas.microsoft.com/office/drawing/2010/main">
                  <a14:imgLayer r:embed="rId4">
                    <a14:imgEffect>
                      <a14:colorTemperature colorTemp="7980"/>
                    </a14:imgEffect>
                    <a14:imgEffect>
                      <a14:saturation sat="45000"/>
                    </a14:imgEffect>
                    <a14:imgEffect>
                      <a14:brightnessContrast bright="-67000" contrast="-41000"/>
                    </a14:imgEffect>
                  </a14:imgLayer>
                </a14:imgProps>
              </a:ext>
            </a:extLst>
          </a:blip>
          <a:srcRect/>
          <a:stretch/>
        </p:blipFill>
        <p:spPr/>
      </p:pic>
      <p:sp>
        <p:nvSpPr>
          <p:cNvPr id="3" name="Title 2">
            <a:extLst>
              <a:ext uri="{FF2B5EF4-FFF2-40B4-BE49-F238E27FC236}">
                <a16:creationId xmlns:a16="http://schemas.microsoft.com/office/drawing/2014/main" id="{A25B87C0-1FA0-EABB-EF67-261E89409AB6}"/>
              </a:ext>
            </a:extLst>
          </p:cNvPr>
          <p:cNvSpPr>
            <a:spLocks noGrp="1"/>
          </p:cNvSpPr>
          <p:nvPr>
            <p:ph type="title"/>
          </p:nvPr>
        </p:nvSpPr>
        <p:spPr/>
        <p:txBody>
          <a:bodyPr rtlCol="0"/>
          <a:lstStyle>
            <a:defPPr>
              <a:defRPr lang="en-GB"/>
            </a:defPPr>
          </a:lstStyle>
          <a:p>
            <a:pPr rtl="0"/>
            <a:r>
              <a:rPr lang="en-GB" dirty="0"/>
              <a:t>Primary Goals</a:t>
            </a:r>
            <a:br>
              <a:rPr lang="en-GB" dirty="0"/>
            </a:br>
            <a:endParaRPr lang="en-GB" dirty="0"/>
          </a:p>
        </p:txBody>
      </p:sp>
      <p:cxnSp>
        <p:nvCxnSpPr>
          <p:cNvPr id="8" name="Straight Connector 7">
            <a:extLst>
              <a:ext uri="{FF2B5EF4-FFF2-40B4-BE49-F238E27FC236}">
                <a16:creationId xmlns:a16="http://schemas.microsoft.com/office/drawing/2014/main" id="{F6371A21-ED92-D1B5-A557-2DD777A22027}"/>
              </a:ext>
              <a:ext uri="{C183D7F6-B498-43B3-948B-1728B52AA6E4}">
                <adec:decorative xmlns:adec="http://schemas.microsoft.com/office/drawing/2017/decorative" val="1"/>
              </a:ext>
            </a:extLst>
          </p:cNvPr>
          <p:cNvCxnSpPr>
            <a:cxnSpLocks/>
          </p:cNvCxnSpPr>
          <p:nvPr/>
        </p:nvCxnSpPr>
        <p:spPr>
          <a:xfrm>
            <a:off x="-12700" y="5282777"/>
            <a:ext cx="6535479" cy="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7FEEBC66-8A88-7748-D315-C8A4BDE779A2}"/>
              </a:ext>
              <a:ext uri="{C183D7F6-B498-43B3-948B-1728B52AA6E4}">
                <adec:decorative xmlns:adec="http://schemas.microsoft.com/office/drawing/2017/decorative" val="1"/>
              </a:ext>
            </a:extLst>
          </p:cNvPr>
          <p:cNvCxnSpPr>
            <a:cxnSpLocks/>
          </p:cNvCxnSpPr>
          <p:nvPr/>
        </p:nvCxnSpPr>
        <p:spPr>
          <a:xfrm>
            <a:off x="9696893" y="5282777"/>
            <a:ext cx="2495107" cy="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sp>
        <p:nvSpPr>
          <p:cNvPr id="5" name="Text Placeholder 4">
            <a:extLst>
              <a:ext uri="{FF2B5EF4-FFF2-40B4-BE49-F238E27FC236}">
                <a16:creationId xmlns:a16="http://schemas.microsoft.com/office/drawing/2014/main" id="{CF430D5B-04D1-6C32-AE7F-31D20AF368DF}"/>
              </a:ext>
            </a:extLst>
          </p:cNvPr>
          <p:cNvSpPr>
            <a:spLocks noGrp="1"/>
          </p:cNvSpPr>
          <p:nvPr>
            <p:ph type="body" idx="1"/>
          </p:nvPr>
        </p:nvSpPr>
        <p:spPr>
          <a:xfrm>
            <a:off x="2143593" y="3058008"/>
            <a:ext cx="7411887" cy="2410104"/>
          </a:xfrm>
        </p:spPr>
        <p:txBody>
          <a:bodyPr/>
          <a:lstStyle/>
          <a:p>
            <a:r>
              <a:rPr lang="en-GB" sz="2000" dirty="0"/>
              <a:t>During this module we will be looking chronologically at society's understanding of mental illness and madness.</a:t>
            </a:r>
          </a:p>
          <a:p>
            <a:endParaRPr lang="en-GB" sz="2000" dirty="0"/>
          </a:p>
          <a:p>
            <a:r>
              <a:rPr lang="en-GB" sz="2000" dirty="0"/>
              <a:t>It is a fascinating journey and allows us to really consider whether we have travelled very far in our understanding of psychological illness</a:t>
            </a:r>
          </a:p>
          <a:p>
            <a:endParaRPr lang="en-GB" dirty="0"/>
          </a:p>
        </p:txBody>
      </p:sp>
    </p:spTree>
    <p:extLst>
      <p:ext uri="{BB962C8B-B14F-4D97-AF65-F5344CB8AC3E}">
        <p14:creationId xmlns:p14="http://schemas.microsoft.com/office/powerpoint/2010/main" val="35693365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A picture containing indoor, piece, table&#10;&#10;Description automatically generated">
            <a:extLst>
              <a:ext uri="{FF2B5EF4-FFF2-40B4-BE49-F238E27FC236}">
                <a16:creationId xmlns:a16="http://schemas.microsoft.com/office/drawing/2014/main" id="{BF5B1849-7957-4935-A921-2617778D8197}"/>
              </a:ext>
            </a:extLst>
          </p:cNvPr>
          <p:cNvPicPr>
            <a:picLocks noChangeAspect="1"/>
          </p:cNvPicPr>
          <p:nvPr/>
        </p:nvPicPr>
        <p:blipFill rotWithShape="1">
          <a:blip r:embed="rId3"/>
          <a:srcRect t="25351" b="19566"/>
          <a:stretch/>
        </p:blipFill>
        <p:spPr>
          <a:xfrm>
            <a:off x="20" y="10"/>
            <a:ext cx="12191980" cy="4465973"/>
          </a:xfrm>
          <a:prstGeom prst="rect">
            <a:avLst/>
          </a:prstGeom>
        </p:spPr>
      </p:pic>
      <p:sp>
        <p:nvSpPr>
          <p:cNvPr id="2" name="Title 1">
            <a:extLst>
              <a:ext uri="{FF2B5EF4-FFF2-40B4-BE49-F238E27FC236}">
                <a16:creationId xmlns:a16="http://schemas.microsoft.com/office/drawing/2014/main" id="{A7F88660-AFDB-4731-BE82-6D64AA8C2230}"/>
              </a:ext>
            </a:extLst>
          </p:cNvPr>
          <p:cNvSpPr>
            <a:spLocks noGrp="1"/>
          </p:cNvSpPr>
          <p:nvPr>
            <p:ph type="title"/>
          </p:nvPr>
        </p:nvSpPr>
        <p:spPr>
          <a:xfrm>
            <a:off x="566928" y="4577751"/>
            <a:ext cx="11768846" cy="291283"/>
          </a:xfrm>
        </p:spPr>
        <p:txBody>
          <a:bodyPr>
            <a:noAutofit/>
          </a:bodyPr>
          <a:lstStyle/>
          <a:p>
            <a:r>
              <a:rPr lang="en-GB" sz="2000" dirty="0">
                <a:solidFill>
                  <a:schemeClr val="accent4">
                    <a:lumMod val="50000"/>
                  </a:schemeClr>
                </a:solidFill>
                <a:latin typeface="+mn-lt"/>
              </a:rPr>
              <a:t>Discuss how interpretations of mental health and language has changed over time</a:t>
            </a:r>
          </a:p>
        </p:txBody>
      </p:sp>
      <p:sp>
        <p:nvSpPr>
          <p:cNvPr id="3" name="Content Placeholder 2">
            <a:extLst>
              <a:ext uri="{FF2B5EF4-FFF2-40B4-BE49-F238E27FC236}">
                <a16:creationId xmlns:a16="http://schemas.microsoft.com/office/drawing/2014/main" id="{C1F92636-3793-469B-A334-760BE1B16021}"/>
              </a:ext>
            </a:extLst>
          </p:cNvPr>
          <p:cNvSpPr>
            <a:spLocks noGrp="1"/>
          </p:cNvSpPr>
          <p:nvPr>
            <p:ph idx="1"/>
          </p:nvPr>
        </p:nvSpPr>
        <p:spPr>
          <a:xfrm>
            <a:off x="566928" y="4869034"/>
            <a:ext cx="11058144" cy="1508469"/>
          </a:xfrm>
        </p:spPr>
        <p:txBody>
          <a:bodyPr vert="horz" lIns="91440" tIns="45720" rIns="91440" bIns="45720" rtlCol="0">
            <a:noAutofit/>
          </a:bodyPr>
          <a:lstStyle/>
          <a:p>
            <a:pPr>
              <a:lnSpc>
                <a:spcPct val="100000"/>
              </a:lnSpc>
            </a:pPr>
            <a:r>
              <a:rPr lang="en-GB" sz="1600" dirty="0"/>
              <a:t>Madness</a:t>
            </a:r>
          </a:p>
          <a:p>
            <a:pPr>
              <a:lnSpc>
                <a:spcPct val="100000"/>
              </a:lnSpc>
            </a:pPr>
            <a:r>
              <a:rPr lang="en-GB" sz="1600" dirty="0"/>
              <a:t>Lunacy</a:t>
            </a:r>
          </a:p>
          <a:p>
            <a:pPr>
              <a:lnSpc>
                <a:spcPct val="100000"/>
              </a:lnSpc>
            </a:pPr>
            <a:r>
              <a:rPr lang="en-GB" sz="1600" dirty="0"/>
              <a:t>Idiocy</a:t>
            </a:r>
          </a:p>
          <a:p>
            <a:pPr>
              <a:lnSpc>
                <a:spcPct val="100000"/>
              </a:lnSpc>
            </a:pPr>
            <a:r>
              <a:rPr lang="en-GB" sz="1600" dirty="0"/>
              <a:t>Degenerates</a:t>
            </a:r>
          </a:p>
        </p:txBody>
      </p:sp>
    </p:spTree>
    <p:extLst>
      <p:ext uri="{BB962C8B-B14F-4D97-AF65-F5344CB8AC3E}">
        <p14:creationId xmlns:p14="http://schemas.microsoft.com/office/powerpoint/2010/main" val="16072879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41832" y="1005840"/>
            <a:ext cx="7187184" cy="3859458"/>
          </a:xfrm>
        </p:spPr>
        <p:txBody>
          <a:bodyPr anchor="b">
            <a:normAutofit/>
          </a:bodyPr>
          <a:lstStyle/>
          <a:p>
            <a:pPr>
              <a:lnSpc>
                <a:spcPct val="90000"/>
              </a:lnSpc>
            </a:pPr>
            <a:r>
              <a:rPr lang="en-GB" sz="4200" dirty="0"/>
              <a:t>History of Counselling</a:t>
            </a:r>
            <a:br>
              <a:rPr lang="en-GB" sz="4200" dirty="0"/>
            </a:br>
            <a:br>
              <a:rPr lang="en-GB" sz="4200" dirty="0"/>
            </a:br>
            <a:r>
              <a:rPr lang="en-GB" sz="4200" dirty="0">
                <a:latin typeface="+mn-lt"/>
              </a:rPr>
              <a:t>Beliefs and Views of Madness in the Prehistoric and Ancient World</a:t>
            </a:r>
          </a:p>
        </p:txBody>
      </p:sp>
      <p:pic>
        <p:nvPicPr>
          <p:cNvPr id="5" name="Picture 5" descr="A picture containing building, outdoor, water, bridge&#10;&#10;Description automatically generated">
            <a:extLst>
              <a:ext uri="{FF2B5EF4-FFF2-40B4-BE49-F238E27FC236}">
                <a16:creationId xmlns:a16="http://schemas.microsoft.com/office/drawing/2014/main" id="{9AF75062-D9BD-44EA-A29B-D7F7A9191609}"/>
              </a:ext>
            </a:extLst>
          </p:cNvPr>
          <p:cNvPicPr>
            <a:picLocks noChangeAspect="1"/>
          </p:cNvPicPr>
          <p:nvPr/>
        </p:nvPicPr>
        <p:blipFill rotWithShape="1">
          <a:blip r:embed="rId3"/>
          <a:srcRect l="30005" r="41275"/>
          <a:stretch/>
        </p:blipFill>
        <p:spPr>
          <a:xfrm>
            <a:off x="8937714" y="1028362"/>
            <a:ext cx="2451100" cy="4800597"/>
          </a:xfrm>
          <a:prstGeom prst="rect">
            <a:avLst/>
          </a:prstGeom>
          <a:noFill/>
          <a:ln w="15875">
            <a:solidFill>
              <a:schemeClr val="tx1"/>
            </a:solidFill>
          </a:ln>
        </p:spPr>
      </p:pic>
      <p:sp>
        <p:nvSpPr>
          <p:cNvPr id="6" name="Subtitle 5">
            <a:extLst>
              <a:ext uri="{FF2B5EF4-FFF2-40B4-BE49-F238E27FC236}">
                <a16:creationId xmlns:a16="http://schemas.microsoft.com/office/drawing/2014/main" id="{3EADC759-C1F6-2508-E15B-2814098AC431}"/>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1098572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98A588-E504-4230-A5A2-36EE5BCDB0A6}"/>
              </a:ext>
            </a:extLst>
          </p:cNvPr>
          <p:cNvSpPr>
            <a:spLocks noGrp="1"/>
          </p:cNvSpPr>
          <p:nvPr>
            <p:ph type="title"/>
          </p:nvPr>
        </p:nvSpPr>
        <p:spPr>
          <a:xfrm>
            <a:off x="5495544" y="0"/>
            <a:ext cx="4370832" cy="2194560"/>
          </a:xfrm>
        </p:spPr>
        <p:txBody>
          <a:bodyPr anchor="ctr">
            <a:normAutofit/>
          </a:bodyPr>
          <a:lstStyle/>
          <a:p>
            <a:r>
              <a:rPr lang="en-GB" sz="3400"/>
              <a:t>Pre-historic Understanding of the Brain</a:t>
            </a:r>
          </a:p>
        </p:txBody>
      </p:sp>
      <p:pic>
        <p:nvPicPr>
          <p:cNvPr id="4" name="Picture 4" descr="A picture containing sitting, brown, table, close&#10;&#10;Description automatically generated">
            <a:extLst>
              <a:ext uri="{FF2B5EF4-FFF2-40B4-BE49-F238E27FC236}">
                <a16:creationId xmlns:a16="http://schemas.microsoft.com/office/drawing/2014/main" id="{38A82ABB-31FD-4B22-8ACE-38C151C155A8}"/>
              </a:ext>
            </a:extLst>
          </p:cNvPr>
          <p:cNvPicPr>
            <a:picLocks noChangeAspect="1"/>
          </p:cNvPicPr>
          <p:nvPr/>
        </p:nvPicPr>
        <p:blipFill rotWithShape="1">
          <a:blip r:embed="rId3"/>
          <a:srcRect l="20108" r="41966"/>
          <a:stretch/>
        </p:blipFill>
        <p:spPr>
          <a:xfrm>
            <a:off x="1" y="3810"/>
            <a:ext cx="4856184" cy="6850379"/>
          </a:xfrm>
          <a:prstGeom prst="rect">
            <a:avLst/>
          </a:prstGeom>
          <a:noFill/>
          <a:ln w="15875">
            <a:solidFill>
              <a:schemeClr val="tx1"/>
            </a:solidFill>
          </a:ln>
        </p:spPr>
      </p:pic>
      <p:sp>
        <p:nvSpPr>
          <p:cNvPr id="3" name="Content Placeholder 2">
            <a:extLst>
              <a:ext uri="{FF2B5EF4-FFF2-40B4-BE49-F238E27FC236}">
                <a16:creationId xmlns:a16="http://schemas.microsoft.com/office/drawing/2014/main" id="{88490733-C7A2-448A-9E10-ABC8249CC6BF}"/>
              </a:ext>
            </a:extLst>
          </p:cNvPr>
          <p:cNvSpPr>
            <a:spLocks noGrp="1"/>
          </p:cNvSpPr>
          <p:nvPr>
            <p:ph idx="1"/>
          </p:nvPr>
        </p:nvSpPr>
        <p:spPr>
          <a:xfrm>
            <a:off x="4856185" y="2212849"/>
            <a:ext cx="7335814" cy="4645152"/>
          </a:xfrm>
        </p:spPr>
        <p:txBody>
          <a:bodyPr vert="horz" lIns="91440" tIns="45720" rIns="91440" bIns="45720" rtlCol="0">
            <a:normAutofit/>
          </a:bodyPr>
          <a:lstStyle/>
          <a:p>
            <a:endParaRPr lang="en-GB" sz="2400" dirty="0"/>
          </a:p>
          <a:p>
            <a:r>
              <a:rPr lang="en-GB" sz="2400" dirty="0"/>
              <a:t>Ancient skulls have been found throughout the world providing archaeological evidence to support the idea that early civilisations undertook trepanation of the skull, an operation undertaken whilst the individual was alive. </a:t>
            </a:r>
          </a:p>
          <a:p>
            <a:r>
              <a:rPr lang="en-GB" sz="2400" dirty="0"/>
              <a:t>CT Scans of the skulls suggest that the individual survived for many years after the operation</a:t>
            </a:r>
            <a:r>
              <a:rPr lang="en-GB" sz="2200" dirty="0"/>
              <a:t>.</a:t>
            </a:r>
          </a:p>
        </p:txBody>
      </p:sp>
    </p:spTree>
    <p:extLst>
      <p:ext uri="{BB962C8B-B14F-4D97-AF65-F5344CB8AC3E}">
        <p14:creationId xmlns:p14="http://schemas.microsoft.com/office/powerpoint/2010/main" val="13103770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C07917-AB22-48EA-A3A2-9D5EF02B39A5}"/>
              </a:ext>
            </a:extLst>
          </p:cNvPr>
          <p:cNvSpPr>
            <a:spLocks noGrp="1"/>
          </p:cNvSpPr>
          <p:nvPr>
            <p:ph type="title"/>
          </p:nvPr>
        </p:nvSpPr>
        <p:spPr>
          <a:xfrm>
            <a:off x="841246" y="978619"/>
            <a:ext cx="5991244" cy="1106424"/>
          </a:xfrm>
        </p:spPr>
        <p:txBody>
          <a:bodyPr>
            <a:normAutofit/>
          </a:bodyPr>
          <a:lstStyle/>
          <a:p>
            <a:r>
              <a:rPr lang="en-GB" sz="3200"/>
              <a:t>The legacy of Paul Broca (1824-1880)</a:t>
            </a:r>
          </a:p>
        </p:txBody>
      </p:sp>
      <p:sp>
        <p:nvSpPr>
          <p:cNvPr id="3" name="Content Placeholder 2">
            <a:extLst>
              <a:ext uri="{FF2B5EF4-FFF2-40B4-BE49-F238E27FC236}">
                <a16:creationId xmlns:a16="http://schemas.microsoft.com/office/drawing/2014/main" id="{68F33830-FBAE-4C65-BBB1-1C49319D111D}"/>
              </a:ext>
            </a:extLst>
          </p:cNvPr>
          <p:cNvSpPr>
            <a:spLocks noGrp="1"/>
          </p:cNvSpPr>
          <p:nvPr>
            <p:ph idx="1"/>
          </p:nvPr>
        </p:nvSpPr>
        <p:spPr>
          <a:xfrm>
            <a:off x="841248" y="2252870"/>
            <a:ext cx="5993892" cy="3560251"/>
          </a:xfrm>
        </p:spPr>
        <p:txBody>
          <a:bodyPr vert="horz" lIns="91440" tIns="45720" rIns="91440" bIns="45720" rtlCol="0" anchor="t">
            <a:normAutofit/>
          </a:bodyPr>
          <a:lstStyle/>
          <a:p>
            <a:r>
              <a:rPr lang="en-GB" sz="1800" dirty="0"/>
              <a:t>Paul Broca was a scientist working in the 19th century. He was fascinated with early ideas of neuroscience and neurosurgery but was also particularly intrigued </a:t>
            </a:r>
            <a:r>
              <a:rPr lang="en-GB" sz="1800"/>
              <a:t>by ancient trepanned skulls.</a:t>
            </a:r>
          </a:p>
          <a:p>
            <a:r>
              <a:rPr lang="en-GB" sz="1800" dirty="0"/>
              <a:t>He suggested that trepanation was used to treat convulsions in babies and small children. He believed that Neolithic man attributed these fits to evil spirits. The trepanation would create a hole in the head that would allow the spirit to be released and thus the convulsions would cease.</a:t>
            </a:r>
          </a:p>
        </p:txBody>
      </p:sp>
      <p:pic>
        <p:nvPicPr>
          <p:cNvPr id="4" name="Picture 4" descr="A person wearing a suit and tie&#10;&#10;Description automatically generated">
            <a:extLst>
              <a:ext uri="{FF2B5EF4-FFF2-40B4-BE49-F238E27FC236}">
                <a16:creationId xmlns:a16="http://schemas.microsoft.com/office/drawing/2014/main" id="{97342F93-E9C6-4CA2-A86D-BF80274F2DEB}"/>
              </a:ext>
            </a:extLst>
          </p:cNvPr>
          <p:cNvPicPr>
            <a:picLocks noChangeAspect="1"/>
          </p:cNvPicPr>
          <p:nvPr/>
        </p:nvPicPr>
        <p:blipFill>
          <a:blip r:embed="rId3"/>
          <a:stretch>
            <a:fillRect/>
          </a:stretch>
        </p:blipFill>
        <p:spPr>
          <a:xfrm>
            <a:off x="7679814" y="643967"/>
            <a:ext cx="4097657" cy="5469481"/>
          </a:xfrm>
          <a:prstGeom prst="rect">
            <a:avLst/>
          </a:prstGeom>
        </p:spPr>
      </p:pic>
    </p:spTree>
    <p:extLst>
      <p:ext uri="{BB962C8B-B14F-4D97-AF65-F5344CB8AC3E}">
        <p14:creationId xmlns:p14="http://schemas.microsoft.com/office/powerpoint/2010/main" val="8977470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descr="A picture containing living, cat, building, sitting&#10;&#10;Description automatically generated">
            <a:extLst>
              <a:ext uri="{FF2B5EF4-FFF2-40B4-BE49-F238E27FC236}">
                <a16:creationId xmlns:a16="http://schemas.microsoft.com/office/drawing/2014/main" id="{EFB0D90C-F599-48F4-AB9E-28A0CF1EB16C}"/>
              </a:ext>
            </a:extLst>
          </p:cNvPr>
          <p:cNvPicPr>
            <a:picLocks noChangeAspect="1"/>
          </p:cNvPicPr>
          <p:nvPr/>
        </p:nvPicPr>
        <p:blipFill rotWithShape="1">
          <a:blip r:embed="rId3"/>
          <a:srcRect l="11471" r="13660" b="1"/>
          <a:stretch/>
        </p:blipFill>
        <p:spPr>
          <a:xfrm>
            <a:off x="4883023" y="10"/>
            <a:ext cx="7308978" cy="6857990"/>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
        <p:nvSpPr>
          <p:cNvPr id="2" name="Title 1">
            <a:extLst>
              <a:ext uri="{FF2B5EF4-FFF2-40B4-BE49-F238E27FC236}">
                <a16:creationId xmlns:a16="http://schemas.microsoft.com/office/drawing/2014/main" id="{8A6C3992-E3B7-4007-957F-FAE285E9F3B0}"/>
              </a:ext>
            </a:extLst>
          </p:cNvPr>
          <p:cNvSpPr>
            <a:spLocks noGrp="1"/>
          </p:cNvSpPr>
          <p:nvPr>
            <p:ph type="title"/>
          </p:nvPr>
        </p:nvSpPr>
        <p:spPr>
          <a:xfrm>
            <a:off x="374904" y="856488"/>
            <a:ext cx="4992624" cy="1173761"/>
          </a:xfrm>
        </p:spPr>
        <p:txBody>
          <a:bodyPr anchor="b">
            <a:normAutofit/>
          </a:bodyPr>
          <a:lstStyle/>
          <a:p>
            <a:r>
              <a:rPr lang="en-GB" sz="3400" dirty="0"/>
              <a:t>Belief in spirits and demons</a:t>
            </a:r>
          </a:p>
        </p:txBody>
      </p:sp>
      <p:sp>
        <p:nvSpPr>
          <p:cNvPr id="3" name="Content Placeholder 2">
            <a:extLst>
              <a:ext uri="{FF2B5EF4-FFF2-40B4-BE49-F238E27FC236}">
                <a16:creationId xmlns:a16="http://schemas.microsoft.com/office/drawing/2014/main" id="{7C42DBE8-7F7D-4BEB-B70C-038BC6CECB14}"/>
              </a:ext>
            </a:extLst>
          </p:cNvPr>
          <p:cNvSpPr>
            <a:spLocks noGrp="1"/>
          </p:cNvSpPr>
          <p:nvPr>
            <p:ph idx="1"/>
          </p:nvPr>
        </p:nvSpPr>
        <p:spPr>
          <a:xfrm>
            <a:off x="374904" y="2522949"/>
            <a:ext cx="5065776" cy="3402363"/>
          </a:xfrm>
        </p:spPr>
        <p:txBody>
          <a:bodyPr vert="horz" lIns="91440" tIns="45720" rIns="91440" bIns="45720" rtlCol="0" anchor="t">
            <a:normAutofit/>
          </a:bodyPr>
          <a:lstStyle/>
          <a:p>
            <a:r>
              <a:rPr lang="en-GB" sz="2400" dirty="0"/>
              <a:t>Throughout history and in many different cultures there has been a belief that spirits can invade the body and cause illness.</a:t>
            </a:r>
          </a:p>
          <a:p>
            <a:r>
              <a:rPr lang="en-GB" sz="2400" dirty="0"/>
              <a:t>Any behaviours, illnesses and ailments that could not be explained would be blamed on the supernatural (spirits, gods, demons).</a:t>
            </a:r>
          </a:p>
        </p:txBody>
      </p:sp>
    </p:spTree>
    <p:extLst>
      <p:ext uri="{BB962C8B-B14F-4D97-AF65-F5344CB8AC3E}">
        <p14:creationId xmlns:p14="http://schemas.microsoft.com/office/powerpoint/2010/main" val="3555980925"/>
      </p:ext>
    </p:extLst>
  </p:cSld>
  <p:clrMapOvr>
    <a:masterClrMapping/>
  </p:clrMapOvr>
  <mc:AlternateContent xmlns:mc="http://schemas.openxmlformats.org/markup-compatibility/2006" xmlns:p14="http://schemas.microsoft.com/office/powerpoint/2010/main">
    <mc:Choice Requires="p14">
      <p:transition spd="slow" p14:dur="2000" advTm="37598"/>
    </mc:Choice>
    <mc:Fallback xmlns="">
      <p:transition spd="slow" advTm="37598"/>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A group of stuffed animals&#10;&#10;Description automatically generated">
            <a:extLst>
              <a:ext uri="{FF2B5EF4-FFF2-40B4-BE49-F238E27FC236}">
                <a16:creationId xmlns:a16="http://schemas.microsoft.com/office/drawing/2014/main" id="{5267A3FA-AD72-4B82-9F59-98D079273559}"/>
              </a:ext>
            </a:extLst>
          </p:cNvPr>
          <p:cNvPicPr>
            <a:picLocks noGrp="1" noChangeAspect="1"/>
          </p:cNvPicPr>
          <p:nvPr>
            <p:ph idx="1"/>
          </p:nvPr>
        </p:nvPicPr>
        <p:blipFill rotWithShape="1">
          <a:blip r:embed="rId3"/>
          <a:srcRect t="6412" b="9633"/>
          <a:stretch/>
        </p:blipFill>
        <p:spPr>
          <a:xfrm>
            <a:off x="20" y="10"/>
            <a:ext cx="12191980" cy="6857990"/>
          </a:xfrm>
          <a:prstGeom prst="rect">
            <a:avLst/>
          </a:prstGeom>
        </p:spPr>
      </p:pic>
      <p:sp>
        <p:nvSpPr>
          <p:cNvPr id="2" name="Title 1">
            <a:extLst>
              <a:ext uri="{FF2B5EF4-FFF2-40B4-BE49-F238E27FC236}">
                <a16:creationId xmlns:a16="http://schemas.microsoft.com/office/drawing/2014/main" id="{08D5E1FF-A6CC-49B7-BE24-F32762A26A83}"/>
              </a:ext>
            </a:extLst>
          </p:cNvPr>
          <p:cNvSpPr>
            <a:spLocks noGrp="1"/>
          </p:cNvSpPr>
          <p:nvPr>
            <p:ph type="title"/>
          </p:nvPr>
        </p:nvSpPr>
        <p:spPr>
          <a:xfrm>
            <a:off x="2103121" y="4727173"/>
            <a:ext cx="7985759" cy="868823"/>
          </a:xfrm>
        </p:spPr>
        <p:txBody>
          <a:bodyPr vert="horz" lIns="91440" tIns="45720" rIns="91440" bIns="45720" rtlCol="0" anchor="b">
            <a:normAutofit fontScale="90000"/>
          </a:bodyPr>
          <a:lstStyle/>
          <a:p>
            <a:pPr algn="ctr"/>
            <a:r>
              <a:rPr lang="en-US">
                <a:solidFill>
                  <a:schemeClr val="bg1"/>
                </a:solidFill>
              </a:rPr>
              <a:t>The Ancient Greeks and Madness</a:t>
            </a:r>
          </a:p>
        </p:txBody>
      </p:sp>
    </p:spTree>
    <p:extLst>
      <p:ext uri="{BB962C8B-B14F-4D97-AF65-F5344CB8AC3E}">
        <p14:creationId xmlns:p14="http://schemas.microsoft.com/office/powerpoint/2010/main" val="4172609988"/>
      </p:ext>
    </p:extLst>
  </p:cSld>
  <p:clrMapOvr>
    <a:masterClrMapping/>
  </p:clrMapOvr>
  <mc:AlternateContent xmlns:mc="http://schemas.openxmlformats.org/markup-compatibility/2006" xmlns:p14="http://schemas.microsoft.com/office/powerpoint/2010/main">
    <mc:Choice Requires="p14">
      <p:transition spd="slow" p14:dur="2000" advTm="5454"/>
    </mc:Choice>
    <mc:Fallback xmlns="">
      <p:transition spd="slow" advTm="5454"/>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704A28-A4A9-486E-BDBE-117D0970ED86}"/>
              </a:ext>
            </a:extLst>
          </p:cNvPr>
          <p:cNvSpPr>
            <a:spLocks noGrp="1"/>
          </p:cNvSpPr>
          <p:nvPr>
            <p:ph type="title"/>
          </p:nvPr>
        </p:nvSpPr>
        <p:spPr>
          <a:xfrm>
            <a:off x="612648" y="1078992"/>
            <a:ext cx="6268770" cy="1536192"/>
          </a:xfrm>
        </p:spPr>
        <p:txBody>
          <a:bodyPr anchor="b">
            <a:normAutofit/>
          </a:bodyPr>
          <a:lstStyle/>
          <a:p>
            <a:r>
              <a:rPr lang="en-GB" sz="5200"/>
              <a:t>Ancient Greek gods</a:t>
            </a:r>
          </a:p>
        </p:txBody>
      </p:sp>
      <p:sp>
        <p:nvSpPr>
          <p:cNvPr id="3" name="Content Placeholder 2">
            <a:extLst>
              <a:ext uri="{FF2B5EF4-FFF2-40B4-BE49-F238E27FC236}">
                <a16:creationId xmlns:a16="http://schemas.microsoft.com/office/drawing/2014/main" id="{6A1B85D6-F5B9-45E6-AB4F-5A20DE43C15D}"/>
              </a:ext>
            </a:extLst>
          </p:cNvPr>
          <p:cNvSpPr>
            <a:spLocks noGrp="1"/>
          </p:cNvSpPr>
          <p:nvPr>
            <p:ph idx="1"/>
          </p:nvPr>
        </p:nvSpPr>
        <p:spPr>
          <a:xfrm>
            <a:off x="615458" y="2690782"/>
            <a:ext cx="6880292" cy="3605182"/>
          </a:xfrm>
        </p:spPr>
        <p:txBody>
          <a:bodyPr vert="horz" lIns="91440" tIns="45720" rIns="91440" bIns="45720" rtlCol="0">
            <a:normAutofit/>
          </a:bodyPr>
          <a:lstStyle/>
          <a:p>
            <a:pPr marL="0" indent="0">
              <a:buNone/>
            </a:pPr>
            <a:r>
              <a:rPr lang="en-GB" sz="4000" dirty="0"/>
              <a:t>Ancient Greek and Roman perspectives focus on causation and cure as both determined by the Gods</a:t>
            </a:r>
          </a:p>
          <a:p>
            <a:endParaRPr lang="en-GB" sz="1800" dirty="0"/>
          </a:p>
        </p:txBody>
      </p:sp>
      <p:pic>
        <p:nvPicPr>
          <p:cNvPr id="4" name="Picture 4" descr="A statue of a person&#10;&#10;Description automatically generated">
            <a:extLst>
              <a:ext uri="{FF2B5EF4-FFF2-40B4-BE49-F238E27FC236}">
                <a16:creationId xmlns:a16="http://schemas.microsoft.com/office/drawing/2014/main" id="{18161B36-682A-440C-82C8-D7685F46E2A5}"/>
              </a:ext>
            </a:extLst>
          </p:cNvPr>
          <p:cNvPicPr>
            <a:picLocks noChangeAspect="1"/>
          </p:cNvPicPr>
          <p:nvPr/>
        </p:nvPicPr>
        <p:blipFill rotWithShape="1">
          <a:blip r:embed="rId3"/>
          <a:srcRect r="-2" b="7579"/>
          <a:stretch/>
        </p:blipFill>
        <p:spPr>
          <a:xfrm>
            <a:off x="7684006" y="10"/>
            <a:ext cx="4507993" cy="6857990"/>
          </a:xfrm>
          <a:prstGeom prst="rect">
            <a:avLst/>
          </a:prstGeom>
        </p:spPr>
      </p:pic>
    </p:spTree>
    <p:extLst>
      <p:ext uri="{BB962C8B-B14F-4D97-AF65-F5344CB8AC3E}">
        <p14:creationId xmlns:p14="http://schemas.microsoft.com/office/powerpoint/2010/main" val="4062901201"/>
      </p:ext>
    </p:extLst>
  </p:cSld>
  <p:clrMapOvr>
    <a:masterClrMapping/>
  </p:clrMapOvr>
  <mc:AlternateContent xmlns:mc="http://schemas.openxmlformats.org/markup-compatibility/2006" xmlns:p14="http://schemas.microsoft.com/office/powerpoint/2010/main">
    <mc:Choice Requires="p14">
      <p:transition spd="slow" p14:dur="2000" advTm="18282"/>
    </mc:Choice>
    <mc:Fallback xmlns="">
      <p:transition spd="slow" advTm="18282"/>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0DD976-198F-4570-8416-FBD991952D9C}"/>
              </a:ext>
            </a:extLst>
          </p:cNvPr>
          <p:cNvSpPr>
            <a:spLocks noGrp="1"/>
          </p:cNvSpPr>
          <p:nvPr>
            <p:ph type="title"/>
          </p:nvPr>
        </p:nvSpPr>
        <p:spPr>
          <a:xfrm>
            <a:off x="5495544" y="0"/>
            <a:ext cx="4370832" cy="2194560"/>
          </a:xfrm>
        </p:spPr>
        <p:txBody>
          <a:bodyPr anchor="ctr">
            <a:normAutofit/>
          </a:bodyPr>
          <a:lstStyle/>
          <a:p>
            <a:r>
              <a:rPr lang="en-GB" sz="4000"/>
              <a:t>The Influence of Ancient Greece</a:t>
            </a:r>
          </a:p>
        </p:txBody>
      </p:sp>
      <p:pic>
        <p:nvPicPr>
          <p:cNvPr id="4" name="Picture 4" descr="A sculpture of a person&#10;&#10;Description automatically generated">
            <a:extLst>
              <a:ext uri="{FF2B5EF4-FFF2-40B4-BE49-F238E27FC236}">
                <a16:creationId xmlns:a16="http://schemas.microsoft.com/office/drawing/2014/main" id="{3D072FC4-D594-44B1-9F88-9834B3BE49E5}"/>
              </a:ext>
            </a:extLst>
          </p:cNvPr>
          <p:cNvPicPr>
            <a:picLocks noChangeAspect="1"/>
          </p:cNvPicPr>
          <p:nvPr/>
        </p:nvPicPr>
        <p:blipFill rotWithShape="1">
          <a:blip r:embed="rId2"/>
          <a:srcRect l="28653" r="32004" b="1"/>
          <a:stretch/>
        </p:blipFill>
        <p:spPr>
          <a:xfrm>
            <a:off x="1" y="3810"/>
            <a:ext cx="4856184" cy="6850379"/>
          </a:xfrm>
          <a:prstGeom prst="rect">
            <a:avLst/>
          </a:prstGeom>
          <a:noFill/>
          <a:ln w="15875">
            <a:solidFill>
              <a:schemeClr val="tx1"/>
            </a:solidFill>
          </a:ln>
        </p:spPr>
      </p:pic>
      <p:sp>
        <p:nvSpPr>
          <p:cNvPr id="3" name="Content Placeholder 2">
            <a:extLst>
              <a:ext uri="{FF2B5EF4-FFF2-40B4-BE49-F238E27FC236}">
                <a16:creationId xmlns:a16="http://schemas.microsoft.com/office/drawing/2014/main" id="{6497FECE-FFC9-4388-A671-AE9CBF4BED47}"/>
              </a:ext>
            </a:extLst>
          </p:cNvPr>
          <p:cNvSpPr>
            <a:spLocks noGrp="1"/>
          </p:cNvSpPr>
          <p:nvPr>
            <p:ph idx="1"/>
          </p:nvPr>
        </p:nvSpPr>
        <p:spPr>
          <a:xfrm>
            <a:off x="4856185" y="2212849"/>
            <a:ext cx="7335814" cy="4645152"/>
          </a:xfrm>
        </p:spPr>
        <p:txBody>
          <a:bodyPr vert="horz" lIns="91440" tIns="45720" rIns="91440" bIns="45720" rtlCol="0">
            <a:normAutofit/>
          </a:bodyPr>
          <a:lstStyle/>
          <a:p>
            <a:r>
              <a:rPr lang="en-GB" sz="2400"/>
              <a:t>Despite being an ancient civilisation, the influence of Greek thought and ideas about madness continued well into the 19th century and to some degree into our current understanding of mental health today.</a:t>
            </a:r>
          </a:p>
          <a:p>
            <a:r>
              <a:rPr lang="en-GB" sz="2400"/>
              <a:t>The idea that madness can be caused by physiological dysfunction and can be treated through talking therapy is not a new idea and is in evidence within the ancient Greek texts.</a:t>
            </a:r>
          </a:p>
          <a:p>
            <a:r>
              <a:rPr lang="en-GB" sz="2400"/>
              <a:t>In addition, the Greeks were keen observers and meticulously recorded their observations and experiments, again underpinning our ideas of the scientific method today.</a:t>
            </a:r>
          </a:p>
        </p:txBody>
      </p:sp>
    </p:spTree>
    <p:extLst>
      <p:ext uri="{BB962C8B-B14F-4D97-AF65-F5344CB8AC3E}">
        <p14:creationId xmlns:p14="http://schemas.microsoft.com/office/powerpoint/2010/main" val="2601347"/>
      </p:ext>
    </p:extLst>
  </p:cSld>
  <p:clrMapOvr>
    <a:masterClrMapping/>
  </p:clrMapOvr>
  <mc:AlternateContent xmlns:mc="http://schemas.openxmlformats.org/markup-compatibility/2006" xmlns:p14="http://schemas.microsoft.com/office/powerpoint/2010/main">
    <mc:Choice Requires="p14">
      <p:transition spd="slow" p14:dur="2000" advTm="36891"/>
    </mc:Choice>
    <mc:Fallback xmlns="">
      <p:transition spd="slow" advTm="36891"/>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334BAD-ED91-4D82-9B30-0B5E9D385788}"/>
              </a:ext>
            </a:extLst>
          </p:cNvPr>
          <p:cNvSpPr>
            <a:spLocks noGrp="1"/>
          </p:cNvSpPr>
          <p:nvPr>
            <p:ph type="title"/>
          </p:nvPr>
        </p:nvSpPr>
        <p:spPr>
          <a:xfrm>
            <a:off x="612648" y="1078992"/>
            <a:ext cx="6268770" cy="1536192"/>
          </a:xfrm>
        </p:spPr>
        <p:txBody>
          <a:bodyPr anchor="b">
            <a:normAutofit fontScale="90000"/>
          </a:bodyPr>
          <a:lstStyle/>
          <a:p>
            <a:r>
              <a:rPr lang="en-GB" sz="5200"/>
              <a:t>Greek narratives and madness</a:t>
            </a:r>
          </a:p>
        </p:txBody>
      </p:sp>
      <p:sp>
        <p:nvSpPr>
          <p:cNvPr id="3" name="Content Placeholder 2">
            <a:extLst>
              <a:ext uri="{FF2B5EF4-FFF2-40B4-BE49-F238E27FC236}">
                <a16:creationId xmlns:a16="http://schemas.microsoft.com/office/drawing/2014/main" id="{F15352E1-8704-4958-81F9-8123BE68E656}"/>
              </a:ext>
            </a:extLst>
          </p:cNvPr>
          <p:cNvSpPr>
            <a:spLocks noGrp="1"/>
          </p:cNvSpPr>
          <p:nvPr>
            <p:ph idx="1"/>
          </p:nvPr>
        </p:nvSpPr>
        <p:spPr>
          <a:xfrm>
            <a:off x="615458" y="3355848"/>
            <a:ext cx="6268770" cy="2825496"/>
          </a:xfrm>
        </p:spPr>
        <p:txBody>
          <a:bodyPr vert="horz" lIns="91440" tIns="45720" rIns="91440" bIns="45720" rtlCol="0">
            <a:normAutofit/>
          </a:bodyPr>
          <a:lstStyle/>
          <a:p>
            <a:r>
              <a:rPr lang="en-GB" sz="1800"/>
              <a:t>Other examples of madness in the Greek stories are:</a:t>
            </a:r>
            <a:endParaRPr lang="en-US" sz="1800"/>
          </a:p>
          <a:p>
            <a:pPr lvl="1"/>
            <a:r>
              <a:rPr lang="en-GB" sz="1800"/>
              <a:t>The 12 labours of Hercules</a:t>
            </a:r>
          </a:p>
          <a:p>
            <a:pPr lvl="1"/>
            <a:r>
              <a:rPr lang="en-GB" sz="1800"/>
              <a:t>Medea (Jason and the Golden Fleece)</a:t>
            </a:r>
          </a:p>
          <a:p>
            <a:pPr lvl="1"/>
            <a:r>
              <a:rPr lang="en-GB" sz="1800"/>
              <a:t>The Sacred Disease</a:t>
            </a:r>
          </a:p>
        </p:txBody>
      </p:sp>
      <p:pic>
        <p:nvPicPr>
          <p:cNvPr id="4" name="Picture 4" descr="A sculpture of a person&#10;&#10;Description automatically generated">
            <a:extLst>
              <a:ext uri="{FF2B5EF4-FFF2-40B4-BE49-F238E27FC236}">
                <a16:creationId xmlns:a16="http://schemas.microsoft.com/office/drawing/2014/main" id="{CD42E3FA-D4C8-4FB2-A27D-FAF87295B01C}"/>
              </a:ext>
            </a:extLst>
          </p:cNvPr>
          <p:cNvPicPr>
            <a:picLocks noChangeAspect="1"/>
          </p:cNvPicPr>
          <p:nvPr/>
        </p:nvPicPr>
        <p:blipFill rotWithShape="1">
          <a:blip r:embed="rId3"/>
          <a:srcRect l="12355"/>
          <a:stretch/>
        </p:blipFill>
        <p:spPr>
          <a:xfrm>
            <a:off x="7383056" y="-174717"/>
            <a:ext cx="4507993" cy="6857990"/>
          </a:xfrm>
          <a:prstGeom prst="rect">
            <a:avLst/>
          </a:prstGeom>
        </p:spPr>
      </p:pic>
    </p:spTree>
    <p:extLst>
      <p:ext uri="{BB962C8B-B14F-4D97-AF65-F5344CB8AC3E}">
        <p14:creationId xmlns:p14="http://schemas.microsoft.com/office/powerpoint/2010/main" val="400489977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A picture containing plant, outdoor, sitting, bird&#10;&#10;Description automatically generated">
            <a:extLst>
              <a:ext uri="{FF2B5EF4-FFF2-40B4-BE49-F238E27FC236}">
                <a16:creationId xmlns:a16="http://schemas.microsoft.com/office/drawing/2014/main" id="{27F5B5CA-FB9E-4DA9-A09F-86A8495CAEE6}"/>
              </a:ext>
            </a:extLst>
          </p:cNvPr>
          <p:cNvPicPr>
            <a:picLocks noChangeAspect="1"/>
          </p:cNvPicPr>
          <p:nvPr/>
        </p:nvPicPr>
        <p:blipFill rotWithShape="1">
          <a:blip r:embed="rId3">
            <a:alphaModFix amt="40000"/>
          </a:blip>
          <a:srcRect t="19285" b="5715"/>
          <a:stretch/>
        </p:blipFill>
        <p:spPr>
          <a:xfrm>
            <a:off x="20" y="10"/>
            <a:ext cx="12191979" cy="6857990"/>
          </a:xfrm>
          <a:prstGeom prst="rect">
            <a:avLst/>
          </a:prstGeom>
        </p:spPr>
      </p:pic>
      <p:sp>
        <p:nvSpPr>
          <p:cNvPr id="2" name="Title 1">
            <a:extLst>
              <a:ext uri="{FF2B5EF4-FFF2-40B4-BE49-F238E27FC236}">
                <a16:creationId xmlns:a16="http://schemas.microsoft.com/office/drawing/2014/main" id="{A85926C4-EBC2-4AE2-989C-48F594D2B1DD}"/>
              </a:ext>
            </a:extLst>
          </p:cNvPr>
          <p:cNvSpPr>
            <a:spLocks noGrp="1"/>
          </p:cNvSpPr>
          <p:nvPr>
            <p:ph type="title"/>
          </p:nvPr>
        </p:nvSpPr>
        <p:spPr>
          <a:xfrm>
            <a:off x="841249" y="941832"/>
            <a:ext cx="10506456" cy="2057400"/>
          </a:xfrm>
        </p:spPr>
        <p:txBody>
          <a:bodyPr anchor="b">
            <a:normAutofit/>
          </a:bodyPr>
          <a:lstStyle/>
          <a:p>
            <a:r>
              <a:rPr lang="en-GB" sz="5000"/>
              <a:t>Greek Magico-Religious Medicine</a:t>
            </a:r>
          </a:p>
        </p:txBody>
      </p:sp>
      <p:sp>
        <p:nvSpPr>
          <p:cNvPr id="3" name="Content Placeholder 2">
            <a:extLst>
              <a:ext uri="{FF2B5EF4-FFF2-40B4-BE49-F238E27FC236}">
                <a16:creationId xmlns:a16="http://schemas.microsoft.com/office/drawing/2014/main" id="{D2A80F2C-3FF4-44B3-B4F6-44C952A5703B}"/>
              </a:ext>
            </a:extLst>
          </p:cNvPr>
          <p:cNvSpPr>
            <a:spLocks noGrp="1"/>
          </p:cNvSpPr>
          <p:nvPr>
            <p:ph idx="1"/>
          </p:nvPr>
        </p:nvSpPr>
        <p:spPr>
          <a:xfrm>
            <a:off x="841248" y="3502152"/>
            <a:ext cx="10506456" cy="2670048"/>
          </a:xfrm>
        </p:spPr>
        <p:txBody>
          <a:bodyPr vert="horz" lIns="91440" tIns="45720" rIns="91440" bIns="45720" rtlCol="0">
            <a:normAutofit/>
          </a:bodyPr>
          <a:lstStyle/>
          <a:p>
            <a:r>
              <a:rPr lang="en-GB" sz="3200" dirty="0"/>
              <a:t>Sickness was viewed as a disease that affected the human body. It was sent by the gods and spirits and as such early healers would do nothing to heal that area of the body, instead they would try to appease the gods.</a:t>
            </a:r>
          </a:p>
        </p:txBody>
      </p:sp>
    </p:spTree>
    <p:extLst>
      <p:ext uri="{BB962C8B-B14F-4D97-AF65-F5344CB8AC3E}">
        <p14:creationId xmlns:p14="http://schemas.microsoft.com/office/powerpoint/2010/main" val="61049494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BB9492-545B-4B2B-911D-ACA9B5FC215A}"/>
              </a:ext>
            </a:extLst>
          </p:cNvPr>
          <p:cNvSpPr>
            <a:spLocks noGrp="1"/>
          </p:cNvSpPr>
          <p:nvPr>
            <p:ph type="title"/>
          </p:nvPr>
        </p:nvSpPr>
        <p:spPr>
          <a:xfrm>
            <a:off x="612648" y="1078992"/>
            <a:ext cx="6268770" cy="1536192"/>
          </a:xfrm>
        </p:spPr>
        <p:txBody>
          <a:bodyPr anchor="b">
            <a:normAutofit/>
          </a:bodyPr>
          <a:lstStyle/>
          <a:p>
            <a:r>
              <a:rPr lang="en-GB" sz="5200"/>
              <a:t>Ancient Greek Philosophers</a:t>
            </a:r>
          </a:p>
        </p:txBody>
      </p:sp>
      <p:sp>
        <p:nvSpPr>
          <p:cNvPr id="3" name="Content Placeholder 2">
            <a:extLst>
              <a:ext uri="{FF2B5EF4-FFF2-40B4-BE49-F238E27FC236}">
                <a16:creationId xmlns:a16="http://schemas.microsoft.com/office/drawing/2014/main" id="{89131E8A-8D7B-4B27-8240-E7A02195B498}"/>
              </a:ext>
            </a:extLst>
          </p:cNvPr>
          <p:cNvSpPr>
            <a:spLocks noGrp="1"/>
          </p:cNvSpPr>
          <p:nvPr>
            <p:ph idx="1"/>
          </p:nvPr>
        </p:nvSpPr>
        <p:spPr>
          <a:xfrm>
            <a:off x="615458" y="3355848"/>
            <a:ext cx="6268770" cy="2825496"/>
          </a:xfrm>
        </p:spPr>
        <p:txBody>
          <a:bodyPr vert="horz" lIns="91440" tIns="45720" rIns="91440" bIns="45720" rtlCol="0">
            <a:normAutofit/>
          </a:bodyPr>
          <a:lstStyle/>
          <a:p>
            <a:pPr>
              <a:lnSpc>
                <a:spcPct val="100000"/>
              </a:lnSpc>
            </a:pPr>
            <a:r>
              <a:rPr lang="en-GB" sz="1700"/>
              <a:t>Socrates, Plato and Hippocrates</a:t>
            </a:r>
          </a:p>
          <a:p>
            <a:pPr>
              <a:lnSpc>
                <a:spcPct val="100000"/>
              </a:lnSpc>
            </a:pPr>
            <a:r>
              <a:rPr lang="en-GB" sz="1700"/>
              <a:t>Socrates (470-299BCE) limited written text, but perhaps the most famous philosopher. </a:t>
            </a:r>
          </a:p>
          <a:p>
            <a:pPr>
              <a:lnSpc>
                <a:spcPct val="100000"/>
              </a:lnSpc>
            </a:pPr>
            <a:r>
              <a:rPr lang="en-GB" sz="1700"/>
              <a:t>Plato (428-348 BCE) The Logistikon, The Epitumetikon and Thumoeides.</a:t>
            </a:r>
          </a:p>
          <a:p>
            <a:pPr>
              <a:lnSpc>
                <a:spcPct val="100000"/>
              </a:lnSpc>
            </a:pPr>
            <a:r>
              <a:rPr lang="en-GB" sz="1700"/>
              <a:t>Hippocrates (460-370 BCE). Founder of modern medicine.</a:t>
            </a:r>
          </a:p>
          <a:p>
            <a:pPr>
              <a:lnSpc>
                <a:spcPct val="100000"/>
              </a:lnSpc>
            </a:pPr>
            <a:r>
              <a:rPr lang="en-GB" sz="1700"/>
              <a:t>Aristotle (384-322 BCE) further developed the humoural theories.</a:t>
            </a:r>
          </a:p>
        </p:txBody>
      </p:sp>
      <p:pic>
        <p:nvPicPr>
          <p:cNvPr id="4" name="Picture 4" descr="A sculpture of a person&#10;&#10;Description automatically generated">
            <a:extLst>
              <a:ext uri="{FF2B5EF4-FFF2-40B4-BE49-F238E27FC236}">
                <a16:creationId xmlns:a16="http://schemas.microsoft.com/office/drawing/2014/main" id="{3EF76E15-E6E0-4F0C-96A7-961B8536A4E3}"/>
              </a:ext>
            </a:extLst>
          </p:cNvPr>
          <p:cNvPicPr>
            <a:picLocks noChangeAspect="1"/>
          </p:cNvPicPr>
          <p:nvPr/>
        </p:nvPicPr>
        <p:blipFill rotWithShape="1">
          <a:blip r:embed="rId3"/>
          <a:srcRect l="11075" r="96"/>
          <a:stretch/>
        </p:blipFill>
        <p:spPr>
          <a:xfrm>
            <a:off x="7684006" y="10"/>
            <a:ext cx="4507993" cy="6857990"/>
          </a:xfrm>
          <a:prstGeom prst="rect">
            <a:avLst/>
          </a:prstGeom>
        </p:spPr>
      </p:pic>
    </p:spTree>
    <p:extLst>
      <p:ext uri="{BB962C8B-B14F-4D97-AF65-F5344CB8AC3E}">
        <p14:creationId xmlns:p14="http://schemas.microsoft.com/office/powerpoint/2010/main" val="239781251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A picture containing waterfall, star, water, wave&#10;&#10;Description automatically generated">
            <a:extLst>
              <a:ext uri="{FF2B5EF4-FFF2-40B4-BE49-F238E27FC236}">
                <a16:creationId xmlns:a16="http://schemas.microsoft.com/office/drawing/2014/main" id="{C70695B9-C7DD-4AAD-8D22-98AF93555B17}"/>
              </a:ext>
            </a:extLst>
          </p:cNvPr>
          <p:cNvPicPr>
            <a:picLocks noGrp="1" noChangeAspect="1"/>
          </p:cNvPicPr>
          <p:nvPr>
            <p:ph idx="1"/>
          </p:nvPr>
        </p:nvPicPr>
        <p:blipFill rotWithShape="1">
          <a:blip r:embed="rId3"/>
          <a:srcRect l="8390" r="2343" b="2"/>
          <a:stretch/>
        </p:blipFill>
        <p:spPr>
          <a:xfrm>
            <a:off x="5329146" y="10"/>
            <a:ext cx="6862854" cy="6857990"/>
          </a:xfrm>
          <a:custGeom>
            <a:avLst/>
            <a:gdLst/>
            <a:ahLst/>
            <a:cxnLst/>
            <a:rect l="l" t="t" r="r" b="b"/>
            <a:pathLst>
              <a:path w="8081873" h="6858000">
                <a:moveTo>
                  <a:pt x="0" y="0"/>
                </a:moveTo>
                <a:lnTo>
                  <a:pt x="8081873" y="0"/>
                </a:lnTo>
                <a:lnTo>
                  <a:pt x="8081873" y="6858000"/>
                </a:lnTo>
                <a:lnTo>
                  <a:pt x="0" y="6858000"/>
                </a:lnTo>
                <a:lnTo>
                  <a:pt x="68897" y="6734633"/>
                </a:lnTo>
                <a:cubicBezTo>
                  <a:pt x="558802" y="5812845"/>
                  <a:pt x="848920" y="4668597"/>
                  <a:pt x="848920" y="3429000"/>
                </a:cubicBezTo>
                <a:cubicBezTo>
                  <a:pt x="848920" y="2189404"/>
                  <a:pt x="558802" y="1045156"/>
                  <a:pt x="68897" y="123368"/>
                </a:cubicBezTo>
                <a:close/>
              </a:path>
            </a:pathLst>
          </a:custGeom>
        </p:spPr>
      </p:pic>
      <p:sp>
        <p:nvSpPr>
          <p:cNvPr id="2" name="Title 1">
            <a:extLst>
              <a:ext uri="{FF2B5EF4-FFF2-40B4-BE49-F238E27FC236}">
                <a16:creationId xmlns:a16="http://schemas.microsoft.com/office/drawing/2014/main" id="{E31D519A-0429-43BB-87EE-EA5019004835}"/>
              </a:ext>
            </a:extLst>
          </p:cNvPr>
          <p:cNvSpPr>
            <a:spLocks noGrp="1"/>
          </p:cNvSpPr>
          <p:nvPr>
            <p:ph type="title"/>
          </p:nvPr>
        </p:nvSpPr>
        <p:spPr>
          <a:xfrm>
            <a:off x="477980" y="1122363"/>
            <a:ext cx="5357871" cy="3204134"/>
          </a:xfrm>
        </p:spPr>
        <p:txBody>
          <a:bodyPr vert="horz" lIns="91440" tIns="45720" rIns="91440" bIns="45720" rtlCol="0" anchor="b">
            <a:normAutofit/>
          </a:bodyPr>
          <a:lstStyle/>
          <a:p>
            <a:r>
              <a:rPr lang="en-US" sz="4400" dirty="0"/>
              <a:t>What is your understanding of Epilepsy?</a:t>
            </a:r>
          </a:p>
        </p:txBody>
      </p:sp>
    </p:spTree>
    <p:extLst>
      <p:ext uri="{BB962C8B-B14F-4D97-AF65-F5344CB8AC3E}">
        <p14:creationId xmlns:p14="http://schemas.microsoft.com/office/powerpoint/2010/main" val="359523749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B1726-03DB-4E9D-ADB4-5F010FD249A4}"/>
              </a:ext>
            </a:extLst>
          </p:cNvPr>
          <p:cNvSpPr>
            <a:spLocks noGrp="1"/>
          </p:cNvSpPr>
          <p:nvPr>
            <p:ph type="title"/>
          </p:nvPr>
        </p:nvSpPr>
        <p:spPr>
          <a:xfrm>
            <a:off x="612648" y="1078992"/>
            <a:ext cx="6268770" cy="1536192"/>
          </a:xfrm>
        </p:spPr>
        <p:txBody>
          <a:bodyPr anchor="b">
            <a:normAutofit fontScale="90000"/>
          </a:bodyPr>
          <a:lstStyle/>
          <a:p>
            <a:r>
              <a:rPr lang="en-GB" sz="3600"/>
              <a:t>Early Greek understanding of Epilepsy</a:t>
            </a:r>
          </a:p>
        </p:txBody>
      </p:sp>
      <p:sp>
        <p:nvSpPr>
          <p:cNvPr id="3" name="Content Placeholder 2">
            <a:extLst>
              <a:ext uri="{FF2B5EF4-FFF2-40B4-BE49-F238E27FC236}">
                <a16:creationId xmlns:a16="http://schemas.microsoft.com/office/drawing/2014/main" id="{8D25A066-0E2A-476D-98FD-11002AF6C343}"/>
              </a:ext>
            </a:extLst>
          </p:cNvPr>
          <p:cNvSpPr>
            <a:spLocks noGrp="1"/>
          </p:cNvSpPr>
          <p:nvPr>
            <p:ph idx="1"/>
          </p:nvPr>
        </p:nvSpPr>
        <p:spPr>
          <a:xfrm>
            <a:off x="615458" y="2894629"/>
            <a:ext cx="6268770" cy="3286715"/>
          </a:xfrm>
        </p:spPr>
        <p:txBody>
          <a:bodyPr vert="horz" lIns="91440" tIns="45720" rIns="91440" bIns="45720" rtlCol="0">
            <a:normAutofit/>
          </a:bodyPr>
          <a:lstStyle/>
          <a:p>
            <a:r>
              <a:rPr lang="en-GB" sz="2400" dirty="0"/>
              <a:t>In ancient times, Epilepsy was viewed as a visible illness.</a:t>
            </a:r>
          </a:p>
          <a:p>
            <a:r>
              <a:rPr lang="en-GB" sz="2400" dirty="0"/>
              <a:t>In ancient times it was seen as a miasma or an unpleasant smell or vapour.</a:t>
            </a:r>
          </a:p>
          <a:p>
            <a:r>
              <a:rPr lang="en-GB" sz="2400" dirty="0"/>
              <a:t>It was a mist that had been draped over the individual, and it was caused by a range of different gods.</a:t>
            </a:r>
          </a:p>
        </p:txBody>
      </p:sp>
      <p:pic>
        <p:nvPicPr>
          <p:cNvPr id="4" name="Picture 4" descr="A picture containing dark, looking, fire, light&#10;&#10;Description automatically generated">
            <a:extLst>
              <a:ext uri="{FF2B5EF4-FFF2-40B4-BE49-F238E27FC236}">
                <a16:creationId xmlns:a16="http://schemas.microsoft.com/office/drawing/2014/main" id="{444E2EF9-B281-45E9-803C-94A2BF83EE37}"/>
              </a:ext>
            </a:extLst>
          </p:cNvPr>
          <p:cNvPicPr>
            <a:picLocks noChangeAspect="1"/>
          </p:cNvPicPr>
          <p:nvPr/>
        </p:nvPicPr>
        <p:blipFill rotWithShape="1">
          <a:blip r:embed="rId3"/>
          <a:srcRect r="15183"/>
          <a:stretch/>
        </p:blipFill>
        <p:spPr>
          <a:xfrm>
            <a:off x="7684006" y="10"/>
            <a:ext cx="4507993" cy="6857990"/>
          </a:xfrm>
          <a:prstGeom prst="rect">
            <a:avLst/>
          </a:prstGeom>
        </p:spPr>
      </p:pic>
    </p:spTree>
    <p:extLst>
      <p:ext uri="{BB962C8B-B14F-4D97-AF65-F5344CB8AC3E}">
        <p14:creationId xmlns:p14="http://schemas.microsoft.com/office/powerpoint/2010/main" val="96234629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F3976D-F4D1-46AD-A798-B39A222C884E}"/>
              </a:ext>
            </a:extLst>
          </p:cNvPr>
          <p:cNvSpPr>
            <a:spLocks noGrp="1"/>
          </p:cNvSpPr>
          <p:nvPr>
            <p:ph type="title"/>
          </p:nvPr>
        </p:nvSpPr>
        <p:spPr>
          <a:xfrm>
            <a:off x="612648" y="1078992"/>
            <a:ext cx="6268770" cy="1536192"/>
          </a:xfrm>
        </p:spPr>
        <p:txBody>
          <a:bodyPr anchor="b">
            <a:normAutofit fontScale="90000"/>
          </a:bodyPr>
          <a:lstStyle/>
          <a:p>
            <a:r>
              <a:rPr lang="en-GB" sz="5200"/>
              <a:t>Sacred Disease and Hippocrates</a:t>
            </a:r>
          </a:p>
        </p:txBody>
      </p:sp>
      <p:sp>
        <p:nvSpPr>
          <p:cNvPr id="3" name="Content Placeholder 2">
            <a:extLst>
              <a:ext uri="{FF2B5EF4-FFF2-40B4-BE49-F238E27FC236}">
                <a16:creationId xmlns:a16="http://schemas.microsoft.com/office/drawing/2014/main" id="{A24C70B5-4E03-47FB-B648-04DAA39AD705}"/>
              </a:ext>
            </a:extLst>
          </p:cNvPr>
          <p:cNvSpPr>
            <a:spLocks noGrp="1"/>
          </p:cNvSpPr>
          <p:nvPr>
            <p:ph idx="1"/>
          </p:nvPr>
        </p:nvSpPr>
        <p:spPr>
          <a:xfrm>
            <a:off x="615458" y="2859684"/>
            <a:ext cx="6268770" cy="3321660"/>
          </a:xfrm>
        </p:spPr>
        <p:txBody>
          <a:bodyPr vert="horz" lIns="91440" tIns="45720" rIns="91440" bIns="45720" rtlCol="0">
            <a:noAutofit/>
          </a:bodyPr>
          <a:lstStyle/>
          <a:p>
            <a:pPr>
              <a:lnSpc>
                <a:spcPct val="100000"/>
              </a:lnSpc>
            </a:pPr>
            <a:r>
              <a:rPr lang="en-GB" sz="1800" dirty="0"/>
              <a:t>In 400BC Hippocrates and several others at the time sought to prove that madness and other illnesses were caused by illness within the body, rather than the ill favour of the gods.</a:t>
            </a:r>
          </a:p>
          <a:p>
            <a:pPr>
              <a:lnSpc>
                <a:spcPct val="100000"/>
              </a:lnSpc>
            </a:pPr>
            <a:r>
              <a:rPr lang="en-GB" sz="1800" dirty="0"/>
              <a:t>In the 5th Century BCE 'On the Sacred Disease’ moves away from the concept of divine intervention and influences Western medical ideas significantly.</a:t>
            </a:r>
            <a:endParaRPr lang="en-US" sz="1800" dirty="0"/>
          </a:p>
          <a:p>
            <a:pPr>
              <a:lnSpc>
                <a:spcPct val="100000"/>
              </a:lnSpc>
            </a:pPr>
            <a:r>
              <a:rPr lang="en-GB" sz="1800" dirty="0"/>
              <a:t>The Sacred Disease – Epilepsy</a:t>
            </a:r>
          </a:p>
          <a:p>
            <a:pPr>
              <a:lnSpc>
                <a:spcPct val="100000"/>
              </a:lnSpc>
            </a:pPr>
            <a:r>
              <a:rPr lang="en-GB" sz="1800" dirty="0"/>
              <a:t>The Hippocratic writings were to have a huge influence on the development of medicine even into the 19th century.</a:t>
            </a:r>
          </a:p>
        </p:txBody>
      </p:sp>
      <p:pic>
        <p:nvPicPr>
          <p:cNvPr id="4" name="Picture 4" descr="A sculpture of a person&#10;&#10;Description automatically generated">
            <a:extLst>
              <a:ext uri="{FF2B5EF4-FFF2-40B4-BE49-F238E27FC236}">
                <a16:creationId xmlns:a16="http://schemas.microsoft.com/office/drawing/2014/main" id="{8DA3A972-8F39-4D0A-B8B8-F8BABBFBFD0C}"/>
              </a:ext>
            </a:extLst>
          </p:cNvPr>
          <p:cNvPicPr>
            <a:picLocks noChangeAspect="1"/>
          </p:cNvPicPr>
          <p:nvPr/>
        </p:nvPicPr>
        <p:blipFill rotWithShape="1">
          <a:blip r:embed="rId3"/>
          <a:srcRect l="12355"/>
          <a:stretch/>
        </p:blipFill>
        <p:spPr>
          <a:xfrm>
            <a:off x="7684006" y="10"/>
            <a:ext cx="4507993" cy="6857990"/>
          </a:xfrm>
          <a:prstGeom prst="rect">
            <a:avLst/>
          </a:prstGeom>
        </p:spPr>
      </p:pic>
    </p:spTree>
    <p:extLst>
      <p:ext uri="{BB962C8B-B14F-4D97-AF65-F5344CB8AC3E}">
        <p14:creationId xmlns:p14="http://schemas.microsoft.com/office/powerpoint/2010/main" val="313169475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282F19-87AC-45A9-854F-359E51D6AC88}"/>
              </a:ext>
            </a:extLst>
          </p:cNvPr>
          <p:cNvSpPr>
            <a:spLocks noGrp="1"/>
          </p:cNvSpPr>
          <p:nvPr>
            <p:ph type="title"/>
          </p:nvPr>
        </p:nvSpPr>
        <p:spPr>
          <a:xfrm>
            <a:off x="411480" y="987552"/>
            <a:ext cx="4485861" cy="1088136"/>
          </a:xfrm>
        </p:spPr>
        <p:txBody>
          <a:bodyPr anchor="b">
            <a:normAutofit/>
          </a:bodyPr>
          <a:lstStyle/>
          <a:p>
            <a:r>
              <a:rPr lang="en-GB" sz="3400"/>
              <a:t>Sacred Disease</a:t>
            </a:r>
          </a:p>
        </p:txBody>
      </p:sp>
      <p:sp>
        <p:nvSpPr>
          <p:cNvPr id="3" name="Content Placeholder 2">
            <a:extLst>
              <a:ext uri="{FF2B5EF4-FFF2-40B4-BE49-F238E27FC236}">
                <a16:creationId xmlns:a16="http://schemas.microsoft.com/office/drawing/2014/main" id="{BC456377-B141-4F28-B887-11E400623EEB}"/>
              </a:ext>
            </a:extLst>
          </p:cNvPr>
          <p:cNvSpPr>
            <a:spLocks noGrp="1"/>
          </p:cNvSpPr>
          <p:nvPr>
            <p:ph idx="1"/>
          </p:nvPr>
        </p:nvSpPr>
        <p:spPr>
          <a:xfrm>
            <a:off x="411479" y="2214113"/>
            <a:ext cx="4498848" cy="4058671"/>
          </a:xfrm>
        </p:spPr>
        <p:txBody>
          <a:bodyPr vert="horz" lIns="91440" tIns="45720" rIns="91440" bIns="45720" rtlCol="0" anchor="t">
            <a:noAutofit/>
          </a:bodyPr>
          <a:lstStyle/>
          <a:p>
            <a:pPr>
              <a:lnSpc>
                <a:spcPct val="100000"/>
              </a:lnSpc>
            </a:pPr>
            <a:r>
              <a:rPr lang="en-GB" sz="2000" dirty="0"/>
              <a:t>Hippocrates was critical of the methods used to treat and cure, believing "witch-doctors, quacks and charlatans" were calling upon the gods for a quick heal to screen their own failure to give appropriate and adequate treatment invoking a divine element to hide their inadequacies.</a:t>
            </a:r>
          </a:p>
        </p:txBody>
      </p:sp>
      <p:pic>
        <p:nvPicPr>
          <p:cNvPr id="4" name="Picture 4" descr="A pot with food in it&#10;&#10;Description automatically generated">
            <a:extLst>
              <a:ext uri="{FF2B5EF4-FFF2-40B4-BE49-F238E27FC236}">
                <a16:creationId xmlns:a16="http://schemas.microsoft.com/office/drawing/2014/main" id="{AD3C4121-0AA1-4D31-9B01-37866FDD6C3B}"/>
              </a:ext>
            </a:extLst>
          </p:cNvPr>
          <p:cNvPicPr>
            <a:picLocks noChangeAspect="1"/>
          </p:cNvPicPr>
          <p:nvPr/>
        </p:nvPicPr>
        <p:blipFill rotWithShape="1">
          <a:blip r:embed="rId2"/>
          <a:srcRect l="4820" r="28176" b="-1"/>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Tree>
    <p:extLst>
      <p:ext uri="{BB962C8B-B14F-4D97-AF65-F5344CB8AC3E}">
        <p14:creationId xmlns:p14="http://schemas.microsoft.com/office/powerpoint/2010/main" val="135195119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A picture containing table, shirt&#10;&#10;Description automatically generated">
            <a:extLst>
              <a:ext uri="{FF2B5EF4-FFF2-40B4-BE49-F238E27FC236}">
                <a16:creationId xmlns:a16="http://schemas.microsoft.com/office/drawing/2014/main" id="{FA02BB24-26AB-44F8-9C54-8CEABFAA40AB}"/>
              </a:ext>
            </a:extLst>
          </p:cNvPr>
          <p:cNvPicPr>
            <a:picLocks noChangeAspect="1"/>
          </p:cNvPicPr>
          <p:nvPr/>
        </p:nvPicPr>
        <p:blipFill rotWithShape="1">
          <a:blip r:embed="rId2"/>
          <a:srcRect l="1311" r="9699"/>
          <a:stretch/>
        </p:blipFill>
        <p:spPr>
          <a:xfrm>
            <a:off x="4883022" y="10"/>
            <a:ext cx="7308978" cy="6857990"/>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
        <p:nvSpPr>
          <p:cNvPr id="2" name="Title 1">
            <a:extLst>
              <a:ext uri="{FF2B5EF4-FFF2-40B4-BE49-F238E27FC236}">
                <a16:creationId xmlns:a16="http://schemas.microsoft.com/office/drawing/2014/main" id="{B8BFFAC0-F028-4A79-ACF7-187DD8EEC902}"/>
              </a:ext>
            </a:extLst>
          </p:cNvPr>
          <p:cNvSpPr>
            <a:spLocks noGrp="1"/>
          </p:cNvSpPr>
          <p:nvPr>
            <p:ph type="title"/>
          </p:nvPr>
        </p:nvSpPr>
        <p:spPr>
          <a:xfrm>
            <a:off x="374904" y="1380336"/>
            <a:ext cx="4992624" cy="719736"/>
          </a:xfrm>
        </p:spPr>
        <p:txBody>
          <a:bodyPr anchor="ctr">
            <a:normAutofit fontScale="90000"/>
          </a:bodyPr>
          <a:lstStyle/>
          <a:p>
            <a:r>
              <a:rPr lang="en-GB" sz="3400" dirty="0"/>
              <a:t>The Hippocratic Corpus – The Four Humours</a:t>
            </a:r>
          </a:p>
        </p:txBody>
      </p:sp>
      <p:sp>
        <p:nvSpPr>
          <p:cNvPr id="3" name="Content Placeholder 2">
            <a:extLst>
              <a:ext uri="{FF2B5EF4-FFF2-40B4-BE49-F238E27FC236}">
                <a16:creationId xmlns:a16="http://schemas.microsoft.com/office/drawing/2014/main" id="{8A075630-795E-4EAF-94A9-54CDE0301700}"/>
              </a:ext>
            </a:extLst>
          </p:cNvPr>
          <p:cNvSpPr>
            <a:spLocks noGrp="1"/>
          </p:cNvSpPr>
          <p:nvPr>
            <p:ph idx="1"/>
          </p:nvPr>
        </p:nvSpPr>
        <p:spPr>
          <a:xfrm>
            <a:off x="374904" y="2522949"/>
            <a:ext cx="5065776" cy="3402363"/>
          </a:xfrm>
        </p:spPr>
        <p:txBody>
          <a:bodyPr vert="horz" lIns="91440" tIns="45720" rIns="91440" bIns="45720" rtlCol="0" anchor="t">
            <a:normAutofit/>
          </a:bodyPr>
          <a:lstStyle/>
          <a:p>
            <a:r>
              <a:rPr lang="en-GB" sz="3200" dirty="0"/>
              <a:t>The concept of the Four Humours was introduced by Greek physicians around 6th and 4th centuries BCE.</a:t>
            </a:r>
          </a:p>
        </p:txBody>
      </p:sp>
    </p:spTree>
    <p:extLst>
      <p:ext uri="{BB962C8B-B14F-4D97-AF65-F5344CB8AC3E}">
        <p14:creationId xmlns:p14="http://schemas.microsoft.com/office/powerpoint/2010/main" val="33842368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F74AC9-EB64-4AE8-8CC7-58AFED0F0476}"/>
              </a:ext>
            </a:extLst>
          </p:cNvPr>
          <p:cNvSpPr>
            <a:spLocks noGrp="1"/>
          </p:cNvSpPr>
          <p:nvPr>
            <p:ph type="title"/>
          </p:nvPr>
        </p:nvSpPr>
        <p:spPr>
          <a:xfrm>
            <a:off x="838199" y="1159017"/>
            <a:ext cx="4571999" cy="1432754"/>
          </a:xfrm>
        </p:spPr>
        <p:txBody>
          <a:bodyPr anchor="b">
            <a:normAutofit fontScale="90000"/>
          </a:bodyPr>
          <a:lstStyle/>
          <a:p>
            <a:r>
              <a:rPr lang="en-GB" sz="3600" dirty="0"/>
              <a:t>Brief Introduction to the Four Humours</a:t>
            </a:r>
          </a:p>
        </p:txBody>
      </p:sp>
      <p:sp>
        <p:nvSpPr>
          <p:cNvPr id="3" name="Content Placeholder 2">
            <a:extLst>
              <a:ext uri="{FF2B5EF4-FFF2-40B4-BE49-F238E27FC236}">
                <a16:creationId xmlns:a16="http://schemas.microsoft.com/office/drawing/2014/main" id="{8561B1B6-E4BA-4793-A041-11108982F358}"/>
              </a:ext>
            </a:extLst>
          </p:cNvPr>
          <p:cNvSpPr>
            <a:spLocks noGrp="1"/>
          </p:cNvSpPr>
          <p:nvPr>
            <p:ph idx="1"/>
          </p:nvPr>
        </p:nvSpPr>
        <p:spPr>
          <a:xfrm>
            <a:off x="838199" y="3168367"/>
            <a:ext cx="4571999" cy="2663935"/>
          </a:xfrm>
        </p:spPr>
        <p:txBody>
          <a:bodyPr vert="horz" lIns="91440" tIns="45720" rIns="91440" bIns="45720" rtlCol="0">
            <a:normAutofit/>
          </a:bodyPr>
          <a:lstStyle/>
          <a:p>
            <a:pPr marL="0" indent="0">
              <a:buNone/>
            </a:pPr>
            <a:r>
              <a:rPr lang="en-GB" sz="1800" dirty="0"/>
              <a:t>Each of us have four basic elements within the body:</a:t>
            </a:r>
          </a:p>
          <a:p>
            <a:pPr marL="0" indent="0">
              <a:buNone/>
            </a:pPr>
            <a:r>
              <a:rPr lang="en-GB" sz="1800" dirty="0"/>
              <a:t>Blood, Phlegm, Yellow Bile and Black Bile.</a:t>
            </a:r>
          </a:p>
          <a:p>
            <a:pPr marL="0" indent="0">
              <a:buNone/>
            </a:pPr>
            <a:r>
              <a:rPr lang="en-GB" sz="1800" dirty="0"/>
              <a:t>Each is fighting for supremacy within the body</a:t>
            </a:r>
          </a:p>
          <a:p>
            <a:pPr marL="0" indent="0">
              <a:buNone/>
            </a:pPr>
            <a:r>
              <a:rPr lang="en-GB" sz="1800" dirty="0"/>
              <a:t>When one of these elements becomes elevated it will give rise to different temperaments, illnesses and conditions.</a:t>
            </a:r>
          </a:p>
        </p:txBody>
      </p:sp>
      <p:pic>
        <p:nvPicPr>
          <p:cNvPr id="4" name="Picture 4" descr="A picture containing diagram&#10;&#10;Description automatically generated">
            <a:extLst>
              <a:ext uri="{FF2B5EF4-FFF2-40B4-BE49-F238E27FC236}">
                <a16:creationId xmlns:a16="http://schemas.microsoft.com/office/drawing/2014/main" id="{33D4EC2D-115D-4736-873E-47B4BBE48F7E}"/>
              </a:ext>
            </a:extLst>
          </p:cNvPr>
          <p:cNvPicPr>
            <a:picLocks noChangeAspect="1"/>
          </p:cNvPicPr>
          <p:nvPr/>
        </p:nvPicPr>
        <p:blipFill rotWithShape="1">
          <a:blip r:embed="rId3"/>
          <a:srcRect l="1539" r="455" b="-2"/>
          <a:stretch/>
        </p:blipFill>
        <p:spPr>
          <a:xfrm>
            <a:off x="6190488" y="566928"/>
            <a:ext cx="5157216" cy="5286197"/>
          </a:xfrm>
          <a:prstGeom prst="rect">
            <a:avLst/>
          </a:prstGeom>
        </p:spPr>
      </p:pic>
    </p:spTree>
    <p:extLst>
      <p:ext uri="{BB962C8B-B14F-4D97-AF65-F5344CB8AC3E}">
        <p14:creationId xmlns:p14="http://schemas.microsoft.com/office/powerpoint/2010/main" val="150549571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7FFD59-B9B8-4E95-8FAA-FECF2E3A4E2E}"/>
              </a:ext>
            </a:extLst>
          </p:cNvPr>
          <p:cNvSpPr>
            <a:spLocks noGrp="1"/>
          </p:cNvSpPr>
          <p:nvPr>
            <p:ph type="title"/>
          </p:nvPr>
        </p:nvSpPr>
        <p:spPr>
          <a:xfrm>
            <a:off x="838199" y="564211"/>
            <a:ext cx="4571999" cy="1747998"/>
          </a:xfrm>
        </p:spPr>
        <p:txBody>
          <a:bodyPr anchor="b">
            <a:normAutofit/>
          </a:bodyPr>
          <a:lstStyle/>
          <a:p>
            <a:r>
              <a:rPr lang="en-GB" sz="3600" dirty="0"/>
              <a:t>The Four Humours</a:t>
            </a:r>
          </a:p>
        </p:txBody>
      </p:sp>
      <p:sp>
        <p:nvSpPr>
          <p:cNvPr id="3" name="Content Placeholder 2">
            <a:extLst>
              <a:ext uri="{FF2B5EF4-FFF2-40B4-BE49-F238E27FC236}">
                <a16:creationId xmlns:a16="http://schemas.microsoft.com/office/drawing/2014/main" id="{46D161F2-CE69-49F0-A5C6-B65221AD1A23}"/>
              </a:ext>
            </a:extLst>
          </p:cNvPr>
          <p:cNvSpPr>
            <a:spLocks noGrp="1"/>
          </p:cNvSpPr>
          <p:nvPr>
            <p:ph idx="1"/>
          </p:nvPr>
        </p:nvSpPr>
        <p:spPr>
          <a:xfrm>
            <a:off x="838199" y="2626716"/>
            <a:ext cx="4571999" cy="3762435"/>
          </a:xfrm>
        </p:spPr>
        <p:txBody>
          <a:bodyPr vert="horz" lIns="91440" tIns="45720" rIns="91440" bIns="45720" rtlCol="0">
            <a:normAutofit/>
          </a:bodyPr>
          <a:lstStyle/>
          <a:p>
            <a:pPr>
              <a:lnSpc>
                <a:spcPct val="100000"/>
              </a:lnSpc>
            </a:pPr>
            <a:r>
              <a:rPr lang="en-GB" sz="1700" dirty="0"/>
              <a:t>Blood makes the body hot and wet</a:t>
            </a:r>
          </a:p>
          <a:p>
            <a:pPr>
              <a:lnSpc>
                <a:spcPct val="100000"/>
              </a:lnSpc>
            </a:pPr>
            <a:r>
              <a:rPr lang="en-GB" sz="1700" dirty="0"/>
              <a:t>Phlegm makes the body cold and wet and is made of secretions such as sweat and tears</a:t>
            </a:r>
          </a:p>
          <a:p>
            <a:pPr>
              <a:lnSpc>
                <a:spcPct val="100000"/>
              </a:lnSpc>
            </a:pPr>
            <a:r>
              <a:rPr lang="en-GB" sz="1700" dirty="0"/>
              <a:t>Yellow bile makes the body hot and dry</a:t>
            </a:r>
          </a:p>
          <a:p>
            <a:pPr>
              <a:lnSpc>
                <a:spcPct val="100000"/>
              </a:lnSpc>
            </a:pPr>
            <a:r>
              <a:rPr lang="en-GB" sz="1700" dirty="0"/>
              <a:t>Black bile makes the body cold and dry and is found in the spleen, dark stools and blood.</a:t>
            </a:r>
          </a:p>
          <a:p>
            <a:pPr>
              <a:lnSpc>
                <a:spcPct val="100000"/>
              </a:lnSpc>
            </a:pPr>
            <a:r>
              <a:rPr lang="en-GB" sz="1700" dirty="0"/>
              <a:t>When a person is in good health, all four aspects are in harmony with each other. Pain and illness is caused if one of these elements is either defective or in excess</a:t>
            </a:r>
          </a:p>
        </p:txBody>
      </p:sp>
      <p:pic>
        <p:nvPicPr>
          <p:cNvPr id="4" name="Picture 4" descr="A group of people standing next to a window&#10;&#10;Description automatically generated">
            <a:extLst>
              <a:ext uri="{FF2B5EF4-FFF2-40B4-BE49-F238E27FC236}">
                <a16:creationId xmlns:a16="http://schemas.microsoft.com/office/drawing/2014/main" id="{293A9C60-B1F2-40E7-9E73-692F04A0D0CF}"/>
              </a:ext>
            </a:extLst>
          </p:cNvPr>
          <p:cNvPicPr>
            <a:picLocks noChangeAspect="1"/>
          </p:cNvPicPr>
          <p:nvPr/>
        </p:nvPicPr>
        <p:blipFill rotWithShape="1">
          <a:blip r:embed="rId3"/>
          <a:srcRect l="7687" r="9962" b="2"/>
          <a:stretch/>
        </p:blipFill>
        <p:spPr>
          <a:xfrm>
            <a:off x="6190488" y="566928"/>
            <a:ext cx="5157216" cy="5286197"/>
          </a:xfrm>
          <a:prstGeom prst="rect">
            <a:avLst/>
          </a:prstGeom>
        </p:spPr>
      </p:pic>
    </p:spTree>
    <p:extLst>
      <p:ext uri="{BB962C8B-B14F-4D97-AF65-F5344CB8AC3E}">
        <p14:creationId xmlns:p14="http://schemas.microsoft.com/office/powerpoint/2010/main" val="137920193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A group of clouds in the sky&#10;&#10;Description automatically generated">
            <a:extLst>
              <a:ext uri="{FF2B5EF4-FFF2-40B4-BE49-F238E27FC236}">
                <a16:creationId xmlns:a16="http://schemas.microsoft.com/office/drawing/2014/main" id="{115C18A1-4742-4D79-BEA2-53268C207657}"/>
              </a:ext>
            </a:extLst>
          </p:cNvPr>
          <p:cNvPicPr>
            <a:picLocks noChangeAspect="1"/>
          </p:cNvPicPr>
          <p:nvPr/>
        </p:nvPicPr>
        <p:blipFill rotWithShape="1">
          <a:blip r:embed="rId3"/>
          <a:srcRect l="28861" r="-1" b="-1"/>
          <a:stretch/>
        </p:blipFill>
        <p:spPr>
          <a:xfrm>
            <a:off x="5532993" y="10"/>
            <a:ext cx="6659007" cy="6857990"/>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
        <p:nvSpPr>
          <p:cNvPr id="2" name="Title 1">
            <a:extLst>
              <a:ext uri="{FF2B5EF4-FFF2-40B4-BE49-F238E27FC236}">
                <a16:creationId xmlns:a16="http://schemas.microsoft.com/office/drawing/2014/main" id="{48F09597-92AF-4F63-A8A5-7446F79E9CF8}"/>
              </a:ext>
            </a:extLst>
          </p:cNvPr>
          <p:cNvSpPr>
            <a:spLocks noGrp="1"/>
          </p:cNvSpPr>
          <p:nvPr>
            <p:ph type="title"/>
          </p:nvPr>
        </p:nvSpPr>
        <p:spPr>
          <a:xfrm>
            <a:off x="374904" y="856488"/>
            <a:ext cx="4992624" cy="1741107"/>
          </a:xfrm>
        </p:spPr>
        <p:txBody>
          <a:bodyPr anchor="b">
            <a:normAutofit/>
          </a:bodyPr>
          <a:lstStyle/>
          <a:p>
            <a:r>
              <a:rPr lang="en-GB" sz="3400" dirty="0"/>
              <a:t>The Sacred Disease and Hippocratic Ideas</a:t>
            </a:r>
          </a:p>
        </p:txBody>
      </p:sp>
      <p:sp>
        <p:nvSpPr>
          <p:cNvPr id="3" name="Content Placeholder 2">
            <a:extLst>
              <a:ext uri="{FF2B5EF4-FFF2-40B4-BE49-F238E27FC236}">
                <a16:creationId xmlns:a16="http://schemas.microsoft.com/office/drawing/2014/main" id="{3F6A14B2-1857-4D00-BA35-D932D78338C3}"/>
              </a:ext>
            </a:extLst>
          </p:cNvPr>
          <p:cNvSpPr>
            <a:spLocks noGrp="1"/>
          </p:cNvSpPr>
          <p:nvPr>
            <p:ph idx="1"/>
          </p:nvPr>
        </p:nvSpPr>
        <p:spPr>
          <a:xfrm>
            <a:off x="374904" y="3174191"/>
            <a:ext cx="6014248" cy="3302324"/>
          </a:xfrm>
        </p:spPr>
        <p:txBody>
          <a:bodyPr vert="horz" lIns="91440" tIns="45720" rIns="91440" bIns="45720" rtlCol="0" anchor="t">
            <a:normAutofit/>
          </a:bodyPr>
          <a:lstStyle/>
          <a:p>
            <a:pPr>
              <a:lnSpc>
                <a:spcPct val="100000"/>
              </a:lnSpc>
            </a:pPr>
            <a:r>
              <a:rPr lang="en-GB" sz="1800" dirty="0"/>
              <a:t>According to the Hippocratic texts, disease is caused by both internal (diet, exercise, age, constitution) and external (wind changes, climate, external temperature) conditions.</a:t>
            </a:r>
          </a:p>
          <a:p>
            <a:pPr>
              <a:lnSpc>
                <a:spcPct val="100000"/>
              </a:lnSpc>
            </a:pPr>
            <a:r>
              <a:rPr lang="en-GB" sz="1800" dirty="0"/>
              <a:t>Epilepsy was specifically caused by weather conditions such as too much warmth, too cold or winds.</a:t>
            </a:r>
          </a:p>
          <a:p>
            <a:pPr>
              <a:lnSpc>
                <a:spcPct val="100000"/>
              </a:lnSpc>
            </a:pPr>
            <a:r>
              <a:rPr lang="en-GB" sz="1800" dirty="0"/>
              <a:t>Hippocrates suggested that the cure for Epilepsy would be found if the physician was able to balance out these conditions.</a:t>
            </a:r>
          </a:p>
        </p:txBody>
      </p:sp>
    </p:spTree>
    <p:extLst>
      <p:ext uri="{BB962C8B-B14F-4D97-AF65-F5344CB8AC3E}">
        <p14:creationId xmlns:p14="http://schemas.microsoft.com/office/powerpoint/2010/main" val="188045305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A tree in a forest&#10;&#10;Description automatically generated">
            <a:extLst>
              <a:ext uri="{FF2B5EF4-FFF2-40B4-BE49-F238E27FC236}">
                <a16:creationId xmlns:a16="http://schemas.microsoft.com/office/drawing/2014/main" id="{5732AAFE-4D06-4BD0-8001-A4A40AC7D669}"/>
              </a:ext>
            </a:extLst>
          </p:cNvPr>
          <p:cNvPicPr>
            <a:picLocks noChangeAspect="1"/>
          </p:cNvPicPr>
          <p:nvPr/>
        </p:nvPicPr>
        <p:blipFill rotWithShape="1">
          <a:blip r:embed="rId3"/>
          <a:srcRect l="2450" r="13176" b="-1"/>
          <a:stretch/>
        </p:blipFill>
        <p:spPr>
          <a:xfrm>
            <a:off x="6994869" y="10"/>
            <a:ext cx="5197130" cy="6857990"/>
          </a:xfrm>
          <a:prstGeom prst="rect">
            <a:avLst/>
          </a:prstGeom>
        </p:spPr>
      </p:pic>
      <p:sp>
        <p:nvSpPr>
          <p:cNvPr id="2" name="Title 1">
            <a:extLst>
              <a:ext uri="{FF2B5EF4-FFF2-40B4-BE49-F238E27FC236}">
                <a16:creationId xmlns:a16="http://schemas.microsoft.com/office/drawing/2014/main" id="{59E9FAC7-C782-463E-9352-C03C7485447D}"/>
              </a:ext>
            </a:extLst>
          </p:cNvPr>
          <p:cNvSpPr>
            <a:spLocks noGrp="1"/>
          </p:cNvSpPr>
          <p:nvPr>
            <p:ph type="title"/>
          </p:nvPr>
        </p:nvSpPr>
        <p:spPr>
          <a:xfrm>
            <a:off x="371094" y="1161288"/>
            <a:ext cx="3438144" cy="673336"/>
          </a:xfrm>
        </p:spPr>
        <p:txBody>
          <a:bodyPr anchor="b">
            <a:normAutofit/>
          </a:bodyPr>
          <a:lstStyle/>
          <a:p>
            <a:r>
              <a:rPr lang="en-GB" sz="2800" dirty="0"/>
              <a:t>Madness</a:t>
            </a:r>
          </a:p>
        </p:txBody>
      </p:sp>
      <p:sp>
        <p:nvSpPr>
          <p:cNvPr id="3" name="Content Placeholder 2">
            <a:extLst>
              <a:ext uri="{FF2B5EF4-FFF2-40B4-BE49-F238E27FC236}">
                <a16:creationId xmlns:a16="http://schemas.microsoft.com/office/drawing/2014/main" id="{19A29766-D4C1-4179-A97C-A4071537EDB0}"/>
              </a:ext>
            </a:extLst>
          </p:cNvPr>
          <p:cNvSpPr>
            <a:spLocks noGrp="1"/>
          </p:cNvSpPr>
          <p:nvPr>
            <p:ph idx="1"/>
          </p:nvPr>
        </p:nvSpPr>
        <p:spPr>
          <a:xfrm>
            <a:off x="371094" y="1956932"/>
            <a:ext cx="6309268" cy="4432220"/>
          </a:xfrm>
        </p:spPr>
        <p:txBody>
          <a:bodyPr vert="horz" lIns="91440" tIns="45720" rIns="91440" bIns="45720" rtlCol="0" anchor="t">
            <a:noAutofit/>
          </a:bodyPr>
          <a:lstStyle/>
          <a:p>
            <a:pPr>
              <a:lnSpc>
                <a:spcPct val="100000"/>
              </a:lnSpc>
            </a:pPr>
            <a:r>
              <a:rPr lang="en-GB" sz="2000" dirty="0"/>
              <a:t>Believed to be caused by an imbalance of the humours:</a:t>
            </a:r>
          </a:p>
          <a:p>
            <a:pPr>
              <a:lnSpc>
                <a:spcPct val="100000"/>
              </a:lnSpc>
            </a:pPr>
            <a:r>
              <a:rPr lang="en-GB" sz="2000" dirty="0"/>
              <a:t>Nightmares and night terrors caused by too much blood in the body (warming the brain)</a:t>
            </a:r>
          </a:p>
          <a:p>
            <a:pPr>
              <a:lnSpc>
                <a:spcPct val="100000"/>
              </a:lnSpc>
            </a:pPr>
            <a:r>
              <a:rPr lang="en-GB" sz="2000" dirty="0"/>
              <a:t>An individual who was too quiet had too much phlegm</a:t>
            </a:r>
          </a:p>
          <a:p>
            <a:pPr>
              <a:lnSpc>
                <a:spcPct val="100000"/>
              </a:lnSpc>
            </a:pPr>
            <a:r>
              <a:rPr lang="en-GB" sz="2000" dirty="0"/>
              <a:t>Those that are fidgety and can't keep still, shout, or up to no good have too much bile</a:t>
            </a:r>
          </a:p>
          <a:p>
            <a:pPr>
              <a:lnSpc>
                <a:spcPct val="100000"/>
              </a:lnSpc>
            </a:pPr>
            <a:r>
              <a:rPr lang="en-GB" sz="2000" dirty="0"/>
              <a:t>And those who are low in mood are melancholic, which derives from the Greek meaning black (</a:t>
            </a:r>
            <a:r>
              <a:rPr lang="en-GB" sz="2000" dirty="0" err="1"/>
              <a:t>melan</a:t>
            </a:r>
            <a:r>
              <a:rPr lang="en-GB" sz="2000" dirty="0"/>
              <a:t>) and bile (chole).</a:t>
            </a:r>
          </a:p>
        </p:txBody>
      </p:sp>
    </p:spTree>
    <p:extLst>
      <p:ext uri="{BB962C8B-B14F-4D97-AF65-F5344CB8AC3E}">
        <p14:creationId xmlns:p14="http://schemas.microsoft.com/office/powerpoint/2010/main" val="398979547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A picture containing hat, bag, shirt&#10;&#10;Description automatically generated">
            <a:extLst>
              <a:ext uri="{FF2B5EF4-FFF2-40B4-BE49-F238E27FC236}">
                <a16:creationId xmlns:a16="http://schemas.microsoft.com/office/drawing/2014/main" id="{854561A4-627D-4700-805F-85D3E28DB9DD}"/>
              </a:ext>
            </a:extLst>
          </p:cNvPr>
          <p:cNvPicPr>
            <a:picLocks noChangeAspect="1"/>
          </p:cNvPicPr>
          <p:nvPr/>
        </p:nvPicPr>
        <p:blipFill rotWithShape="1">
          <a:blip r:embed="rId2"/>
          <a:srcRect l="18722" r="16800" b="1"/>
          <a:stretch/>
        </p:blipFill>
        <p:spPr>
          <a:xfrm>
            <a:off x="4883023" y="10"/>
            <a:ext cx="7308978" cy="6857990"/>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
        <p:nvSpPr>
          <p:cNvPr id="2" name="Title 1">
            <a:extLst>
              <a:ext uri="{FF2B5EF4-FFF2-40B4-BE49-F238E27FC236}">
                <a16:creationId xmlns:a16="http://schemas.microsoft.com/office/drawing/2014/main" id="{3B834361-6BA9-4990-95B1-56D8E33C6B2D}"/>
              </a:ext>
            </a:extLst>
          </p:cNvPr>
          <p:cNvSpPr>
            <a:spLocks noGrp="1"/>
          </p:cNvSpPr>
          <p:nvPr>
            <p:ph type="title"/>
          </p:nvPr>
        </p:nvSpPr>
        <p:spPr>
          <a:xfrm>
            <a:off x="374904" y="856488"/>
            <a:ext cx="4992624" cy="1173761"/>
          </a:xfrm>
        </p:spPr>
        <p:txBody>
          <a:bodyPr anchor="b">
            <a:normAutofit/>
          </a:bodyPr>
          <a:lstStyle/>
          <a:p>
            <a:r>
              <a:rPr lang="en-GB" sz="3400"/>
              <a:t>Question</a:t>
            </a:r>
          </a:p>
        </p:txBody>
      </p:sp>
      <p:sp>
        <p:nvSpPr>
          <p:cNvPr id="3" name="Content Placeholder 2">
            <a:extLst>
              <a:ext uri="{FF2B5EF4-FFF2-40B4-BE49-F238E27FC236}">
                <a16:creationId xmlns:a16="http://schemas.microsoft.com/office/drawing/2014/main" id="{703062B3-7F36-4CFF-B0F7-3951FCC092E3}"/>
              </a:ext>
            </a:extLst>
          </p:cNvPr>
          <p:cNvSpPr>
            <a:spLocks noGrp="1"/>
          </p:cNvSpPr>
          <p:nvPr>
            <p:ph idx="1"/>
          </p:nvPr>
        </p:nvSpPr>
        <p:spPr>
          <a:xfrm>
            <a:off x="374904" y="2522949"/>
            <a:ext cx="5065776" cy="3402363"/>
          </a:xfrm>
        </p:spPr>
        <p:txBody>
          <a:bodyPr vert="horz" lIns="91440" tIns="45720" rIns="91440" bIns="45720" rtlCol="0" anchor="t">
            <a:normAutofit/>
          </a:bodyPr>
          <a:lstStyle/>
          <a:p>
            <a:r>
              <a:rPr lang="en-GB" sz="1800" dirty="0"/>
              <a:t>The Greeks even had ideas about women's 'problems' and hysteria!</a:t>
            </a:r>
            <a:endParaRPr lang="en-US" sz="1800" dirty="0"/>
          </a:p>
          <a:p>
            <a:r>
              <a:rPr lang="en-GB" sz="1800" dirty="0"/>
              <a:t>Spend a few minutes, just considering what you know about a woman's monthly cycle, pregnancy and menopause and how it might affect the temperament of a woman!</a:t>
            </a:r>
          </a:p>
          <a:p>
            <a:r>
              <a:rPr lang="en-GB" sz="1800" dirty="0"/>
              <a:t>Give yourself about five minutes to reflect on this one.</a:t>
            </a:r>
          </a:p>
        </p:txBody>
      </p:sp>
    </p:spTree>
    <p:extLst>
      <p:ext uri="{BB962C8B-B14F-4D97-AF65-F5344CB8AC3E}">
        <p14:creationId xmlns:p14="http://schemas.microsoft.com/office/powerpoint/2010/main" val="197101218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BCC5C8-4A0F-497E-A141-1DBA23D19A63}"/>
              </a:ext>
            </a:extLst>
          </p:cNvPr>
          <p:cNvSpPr>
            <a:spLocks noGrp="1"/>
          </p:cNvSpPr>
          <p:nvPr>
            <p:ph type="title"/>
          </p:nvPr>
        </p:nvSpPr>
        <p:spPr>
          <a:xfrm>
            <a:off x="838199" y="564211"/>
            <a:ext cx="4571999" cy="1753822"/>
          </a:xfrm>
        </p:spPr>
        <p:txBody>
          <a:bodyPr anchor="b">
            <a:normAutofit/>
          </a:bodyPr>
          <a:lstStyle/>
          <a:p>
            <a:r>
              <a:rPr lang="en-GB" sz="3600" dirty="0"/>
              <a:t>Hysteria – the female disorder!</a:t>
            </a:r>
          </a:p>
        </p:txBody>
      </p:sp>
      <p:sp>
        <p:nvSpPr>
          <p:cNvPr id="3" name="Content Placeholder 2">
            <a:extLst>
              <a:ext uri="{FF2B5EF4-FFF2-40B4-BE49-F238E27FC236}">
                <a16:creationId xmlns:a16="http://schemas.microsoft.com/office/drawing/2014/main" id="{059DA516-C075-40F2-BEC2-204ED906E568}"/>
              </a:ext>
            </a:extLst>
          </p:cNvPr>
          <p:cNvSpPr>
            <a:spLocks noGrp="1"/>
          </p:cNvSpPr>
          <p:nvPr>
            <p:ph idx="1"/>
          </p:nvPr>
        </p:nvSpPr>
        <p:spPr>
          <a:xfrm>
            <a:off x="838199" y="2754847"/>
            <a:ext cx="4571999" cy="3459577"/>
          </a:xfrm>
        </p:spPr>
        <p:txBody>
          <a:bodyPr vert="horz" lIns="91440" tIns="45720" rIns="91440" bIns="45720" rtlCol="0">
            <a:normAutofit/>
          </a:bodyPr>
          <a:lstStyle/>
          <a:p>
            <a:r>
              <a:rPr lang="en-GB" sz="1800" dirty="0"/>
              <a:t>According to Hippocratic text "the womb is the origin of all diseases".</a:t>
            </a:r>
          </a:p>
          <a:p>
            <a:r>
              <a:rPr lang="en-GB" sz="1800" dirty="0">
                <a:ea typeface="+mn-lt"/>
                <a:cs typeface="+mn-lt"/>
              </a:rPr>
              <a:t>Puberty, pregnancy, menopause, suppressed menstruation all have the potential to cause problems for the female. The internal equilibrium is set off balance, thus causing a variety of complaints.</a:t>
            </a:r>
            <a:endParaRPr lang="en-GB" sz="1800" dirty="0"/>
          </a:p>
          <a:p>
            <a:r>
              <a:rPr lang="en-GB" sz="1800" dirty="0">
                <a:ea typeface="+mn-lt"/>
                <a:cs typeface="+mn-lt"/>
              </a:rPr>
              <a:t>It was these ideas that were taken up by Galen and later moved into Western ideas about medicine.</a:t>
            </a:r>
            <a:endParaRPr lang="en-GB" sz="1800" dirty="0"/>
          </a:p>
          <a:p>
            <a:endParaRPr lang="en-GB" sz="1800" dirty="0"/>
          </a:p>
        </p:txBody>
      </p:sp>
      <p:pic>
        <p:nvPicPr>
          <p:cNvPr id="4" name="Picture 4" descr="A picture containing sculpture, building, sitting, indoor&#10;&#10;Description automatically generated">
            <a:extLst>
              <a:ext uri="{FF2B5EF4-FFF2-40B4-BE49-F238E27FC236}">
                <a16:creationId xmlns:a16="http://schemas.microsoft.com/office/drawing/2014/main" id="{CA7D2BEB-32F4-4A35-B22D-41FCFAB6399F}"/>
              </a:ext>
            </a:extLst>
          </p:cNvPr>
          <p:cNvPicPr>
            <a:picLocks noChangeAspect="1"/>
          </p:cNvPicPr>
          <p:nvPr/>
        </p:nvPicPr>
        <p:blipFill rotWithShape="1">
          <a:blip r:embed="rId2"/>
          <a:srcRect b="8518"/>
          <a:stretch/>
        </p:blipFill>
        <p:spPr>
          <a:xfrm>
            <a:off x="6190488" y="566928"/>
            <a:ext cx="5157216" cy="5286197"/>
          </a:xfrm>
          <a:prstGeom prst="rect">
            <a:avLst/>
          </a:prstGeom>
        </p:spPr>
      </p:pic>
    </p:spTree>
    <p:extLst>
      <p:ext uri="{BB962C8B-B14F-4D97-AF65-F5344CB8AC3E}">
        <p14:creationId xmlns:p14="http://schemas.microsoft.com/office/powerpoint/2010/main" val="160822095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A picture containing outdoor, building, fence, wooden&#10;&#10;Description automatically generated">
            <a:extLst>
              <a:ext uri="{FF2B5EF4-FFF2-40B4-BE49-F238E27FC236}">
                <a16:creationId xmlns:a16="http://schemas.microsoft.com/office/drawing/2014/main" id="{BEB944BC-C2E9-44B9-B50E-3228BB7859DE}"/>
              </a:ext>
            </a:extLst>
          </p:cNvPr>
          <p:cNvPicPr>
            <a:picLocks noChangeAspect="1"/>
          </p:cNvPicPr>
          <p:nvPr/>
        </p:nvPicPr>
        <p:blipFill rotWithShape="1">
          <a:blip r:embed="rId2">
            <a:alphaModFix amt="40000"/>
          </a:blip>
          <a:srcRect t="11626" r="-1" b="3844"/>
          <a:stretch/>
        </p:blipFill>
        <p:spPr>
          <a:xfrm>
            <a:off x="20" y="10"/>
            <a:ext cx="12191979" cy="6857990"/>
          </a:xfrm>
          <a:prstGeom prst="rect">
            <a:avLst/>
          </a:prstGeom>
        </p:spPr>
      </p:pic>
      <p:sp>
        <p:nvSpPr>
          <p:cNvPr id="2" name="Title 1">
            <a:extLst>
              <a:ext uri="{FF2B5EF4-FFF2-40B4-BE49-F238E27FC236}">
                <a16:creationId xmlns:a16="http://schemas.microsoft.com/office/drawing/2014/main" id="{F359EBD0-FABD-4057-9221-6E1B657287B2}"/>
              </a:ext>
            </a:extLst>
          </p:cNvPr>
          <p:cNvSpPr>
            <a:spLocks noGrp="1"/>
          </p:cNvSpPr>
          <p:nvPr>
            <p:ph type="title"/>
          </p:nvPr>
        </p:nvSpPr>
        <p:spPr>
          <a:xfrm>
            <a:off x="841249" y="941832"/>
            <a:ext cx="10506456" cy="2057400"/>
          </a:xfrm>
        </p:spPr>
        <p:txBody>
          <a:bodyPr anchor="b">
            <a:normAutofit/>
          </a:bodyPr>
          <a:lstStyle/>
          <a:p>
            <a:r>
              <a:rPr lang="en-GB" sz="5000"/>
              <a:t>Treatments for madness</a:t>
            </a:r>
          </a:p>
        </p:txBody>
      </p:sp>
      <p:sp>
        <p:nvSpPr>
          <p:cNvPr id="3" name="Content Placeholder 2">
            <a:extLst>
              <a:ext uri="{FF2B5EF4-FFF2-40B4-BE49-F238E27FC236}">
                <a16:creationId xmlns:a16="http://schemas.microsoft.com/office/drawing/2014/main" id="{4EBAFA4B-1584-49B6-BC87-94387BA1A799}"/>
              </a:ext>
            </a:extLst>
          </p:cNvPr>
          <p:cNvSpPr>
            <a:spLocks noGrp="1"/>
          </p:cNvSpPr>
          <p:nvPr>
            <p:ph idx="1"/>
          </p:nvPr>
        </p:nvSpPr>
        <p:spPr>
          <a:xfrm>
            <a:off x="841248" y="3502152"/>
            <a:ext cx="10506456" cy="2670048"/>
          </a:xfrm>
        </p:spPr>
        <p:txBody>
          <a:bodyPr vert="horz" lIns="91440" tIns="45720" rIns="91440" bIns="45720" rtlCol="0">
            <a:normAutofit/>
          </a:bodyPr>
          <a:lstStyle/>
          <a:p>
            <a:r>
              <a:rPr lang="en-GB" sz="2000" dirty="0"/>
              <a:t>A table of mental health conditions and treatments that were suggested by the Greeks is available on Moodle.</a:t>
            </a:r>
          </a:p>
          <a:p>
            <a:r>
              <a:rPr lang="en-GB" sz="2000" dirty="0"/>
              <a:t>Tyson, P., Khanam Davies, S. and Torn, A (2020) Madness. History, Concepts and Controversies. Oxon: Routledge.</a:t>
            </a:r>
          </a:p>
        </p:txBody>
      </p:sp>
    </p:spTree>
    <p:extLst>
      <p:ext uri="{BB962C8B-B14F-4D97-AF65-F5344CB8AC3E}">
        <p14:creationId xmlns:p14="http://schemas.microsoft.com/office/powerpoint/2010/main" val="318188938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Free Macro Photography of Pepper Powder Stock Photo">
            <a:extLst>
              <a:ext uri="{FF2B5EF4-FFF2-40B4-BE49-F238E27FC236}">
                <a16:creationId xmlns:a16="http://schemas.microsoft.com/office/drawing/2014/main" id="{146A313C-DA3E-F81A-FE93-E231D3B8E8BB}"/>
              </a:ext>
            </a:extLst>
          </p:cNvPr>
          <p:cNvPicPr>
            <a:picLocks noGrp="1" noChangeAspect="1" noChangeArrowheads="1"/>
          </p:cNvPicPr>
          <p:nvPr>
            <p:ph type="pic" sz="quarter" idx="10"/>
          </p:nvPr>
        </p:nvPicPr>
        <p:blipFill rotWithShape="1">
          <a:blip r:embed="rId2">
            <a:extLst>
              <a:ext uri="{28A0092B-C50C-407E-A947-70E740481C1C}">
                <a14:useLocalDpi xmlns:a14="http://schemas.microsoft.com/office/drawing/2010/main" val="0"/>
              </a:ext>
            </a:extLst>
          </a:blip>
          <a:srcRect t="37323" r="-1" b="26277"/>
          <a:stretch/>
        </p:blipFill>
        <p:spPr bwMode="auto">
          <a:xfrm>
            <a:off x="1289143" y="440217"/>
            <a:ext cx="9613711" cy="2730686"/>
          </a:xfrm>
          <a:prstGeom prst="rect">
            <a:avLst/>
          </a:prstGeom>
          <a:solidFill>
            <a:srgbClr val="FFFFFF"/>
          </a:solidFill>
        </p:spPr>
      </p:pic>
      <p:sp>
        <p:nvSpPr>
          <p:cNvPr id="2" name="Title 1">
            <a:extLst>
              <a:ext uri="{FF2B5EF4-FFF2-40B4-BE49-F238E27FC236}">
                <a16:creationId xmlns:a16="http://schemas.microsoft.com/office/drawing/2014/main" id="{1A5C5523-CF3A-F0D3-BB1A-FFAA89F7C340}"/>
              </a:ext>
            </a:extLst>
          </p:cNvPr>
          <p:cNvSpPr>
            <a:spLocks noGrp="1"/>
          </p:cNvSpPr>
          <p:nvPr>
            <p:ph type="ctrTitle"/>
          </p:nvPr>
        </p:nvSpPr>
        <p:spPr>
          <a:xfrm>
            <a:off x="1143000" y="3236976"/>
            <a:ext cx="6867144" cy="2386584"/>
          </a:xfrm>
        </p:spPr>
        <p:txBody>
          <a:bodyPr vert="horz" lIns="91440" tIns="45720" rIns="91440" bIns="45720" rtlCol="0" anchor="b">
            <a:normAutofit/>
          </a:bodyPr>
          <a:lstStyle/>
          <a:p>
            <a:r>
              <a:rPr lang="en-US" sz="6100"/>
              <a:t>Four </a:t>
            </a:r>
            <a:r>
              <a:rPr lang="en-US" sz="6100" err="1"/>
              <a:t>Humours</a:t>
            </a:r>
            <a:r>
              <a:rPr lang="en-US" sz="6100"/>
              <a:t> Activity</a:t>
            </a:r>
          </a:p>
        </p:txBody>
      </p:sp>
      <p:sp>
        <p:nvSpPr>
          <p:cNvPr id="1031" name="Subtitle 3">
            <a:extLst>
              <a:ext uri="{FF2B5EF4-FFF2-40B4-BE49-F238E27FC236}">
                <a16:creationId xmlns:a16="http://schemas.microsoft.com/office/drawing/2014/main" id="{1CA7D112-833F-95B6-CF6F-5E7491B78E2F}"/>
              </a:ext>
            </a:extLst>
          </p:cNvPr>
          <p:cNvSpPr>
            <a:spLocks noGrp="1"/>
          </p:cNvSpPr>
          <p:nvPr>
            <p:ph type="subTitle" idx="1"/>
          </p:nvPr>
        </p:nvSpPr>
        <p:spPr>
          <a:xfrm>
            <a:off x="6327648" y="5971032"/>
            <a:ext cx="3776472" cy="530352"/>
          </a:xfrm>
        </p:spPr>
        <p:txBody>
          <a:bodyPr/>
          <a:lstStyle/>
          <a:p>
            <a:endParaRPr lang="en-US"/>
          </a:p>
        </p:txBody>
      </p:sp>
    </p:spTree>
    <p:extLst>
      <p:ext uri="{BB962C8B-B14F-4D97-AF65-F5344CB8AC3E}">
        <p14:creationId xmlns:p14="http://schemas.microsoft.com/office/powerpoint/2010/main" val="89459173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27BA72-039E-DC2E-355E-F1172D227B9F}"/>
              </a:ext>
            </a:extLst>
          </p:cNvPr>
          <p:cNvSpPr>
            <a:spLocks noGrp="1"/>
          </p:cNvSpPr>
          <p:nvPr>
            <p:ph type="title"/>
          </p:nvPr>
        </p:nvSpPr>
        <p:spPr>
          <a:xfrm>
            <a:off x="466344" y="276044"/>
            <a:ext cx="5294376" cy="729795"/>
          </a:xfrm>
        </p:spPr>
        <p:txBody>
          <a:bodyPr rtlCol="0"/>
          <a:lstStyle>
            <a:defPPr>
              <a:defRPr lang="en-GB"/>
            </a:defPPr>
          </a:lstStyle>
          <a:p>
            <a:r>
              <a:rPr lang="en-GB" sz="2000" dirty="0"/>
              <a:t>Greek influences on Modern Understanding</a:t>
            </a:r>
            <a:br>
              <a:rPr lang="en-GB" sz="2000" dirty="0"/>
            </a:br>
            <a:endParaRPr lang="en-GB" sz="2000" dirty="0"/>
          </a:p>
        </p:txBody>
      </p:sp>
      <p:sp>
        <p:nvSpPr>
          <p:cNvPr id="4" name="Content Placeholder 3">
            <a:extLst>
              <a:ext uri="{FF2B5EF4-FFF2-40B4-BE49-F238E27FC236}">
                <a16:creationId xmlns:a16="http://schemas.microsoft.com/office/drawing/2014/main" id="{49BC2971-7886-2287-75E6-F484F930D599}"/>
              </a:ext>
            </a:extLst>
          </p:cNvPr>
          <p:cNvSpPr>
            <a:spLocks noGrp="1"/>
          </p:cNvSpPr>
          <p:nvPr>
            <p:ph sz="half" idx="2"/>
          </p:nvPr>
        </p:nvSpPr>
        <p:spPr>
          <a:xfrm>
            <a:off x="6360031" y="1493988"/>
            <a:ext cx="4575869" cy="4623347"/>
          </a:xfrm>
        </p:spPr>
        <p:txBody>
          <a:bodyPr rtlCol="0"/>
          <a:lstStyle>
            <a:defPPr>
              <a:defRPr lang="en-GB"/>
            </a:defPPr>
          </a:lstStyle>
          <a:p>
            <a:r>
              <a:rPr lang="en-GB" sz="2400" dirty="0"/>
              <a:t>Greek philosophy and Western European medicinal understanding (14th century – 19th century).</a:t>
            </a:r>
          </a:p>
          <a:p>
            <a:r>
              <a:rPr lang="en-GB" sz="2400" dirty="0"/>
              <a:t>Ideas of Freud</a:t>
            </a:r>
          </a:p>
          <a:p>
            <a:r>
              <a:rPr lang="en-GB" sz="2400" dirty="0"/>
              <a:t>Distinct symptoms and treatments for different psychological disorders</a:t>
            </a:r>
          </a:p>
          <a:p>
            <a:r>
              <a:rPr lang="en-GB" sz="2400" dirty="0"/>
              <a:t>Galen</a:t>
            </a:r>
          </a:p>
          <a:p>
            <a:pPr rtl="0"/>
            <a:endParaRPr lang="en-GB" dirty="0"/>
          </a:p>
        </p:txBody>
      </p:sp>
      <p:sp>
        <p:nvSpPr>
          <p:cNvPr id="15" name="Slide Number Placeholder 14">
            <a:extLst>
              <a:ext uri="{FF2B5EF4-FFF2-40B4-BE49-F238E27FC236}">
                <a16:creationId xmlns:a16="http://schemas.microsoft.com/office/drawing/2014/main" id="{1A815897-F8B8-2427-BC3B-2B4F48408A55}"/>
              </a:ext>
            </a:extLst>
          </p:cNvPr>
          <p:cNvSpPr>
            <a:spLocks noGrp="1"/>
          </p:cNvSpPr>
          <p:nvPr>
            <p:ph type="sldNum" sz="quarter" idx="12"/>
          </p:nvPr>
        </p:nvSpPr>
        <p:spPr/>
        <p:txBody>
          <a:bodyPr rtlCol="0"/>
          <a:lstStyle>
            <a:defPPr>
              <a:defRPr lang="en-GB"/>
            </a:defPPr>
          </a:lstStyle>
          <a:p>
            <a:pPr rtl="0"/>
            <a:fld id="{84D792B7-0397-C047-AE12-1A03F7E3DC83}" type="slidenum">
              <a:rPr lang="en-GB" smtClean="0"/>
              <a:pPr rtl="0"/>
              <a:t>35</a:t>
            </a:fld>
            <a:endParaRPr lang="en-GB" dirty="0"/>
          </a:p>
        </p:txBody>
      </p:sp>
      <p:sp>
        <p:nvSpPr>
          <p:cNvPr id="14" name="Footer Placeholder 13">
            <a:extLst>
              <a:ext uri="{FF2B5EF4-FFF2-40B4-BE49-F238E27FC236}">
                <a16:creationId xmlns:a16="http://schemas.microsoft.com/office/drawing/2014/main" id="{65ECF71F-9B83-DC76-FA0B-F6ED68A71B51}"/>
              </a:ext>
            </a:extLst>
          </p:cNvPr>
          <p:cNvSpPr>
            <a:spLocks noGrp="1"/>
          </p:cNvSpPr>
          <p:nvPr>
            <p:ph type="ftr" sz="quarter" idx="11"/>
          </p:nvPr>
        </p:nvSpPr>
        <p:spPr/>
        <p:txBody>
          <a:bodyPr rtlCol="0"/>
          <a:lstStyle>
            <a:defPPr>
              <a:defRPr lang="en-GB"/>
            </a:defPPr>
          </a:lstStyle>
          <a:p>
            <a:pPr rtl="0"/>
            <a:r>
              <a:rPr lang="en-GB"/>
              <a:t>presentation title</a:t>
            </a:r>
            <a:endParaRPr lang="en-GB" dirty="0"/>
          </a:p>
        </p:txBody>
      </p:sp>
      <p:sp>
        <p:nvSpPr>
          <p:cNvPr id="13" name="Date Placeholder 12">
            <a:extLst>
              <a:ext uri="{FF2B5EF4-FFF2-40B4-BE49-F238E27FC236}">
                <a16:creationId xmlns:a16="http://schemas.microsoft.com/office/drawing/2014/main" id="{BC0CFEBF-213D-E499-0C6B-AC54D1E989A9}"/>
              </a:ext>
            </a:extLst>
          </p:cNvPr>
          <p:cNvSpPr>
            <a:spLocks noGrp="1"/>
          </p:cNvSpPr>
          <p:nvPr>
            <p:ph type="dt" sz="half" idx="10"/>
          </p:nvPr>
        </p:nvSpPr>
        <p:spPr/>
        <p:txBody>
          <a:bodyPr rtlCol="0"/>
          <a:lstStyle>
            <a:defPPr>
              <a:defRPr lang="en-GB"/>
            </a:defPPr>
          </a:lstStyle>
          <a:p>
            <a:pPr rtl="0"/>
            <a:r>
              <a:rPr lang="en-GB"/>
              <a:t>20XX</a:t>
            </a:r>
            <a:endParaRPr lang="en-GB" dirty="0"/>
          </a:p>
        </p:txBody>
      </p:sp>
      <p:sp>
        <p:nvSpPr>
          <p:cNvPr id="10" name="Picture Placeholder 9">
            <a:extLst>
              <a:ext uri="{FF2B5EF4-FFF2-40B4-BE49-F238E27FC236}">
                <a16:creationId xmlns:a16="http://schemas.microsoft.com/office/drawing/2014/main" id="{B0905E12-420C-A5AE-91D7-D4FB5C0FC980}"/>
              </a:ext>
            </a:extLst>
          </p:cNvPr>
          <p:cNvSpPr>
            <a:spLocks noGrp="1"/>
          </p:cNvSpPr>
          <p:nvPr>
            <p:ph type="pic" sz="quarter" idx="13"/>
          </p:nvPr>
        </p:nvSpPr>
        <p:spPr/>
        <p:txBody>
          <a:bodyPr/>
          <a:lstStyle/>
          <a:p>
            <a:endParaRPr lang="en-GB"/>
          </a:p>
        </p:txBody>
      </p:sp>
      <p:pic>
        <p:nvPicPr>
          <p:cNvPr id="11" name="Picture 4" descr="A picture containing text, book&#10;&#10;Description automatically generated">
            <a:extLst>
              <a:ext uri="{FF2B5EF4-FFF2-40B4-BE49-F238E27FC236}">
                <a16:creationId xmlns:a16="http://schemas.microsoft.com/office/drawing/2014/main" id="{2D1B27EE-BB81-417A-5126-51918E2555ED}"/>
              </a:ext>
            </a:extLst>
          </p:cNvPr>
          <p:cNvPicPr>
            <a:picLocks noChangeAspect="1"/>
          </p:cNvPicPr>
          <p:nvPr/>
        </p:nvPicPr>
        <p:blipFill>
          <a:blip r:embed="rId3"/>
          <a:stretch>
            <a:fillRect/>
          </a:stretch>
        </p:blipFill>
        <p:spPr>
          <a:xfrm>
            <a:off x="814319" y="1005840"/>
            <a:ext cx="4097657" cy="5321632"/>
          </a:xfrm>
          <a:prstGeom prst="rect">
            <a:avLst/>
          </a:prstGeom>
        </p:spPr>
      </p:pic>
    </p:spTree>
    <p:extLst>
      <p:ext uri="{BB962C8B-B14F-4D97-AF65-F5344CB8AC3E}">
        <p14:creationId xmlns:p14="http://schemas.microsoft.com/office/powerpoint/2010/main" val="56580256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7008789-8D5C-35C3-4116-40899E785E62}"/>
              </a:ext>
            </a:extLst>
          </p:cNvPr>
          <p:cNvSpPr>
            <a:spLocks noGrp="1"/>
          </p:cNvSpPr>
          <p:nvPr>
            <p:ph type="title"/>
          </p:nvPr>
        </p:nvSpPr>
        <p:spPr/>
        <p:txBody>
          <a:bodyPr rtlCol="0"/>
          <a:lstStyle>
            <a:defPPr>
              <a:defRPr lang="en-GB"/>
            </a:defPPr>
          </a:lstStyle>
          <a:p>
            <a:pPr rtl="0"/>
            <a:r>
              <a:rPr lang="en-GB" dirty="0"/>
              <a:t>Mental Health</a:t>
            </a:r>
          </a:p>
        </p:txBody>
      </p:sp>
      <p:pic>
        <p:nvPicPr>
          <p:cNvPr id="30" name="Picture Placeholder 29" descr="Proposal at Taj Mahal">
            <a:extLst>
              <a:ext uri="{FF2B5EF4-FFF2-40B4-BE49-F238E27FC236}">
                <a16:creationId xmlns:a16="http://schemas.microsoft.com/office/drawing/2014/main" id="{728E0D4F-725A-30CD-A267-9D3F60BA364F}"/>
              </a:ext>
            </a:extLst>
          </p:cNvPr>
          <p:cNvPicPr>
            <a:picLocks noGrp="1" noChangeAspect="1"/>
          </p:cNvPicPr>
          <p:nvPr>
            <p:ph type="pic" sz="quarter" idx="20"/>
          </p:nvPr>
        </p:nvPicPr>
        <p:blipFill rotWithShape="1">
          <a:blip r:embed="rId3"/>
          <a:srcRect l="203" r="203"/>
          <a:stretch/>
        </p:blipFill>
        <p:spPr/>
      </p:pic>
      <p:sp>
        <p:nvSpPr>
          <p:cNvPr id="14" name="Content Placeholder 13">
            <a:extLst>
              <a:ext uri="{FF2B5EF4-FFF2-40B4-BE49-F238E27FC236}">
                <a16:creationId xmlns:a16="http://schemas.microsoft.com/office/drawing/2014/main" id="{87A81DEE-36A8-8E83-7586-77EF3AA44492}"/>
              </a:ext>
            </a:extLst>
          </p:cNvPr>
          <p:cNvSpPr>
            <a:spLocks noGrp="1"/>
          </p:cNvSpPr>
          <p:nvPr>
            <p:ph idx="13"/>
          </p:nvPr>
        </p:nvSpPr>
        <p:spPr>
          <a:xfrm>
            <a:off x="5634474" y="1131757"/>
            <a:ext cx="2843784" cy="2498443"/>
          </a:xfrm>
        </p:spPr>
        <p:txBody>
          <a:bodyPr rtlCol="0"/>
          <a:lstStyle>
            <a:defPPr>
              <a:defRPr lang="en-GB"/>
            </a:defPPr>
          </a:lstStyle>
          <a:p>
            <a:r>
              <a:rPr lang="en-GB" sz="2400" dirty="0"/>
              <a:t>What has changed is the application of scientific principles to the human art of discourse.</a:t>
            </a:r>
          </a:p>
          <a:p>
            <a:endParaRPr lang="en-US" sz="2400" dirty="0"/>
          </a:p>
          <a:p>
            <a:pPr rtl="0"/>
            <a:endParaRPr lang="en-GB" dirty="0"/>
          </a:p>
        </p:txBody>
      </p:sp>
      <p:sp>
        <p:nvSpPr>
          <p:cNvPr id="19" name="Text Placeholder 18">
            <a:extLst>
              <a:ext uri="{FF2B5EF4-FFF2-40B4-BE49-F238E27FC236}">
                <a16:creationId xmlns:a16="http://schemas.microsoft.com/office/drawing/2014/main" id="{A2FFF066-0D5B-A2B5-4C1C-3456E8FD17CD}"/>
              </a:ext>
            </a:extLst>
          </p:cNvPr>
          <p:cNvSpPr>
            <a:spLocks noGrp="1"/>
          </p:cNvSpPr>
          <p:nvPr>
            <p:ph type="body" sz="quarter" idx="18"/>
          </p:nvPr>
        </p:nvSpPr>
        <p:spPr>
          <a:xfrm>
            <a:off x="5456421" y="4078224"/>
            <a:ext cx="3372786" cy="466344"/>
          </a:xfrm>
        </p:spPr>
        <p:txBody>
          <a:bodyPr rtlCol="0"/>
          <a:lstStyle>
            <a:defPPr>
              <a:defRPr lang="en-GB"/>
            </a:defPPr>
          </a:lstStyle>
          <a:p>
            <a:pPr rtl="0"/>
            <a:r>
              <a:rPr lang="en-GB" sz="2000" dirty="0">
                <a:latin typeface="+mn-lt"/>
              </a:rPr>
              <a:t>Psychopharmacology</a:t>
            </a:r>
          </a:p>
        </p:txBody>
      </p:sp>
      <p:pic>
        <p:nvPicPr>
          <p:cNvPr id="7" name="Content Placeholder 6">
            <a:extLst>
              <a:ext uri="{FF2B5EF4-FFF2-40B4-BE49-F238E27FC236}">
                <a16:creationId xmlns:a16="http://schemas.microsoft.com/office/drawing/2014/main" id="{04EAB0A9-BC42-8828-71DE-8247699AD815}"/>
              </a:ext>
            </a:extLst>
          </p:cNvPr>
          <p:cNvPicPr>
            <a:picLocks noGrp="1" noChangeAspect="1"/>
          </p:cNvPicPr>
          <p:nvPr>
            <p:ph idx="17"/>
          </p:nvPr>
        </p:nvPicPr>
        <p:blipFill>
          <a:blip r:embed="rId4"/>
          <a:stretch>
            <a:fillRect/>
          </a:stretch>
        </p:blipFill>
        <p:spPr>
          <a:xfrm>
            <a:off x="8926830" y="4435412"/>
            <a:ext cx="2914650" cy="1571625"/>
          </a:xfrm>
          <a:prstGeom prst="rect">
            <a:avLst/>
          </a:prstGeom>
        </p:spPr>
      </p:pic>
      <p:sp>
        <p:nvSpPr>
          <p:cNvPr id="13" name="Content Placeholder 12">
            <a:extLst>
              <a:ext uri="{FF2B5EF4-FFF2-40B4-BE49-F238E27FC236}">
                <a16:creationId xmlns:a16="http://schemas.microsoft.com/office/drawing/2014/main" id="{40957F64-81E7-85C4-C3BA-C0E4733187CF}"/>
              </a:ext>
            </a:extLst>
          </p:cNvPr>
          <p:cNvSpPr>
            <a:spLocks noGrp="1"/>
          </p:cNvSpPr>
          <p:nvPr>
            <p:ph idx="1"/>
          </p:nvPr>
        </p:nvSpPr>
        <p:spPr>
          <a:xfrm>
            <a:off x="8769246" y="1191718"/>
            <a:ext cx="3620123" cy="2438482"/>
          </a:xfrm>
        </p:spPr>
        <p:txBody>
          <a:bodyPr rtlCol="0"/>
          <a:lstStyle>
            <a:defPPr>
              <a:defRPr lang="en-GB"/>
            </a:defPPr>
          </a:lstStyle>
          <a:p>
            <a:pPr rtl="0"/>
            <a:r>
              <a:rPr lang="en-GB" sz="2400" dirty="0"/>
              <a:t>The development of neuroscience and neurobiology provides us with a deeper understanding of the function of the brain</a:t>
            </a:r>
          </a:p>
        </p:txBody>
      </p:sp>
      <p:sp>
        <p:nvSpPr>
          <p:cNvPr id="20" name="Text Placeholder 19">
            <a:extLst>
              <a:ext uri="{FF2B5EF4-FFF2-40B4-BE49-F238E27FC236}">
                <a16:creationId xmlns:a16="http://schemas.microsoft.com/office/drawing/2014/main" id="{294EB24C-54F5-4058-6336-82E3D10E4353}"/>
              </a:ext>
            </a:extLst>
          </p:cNvPr>
          <p:cNvSpPr>
            <a:spLocks noGrp="1"/>
          </p:cNvSpPr>
          <p:nvPr>
            <p:ph type="body" sz="quarter" idx="19"/>
          </p:nvPr>
        </p:nvSpPr>
        <p:spPr>
          <a:xfrm>
            <a:off x="8829206" y="4078224"/>
            <a:ext cx="3305331" cy="466344"/>
          </a:xfrm>
        </p:spPr>
        <p:txBody>
          <a:bodyPr rtlCol="0"/>
          <a:lstStyle>
            <a:defPPr>
              <a:defRPr lang="en-GB"/>
            </a:defPPr>
          </a:lstStyle>
          <a:p>
            <a:pPr rtl="0"/>
            <a:r>
              <a:rPr lang="en-GB" sz="2000" dirty="0">
                <a:latin typeface="+mn-lt"/>
              </a:rPr>
              <a:t>Psychopathology</a:t>
            </a:r>
          </a:p>
        </p:txBody>
      </p:sp>
      <p:pic>
        <p:nvPicPr>
          <p:cNvPr id="8" name="Content Placeholder 7">
            <a:extLst>
              <a:ext uri="{FF2B5EF4-FFF2-40B4-BE49-F238E27FC236}">
                <a16:creationId xmlns:a16="http://schemas.microsoft.com/office/drawing/2014/main" id="{B6BEA671-42CD-2B70-0D20-BB6347A7097B}"/>
              </a:ext>
            </a:extLst>
          </p:cNvPr>
          <p:cNvPicPr>
            <a:picLocks noGrp="1" noChangeAspect="1"/>
          </p:cNvPicPr>
          <p:nvPr>
            <p:ph idx="16"/>
          </p:nvPr>
        </p:nvPicPr>
        <p:blipFill>
          <a:blip r:embed="rId5"/>
          <a:stretch>
            <a:fillRect/>
          </a:stretch>
        </p:blipFill>
        <p:spPr>
          <a:xfrm>
            <a:off x="5554384" y="4544568"/>
            <a:ext cx="2675135" cy="1646237"/>
          </a:xfrm>
          <a:prstGeom prst="rect">
            <a:avLst/>
          </a:prstGeom>
        </p:spPr>
      </p:pic>
      <p:sp>
        <p:nvSpPr>
          <p:cNvPr id="6" name="Text Placeholder 5">
            <a:extLst>
              <a:ext uri="{FF2B5EF4-FFF2-40B4-BE49-F238E27FC236}">
                <a16:creationId xmlns:a16="http://schemas.microsoft.com/office/drawing/2014/main" id="{51422A4F-B3AA-20A5-26F8-C0629E823DEF}"/>
              </a:ext>
            </a:extLst>
          </p:cNvPr>
          <p:cNvSpPr>
            <a:spLocks noGrp="1"/>
          </p:cNvSpPr>
          <p:nvPr>
            <p:ph type="body" sz="quarter" idx="22"/>
          </p:nvPr>
        </p:nvSpPr>
        <p:spPr/>
        <p:txBody>
          <a:bodyPr/>
          <a:lstStyle/>
          <a:p>
            <a:r>
              <a:rPr lang="en-GB" dirty="0"/>
              <a:t>What has Changed?</a:t>
            </a:r>
          </a:p>
        </p:txBody>
      </p:sp>
    </p:spTree>
    <p:extLst>
      <p:ext uri="{BB962C8B-B14F-4D97-AF65-F5344CB8AC3E}">
        <p14:creationId xmlns:p14="http://schemas.microsoft.com/office/powerpoint/2010/main" val="169959603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9AEB5D-C504-369F-0181-B40549076849}"/>
              </a:ext>
            </a:extLst>
          </p:cNvPr>
          <p:cNvSpPr>
            <a:spLocks noGrp="1"/>
          </p:cNvSpPr>
          <p:nvPr>
            <p:ph type="title"/>
          </p:nvPr>
        </p:nvSpPr>
        <p:spPr/>
        <p:txBody>
          <a:bodyPr rtlCol="0"/>
          <a:lstStyle>
            <a:defPPr>
              <a:defRPr lang="en-GB"/>
            </a:defPPr>
          </a:lstStyle>
          <a:p>
            <a:pPr rtl="0"/>
            <a:r>
              <a:rPr lang="en-GB"/>
              <a:t>SUMMARY</a:t>
            </a:r>
          </a:p>
        </p:txBody>
      </p:sp>
      <p:sp>
        <p:nvSpPr>
          <p:cNvPr id="3" name="Content Placeholder 2">
            <a:extLst>
              <a:ext uri="{FF2B5EF4-FFF2-40B4-BE49-F238E27FC236}">
                <a16:creationId xmlns:a16="http://schemas.microsoft.com/office/drawing/2014/main" id="{7B09CBDF-8587-28A0-CAD5-7A42FF72228C}"/>
              </a:ext>
            </a:extLst>
          </p:cNvPr>
          <p:cNvSpPr>
            <a:spLocks noGrp="1"/>
          </p:cNvSpPr>
          <p:nvPr>
            <p:ph idx="1"/>
          </p:nvPr>
        </p:nvSpPr>
        <p:spPr/>
        <p:txBody>
          <a:bodyPr rtlCol="0"/>
          <a:lstStyle>
            <a:defPPr>
              <a:defRPr lang="en-GB"/>
            </a:defPPr>
          </a:lstStyle>
          <a:p>
            <a:pPr marL="285750" indent="-285750">
              <a:buFont typeface="Wingdings" panose="05000000000000000000" pitchFamily="2" charset="2"/>
              <a:buChar char="Ø"/>
            </a:pPr>
            <a:r>
              <a:rPr lang="en-GB" sz="1800" dirty="0"/>
              <a:t>Introduced Module and assessment</a:t>
            </a:r>
          </a:p>
          <a:p>
            <a:pPr marL="285750" indent="-285750">
              <a:buFont typeface="Wingdings" panose="05000000000000000000" pitchFamily="2" charset="2"/>
              <a:buChar char="Ø"/>
            </a:pPr>
            <a:r>
              <a:rPr lang="en-GB" dirty="0"/>
              <a:t>What is counselling</a:t>
            </a:r>
            <a:endParaRPr lang="en-GB" sz="1800" dirty="0"/>
          </a:p>
          <a:p>
            <a:pPr marL="285750" indent="-285750">
              <a:buFont typeface="Wingdings" panose="05000000000000000000" pitchFamily="2" charset="2"/>
              <a:buChar char="Ø"/>
            </a:pPr>
            <a:r>
              <a:rPr lang="en-GB" sz="1800" dirty="0"/>
              <a:t>Pre-historic ideas and </a:t>
            </a:r>
            <a:r>
              <a:rPr lang="en-GB" sz="1800" dirty="0" err="1"/>
              <a:t>trepannation</a:t>
            </a:r>
            <a:endParaRPr lang="en-GB" sz="1800" dirty="0"/>
          </a:p>
          <a:p>
            <a:pPr marL="285750" indent="-285750">
              <a:buFont typeface="Wingdings" panose="05000000000000000000" pitchFamily="2" charset="2"/>
              <a:buChar char="Ø"/>
            </a:pPr>
            <a:r>
              <a:rPr lang="en-GB" sz="1800" dirty="0"/>
              <a:t>Early Greek ideas about medicine and treatment</a:t>
            </a:r>
          </a:p>
          <a:p>
            <a:pPr rtl="0"/>
            <a:endParaRPr lang="en-GB" dirty="0"/>
          </a:p>
        </p:txBody>
      </p:sp>
      <p:sp>
        <p:nvSpPr>
          <p:cNvPr id="8" name="Slide Number Placeholder 7">
            <a:extLst>
              <a:ext uri="{FF2B5EF4-FFF2-40B4-BE49-F238E27FC236}">
                <a16:creationId xmlns:a16="http://schemas.microsoft.com/office/drawing/2014/main" id="{9A841990-F92B-71BE-C206-FC1157F6592B}"/>
              </a:ext>
            </a:extLst>
          </p:cNvPr>
          <p:cNvSpPr>
            <a:spLocks noGrp="1"/>
          </p:cNvSpPr>
          <p:nvPr>
            <p:ph type="sldNum" sz="quarter" idx="12"/>
          </p:nvPr>
        </p:nvSpPr>
        <p:spPr/>
        <p:txBody>
          <a:bodyPr rtlCol="0"/>
          <a:lstStyle>
            <a:defPPr>
              <a:defRPr lang="en-GB"/>
            </a:defPPr>
          </a:lstStyle>
          <a:p>
            <a:pPr rtl="0"/>
            <a:fld id="{84D792B7-0397-C047-AE12-1A03F7E3DC83}" type="slidenum">
              <a:rPr lang="en-GB" smtClean="0"/>
              <a:t>37</a:t>
            </a:fld>
            <a:endParaRPr lang="en-GB" dirty="0"/>
          </a:p>
        </p:txBody>
      </p:sp>
      <p:sp>
        <p:nvSpPr>
          <p:cNvPr id="7" name="Footer Placeholder 6">
            <a:extLst>
              <a:ext uri="{FF2B5EF4-FFF2-40B4-BE49-F238E27FC236}">
                <a16:creationId xmlns:a16="http://schemas.microsoft.com/office/drawing/2014/main" id="{55086353-5676-19E6-895A-6E5719BD8B35}"/>
              </a:ext>
            </a:extLst>
          </p:cNvPr>
          <p:cNvSpPr>
            <a:spLocks noGrp="1"/>
          </p:cNvSpPr>
          <p:nvPr>
            <p:ph type="ftr" sz="quarter" idx="11"/>
          </p:nvPr>
        </p:nvSpPr>
        <p:spPr/>
        <p:txBody>
          <a:bodyPr rtlCol="0"/>
          <a:lstStyle>
            <a:defPPr>
              <a:defRPr lang="en-GB"/>
            </a:defPPr>
          </a:lstStyle>
          <a:p>
            <a:pPr rtl="0"/>
            <a:r>
              <a:rPr lang="en-GB"/>
              <a:t>presentation title</a:t>
            </a:r>
            <a:endParaRPr lang="en-GB" dirty="0"/>
          </a:p>
        </p:txBody>
      </p:sp>
      <p:sp>
        <p:nvSpPr>
          <p:cNvPr id="6" name="Date Placeholder 5">
            <a:extLst>
              <a:ext uri="{FF2B5EF4-FFF2-40B4-BE49-F238E27FC236}">
                <a16:creationId xmlns:a16="http://schemas.microsoft.com/office/drawing/2014/main" id="{C7AC2FFE-50C5-9217-F17B-6F445151A7FD}"/>
              </a:ext>
            </a:extLst>
          </p:cNvPr>
          <p:cNvSpPr>
            <a:spLocks noGrp="1"/>
          </p:cNvSpPr>
          <p:nvPr>
            <p:ph type="dt" sz="half" idx="10"/>
          </p:nvPr>
        </p:nvSpPr>
        <p:spPr/>
        <p:txBody>
          <a:bodyPr rtlCol="0"/>
          <a:lstStyle>
            <a:defPPr>
              <a:defRPr lang="en-GB"/>
            </a:defPPr>
          </a:lstStyle>
          <a:p>
            <a:pPr rtl="0"/>
            <a:r>
              <a:rPr lang="en-GB"/>
              <a:t>20XX</a:t>
            </a:r>
            <a:endParaRPr lang="en-GB" dirty="0"/>
          </a:p>
        </p:txBody>
      </p:sp>
    </p:spTree>
    <p:extLst>
      <p:ext uri="{BB962C8B-B14F-4D97-AF65-F5344CB8AC3E}">
        <p14:creationId xmlns:p14="http://schemas.microsoft.com/office/powerpoint/2010/main" val="355338684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p:txBody>
          <a:bodyPr/>
          <a:lstStyle/>
          <a:p>
            <a:r>
              <a:rPr lang="en-GB" dirty="0"/>
              <a:t>Scull, A. (2016). </a:t>
            </a:r>
            <a:r>
              <a:rPr lang="en-GB" i="1" dirty="0"/>
              <a:t>Madness in civilization : A cultural history of insanity from the Bible to Freud, from the madhouse to modern medicine</a:t>
            </a:r>
            <a:r>
              <a:rPr lang="en-GB" dirty="0"/>
              <a:t>. </a:t>
            </a:r>
            <a:r>
              <a:rPr lang="en-GB" i="1" dirty="0"/>
              <a:t>London: Thames and Hudson</a:t>
            </a:r>
          </a:p>
          <a:p>
            <a:r>
              <a:rPr lang="en-GB" dirty="0"/>
              <a:t>Tyson, P., </a:t>
            </a:r>
            <a:r>
              <a:rPr lang="en-GB" dirty="0" err="1"/>
              <a:t>Khanam</a:t>
            </a:r>
            <a:r>
              <a:rPr lang="en-GB" dirty="0"/>
              <a:t> Davies, S. and Torn, A (2020) Madness. History, Concepts and Controversies. Oxon: Routledge.</a:t>
            </a:r>
          </a:p>
          <a:p>
            <a:pPr marL="0" indent="0">
              <a:buNone/>
            </a:pPr>
            <a:endParaRPr lang="en-GB" dirty="0"/>
          </a:p>
        </p:txBody>
      </p:sp>
    </p:spTree>
    <p:extLst>
      <p:ext uri="{BB962C8B-B14F-4D97-AF65-F5344CB8AC3E}">
        <p14:creationId xmlns:p14="http://schemas.microsoft.com/office/powerpoint/2010/main" val="1926830367"/>
      </p:ext>
    </p:extLst>
  </p:cSld>
  <p:clrMapOvr>
    <a:masterClrMapping/>
  </p:clrMapOvr>
</p:sld>
</file>

<file path=ppt/theme/theme1.xml><?xml version="1.0" encoding="utf-8"?>
<a:theme xmlns:a="http://schemas.openxmlformats.org/drawingml/2006/main" name="Office Theme">
  <a:themeElements>
    <a:clrScheme name="Custom 33">
      <a:dk1>
        <a:srgbClr val="000000"/>
      </a:dk1>
      <a:lt1>
        <a:srgbClr val="FFFFFF"/>
      </a:lt1>
      <a:dk2>
        <a:srgbClr val="59512B"/>
      </a:dk2>
      <a:lt2>
        <a:srgbClr val="E7E4E6"/>
      </a:lt2>
      <a:accent1>
        <a:srgbClr val="F8F4EC"/>
      </a:accent1>
      <a:accent2>
        <a:srgbClr val="474134"/>
      </a:accent2>
      <a:accent3>
        <a:srgbClr val="E5E0D8"/>
      </a:accent3>
      <a:accent4>
        <a:srgbClr val="B6A592"/>
      </a:accent4>
      <a:accent5>
        <a:srgbClr val="F4F0ED"/>
      </a:accent5>
      <a:accent6>
        <a:srgbClr val="CEC5A7"/>
      </a:accent6>
      <a:hlink>
        <a:srgbClr val="827D57"/>
      </a:hlink>
      <a:folHlink>
        <a:srgbClr val="867052"/>
      </a:folHlink>
    </a:clrScheme>
    <a:fontScheme name="Custom 31">
      <a:majorFont>
        <a:latin typeface="Felix Titling"/>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68493506_TF33492763_Win32" id="{7C49BD23-DE9F-4FCF-BD84-66EA865BB679}" vid="{AB9F51BC-10A4-48C5-8EC4-66CCCC7C81C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5" ma:contentTypeDescription="Create a new document." ma:contentTypeScope="" ma:versionID="e02306daf00165b375dc6a58966960b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df88fb76bf5f555224557953949c1ec9"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BB8FCA9-2C7D-45A4-87C8-02C272E9F4DD}">
  <ds:schemaRefs>
    <ds:schemaRef ds:uri="http://schemas.microsoft.com/sharepoint/v3/contenttype/forms"/>
  </ds:schemaRefs>
</ds:datastoreItem>
</file>

<file path=customXml/itemProps2.xml><?xml version="1.0" encoding="utf-8"?>
<ds:datastoreItem xmlns:ds="http://schemas.openxmlformats.org/officeDocument/2006/customXml" ds:itemID="{339B373E-6FDE-4773-A0C6-CDA9846E30C9}">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3.xml><?xml version="1.0" encoding="utf-8"?>
<ds:datastoreItem xmlns:ds="http://schemas.openxmlformats.org/officeDocument/2006/customXml" ds:itemID="{9C741A42-9646-4B63-A6BC-7DA2EE5F87D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City design</Template>
  <TotalTime>0</TotalTime>
  <Words>1797</Words>
  <Application>Microsoft Office PowerPoint</Application>
  <PresentationFormat>Widescreen</PresentationFormat>
  <Paragraphs>219</Paragraphs>
  <Slides>38</Slides>
  <Notes>25</Notes>
  <HiddenSlides>0</HiddenSlides>
  <MMClips>0</MMClips>
  <ScaleCrop>false</ScaleCrop>
  <HeadingPairs>
    <vt:vector size="4" baseType="variant">
      <vt:variant>
        <vt:lpstr>Theme</vt:lpstr>
      </vt:variant>
      <vt:variant>
        <vt:i4>1</vt:i4>
      </vt:variant>
      <vt:variant>
        <vt:lpstr>Slide Titles</vt:lpstr>
      </vt:variant>
      <vt:variant>
        <vt:i4>38</vt:i4>
      </vt:variant>
    </vt:vector>
  </HeadingPairs>
  <TitlesOfParts>
    <vt:vector size="39" baseType="lpstr">
      <vt:lpstr>Office Theme</vt:lpstr>
      <vt:lpstr>Introduction</vt:lpstr>
      <vt:lpstr>Plan</vt:lpstr>
      <vt:lpstr>What is Counselling?</vt:lpstr>
      <vt:lpstr>Scheme of Work</vt:lpstr>
      <vt:lpstr>Module Assessment</vt:lpstr>
      <vt:lpstr>Study Time</vt:lpstr>
      <vt:lpstr>Interactive Task: Group Contract </vt:lpstr>
      <vt:lpstr>Group activity</vt:lpstr>
      <vt:lpstr>History of Counselling</vt:lpstr>
      <vt:lpstr>Primary Goals </vt:lpstr>
      <vt:lpstr>Discuss how interpretations of mental health and language has changed over time</vt:lpstr>
      <vt:lpstr>History of Counselling  Beliefs and Views of Madness in the Prehistoric and Ancient World</vt:lpstr>
      <vt:lpstr>Pre-historic Understanding of the Brain</vt:lpstr>
      <vt:lpstr>The legacy of Paul Broca (1824-1880)</vt:lpstr>
      <vt:lpstr>Belief in spirits and demons</vt:lpstr>
      <vt:lpstr>The Ancient Greeks and Madness</vt:lpstr>
      <vt:lpstr>Ancient Greek gods</vt:lpstr>
      <vt:lpstr>The Influence of Ancient Greece</vt:lpstr>
      <vt:lpstr>Greek narratives and madness</vt:lpstr>
      <vt:lpstr>Greek Magico-Religious Medicine</vt:lpstr>
      <vt:lpstr>Ancient Greek Philosophers</vt:lpstr>
      <vt:lpstr>What is your understanding of Epilepsy?</vt:lpstr>
      <vt:lpstr>Early Greek understanding of Epilepsy</vt:lpstr>
      <vt:lpstr>Sacred Disease and Hippocrates</vt:lpstr>
      <vt:lpstr>Sacred Disease</vt:lpstr>
      <vt:lpstr>The Hippocratic Corpus – The Four Humours</vt:lpstr>
      <vt:lpstr>Brief Introduction to the Four Humours</vt:lpstr>
      <vt:lpstr>The Four Humours</vt:lpstr>
      <vt:lpstr>The Sacred Disease and Hippocratic Ideas</vt:lpstr>
      <vt:lpstr>Madness</vt:lpstr>
      <vt:lpstr>Question</vt:lpstr>
      <vt:lpstr>Hysteria – the female disorder!</vt:lpstr>
      <vt:lpstr>Treatments for madness</vt:lpstr>
      <vt:lpstr>Four Humours Activity</vt:lpstr>
      <vt:lpstr>Greek influences on Modern Understanding </vt:lpstr>
      <vt:lpstr>Mental Health</vt:lpstr>
      <vt:lpstr>SUMMARY</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Andrea Williams</dc:creator>
  <cp:lastModifiedBy>Lymarie Rodriguez</cp:lastModifiedBy>
  <cp:revision>22</cp:revision>
  <dcterms:created xsi:type="dcterms:W3CDTF">2024-08-19T13:35:06Z</dcterms:created>
  <dcterms:modified xsi:type="dcterms:W3CDTF">2026-09-21T08:16:53Z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