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sldIdLst>
    <p:sldId id="262" r:id="rId2"/>
    <p:sldId id="260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784DA-E3E0-4099-8BC4-1813584CD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6415" y="800100"/>
            <a:ext cx="8447314" cy="3314694"/>
          </a:xfr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1BD63B-9405-4E42-9E2F-07573F9B15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6415" y="4909459"/>
            <a:ext cx="8292874" cy="914395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68D03A-9A11-476C-B52A-593F3C019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A0168-EB40-45AF-89A1-87DE0A55FFC6}" type="datetime1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50CD1-7906-4885-9A4D-B764220DD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DECA96-1AD5-41FE-AB5C-68ABD6522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09E39A-DA3F-4BDC-A89A-6545C1DD3721}"/>
              </a:ext>
            </a:extLst>
          </p:cNvPr>
          <p:cNvCxnSpPr>
            <a:cxnSpLocks/>
          </p:cNvCxnSpPr>
          <p:nvPr/>
        </p:nvCxnSpPr>
        <p:spPr>
          <a:xfrm>
            <a:off x="360154" y="4602664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8159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2BEE8-2E4A-4A4A-833E-89D8D794E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6CFDA-CDBF-4B24-9EC3-827F540F7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108595"/>
            <a:ext cx="9527275" cy="36439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25871D-4A14-4A17-A0ED-7DDA7752B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BD654-899B-4DAF-93B9-1CBCAB5F6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F7FCA-B968-443D-90A7-E0F3C6D64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7F5CC56-CBE8-4152-AD5E-982DD286AA28}"/>
              </a:ext>
            </a:extLst>
          </p:cNvPr>
          <p:cNvCxnSpPr>
            <a:cxnSpLocks/>
          </p:cNvCxnSpPr>
          <p:nvPr/>
        </p:nvCxnSpPr>
        <p:spPr>
          <a:xfrm>
            <a:off x="386707" y="19050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6395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895B8-786F-418B-9367-52B195268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3426"/>
            <a:ext cx="8840344" cy="3489049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BCF574-9044-4964-B6AE-A3983D595C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818488"/>
            <a:ext cx="8840344" cy="900772"/>
          </a:xfrm>
        </p:spPr>
        <p:txBody>
          <a:bodyPr/>
          <a:lstStyle>
            <a:lvl1pPr marL="0" indent="0"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D2A109-E9F9-428E-858A-38375BF1D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05506-6815-4E0E-B1DE-ECA35C2016DF}" type="datetime1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D9BA6F-665B-4D62-84D1-23E03428C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A1A2D7-4390-4B51-90D4-900EAAB13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631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166EE-5127-48B4-A6F6-F5F6B38DB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87828"/>
            <a:ext cx="9578683" cy="990601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7B8A9-5914-49F9-8E0E-C8723C5339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057407"/>
            <a:ext cx="4318906" cy="37251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E7D0C2-CAEA-4E31-8FA6-D866315DF6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69577" y="2057407"/>
            <a:ext cx="4405746" cy="37251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1E5DE2-0BD6-45B3-BDB1-675BA058B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E85F7-A724-48A4-9D33-CEBC5174E865}" type="datetime1">
              <a:rPr lang="en-US" smtClean="0"/>
              <a:t>3/6/2023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2622B7-97C1-4C72-BCA9-290DC716F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57BEE3-B3AE-45B6-924A-08ABC9518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610397D-8A25-4307-B58D-8DE617EFD26D}"/>
              </a:ext>
            </a:extLst>
          </p:cNvPr>
          <p:cNvCxnSpPr>
            <a:cxnSpLocks/>
          </p:cNvCxnSpPr>
          <p:nvPr/>
        </p:nvCxnSpPr>
        <p:spPr>
          <a:xfrm>
            <a:off x="375523" y="1760404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B747697-5C57-4DA6-8ED6-CAB14CDD220A}"/>
              </a:ext>
            </a:extLst>
          </p:cNvPr>
          <p:cNvCxnSpPr>
            <a:cxnSpLocks/>
          </p:cNvCxnSpPr>
          <p:nvPr/>
        </p:nvCxnSpPr>
        <p:spPr>
          <a:xfrm>
            <a:off x="5563342" y="1752600"/>
            <a:ext cx="0" cy="4300105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1642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22296-2B01-4044-AD7B-497BAC8AE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09600"/>
            <a:ext cx="10515600" cy="951491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F08880-DE5D-4299-BAC3-D45377C499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989859"/>
            <a:ext cx="4381644" cy="602671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2A655D-7A3A-4BA5-B82A-744276BE25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713126"/>
            <a:ext cx="4381644" cy="31213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037933-BDAC-4317-9B7E-E30CF0B42E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50530" y="1989859"/>
            <a:ext cx="4487137" cy="602671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A5878F-AE56-4F8C-A84A-A8534180DE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50531" y="2713127"/>
            <a:ext cx="4487136" cy="31213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FF249A-9D93-4A8E-9284-5AB19AC0A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06E7A-BDD3-46A3-BEE2-EB821F9236B4}" type="datetime1">
              <a:rPr lang="en-US" smtClean="0"/>
              <a:t>3/6/2023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563883-9438-44C9-877E-EC771D1B3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5ED3CC-D7BA-43BD-973A-B09921FED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4B03ADF-AEED-49C1-9CF7-7749387E2A4F}"/>
              </a:ext>
            </a:extLst>
          </p:cNvPr>
          <p:cNvCxnSpPr>
            <a:cxnSpLocks/>
          </p:cNvCxnSpPr>
          <p:nvPr/>
        </p:nvCxnSpPr>
        <p:spPr>
          <a:xfrm>
            <a:off x="378503" y="17526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B5345CA-2FC8-42B9-85F7-84F77724D011}"/>
              </a:ext>
            </a:extLst>
          </p:cNvPr>
          <p:cNvCxnSpPr>
            <a:cxnSpLocks/>
          </p:cNvCxnSpPr>
          <p:nvPr/>
        </p:nvCxnSpPr>
        <p:spPr>
          <a:xfrm>
            <a:off x="5563342" y="1752600"/>
            <a:ext cx="0" cy="4300105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522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F8770-E2EE-4C9B-9F89-128DAC661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116" y="703687"/>
            <a:ext cx="9406190" cy="172258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1CE391-8E22-4716-8A8B-C39BA61A7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1540C-9440-4E7A-B71A-BEFEE06869E3}" type="datetime1">
              <a:rPr lang="en-US" smtClean="0"/>
              <a:t>3/6/2023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6C042F-179F-4DBC-80B7-34B89EA27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386EA4-4BE5-4D17-A1DC-196FEA972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325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649B6B-2C1C-452D-9F93-BD9A6F2B0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8DDB-88AC-4039-B59C-B05DC4C9C16C}" type="datetime1">
              <a:rPr lang="en-US" smtClean="0"/>
              <a:t>3/6/2023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7CA8ED-78AC-4474-8874-E4C424297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90B764-0B68-4801-ADE7-931059129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167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E717A-ED7D-43FE-881F-9407FF220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97476"/>
            <a:ext cx="3932237" cy="169371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FE954-332E-4D66-AFFD-A15389A76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597475"/>
            <a:ext cx="5140180" cy="526357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D15CDA-9FC3-4F17-963C-DD9E226ECC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91194"/>
            <a:ext cx="3932237" cy="357779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CC30BE-8EE8-4A41-B20E-ACEFC980C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2ABFB-60E7-4BA1-866A-7059F058065B}" type="datetime1">
              <a:rPr lang="en-US" smtClean="0"/>
              <a:t>3/6/2023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4B6719-F550-42EF-B377-8E41A46D0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7A6636-5EF9-499C-A3A0-3021812D0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808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038CB-27F1-47CF-B05A-CC0688301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59822"/>
            <a:ext cx="3932237" cy="165215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9C67EA-3155-4708-9B86-D7B2B54FC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03687"/>
            <a:ext cx="5212917" cy="496901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B434F1-C813-4E9B-98A4-B0B372CE27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426277"/>
            <a:ext cx="3932237" cy="324642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22A0B8-75E7-465D-84CB-BC9C3FB2F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4112F-55F4-4776-A323-7418930321C8}" type="datetime1">
              <a:rPr lang="en-US" smtClean="0"/>
              <a:t>3/6/2023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3879C9-B751-43BD-8B27-FA18290E1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1998FB-27B9-46E5-90E3-09B108B0E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060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B4882-AC48-4F1E-837D-E154BEEDC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439"/>
            <a:ext cx="9613106" cy="128288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D34B7-C335-425E-BF89-DB1A0C2353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914525"/>
            <a:ext cx="9613106" cy="3883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D63754-C885-4DC6-962D-C861267B6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A68F-747D-436A-B5BB-2EBC3ED499E4}" type="datetime1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EC9693-03CD-4EBD-A3D7-BE310CD5F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CBBD01-5E50-4FF1-A1D6-B24B7B75E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49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EA1D39-AB23-4CEE-BBAA-55B29415D4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78644"/>
            <a:ext cx="1912144" cy="52720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C20688-FA9B-4ABD-9E9E-C7EADE949A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2" y="578643"/>
            <a:ext cx="7943848" cy="52720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B1A6B-AE19-4BD4-AE49-43E78CC0B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8DC11-9E39-40A0-B3DC-E3F2AD04A616}" type="datetime1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862144-27EE-4CE0-B167-F5DBA41B3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8A40B2-EFB0-47EA-878B-6405E1DC1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305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FBA68A5-A7C7-4D91-AB95-6E0B6FFD874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F93EBF-655A-4373-ADBE-9606BFA94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439"/>
            <a:ext cx="9485160" cy="1282889"/>
          </a:xfrm>
          <a:prstGeom prst="rect">
            <a:avLst/>
          </a:prstGeom>
        </p:spPr>
        <p:txBody>
          <a:bodyPr lIns="91440" tIns="45720" rIns="91440" bIns="45720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AF2994-4D2E-43BB-9D9B-117ED94ABD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91757"/>
            <a:ext cx="9485163" cy="3706443"/>
          </a:xfrm>
          <a:prstGeom prst="rect">
            <a:avLst/>
          </a:prstGeom>
        </p:spPr>
        <p:txBody>
          <a:bodyPr lIns="91440" tIns="45720" rIns="91440" b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F28926-9DF1-4A3E-8B81-2191D6F75E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 lIns="91440" tIns="45720" rIns="91440" bIns="45720" anchor="ctr"/>
          <a:lstStyle>
            <a:lvl1pPr algn="l">
              <a:defRPr sz="1000" cap="none" spc="0" baseline="0">
                <a:solidFill>
                  <a:schemeClr val="accent1"/>
                </a:solidFill>
              </a:defRPr>
            </a:lvl1pPr>
          </a:lstStyle>
          <a:p>
            <a:fld id="{CFBEA57F-793F-4683-BD8A-741FD4B89154}" type="datetime1">
              <a:rPr lang="en-US" smtClean="0"/>
              <a:t>3/6/2023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1BD4F-CE83-48A3-9683-19CF03C0A5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 lIns="91440" tIns="45720" rIns="91440" bIns="45720" anchor="ctr"/>
          <a:lstStyle>
            <a:lvl1pPr algn="l">
              <a:defRPr sz="1050" b="1" cap="none" spc="0" baseline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B94939-09B3-4A6E-88F8-4D923A56D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 lIns="91440" tIns="45720" rIns="91440" bIns="45720" anchor="ctr"/>
          <a:lstStyle>
            <a:lvl1pPr algn="ctr">
              <a:defRPr sz="3600" b="1" cap="none" spc="0">
                <a:solidFill>
                  <a:schemeClr val="accent1"/>
                </a:solidFill>
              </a:defRPr>
            </a:lvl1pPr>
          </a:lstStyle>
          <a:p>
            <a:fld id="{81D2C36F-4504-47C0-B82F-A167342A27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A4051E3-92B2-42FC-BB3D-372E4A614439}"/>
              </a:ext>
            </a:extLst>
          </p:cNvPr>
          <p:cNvSpPr/>
          <p:nvPr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C425084-C97A-4C25-AE47-DDECF2DD3ABC}"/>
              </a:ext>
            </a:extLst>
          </p:cNvPr>
          <p:cNvCxnSpPr>
            <a:cxnSpLocks/>
          </p:cNvCxnSpPr>
          <p:nvPr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6A478A1-0B34-4F2B-88FA-CF47551E5DF9}"/>
              </a:ext>
            </a:extLst>
          </p:cNvPr>
          <p:cNvCxnSpPr>
            <a:cxnSpLocks/>
          </p:cNvCxnSpPr>
          <p:nvPr/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639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0" r:id="rId6"/>
    <p:sldLayoutId id="2147483686" r:id="rId7"/>
    <p:sldLayoutId id="2147483687" r:id="rId8"/>
    <p:sldLayoutId id="2147483688" r:id="rId9"/>
    <p:sldLayoutId id="2147483689" r:id="rId10"/>
    <p:sldLayoutId id="2147483691" r:id="rId11"/>
  </p:sldLayoutIdLst>
  <p:hf hdr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52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2.jp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9.jpg"/><Relationship Id="rId4" Type="http://schemas.openxmlformats.org/officeDocument/2006/relationships/image" Target="../media/image3.jpg"/><Relationship Id="rId9" Type="http://schemas.openxmlformats.org/officeDocument/2006/relationships/image" Target="../media/image8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FBA68A5-A7C7-4D91-AB95-6E0B6FFD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A4051E3-92B2-42FC-BB3D-372E4A614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C425084-C97A-4C25-AE47-DDECF2DD3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6A478A1-0B34-4F2B-88FA-CF47551E5D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6596AA9-B120-4DE3-9A80-7DB4BD12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 descr="Blurred sun at dusk">
            <a:extLst>
              <a:ext uri="{FF2B5EF4-FFF2-40B4-BE49-F238E27FC236}">
                <a16:creationId xmlns:a16="http://schemas.microsoft.com/office/drawing/2014/main" id="{BCCEBB99-3145-F24B-8B8C-E0BFA15A0CE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7" t="5858" r="20641" b="24881"/>
          <a:stretch/>
        </p:blipFill>
        <p:spPr>
          <a:xfrm>
            <a:off x="-2" y="10"/>
            <a:ext cx="12192001" cy="6857990"/>
          </a:xfrm>
          <a:prstGeom prst="rect">
            <a:avLst/>
          </a:prstGeom>
          <a:effectLst>
            <a:softEdge rad="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86F169C-90BA-2339-3BC5-494FC87961DC}"/>
              </a:ext>
            </a:extLst>
          </p:cNvPr>
          <p:cNvSpPr txBox="1"/>
          <p:nvPr/>
        </p:nvSpPr>
        <p:spPr>
          <a:xfrm>
            <a:off x="318648" y="881126"/>
            <a:ext cx="3760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Congenial" panose="02000503040000020004" pitchFamily="2" charset="0"/>
              </a:rPr>
              <a:t>What is a near death experience?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FE37C36-689A-AA28-D2B3-61F412977805}"/>
              </a:ext>
            </a:extLst>
          </p:cNvPr>
          <p:cNvSpPr txBox="1"/>
          <p:nvPr/>
        </p:nvSpPr>
        <p:spPr>
          <a:xfrm>
            <a:off x="4208627" y="884213"/>
            <a:ext cx="38957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Congenial" panose="02000503040000020004" pitchFamily="2" charset="0"/>
              </a:rPr>
              <a:t>Similarities between experiences.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6A6F8C4-D205-209A-845A-8C348C5926FD}"/>
              </a:ext>
            </a:extLst>
          </p:cNvPr>
          <p:cNvSpPr txBox="1"/>
          <p:nvPr/>
        </p:nvSpPr>
        <p:spPr>
          <a:xfrm>
            <a:off x="8275618" y="866599"/>
            <a:ext cx="3983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  <a:latin typeface="Congenial" panose="02000503040000020004" pitchFamily="2" charset="0"/>
              </a:rPr>
              <a:t>Significance and inspiration. </a:t>
            </a:r>
          </a:p>
        </p:txBody>
      </p:sp>
      <p:pic>
        <p:nvPicPr>
          <p:cNvPr id="15" name="Picture 14" descr="Hand reaching out to light">
            <a:extLst>
              <a:ext uri="{FF2B5EF4-FFF2-40B4-BE49-F238E27FC236}">
                <a16:creationId xmlns:a16="http://schemas.microsoft.com/office/drawing/2014/main" id="{1F880CB0-FAFC-9480-8364-0D5A9D89E26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249" b="18755"/>
          <a:stretch/>
        </p:blipFill>
        <p:spPr>
          <a:xfrm>
            <a:off x="3057662" y="2194743"/>
            <a:ext cx="3233140" cy="3338982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9" name="Picture 18" descr="Dandelion in field at sunset">
            <a:extLst>
              <a:ext uri="{FF2B5EF4-FFF2-40B4-BE49-F238E27FC236}">
                <a16:creationId xmlns:a16="http://schemas.microsoft.com/office/drawing/2014/main" id="{83C8951F-94C7-909F-45D2-F8A3BA05EFE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536"/>
          <a:stretch/>
        </p:blipFill>
        <p:spPr>
          <a:xfrm>
            <a:off x="8928216" y="1232844"/>
            <a:ext cx="2479693" cy="1415887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23" name="Picture 7" descr="Morning view of a forest">
            <a:extLst>
              <a:ext uri="{FF2B5EF4-FFF2-40B4-BE49-F238E27FC236}">
                <a16:creationId xmlns:a16="http://schemas.microsoft.com/office/drawing/2014/main" id="{BE8FFF3D-B8B6-3672-6F05-CD799B52C8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19338" r="29804" b="-1"/>
          <a:stretch/>
        </p:blipFill>
        <p:spPr>
          <a:xfrm>
            <a:off x="6292966" y="2197643"/>
            <a:ext cx="2771136" cy="3281442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91BCBB6B-F6A4-DA7D-4838-9831192A042A}"/>
              </a:ext>
            </a:extLst>
          </p:cNvPr>
          <p:cNvSpPr/>
          <p:nvPr/>
        </p:nvSpPr>
        <p:spPr>
          <a:xfrm>
            <a:off x="2266728" y="-5135"/>
            <a:ext cx="77251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Near-Death </a:t>
            </a:r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E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xperience</a:t>
            </a:r>
          </a:p>
        </p:txBody>
      </p:sp>
      <p:pic>
        <p:nvPicPr>
          <p:cNvPr id="27" name="Picture 26" descr="Hands forming circle">
            <a:extLst>
              <a:ext uri="{FF2B5EF4-FFF2-40B4-BE49-F238E27FC236}">
                <a16:creationId xmlns:a16="http://schemas.microsoft.com/office/drawing/2014/main" id="{1EE873C6-F82E-3A9E-5008-B10A3EE16FE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2043" y="4785479"/>
            <a:ext cx="2107028" cy="1540991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29" name="Picture 28" descr="Child kissing woman under magnolia tree">
            <a:extLst>
              <a:ext uri="{FF2B5EF4-FFF2-40B4-BE49-F238E27FC236}">
                <a16:creationId xmlns:a16="http://schemas.microsoft.com/office/drawing/2014/main" id="{44771BE8-71CC-913A-588C-E72BF9C1E3E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4401" y="2874654"/>
            <a:ext cx="2479693" cy="1653128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2" name="Picture 1" descr="Burnt down forest">
            <a:extLst>
              <a:ext uri="{FF2B5EF4-FFF2-40B4-BE49-F238E27FC236}">
                <a16:creationId xmlns:a16="http://schemas.microsoft.com/office/drawing/2014/main" id="{F936DCF1-1CAA-9D81-307E-1E74EC24529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743" y="2949878"/>
            <a:ext cx="2580618" cy="1720412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3" name="Picture 2" descr="Leaf skeleton on green tone background">
            <a:extLst>
              <a:ext uri="{FF2B5EF4-FFF2-40B4-BE49-F238E27FC236}">
                <a16:creationId xmlns:a16="http://schemas.microsoft.com/office/drawing/2014/main" id="{A50B021D-2797-0B9F-2978-9C39609E290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231" y="1260613"/>
            <a:ext cx="2553441" cy="1486017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4" name="Picture 3" descr="Black clouds on the sky with barren land on ground">
            <a:extLst>
              <a:ext uri="{FF2B5EF4-FFF2-40B4-BE49-F238E27FC236}">
                <a16:creationId xmlns:a16="http://schemas.microsoft.com/office/drawing/2014/main" id="{6AAF07FC-3CD9-5E42-E031-1DEA3913E210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463"/>
          <a:stretch/>
        </p:blipFill>
        <p:spPr>
          <a:xfrm>
            <a:off x="753540" y="4957631"/>
            <a:ext cx="2457132" cy="1278102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5410777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596AA9-B120-4DE3-9A80-7DB4BD12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ainbow gradient background">
            <a:extLst>
              <a:ext uri="{FF2B5EF4-FFF2-40B4-BE49-F238E27FC236}">
                <a16:creationId xmlns:a16="http://schemas.microsoft.com/office/drawing/2014/main" id="{553C21A2-68FA-4C61-04AA-482892F46A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30" b="2170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DB268D5-B17B-0337-315E-E31D91D7FF20}"/>
              </a:ext>
            </a:extLst>
          </p:cNvPr>
          <p:cNvSpPr/>
          <p:nvPr/>
        </p:nvSpPr>
        <p:spPr>
          <a:xfrm>
            <a:off x="3887690" y="184671"/>
            <a:ext cx="4416594" cy="923330"/>
          </a:xfrm>
          <a:prstGeom prst="rect">
            <a:avLst/>
          </a:prstGeom>
          <a:noFill/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B</a:t>
            </a:r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ibliography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69EB4F-9F49-3037-E2A8-2ED14BE56E70}"/>
              </a:ext>
            </a:extLst>
          </p:cNvPr>
          <p:cNvSpPr txBox="1"/>
          <p:nvPr/>
        </p:nvSpPr>
        <p:spPr>
          <a:xfrm>
            <a:off x="910023" y="1451382"/>
            <a:ext cx="10371928" cy="5406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Atwater, P.M.H, </a:t>
            </a: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Beyond The Light, </a:t>
            </a:r>
            <a:r>
              <a:rPr lang="en-GB" sz="1200" dirty="0" err="1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HarperCollinsPublishers</a:t>
            </a: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: London, 1994).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Bailey, Lee W., Yates, Jenny, </a:t>
            </a: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The Near-Death Experience A Reader</a:t>
            </a: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(Routledge: London, 1996).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Fenwick, Peter., Fenwick, Elizabeth, </a:t>
            </a: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The Truth In The Light AN Investigation Of Over 300 near-Death Experiences</a:t>
            </a: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(Headline Book Publishing: London, 1995).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Fox, Mark, </a:t>
            </a: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Religion, Spirituality And the Near-Death Experience</a:t>
            </a: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 (Routledge: London, 2003).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Greyson, Bruce (ED)., Flynn, Charles P (ED), </a:t>
            </a: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The Near-Death Experience,</a:t>
            </a:r>
            <a:r>
              <a:rPr lang="en-GB" sz="1200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(Charles C Thomas: Illinois, 1984).</a:t>
            </a: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Knight, Hilary, </a:t>
            </a: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The Contribution of the Study of Religious Experience to Spiritual Care in the Health Service, (Alister Hardy Religious Experience Research Centre: Lampeter, 2006). Mitchell, Janet Lee, Out-Of-Body Experiences A Handbook, (The Aquarian Press: Suffolk, 1988).</a:t>
            </a: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Noyes Jr, Russell, Attitude Change Following Near-Death Experiences, Psychiatry, 43:3. 234-242. (1980). DOI: 10.1080/00332747.1980.11024070. </a:t>
            </a: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Rankin, Marianne, An Introduction To Religious Experience, (Alister Hardy Religious Experience Centre: Lampeter, 2005).</a:t>
            </a: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Rankin, Marianne, An Introduction To Religious Experience, (Continuum International Publishing Group: London, 2008).</a:t>
            </a: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endParaRPr lang="en-GB" sz="1200" i="1" dirty="0">
              <a:latin typeface="Congenial" panose="02000503040000020004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r>
              <a:rPr lang="en-GB" sz="1200" i="1" dirty="0">
                <a:effectLst/>
                <a:latin typeface="Congenial" panose="02000503040000020004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All Images Are PowerPoint Stock Images.</a:t>
            </a:r>
          </a:p>
          <a:p>
            <a:endParaRPr lang="en-GB" sz="1000" dirty="0"/>
          </a:p>
          <a:p>
            <a:endParaRPr lang="en-GB" sz="1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317502"/>
      </p:ext>
    </p:extLst>
  </p:cSld>
  <p:clrMapOvr>
    <a:masterClrMapping/>
  </p:clrMapOvr>
</p:sld>
</file>

<file path=ppt/theme/theme1.xml><?xml version="1.0" encoding="utf-8"?>
<a:theme xmlns:a="http://schemas.openxmlformats.org/drawingml/2006/main" name="MemoVTI">
  <a:themeElements>
    <a:clrScheme name="Custom 73">
      <a:dk1>
        <a:sysClr val="windowText" lastClr="000000"/>
      </a:dk1>
      <a:lt1>
        <a:sysClr val="window" lastClr="FFFFFF"/>
      </a:lt1>
      <a:dk2>
        <a:srgbClr val="192033"/>
      </a:dk2>
      <a:lt2>
        <a:srgbClr val="F3EAD9"/>
      </a:lt2>
      <a:accent1>
        <a:srgbClr val="ED625F"/>
      </a:accent1>
      <a:accent2>
        <a:srgbClr val="2F4FA7"/>
      </a:accent2>
      <a:accent3>
        <a:srgbClr val="76A899"/>
      </a:accent3>
      <a:accent4>
        <a:srgbClr val="D4669D"/>
      </a:accent4>
      <a:accent5>
        <a:srgbClr val="F2855A"/>
      </a:accent5>
      <a:accent6>
        <a:srgbClr val="C44732"/>
      </a:accent6>
      <a:hlink>
        <a:srgbClr val="3F7AAF"/>
      </a:hlink>
      <a:folHlink>
        <a:srgbClr val="9E4687"/>
      </a:folHlink>
    </a:clrScheme>
    <a:fontScheme name="Elephant Univers Condensed">
      <a:majorFont>
        <a:latin typeface="Aharoni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moVTI" id="{DF30D94D-D909-45F8-8565-C675708280D4}" vid="{636A8D8B-0354-48FA-9492-83E81C2616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9680</TotalTime>
  <Words>256</Words>
  <Application>Microsoft Office PowerPoint</Application>
  <PresentationFormat>Widescreen</PresentationFormat>
  <Paragraphs>17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Aharoni</vt:lpstr>
      <vt:lpstr>Arial</vt:lpstr>
      <vt:lpstr>Congenial</vt:lpstr>
      <vt:lpstr>MemoVTI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Philps (1901524)</dc:creator>
  <cp:lastModifiedBy>Kerry Philps (1901524)</cp:lastModifiedBy>
  <cp:revision>12</cp:revision>
  <dcterms:created xsi:type="dcterms:W3CDTF">2023-03-05T16:38:16Z</dcterms:created>
  <dcterms:modified xsi:type="dcterms:W3CDTF">2023-03-12T10:27:14Z</dcterms:modified>
</cp:coreProperties>
</file>