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5"/>
  </p:notesMasterIdLst>
  <p:sldIdLst>
    <p:sldId id="256" r:id="rId2"/>
    <p:sldId id="257" r:id="rId3"/>
    <p:sldId id="258" r:id="rId4"/>
  </p:sldIdLst>
  <p:sldSz cx="7556500" cy="10693400"/>
  <p:notesSz cx="7556500" cy="10693400"/>
  <p:defaultTextStyle>
    <a:defPPr>
      <a:defRPr lang="de-DE"/>
    </a:defPPr>
    <a:lvl1pPr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248" autoAdjust="0"/>
    <p:restoredTop sz="94434" autoAdjust="0"/>
  </p:normalViewPr>
  <p:slideViewPr>
    <p:cSldViewPr>
      <p:cViewPr>
        <p:scale>
          <a:sx n="60" d="100"/>
          <a:sy n="60" d="100"/>
        </p:scale>
        <p:origin x="2238" y="-63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541210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otes Placeholde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dirty="0"/>
          </a:p>
        </p:txBody>
      </p:sp>
    </p:spTree>
    <p:extLst>
      <p:ext uri="{BB962C8B-B14F-4D97-AF65-F5344CB8AC3E}">
        <p14:creationId xmlns:p14="http://schemas.microsoft.com/office/powerpoint/2010/main" val="3302117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otes Placeholde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dirty="0"/>
          </a:p>
        </p:txBody>
      </p:sp>
    </p:spTree>
    <p:extLst>
      <p:ext uri="{BB962C8B-B14F-4D97-AF65-F5344CB8AC3E}">
        <p14:creationId xmlns:p14="http://schemas.microsoft.com/office/powerpoint/2010/main" val="2206593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567213" y="3314954"/>
            <a:ext cx="6428422" cy="2245613"/>
          </a:xfrm>
          <a:prstGeom prst="rect">
            <a:avLst/>
          </a:prstGeom>
        </p:spPr>
        <p:txBody>
          <a:bodyPr/>
          <a:lstStyle>
            <a:lvl1pPr>
              <a:defRPr/>
            </a:lvl1pPr>
          </a:lstStyle>
          <a:p>
            <a:endParaRPr/>
          </a:p>
        </p:txBody>
      </p:sp>
      <p:sp>
        <p:nvSpPr>
          <p:cNvPr id="3" name="Holder 3"/>
          <p:cNvSpPr>
            <a:spLocks noGrp="1"/>
          </p:cNvSpPr>
          <p:nvPr>
            <p:ph type="subTitle" idx="4"/>
          </p:nvPr>
        </p:nvSpPr>
        <p:spPr>
          <a:xfrm>
            <a:off x="1134427" y="5988304"/>
            <a:ext cx="5293994" cy="2673350"/>
          </a:xfrm>
          <a:prstGeom prst="rect">
            <a:avLst/>
          </a:prstGeom>
        </p:spPr>
        <p:txBody>
          <a:bodyPr/>
          <a:lstStyle>
            <a:lvl1pPr>
              <a:defRPr/>
            </a:lvl1pPr>
          </a:lstStyle>
          <a:p>
            <a:endParaRPr/>
          </a:p>
        </p:txBody>
      </p:sp>
      <p:sp>
        <p:nvSpPr>
          <p:cNvPr id="4" name="Holder 4"/>
          <p:cNvSpPr>
            <a:spLocks noGrp="1"/>
          </p:cNvSpPr>
          <p:nvPr>
            <p:ph type="ftr" sz="quarter" idx="10"/>
          </p:nvPr>
        </p:nvSpPr>
        <p:spPr/>
        <p:txBody>
          <a:bodyPr/>
          <a:lstStyle>
            <a:lvl1pPr>
              <a:defRPr/>
            </a:lvl1pPr>
          </a:lstStyle>
          <a:p>
            <a:pPr>
              <a:defRPr/>
            </a:pPr>
            <a:endParaRPr/>
          </a:p>
        </p:txBody>
      </p:sp>
      <p:sp>
        <p:nvSpPr>
          <p:cNvPr id="5" name="Holder 5"/>
          <p:cNvSpPr>
            <a:spLocks noGrp="1"/>
          </p:cNvSpPr>
          <p:nvPr>
            <p:ph type="dt" sz="half" idx="11"/>
          </p:nvPr>
        </p:nvSpPr>
        <p:spPr/>
        <p:txBody>
          <a:bodyPr/>
          <a:lstStyle>
            <a:lvl1pPr>
              <a:defRPr/>
            </a:lvl1pPr>
          </a:lstStyle>
          <a:p>
            <a:pPr>
              <a:defRPr/>
            </a:pPr>
            <a:fld id="{468EE09C-BE20-435B-8912-7B2E1BC452B4}" type="datetimeFigureOut">
              <a:rPr lang="en-US"/>
              <a:pPr>
                <a:defRPr/>
              </a:pPr>
              <a:t>11/18/2022</a:t>
            </a:fld>
            <a:endParaRPr lang="en-US"/>
          </a:p>
        </p:txBody>
      </p:sp>
      <p:sp>
        <p:nvSpPr>
          <p:cNvPr id="6" name="Holder 6"/>
          <p:cNvSpPr>
            <a:spLocks noGrp="1"/>
          </p:cNvSpPr>
          <p:nvPr>
            <p:ph type="sldNum" sz="quarter" idx="12"/>
          </p:nvPr>
        </p:nvSpPr>
        <p:spPr/>
        <p:txBody>
          <a:bodyPr/>
          <a:lstStyle>
            <a:lvl1pPr>
              <a:defRPr/>
            </a:lvl1pPr>
          </a:lstStyle>
          <a:p>
            <a:fld id="{DE59533B-4B4F-4F49-B352-F8B92C7E1067}" type="slidenum">
              <a:rPr lang="en-US" altLang="en-US"/>
              <a:pPr/>
              <a:t>‹#›</a:t>
            </a:fld>
            <a:endParaRPr lang="en-US" altLang="en-US"/>
          </a:p>
        </p:txBody>
      </p:sp>
    </p:spTree>
    <p:extLst>
      <p:ext uri="{BB962C8B-B14F-4D97-AF65-F5344CB8AC3E}">
        <p14:creationId xmlns:p14="http://schemas.microsoft.com/office/powerpoint/2010/main" val="426045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sz="4800" b="1" i="0">
                <a:solidFill>
                  <a:srgbClr val="E2E3E3"/>
                </a:solidFill>
                <a:latin typeface="Berlin Sans FB Demi"/>
                <a:cs typeface="Berlin Sans FB Demi"/>
              </a:defRPr>
            </a:lvl1pPr>
          </a:lstStyle>
          <a:p>
            <a:endParaRPr/>
          </a:p>
        </p:txBody>
      </p:sp>
      <p:sp>
        <p:nvSpPr>
          <p:cNvPr id="3" name="Holder 3"/>
          <p:cNvSpPr>
            <a:spLocks noGrp="1"/>
          </p:cNvSpPr>
          <p:nvPr>
            <p:ph type="body" idx="1"/>
          </p:nvPr>
        </p:nvSpPr>
        <p:spPr/>
        <p:txBody>
          <a:bodyPr/>
          <a:lstStyle>
            <a:lvl1pPr>
              <a:defRPr/>
            </a:lvl1pPr>
          </a:lstStyle>
          <a:p>
            <a:endParaRPr/>
          </a:p>
        </p:txBody>
      </p:sp>
      <p:sp>
        <p:nvSpPr>
          <p:cNvPr id="4" name="Holder 4"/>
          <p:cNvSpPr>
            <a:spLocks noGrp="1"/>
          </p:cNvSpPr>
          <p:nvPr>
            <p:ph type="ftr" sz="quarter" idx="10"/>
          </p:nvPr>
        </p:nvSpPr>
        <p:spPr/>
        <p:txBody>
          <a:bodyPr/>
          <a:lstStyle>
            <a:lvl1pPr>
              <a:defRPr/>
            </a:lvl1pPr>
          </a:lstStyle>
          <a:p>
            <a:pPr>
              <a:defRPr/>
            </a:pPr>
            <a:endParaRPr/>
          </a:p>
        </p:txBody>
      </p:sp>
      <p:sp>
        <p:nvSpPr>
          <p:cNvPr id="5" name="Holder 5"/>
          <p:cNvSpPr>
            <a:spLocks noGrp="1"/>
          </p:cNvSpPr>
          <p:nvPr>
            <p:ph type="dt" sz="half" idx="11"/>
          </p:nvPr>
        </p:nvSpPr>
        <p:spPr/>
        <p:txBody>
          <a:bodyPr/>
          <a:lstStyle>
            <a:lvl1pPr>
              <a:defRPr/>
            </a:lvl1pPr>
          </a:lstStyle>
          <a:p>
            <a:pPr>
              <a:defRPr/>
            </a:pPr>
            <a:fld id="{EE74F037-21D3-4805-8220-08ED6A6C1074}" type="datetimeFigureOut">
              <a:rPr lang="en-US"/>
              <a:pPr>
                <a:defRPr/>
              </a:pPr>
              <a:t>11/18/2022</a:t>
            </a:fld>
            <a:endParaRPr lang="en-US"/>
          </a:p>
        </p:txBody>
      </p:sp>
      <p:sp>
        <p:nvSpPr>
          <p:cNvPr id="6" name="Holder 6"/>
          <p:cNvSpPr>
            <a:spLocks noGrp="1"/>
          </p:cNvSpPr>
          <p:nvPr>
            <p:ph type="sldNum" sz="quarter" idx="12"/>
          </p:nvPr>
        </p:nvSpPr>
        <p:spPr/>
        <p:txBody>
          <a:bodyPr/>
          <a:lstStyle>
            <a:lvl1pPr>
              <a:defRPr/>
            </a:lvl1pPr>
          </a:lstStyle>
          <a:p>
            <a:fld id="{488C0E8A-9B60-4F0A-8A07-F9FEF47BF1B3}" type="slidenum">
              <a:rPr lang="en-US" altLang="en-US"/>
              <a:pPr/>
              <a:t>‹#›</a:t>
            </a:fld>
            <a:endParaRPr lang="en-US" altLang="en-US"/>
          </a:p>
        </p:txBody>
      </p:sp>
    </p:spTree>
    <p:extLst>
      <p:ext uri="{BB962C8B-B14F-4D97-AF65-F5344CB8AC3E}">
        <p14:creationId xmlns:p14="http://schemas.microsoft.com/office/powerpoint/2010/main" val="856266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sz="4800" b="1" i="0">
                <a:solidFill>
                  <a:srgbClr val="E2E3E3"/>
                </a:solidFill>
                <a:latin typeface="Berlin Sans FB Demi"/>
                <a:cs typeface="Berlin Sans FB Demi"/>
              </a:defRPr>
            </a:lvl1pPr>
          </a:lstStyle>
          <a:p>
            <a:endParaRPr/>
          </a:p>
        </p:txBody>
      </p:sp>
      <p:sp>
        <p:nvSpPr>
          <p:cNvPr id="3" name="Holder 3"/>
          <p:cNvSpPr>
            <a:spLocks noGrp="1"/>
          </p:cNvSpPr>
          <p:nvPr>
            <p:ph sz="half" idx="2"/>
          </p:nvPr>
        </p:nvSpPr>
        <p:spPr>
          <a:xfrm>
            <a:off x="378142" y="2459482"/>
            <a:ext cx="3289839" cy="7057644"/>
          </a:xfrm>
          <a:prstGeom prst="rect">
            <a:avLst/>
          </a:prstGeom>
        </p:spPr>
        <p:txBody>
          <a:bodyPr/>
          <a:lstStyle>
            <a:lvl1pPr>
              <a:defRPr/>
            </a:lvl1pPr>
          </a:lstStyle>
          <a:p>
            <a:endParaRPr/>
          </a:p>
        </p:txBody>
      </p:sp>
      <p:sp>
        <p:nvSpPr>
          <p:cNvPr id="4" name="Holder 4"/>
          <p:cNvSpPr>
            <a:spLocks noGrp="1"/>
          </p:cNvSpPr>
          <p:nvPr>
            <p:ph sz="half" idx="3"/>
          </p:nvPr>
        </p:nvSpPr>
        <p:spPr>
          <a:xfrm>
            <a:off x="3894867" y="2459482"/>
            <a:ext cx="3289839" cy="7057644"/>
          </a:xfrm>
          <a:prstGeom prst="rect">
            <a:avLst/>
          </a:prstGeom>
        </p:spPr>
        <p:txBody>
          <a:bodyPr/>
          <a:lstStyle>
            <a:lvl1pPr>
              <a:defRPr/>
            </a:lvl1pPr>
          </a:lstStyle>
          <a:p>
            <a:endParaRPr/>
          </a:p>
        </p:txBody>
      </p:sp>
      <p:sp>
        <p:nvSpPr>
          <p:cNvPr id="5" name="Holder 4"/>
          <p:cNvSpPr>
            <a:spLocks noGrp="1"/>
          </p:cNvSpPr>
          <p:nvPr>
            <p:ph type="ftr" sz="quarter" idx="10"/>
          </p:nvPr>
        </p:nvSpPr>
        <p:spPr/>
        <p:txBody>
          <a:bodyPr/>
          <a:lstStyle>
            <a:lvl1pPr>
              <a:defRPr/>
            </a:lvl1pPr>
          </a:lstStyle>
          <a:p>
            <a:pPr>
              <a:defRPr/>
            </a:pPr>
            <a:endParaRPr/>
          </a:p>
        </p:txBody>
      </p:sp>
      <p:sp>
        <p:nvSpPr>
          <p:cNvPr id="6" name="Holder 5"/>
          <p:cNvSpPr>
            <a:spLocks noGrp="1"/>
          </p:cNvSpPr>
          <p:nvPr>
            <p:ph type="dt" sz="half" idx="11"/>
          </p:nvPr>
        </p:nvSpPr>
        <p:spPr/>
        <p:txBody>
          <a:bodyPr/>
          <a:lstStyle>
            <a:lvl1pPr>
              <a:defRPr/>
            </a:lvl1pPr>
          </a:lstStyle>
          <a:p>
            <a:pPr>
              <a:defRPr/>
            </a:pPr>
            <a:fld id="{60BB2E8F-EF6E-458E-9AC3-45CEFA549378}" type="datetimeFigureOut">
              <a:rPr lang="en-US"/>
              <a:pPr>
                <a:defRPr/>
              </a:pPr>
              <a:t>11/18/2022</a:t>
            </a:fld>
            <a:endParaRPr lang="en-US"/>
          </a:p>
        </p:txBody>
      </p:sp>
      <p:sp>
        <p:nvSpPr>
          <p:cNvPr id="7" name="Holder 6"/>
          <p:cNvSpPr>
            <a:spLocks noGrp="1"/>
          </p:cNvSpPr>
          <p:nvPr>
            <p:ph type="sldNum" sz="quarter" idx="12"/>
          </p:nvPr>
        </p:nvSpPr>
        <p:spPr/>
        <p:txBody>
          <a:bodyPr/>
          <a:lstStyle>
            <a:lvl1pPr>
              <a:defRPr/>
            </a:lvl1pPr>
          </a:lstStyle>
          <a:p>
            <a:fld id="{365CC760-E73C-4697-A8BE-D4EE4FD30718}" type="slidenum">
              <a:rPr lang="en-US" altLang="en-US"/>
              <a:pPr/>
              <a:t>‹#›</a:t>
            </a:fld>
            <a:endParaRPr lang="en-US" altLang="en-US"/>
          </a:p>
        </p:txBody>
      </p:sp>
    </p:spTree>
    <p:extLst>
      <p:ext uri="{BB962C8B-B14F-4D97-AF65-F5344CB8AC3E}">
        <p14:creationId xmlns:p14="http://schemas.microsoft.com/office/powerpoint/2010/main" val="22668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sz="4800" b="1" i="0">
                <a:solidFill>
                  <a:srgbClr val="E2E3E3"/>
                </a:solidFill>
                <a:latin typeface="Berlin Sans FB Demi"/>
                <a:cs typeface="Berlin Sans FB Demi"/>
              </a:defRPr>
            </a:lvl1pPr>
          </a:lstStyle>
          <a:p>
            <a:endParaRPr/>
          </a:p>
        </p:txBody>
      </p:sp>
      <p:sp>
        <p:nvSpPr>
          <p:cNvPr id="3" name="Holder 4"/>
          <p:cNvSpPr>
            <a:spLocks noGrp="1"/>
          </p:cNvSpPr>
          <p:nvPr>
            <p:ph type="ftr" sz="quarter" idx="10"/>
          </p:nvPr>
        </p:nvSpPr>
        <p:spPr/>
        <p:txBody>
          <a:bodyPr/>
          <a:lstStyle>
            <a:lvl1pPr>
              <a:defRPr/>
            </a:lvl1pPr>
          </a:lstStyle>
          <a:p>
            <a:pPr>
              <a:defRPr/>
            </a:pPr>
            <a:endParaRPr/>
          </a:p>
        </p:txBody>
      </p:sp>
      <p:sp>
        <p:nvSpPr>
          <p:cNvPr id="4" name="Holder 5"/>
          <p:cNvSpPr>
            <a:spLocks noGrp="1"/>
          </p:cNvSpPr>
          <p:nvPr>
            <p:ph type="dt" sz="half" idx="11"/>
          </p:nvPr>
        </p:nvSpPr>
        <p:spPr/>
        <p:txBody>
          <a:bodyPr/>
          <a:lstStyle>
            <a:lvl1pPr>
              <a:defRPr/>
            </a:lvl1pPr>
          </a:lstStyle>
          <a:p>
            <a:pPr>
              <a:defRPr/>
            </a:pPr>
            <a:fld id="{9A5CBC49-94C6-4517-8B97-91ED80685D17}" type="datetimeFigureOut">
              <a:rPr lang="en-US"/>
              <a:pPr>
                <a:defRPr/>
              </a:pPr>
              <a:t>11/18/2022</a:t>
            </a:fld>
            <a:endParaRPr lang="en-US"/>
          </a:p>
        </p:txBody>
      </p:sp>
      <p:sp>
        <p:nvSpPr>
          <p:cNvPr id="5" name="Holder 6"/>
          <p:cNvSpPr>
            <a:spLocks noGrp="1"/>
          </p:cNvSpPr>
          <p:nvPr>
            <p:ph type="sldNum" sz="quarter" idx="12"/>
          </p:nvPr>
        </p:nvSpPr>
        <p:spPr/>
        <p:txBody>
          <a:bodyPr/>
          <a:lstStyle>
            <a:lvl1pPr>
              <a:defRPr/>
            </a:lvl1pPr>
          </a:lstStyle>
          <a:p>
            <a:fld id="{BA994FBE-915B-4F48-B407-A7E08491C906}" type="slidenum">
              <a:rPr lang="en-US" altLang="en-US"/>
              <a:pPr/>
              <a:t>‹#›</a:t>
            </a:fld>
            <a:endParaRPr lang="en-US" altLang="en-US"/>
          </a:p>
        </p:txBody>
      </p:sp>
    </p:spTree>
    <p:extLst>
      <p:ext uri="{BB962C8B-B14F-4D97-AF65-F5344CB8AC3E}">
        <p14:creationId xmlns:p14="http://schemas.microsoft.com/office/powerpoint/2010/main" val="395784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4"/>
          <p:cNvSpPr>
            <a:spLocks noGrp="1"/>
          </p:cNvSpPr>
          <p:nvPr>
            <p:ph type="ftr" sz="quarter" idx="10"/>
          </p:nvPr>
        </p:nvSpPr>
        <p:spPr/>
        <p:txBody>
          <a:bodyPr/>
          <a:lstStyle>
            <a:lvl1pPr>
              <a:defRPr/>
            </a:lvl1pPr>
          </a:lstStyle>
          <a:p>
            <a:pPr>
              <a:defRPr/>
            </a:pPr>
            <a:endParaRPr/>
          </a:p>
        </p:txBody>
      </p:sp>
      <p:sp>
        <p:nvSpPr>
          <p:cNvPr id="3" name="Holder 5"/>
          <p:cNvSpPr>
            <a:spLocks noGrp="1"/>
          </p:cNvSpPr>
          <p:nvPr>
            <p:ph type="dt" sz="half" idx="11"/>
          </p:nvPr>
        </p:nvSpPr>
        <p:spPr/>
        <p:txBody>
          <a:bodyPr/>
          <a:lstStyle>
            <a:lvl1pPr>
              <a:defRPr/>
            </a:lvl1pPr>
          </a:lstStyle>
          <a:p>
            <a:pPr>
              <a:defRPr/>
            </a:pPr>
            <a:fld id="{2BC14159-4C64-405B-987B-13907CE05963}" type="datetimeFigureOut">
              <a:rPr lang="en-US"/>
              <a:pPr>
                <a:defRPr/>
              </a:pPr>
              <a:t>11/18/2022</a:t>
            </a:fld>
            <a:endParaRPr lang="en-US"/>
          </a:p>
        </p:txBody>
      </p:sp>
      <p:sp>
        <p:nvSpPr>
          <p:cNvPr id="4" name="Holder 6"/>
          <p:cNvSpPr>
            <a:spLocks noGrp="1"/>
          </p:cNvSpPr>
          <p:nvPr>
            <p:ph type="sldNum" sz="quarter" idx="12"/>
          </p:nvPr>
        </p:nvSpPr>
        <p:spPr/>
        <p:txBody>
          <a:bodyPr/>
          <a:lstStyle>
            <a:lvl1pPr>
              <a:defRPr/>
            </a:lvl1pPr>
          </a:lstStyle>
          <a:p>
            <a:fld id="{1EC9D80C-E5D3-4466-86EA-829201CD58D6}" type="slidenum">
              <a:rPr lang="en-US" altLang="en-US"/>
              <a:pPr/>
              <a:t>‹#›</a:t>
            </a:fld>
            <a:endParaRPr lang="en-US" altLang="en-US"/>
          </a:p>
        </p:txBody>
      </p:sp>
    </p:spTree>
    <p:extLst>
      <p:ext uri="{BB962C8B-B14F-4D97-AF65-F5344CB8AC3E}">
        <p14:creationId xmlns:p14="http://schemas.microsoft.com/office/powerpoint/2010/main" val="26181800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Holder 2"/>
          <p:cNvSpPr>
            <a:spLocks noGrp="1"/>
          </p:cNvSpPr>
          <p:nvPr>
            <p:ph type="title"/>
          </p:nvPr>
        </p:nvSpPr>
        <p:spPr bwMode="auto">
          <a:xfrm>
            <a:off x="2192338" y="1208088"/>
            <a:ext cx="317817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1027" name="Holder 3"/>
          <p:cNvSpPr>
            <a:spLocks noGrp="1"/>
          </p:cNvSpPr>
          <p:nvPr>
            <p:ph type="body" idx="1"/>
          </p:nvPr>
        </p:nvSpPr>
        <p:spPr bwMode="auto">
          <a:xfrm>
            <a:off x="377825" y="2459038"/>
            <a:ext cx="6807200" cy="705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4" name="Holder 4"/>
          <p:cNvSpPr>
            <a:spLocks noGrp="1"/>
          </p:cNvSpPr>
          <p:nvPr>
            <p:ph type="ftr" sz="quarter" idx="5"/>
          </p:nvPr>
        </p:nvSpPr>
        <p:spPr>
          <a:xfrm>
            <a:off x="2571750" y="9944100"/>
            <a:ext cx="2419350" cy="534988"/>
          </a:xfrm>
          <a:prstGeom prst="rect">
            <a:avLst/>
          </a:prstGeom>
        </p:spPr>
        <p:txBody>
          <a:bodyPr wrap="square" lIns="0" tIns="0" rIns="0" bIns="0">
            <a:spAutoFit/>
          </a:bodyPr>
          <a:lstStyle>
            <a:lvl1pPr algn="ctr" fontAlgn="auto">
              <a:spcBef>
                <a:spcPts val="0"/>
              </a:spcBef>
              <a:spcAft>
                <a:spcPts val="0"/>
              </a:spcAft>
              <a:defRPr>
                <a:solidFill>
                  <a:schemeClr val="tx1">
                    <a:tint val="75000"/>
                  </a:schemeClr>
                </a:solidFill>
                <a:latin typeface="+mn-lt"/>
                <a:cs typeface="+mn-cs"/>
              </a:defRPr>
            </a:lvl1pPr>
          </a:lstStyle>
          <a:p>
            <a:pPr>
              <a:defRPr/>
            </a:pPr>
            <a:endParaRPr/>
          </a:p>
        </p:txBody>
      </p:sp>
      <p:sp>
        <p:nvSpPr>
          <p:cNvPr id="5" name="Holder 5"/>
          <p:cNvSpPr>
            <a:spLocks noGrp="1"/>
          </p:cNvSpPr>
          <p:nvPr>
            <p:ph type="dt" sz="half" idx="6"/>
          </p:nvPr>
        </p:nvSpPr>
        <p:spPr>
          <a:xfrm>
            <a:off x="377825" y="9944100"/>
            <a:ext cx="1739900" cy="534988"/>
          </a:xfrm>
          <a:prstGeom prst="rect">
            <a:avLst/>
          </a:prstGeom>
        </p:spPr>
        <p:txBody>
          <a:bodyPr wrap="square" lIns="0" tIns="0" rIns="0" bIns="0">
            <a:spAutoFit/>
          </a:bodyPr>
          <a:lstStyle>
            <a:lvl1pPr algn="l" fontAlgn="auto">
              <a:spcBef>
                <a:spcPts val="0"/>
              </a:spcBef>
              <a:spcAft>
                <a:spcPts val="0"/>
              </a:spcAft>
              <a:defRPr>
                <a:solidFill>
                  <a:schemeClr val="tx1">
                    <a:tint val="75000"/>
                  </a:schemeClr>
                </a:solidFill>
                <a:latin typeface="+mn-lt"/>
                <a:cs typeface="+mn-cs"/>
              </a:defRPr>
            </a:lvl1pPr>
          </a:lstStyle>
          <a:p>
            <a:pPr>
              <a:defRPr/>
            </a:pPr>
            <a:fld id="{707CE178-0D30-465A-9774-14A6CD1DE85C}" type="datetimeFigureOut">
              <a:rPr lang="en-US"/>
              <a:pPr>
                <a:defRPr/>
              </a:pPr>
              <a:t>11/18/2022</a:t>
            </a:fld>
            <a:endParaRPr lang="en-US"/>
          </a:p>
        </p:txBody>
      </p:sp>
      <p:sp>
        <p:nvSpPr>
          <p:cNvPr id="6" name="Holder 6"/>
          <p:cNvSpPr>
            <a:spLocks noGrp="1"/>
          </p:cNvSpPr>
          <p:nvPr>
            <p:ph type="sldNum" sz="quarter" idx="7"/>
          </p:nvPr>
        </p:nvSpPr>
        <p:spPr>
          <a:xfrm>
            <a:off x="5445125" y="9944100"/>
            <a:ext cx="1739900" cy="534988"/>
          </a:xfrm>
          <a:prstGeom prst="rect">
            <a:avLst/>
          </a:prstGeom>
        </p:spPr>
        <p:txBody>
          <a:bodyPr vert="horz" wrap="square" lIns="0" tIns="0" rIns="0" bIns="0" numCol="1" anchor="t" anchorCtr="0" compatLnSpc="1">
            <a:prstTxWarp prst="textNoShape">
              <a:avLst/>
            </a:prstTxWarp>
            <a:spAutoFit/>
          </a:bodyPr>
          <a:lstStyle>
            <a:lvl1pPr algn="r">
              <a:defRPr>
                <a:solidFill>
                  <a:srgbClr val="898989"/>
                </a:solidFill>
              </a:defRPr>
            </a:lvl1pPr>
          </a:lstStyle>
          <a:p>
            <a:fld id="{ADA90DD9-39EA-4DC9-B372-87944BBD899C}"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ctr" rtl="0" eaLnBrk="0" fontAlgn="base" hangingPunct="0">
        <a:spcBef>
          <a:spcPct val="0"/>
        </a:spcBef>
        <a:spcAft>
          <a:spcPct val="0"/>
        </a:spcAft>
        <a:defRPr>
          <a:solidFill>
            <a:schemeClr val="tx2"/>
          </a:solidFill>
          <a:latin typeface="+mj-lt"/>
          <a:ea typeface="+mj-ea"/>
          <a:cs typeface="+mj-cs"/>
        </a:defRPr>
      </a:lvl1pPr>
      <a:lvl2pPr algn="ctr" rtl="0" eaLnBrk="0" fontAlgn="base" hangingPunct="0">
        <a:spcBef>
          <a:spcPct val="0"/>
        </a:spcBef>
        <a:spcAft>
          <a:spcPct val="0"/>
        </a:spcAft>
        <a:defRPr>
          <a:solidFill>
            <a:schemeClr val="tx2"/>
          </a:solidFill>
          <a:latin typeface="Calibri" panose="020F0502020204030204" pitchFamily="34" charset="0"/>
        </a:defRPr>
      </a:lvl2pPr>
      <a:lvl3pPr algn="ctr" rtl="0" eaLnBrk="0" fontAlgn="base" hangingPunct="0">
        <a:spcBef>
          <a:spcPct val="0"/>
        </a:spcBef>
        <a:spcAft>
          <a:spcPct val="0"/>
        </a:spcAft>
        <a:defRPr>
          <a:solidFill>
            <a:schemeClr val="tx2"/>
          </a:solidFill>
          <a:latin typeface="Calibri" panose="020F0502020204030204" pitchFamily="34" charset="0"/>
        </a:defRPr>
      </a:lvl3pPr>
      <a:lvl4pPr algn="ctr" rtl="0" eaLnBrk="0" fontAlgn="base" hangingPunct="0">
        <a:spcBef>
          <a:spcPct val="0"/>
        </a:spcBef>
        <a:spcAft>
          <a:spcPct val="0"/>
        </a:spcAft>
        <a:defRPr>
          <a:solidFill>
            <a:schemeClr val="tx2"/>
          </a:solidFill>
          <a:latin typeface="Calibri" panose="020F0502020204030204" pitchFamily="34" charset="0"/>
        </a:defRPr>
      </a:lvl4pPr>
      <a:lvl5pPr algn="ctr" rtl="0" eaLnBrk="0" fontAlgn="base" hangingPunct="0">
        <a:spcBef>
          <a:spcPct val="0"/>
        </a:spcBef>
        <a:spcAft>
          <a:spcPct val="0"/>
        </a:spcAft>
        <a:defRPr>
          <a:solidFill>
            <a:schemeClr val="tx2"/>
          </a:solidFill>
          <a:latin typeface="Calibri" panose="020F0502020204030204" pitchFamily="34" charset="0"/>
        </a:defRPr>
      </a:lvl5pPr>
      <a:lvl6pPr marL="457200" algn="ctr" rtl="0" eaLnBrk="0" fontAlgn="base" hangingPunct="0">
        <a:spcBef>
          <a:spcPct val="0"/>
        </a:spcBef>
        <a:spcAft>
          <a:spcPct val="0"/>
        </a:spcAft>
        <a:defRPr>
          <a:solidFill>
            <a:schemeClr val="tx2"/>
          </a:solidFill>
          <a:latin typeface="Calibri" panose="020F0502020204030204" pitchFamily="34" charset="0"/>
        </a:defRPr>
      </a:lvl6pPr>
      <a:lvl7pPr marL="914400" algn="ctr" rtl="0" eaLnBrk="0" fontAlgn="base" hangingPunct="0">
        <a:spcBef>
          <a:spcPct val="0"/>
        </a:spcBef>
        <a:spcAft>
          <a:spcPct val="0"/>
        </a:spcAft>
        <a:defRPr>
          <a:solidFill>
            <a:schemeClr val="tx2"/>
          </a:solidFill>
          <a:latin typeface="Calibri" panose="020F0502020204030204" pitchFamily="34" charset="0"/>
        </a:defRPr>
      </a:lvl7pPr>
      <a:lvl8pPr marL="1371600" algn="ctr" rtl="0" eaLnBrk="0" fontAlgn="base" hangingPunct="0">
        <a:spcBef>
          <a:spcPct val="0"/>
        </a:spcBef>
        <a:spcAft>
          <a:spcPct val="0"/>
        </a:spcAft>
        <a:defRPr>
          <a:solidFill>
            <a:schemeClr val="tx2"/>
          </a:solidFill>
          <a:latin typeface="Calibri" panose="020F0502020204030204" pitchFamily="34" charset="0"/>
        </a:defRPr>
      </a:lvl8pPr>
      <a:lvl9pPr marL="1828800" algn="ctr" rtl="0" eaLnBrk="0" fontAlgn="base" hangingPunct="0">
        <a:spcBef>
          <a:spcPct val="0"/>
        </a:spcBef>
        <a:spcAft>
          <a:spcPct val="0"/>
        </a:spcAft>
        <a:defRPr>
          <a:solidFill>
            <a:schemeClr val="tx2"/>
          </a:solidFill>
          <a:latin typeface="Calibri" panose="020F0502020204030204" pitchFamily="34" charset="0"/>
        </a:defRPr>
      </a:lvl9pPr>
    </p:titleStyle>
    <p:bodyStyle>
      <a:lvl1pPr algn="l" rtl="0" eaLnBrk="0" fontAlgn="base" hangingPunct="0">
        <a:spcBef>
          <a:spcPct val="20000"/>
        </a:spcBef>
        <a:spcAft>
          <a:spcPct val="0"/>
        </a:spcAft>
        <a:defRPr>
          <a:solidFill>
            <a:schemeClr val="tx1"/>
          </a:solidFill>
          <a:latin typeface="+mn-lt"/>
          <a:ea typeface="+mn-ea"/>
          <a:cs typeface="+mn-cs"/>
        </a:defRPr>
      </a:lvl1pPr>
      <a:lvl2pPr marL="457200" algn="l" rtl="0" eaLnBrk="0" fontAlgn="base" hangingPunct="0">
        <a:spcBef>
          <a:spcPct val="20000"/>
        </a:spcBef>
        <a:spcAft>
          <a:spcPct val="0"/>
        </a:spcAft>
        <a:defRPr>
          <a:solidFill>
            <a:schemeClr val="tx1"/>
          </a:solidFill>
          <a:latin typeface="+mn-lt"/>
          <a:ea typeface="+mn-ea"/>
          <a:cs typeface="+mn-cs"/>
        </a:defRPr>
      </a:lvl2pPr>
      <a:lvl3pPr marL="914400" algn="l" rtl="0" eaLnBrk="0" fontAlgn="base" hangingPunct="0">
        <a:spcBef>
          <a:spcPct val="20000"/>
        </a:spcBef>
        <a:spcAft>
          <a:spcPct val="0"/>
        </a:spcAft>
        <a:defRPr>
          <a:solidFill>
            <a:schemeClr val="tx1"/>
          </a:solidFill>
          <a:latin typeface="+mn-lt"/>
          <a:ea typeface="+mn-ea"/>
          <a:cs typeface="+mn-cs"/>
        </a:defRPr>
      </a:lvl3pPr>
      <a:lvl4pPr marL="1371600" algn="l" rtl="0" eaLnBrk="0" fontAlgn="base" hangingPunct="0">
        <a:spcBef>
          <a:spcPct val="20000"/>
        </a:spcBef>
        <a:spcAft>
          <a:spcPct val="0"/>
        </a:spcAft>
        <a:defRPr>
          <a:solidFill>
            <a:schemeClr val="tx1"/>
          </a:solidFill>
          <a:latin typeface="+mn-lt"/>
          <a:ea typeface="+mn-ea"/>
          <a:cs typeface="+mn-cs"/>
        </a:defRPr>
      </a:lvl4pPr>
      <a:lvl5pPr marL="1828800" algn="l" rtl="0" eaLnBrk="0" fontAlgn="base" hangingPunct="0">
        <a:spcBef>
          <a:spcPct val="20000"/>
        </a:spcBef>
        <a:spcAft>
          <a:spcPct val="0"/>
        </a:spcAft>
        <a:defRPr>
          <a:solidFill>
            <a:schemeClr val="tx1"/>
          </a:solidFill>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050" name="object 2"/>
          <p:cNvSpPr txBox="1">
            <a:spLocks noChangeArrowheads="1"/>
          </p:cNvSpPr>
          <p:nvPr/>
        </p:nvSpPr>
        <p:spPr bwMode="auto">
          <a:xfrm>
            <a:off x="2178050" y="0"/>
            <a:ext cx="538321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marL="9144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r>
              <a:rPr lang="en-US" altLang="en-US" sz="1100">
                <a:cs typeface="Calibri" panose="020F0502020204030204" pitchFamily="34" charset="0"/>
              </a:rPr>
              <a:t>v</a:t>
            </a:r>
          </a:p>
        </p:txBody>
      </p:sp>
      <p:sp>
        <p:nvSpPr>
          <p:cNvPr id="22" name="object 22"/>
          <p:cNvSpPr txBox="1">
            <a:spLocks noGrp="1"/>
          </p:cNvSpPr>
          <p:nvPr>
            <p:ph type="title"/>
          </p:nvPr>
        </p:nvSpPr>
        <p:spPr>
          <a:xfrm>
            <a:off x="1535567" y="1348032"/>
            <a:ext cx="4007639" cy="1231106"/>
          </a:xfrm>
        </p:spPr>
        <p:txBody>
          <a:bodyPr/>
          <a:lstStyle/>
          <a:p>
            <a:pPr marL="12700" indent="576263" eaLnBrk="1" hangingPunct="1">
              <a:lnSpc>
                <a:spcPts val="4800"/>
              </a:lnSpc>
            </a:pPr>
            <a:r>
              <a:rPr lang="en-US" altLang="en-US" sz="4400" dirty="0">
                <a:solidFill>
                  <a:schemeClr val="bg1"/>
                </a:solidFill>
                <a:latin typeface="Berlin Sans FB Demi" panose="020E0802020502020306" pitchFamily="34" charset="0"/>
                <a:ea typeface="Berlin Sans FB Demi" panose="020E0802020502020306" pitchFamily="34" charset="0"/>
                <a:cs typeface="Berlin Sans FB Demi" panose="020E0802020502020306" pitchFamily="34" charset="0"/>
              </a:rPr>
              <a:t>Hotel Trinity</a:t>
            </a:r>
            <a:br>
              <a:rPr lang="en-US" altLang="en-US" sz="4400" dirty="0">
                <a:solidFill>
                  <a:schemeClr val="bg1"/>
                </a:solidFill>
                <a:latin typeface="Berlin Sans FB Demi" panose="020E0802020502020306" pitchFamily="34" charset="0"/>
                <a:ea typeface="Berlin Sans FB Demi" panose="020E0802020502020306" pitchFamily="34" charset="0"/>
                <a:cs typeface="Berlin Sans FB Demi" panose="020E0802020502020306" pitchFamily="34" charset="0"/>
              </a:rPr>
            </a:br>
            <a:r>
              <a:rPr lang="en-US" altLang="en-US" sz="4400" dirty="0">
                <a:solidFill>
                  <a:schemeClr val="bg1"/>
                </a:solidFill>
                <a:latin typeface="Berlin Sans FB Demi" panose="020E0802020502020306" pitchFamily="34" charset="0"/>
                <a:ea typeface="Berlin Sans FB Demi" panose="020E0802020502020306" pitchFamily="34" charset="0"/>
                <a:cs typeface="Berlin Sans FB Demi" panose="020E0802020502020306" pitchFamily="34" charset="0"/>
              </a:rPr>
              <a:t>   </a:t>
            </a:r>
            <a:r>
              <a:rPr lang="en-US" altLang="en-US" sz="3600" dirty="0">
                <a:solidFill>
                  <a:schemeClr val="bg1"/>
                </a:solidFill>
                <a:latin typeface="Berlin Sans FB Demi" panose="020E0802020502020306" pitchFamily="34" charset="0"/>
                <a:ea typeface="Berlin Sans FB Demi" panose="020E0802020502020306" pitchFamily="34" charset="0"/>
                <a:cs typeface="Berlin Sans FB Demi" panose="020E0802020502020306" pitchFamily="34" charset="0"/>
              </a:rPr>
              <a:t>Christmas Special </a:t>
            </a:r>
          </a:p>
        </p:txBody>
      </p:sp>
      <p:sp>
        <p:nvSpPr>
          <p:cNvPr id="24" name="object 24"/>
          <p:cNvSpPr txBox="1"/>
          <p:nvPr/>
        </p:nvSpPr>
        <p:spPr>
          <a:xfrm>
            <a:off x="4354322" y="4971909"/>
            <a:ext cx="1930400" cy="1774845"/>
          </a:xfrm>
          <a:prstGeom prst="rect">
            <a:avLst/>
          </a:prstGeom>
        </p:spPr>
        <p:txBody>
          <a:bodyPr lIns="0" tIns="0" rIns="0" bIns="0">
            <a:spAutoFit/>
          </a:bodyPr>
          <a:lstStyle/>
          <a:p>
            <a:pPr marL="17145" fontAlgn="auto">
              <a:spcBef>
                <a:spcPts val="0"/>
              </a:spcBef>
              <a:spcAft>
                <a:spcPts val="0"/>
              </a:spcAft>
              <a:defRPr/>
            </a:pPr>
            <a:r>
              <a:rPr lang="en-US" sz="2000" b="1" dirty="0">
                <a:solidFill>
                  <a:srgbClr val="FFFFFF"/>
                </a:solidFill>
                <a:latin typeface="Calibri"/>
                <a:cs typeface="Calibri"/>
              </a:rPr>
              <a:t>Desserts</a:t>
            </a:r>
            <a:endParaRPr sz="1350" dirty="0">
              <a:latin typeface="Calibri"/>
              <a:cs typeface="Calibri"/>
            </a:endParaRPr>
          </a:p>
          <a:p>
            <a:pPr marL="38100" fontAlgn="auto">
              <a:spcBef>
                <a:spcPts val="200"/>
              </a:spcBef>
              <a:spcAft>
                <a:spcPts val="0"/>
              </a:spcAft>
              <a:defRPr/>
            </a:pPr>
            <a:r>
              <a:rPr lang="en-US" sz="1050" b="1" spc="20" dirty="0">
                <a:solidFill>
                  <a:srgbClr val="FFFFFF"/>
                </a:solidFill>
                <a:latin typeface="Calibri Light"/>
                <a:cs typeface="Calibri Light"/>
              </a:rPr>
              <a:t>Tiramisu</a:t>
            </a:r>
          </a:p>
          <a:p>
            <a:pPr marL="38100" fontAlgn="auto">
              <a:spcBef>
                <a:spcPts val="200"/>
              </a:spcBef>
              <a:spcAft>
                <a:spcPts val="0"/>
              </a:spcAft>
              <a:defRPr/>
            </a:pPr>
            <a:r>
              <a:rPr lang="en-US" sz="800" spc="20" dirty="0">
                <a:solidFill>
                  <a:srgbClr val="FFFFFF"/>
                </a:solidFill>
                <a:latin typeface="Calibri Light"/>
                <a:cs typeface="Calibri Light"/>
              </a:rPr>
              <a:t>With double cream and coca powder</a:t>
            </a:r>
          </a:p>
          <a:p>
            <a:pPr marL="38100" fontAlgn="auto">
              <a:spcBef>
                <a:spcPts val="200"/>
              </a:spcBef>
              <a:spcAft>
                <a:spcPts val="0"/>
              </a:spcAft>
              <a:defRPr/>
            </a:pPr>
            <a:r>
              <a:rPr lang="en-US" sz="1050" b="1" spc="20" dirty="0">
                <a:solidFill>
                  <a:srgbClr val="FFFFFF"/>
                </a:solidFill>
                <a:latin typeface="Calibri Light"/>
                <a:cs typeface="Calibri Light"/>
              </a:rPr>
              <a:t>Panna Cotta </a:t>
            </a:r>
          </a:p>
          <a:p>
            <a:pPr marL="38100" fontAlgn="auto">
              <a:spcBef>
                <a:spcPts val="200"/>
              </a:spcBef>
              <a:spcAft>
                <a:spcPts val="0"/>
              </a:spcAft>
              <a:defRPr/>
            </a:pPr>
            <a:r>
              <a:rPr lang="en-US" sz="800" spc="20" dirty="0">
                <a:solidFill>
                  <a:srgbClr val="FFFFFF"/>
                </a:solidFill>
                <a:latin typeface="Calibri Light"/>
                <a:cs typeface="Calibri Light"/>
              </a:rPr>
              <a:t>A cold dessert made with double cream</a:t>
            </a:r>
          </a:p>
          <a:p>
            <a:pPr marL="38100" fontAlgn="auto">
              <a:spcBef>
                <a:spcPts val="200"/>
              </a:spcBef>
              <a:spcAft>
                <a:spcPts val="0"/>
              </a:spcAft>
              <a:defRPr/>
            </a:pPr>
            <a:r>
              <a:rPr lang="en-US" sz="1050" b="1" spc="20" dirty="0">
                <a:solidFill>
                  <a:srgbClr val="FFFFFF"/>
                </a:solidFill>
                <a:latin typeface="Calibri Light"/>
                <a:cs typeface="Calibri Light"/>
              </a:rPr>
              <a:t>Pistachio Gelato</a:t>
            </a:r>
          </a:p>
          <a:p>
            <a:pPr marL="38100" fontAlgn="auto">
              <a:spcBef>
                <a:spcPts val="200"/>
              </a:spcBef>
              <a:spcAft>
                <a:spcPts val="0"/>
              </a:spcAft>
              <a:defRPr/>
            </a:pPr>
            <a:r>
              <a:rPr lang="en-US" sz="800" spc="20" dirty="0">
                <a:solidFill>
                  <a:srgbClr val="FFFFFF"/>
                </a:solidFill>
                <a:latin typeface="Calibri Light"/>
                <a:cs typeface="Calibri Light"/>
              </a:rPr>
              <a:t>Phenomenal Creamy and Pistachio Flavored Italian Ice Cream</a:t>
            </a:r>
          </a:p>
          <a:p>
            <a:pPr marL="38100" fontAlgn="auto">
              <a:spcBef>
                <a:spcPts val="200"/>
              </a:spcBef>
              <a:spcAft>
                <a:spcPts val="0"/>
              </a:spcAft>
              <a:defRPr/>
            </a:pPr>
            <a:r>
              <a:rPr lang="en-US" sz="1050" b="1" spc="20" dirty="0">
                <a:solidFill>
                  <a:srgbClr val="FFFFFF"/>
                </a:solidFill>
                <a:latin typeface="Calibri Light"/>
                <a:cs typeface="Calibri Light"/>
              </a:rPr>
              <a:t>Gianduja Gelato</a:t>
            </a:r>
          </a:p>
          <a:p>
            <a:pPr marL="38100" fontAlgn="auto">
              <a:spcBef>
                <a:spcPts val="200"/>
              </a:spcBef>
              <a:spcAft>
                <a:spcPts val="0"/>
              </a:spcAft>
              <a:defRPr/>
            </a:pPr>
            <a:r>
              <a:rPr lang="en-US" sz="800" spc="20" dirty="0">
                <a:solidFill>
                  <a:srgbClr val="FFFFFF"/>
                </a:solidFill>
                <a:latin typeface="Calibri Light"/>
                <a:cs typeface="Calibri Light"/>
              </a:rPr>
              <a:t>Made with Roast and Milk Chocolate</a:t>
            </a:r>
            <a:endParaRPr sz="800" dirty="0">
              <a:latin typeface="Calibri Light"/>
              <a:cs typeface="Calibri Light"/>
            </a:endParaRPr>
          </a:p>
        </p:txBody>
      </p:sp>
      <p:sp>
        <p:nvSpPr>
          <p:cNvPr id="25" name="object 25"/>
          <p:cNvSpPr txBox="1"/>
          <p:nvPr/>
        </p:nvSpPr>
        <p:spPr>
          <a:xfrm>
            <a:off x="499278" y="8700067"/>
            <a:ext cx="1911350" cy="1677382"/>
          </a:xfrm>
          <a:prstGeom prst="rect">
            <a:avLst/>
          </a:prstGeom>
        </p:spPr>
        <p:txBody>
          <a:bodyPr lIns="0" tIns="0" rIns="0" bIns="0">
            <a:spAutoFit/>
          </a:bodyPr>
          <a:lstStyle/>
          <a:p>
            <a:pPr marL="27940" fontAlgn="auto">
              <a:spcBef>
                <a:spcPts val="0"/>
              </a:spcBef>
              <a:spcAft>
                <a:spcPts val="0"/>
              </a:spcAft>
              <a:defRPr/>
            </a:pPr>
            <a:r>
              <a:rPr lang="en-US" sz="2000" b="1" dirty="0">
                <a:solidFill>
                  <a:srgbClr val="FFFFFF"/>
                </a:solidFill>
                <a:latin typeface="Calibri"/>
                <a:cs typeface="Calibri"/>
              </a:rPr>
              <a:t>Grills</a:t>
            </a:r>
          </a:p>
          <a:p>
            <a:pPr marL="27940" fontAlgn="auto">
              <a:spcBef>
                <a:spcPts val="0"/>
              </a:spcBef>
              <a:spcAft>
                <a:spcPts val="0"/>
              </a:spcAft>
              <a:defRPr/>
            </a:pPr>
            <a:r>
              <a:rPr lang="en-US" sz="1400" b="1" dirty="0">
                <a:solidFill>
                  <a:srgbClr val="FFFFFF"/>
                </a:solidFill>
                <a:latin typeface="Calibri"/>
                <a:cs typeface="Calibri"/>
              </a:rPr>
              <a:t>Horseshoe Gammon</a:t>
            </a:r>
            <a:endParaRPr sz="1400" dirty="0">
              <a:latin typeface="Calibri"/>
              <a:cs typeface="Calibri"/>
            </a:endParaRPr>
          </a:p>
          <a:p>
            <a:pPr marL="18415" fontAlgn="auto">
              <a:spcBef>
                <a:spcPts val="310"/>
              </a:spcBef>
              <a:spcAft>
                <a:spcPts val="0"/>
              </a:spcAft>
              <a:defRPr/>
            </a:pPr>
            <a:r>
              <a:rPr lang="en-US" sz="800" spc="20" dirty="0">
                <a:solidFill>
                  <a:srgbClr val="FFFFFF"/>
                </a:solidFill>
                <a:latin typeface="Calibri Light"/>
                <a:cs typeface="Calibri Light"/>
              </a:rPr>
              <a:t>With chips, fried egg, and tomato</a:t>
            </a:r>
          </a:p>
          <a:p>
            <a:pPr marL="18415" fontAlgn="auto">
              <a:spcBef>
                <a:spcPts val="310"/>
              </a:spcBef>
              <a:spcAft>
                <a:spcPts val="0"/>
              </a:spcAft>
              <a:defRPr/>
            </a:pPr>
            <a:r>
              <a:rPr lang="en-US" sz="1400" b="1" spc="20" dirty="0">
                <a:solidFill>
                  <a:srgbClr val="FFFFFF"/>
                </a:solidFill>
                <a:latin typeface="Calibri Light"/>
                <a:cs typeface="Calibri Light"/>
              </a:rPr>
              <a:t>Sirloin Steak</a:t>
            </a:r>
            <a:endParaRPr lang="en-US" sz="1400" b="1" dirty="0">
              <a:latin typeface="Calibri Light"/>
              <a:cs typeface="Calibri Light"/>
            </a:endParaRPr>
          </a:p>
          <a:p>
            <a:pPr marL="18415" fontAlgn="auto">
              <a:spcBef>
                <a:spcPts val="310"/>
              </a:spcBef>
              <a:spcAft>
                <a:spcPts val="0"/>
              </a:spcAft>
              <a:defRPr/>
            </a:pPr>
            <a:r>
              <a:rPr lang="en-US" sz="800" spc="20" dirty="0">
                <a:solidFill>
                  <a:srgbClr val="FFFFFF"/>
                </a:solidFill>
                <a:latin typeface="Calibri Light"/>
                <a:cs typeface="Calibri Light"/>
              </a:rPr>
              <a:t>with chips, tomato, and onion rings</a:t>
            </a:r>
          </a:p>
          <a:p>
            <a:pPr marL="18415" fontAlgn="auto">
              <a:spcBef>
                <a:spcPts val="310"/>
              </a:spcBef>
              <a:spcAft>
                <a:spcPts val="0"/>
              </a:spcAft>
              <a:defRPr/>
            </a:pPr>
            <a:r>
              <a:rPr lang="en-US" sz="1400" b="1" spc="20" dirty="0">
                <a:solidFill>
                  <a:srgbClr val="FFFFFF"/>
                </a:solidFill>
                <a:latin typeface="Calibri Light"/>
                <a:cs typeface="Calibri Light"/>
              </a:rPr>
              <a:t>Sizzling Cajun Salmon</a:t>
            </a:r>
          </a:p>
          <a:p>
            <a:pPr marL="18415" fontAlgn="auto">
              <a:spcBef>
                <a:spcPts val="310"/>
              </a:spcBef>
              <a:spcAft>
                <a:spcPts val="0"/>
              </a:spcAft>
              <a:defRPr/>
            </a:pPr>
            <a:r>
              <a:rPr lang="en-US" sz="800" spc="20" dirty="0">
                <a:solidFill>
                  <a:srgbClr val="FFFFFF"/>
                </a:solidFill>
                <a:latin typeface="Calibri Light"/>
                <a:cs typeface="Calibri Light"/>
              </a:rPr>
              <a:t>With cheese, cheddar, and onion rings</a:t>
            </a:r>
          </a:p>
          <a:p>
            <a:pPr marL="18415" fontAlgn="auto">
              <a:spcBef>
                <a:spcPts val="310"/>
              </a:spcBef>
              <a:spcAft>
                <a:spcPts val="0"/>
              </a:spcAft>
              <a:defRPr/>
            </a:pPr>
            <a:endParaRPr lang="en-US" sz="800" spc="20" dirty="0">
              <a:solidFill>
                <a:srgbClr val="FFFFFF"/>
              </a:solidFill>
              <a:latin typeface="Calibri Light"/>
              <a:cs typeface="Calibri Light"/>
            </a:endParaRPr>
          </a:p>
        </p:txBody>
      </p:sp>
      <p:sp>
        <p:nvSpPr>
          <p:cNvPr id="29" name="object 29"/>
          <p:cNvSpPr txBox="1"/>
          <p:nvPr/>
        </p:nvSpPr>
        <p:spPr>
          <a:xfrm>
            <a:off x="4374682" y="8923983"/>
            <a:ext cx="1950433" cy="964367"/>
          </a:xfrm>
          <a:prstGeom prst="rect">
            <a:avLst/>
          </a:prstGeom>
        </p:spPr>
        <p:txBody>
          <a:bodyPr wrap="square" lIns="0" tIns="0" rIns="0" bIns="0">
            <a:spAutoFit/>
          </a:bodyPr>
          <a:lstStyle/>
          <a:p>
            <a:pPr marL="12700" fontAlgn="auto">
              <a:spcBef>
                <a:spcPts val="0"/>
              </a:spcBef>
              <a:spcAft>
                <a:spcPts val="0"/>
              </a:spcAft>
              <a:defRPr/>
            </a:pPr>
            <a:r>
              <a:rPr lang="en-US" b="1" spc="25" dirty="0">
                <a:solidFill>
                  <a:srgbClr val="FFFFFF"/>
                </a:solidFill>
                <a:latin typeface="Calibri"/>
                <a:cs typeface="Calibri"/>
              </a:rPr>
              <a:t>Wine</a:t>
            </a:r>
            <a:r>
              <a:rPr lang="en-US" b="1" dirty="0">
                <a:solidFill>
                  <a:srgbClr val="FFFFFF"/>
                </a:solidFill>
                <a:latin typeface="Calibri"/>
                <a:cs typeface="Calibri"/>
              </a:rPr>
              <a:t> </a:t>
            </a:r>
            <a:endParaRPr b="1" dirty="0">
              <a:latin typeface="Calibri"/>
              <a:cs typeface="Calibri"/>
            </a:endParaRPr>
          </a:p>
          <a:p>
            <a:pPr marL="26034" fontAlgn="auto">
              <a:spcBef>
                <a:spcPts val="200"/>
              </a:spcBef>
              <a:spcAft>
                <a:spcPts val="0"/>
              </a:spcAft>
              <a:defRPr/>
            </a:pPr>
            <a:r>
              <a:rPr lang="en-US" sz="900" spc="20" dirty="0">
                <a:solidFill>
                  <a:srgbClr val="FFFFFF"/>
                </a:solidFill>
                <a:latin typeface="+mn-lt"/>
                <a:cs typeface="Calibri Light"/>
              </a:rPr>
              <a:t>Cortese Piemonte</a:t>
            </a:r>
          </a:p>
          <a:p>
            <a:pPr marL="26034" fontAlgn="auto">
              <a:spcBef>
                <a:spcPts val="200"/>
              </a:spcBef>
              <a:spcAft>
                <a:spcPts val="0"/>
              </a:spcAft>
              <a:defRPr/>
            </a:pPr>
            <a:r>
              <a:rPr lang="en-US" sz="900" spc="20" dirty="0">
                <a:solidFill>
                  <a:srgbClr val="FFFFFF"/>
                </a:solidFill>
                <a:latin typeface="+mn-lt"/>
                <a:cs typeface="Calibri Light"/>
              </a:rPr>
              <a:t>Pinot Grigio Delle Venezie</a:t>
            </a:r>
          </a:p>
          <a:p>
            <a:pPr marL="26034" fontAlgn="auto">
              <a:spcBef>
                <a:spcPts val="200"/>
              </a:spcBef>
              <a:spcAft>
                <a:spcPts val="0"/>
              </a:spcAft>
              <a:defRPr/>
            </a:pPr>
            <a:r>
              <a:rPr lang="en-US" sz="900" spc="20" dirty="0">
                <a:solidFill>
                  <a:srgbClr val="FFFFFF"/>
                </a:solidFill>
                <a:latin typeface="+mn-lt"/>
                <a:cs typeface="Calibri Light"/>
              </a:rPr>
              <a:t>Cianti Barone</a:t>
            </a:r>
          </a:p>
          <a:p>
            <a:pPr marL="26034" fontAlgn="auto">
              <a:spcBef>
                <a:spcPts val="200"/>
              </a:spcBef>
              <a:spcAft>
                <a:spcPts val="0"/>
              </a:spcAft>
              <a:defRPr/>
            </a:pPr>
            <a:r>
              <a:rPr lang="en-US" sz="900" spc="20" dirty="0">
                <a:solidFill>
                  <a:srgbClr val="FFFFFF"/>
                </a:solidFill>
                <a:latin typeface="+mn-lt"/>
                <a:cs typeface="Calibri Light"/>
              </a:rPr>
              <a:t>Sangiovese Rubicone</a:t>
            </a:r>
            <a:endParaRPr sz="900" dirty="0">
              <a:latin typeface="+mn-lt"/>
              <a:cs typeface="Calibri Light"/>
            </a:endParaRPr>
          </a:p>
        </p:txBody>
      </p:sp>
      <p:sp>
        <p:nvSpPr>
          <p:cNvPr id="30" name="object 30"/>
          <p:cNvSpPr txBox="1"/>
          <p:nvPr/>
        </p:nvSpPr>
        <p:spPr>
          <a:xfrm>
            <a:off x="4373320" y="6775884"/>
            <a:ext cx="2605329" cy="1384995"/>
          </a:xfrm>
          <a:prstGeom prst="rect">
            <a:avLst/>
          </a:prstGeom>
        </p:spPr>
        <p:txBody>
          <a:bodyPr wrap="square" lIns="0" tIns="0" rIns="0" bIns="0">
            <a:spAutoFit/>
          </a:bodyPr>
          <a:lstStyle/>
          <a:p>
            <a:pPr marL="12700" fontAlgn="auto">
              <a:spcBef>
                <a:spcPts val="0"/>
              </a:spcBef>
              <a:spcAft>
                <a:spcPts val="0"/>
              </a:spcAft>
              <a:defRPr/>
            </a:pPr>
            <a:r>
              <a:rPr lang="en-GB" sz="2000" b="1" dirty="0">
                <a:solidFill>
                  <a:schemeClr val="bg1"/>
                </a:solidFill>
              </a:rPr>
              <a:t>Champagne </a:t>
            </a:r>
            <a:r>
              <a:rPr lang="en-GB" sz="1400" b="1" dirty="0">
                <a:solidFill>
                  <a:schemeClr val="bg1"/>
                </a:solidFill>
              </a:rPr>
              <a:t>(Buy two get one offer in this Christmas)</a:t>
            </a:r>
            <a:endParaRPr lang="en-US" sz="1400" b="1" spc="30" dirty="0">
              <a:solidFill>
                <a:schemeClr val="bg1"/>
              </a:solidFill>
              <a:latin typeface="Calibri"/>
              <a:cs typeface="Calibri"/>
            </a:endParaRPr>
          </a:p>
          <a:p>
            <a:pPr marL="12700" fontAlgn="auto">
              <a:spcBef>
                <a:spcPts val="0"/>
              </a:spcBef>
              <a:spcAft>
                <a:spcPts val="0"/>
              </a:spcAft>
              <a:defRPr/>
            </a:pPr>
            <a:r>
              <a:rPr lang="en-US" sz="900" dirty="0">
                <a:solidFill>
                  <a:schemeClr val="bg1"/>
                </a:solidFill>
                <a:latin typeface="Calibri"/>
                <a:cs typeface="Calibri"/>
              </a:rPr>
              <a:t>Brut Royal Champagne</a:t>
            </a:r>
          </a:p>
          <a:p>
            <a:pPr marL="12700" fontAlgn="auto">
              <a:spcBef>
                <a:spcPts val="0"/>
              </a:spcBef>
              <a:spcAft>
                <a:spcPts val="0"/>
              </a:spcAft>
              <a:defRPr/>
            </a:pPr>
            <a:r>
              <a:rPr lang="en-GB" sz="900" dirty="0">
                <a:solidFill>
                  <a:schemeClr val="bg1"/>
                </a:solidFill>
              </a:rPr>
              <a:t>Joint Runner-up Non-vintage</a:t>
            </a:r>
          </a:p>
          <a:p>
            <a:pPr marL="12700" fontAlgn="auto">
              <a:spcBef>
                <a:spcPts val="0"/>
              </a:spcBef>
              <a:spcAft>
                <a:spcPts val="0"/>
              </a:spcAft>
              <a:defRPr/>
            </a:pPr>
            <a:r>
              <a:rPr lang="en-US" sz="900" dirty="0">
                <a:solidFill>
                  <a:schemeClr val="bg1"/>
                </a:solidFill>
                <a:latin typeface="Calibri"/>
                <a:cs typeface="Calibri"/>
              </a:rPr>
              <a:t>La </a:t>
            </a:r>
            <a:r>
              <a:rPr lang="en-US" sz="900" dirty="0" err="1">
                <a:solidFill>
                  <a:schemeClr val="bg1"/>
                </a:solidFill>
                <a:latin typeface="Calibri"/>
                <a:cs typeface="Calibri"/>
              </a:rPr>
              <a:t>Cuvée</a:t>
            </a:r>
            <a:r>
              <a:rPr lang="en-US" sz="900" dirty="0">
                <a:solidFill>
                  <a:schemeClr val="bg1"/>
                </a:solidFill>
                <a:latin typeface="Calibri"/>
                <a:cs typeface="Calibri"/>
              </a:rPr>
              <a:t> Champagne</a:t>
            </a:r>
          </a:p>
          <a:p>
            <a:pPr marL="12700" fontAlgn="auto">
              <a:spcBef>
                <a:spcPts val="0"/>
              </a:spcBef>
              <a:spcAft>
                <a:spcPts val="0"/>
              </a:spcAft>
              <a:defRPr/>
            </a:pPr>
            <a:r>
              <a:rPr lang="en-US" sz="900" dirty="0">
                <a:solidFill>
                  <a:schemeClr val="bg1"/>
                </a:solidFill>
                <a:latin typeface="Calibri"/>
                <a:cs typeface="Calibri"/>
              </a:rPr>
              <a:t>Vintage 2010 Champagne</a:t>
            </a:r>
          </a:p>
          <a:p>
            <a:pPr marL="12700" fontAlgn="auto">
              <a:spcBef>
                <a:spcPts val="0"/>
              </a:spcBef>
              <a:spcAft>
                <a:spcPts val="0"/>
              </a:spcAft>
              <a:defRPr/>
            </a:pPr>
            <a:r>
              <a:rPr lang="en-US" sz="900" dirty="0">
                <a:solidFill>
                  <a:schemeClr val="bg1"/>
                </a:solidFill>
                <a:latin typeface="Calibri"/>
                <a:cs typeface="Calibri"/>
              </a:rPr>
              <a:t>Champagne </a:t>
            </a:r>
            <a:r>
              <a:rPr lang="en-US" sz="900" dirty="0" err="1">
                <a:solidFill>
                  <a:schemeClr val="bg1"/>
                </a:solidFill>
                <a:latin typeface="Calibri"/>
                <a:cs typeface="Calibri"/>
              </a:rPr>
              <a:t>Millesime</a:t>
            </a:r>
            <a:r>
              <a:rPr lang="en-US" sz="900" dirty="0">
                <a:solidFill>
                  <a:schemeClr val="bg1"/>
                </a:solidFill>
                <a:latin typeface="Calibri"/>
                <a:cs typeface="Calibri"/>
              </a:rPr>
              <a:t> 2008</a:t>
            </a:r>
          </a:p>
          <a:p>
            <a:pPr marL="12700" fontAlgn="auto">
              <a:spcBef>
                <a:spcPts val="0"/>
              </a:spcBef>
              <a:spcAft>
                <a:spcPts val="0"/>
              </a:spcAft>
              <a:defRPr/>
            </a:pPr>
            <a:endParaRPr lang="en-US" sz="900" dirty="0">
              <a:solidFill>
                <a:schemeClr val="bg1"/>
              </a:solidFill>
              <a:latin typeface="Calibri"/>
              <a:cs typeface="Calibri"/>
            </a:endParaRPr>
          </a:p>
        </p:txBody>
      </p:sp>
      <p:sp>
        <p:nvSpPr>
          <p:cNvPr id="31" name="object 31"/>
          <p:cNvSpPr txBox="1"/>
          <p:nvPr/>
        </p:nvSpPr>
        <p:spPr>
          <a:xfrm>
            <a:off x="4378084" y="8011153"/>
            <a:ext cx="1927225" cy="692497"/>
          </a:xfrm>
          <a:prstGeom prst="rect">
            <a:avLst/>
          </a:prstGeom>
        </p:spPr>
        <p:txBody>
          <a:bodyPr lIns="0" tIns="0" rIns="0" bIns="0">
            <a:spAutoFit/>
          </a:bodyPr>
          <a:lstStyle/>
          <a:p>
            <a:pPr marL="12700" fontAlgn="auto">
              <a:spcBef>
                <a:spcPts val="0"/>
              </a:spcBef>
              <a:spcAft>
                <a:spcPts val="0"/>
              </a:spcAft>
              <a:defRPr/>
            </a:pPr>
            <a:r>
              <a:rPr lang="en-US" b="1" spc="25" dirty="0">
                <a:solidFill>
                  <a:srgbClr val="FFFFFF"/>
                </a:solidFill>
                <a:latin typeface="Calibri"/>
                <a:cs typeface="Calibri"/>
              </a:rPr>
              <a:t>Beer</a:t>
            </a:r>
          </a:p>
          <a:p>
            <a:pPr marL="12700" fontAlgn="auto">
              <a:spcBef>
                <a:spcPts val="0"/>
              </a:spcBef>
              <a:spcAft>
                <a:spcPts val="0"/>
              </a:spcAft>
              <a:defRPr/>
            </a:pPr>
            <a:r>
              <a:rPr lang="en-US" sz="900" spc="25" dirty="0">
                <a:solidFill>
                  <a:srgbClr val="FFFFFF"/>
                </a:solidFill>
                <a:latin typeface="Calibri"/>
                <a:cs typeface="Calibri"/>
              </a:rPr>
              <a:t>Birra Moretti</a:t>
            </a:r>
          </a:p>
          <a:p>
            <a:pPr marL="12700" fontAlgn="auto">
              <a:spcBef>
                <a:spcPts val="0"/>
              </a:spcBef>
              <a:spcAft>
                <a:spcPts val="0"/>
              </a:spcAft>
              <a:defRPr/>
            </a:pPr>
            <a:r>
              <a:rPr lang="en-US" sz="900" spc="25" dirty="0">
                <a:solidFill>
                  <a:srgbClr val="FFFFFF"/>
                </a:solidFill>
                <a:latin typeface="Calibri"/>
                <a:cs typeface="Calibri"/>
              </a:rPr>
              <a:t>Peroni Nastro</a:t>
            </a:r>
          </a:p>
          <a:p>
            <a:pPr marL="12700" fontAlgn="auto">
              <a:spcBef>
                <a:spcPts val="0"/>
              </a:spcBef>
              <a:spcAft>
                <a:spcPts val="0"/>
              </a:spcAft>
              <a:defRPr/>
            </a:pPr>
            <a:r>
              <a:rPr lang="en-US" sz="900" spc="25" dirty="0">
                <a:solidFill>
                  <a:srgbClr val="FFFFFF"/>
                </a:solidFill>
                <a:latin typeface="Calibri"/>
                <a:cs typeface="Calibri"/>
              </a:rPr>
              <a:t>Bira Rossini</a:t>
            </a:r>
          </a:p>
        </p:txBody>
      </p:sp>
      <p:sp>
        <p:nvSpPr>
          <p:cNvPr id="34" name="object 34"/>
          <p:cNvSpPr txBox="1"/>
          <p:nvPr/>
        </p:nvSpPr>
        <p:spPr>
          <a:xfrm>
            <a:off x="2758008" y="6880649"/>
            <a:ext cx="372404" cy="246221"/>
          </a:xfrm>
          <a:prstGeom prst="rect">
            <a:avLst/>
          </a:prstGeom>
        </p:spPr>
        <p:txBody>
          <a:bodyPr wrap="square" lIns="0" tIns="0" rIns="0" bIns="0">
            <a:spAutoFit/>
          </a:bodyPr>
          <a:lstStyle/>
          <a:p>
            <a:pPr marL="12700" fontAlgn="auto">
              <a:spcBef>
                <a:spcPts val="0"/>
              </a:spcBef>
              <a:spcAft>
                <a:spcPts val="0"/>
              </a:spcAft>
              <a:defRPr/>
            </a:pPr>
            <a:r>
              <a:rPr lang="en-US" sz="1600" spc="20" dirty="0">
                <a:solidFill>
                  <a:srgbClr val="FFFFFF"/>
                </a:solidFill>
                <a:latin typeface="Calibri"/>
                <a:cs typeface="Calibri"/>
              </a:rPr>
              <a:t>5</a:t>
            </a:r>
            <a:r>
              <a:rPr sz="1600" spc="20" dirty="0">
                <a:solidFill>
                  <a:srgbClr val="FFFFFF"/>
                </a:solidFill>
                <a:latin typeface="Calibri"/>
                <a:cs typeface="Calibri"/>
              </a:rPr>
              <a:t>0</a:t>
            </a:r>
            <a:endParaRPr sz="1600" dirty="0">
              <a:latin typeface="Calibri"/>
              <a:cs typeface="Calibri"/>
            </a:endParaRPr>
          </a:p>
        </p:txBody>
      </p:sp>
      <p:sp>
        <p:nvSpPr>
          <p:cNvPr id="35" name="object 35"/>
          <p:cNvSpPr txBox="1"/>
          <p:nvPr/>
        </p:nvSpPr>
        <p:spPr>
          <a:xfrm>
            <a:off x="2749157" y="7196294"/>
            <a:ext cx="346075" cy="246221"/>
          </a:xfrm>
          <a:prstGeom prst="rect">
            <a:avLst/>
          </a:prstGeom>
        </p:spPr>
        <p:txBody>
          <a:bodyPr lIns="0" tIns="0" rIns="0" bIns="0">
            <a:spAutoFit/>
          </a:bodyPr>
          <a:lstStyle/>
          <a:p>
            <a:pPr marL="12700" fontAlgn="auto">
              <a:spcBef>
                <a:spcPts val="0"/>
              </a:spcBef>
              <a:spcAft>
                <a:spcPts val="0"/>
              </a:spcAft>
              <a:defRPr/>
            </a:pPr>
            <a:r>
              <a:rPr sz="1600" spc="20" dirty="0">
                <a:solidFill>
                  <a:srgbClr val="FFFFFF"/>
                </a:solidFill>
                <a:latin typeface="Calibri"/>
                <a:cs typeface="Calibri"/>
              </a:rPr>
              <a:t>40</a:t>
            </a:r>
            <a:endParaRPr sz="1600" dirty="0">
              <a:latin typeface="Calibri"/>
              <a:cs typeface="Calibri"/>
            </a:endParaRPr>
          </a:p>
        </p:txBody>
      </p:sp>
      <p:sp>
        <p:nvSpPr>
          <p:cNvPr id="37" name="object 37"/>
          <p:cNvSpPr txBox="1"/>
          <p:nvPr/>
        </p:nvSpPr>
        <p:spPr>
          <a:xfrm>
            <a:off x="2751606" y="6495514"/>
            <a:ext cx="314854" cy="246221"/>
          </a:xfrm>
          <a:prstGeom prst="rect">
            <a:avLst/>
          </a:prstGeom>
        </p:spPr>
        <p:txBody>
          <a:bodyPr wrap="square" lIns="0" tIns="0" rIns="0" bIns="0">
            <a:spAutoFit/>
          </a:bodyPr>
          <a:lstStyle/>
          <a:p>
            <a:pPr marL="12700" fontAlgn="auto">
              <a:spcBef>
                <a:spcPts val="0"/>
              </a:spcBef>
              <a:spcAft>
                <a:spcPts val="0"/>
              </a:spcAft>
              <a:defRPr/>
            </a:pPr>
            <a:r>
              <a:rPr lang="en-US" sz="1600" spc="20" dirty="0">
                <a:solidFill>
                  <a:srgbClr val="FFFFFF"/>
                </a:solidFill>
                <a:latin typeface="Calibri"/>
                <a:cs typeface="Calibri"/>
              </a:rPr>
              <a:t>6</a:t>
            </a:r>
            <a:r>
              <a:rPr sz="1600" spc="20" dirty="0">
                <a:solidFill>
                  <a:srgbClr val="FFFFFF"/>
                </a:solidFill>
                <a:latin typeface="Calibri"/>
                <a:cs typeface="Calibri"/>
              </a:rPr>
              <a:t>0</a:t>
            </a:r>
            <a:endParaRPr sz="1600" dirty="0">
              <a:latin typeface="Calibri"/>
              <a:cs typeface="Calibri"/>
            </a:endParaRPr>
          </a:p>
        </p:txBody>
      </p:sp>
      <p:sp>
        <p:nvSpPr>
          <p:cNvPr id="38" name="object 38"/>
          <p:cNvSpPr txBox="1"/>
          <p:nvPr/>
        </p:nvSpPr>
        <p:spPr>
          <a:xfrm>
            <a:off x="6466097" y="5627098"/>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15</a:t>
            </a:r>
            <a:endParaRPr sz="1200" dirty="0">
              <a:latin typeface="Calibri"/>
              <a:cs typeface="Calibri"/>
            </a:endParaRPr>
          </a:p>
        </p:txBody>
      </p:sp>
      <p:sp>
        <p:nvSpPr>
          <p:cNvPr id="42" name="object 42"/>
          <p:cNvSpPr txBox="1"/>
          <p:nvPr/>
        </p:nvSpPr>
        <p:spPr>
          <a:xfrm>
            <a:off x="2809893" y="8975711"/>
            <a:ext cx="346075" cy="246221"/>
          </a:xfrm>
          <a:prstGeom prst="rect">
            <a:avLst/>
          </a:prstGeom>
        </p:spPr>
        <p:txBody>
          <a:bodyPr wrap="square" lIns="0" tIns="0" rIns="0" bIns="0">
            <a:spAutoFit/>
          </a:bodyPr>
          <a:lstStyle/>
          <a:p>
            <a:pPr marL="12700" fontAlgn="auto">
              <a:spcBef>
                <a:spcPts val="0"/>
              </a:spcBef>
              <a:spcAft>
                <a:spcPts val="0"/>
              </a:spcAft>
              <a:defRPr/>
            </a:pPr>
            <a:r>
              <a:rPr sz="1600" spc="20" dirty="0">
                <a:solidFill>
                  <a:srgbClr val="FFFFFF"/>
                </a:solidFill>
                <a:latin typeface="Calibri"/>
                <a:cs typeface="Calibri"/>
              </a:rPr>
              <a:t>90</a:t>
            </a:r>
            <a:endParaRPr sz="1600" dirty="0">
              <a:latin typeface="Calibri"/>
              <a:cs typeface="Calibri"/>
            </a:endParaRPr>
          </a:p>
        </p:txBody>
      </p:sp>
      <p:sp>
        <p:nvSpPr>
          <p:cNvPr id="43" name="object 43"/>
          <p:cNvSpPr txBox="1"/>
          <p:nvPr/>
        </p:nvSpPr>
        <p:spPr>
          <a:xfrm>
            <a:off x="2758008" y="7979051"/>
            <a:ext cx="346075" cy="246221"/>
          </a:xfrm>
          <a:prstGeom prst="rect">
            <a:avLst/>
          </a:prstGeom>
        </p:spPr>
        <p:txBody>
          <a:bodyPr lIns="0" tIns="0" rIns="0" bIns="0">
            <a:spAutoFit/>
          </a:bodyPr>
          <a:lstStyle/>
          <a:p>
            <a:pPr marL="12700" fontAlgn="auto">
              <a:spcBef>
                <a:spcPts val="0"/>
              </a:spcBef>
              <a:spcAft>
                <a:spcPts val="0"/>
              </a:spcAft>
              <a:defRPr/>
            </a:pPr>
            <a:r>
              <a:rPr sz="1600" spc="20" dirty="0">
                <a:solidFill>
                  <a:srgbClr val="FFFFFF"/>
                </a:solidFill>
                <a:latin typeface="Calibri"/>
                <a:cs typeface="Calibri"/>
              </a:rPr>
              <a:t>70</a:t>
            </a:r>
            <a:endParaRPr sz="1600" dirty="0">
              <a:latin typeface="Calibri"/>
              <a:cs typeface="Calibri"/>
            </a:endParaRPr>
          </a:p>
        </p:txBody>
      </p:sp>
      <p:sp>
        <p:nvSpPr>
          <p:cNvPr id="2094" name="object 46"/>
          <p:cNvSpPr>
            <a:spLocks/>
          </p:cNvSpPr>
          <p:nvPr/>
        </p:nvSpPr>
        <p:spPr bwMode="auto">
          <a:xfrm>
            <a:off x="3779838" y="4583113"/>
            <a:ext cx="0" cy="5651500"/>
          </a:xfrm>
          <a:custGeom>
            <a:avLst/>
            <a:gdLst>
              <a:gd name="T0" fmla="*/ 0 h 5650865"/>
              <a:gd name="T1" fmla="*/ 5650860 h 5650865"/>
            </a:gdLst>
            <a:ahLst/>
            <a:cxnLst>
              <a:cxn ang="0">
                <a:pos x="0" y="T0"/>
              </a:cxn>
              <a:cxn ang="0">
                <a:pos x="0" y="T1"/>
              </a:cxn>
            </a:cxnLst>
            <a:rect l="0" t="0" r="r" b="b"/>
            <a:pathLst>
              <a:path h="5650865">
                <a:moveTo>
                  <a:pt x="0" y="0"/>
                </a:moveTo>
                <a:lnTo>
                  <a:pt x="0" y="5650860"/>
                </a:lnTo>
              </a:path>
            </a:pathLst>
          </a:custGeom>
          <a:noFill/>
          <a:ln w="634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49" name="object 49"/>
          <p:cNvSpPr txBox="1"/>
          <p:nvPr/>
        </p:nvSpPr>
        <p:spPr>
          <a:xfrm>
            <a:off x="512034" y="5765162"/>
            <a:ext cx="1905000" cy="2616101"/>
          </a:xfrm>
          <a:prstGeom prst="rect">
            <a:avLst/>
          </a:prstGeom>
        </p:spPr>
        <p:txBody>
          <a:bodyPr lIns="0" tIns="0" rIns="0" bIns="0">
            <a:spAutoFit/>
          </a:bodyPr>
          <a:lstStyle/>
          <a:p>
            <a:pPr marL="12700" fontAlgn="auto">
              <a:spcBef>
                <a:spcPts val="0"/>
              </a:spcBef>
              <a:spcAft>
                <a:spcPts val="0"/>
              </a:spcAft>
              <a:defRPr/>
            </a:pPr>
            <a:r>
              <a:rPr lang="en-US" sz="2000" b="1" spc="30" dirty="0">
                <a:solidFill>
                  <a:srgbClr val="FFFFFF"/>
                </a:solidFill>
                <a:latin typeface="Calibri"/>
                <a:cs typeface="Calibri"/>
              </a:rPr>
              <a:t>Main Courses</a:t>
            </a:r>
            <a:endParaRPr sz="2000" b="1" dirty="0">
              <a:latin typeface="Calibri"/>
              <a:cs typeface="Calibri"/>
            </a:endParaRPr>
          </a:p>
          <a:p>
            <a:pPr marL="12700" fontAlgn="auto">
              <a:spcBef>
                <a:spcPts val="334"/>
              </a:spcBef>
              <a:spcAft>
                <a:spcPts val="0"/>
              </a:spcAft>
              <a:defRPr/>
            </a:pPr>
            <a:r>
              <a:rPr lang="en-US" sz="1200" b="1" spc="20" dirty="0">
                <a:solidFill>
                  <a:srgbClr val="FFFFFF"/>
                </a:solidFill>
                <a:latin typeface="Calibri Light"/>
                <a:cs typeface="Calibri Light"/>
              </a:rPr>
              <a:t>Smoked Salmon </a:t>
            </a:r>
          </a:p>
          <a:p>
            <a:pPr marL="12700" fontAlgn="auto">
              <a:spcBef>
                <a:spcPts val="334"/>
              </a:spcBef>
              <a:spcAft>
                <a:spcPts val="0"/>
              </a:spcAft>
              <a:defRPr/>
            </a:pPr>
            <a:r>
              <a:rPr lang="en-US" sz="800" spc="20" dirty="0">
                <a:solidFill>
                  <a:srgbClr val="FFFFFF"/>
                </a:solidFill>
                <a:latin typeface="Calibri Light"/>
                <a:cs typeface="Calibri Light"/>
              </a:rPr>
              <a:t>with chips, tomato and sauce</a:t>
            </a:r>
            <a:endParaRPr lang="en-US" sz="800" dirty="0">
              <a:latin typeface="Calibri Light"/>
              <a:cs typeface="Calibri Light"/>
            </a:endParaRPr>
          </a:p>
          <a:p>
            <a:pPr marL="12700" fontAlgn="auto">
              <a:spcBef>
                <a:spcPts val="334"/>
              </a:spcBef>
              <a:spcAft>
                <a:spcPts val="0"/>
              </a:spcAft>
              <a:defRPr/>
            </a:pPr>
            <a:r>
              <a:rPr lang="en-US" sz="1200" b="1" spc="20" dirty="0">
                <a:solidFill>
                  <a:srgbClr val="FFFFFF"/>
                </a:solidFill>
                <a:latin typeface="Calibri Light"/>
                <a:cs typeface="Calibri Light"/>
              </a:rPr>
              <a:t>Traditional Roasted Turkey</a:t>
            </a:r>
          </a:p>
          <a:p>
            <a:pPr marL="12700" fontAlgn="auto">
              <a:spcBef>
                <a:spcPts val="334"/>
              </a:spcBef>
              <a:spcAft>
                <a:spcPts val="0"/>
              </a:spcAft>
              <a:defRPr/>
            </a:pPr>
            <a:r>
              <a:rPr lang="en-US" sz="800" spc="20" dirty="0">
                <a:solidFill>
                  <a:srgbClr val="FFFFFF"/>
                </a:solidFill>
                <a:latin typeface="Calibri Light"/>
                <a:cs typeface="Calibri Light"/>
              </a:rPr>
              <a:t>with salad, sauce and egg</a:t>
            </a:r>
          </a:p>
          <a:p>
            <a:pPr marL="12700" fontAlgn="auto">
              <a:spcBef>
                <a:spcPts val="334"/>
              </a:spcBef>
              <a:spcAft>
                <a:spcPts val="0"/>
              </a:spcAft>
              <a:defRPr/>
            </a:pPr>
            <a:r>
              <a:rPr lang="en-US" sz="1200" b="1" spc="20" dirty="0">
                <a:solidFill>
                  <a:srgbClr val="FFFFFF"/>
                </a:solidFill>
                <a:latin typeface="Calibri Light"/>
                <a:cs typeface="Calibri Light"/>
              </a:rPr>
              <a:t>Thai Cod and Prawn </a:t>
            </a:r>
          </a:p>
          <a:p>
            <a:pPr marL="12700" fontAlgn="auto">
              <a:spcBef>
                <a:spcPts val="334"/>
              </a:spcBef>
              <a:spcAft>
                <a:spcPts val="0"/>
              </a:spcAft>
              <a:defRPr/>
            </a:pPr>
            <a:r>
              <a:rPr lang="en-US" sz="800" spc="20" dirty="0">
                <a:solidFill>
                  <a:srgbClr val="FFFFFF"/>
                </a:solidFill>
                <a:latin typeface="Calibri Light"/>
                <a:cs typeface="Calibri Light"/>
              </a:rPr>
              <a:t>with sweet chilli sauce and onion rings</a:t>
            </a:r>
          </a:p>
          <a:p>
            <a:pPr marL="12700" fontAlgn="auto">
              <a:spcBef>
                <a:spcPts val="334"/>
              </a:spcBef>
              <a:spcAft>
                <a:spcPts val="0"/>
              </a:spcAft>
              <a:defRPr/>
            </a:pPr>
            <a:r>
              <a:rPr lang="en-US" sz="1100" b="1" spc="20" dirty="0">
                <a:solidFill>
                  <a:srgbClr val="FFFFFF"/>
                </a:solidFill>
                <a:latin typeface="Calibri Light"/>
                <a:cs typeface="Calibri Light"/>
              </a:rPr>
              <a:t>Steamed Fillet of Salmon </a:t>
            </a:r>
          </a:p>
          <a:p>
            <a:pPr marL="12700" fontAlgn="auto">
              <a:spcBef>
                <a:spcPts val="334"/>
              </a:spcBef>
              <a:spcAft>
                <a:spcPts val="0"/>
              </a:spcAft>
              <a:defRPr/>
            </a:pPr>
            <a:r>
              <a:rPr lang="en-US" sz="900" spc="20" dirty="0">
                <a:solidFill>
                  <a:srgbClr val="FFFFFF"/>
                </a:solidFill>
                <a:latin typeface="Calibri Light"/>
                <a:cs typeface="Calibri Light"/>
              </a:rPr>
              <a:t>with cheddar, sauce and </a:t>
            </a:r>
            <a:r>
              <a:rPr lang="en-US" sz="800" spc="20" dirty="0">
                <a:solidFill>
                  <a:srgbClr val="FFFFFF"/>
                </a:solidFill>
                <a:latin typeface="Calibri Light"/>
                <a:cs typeface="Calibri Light"/>
              </a:rPr>
              <a:t>vegetable</a:t>
            </a:r>
          </a:p>
          <a:p>
            <a:pPr marL="12700" fontAlgn="auto">
              <a:spcBef>
                <a:spcPts val="334"/>
              </a:spcBef>
              <a:spcAft>
                <a:spcPts val="0"/>
              </a:spcAft>
              <a:defRPr/>
            </a:pPr>
            <a:r>
              <a:rPr lang="en-US" sz="1200" b="1" spc="20" dirty="0">
                <a:solidFill>
                  <a:srgbClr val="FFFFFF"/>
                </a:solidFill>
                <a:latin typeface="Calibri Light"/>
                <a:cs typeface="Calibri Light"/>
              </a:rPr>
              <a:t>Battered Chicken Strips</a:t>
            </a:r>
          </a:p>
          <a:p>
            <a:pPr marL="12700" fontAlgn="auto">
              <a:spcBef>
                <a:spcPts val="334"/>
              </a:spcBef>
              <a:spcAft>
                <a:spcPts val="0"/>
              </a:spcAft>
              <a:defRPr/>
            </a:pPr>
            <a:r>
              <a:rPr lang="en-US" sz="800" spc="20" dirty="0">
                <a:solidFill>
                  <a:srgbClr val="FFFFFF"/>
                </a:solidFill>
                <a:latin typeface="Calibri Light"/>
                <a:cs typeface="Calibri Light"/>
              </a:rPr>
              <a:t>with chips and onion rings and sauce</a:t>
            </a:r>
          </a:p>
          <a:p>
            <a:pPr marL="12700" fontAlgn="auto">
              <a:spcBef>
                <a:spcPts val="334"/>
              </a:spcBef>
              <a:spcAft>
                <a:spcPts val="0"/>
              </a:spcAft>
              <a:defRPr/>
            </a:pPr>
            <a:r>
              <a:rPr lang="en-US" sz="1200" b="1" spc="20" dirty="0">
                <a:solidFill>
                  <a:srgbClr val="FFFFFF"/>
                </a:solidFill>
                <a:latin typeface="Calibri Light"/>
                <a:cs typeface="Calibri Light"/>
              </a:rPr>
              <a:t>Handmade Steak Burger</a:t>
            </a:r>
          </a:p>
          <a:p>
            <a:pPr marL="12700" fontAlgn="auto">
              <a:spcBef>
                <a:spcPts val="334"/>
              </a:spcBef>
              <a:spcAft>
                <a:spcPts val="0"/>
              </a:spcAft>
              <a:defRPr/>
            </a:pPr>
            <a:r>
              <a:rPr lang="en-US" sz="800" spc="20" dirty="0">
                <a:solidFill>
                  <a:srgbClr val="FFFFFF"/>
                </a:solidFill>
                <a:latin typeface="Calibri Light"/>
                <a:cs typeface="Calibri Light"/>
              </a:rPr>
              <a:t>With goat cheese, cheddar and BBQ sauce</a:t>
            </a:r>
          </a:p>
        </p:txBody>
      </p:sp>
      <p:sp>
        <p:nvSpPr>
          <p:cNvPr id="51" name="object 51"/>
          <p:cNvSpPr txBox="1"/>
          <p:nvPr/>
        </p:nvSpPr>
        <p:spPr>
          <a:xfrm>
            <a:off x="2742503" y="7636052"/>
            <a:ext cx="346075" cy="246221"/>
          </a:xfrm>
          <a:prstGeom prst="rect">
            <a:avLst/>
          </a:prstGeom>
        </p:spPr>
        <p:txBody>
          <a:bodyPr lIns="0" tIns="0" rIns="0" bIns="0">
            <a:spAutoFit/>
          </a:bodyPr>
          <a:lstStyle/>
          <a:p>
            <a:pPr marL="12700" fontAlgn="auto">
              <a:spcBef>
                <a:spcPts val="0"/>
              </a:spcBef>
              <a:spcAft>
                <a:spcPts val="0"/>
              </a:spcAft>
              <a:defRPr/>
            </a:pPr>
            <a:r>
              <a:rPr sz="1600" spc="20" dirty="0">
                <a:solidFill>
                  <a:srgbClr val="FFFFFF"/>
                </a:solidFill>
                <a:latin typeface="Calibri"/>
                <a:cs typeface="Calibri"/>
              </a:rPr>
              <a:t>40</a:t>
            </a:r>
            <a:endParaRPr sz="1600" dirty="0">
              <a:latin typeface="Calibri"/>
              <a:cs typeface="Calibri"/>
            </a:endParaRPr>
          </a:p>
        </p:txBody>
      </p:sp>
      <p:sp>
        <p:nvSpPr>
          <p:cNvPr id="2102" name="object 55"/>
          <p:cNvSpPr>
            <a:spLocks/>
          </p:cNvSpPr>
          <p:nvPr/>
        </p:nvSpPr>
        <p:spPr bwMode="auto">
          <a:xfrm>
            <a:off x="846702" y="1300701"/>
            <a:ext cx="1100138" cy="1457325"/>
          </a:xfrm>
          <a:custGeom>
            <a:avLst/>
            <a:gdLst>
              <a:gd name="T0" fmla="*/ 114027 w 1099820"/>
              <a:gd name="T1" fmla="*/ 1310639 h 1457325"/>
              <a:gd name="T2" fmla="*/ 75881 w 1099820"/>
              <a:gd name="T3" fmla="*/ 1389887 h 1457325"/>
              <a:gd name="T4" fmla="*/ 75585 w 1099820"/>
              <a:gd name="T5" fmla="*/ 1429511 h 1457325"/>
              <a:gd name="T6" fmla="*/ 146827 w 1099820"/>
              <a:gd name="T7" fmla="*/ 1313687 h 1457325"/>
              <a:gd name="T8" fmla="*/ 211006 w 1099820"/>
              <a:gd name="T9" fmla="*/ 813815 h 1457325"/>
              <a:gd name="T10" fmla="*/ 269738 w 1099820"/>
              <a:gd name="T11" fmla="*/ 917447 h 1457325"/>
              <a:gd name="T12" fmla="*/ 232078 w 1099820"/>
              <a:gd name="T13" fmla="*/ 1094231 h 1457325"/>
              <a:gd name="T14" fmla="*/ 138098 w 1099820"/>
              <a:gd name="T15" fmla="*/ 1164335 h 1457325"/>
              <a:gd name="T16" fmla="*/ 93385 w 1099820"/>
              <a:gd name="T17" fmla="*/ 1252727 h 1457325"/>
              <a:gd name="T18" fmla="*/ 40730 w 1099820"/>
              <a:gd name="T19" fmla="*/ 1335023 h 1457325"/>
              <a:gd name="T20" fmla="*/ 0 w 1099820"/>
              <a:gd name="T21" fmla="*/ 1356359 h 1457325"/>
              <a:gd name="T22" fmla="*/ 56589 w 1099820"/>
              <a:gd name="T23" fmla="*/ 1344167 h 1457325"/>
              <a:gd name="T24" fmla="*/ 144339 w 1099820"/>
              <a:gd name="T25" fmla="*/ 1237487 h 1457325"/>
              <a:gd name="T26" fmla="*/ 251568 w 1099820"/>
              <a:gd name="T27" fmla="*/ 1161287 h 1457325"/>
              <a:gd name="T28" fmla="*/ 459097 w 1099820"/>
              <a:gd name="T29" fmla="*/ 990599 h 1457325"/>
              <a:gd name="T30" fmla="*/ 600477 w 1099820"/>
              <a:gd name="T31" fmla="*/ 935735 h 1457325"/>
              <a:gd name="T32" fmla="*/ 811686 w 1099820"/>
              <a:gd name="T33" fmla="*/ 880871 h 1457325"/>
              <a:gd name="T34" fmla="*/ 1078511 w 1099820"/>
              <a:gd name="T35" fmla="*/ 819911 h 1457325"/>
              <a:gd name="T36" fmla="*/ 992565 w 1099820"/>
              <a:gd name="T37" fmla="*/ 944879 h 1457325"/>
              <a:gd name="T38" fmla="*/ 951211 w 1099820"/>
              <a:gd name="T39" fmla="*/ 1018031 h 1457325"/>
              <a:gd name="T40" fmla="*/ 1024235 w 1099820"/>
              <a:gd name="T41" fmla="*/ 947927 h 1457325"/>
              <a:gd name="T42" fmla="*/ 876863 w 1099820"/>
              <a:gd name="T43" fmla="*/ 1005839 h 1457325"/>
              <a:gd name="T44" fmla="*/ 907751 w 1099820"/>
              <a:gd name="T45" fmla="*/ 822959 h 1457325"/>
              <a:gd name="T46" fmla="*/ 999231 w 1099820"/>
              <a:gd name="T47" fmla="*/ 853439 h 1457325"/>
              <a:gd name="T48" fmla="*/ 930003 w 1099820"/>
              <a:gd name="T49" fmla="*/ 941831 h 1457325"/>
              <a:gd name="T50" fmla="*/ 954479 w 1099820"/>
              <a:gd name="T51" fmla="*/ 963167 h 1457325"/>
              <a:gd name="T52" fmla="*/ 1041044 w 1099820"/>
              <a:gd name="T53" fmla="*/ 871727 h 1457325"/>
              <a:gd name="T54" fmla="*/ 851156 w 1099820"/>
              <a:gd name="T55" fmla="*/ 365759 h 1457325"/>
              <a:gd name="T56" fmla="*/ 800279 w 1099820"/>
              <a:gd name="T57" fmla="*/ 475487 h 1457325"/>
              <a:gd name="T58" fmla="*/ 730037 w 1099820"/>
              <a:gd name="T59" fmla="*/ 591311 h 1457325"/>
              <a:gd name="T60" fmla="*/ 398594 w 1099820"/>
              <a:gd name="T61" fmla="*/ 765047 h 1457325"/>
              <a:gd name="T62" fmla="*/ 278030 w 1099820"/>
              <a:gd name="T63" fmla="*/ 807719 h 1457325"/>
              <a:gd name="T64" fmla="*/ 1067273 w 1099820"/>
              <a:gd name="T65" fmla="*/ 780287 h 1457325"/>
              <a:gd name="T66" fmla="*/ 955713 w 1099820"/>
              <a:gd name="T67" fmla="*/ 707135 h 1457325"/>
              <a:gd name="T68" fmla="*/ 958971 w 1099820"/>
              <a:gd name="T69" fmla="*/ 603503 h 1457325"/>
              <a:gd name="T70" fmla="*/ 966096 w 1099820"/>
              <a:gd name="T71" fmla="*/ 469391 h 1457325"/>
              <a:gd name="T72" fmla="*/ 1011318 w 1099820"/>
              <a:gd name="T73" fmla="*/ 249935 h 1457325"/>
              <a:gd name="T74" fmla="*/ 858782 w 1099820"/>
              <a:gd name="T75" fmla="*/ 286511 h 1457325"/>
              <a:gd name="T76" fmla="*/ 790961 w 1099820"/>
              <a:gd name="T77" fmla="*/ 341375 h 1457325"/>
              <a:gd name="T78" fmla="*/ 1056814 w 1099820"/>
              <a:gd name="T79" fmla="*/ 320039 h 1457325"/>
              <a:gd name="T80" fmla="*/ 1073120 w 1099820"/>
              <a:gd name="T81" fmla="*/ 240791 h 1457325"/>
              <a:gd name="T82" fmla="*/ 545612 w 1099820"/>
              <a:gd name="T83" fmla="*/ 265175 h 1457325"/>
              <a:gd name="T84" fmla="*/ 898802 w 1099820"/>
              <a:gd name="T85" fmla="*/ 283463 h 1457325"/>
              <a:gd name="T86" fmla="*/ 724484 w 1099820"/>
              <a:gd name="T87" fmla="*/ 246887 h 1457325"/>
              <a:gd name="T88" fmla="*/ 487318 w 1099820"/>
              <a:gd name="T89" fmla="*/ 213359 h 1457325"/>
              <a:gd name="T90" fmla="*/ 396921 w 1099820"/>
              <a:gd name="T91" fmla="*/ 103631 h 1457325"/>
              <a:gd name="T92" fmla="*/ 767181 w 1099820"/>
              <a:gd name="T93" fmla="*/ 170687 h 1457325"/>
              <a:gd name="T94" fmla="*/ 764681 w 1099820"/>
              <a:gd name="T95" fmla="*/ 246887 h 1457325"/>
              <a:gd name="T96" fmla="*/ 826772 w 1099820"/>
              <a:gd name="T97" fmla="*/ 225551 h 1457325"/>
              <a:gd name="T98" fmla="*/ 773826 w 1099820"/>
              <a:gd name="T99" fmla="*/ 118871 h 1457325"/>
              <a:gd name="T100" fmla="*/ 893206 w 1099820"/>
              <a:gd name="T101" fmla="*/ 161543 h 1457325"/>
              <a:gd name="T102" fmla="*/ 874444 w 1099820"/>
              <a:gd name="T103" fmla="*/ 231647 h 1457325"/>
              <a:gd name="T104" fmla="*/ 918241 w 1099820"/>
              <a:gd name="T105" fmla="*/ 170687 h 1457325"/>
              <a:gd name="T106" fmla="*/ 531800 w 1099820"/>
              <a:gd name="T107" fmla="*/ 6095 h 1457325"/>
              <a:gd name="T108" fmla="*/ 605573 w 1099820"/>
              <a:gd name="T109" fmla="*/ 179831 h 1457325"/>
              <a:gd name="T110" fmla="*/ 668648 w 1099820"/>
              <a:gd name="T111" fmla="*/ 207263 h 1457325"/>
              <a:gd name="T112" fmla="*/ 566922 w 1099820"/>
              <a:gd name="T113" fmla="*/ 54863 h 1457325"/>
              <a:gd name="T114" fmla="*/ 490433 w 1099820"/>
              <a:gd name="T115" fmla="*/ 149351 h 1457325"/>
              <a:gd name="T116" fmla="*/ 523481 w 1099820"/>
              <a:gd name="T117" fmla="*/ 179831 h 1457325"/>
              <a:gd name="T118" fmla="*/ 623751 w 1099820"/>
              <a:gd name="T119" fmla="*/ 60959 h 1457325"/>
              <a:gd name="T120" fmla="*/ 641218 w 1099820"/>
              <a:gd name="T121" fmla="*/ 115823 h 1457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99820" h="1457325">
                <a:moveTo>
                  <a:pt x="186873" y="1228343"/>
                </a:moveTo>
                <a:lnTo>
                  <a:pt x="152272" y="1228343"/>
                </a:lnTo>
                <a:lnTo>
                  <a:pt x="147600" y="1240535"/>
                </a:lnTo>
                <a:lnTo>
                  <a:pt x="142713" y="1252727"/>
                </a:lnTo>
                <a:lnTo>
                  <a:pt x="137583" y="1264919"/>
                </a:lnTo>
                <a:lnTo>
                  <a:pt x="132178" y="1277111"/>
                </a:lnTo>
                <a:lnTo>
                  <a:pt x="126470" y="1286255"/>
                </a:lnTo>
                <a:lnTo>
                  <a:pt x="120430" y="1298447"/>
                </a:lnTo>
                <a:lnTo>
                  <a:pt x="114027" y="1310639"/>
                </a:lnTo>
                <a:lnTo>
                  <a:pt x="107233" y="1319783"/>
                </a:lnTo>
                <a:lnTo>
                  <a:pt x="100018" y="1331975"/>
                </a:lnTo>
                <a:lnTo>
                  <a:pt x="92351" y="1341119"/>
                </a:lnTo>
                <a:lnTo>
                  <a:pt x="84576" y="1350263"/>
                </a:lnTo>
                <a:lnTo>
                  <a:pt x="79591" y="1359407"/>
                </a:lnTo>
                <a:lnTo>
                  <a:pt x="79503" y="1374647"/>
                </a:lnTo>
                <a:lnTo>
                  <a:pt x="80054" y="1380743"/>
                </a:lnTo>
                <a:lnTo>
                  <a:pt x="78737" y="1386839"/>
                </a:lnTo>
                <a:lnTo>
                  <a:pt x="75881" y="1389887"/>
                </a:lnTo>
                <a:lnTo>
                  <a:pt x="71815" y="1392935"/>
                </a:lnTo>
                <a:lnTo>
                  <a:pt x="66868" y="1392935"/>
                </a:lnTo>
                <a:lnTo>
                  <a:pt x="61368" y="1395983"/>
                </a:lnTo>
                <a:lnTo>
                  <a:pt x="35047" y="1432559"/>
                </a:lnTo>
                <a:lnTo>
                  <a:pt x="36974" y="1444751"/>
                </a:lnTo>
                <a:lnTo>
                  <a:pt x="41309" y="1456943"/>
                </a:lnTo>
                <a:lnTo>
                  <a:pt x="49872" y="1453895"/>
                </a:lnTo>
                <a:lnTo>
                  <a:pt x="58457" y="1447799"/>
                </a:lnTo>
                <a:lnTo>
                  <a:pt x="75585" y="1429511"/>
                </a:lnTo>
                <a:lnTo>
                  <a:pt x="84076" y="1417319"/>
                </a:lnTo>
                <a:lnTo>
                  <a:pt x="92485" y="1408175"/>
                </a:lnTo>
                <a:lnTo>
                  <a:pt x="100784" y="1395983"/>
                </a:lnTo>
                <a:lnTo>
                  <a:pt x="108948" y="1380743"/>
                </a:lnTo>
                <a:lnTo>
                  <a:pt x="116951" y="1368551"/>
                </a:lnTo>
                <a:lnTo>
                  <a:pt x="124767" y="1356359"/>
                </a:lnTo>
                <a:lnTo>
                  <a:pt x="132369" y="1341119"/>
                </a:lnTo>
                <a:lnTo>
                  <a:pt x="139731" y="1325879"/>
                </a:lnTo>
                <a:lnTo>
                  <a:pt x="146827" y="1313687"/>
                </a:lnTo>
                <a:lnTo>
                  <a:pt x="153632" y="1298447"/>
                </a:lnTo>
                <a:lnTo>
                  <a:pt x="160119" y="1286255"/>
                </a:lnTo>
                <a:lnTo>
                  <a:pt x="166262" y="1271015"/>
                </a:lnTo>
                <a:lnTo>
                  <a:pt x="172035" y="1258823"/>
                </a:lnTo>
                <a:lnTo>
                  <a:pt x="177412" y="1246631"/>
                </a:lnTo>
                <a:lnTo>
                  <a:pt x="182366" y="1237487"/>
                </a:lnTo>
                <a:lnTo>
                  <a:pt x="186873" y="1228343"/>
                </a:lnTo>
                <a:close/>
              </a:path>
              <a:path w="1099820" h="1457325">
                <a:moveTo>
                  <a:pt x="214597" y="804671"/>
                </a:moveTo>
                <a:lnTo>
                  <a:pt x="211006" y="813815"/>
                </a:lnTo>
                <a:lnTo>
                  <a:pt x="217493" y="826007"/>
                </a:lnTo>
                <a:lnTo>
                  <a:pt x="225862" y="832103"/>
                </a:lnTo>
                <a:lnTo>
                  <a:pt x="236079" y="835151"/>
                </a:lnTo>
                <a:lnTo>
                  <a:pt x="281803" y="835151"/>
                </a:lnTo>
                <a:lnTo>
                  <a:pt x="275839" y="853439"/>
                </a:lnTo>
                <a:lnTo>
                  <a:pt x="271973" y="868679"/>
                </a:lnTo>
                <a:lnTo>
                  <a:pt x="269883" y="883919"/>
                </a:lnTo>
                <a:lnTo>
                  <a:pt x="269246" y="902207"/>
                </a:lnTo>
                <a:lnTo>
                  <a:pt x="269738" y="917447"/>
                </a:lnTo>
                <a:lnTo>
                  <a:pt x="271038" y="932687"/>
                </a:lnTo>
                <a:lnTo>
                  <a:pt x="272821" y="947927"/>
                </a:lnTo>
                <a:lnTo>
                  <a:pt x="274766" y="963167"/>
                </a:lnTo>
                <a:lnTo>
                  <a:pt x="276550" y="978407"/>
                </a:lnTo>
                <a:lnTo>
                  <a:pt x="277849" y="993647"/>
                </a:lnTo>
                <a:lnTo>
                  <a:pt x="278341" y="1008887"/>
                </a:lnTo>
                <a:lnTo>
                  <a:pt x="277704" y="1021079"/>
                </a:lnTo>
                <a:lnTo>
                  <a:pt x="265785" y="1060703"/>
                </a:lnTo>
                <a:lnTo>
                  <a:pt x="232078" y="1094231"/>
                </a:lnTo>
                <a:lnTo>
                  <a:pt x="193197" y="1112519"/>
                </a:lnTo>
                <a:lnTo>
                  <a:pt x="181772" y="1118615"/>
                </a:lnTo>
                <a:lnTo>
                  <a:pt x="172045" y="1124711"/>
                </a:lnTo>
                <a:lnTo>
                  <a:pt x="163816" y="1127759"/>
                </a:lnTo>
                <a:lnTo>
                  <a:pt x="156882" y="1133855"/>
                </a:lnTo>
                <a:lnTo>
                  <a:pt x="151044" y="1139951"/>
                </a:lnTo>
                <a:lnTo>
                  <a:pt x="146101" y="1149095"/>
                </a:lnTo>
                <a:lnTo>
                  <a:pt x="141853" y="1155191"/>
                </a:lnTo>
                <a:lnTo>
                  <a:pt x="138098" y="1164335"/>
                </a:lnTo>
                <a:lnTo>
                  <a:pt x="134635" y="1170431"/>
                </a:lnTo>
                <a:lnTo>
                  <a:pt x="131265" y="1179575"/>
                </a:lnTo>
                <a:lnTo>
                  <a:pt x="127785" y="1188719"/>
                </a:lnTo>
                <a:lnTo>
                  <a:pt x="123997" y="1197863"/>
                </a:lnTo>
                <a:lnTo>
                  <a:pt x="119698" y="1207007"/>
                </a:lnTo>
                <a:lnTo>
                  <a:pt x="114688" y="1219199"/>
                </a:lnTo>
                <a:lnTo>
                  <a:pt x="108766" y="1228343"/>
                </a:lnTo>
                <a:lnTo>
                  <a:pt x="101732" y="1240535"/>
                </a:lnTo>
                <a:lnTo>
                  <a:pt x="93385" y="1252727"/>
                </a:lnTo>
                <a:lnTo>
                  <a:pt x="83524" y="1264919"/>
                </a:lnTo>
                <a:lnTo>
                  <a:pt x="71948" y="1277111"/>
                </a:lnTo>
                <a:lnTo>
                  <a:pt x="58457" y="1289303"/>
                </a:lnTo>
                <a:lnTo>
                  <a:pt x="52178" y="1298447"/>
                </a:lnTo>
                <a:lnTo>
                  <a:pt x="47631" y="1313687"/>
                </a:lnTo>
                <a:lnTo>
                  <a:pt x="47504" y="1313687"/>
                </a:lnTo>
                <a:lnTo>
                  <a:pt x="46189" y="1322831"/>
                </a:lnTo>
                <a:lnTo>
                  <a:pt x="43874" y="1328927"/>
                </a:lnTo>
                <a:lnTo>
                  <a:pt x="40730" y="1335023"/>
                </a:lnTo>
                <a:lnTo>
                  <a:pt x="36925" y="1338071"/>
                </a:lnTo>
                <a:lnTo>
                  <a:pt x="32631" y="1341119"/>
                </a:lnTo>
                <a:lnTo>
                  <a:pt x="28017" y="1341119"/>
                </a:lnTo>
                <a:lnTo>
                  <a:pt x="23253" y="1344167"/>
                </a:lnTo>
                <a:lnTo>
                  <a:pt x="9765" y="1344167"/>
                </a:lnTo>
                <a:lnTo>
                  <a:pt x="6102" y="1347215"/>
                </a:lnTo>
                <a:lnTo>
                  <a:pt x="3141" y="1347215"/>
                </a:lnTo>
                <a:lnTo>
                  <a:pt x="1050" y="1350263"/>
                </a:lnTo>
                <a:lnTo>
                  <a:pt x="0" y="1356359"/>
                </a:lnTo>
                <a:lnTo>
                  <a:pt x="160" y="1362455"/>
                </a:lnTo>
                <a:lnTo>
                  <a:pt x="1701" y="1368551"/>
                </a:lnTo>
                <a:lnTo>
                  <a:pt x="4792" y="1377695"/>
                </a:lnTo>
                <a:lnTo>
                  <a:pt x="9605" y="1389887"/>
                </a:lnTo>
                <a:lnTo>
                  <a:pt x="19657" y="1383791"/>
                </a:lnTo>
                <a:lnTo>
                  <a:pt x="29351" y="1374647"/>
                </a:lnTo>
                <a:lnTo>
                  <a:pt x="38718" y="1365503"/>
                </a:lnTo>
                <a:lnTo>
                  <a:pt x="47787" y="1356359"/>
                </a:lnTo>
                <a:lnTo>
                  <a:pt x="56589" y="1344167"/>
                </a:lnTo>
                <a:lnTo>
                  <a:pt x="65154" y="1335023"/>
                </a:lnTo>
                <a:lnTo>
                  <a:pt x="73511" y="1325879"/>
                </a:lnTo>
                <a:lnTo>
                  <a:pt x="81690" y="1316735"/>
                </a:lnTo>
                <a:lnTo>
                  <a:pt x="89723" y="1304543"/>
                </a:lnTo>
                <a:lnTo>
                  <a:pt x="97637" y="1295399"/>
                </a:lnTo>
                <a:lnTo>
                  <a:pt x="113235" y="1277111"/>
                </a:lnTo>
                <a:lnTo>
                  <a:pt x="120977" y="1264919"/>
                </a:lnTo>
                <a:lnTo>
                  <a:pt x="136499" y="1246631"/>
                </a:lnTo>
                <a:lnTo>
                  <a:pt x="144339" y="1237487"/>
                </a:lnTo>
                <a:lnTo>
                  <a:pt x="152272" y="1228343"/>
                </a:lnTo>
                <a:lnTo>
                  <a:pt x="186873" y="1228343"/>
                </a:lnTo>
                <a:lnTo>
                  <a:pt x="193216" y="1216151"/>
                </a:lnTo>
                <a:lnTo>
                  <a:pt x="215722" y="1182623"/>
                </a:lnTo>
                <a:lnTo>
                  <a:pt x="221576" y="1179575"/>
                </a:lnTo>
                <a:lnTo>
                  <a:pt x="227899" y="1173479"/>
                </a:lnTo>
                <a:lnTo>
                  <a:pt x="234880" y="1170431"/>
                </a:lnTo>
                <a:lnTo>
                  <a:pt x="242706" y="1164335"/>
                </a:lnTo>
                <a:lnTo>
                  <a:pt x="251568" y="1161287"/>
                </a:lnTo>
                <a:lnTo>
                  <a:pt x="261655" y="1155191"/>
                </a:lnTo>
                <a:lnTo>
                  <a:pt x="273154" y="1146047"/>
                </a:lnTo>
                <a:lnTo>
                  <a:pt x="286255" y="1136903"/>
                </a:lnTo>
                <a:lnTo>
                  <a:pt x="318018" y="1115567"/>
                </a:lnTo>
                <a:lnTo>
                  <a:pt x="358454" y="1082039"/>
                </a:lnTo>
                <a:lnTo>
                  <a:pt x="409075" y="1036319"/>
                </a:lnTo>
                <a:lnTo>
                  <a:pt x="438677" y="1008887"/>
                </a:lnTo>
                <a:lnTo>
                  <a:pt x="448798" y="996695"/>
                </a:lnTo>
                <a:lnTo>
                  <a:pt x="459097" y="990599"/>
                </a:lnTo>
                <a:lnTo>
                  <a:pt x="491167" y="966215"/>
                </a:lnTo>
                <a:lnTo>
                  <a:pt x="513633" y="957071"/>
                </a:lnTo>
                <a:lnTo>
                  <a:pt x="525225" y="950975"/>
                </a:lnTo>
                <a:lnTo>
                  <a:pt x="537070" y="947927"/>
                </a:lnTo>
                <a:lnTo>
                  <a:pt x="549179" y="941831"/>
                </a:lnTo>
                <a:lnTo>
                  <a:pt x="561564" y="938783"/>
                </a:lnTo>
                <a:lnTo>
                  <a:pt x="574235" y="938783"/>
                </a:lnTo>
                <a:lnTo>
                  <a:pt x="587202" y="935735"/>
                </a:lnTo>
                <a:lnTo>
                  <a:pt x="600477" y="935735"/>
                </a:lnTo>
                <a:lnTo>
                  <a:pt x="614071" y="932687"/>
                </a:lnTo>
                <a:lnTo>
                  <a:pt x="629191" y="932687"/>
                </a:lnTo>
                <a:lnTo>
                  <a:pt x="644165" y="929639"/>
                </a:lnTo>
                <a:lnTo>
                  <a:pt x="658992" y="929639"/>
                </a:lnTo>
                <a:lnTo>
                  <a:pt x="730835" y="914399"/>
                </a:lnTo>
                <a:lnTo>
                  <a:pt x="744728" y="908303"/>
                </a:lnTo>
                <a:lnTo>
                  <a:pt x="758458" y="905255"/>
                </a:lnTo>
                <a:lnTo>
                  <a:pt x="798637" y="886967"/>
                </a:lnTo>
                <a:lnTo>
                  <a:pt x="811686" y="880871"/>
                </a:lnTo>
                <a:lnTo>
                  <a:pt x="824559" y="871727"/>
                </a:lnTo>
                <a:lnTo>
                  <a:pt x="837254" y="865631"/>
                </a:lnTo>
                <a:lnTo>
                  <a:pt x="849767" y="856487"/>
                </a:lnTo>
                <a:lnTo>
                  <a:pt x="862098" y="847343"/>
                </a:lnTo>
                <a:lnTo>
                  <a:pt x="874243" y="835151"/>
                </a:lnTo>
                <a:lnTo>
                  <a:pt x="886200" y="826007"/>
                </a:lnTo>
                <a:lnTo>
                  <a:pt x="889367" y="822959"/>
                </a:lnTo>
                <a:lnTo>
                  <a:pt x="895725" y="819911"/>
                </a:lnTo>
                <a:lnTo>
                  <a:pt x="1078511" y="819911"/>
                </a:lnTo>
                <a:lnTo>
                  <a:pt x="1080911" y="816863"/>
                </a:lnTo>
                <a:lnTo>
                  <a:pt x="1086446" y="810767"/>
                </a:lnTo>
                <a:lnTo>
                  <a:pt x="253487" y="810767"/>
                </a:lnTo>
                <a:lnTo>
                  <a:pt x="240835" y="807719"/>
                </a:lnTo>
                <a:lnTo>
                  <a:pt x="227883" y="807719"/>
                </a:lnTo>
                <a:lnTo>
                  <a:pt x="214597" y="804671"/>
                </a:lnTo>
                <a:close/>
              </a:path>
              <a:path w="1099820" h="1457325">
                <a:moveTo>
                  <a:pt x="1025259" y="929639"/>
                </a:moveTo>
                <a:lnTo>
                  <a:pt x="992690" y="929639"/>
                </a:lnTo>
                <a:lnTo>
                  <a:pt x="992565" y="944879"/>
                </a:lnTo>
                <a:lnTo>
                  <a:pt x="993466" y="957071"/>
                </a:lnTo>
                <a:lnTo>
                  <a:pt x="993773" y="966215"/>
                </a:lnTo>
                <a:lnTo>
                  <a:pt x="991867" y="975359"/>
                </a:lnTo>
                <a:lnTo>
                  <a:pt x="986128" y="978407"/>
                </a:lnTo>
                <a:lnTo>
                  <a:pt x="974936" y="981455"/>
                </a:lnTo>
                <a:lnTo>
                  <a:pt x="961458" y="987551"/>
                </a:lnTo>
                <a:lnTo>
                  <a:pt x="954012" y="996695"/>
                </a:lnTo>
                <a:lnTo>
                  <a:pt x="951096" y="1005839"/>
                </a:lnTo>
                <a:lnTo>
                  <a:pt x="951211" y="1018031"/>
                </a:lnTo>
                <a:lnTo>
                  <a:pt x="952854" y="1033271"/>
                </a:lnTo>
                <a:lnTo>
                  <a:pt x="973797" y="1021079"/>
                </a:lnTo>
                <a:lnTo>
                  <a:pt x="983918" y="1011935"/>
                </a:lnTo>
                <a:lnTo>
                  <a:pt x="993476" y="1002791"/>
                </a:lnTo>
                <a:lnTo>
                  <a:pt x="1002227" y="996695"/>
                </a:lnTo>
                <a:lnTo>
                  <a:pt x="1009924" y="984503"/>
                </a:lnTo>
                <a:lnTo>
                  <a:pt x="1016322" y="975359"/>
                </a:lnTo>
                <a:lnTo>
                  <a:pt x="1021174" y="963167"/>
                </a:lnTo>
                <a:lnTo>
                  <a:pt x="1024235" y="947927"/>
                </a:lnTo>
                <a:lnTo>
                  <a:pt x="1025259" y="929639"/>
                </a:lnTo>
                <a:close/>
              </a:path>
              <a:path w="1099820" h="1457325">
                <a:moveTo>
                  <a:pt x="857375" y="972311"/>
                </a:moveTo>
                <a:lnTo>
                  <a:pt x="848152" y="978407"/>
                </a:lnTo>
                <a:lnTo>
                  <a:pt x="840717" y="984503"/>
                </a:lnTo>
                <a:lnTo>
                  <a:pt x="834993" y="993647"/>
                </a:lnTo>
                <a:lnTo>
                  <a:pt x="836753" y="1005839"/>
                </a:lnTo>
                <a:lnTo>
                  <a:pt x="845683" y="1008887"/>
                </a:lnTo>
                <a:lnTo>
                  <a:pt x="858966" y="1005839"/>
                </a:lnTo>
                <a:lnTo>
                  <a:pt x="876863" y="1005839"/>
                </a:lnTo>
                <a:lnTo>
                  <a:pt x="915482" y="996695"/>
                </a:lnTo>
                <a:lnTo>
                  <a:pt x="940198" y="978407"/>
                </a:lnTo>
                <a:lnTo>
                  <a:pt x="888253" y="978407"/>
                </a:lnTo>
                <a:lnTo>
                  <a:pt x="880241" y="975359"/>
                </a:lnTo>
                <a:lnTo>
                  <a:pt x="868843" y="975359"/>
                </a:lnTo>
                <a:lnTo>
                  <a:pt x="857375" y="972311"/>
                </a:lnTo>
                <a:close/>
              </a:path>
              <a:path w="1099820" h="1457325">
                <a:moveTo>
                  <a:pt x="1078511" y="819911"/>
                </a:moveTo>
                <a:lnTo>
                  <a:pt x="895725" y="819911"/>
                </a:lnTo>
                <a:lnTo>
                  <a:pt x="907751" y="822959"/>
                </a:lnTo>
                <a:lnTo>
                  <a:pt x="920392" y="826007"/>
                </a:lnTo>
                <a:lnTo>
                  <a:pt x="932805" y="826007"/>
                </a:lnTo>
                <a:lnTo>
                  <a:pt x="944799" y="829055"/>
                </a:lnTo>
                <a:lnTo>
                  <a:pt x="991724" y="829055"/>
                </a:lnTo>
                <a:lnTo>
                  <a:pt x="997150" y="832103"/>
                </a:lnTo>
                <a:lnTo>
                  <a:pt x="1000807" y="835151"/>
                </a:lnTo>
                <a:lnTo>
                  <a:pt x="1002501" y="838199"/>
                </a:lnTo>
                <a:lnTo>
                  <a:pt x="1002040" y="844295"/>
                </a:lnTo>
                <a:lnTo>
                  <a:pt x="999231" y="853439"/>
                </a:lnTo>
                <a:lnTo>
                  <a:pt x="993881" y="862583"/>
                </a:lnTo>
                <a:lnTo>
                  <a:pt x="988013" y="874775"/>
                </a:lnTo>
                <a:lnTo>
                  <a:pt x="981727" y="883919"/>
                </a:lnTo>
                <a:lnTo>
                  <a:pt x="974932" y="893063"/>
                </a:lnTo>
                <a:lnTo>
                  <a:pt x="967532" y="905255"/>
                </a:lnTo>
                <a:lnTo>
                  <a:pt x="959433" y="914399"/>
                </a:lnTo>
                <a:lnTo>
                  <a:pt x="950541" y="923543"/>
                </a:lnTo>
                <a:lnTo>
                  <a:pt x="940763" y="932687"/>
                </a:lnTo>
                <a:lnTo>
                  <a:pt x="930003" y="941831"/>
                </a:lnTo>
                <a:lnTo>
                  <a:pt x="919210" y="954023"/>
                </a:lnTo>
                <a:lnTo>
                  <a:pt x="911670" y="960119"/>
                </a:lnTo>
                <a:lnTo>
                  <a:pt x="906552" y="969263"/>
                </a:lnTo>
                <a:lnTo>
                  <a:pt x="903027" y="972311"/>
                </a:lnTo>
                <a:lnTo>
                  <a:pt x="900264" y="975359"/>
                </a:lnTo>
                <a:lnTo>
                  <a:pt x="897434" y="978407"/>
                </a:lnTo>
                <a:lnTo>
                  <a:pt x="940198" y="978407"/>
                </a:lnTo>
                <a:lnTo>
                  <a:pt x="947282" y="972311"/>
                </a:lnTo>
                <a:lnTo>
                  <a:pt x="954479" y="963167"/>
                </a:lnTo>
                <a:lnTo>
                  <a:pt x="962204" y="957071"/>
                </a:lnTo>
                <a:lnTo>
                  <a:pt x="970871" y="947927"/>
                </a:lnTo>
                <a:lnTo>
                  <a:pt x="980895" y="938783"/>
                </a:lnTo>
                <a:lnTo>
                  <a:pt x="992690" y="929639"/>
                </a:lnTo>
                <a:lnTo>
                  <a:pt x="1025259" y="929639"/>
                </a:lnTo>
                <a:lnTo>
                  <a:pt x="1026193" y="917447"/>
                </a:lnTo>
                <a:lnTo>
                  <a:pt x="1028288" y="905255"/>
                </a:lnTo>
                <a:lnTo>
                  <a:pt x="1035763" y="883919"/>
                </a:lnTo>
                <a:lnTo>
                  <a:pt x="1041044" y="871727"/>
                </a:lnTo>
                <a:lnTo>
                  <a:pt x="1047289" y="862583"/>
                </a:lnTo>
                <a:lnTo>
                  <a:pt x="1054448" y="850391"/>
                </a:lnTo>
                <a:lnTo>
                  <a:pt x="1062470" y="838199"/>
                </a:lnTo>
                <a:lnTo>
                  <a:pt x="1071308" y="829055"/>
                </a:lnTo>
                <a:lnTo>
                  <a:pt x="1078511" y="819911"/>
                </a:lnTo>
                <a:close/>
              </a:path>
              <a:path w="1099820" h="1457325">
                <a:moveTo>
                  <a:pt x="1016334" y="347471"/>
                </a:moveTo>
                <a:lnTo>
                  <a:pt x="857601" y="347471"/>
                </a:lnTo>
                <a:lnTo>
                  <a:pt x="854709" y="356615"/>
                </a:lnTo>
                <a:lnTo>
                  <a:pt x="851156" y="365759"/>
                </a:lnTo>
                <a:lnTo>
                  <a:pt x="847008" y="374903"/>
                </a:lnTo>
                <a:lnTo>
                  <a:pt x="842330" y="384047"/>
                </a:lnTo>
                <a:lnTo>
                  <a:pt x="837188" y="396239"/>
                </a:lnTo>
                <a:lnTo>
                  <a:pt x="831648" y="408431"/>
                </a:lnTo>
                <a:lnTo>
                  <a:pt x="825776" y="420623"/>
                </a:lnTo>
                <a:lnTo>
                  <a:pt x="819638" y="435863"/>
                </a:lnTo>
                <a:lnTo>
                  <a:pt x="813298" y="448055"/>
                </a:lnTo>
                <a:lnTo>
                  <a:pt x="806824" y="463295"/>
                </a:lnTo>
                <a:lnTo>
                  <a:pt x="800279" y="475487"/>
                </a:lnTo>
                <a:lnTo>
                  <a:pt x="793732" y="490727"/>
                </a:lnTo>
                <a:lnTo>
                  <a:pt x="787246" y="502919"/>
                </a:lnTo>
                <a:lnTo>
                  <a:pt x="780888" y="515111"/>
                </a:lnTo>
                <a:lnTo>
                  <a:pt x="774723" y="527303"/>
                </a:lnTo>
                <a:lnTo>
                  <a:pt x="768817" y="539495"/>
                </a:lnTo>
                <a:lnTo>
                  <a:pt x="763237" y="548639"/>
                </a:lnTo>
                <a:lnTo>
                  <a:pt x="758047" y="557783"/>
                </a:lnTo>
                <a:lnTo>
                  <a:pt x="753313" y="566927"/>
                </a:lnTo>
                <a:lnTo>
                  <a:pt x="730037" y="591311"/>
                </a:lnTo>
                <a:lnTo>
                  <a:pt x="681095" y="637031"/>
                </a:lnTo>
                <a:lnTo>
                  <a:pt x="630207" y="673607"/>
                </a:lnTo>
                <a:lnTo>
                  <a:pt x="553476" y="713231"/>
                </a:lnTo>
                <a:lnTo>
                  <a:pt x="504224" y="731519"/>
                </a:lnTo>
                <a:lnTo>
                  <a:pt x="480727" y="740663"/>
                </a:lnTo>
                <a:lnTo>
                  <a:pt x="458229" y="746759"/>
                </a:lnTo>
                <a:lnTo>
                  <a:pt x="436917" y="752855"/>
                </a:lnTo>
                <a:lnTo>
                  <a:pt x="416977" y="758951"/>
                </a:lnTo>
                <a:lnTo>
                  <a:pt x="398594" y="765047"/>
                </a:lnTo>
                <a:lnTo>
                  <a:pt x="381954" y="768095"/>
                </a:lnTo>
                <a:lnTo>
                  <a:pt x="367243" y="774191"/>
                </a:lnTo>
                <a:lnTo>
                  <a:pt x="354647" y="777239"/>
                </a:lnTo>
                <a:lnTo>
                  <a:pt x="344352" y="783335"/>
                </a:lnTo>
                <a:lnTo>
                  <a:pt x="336544" y="786383"/>
                </a:lnTo>
                <a:lnTo>
                  <a:pt x="325029" y="795527"/>
                </a:lnTo>
                <a:lnTo>
                  <a:pt x="313454" y="801623"/>
                </a:lnTo>
                <a:lnTo>
                  <a:pt x="289989" y="807719"/>
                </a:lnTo>
                <a:lnTo>
                  <a:pt x="278030" y="807719"/>
                </a:lnTo>
                <a:lnTo>
                  <a:pt x="265874" y="810767"/>
                </a:lnTo>
                <a:lnTo>
                  <a:pt x="1086446" y="810767"/>
                </a:lnTo>
                <a:lnTo>
                  <a:pt x="1089109" y="804671"/>
                </a:lnTo>
                <a:lnTo>
                  <a:pt x="1089302" y="798575"/>
                </a:lnTo>
                <a:lnTo>
                  <a:pt x="1087426" y="795527"/>
                </a:lnTo>
                <a:lnTo>
                  <a:pt x="1083884" y="792479"/>
                </a:lnTo>
                <a:lnTo>
                  <a:pt x="1079076" y="786383"/>
                </a:lnTo>
                <a:lnTo>
                  <a:pt x="1073406" y="783335"/>
                </a:lnTo>
                <a:lnTo>
                  <a:pt x="1067273" y="780287"/>
                </a:lnTo>
                <a:lnTo>
                  <a:pt x="1061081" y="774191"/>
                </a:lnTo>
                <a:lnTo>
                  <a:pt x="1043279" y="740663"/>
                </a:lnTo>
                <a:lnTo>
                  <a:pt x="1045162" y="731519"/>
                </a:lnTo>
                <a:lnTo>
                  <a:pt x="1042297" y="722375"/>
                </a:lnTo>
                <a:lnTo>
                  <a:pt x="1033636" y="713231"/>
                </a:lnTo>
                <a:lnTo>
                  <a:pt x="1021310" y="710183"/>
                </a:lnTo>
                <a:lnTo>
                  <a:pt x="994205" y="710183"/>
                </a:lnTo>
                <a:lnTo>
                  <a:pt x="971291" y="707135"/>
                </a:lnTo>
                <a:lnTo>
                  <a:pt x="955713" y="707135"/>
                </a:lnTo>
                <a:lnTo>
                  <a:pt x="946202" y="701039"/>
                </a:lnTo>
                <a:lnTo>
                  <a:pt x="941487" y="691895"/>
                </a:lnTo>
                <a:lnTo>
                  <a:pt x="940300" y="679703"/>
                </a:lnTo>
                <a:lnTo>
                  <a:pt x="942178" y="667511"/>
                </a:lnTo>
                <a:lnTo>
                  <a:pt x="944554" y="655319"/>
                </a:lnTo>
                <a:lnTo>
                  <a:pt x="947423" y="640079"/>
                </a:lnTo>
                <a:lnTo>
                  <a:pt x="950785" y="627887"/>
                </a:lnTo>
                <a:lnTo>
                  <a:pt x="954635" y="615695"/>
                </a:lnTo>
                <a:lnTo>
                  <a:pt x="958971" y="603503"/>
                </a:lnTo>
                <a:lnTo>
                  <a:pt x="962907" y="591311"/>
                </a:lnTo>
                <a:lnTo>
                  <a:pt x="965412" y="579119"/>
                </a:lnTo>
                <a:lnTo>
                  <a:pt x="966763" y="563879"/>
                </a:lnTo>
                <a:lnTo>
                  <a:pt x="967235" y="548639"/>
                </a:lnTo>
                <a:lnTo>
                  <a:pt x="967106" y="533399"/>
                </a:lnTo>
                <a:lnTo>
                  <a:pt x="966651" y="518159"/>
                </a:lnTo>
                <a:lnTo>
                  <a:pt x="966147" y="499871"/>
                </a:lnTo>
                <a:lnTo>
                  <a:pt x="965870" y="484631"/>
                </a:lnTo>
                <a:lnTo>
                  <a:pt x="966096" y="469391"/>
                </a:lnTo>
                <a:lnTo>
                  <a:pt x="967101" y="451103"/>
                </a:lnTo>
                <a:lnTo>
                  <a:pt x="977558" y="402335"/>
                </a:lnTo>
                <a:lnTo>
                  <a:pt x="1004975" y="359663"/>
                </a:lnTo>
                <a:lnTo>
                  <a:pt x="1016334" y="347471"/>
                </a:lnTo>
                <a:close/>
              </a:path>
              <a:path w="1099820" h="1457325">
                <a:moveTo>
                  <a:pt x="1073120" y="240791"/>
                </a:moveTo>
                <a:lnTo>
                  <a:pt x="1062046" y="240791"/>
                </a:lnTo>
                <a:lnTo>
                  <a:pt x="1047132" y="243839"/>
                </a:lnTo>
                <a:lnTo>
                  <a:pt x="1023429" y="249935"/>
                </a:lnTo>
                <a:lnTo>
                  <a:pt x="1011318" y="249935"/>
                </a:lnTo>
                <a:lnTo>
                  <a:pt x="999098" y="252983"/>
                </a:lnTo>
                <a:lnTo>
                  <a:pt x="986820" y="252983"/>
                </a:lnTo>
                <a:lnTo>
                  <a:pt x="938091" y="265175"/>
                </a:lnTo>
                <a:lnTo>
                  <a:pt x="926250" y="271271"/>
                </a:lnTo>
                <a:lnTo>
                  <a:pt x="914644" y="274319"/>
                </a:lnTo>
                <a:lnTo>
                  <a:pt x="907574" y="280415"/>
                </a:lnTo>
                <a:lnTo>
                  <a:pt x="902357" y="283463"/>
                </a:lnTo>
                <a:lnTo>
                  <a:pt x="851360" y="283463"/>
                </a:lnTo>
                <a:lnTo>
                  <a:pt x="858782" y="286511"/>
                </a:lnTo>
                <a:lnTo>
                  <a:pt x="863526" y="289559"/>
                </a:lnTo>
                <a:lnTo>
                  <a:pt x="865988" y="295655"/>
                </a:lnTo>
                <a:lnTo>
                  <a:pt x="866562" y="301751"/>
                </a:lnTo>
                <a:lnTo>
                  <a:pt x="862011" y="304799"/>
                </a:lnTo>
                <a:lnTo>
                  <a:pt x="854037" y="307847"/>
                </a:lnTo>
                <a:lnTo>
                  <a:pt x="831555" y="307847"/>
                </a:lnTo>
                <a:lnTo>
                  <a:pt x="818914" y="310895"/>
                </a:lnTo>
                <a:lnTo>
                  <a:pt x="791894" y="338327"/>
                </a:lnTo>
                <a:lnTo>
                  <a:pt x="790961" y="341375"/>
                </a:lnTo>
                <a:lnTo>
                  <a:pt x="791883" y="347471"/>
                </a:lnTo>
                <a:lnTo>
                  <a:pt x="795039" y="350519"/>
                </a:lnTo>
                <a:lnTo>
                  <a:pt x="800808" y="353567"/>
                </a:lnTo>
                <a:lnTo>
                  <a:pt x="837587" y="353567"/>
                </a:lnTo>
                <a:lnTo>
                  <a:pt x="857601" y="347471"/>
                </a:lnTo>
                <a:lnTo>
                  <a:pt x="1016334" y="347471"/>
                </a:lnTo>
                <a:lnTo>
                  <a:pt x="1019173" y="344423"/>
                </a:lnTo>
                <a:lnTo>
                  <a:pt x="1036361" y="332231"/>
                </a:lnTo>
                <a:lnTo>
                  <a:pt x="1056814" y="320039"/>
                </a:lnTo>
                <a:lnTo>
                  <a:pt x="1080810" y="310895"/>
                </a:lnTo>
                <a:lnTo>
                  <a:pt x="1090150" y="304799"/>
                </a:lnTo>
                <a:lnTo>
                  <a:pt x="1096933" y="298703"/>
                </a:lnTo>
                <a:lnTo>
                  <a:pt x="1099279" y="286511"/>
                </a:lnTo>
                <a:lnTo>
                  <a:pt x="1095310" y="274319"/>
                </a:lnTo>
                <a:lnTo>
                  <a:pt x="1091450" y="265175"/>
                </a:lnTo>
                <a:lnTo>
                  <a:pt x="1087008" y="256031"/>
                </a:lnTo>
                <a:lnTo>
                  <a:pt x="1081170" y="246887"/>
                </a:lnTo>
                <a:lnTo>
                  <a:pt x="1073120" y="240791"/>
                </a:lnTo>
                <a:close/>
              </a:path>
              <a:path w="1099820" h="1457325">
                <a:moveTo>
                  <a:pt x="396921" y="103631"/>
                </a:moveTo>
                <a:lnTo>
                  <a:pt x="392680" y="106679"/>
                </a:lnTo>
                <a:lnTo>
                  <a:pt x="390715" y="112775"/>
                </a:lnTo>
                <a:lnTo>
                  <a:pt x="391250" y="121919"/>
                </a:lnTo>
                <a:lnTo>
                  <a:pt x="410098" y="164591"/>
                </a:lnTo>
                <a:lnTo>
                  <a:pt x="439280" y="201167"/>
                </a:lnTo>
                <a:lnTo>
                  <a:pt x="483853" y="234695"/>
                </a:lnTo>
                <a:lnTo>
                  <a:pt x="512472" y="252983"/>
                </a:lnTo>
                <a:lnTo>
                  <a:pt x="545612" y="265175"/>
                </a:lnTo>
                <a:lnTo>
                  <a:pt x="583498" y="277367"/>
                </a:lnTo>
                <a:lnTo>
                  <a:pt x="626354" y="286511"/>
                </a:lnTo>
                <a:lnTo>
                  <a:pt x="674406" y="292607"/>
                </a:lnTo>
                <a:lnTo>
                  <a:pt x="727877" y="292607"/>
                </a:lnTo>
                <a:lnTo>
                  <a:pt x="786993" y="289559"/>
                </a:lnTo>
                <a:lnTo>
                  <a:pt x="809077" y="286511"/>
                </a:lnTo>
                <a:lnTo>
                  <a:pt x="826902" y="286511"/>
                </a:lnTo>
                <a:lnTo>
                  <a:pt x="840865" y="283463"/>
                </a:lnTo>
                <a:lnTo>
                  <a:pt x="898802" y="283463"/>
                </a:lnTo>
                <a:lnTo>
                  <a:pt x="896723" y="280415"/>
                </a:lnTo>
                <a:lnTo>
                  <a:pt x="895931" y="277367"/>
                </a:lnTo>
                <a:lnTo>
                  <a:pt x="896236" y="274319"/>
                </a:lnTo>
                <a:lnTo>
                  <a:pt x="897452" y="268223"/>
                </a:lnTo>
                <a:lnTo>
                  <a:pt x="899388" y="259079"/>
                </a:lnTo>
                <a:lnTo>
                  <a:pt x="901858" y="252983"/>
                </a:lnTo>
                <a:lnTo>
                  <a:pt x="902796" y="249935"/>
                </a:lnTo>
                <a:lnTo>
                  <a:pt x="741219" y="249935"/>
                </a:lnTo>
                <a:lnTo>
                  <a:pt x="724484" y="246887"/>
                </a:lnTo>
                <a:lnTo>
                  <a:pt x="709966" y="240791"/>
                </a:lnTo>
                <a:lnTo>
                  <a:pt x="697252" y="234695"/>
                </a:lnTo>
                <a:lnTo>
                  <a:pt x="606290" y="234695"/>
                </a:lnTo>
                <a:lnTo>
                  <a:pt x="594856" y="231647"/>
                </a:lnTo>
                <a:lnTo>
                  <a:pt x="582156" y="228599"/>
                </a:lnTo>
                <a:lnTo>
                  <a:pt x="570234" y="222503"/>
                </a:lnTo>
                <a:lnTo>
                  <a:pt x="559123" y="216407"/>
                </a:lnTo>
                <a:lnTo>
                  <a:pt x="495906" y="216407"/>
                </a:lnTo>
                <a:lnTo>
                  <a:pt x="487318" y="213359"/>
                </a:lnTo>
                <a:lnTo>
                  <a:pt x="459343" y="185927"/>
                </a:lnTo>
                <a:lnTo>
                  <a:pt x="441919" y="161543"/>
                </a:lnTo>
                <a:lnTo>
                  <a:pt x="434494" y="152399"/>
                </a:lnTo>
                <a:lnTo>
                  <a:pt x="428336" y="140207"/>
                </a:lnTo>
                <a:lnTo>
                  <a:pt x="423751" y="134111"/>
                </a:lnTo>
                <a:lnTo>
                  <a:pt x="421047" y="131063"/>
                </a:lnTo>
                <a:lnTo>
                  <a:pt x="411329" y="115823"/>
                </a:lnTo>
                <a:lnTo>
                  <a:pt x="403212" y="106679"/>
                </a:lnTo>
                <a:lnTo>
                  <a:pt x="396921" y="103631"/>
                </a:lnTo>
                <a:close/>
              </a:path>
              <a:path w="1099820" h="1457325">
                <a:moveTo>
                  <a:pt x="762804" y="112775"/>
                </a:moveTo>
                <a:lnTo>
                  <a:pt x="757840" y="115823"/>
                </a:lnTo>
                <a:lnTo>
                  <a:pt x="755076" y="121919"/>
                </a:lnTo>
                <a:lnTo>
                  <a:pt x="754202" y="128015"/>
                </a:lnTo>
                <a:lnTo>
                  <a:pt x="754902" y="134111"/>
                </a:lnTo>
                <a:lnTo>
                  <a:pt x="756863" y="143255"/>
                </a:lnTo>
                <a:lnTo>
                  <a:pt x="759772" y="152399"/>
                </a:lnTo>
                <a:lnTo>
                  <a:pt x="763316" y="161543"/>
                </a:lnTo>
                <a:lnTo>
                  <a:pt x="767181" y="170687"/>
                </a:lnTo>
                <a:lnTo>
                  <a:pt x="771053" y="182879"/>
                </a:lnTo>
                <a:lnTo>
                  <a:pt x="774619" y="192023"/>
                </a:lnTo>
                <a:lnTo>
                  <a:pt x="777565" y="201167"/>
                </a:lnTo>
                <a:lnTo>
                  <a:pt x="779579" y="213359"/>
                </a:lnTo>
                <a:lnTo>
                  <a:pt x="780346" y="222503"/>
                </a:lnTo>
                <a:lnTo>
                  <a:pt x="779553" y="228599"/>
                </a:lnTo>
                <a:lnTo>
                  <a:pt x="776887" y="234695"/>
                </a:lnTo>
                <a:lnTo>
                  <a:pt x="772034" y="240791"/>
                </a:lnTo>
                <a:lnTo>
                  <a:pt x="764681" y="246887"/>
                </a:lnTo>
                <a:lnTo>
                  <a:pt x="754514" y="246887"/>
                </a:lnTo>
                <a:lnTo>
                  <a:pt x="741219" y="249935"/>
                </a:lnTo>
                <a:lnTo>
                  <a:pt x="902796" y="249935"/>
                </a:lnTo>
                <a:lnTo>
                  <a:pt x="904672" y="243839"/>
                </a:lnTo>
                <a:lnTo>
                  <a:pt x="905415" y="240791"/>
                </a:lnTo>
                <a:lnTo>
                  <a:pt x="849401" y="240791"/>
                </a:lnTo>
                <a:lnTo>
                  <a:pt x="842150" y="237743"/>
                </a:lnTo>
                <a:lnTo>
                  <a:pt x="834592" y="231647"/>
                </a:lnTo>
                <a:lnTo>
                  <a:pt x="826772" y="225551"/>
                </a:lnTo>
                <a:lnTo>
                  <a:pt x="818734" y="216407"/>
                </a:lnTo>
                <a:lnTo>
                  <a:pt x="810523" y="207263"/>
                </a:lnTo>
                <a:lnTo>
                  <a:pt x="802184" y="192023"/>
                </a:lnTo>
                <a:lnTo>
                  <a:pt x="796091" y="176783"/>
                </a:lnTo>
                <a:lnTo>
                  <a:pt x="790969" y="161543"/>
                </a:lnTo>
                <a:lnTo>
                  <a:pt x="786500" y="149351"/>
                </a:lnTo>
                <a:lnTo>
                  <a:pt x="782365" y="137159"/>
                </a:lnTo>
                <a:lnTo>
                  <a:pt x="778247" y="124967"/>
                </a:lnTo>
                <a:lnTo>
                  <a:pt x="773826" y="118871"/>
                </a:lnTo>
                <a:lnTo>
                  <a:pt x="768785" y="115823"/>
                </a:lnTo>
                <a:lnTo>
                  <a:pt x="762804" y="112775"/>
                </a:lnTo>
                <a:close/>
              </a:path>
              <a:path w="1099820" h="1457325">
                <a:moveTo>
                  <a:pt x="897138" y="103631"/>
                </a:moveTo>
                <a:lnTo>
                  <a:pt x="891020" y="106679"/>
                </a:lnTo>
                <a:lnTo>
                  <a:pt x="886669" y="112775"/>
                </a:lnTo>
                <a:lnTo>
                  <a:pt x="885173" y="124967"/>
                </a:lnTo>
                <a:lnTo>
                  <a:pt x="887623" y="140207"/>
                </a:lnTo>
                <a:lnTo>
                  <a:pt x="890360" y="149351"/>
                </a:lnTo>
                <a:lnTo>
                  <a:pt x="893206" y="161543"/>
                </a:lnTo>
                <a:lnTo>
                  <a:pt x="896227" y="176783"/>
                </a:lnTo>
                <a:lnTo>
                  <a:pt x="896140" y="185927"/>
                </a:lnTo>
                <a:lnTo>
                  <a:pt x="895211" y="192023"/>
                </a:lnTo>
                <a:lnTo>
                  <a:pt x="893485" y="201167"/>
                </a:lnTo>
                <a:lnTo>
                  <a:pt x="891004" y="207263"/>
                </a:lnTo>
                <a:lnTo>
                  <a:pt x="887816" y="216407"/>
                </a:lnTo>
                <a:lnTo>
                  <a:pt x="883963" y="222503"/>
                </a:lnTo>
                <a:lnTo>
                  <a:pt x="879491" y="228599"/>
                </a:lnTo>
                <a:lnTo>
                  <a:pt x="874444" y="231647"/>
                </a:lnTo>
                <a:lnTo>
                  <a:pt x="868867" y="237743"/>
                </a:lnTo>
                <a:lnTo>
                  <a:pt x="862804" y="240791"/>
                </a:lnTo>
                <a:lnTo>
                  <a:pt x="905415" y="240791"/>
                </a:lnTo>
                <a:lnTo>
                  <a:pt x="907643" y="231647"/>
                </a:lnTo>
                <a:lnTo>
                  <a:pt x="910581" y="219455"/>
                </a:lnTo>
                <a:lnTo>
                  <a:pt x="913298" y="210311"/>
                </a:lnTo>
                <a:lnTo>
                  <a:pt x="915606" y="195071"/>
                </a:lnTo>
                <a:lnTo>
                  <a:pt x="917316" y="182879"/>
                </a:lnTo>
                <a:lnTo>
                  <a:pt x="918241" y="170687"/>
                </a:lnTo>
                <a:lnTo>
                  <a:pt x="918191" y="155447"/>
                </a:lnTo>
                <a:lnTo>
                  <a:pt x="916978" y="143255"/>
                </a:lnTo>
                <a:lnTo>
                  <a:pt x="914414" y="128015"/>
                </a:lnTo>
                <a:lnTo>
                  <a:pt x="910311" y="115823"/>
                </a:lnTo>
                <a:lnTo>
                  <a:pt x="903932" y="106679"/>
                </a:lnTo>
                <a:lnTo>
                  <a:pt x="897138" y="103631"/>
                </a:lnTo>
                <a:close/>
              </a:path>
              <a:path w="1099820" h="1457325">
                <a:moveTo>
                  <a:pt x="541288" y="0"/>
                </a:moveTo>
                <a:lnTo>
                  <a:pt x="534966" y="0"/>
                </a:lnTo>
                <a:lnTo>
                  <a:pt x="531800" y="6095"/>
                </a:lnTo>
                <a:lnTo>
                  <a:pt x="530320" y="18287"/>
                </a:lnTo>
                <a:lnTo>
                  <a:pt x="531352" y="27431"/>
                </a:lnTo>
                <a:lnTo>
                  <a:pt x="546138" y="70103"/>
                </a:lnTo>
                <a:lnTo>
                  <a:pt x="562368" y="100583"/>
                </a:lnTo>
                <a:lnTo>
                  <a:pt x="571382" y="118871"/>
                </a:lnTo>
                <a:lnTo>
                  <a:pt x="580547" y="134111"/>
                </a:lnTo>
                <a:lnTo>
                  <a:pt x="589526" y="149351"/>
                </a:lnTo>
                <a:lnTo>
                  <a:pt x="597980" y="164591"/>
                </a:lnTo>
                <a:lnTo>
                  <a:pt x="605573" y="179831"/>
                </a:lnTo>
                <a:lnTo>
                  <a:pt x="611968" y="192023"/>
                </a:lnTo>
                <a:lnTo>
                  <a:pt x="616827" y="204215"/>
                </a:lnTo>
                <a:lnTo>
                  <a:pt x="619814" y="213359"/>
                </a:lnTo>
                <a:lnTo>
                  <a:pt x="620591" y="222503"/>
                </a:lnTo>
                <a:lnTo>
                  <a:pt x="618821" y="228599"/>
                </a:lnTo>
                <a:lnTo>
                  <a:pt x="614166" y="231647"/>
                </a:lnTo>
                <a:lnTo>
                  <a:pt x="606290" y="234695"/>
                </a:lnTo>
                <a:lnTo>
                  <a:pt x="697252" y="234695"/>
                </a:lnTo>
                <a:lnTo>
                  <a:pt x="668648" y="207263"/>
                </a:lnTo>
                <a:lnTo>
                  <a:pt x="648018" y="155447"/>
                </a:lnTo>
                <a:lnTo>
                  <a:pt x="641218" y="115823"/>
                </a:lnTo>
                <a:lnTo>
                  <a:pt x="603946" y="115823"/>
                </a:lnTo>
                <a:lnTo>
                  <a:pt x="600248" y="112775"/>
                </a:lnTo>
                <a:lnTo>
                  <a:pt x="595719" y="106679"/>
                </a:lnTo>
                <a:lnTo>
                  <a:pt x="590240" y="97535"/>
                </a:lnTo>
                <a:lnTo>
                  <a:pt x="583694" y="85343"/>
                </a:lnTo>
                <a:lnTo>
                  <a:pt x="575960" y="73151"/>
                </a:lnTo>
                <a:lnTo>
                  <a:pt x="566922" y="54863"/>
                </a:lnTo>
                <a:lnTo>
                  <a:pt x="556460" y="33527"/>
                </a:lnTo>
                <a:lnTo>
                  <a:pt x="544455" y="6095"/>
                </a:lnTo>
                <a:lnTo>
                  <a:pt x="541288" y="0"/>
                </a:lnTo>
                <a:close/>
              </a:path>
              <a:path w="1099820" h="1457325">
                <a:moveTo>
                  <a:pt x="492659" y="103631"/>
                </a:moveTo>
                <a:lnTo>
                  <a:pt x="485405" y="106679"/>
                </a:lnTo>
                <a:lnTo>
                  <a:pt x="482090" y="109727"/>
                </a:lnTo>
                <a:lnTo>
                  <a:pt x="481485" y="118871"/>
                </a:lnTo>
                <a:lnTo>
                  <a:pt x="483040" y="128015"/>
                </a:lnTo>
                <a:lnTo>
                  <a:pt x="490433" y="149351"/>
                </a:lnTo>
                <a:lnTo>
                  <a:pt x="495172" y="161543"/>
                </a:lnTo>
                <a:lnTo>
                  <a:pt x="499875" y="170687"/>
                </a:lnTo>
                <a:lnTo>
                  <a:pt x="503992" y="182879"/>
                </a:lnTo>
                <a:lnTo>
                  <a:pt x="506974" y="195071"/>
                </a:lnTo>
                <a:lnTo>
                  <a:pt x="508271" y="204215"/>
                </a:lnTo>
                <a:lnTo>
                  <a:pt x="507334" y="210311"/>
                </a:lnTo>
                <a:lnTo>
                  <a:pt x="503615" y="216407"/>
                </a:lnTo>
                <a:lnTo>
                  <a:pt x="559123" y="216407"/>
                </a:lnTo>
                <a:lnTo>
                  <a:pt x="523481" y="179831"/>
                </a:lnTo>
                <a:lnTo>
                  <a:pt x="507088" y="134111"/>
                </a:lnTo>
                <a:lnTo>
                  <a:pt x="504042" y="121919"/>
                </a:lnTo>
                <a:lnTo>
                  <a:pt x="501164" y="112775"/>
                </a:lnTo>
                <a:lnTo>
                  <a:pt x="497641" y="106679"/>
                </a:lnTo>
                <a:lnTo>
                  <a:pt x="492659" y="103631"/>
                </a:lnTo>
                <a:close/>
              </a:path>
              <a:path w="1099820" h="1457325">
                <a:moveTo>
                  <a:pt x="636215" y="48767"/>
                </a:moveTo>
                <a:lnTo>
                  <a:pt x="626739" y="48767"/>
                </a:lnTo>
                <a:lnTo>
                  <a:pt x="626739" y="54863"/>
                </a:lnTo>
                <a:lnTo>
                  <a:pt x="623751" y="60959"/>
                </a:lnTo>
                <a:lnTo>
                  <a:pt x="621357" y="70103"/>
                </a:lnTo>
                <a:lnTo>
                  <a:pt x="619438" y="76199"/>
                </a:lnTo>
                <a:lnTo>
                  <a:pt x="617874" y="85343"/>
                </a:lnTo>
                <a:lnTo>
                  <a:pt x="616548" y="91439"/>
                </a:lnTo>
                <a:lnTo>
                  <a:pt x="614134" y="103631"/>
                </a:lnTo>
                <a:lnTo>
                  <a:pt x="612808" y="109727"/>
                </a:lnTo>
                <a:lnTo>
                  <a:pt x="611246" y="112775"/>
                </a:lnTo>
                <a:lnTo>
                  <a:pt x="609327" y="115823"/>
                </a:lnTo>
                <a:lnTo>
                  <a:pt x="641218" y="115823"/>
                </a:lnTo>
                <a:lnTo>
                  <a:pt x="639924" y="100583"/>
                </a:lnTo>
                <a:lnTo>
                  <a:pt x="638904" y="88391"/>
                </a:lnTo>
                <a:lnTo>
                  <a:pt x="638031" y="76199"/>
                </a:lnTo>
                <a:lnTo>
                  <a:pt x="637177" y="64007"/>
                </a:lnTo>
                <a:lnTo>
                  <a:pt x="636215" y="54863"/>
                </a:lnTo>
                <a:lnTo>
                  <a:pt x="636215" y="48767"/>
                </a:lnTo>
                <a:close/>
              </a:path>
            </a:pathLst>
          </a:custGeom>
          <a:solidFill>
            <a:srgbClr val="E2E3E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103" name="object 56"/>
          <p:cNvSpPr>
            <a:spLocks/>
          </p:cNvSpPr>
          <p:nvPr/>
        </p:nvSpPr>
        <p:spPr bwMode="auto">
          <a:xfrm>
            <a:off x="5637265" y="1327894"/>
            <a:ext cx="1138237" cy="1501775"/>
          </a:xfrm>
          <a:custGeom>
            <a:avLst/>
            <a:gdLst>
              <a:gd name="T0" fmla="*/ 394703 w 1139190"/>
              <a:gd name="T1" fmla="*/ 947927 h 1503045"/>
              <a:gd name="T2" fmla="*/ 553329 w 1139190"/>
              <a:gd name="T3" fmla="*/ 969263 h 1503045"/>
              <a:gd name="T4" fmla="*/ 803971 w 1139190"/>
              <a:gd name="T5" fmla="*/ 1149095 h 1503045"/>
              <a:gd name="T6" fmla="*/ 905243 w 1139190"/>
              <a:gd name="T7" fmla="*/ 1216151 h 1503045"/>
              <a:gd name="T8" fmla="*/ 956471 w 1139190"/>
              <a:gd name="T9" fmla="*/ 1298447 h 1503045"/>
              <a:gd name="T10" fmla="*/ 1038490 w 1139190"/>
              <a:gd name="T11" fmla="*/ 1450847 h 1503045"/>
              <a:gd name="T12" fmla="*/ 1050231 w 1139190"/>
              <a:gd name="T13" fmla="*/ 1405127 h 1503045"/>
              <a:gd name="T14" fmla="*/ 993455 w 1139190"/>
              <a:gd name="T15" fmla="*/ 1307591 h 1503045"/>
              <a:gd name="T16" fmla="*/ 1002039 w 1139190"/>
              <a:gd name="T17" fmla="*/ 1225295 h 1503045"/>
              <a:gd name="T18" fmla="*/ 912656 w 1139190"/>
              <a:gd name="T19" fmla="*/ 1139951 h 1503045"/>
              <a:gd name="T20" fmla="*/ 852586 w 1139190"/>
              <a:gd name="T21" fmla="*/ 978407 h 1503045"/>
              <a:gd name="T22" fmla="*/ 889373 w 1139190"/>
              <a:gd name="T23" fmla="*/ 859535 h 1503045"/>
              <a:gd name="T24" fmla="*/ 1005912 w 1139190"/>
              <a:gd name="T25" fmla="*/ 1301495 h 1503045"/>
              <a:gd name="T26" fmla="*/ 1133256 w 1139190"/>
              <a:gd name="T27" fmla="*/ 1441703 h 1503045"/>
              <a:gd name="T28" fmla="*/ 1122304 w 1139190"/>
              <a:gd name="T29" fmla="*/ 1386839 h 1503045"/>
              <a:gd name="T30" fmla="*/ 1081468 w 1139190"/>
              <a:gd name="T31" fmla="*/ 1356359 h 1503045"/>
              <a:gd name="T32" fmla="*/ 1018553 w 1139190"/>
              <a:gd name="T33" fmla="*/ 1261871 h 1503045"/>
              <a:gd name="T34" fmla="*/ 82957 w 1139190"/>
              <a:gd name="T35" fmla="*/ 356615 h 1503045"/>
              <a:gd name="T36" fmla="*/ 153416 w 1139190"/>
              <a:gd name="T37" fmla="*/ 649223 h 1503045"/>
              <a:gd name="T38" fmla="*/ 85880 w 1139190"/>
              <a:gd name="T39" fmla="*/ 731519 h 1503045"/>
              <a:gd name="T40" fmla="*/ 41654 w 1139190"/>
              <a:gd name="T41" fmla="*/ 795527 h 1503045"/>
              <a:gd name="T42" fmla="*/ 15382 w 1139190"/>
              <a:gd name="T43" fmla="*/ 838199 h 1503045"/>
              <a:gd name="T44" fmla="*/ 73610 w 1139190"/>
              <a:gd name="T45" fmla="*/ 932687 h 1503045"/>
              <a:gd name="T46" fmla="*/ 142027 w 1139190"/>
              <a:gd name="T47" fmla="*/ 1060703 h 1503045"/>
              <a:gd name="T48" fmla="*/ 109697 w 1139190"/>
              <a:gd name="T49" fmla="*/ 990599 h 1503045"/>
              <a:gd name="T50" fmla="*/ 116362 w 1139190"/>
              <a:gd name="T51" fmla="*/ 902207 h 1503045"/>
              <a:gd name="T52" fmla="*/ 124363 w 1139190"/>
              <a:gd name="T53" fmla="*/ 853439 h 1503045"/>
              <a:gd name="T54" fmla="*/ 779035 w 1139190"/>
              <a:gd name="T55" fmla="*/ 807719 h 1503045"/>
              <a:gd name="T56" fmla="*/ 636934 w 1139190"/>
              <a:gd name="T57" fmla="*/ 761999 h 1503045"/>
              <a:gd name="T58" fmla="*/ 381238 w 1139190"/>
              <a:gd name="T59" fmla="*/ 609599 h 1503045"/>
              <a:gd name="T60" fmla="*/ 309416 w 1139190"/>
              <a:gd name="T61" fmla="*/ 493775 h 1503045"/>
              <a:gd name="T62" fmla="*/ 257454 w 1139190"/>
              <a:gd name="T63" fmla="*/ 380999 h 1503045"/>
              <a:gd name="T64" fmla="*/ 307536 w 1139190"/>
              <a:gd name="T65" fmla="*/ 332231 h 1503045"/>
              <a:gd name="T66" fmla="*/ 254824 w 1139190"/>
              <a:gd name="T67" fmla="*/ 292607 h 1503045"/>
              <a:gd name="T68" fmla="*/ 70514 w 1139190"/>
              <a:gd name="T69" fmla="*/ 256031 h 1503045"/>
              <a:gd name="T70" fmla="*/ 161717 w 1139190"/>
              <a:gd name="T71" fmla="*/ 1005839 h 1503045"/>
              <a:gd name="T72" fmla="*/ 260019 w 1139190"/>
              <a:gd name="T73" fmla="*/ 1008887 h 1503045"/>
              <a:gd name="T74" fmla="*/ 162816 w 1139190"/>
              <a:gd name="T75" fmla="*/ 963167 h 1503045"/>
              <a:gd name="T76" fmla="*/ 913169 w 1139190"/>
              <a:gd name="T77" fmla="*/ 832103 h 1503045"/>
              <a:gd name="T78" fmla="*/ 299427 w 1139190"/>
              <a:gd name="T79" fmla="*/ 368807 h 1503045"/>
              <a:gd name="T80" fmla="*/ 187030 w 1139190"/>
              <a:gd name="T81" fmla="*/ 173735 h 1503045"/>
              <a:gd name="T82" fmla="*/ 209268 w 1139190"/>
              <a:gd name="T83" fmla="*/ 289559 h 1503045"/>
              <a:gd name="T84" fmla="*/ 498390 w 1139190"/>
              <a:gd name="T85" fmla="*/ 295655 h 1503045"/>
              <a:gd name="T86" fmla="*/ 247245 w 1139190"/>
              <a:gd name="T87" fmla="*/ 246887 h 1503045"/>
              <a:gd name="T88" fmla="*/ 220125 w 1139190"/>
              <a:gd name="T89" fmla="*/ 128015 h 1503045"/>
              <a:gd name="T90" fmla="*/ 453482 w 1139190"/>
              <a:gd name="T91" fmla="*/ 195071 h 1503045"/>
              <a:gd name="T92" fmla="*/ 492149 w 1139190"/>
              <a:gd name="T93" fmla="*/ 228599 h 1503045"/>
              <a:gd name="T94" fmla="*/ 546416 w 1139190"/>
              <a:gd name="T95" fmla="*/ 118871 h 1503045"/>
              <a:gd name="T96" fmla="*/ 490752 w 1139190"/>
              <a:gd name="T97" fmla="*/ 64007 h 1503045"/>
              <a:gd name="T98" fmla="*/ 319333 w 1139190"/>
              <a:gd name="T99" fmla="*/ 164591 h 1503045"/>
              <a:gd name="T100" fmla="*/ 253876 w 1139190"/>
              <a:gd name="T101" fmla="*/ 246887 h 1503045"/>
              <a:gd name="T102" fmla="*/ 352061 w 1139190"/>
              <a:gd name="T103" fmla="*/ 146303 h 1503045"/>
              <a:gd name="T104" fmla="*/ 615052 w 1139190"/>
              <a:gd name="T105" fmla="*/ 124967 h 1503045"/>
              <a:gd name="T106" fmla="*/ 516868 w 1139190"/>
              <a:gd name="T107" fmla="*/ 240791 h 1503045"/>
              <a:gd name="T108" fmla="*/ 617915 w 1139190"/>
              <a:gd name="T109" fmla="*/ 179831 h 1503045"/>
              <a:gd name="T110" fmla="*/ 694529 w 1139190"/>
              <a:gd name="T111" fmla="*/ 137159 h 1503045"/>
              <a:gd name="T112" fmla="*/ 624062 w 1139190"/>
              <a:gd name="T113" fmla="*/ 222503 h 1503045"/>
              <a:gd name="T114" fmla="*/ 575818 w 1139190"/>
              <a:gd name="T115" fmla="*/ 0 h 1503045"/>
              <a:gd name="T116" fmla="*/ 570748 w 1139190"/>
              <a:gd name="T117" fmla="*/ 73151 h 15030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139190" h="1503045">
                <a:moveTo>
                  <a:pt x="912034" y="847343"/>
                </a:moveTo>
                <a:lnTo>
                  <a:pt x="207522" y="847343"/>
                </a:lnTo>
                <a:lnTo>
                  <a:pt x="216334" y="850391"/>
                </a:lnTo>
                <a:lnTo>
                  <a:pt x="229214" y="862583"/>
                </a:lnTo>
                <a:lnTo>
                  <a:pt x="268688" y="890015"/>
                </a:lnTo>
                <a:lnTo>
                  <a:pt x="309419" y="914399"/>
                </a:lnTo>
                <a:lnTo>
                  <a:pt x="365705" y="938783"/>
                </a:lnTo>
                <a:lnTo>
                  <a:pt x="380132" y="941831"/>
                </a:lnTo>
                <a:lnTo>
                  <a:pt x="394703" y="947927"/>
                </a:lnTo>
                <a:lnTo>
                  <a:pt x="439279" y="957071"/>
                </a:lnTo>
                <a:lnTo>
                  <a:pt x="454427" y="957071"/>
                </a:lnTo>
                <a:lnTo>
                  <a:pt x="469721" y="960119"/>
                </a:lnTo>
                <a:lnTo>
                  <a:pt x="485160" y="960119"/>
                </a:lnTo>
                <a:lnTo>
                  <a:pt x="500746" y="963167"/>
                </a:lnTo>
                <a:lnTo>
                  <a:pt x="514347" y="963167"/>
                </a:lnTo>
                <a:lnTo>
                  <a:pt x="527637" y="966215"/>
                </a:lnTo>
                <a:lnTo>
                  <a:pt x="540628" y="966215"/>
                </a:lnTo>
                <a:lnTo>
                  <a:pt x="553329" y="969263"/>
                </a:lnTo>
                <a:lnTo>
                  <a:pt x="601447" y="984503"/>
                </a:lnTo>
                <a:lnTo>
                  <a:pt x="635003" y="1002791"/>
                </a:lnTo>
                <a:lnTo>
                  <a:pt x="656324" y="1018031"/>
                </a:lnTo>
                <a:lnTo>
                  <a:pt x="666700" y="1024127"/>
                </a:lnTo>
                <a:lnTo>
                  <a:pt x="676901" y="1033271"/>
                </a:lnTo>
                <a:lnTo>
                  <a:pt x="736177" y="1091183"/>
                </a:lnTo>
                <a:lnTo>
                  <a:pt x="761393" y="1112519"/>
                </a:lnTo>
                <a:lnTo>
                  <a:pt x="783925" y="1130807"/>
                </a:lnTo>
                <a:lnTo>
                  <a:pt x="803971" y="1149095"/>
                </a:lnTo>
                <a:lnTo>
                  <a:pt x="821730" y="1161287"/>
                </a:lnTo>
                <a:lnTo>
                  <a:pt x="837400" y="1173479"/>
                </a:lnTo>
                <a:lnTo>
                  <a:pt x="851179" y="1182623"/>
                </a:lnTo>
                <a:lnTo>
                  <a:pt x="863265" y="1188719"/>
                </a:lnTo>
                <a:lnTo>
                  <a:pt x="873857" y="1194815"/>
                </a:lnTo>
                <a:lnTo>
                  <a:pt x="883152" y="1200911"/>
                </a:lnTo>
                <a:lnTo>
                  <a:pt x="891350" y="1207007"/>
                </a:lnTo>
                <a:lnTo>
                  <a:pt x="898647" y="1210055"/>
                </a:lnTo>
                <a:lnTo>
                  <a:pt x="905243" y="1216151"/>
                </a:lnTo>
                <a:lnTo>
                  <a:pt x="911335" y="1219199"/>
                </a:lnTo>
                <a:lnTo>
                  <a:pt x="917122" y="1225295"/>
                </a:lnTo>
                <a:lnTo>
                  <a:pt x="922802" y="1234439"/>
                </a:lnTo>
                <a:lnTo>
                  <a:pt x="928573" y="1243583"/>
                </a:lnTo>
                <a:lnTo>
                  <a:pt x="934634" y="1252727"/>
                </a:lnTo>
                <a:lnTo>
                  <a:pt x="941182" y="1264919"/>
                </a:lnTo>
                <a:lnTo>
                  <a:pt x="945825" y="1277111"/>
                </a:lnTo>
                <a:lnTo>
                  <a:pt x="950930" y="1286255"/>
                </a:lnTo>
                <a:lnTo>
                  <a:pt x="956471" y="1298447"/>
                </a:lnTo>
                <a:lnTo>
                  <a:pt x="962421" y="1310639"/>
                </a:lnTo>
                <a:lnTo>
                  <a:pt x="968752" y="1325879"/>
                </a:lnTo>
                <a:lnTo>
                  <a:pt x="975439" y="1338071"/>
                </a:lnTo>
                <a:lnTo>
                  <a:pt x="982453" y="1353311"/>
                </a:lnTo>
                <a:lnTo>
                  <a:pt x="989769" y="1368551"/>
                </a:lnTo>
                <a:lnTo>
                  <a:pt x="997360" y="1383791"/>
                </a:lnTo>
                <a:lnTo>
                  <a:pt x="1005198" y="1395983"/>
                </a:lnTo>
                <a:lnTo>
                  <a:pt x="1013257" y="1411223"/>
                </a:lnTo>
                <a:lnTo>
                  <a:pt x="1038490" y="1450847"/>
                </a:lnTo>
                <a:lnTo>
                  <a:pt x="1073598" y="1493519"/>
                </a:lnTo>
                <a:lnTo>
                  <a:pt x="1091296" y="1502663"/>
                </a:lnTo>
                <a:lnTo>
                  <a:pt x="1095660" y="1490471"/>
                </a:lnTo>
                <a:lnTo>
                  <a:pt x="1097684" y="1478279"/>
                </a:lnTo>
                <a:lnTo>
                  <a:pt x="1097676" y="1466087"/>
                </a:lnTo>
                <a:lnTo>
                  <a:pt x="1072225" y="1441703"/>
                </a:lnTo>
                <a:lnTo>
                  <a:pt x="1066626" y="1438655"/>
                </a:lnTo>
                <a:lnTo>
                  <a:pt x="1051306" y="1420367"/>
                </a:lnTo>
                <a:lnTo>
                  <a:pt x="1050231" y="1405127"/>
                </a:lnTo>
                <a:lnTo>
                  <a:pt x="1046066" y="1392935"/>
                </a:lnTo>
                <a:lnTo>
                  <a:pt x="1039394" y="1383791"/>
                </a:lnTo>
                <a:lnTo>
                  <a:pt x="1031579" y="1374647"/>
                </a:lnTo>
                <a:lnTo>
                  <a:pt x="1024233" y="1362455"/>
                </a:lnTo>
                <a:lnTo>
                  <a:pt x="1017323" y="1353311"/>
                </a:lnTo>
                <a:lnTo>
                  <a:pt x="1010821" y="1341119"/>
                </a:lnTo>
                <a:lnTo>
                  <a:pt x="1004696" y="1328927"/>
                </a:lnTo>
                <a:lnTo>
                  <a:pt x="998918" y="1319783"/>
                </a:lnTo>
                <a:lnTo>
                  <a:pt x="993455" y="1307591"/>
                </a:lnTo>
                <a:lnTo>
                  <a:pt x="988279" y="1295399"/>
                </a:lnTo>
                <a:lnTo>
                  <a:pt x="983359" y="1283207"/>
                </a:lnTo>
                <a:lnTo>
                  <a:pt x="978664" y="1274063"/>
                </a:lnTo>
                <a:lnTo>
                  <a:pt x="974164" y="1261871"/>
                </a:lnTo>
                <a:lnTo>
                  <a:pt x="1018553" y="1261871"/>
                </a:lnTo>
                <a:lnTo>
                  <a:pt x="1015509" y="1255775"/>
                </a:lnTo>
                <a:lnTo>
                  <a:pt x="1010358" y="1246631"/>
                </a:lnTo>
                <a:lnTo>
                  <a:pt x="1005937" y="1234439"/>
                </a:lnTo>
                <a:lnTo>
                  <a:pt x="1002039" y="1225295"/>
                </a:lnTo>
                <a:lnTo>
                  <a:pt x="998458" y="1216151"/>
                </a:lnTo>
                <a:lnTo>
                  <a:pt x="994987" y="1207007"/>
                </a:lnTo>
                <a:lnTo>
                  <a:pt x="991419" y="1197863"/>
                </a:lnTo>
                <a:lnTo>
                  <a:pt x="987547" y="1191767"/>
                </a:lnTo>
                <a:lnTo>
                  <a:pt x="983166" y="1182623"/>
                </a:lnTo>
                <a:lnTo>
                  <a:pt x="978068" y="1176527"/>
                </a:lnTo>
                <a:lnTo>
                  <a:pt x="946379" y="1152143"/>
                </a:lnTo>
                <a:lnTo>
                  <a:pt x="934598" y="1149095"/>
                </a:lnTo>
                <a:lnTo>
                  <a:pt x="912656" y="1139951"/>
                </a:lnTo>
                <a:lnTo>
                  <a:pt x="894539" y="1127759"/>
                </a:lnTo>
                <a:lnTo>
                  <a:pt x="879916" y="1118615"/>
                </a:lnTo>
                <a:lnTo>
                  <a:pt x="868452" y="1106423"/>
                </a:lnTo>
                <a:lnTo>
                  <a:pt x="849697" y="1066799"/>
                </a:lnTo>
                <a:lnTo>
                  <a:pt x="846893" y="1039367"/>
                </a:lnTo>
                <a:lnTo>
                  <a:pt x="847403" y="1024127"/>
                </a:lnTo>
                <a:lnTo>
                  <a:pt x="848743" y="1008887"/>
                </a:lnTo>
                <a:lnTo>
                  <a:pt x="850582" y="993647"/>
                </a:lnTo>
                <a:lnTo>
                  <a:pt x="852586" y="978407"/>
                </a:lnTo>
                <a:lnTo>
                  <a:pt x="854422" y="963167"/>
                </a:lnTo>
                <a:lnTo>
                  <a:pt x="855757" y="944879"/>
                </a:lnTo>
                <a:lnTo>
                  <a:pt x="856259" y="929639"/>
                </a:lnTo>
                <a:lnTo>
                  <a:pt x="855596" y="911351"/>
                </a:lnTo>
                <a:lnTo>
                  <a:pt x="853433" y="896111"/>
                </a:lnTo>
                <a:lnTo>
                  <a:pt x="849439" y="877823"/>
                </a:lnTo>
                <a:lnTo>
                  <a:pt x="843280" y="862583"/>
                </a:lnTo>
                <a:lnTo>
                  <a:pt x="876715" y="862583"/>
                </a:lnTo>
                <a:lnTo>
                  <a:pt x="889373" y="859535"/>
                </a:lnTo>
                <a:lnTo>
                  <a:pt x="899813" y="856487"/>
                </a:lnTo>
                <a:lnTo>
                  <a:pt x="908398" y="853439"/>
                </a:lnTo>
                <a:lnTo>
                  <a:pt x="912034" y="847343"/>
                </a:lnTo>
                <a:close/>
              </a:path>
              <a:path w="1139190" h="1503045">
                <a:moveTo>
                  <a:pt x="1018553" y="1261871"/>
                </a:moveTo>
                <a:lnTo>
                  <a:pt x="974164" y="1261871"/>
                </a:lnTo>
                <a:lnTo>
                  <a:pt x="982266" y="1271015"/>
                </a:lnTo>
                <a:lnTo>
                  <a:pt x="990240" y="1280159"/>
                </a:lnTo>
                <a:lnTo>
                  <a:pt x="998112" y="1289303"/>
                </a:lnTo>
                <a:lnTo>
                  <a:pt x="1005912" y="1301495"/>
                </a:lnTo>
                <a:lnTo>
                  <a:pt x="1021406" y="1319783"/>
                </a:lnTo>
                <a:lnTo>
                  <a:pt x="1029156" y="1331975"/>
                </a:lnTo>
                <a:lnTo>
                  <a:pt x="1036945" y="1341119"/>
                </a:lnTo>
                <a:lnTo>
                  <a:pt x="1044802" y="1350263"/>
                </a:lnTo>
                <a:lnTo>
                  <a:pt x="1052755" y="1359407"/>
                </a:lnTo>
                <a:lnTo>
                  <a:pt x="1060831" y="1371599"/>
                </a:lnTo>
                <a:lnTo>
                  <a:pt x="1094932" y="1408175"/>
                </a:lnTo>
                <a:lnTo>
                  <a:pt x="1123181" y="1432559"/>
                </a:lnTo>
                <a:lnTo>
                  <a:pt x="1133256" y="1441703"/>
                </a:lnTo>
                <a:lnTo>
                  <a:pt x="1136637" y="1429511"/>
                </a:lnTo>
                <a:lnTo>
                  <a:pt x="1138540" y="1417319"/>
                </a:lnTo>
                <a:lnTo>
                  <a:pt x="1139104" y="1408175"/>
                </a:lnTo>
                <a:lnTo>
                  <a:pt x="1138471" y="1402079"/>
                </a:lnTo>
                <a:lnTo>
                  <a:pt x="1136783" y="1395983"/>
                </a:lnTo>
                <a:lnTo>
                  <a:pt x="1134181" y="1392935"/>
                </a:lnTo>
                <a:lnTo>
                  <a:pt x="1130806" y="1389887"/>
                </a:lnTo>
                <a:lnTo>
                  <a:pt x="1126800" y="1389887"/>
                </a:lnTo>
                <a:lnTo>
                  <a:pt x="1122304" y="1386839"/>
                </a:lnTo>
                <a:lnTo>
                  <a:pt x="1112405" y="1386839"/>
                </a:lnTo>
                <a:lnTo>
                  <a:pt x="1107286" y="1383791"/>
                </a:lnTo>
                <a:lnTo>
                  <a:pt x="1102243" y="1383791"/>
                </a:lnTo>
                <a:lnTo>
                  <a:pt x="1097415" y="1380743"/>
                </a:lnTo>
                <a:lnTo>
                  <a:pt x="1092945" y="1380743"/>
                </a:lnTo>
                <a:lnTo>
                  <a:pt x="1088974" y="1374647"/>
                </a:lnTo>
                <a:lnTo>
                  <a:pt x="1085643" y="1371599"/>
                </a:lnTo>
                <a:lnTo>
                  <a:pt x="1083094" y="1362455"/>
                </a:lnTo>
                <a:lnTo>
                  <a:pt x="1081468" y="1356359"/>
                </a:lnTo>
                <a:lnTo>
                  <a:pt x="1081390" y="1353311"/>
                </a:lnTo>
                <a:lnTo>
                  <a:pt x="1079397" y="1341119"/>
                </a:lnTo>
                <a:lnTo>
                  <a:pt x="1073314" y="1328927"/>
                </a:lnTo>
                <a:lnTo>
                  <a:pt x="1059445" y="1316735"/>
                </a:lnTo>
                <a:lnTo>
                  <a:pt x="1047545" y="1304543"/>
                </a:lnTo>
                <a:lnTo>
                  <a:pt x="1037408" y="1292351"/>
                </a:lnTo>
                <a:lnTo>
                  <a:pt x="1028828" y="1280159"/>
                </a:lnTo>
                <a:lnTo>
                  <a:pt x="1021597" y="1267967"/>
                </a:lnTo>
                <a:lnTo>
                  <a:pt x="1018553" y="1261871"/>
                </a:lnTo>
                <a:close/>
              </a:path>
              <a:path w="1139190" h="1503045">
                <a:moveTo>
                  <a:pt x="33435" y="246887"/>
                </a:moveTo>
                <a:lnTo>
                  <a:pt x="3652" y="286511"/>
                </a:lnTo>
                <a:lnTo>
                  <a:pt x="0" y="298703"/>
                </a:lnTo>
                <a:lnTo>
                  <a:pt x="2726" y="307847"/>
                </a:lnTo>
                <a:lnTo>
                  <a:pt x="9903" y="313943"/>
                </a:lnTo>
                <a:lnTo>
                  <a:pt x="19604" y="320039"/>
                </a:lnTo>
                <a:lnTo>
                  <a:pt x="44320" y="332231"/>
                </a:lnTo>
                <a:lnTo>
                  <a:pt x="65340" y="341375"/>
                </a:lnTo>
                <a:lnTo>
                  <a:pt x="82957" y="356615"/>
                </a:lnTo>
                <a:lnTo>
                  <a:pt x="118313" y="399287"/>
                </a:lnTo>
                <a:lnTo>
                  <a:pt x="133568" y="448055"/>
                </a:lnTo>
                <a:lnTo>
                  <a:pt x="136621" y="499871"/>
                </a:lnTo>
                <a:lnTo>
                  <a:pt x="136292" y="518159"/>
                </a:lnTo>
                <a:lnTo>
                  <a:pt x="135777" y="533399"/>
                </a:lnTo>
                <a:lnTo>
                  <a:pt x="135369" y="548639"/>
                </a:lnTo>
                <a:lnTo>
                  <a:pt x="137710" y="597407"/>
                </a:lnTo>
                <a:lnTo>
                  <a:pt x="149534" y="637031"/>
                </a:lnTo>
                <a:lnTo>
                  <a:pt x="153416" y="649223"/>
                </a:lnTo>
                <a:lnTo>
                  <a:pt x="156817" y="661415"/>
                </a:lnTo>
                <a:lnTo>
                  <a:pt x="159735" y="673607"/>
                </a:lnTo>
                <a:lnTo>
                  <a:pt x="162174" y="685799"/>
                </a:lnTo>
                <a:lnTo>
                  <a:pt x="164134" y="697991"/>
                </a:lnTo>
                <a:lnTo>
                  <a:pt x="163188" y="713231"/>
                </a:lnTo>
                <a:lnTo>
                  <a:pt x="158965" y="722375"/>
                </a:lnTo>
                <a:lnTo>
                  <a:pt x="150349" y="728471"/>
                </a:lnTo>
                <a:lnTo>
                  <a:pt x="136223" y="731519"/>
                </a:lnTo>
                <a:lnTo>
                  <a:pt x="85880" y="731519"/>
                </a:lnTo>
                <a:lnTo>
                  <a:pt x="72828" y="734567"/>
                </a:lnTo>
                <a:lnTo>
                  <a:pt x="62760" y="740663"/>
                </a:lnTo>
                <a:lnTo>
                  <a:pt x="57045" y="746759"/>
                </a:lnTo>
                <a:lnTo>
                  <a:pt x="58823" y="758951"/>
                </a:lnTo>
                <a:lnTo>
                  <a:pt x="58381" y="768095"/>
                </a:lnTo>
                <a:lnTo>
                  <a:pt x="56081" y="777239"/>
                </a:lnTo>
                <a:lnTo>
                  <a:pt x="52285" y="786383"/>
                </a:lnTo>
                <a:lnTo>
                  <a:pt x="47355" y="792479"/>
                </a:lnTo>
                <a:lnTo>
                  <a:pt x="41654" y="795527"/>
                </a:lnTo>
                <a:lnTo>
                  <a:pt x="35543" y="801623"/>
                </a:lnTo>
                <a:lnTo>
                  <a:pt x="29385" y="804671"/>
                </a:lnTo>
                <a:lnTo>
                  <a:pt x="23542" y="810767"/>
                </a:lnTo>
                <a:lnTo>
                  <a:pt x="18377" y="813815"/>
                </a:lnTo>
                <a:lnTo>
                  <a:pt x="14250" y="816863"/>
                </a:lnTo>
                <a:lnTo>
                  <a:pt x="11525" y="822959"/>
                </a:lnTo>
                <a:lnTo>
                  <a:pt x="10564" y="826007"/>
                </a:lnTo>
                <a:lnTo>
                  <a:pt x="11729" y="832103"/>
                </a:lnTo>
                <a:lnTo>
                  <a:pt x="15382" y="838199"/>
                </a:lnTo>
                <a:lnTo>
                  <a:pt x="21885" y="847343"/>
                </a:lnTo>
                <a:lnTo>
                  <a:pt x="31105" y="856487"/>
                </a:lnTo>
                <a:lnTo>
                  <a:pt x="39661" y="865631"/>
                </a:lnTo>
                <a:lnTo>
                  <a:pt x="47492" y="877823"/>
                </a:lnTo>
                <a:lnTo>
                  <a:pt x="54536" y="886967"/>
                </a:lnTo>
                <a:lnTo>
                  <a:pt x="60731" y="899159"/>
                </a:lnTo>
                <a:lnTo>
                  <a:pt x="66016" y="911351"/>
                </a:lnTo>
                <a:lnTo>
                  <a:pt x="70330" y="923543"/>
                </a:lnTo>
                <a:lnTo>
                  <a:pt x="73610" y="932687"/>
                </a:lnTo>
                <a:lnTo>
                  <a:pt x="75796" y="944879"/>
                </a:lnTo>
                <a:lnTo>
                  <a:pt x="76825" y="960119"/>
                </a:lnTo>
                <a:lnTo>
                  <a:pt x="76636" y="972311"/>
                </a:lnTo>
                <a:lnTo>
                  <a:pt x="77001" y="984503"/>
                </a:lnTo>
                <a:lnTo>
                  <a:pt x="91707" y="1021079"/>
                </a:lnTo>
                <a:lnTo>
                  <a:pt x="109595" y="1036319"/>
                </a:lnTo>
                <a:lnTo>
                  <a:pt x="119985" y="1045463"/>
                </a:lnTo>
                <a:lnTo>
                  <a:pt x="130904" y="1051559"/>
                </a:lnTo>
                <a:lnTo>
                  <a:pt x="142027" y="1060703"/>
                </a:lnTo>
                <a:lnTo>
                  <a:pt x="148014" y="1048511"/>
                </a:lnTo>
                <a:lnTo>
                  <a:pt x="151061" y="1036319"/>
                </a:lnTo>
                <a:lnTo>
                  <a:pt x="150176" y="1027175"/>
                </a:lnTo>
                <a:lnTo>
                  <a:pt x="144368" y="1018031"/>
                </a:lnTo>
                <a:lnTo>
                  <a:pt x="132647" y="1011935"/>
                </a:lnTo>
                <a:lnTo>
                  <a:pt x="120258" y="1011935"/>
                </a:lnTo>
                <a:lnTo>
                  <a:pt x="113247" y="1005839"/>
                </a:lnTo>
                <a:lnTo>
                  <a:pt x="110198" y="999743"/>
                </a:lnTo>
                <a:lnTo>
                  <a:pt x="109697" y="990599"/>
                </a:lnTo>
                <a:lnTo>
                  <a:pt x="110328" y="981455"/>
                </a:lnTo>
                <a:lnTo>
                  <a:pt x="110677" y="966215"/>
                </a:lnTo>
                <a:lnTo>
                  <a:pt x="109328" y="950975"/>
                </a:lnTo>
                <a:lnTo>
                  <a:pt x="150544" y="950975"/>
                </a:lnTo>
                <a:lnTo>
                  <a:pt x="144789" y="944879"/>
                </a:lnTo>
                <a:lnTo>
                  <a:pt x="136841" y="932687"/>
                </a:lnTo>
                <a:lnTo>
                  <a:pt x="129503" y="923543"/>
                </a:lnTo>
                <a:lnTo>
                  <a:pt x="122702" y="914399"/>
                </a:lnTo>
                <a:lnTo>
                  <a:pt x="116362" y="902207"/>
                </a:lnTo>
                <a:lnTo>
                  <a:pt x="110408" y="893063"/>
                </a:lnTo>
                <a:lnTo>
                  <a:pt x="104838" y="880871"/>
                </a:lnTo>
                <a:lnTo>
                  <a:pt x="101711" y="874775"/>
                </a:lnTo>
                <a:lnTo>
                  <a:pt x="100851" y="868679"/>
                </a:lnTo>
                <a:lnTo>
                  <a:pt x="102080" y="862583"/>
                </a:lnTo>
                <a:lnTo>
                  <a:pt x="105223" y="859535"/>
                </a:lnTo>
                <a:lnTo>
                  <a:pt x="110102" y="856487"/>
                </a:lnTo>
                <a:lnTo>
                  <a:pt x="116541" y="856487"/>
                </a:lnTo>
                <a:lnTo>
                  <a:pt x="124363" y="853439"/>
                </a:lnTo>
                <a:lnTo>
                  <a:pt x="178041" y="853439"/>
                </a:lnTo>
                <a:lnTo>
                  <a:pt x="190453" y="850391"/>
                </a:lnTo>
                <a:lnTo>
                  <a:pt x="207522" y="847343"/>
                </a:lnTo>
                <a:lnTo>
                  <a:pt x="912034" y="847343"/>
                </a:lnTo>
                <a:lnTo>
                  <a:pt x="915671" y="841247"/>
                </a:lnTo>
                <a:lnTo>
                  <a:pt x="914003" y="835151"/>
                </a:lnTo>
                <a:lnTo>
                  <a:pt x="849189" y="835151"/>
                </a:lnTo>
                <a:lnTo>
                  <a:pt x="813630" y="826007"/>
                </a:lnTo>
                <a:lnTo>
                  <a:pt x="779035" y="807719"/>
                </a:lnTo>
                <a:lnTo>
                  <a:pt x="772103" y="801623"/>
                </a:lnTo>
                <a:lnTo>
                  <a:pt x="762496" y="798575"/>
                </a:lnTo>
                <a:lnTo>
                  <a:pt x="750412" y="795527"/>
                </a:lnTo>
                <a:lnTo>
                  <a:pt x="736047" y="789431"/>
                </a:lnTo>
                <a:lnTo>
                  <a:pt x="719600" y="786383"/>
                </a:lnTo>
                <a:lnTo>
                  <a:pt x="701267" y="780287"/>
                </a:lnTo>
                <a:lnTo>
                  <a:pt x="681247" y="774191"/>
                </a:lnTo>
                <a:lnTo>
                  <a:pt x="659737" y="768095"/>
                </a:lnTo>
                <a:lnTo>
                  <a:pt x="636934" y="761999"/>
                </a:lnTo>
                <a:lnTo>
                  <a:pt x="613035" y="752855"/>
                </a:lnTo>
                <a:lnTo>
                  <a:pt x="588239" y="743711"/>
                </a:lnTo>
                <a:lnTo>
                  <a:pt x="562742" y="734567"/>
                </a:lnTo>
                <a:lnTo>
                  <a:pt x="510437" y="710183"/>
                </a:lnTo>
                <a:lnTo>
                  <a:pt x="484023" y="691895"/>
                </a:lnTo>
                <a:lnTo>
                  <a:pt x="457699" y="676655"/>
                </a:lnTo>
                <a:lnTo>
                  <a:pt x="431662" y="655319"/>
                </a:lnTo>
                <a:lnTo>
                  <a:pt x="406109" y="633983"/>
                </a:lnTo>
                <a:lnTo>
                  <a:pt x="381238" y="609599"/>
                </a:lnTo>
                <a:lnTo>
                  <a:pt x="357246" y="585215"/>
                </a:lnTo>
                <a:lnTo>
                  <a:pt x="352479" y="576071"/>
                </a:lnTo>
                <a:lnTo>
                  <a:pt x="347227" y="566927"/>
                </a:lnTo>
                <a:lnTo>
                  <a:pt x="341559" y="557783"/>
                </a:lnTo>
                <a:lnTo>
                  <a:pt x="335545" y="545591"/>
                </a:lnTo>
                <a:lnTo>
                  <a:pt x="329255" y="533399"/>
                </a:lnTo>
                <a:lnTo>
                  <a:pt x="322757" y="521207"/>
                </a:lnTo>
                <a:lnTo>
                  <a:pt x="316121" y="509015"/>
                </a:lnTo>
                <a:lnTo>
                  <a:pt x="309416" y="493775"/>
                </a:lnTo>
                <a:lnTo>
                  <a:pt x="302713" y="481583"/>
                </a:lnTo>
                <a:lnTo>
                  <a:pt x="296080" y="466343"/>
                </a:lnTo>
                <a:lnTo>
                  <a:pt x="289587" y="454151"/>
                </a:lnTo>
                <a:lnTo>
                  <a:pt x="283303" y="438911"/>
                </a:lnTo>
                <a:lnTo>
                  <a:pt x="277298" y="426719"/>
                </a:lnTo>
                <a:lnTo>
                  <a:pt x="271641" y="414527"/>
                </a:lnTo>
                <a:lnTo>
                  <a:pt x="266402" y="402335"/>
                </a:lnTo>
                <a:lnTo>
                  <a:pt x="261650" y="390143"/>
                </a:lnTo>
                <a:lnTo>
                  <a:pt x="257454" y="380999"/>
                </a:lnTo>
                <a:lnTo>
                  <a:pt x="253884" y="371855"/>
                </a:lnTo>
                <a:lnTo>
                  <a:pt x="251010" y="362711"/>
                </a:lnTo>
                <a:lnTo>
                  <a:pt x="314212" y="362711"/>
                </a:lnTo>
                <a:lnTo>
                  <a:pt x="317479" y="359663"/>
                </a:lnTo>
                <a:lnTo>
                  <a:pt x="318496" y="353567"/>
                </a:lnTo>
                <a:lnTo>
                  <a:pt x="317635" y="347471"/>
                </a:lnTo>
                <a:lnTo>
                  <a:pt x="315272" y="344423"/>
                </a:lnTo>
                <a:lnTo>
                  <a:pt x="311781" y="338327"/>
                </a:lnTo>
                <a:lnTo>
                  <a:pt x="307536" y="332231"/>
                </a:lnTo>
                <a:lnTo>
                  <a:pt x="302911" y="326135"/>
                </a:lnTo>
                <a:lnTo>
                  <a:pt x="290511" y="320039"/>
                </a:lnTo>
                <a:lnTo>
                  <a:pt x="277852" y="316991"/>
                </a:lnTo>
                <a:lnTo>
                  <a:pt x="246657" y="316991"/>
                </a:lnTo>
                <a:lnTo>
                  <a:pt x="241295" y="313943"/>
                </a:lnTo>
                <a:lnTo>
                  <a:pt x="241595" y="304799"/>
                </a:lnTo>
                <a:lnTo>
                  <a:pt x="243713" y="298703"/>
                </a:lnTo>
                <a:lnTo>
                  <a:pt x="248004" y="295655"/>
                </a:lnTo>
                <a:lnTo>
                  <a:pt x="254824" y="292607"/>
                </a:lnTo>
                <a:lnTo>
                  <a:pt x="207112" y="292607"/>
                </a:lnTo>
                <a:lnTo>
                  <a:pt x="203434" y="289559"/>
                </a:lnTo>
                <a:lnTo>
                  <a:pt x="198040" y="289559"/>
                </a:lnTo>
                <a:lnTo>
                  <a:pt x="190734" y="283463"/>
                </a:lnTo>
                <a:lnTo>
                  <a:pt x="179382" y="277367"/>
                </a:lnTo>
                <a:lnTo>
                  <a:pt x="119734" y="262127"/>
                </a:lnTo>
                <a:lnTo>
                  <a:pt x="107456" y="262127"/>
                </a:lnTo>
                <a:lnTo>
                  <a:pt x="82813" y="256031"/>
                </a:lnTo>
                <a:lnTo>
                  <a:pt x="70514" y="256031"/>
                </a:lnTo>
                <a:lnTo>
                  <a:pt x="33435" y="246887"/>
                </a:lnTo>
                <a:close/>
              </a:path>
              <a:path w="1139190" h="1503045">
                <a:moveTo>
                  <a:pt x="150544" y="950975"/>
                </a:moveTo>
                <a:lnTo>
                  <a:pt x="109328" y="950975"/>
                </a:lnTo>
                <a:lnTo>
                  <a:pt x="121045" y="960119"/>
                </a:lnTo>
                <a:lnTo>
                  <a:pt x="131090" y="969263"/>
                </a:lnTo>
                <a:lnTo>
                  <a:pt x="139822" y="981455"/>
                </a:lnTo>
                <a:lnTo>
                  <a:pt x="147599" y="990599"/>
                </a:lnTo>
                <a:lnTo>
                  <a:pt x="154778" y="996695"/>
                </a:lnTo>
                <a:lnTo>
                  <a:pt x="161717" y="1005839"/>
                </a:lnTo>
                <a:lnTo>
                  <a:pt x="194234" y="1030223"/>
                </a:lnTo>
                <a:lnTo>
                  <a:pt x="218359" y="1036319"/>
                </a:lnTo>
                <a:lnTo>
                  <a:pt x="233641" y="1036319"/>
                </a:lnTo>
                <a:lnTo>
                  <a:pt x="252725" y="1039367"/>
                </a:lnTo>
                <a:lnTo>
                  <a:pt x="264746" y="1039367"/>
                </a:lnTo>
                <a:lnTo>
                  <a:pt x="271232" y="1036319"/>
                </a:lnTo>
                <a:lnTo>
                  <a:pt x="273090" y="1024127"/>
                </a:lnTo>
                <a:lnTo>
                  <a:pt x="267534" y="1014983"/>
                </a:lnTo>
                <a:lnTo>
                  <a:pt x="260019" y="1008887"/>
                </a:lnTo>
                <a:lnTo>
                  <a:pt x="208537" y="1008887"/>
                </a:lnTo>
                <a:lnTo>
                  <a:pt x="205537" y="1005839"/>
                </a:lnTo>
                <a:lnTo>
                  <a:pt x="202990" y="1005839"/>
                </a:lnTo>
                <a:lnTo>
                  <a:pt x="200210" y="1002791"/>
                </a:lnTo>
                <a:lnTo>
                  <a:pt x="196511" y="996695"/>
                </a:lnTo>
                <a:lnTo>
                  <a:pt x="191207" y="990599"/>
                </a:lnTo>
                <a:lnTo>
                  <a:pt x="183613" y="981455"/>
                </a:lnTo>
                <a:lnTo>
                  <a:pt x="173044" y="972311"/>
                </a:lnTo>
                <a:lnTo>
                  <a:pt x="162816" y="963167"/>
                </a:lnTo>
                <a:lnTo>
                  <a:pt x="153422" y="954023"/>
                </a:lnTo>
                <a:lnTo>
                  <a:pt x="150544" y="950975"/>
                </a:lnTo>
                <a:close/>
              </a:path>
              <a:path w="1139190" h="1503045">
                <a:moveTo>
                  <a:pt x="249238" y="1002791"/>
                </a:moveTo>
                <a:lnTo>
                  <a:pt x="238780" y="1005839"/>
                </a:lnTo>
                <a:lnTo>
                  <a:pt x="227111" y="1005839"/>
                </a:lnTo>
                <a:lnTo>
                  <a:pt x="218639" y="1008887"/>
                </a:lnTo>
                <a:lnTo>
                  <a:pt x="260019" y="1008887"/>
                </a:lnTo>
                <a:lnTo>
                  <a:pt x="249238" y="1002791"/>
                </a:lnTo>
                <a:close/>
              </a:path>
              <a:path w="1139190" h="1503045">
                <a:moveTo>
                  <a:pt x="913169" y="832103"/>
                </a:moveTo>
                <a:lnTo>
                  <a:pt x="899738" y="832103"/>
                </a:lnTo>
                <a:lnTo>
                  <a:pt x="886659" y="835151"/>
                </a:lnTo>
                <a:lnTo>
                  <a:pt x="914003" y="835151"/>
                </a:lnTo>
                <a:lnTo>
                  <a:pt x="913169" y="832103"/>
                </a:lnTo>
                <a:close/>
              </a:path>
              <a:path w="1139190" h="1503045">
                <a:moveTo>
                  <a:pt x="314212" y="362711"/>
                </a:moveTo>
                <a:lnTo>
                  <a:pt x="251010" y="362711"/>
                </a:lnTo>
                <a:lnTo>
                  <a:pt x="271147" y="365759"/>
                </a:lnTo>
                <a:lnTo>
                  <a:pt x="287161" y="368807"/>
                </a:lnTo>
                <a:lnTo>
                  <a:pt x="299427" y="368807"/>
                </a:lnTo>
                <a:lnTo>
                  <a:pt x="308319" y="365759"/>
                </a:lnTo>
                <a:lnTo>
                  <a:pt x="314212" y="362711"/>
                </a:lnTo>
                <a:close/>
              </a:path>
              <a:path w="1139190" h="1503045">
                <a:moveTo>
                  <a:pt x="213820" y="109727"/>
                </a:moveTo>
                <a:lnTo>
                  <a:pt x="201315" y="109727"/>
                </a:lnTo>
                <a:lnTo>
                  <a:pt x="195084" y="118871"/>
                </a:lnTo>
                <a:lnTo>
                  <a:pt x="190889" y="131063"/>
                </a:lnTo>
                <a:lnTo>
                  <a:pt x="188278" y="146303"/>
                </a:lnTo>
                <a:lnTo>
                  <a:pt x="187057" y="161543"/>
                </a:lnTo>
                <a:lnTo>
                  <a:pt x="187030" y="173735"/>
                </a:lnTo>
                <a:lnTo>
                  <a:pt x="188004" y="188975"/>
                </a:lnTo>
                <a:lnTo>
                  <a:pt x="194992" y="228599"/>
                </a:lnTo>
                <a:lnTo>
                  <a:pt x="201096" y="249935"/>
                </a:lnTo>
                <a:lnTo>
                  <a:pt x="204000" y="259079"/>
                </a:lnTo>
                <a:lnTo>
                  <a:pt x="206546" y="268223"/>
                </a:lnTo>
                <a:lnTo>
                  <a:pt x="208539" y="277367"/>
                </a:lnTo>
                <a:lnTo>
                  <a:pt x="209787" y="283463"/>
                </a:lnTo>
                <a:lnTo>
                  <a:pt x="210094" y="286511"/>
                </a:lnTo>
                <a:lnTo>
                  <a:pt x="209268" y="289559"/>
                </a:lnTo>
                <a:lnTo>
                  <a:pt x="207112" y="292607"/>
                </a:lnTo>
                <a:lnTo>
                  <a:pt x="264527" y="292607"/>
                </a:lnTo>
                <a:lnTo>
                  <a:pt x="277469" y="295655"/>
                </a:lnTo>
                <a:lnTo>
                  <a:pt x="294005" y="295655"/>
                </a:lnTo>
                <a:lnTo>
                  <a:pt x="314491" y="298703"/>
                </a:lnTo>
                <a:lnTo>
                  <a:pt x="339282" y="298703"/>
                </a:lnTo>
                <a:lnTo>
                  <a:pt x="397827" y="304799"/>
                </a:lnTo>
                <a:lnTo>
                  <a:pt x="450791" y="301751"/>
                </a:lnTo>
                <a:lnTo>
                  <a:pt x="498390" y="295655"/>
                </a:lnTo>
                <a:lnTo>
                  <a:pt x="540840" y="286511"/>
                </a:lnTo>
                <a:lnTo>
                  <a:pt x="578358" y="274319"/>
                </a:lnTo>
                <a:lnTo>
                  <a:pt x="611161" y="259079"/>
                </a:lnTo>
                <a:lnTo>
                  <a:pt x="363079" y="259079"/>
                </a:lnTo>
                <a:lnTo>
                  <a:pt x="350286" y="256031"/>
                </a:lnTo>
                <a:lnTo>
                  <a:pt x="340581" y="256031"/>
                </a:lnTo>
                <a:lnTo>
                  <a:pt x="333653" y="249935"/>
                </a:lnTo>
                <a:lnTo>
                  <a:pt x="331423" y="246887"/>
                </a:lnTo>
                <a:lnTo>
                  <a:pt x="247245" y="246887"/>
                </a:lnTo>
                <a:lnTo>
                  <a:pt x="217450" y="219455"/>
                </a:lnTo>
                <a:lnTo>
                  <a:pt x="212249" y="204215"/>
                </a:lnTo>
                <a:lnTo>
                  <a:pt x="210708" y="198119"/>
                </a:lnTo>
                <a:lnTo>
                  <a:pt x="209924" y="188975"/>
                </a:lnTo>
                <a:lnTo>
                  <a:pt x="209937" y="182879"/>
                </a:lnTo>
                <a:lnTo>
                  <a:pt x="212931" y="167639"/>
                </a:lnTo>
                <a:lnTo>
                  <a:pt x="215808" y="155447"/>
                </a:lnTo>
                <a:lnTo>
                  <a:pt x="218608" y="143255"/>
                </a:lnTo>
                <a:lnTo>
                  <a:pt x="220125" y="128015"/>
                </a:lnTo>
                <a:lnTo>
                  <a:pt x="218216" y="115823"/>
                </a:lnTo>
                <a:lnTo>
                  <a:pt x="213820" y="109727"/>
                </a:lnTo>
                <a:close/>
              </a:path>
              <a:path w="1139190" h="1503045">
                <a:moveTo>
                  <a:pt x="484378" y="48767"/>
                </a:moveTo>
                <a:lnTo>
                  <a:pt x="477886" y="48767"/>
                </a:lnTo>
                <a:lnTo>
                  <a:pt x="477886" y="54863"/>
                </a:lnTo>
                <a:lnTo>
                  <a:pt x="476933" y="67055"/>
                </a:lnTo>
                <a:lnTo>
                  <a:pt x="472984" y="115823"/>
                </a:lnTo>
                <a:lnTo>
                  <a:pt x="466527" y="158495"/>
                </a:lnTo>
                <a:lnTo>
                  <a:pt x="453482" y="195071"/>
                </a:lnTo>
                <a:lnTo>
                  <a:pt x="430617" y="228599"/>
                </a:lnTo>
                <a:lnTo>
                  <a:pt x="394701" y="252983"/>
                </a:lnTo>
                <a:lnTo>
                  <a:pt x="363079" y="259079"/>
                </a:lnTo>
                <a:lnTo>
                  <a:pt x="611161" y="259079"/>
                </a:lnTo>
                <a:lnTo>
                  <a:pt x="639464" y="243839"/>
                </a:lnTo>
                <a:lnTo>
                  <a:pt x="643468" y="240791"/>
                </a:lnTo>
                <a:lnTo>
                  <a:pt x="497967" y="240791"/>
                </a:lnTo>
                <a:lnTo>
                  <a:pt x="493595" y="237743"/>
                </a:lnTo>
                <a:lnTo>
                  <a:pt x="492149" y="228599"/>
                </a:lnTo>
                <a:lnTo>
                  <a:pt x="493284" y="222503"/>
                </a:lnTo>
                <a:lnTo>
                  <a:pt x="496656" y="210311"/>
                </a:lnTo>
                <a:lnTo>
                  <a:pt x="501919" y="198119"/>
                </a:lnTo>
                <a:lnTo>
                  <a:pt x="508729" y="185927"/>
                </a:lnTo>
                <a:lnTo>
                  <a:pt x="516741" y="170687"/>
                </a:lnTo>
                <a:lnTo>
                  <a:pt x="525610" y="155447"/>
                </a:lnTo>
                <a:lnTo>
                  <a:pt x="534992" y="137159"/>
                </a:lnTo>
                <a:lnTo>
                  <a:pt x="544541" y="121919"/>
                </a:lnTo>
                <a:lnTo>
                  <a:pt x="546416" y="118871"/>
                </a:lnTo>
                <a:lnTo>
                  <a:pt x="505611" y="118871"/>
                </a:lnTo>
                <a:lnTo>
                  <a:pt x="503636" y="115823"/>
                </a:lnTo>
                <a:lnTo>
                  <a:pt x="502027" y="112775"/>
                </a:lnTo>
                <a:lnTo>
                  <a:pt x="500662" y="106679"/>
                </a:lnTo>
                <a:lnTo>
                  <a:pt x="498177" y="94487"/>
                </a:lnTo>
                <a:lnTo>
                  <a:pt x="496811" y="85343"/>
                </a:lnTo>
                <a:lnTo>
                  <a:pt x="495200" y="79247"/>
                </a:lnTo>
                <a:lnTo>
                  <a:pt x="493221" y="70103"/>
                </a:lnTo>
                <a:lnTo>
                  <a:pt x="490752" y="64007"/>
                </a:lnTo>
                <a:lnTo>
                  <a:pt x="487670" y="54863"/>
                </a:lnTo>
                <a:lnTo>
                  <a:pt x="484378" y="48767"/>
                </a:lnTo>
                <a:close/>
              </a:path>
              <a:path w="1139190" h="1503045">
                <a:moveTo>
                  <a:pt x="347462" y="118871"/>
                </a:moveTo>
                <a:lnTo>
                  <a:pt x="341452" y="118871"/>
                </a:lnTo>
                <a:lnTo>
                  <a:pt x="336370" y="121919"/>
                </a:lnTo>
                <a:lnTo>
                  <a:pt x="331916" y="128015"/>
                </a:lnTo>
                <a:lnTo>
                  <a:pt x="327792" y="137159"/>
                </a:lnTo>
                <a:lnTo>
                  <a:pt x="323698" y="149351"/>
                </a:lnTo>
                <a:lnTo>
                  <a:pt x="319333" y="164591"/>
                </a:lnTo>
                <a:lnTo>
                  <a:pt x="314400" y="179831"/>
                </a:lnTo>
                <a:lnTo>
                  <a:pt x="308597" y="195071"/>
                </a:lnTo>
                <a:lnTo>
                  <a:pt x="300159" y="207263"/>
                </a:lnTo>
                <a:lnTo>
                  <a:pt x="291864" y="219455"/>
                </a:lnTo>
                <a:lnTo>
                  <a:pt x="283751" y="228599"/>
                </a:lnTo>
                <a:lnTo>
                  <a:pt x="275857" y="237743"/>
                </a:lnTo>
                <a:lnTo>
                  <a:pt x="268220" y="240791"/>
                </a:lnTo>
                <a:lnTo>
                  <a:pt x="260881" y="243839"/>
                </a:lnTo>
                <a:lnTo>
                  <a:pt x="253876" y="246887"/>
                </a:lnTo>
                <a:lnTo>
                  <a:pt x="331423" y="246887"/>
                </a:lnTo>
                <a:lnTo>
                  <a:pt x="329193" y="243839"/>
                </a:lnTo>
                <a:lnTo>
                  <a:pt x="326890" y="237743"/>
                </a:lnTo>
                <a:lnTo>
                  <a:pt x="333047" y="198119"/>
                </a:lnTo>
                <a:lnTo>
                  <a:pt x="336878" y="188975"/>
                </a:lnTo>
                <a:lnTo>
                  <a:pt x="341005" y="176783"/>
                </a:lnTo>
                <a:lnTo>
                  <a:pt x="345118" y="167639"/>
                </a:lnTo>
                <a:lnTo>
                  <a:pt x="348907" y="158495"/>
                </a:lnTo>
                <a:lnTo>
                  <a:pt x="352061" y="146303"/>
                </a:lnTo>
                <a:lnTo>
                  <a:pt x="354271" y="140207"/>
                </a:lnTo>
                <a:lnTo>
                  <a:pt x="355226" y="131063"/>
                </a:lnTo>
                <a:lnTo>
                  <a:pt x="354617" y="124967"/>
                </a:lnTo>
                <a:lnTo>
                  <a:pt x="352132" y="121919"/>
                </a:lnTo>
                <a:lnTo>
                  <a:pt x="347462" y="118871"/>
                </a:lnTo>
                <a:close/>
              </a:path>
              <a:path w="1139190" h="1503045">
                <a:moveTo>
                  <a:pt x="635294" y="109727"/>
                </a:moveTo>
                <a:lnTo>
                  <a:pt x="622029" y="109727"/>
                </a:lnTo>
                <a:lnTo>
                  <a:pt x="618120" y="115823"/>
                </a:lnTo>
                <a:lnTo>
                  <a:pt x="615052" y="124967"/>
                </a:lnTo>
                <a:lnTo>
                  <a:pt x="612093" y="134111"/>
                </a:lnTo>
                <a:lnTo>
                  <a:pt x="608512" y="149351"/>
                </a:lnTo>
                <a:lnTo>
                  <a:pt x="603577" y="164591"/>
                </a:lnTo>
                <a:lnTo>
                  <a:pt x="580746" y="204215"/>
                </a:lnTo>
                <a:lnTo>
                  <a:pt x="562084" y="219455"/>
                </a:lnTo>
                <a:lnTo>
                  <a:pt x="551751" y="228599"/>
                </a:lnTo>
                <a:lnTo>
                  <a:pt x="540763" y="231647"/>
                </a:lnTo>
                <a:lnTo>
                  <a:pt x="529133" y="237743"/>
                </a:lnTo>
                <a:lnTo>
                  <a:pt x="516868" y="240791"/>
                </a:lnTo>
                <a:lnTo>
                  <a:pt x="643468" y="240791"/>
                </a:lnTo>
                <a:lnTo>
                  <a:pt x="663485" y="225551"/>
                </a:lnTo>
                <a:lnTo>
                  <a:pt x="666810" y="222503"/>
                </a:lnTo>
                <a:lnTo>
                  <a:pt x="616058" y="222503"/>
                </a:lnTo>
                <a:lnTo>
                  <a:pt x="611998" y="219455"/>
                </a:lnTo>
                <a:lnTo>
                  <a:pt x="610662" y="210311"/>
                </a:lnTo>
                <a:lnTo>
                  <a:pt x="611542" y="201167"/>
                </a:lnTo>
                <a:lnTo>
                  <a:pt x="614129" y="192023"/>
                </a:lnTo>
                <a:lnTo>
                  <a:pt x="617915" y="179831"/>
                </a:lnTo>
                <a:lnTo>
                  <a:pt x="622391" y="167639"/>
                </a:lnTo>
                <a:lnTo>
                  <a:pt x="627050" y="155447"/>
                </a:lnTo>
                <a:lnTo>
                  <a:pt x="631384" y="146303"/>
                </a:lnTo>
                <a:lnTo>
                  <a:pt x="634883" y="134111"/>
                </a:lnTo>
                <a:lnTo>
                  <a:pt x="637040" y="124967"/>
                </a:lnTo>
                <a:lnTo>
                  <a:pt x="637347" y="115823"/>
                </a:lnTo>
                <a:lnTo>
                  <a:pt x="635294" y="109727"/>
                </a:lnTo>
                <a:close/>
              </a:path>
              <a:path w="1139190" h="1503045">
                <a:moveTo>
                  <a:pt x="722656" y="106679"/>
                </a:moveTo>
                <a:lnTo>
                  <a:pt x="694529" y="137159"/>
                </a:lnTo>
                <a:lnTo>
                  <a:pt x="690587" y="146303"/>
                </a:lnTo>
                <a:lnTo>
                  <a:pt x="684944" y="155447"/>
                </a:lnTo>
                <a:lnTo>
                  <a:pt x="677913" y="167639"/>
                </a:lnTo>
                <a:lnTo>
                  <a:pt x="669806" y="179831"/>
                </a:lnTo>
                <a:lnTo>
                  <a:pt x="660935" y="188975"/>
                </a:lnTo>
                <a:lnTo>
                  <a:pt x="651612" y="201167"/>
                </a:lnTo>
                <a:lnTo>
                  <a:pt x="642151" y="210311"/>
                </a:lnTo>
                <a:lnTo>
                  <a:pt x="632864" y="219455"/>
                </a:lnTo>
                <a:lnTo>
                  <a:pt x="624062" y="222503"/>
                </a:lnTo>
                <a:lnTo>
                  <a:pt x="666810" y="222503"/>
                </a:lnTo>
                <a:lnTo>
                  <a:pt x="683439" y="207263"/>
                </a:lnTo>
                <a:lnTo>
                  <a:pt x="712014" y="170687"/>
                </a:lnTo>
                <a:lnTo>
                  <a:pt x="729789" y="124967"/>
                </a:lnTo>
                <a:lnTo>
                  <a:pt x="729891" y="115823"/>
                </a:lnTo>
                <a:lnTo>
                  <a:pt x="727441" y="109727"/>
                </a:lnTo>
                <a:lnTo>
                  <a:pt x="722656" y="106679"/>
                </a:lnTo>
                <a:close/>
              </a:path>
              <a:path w="1139190" h="1503045">
                <a:moveTo>
                  <a:pt x="582280" y="0"/>
                </a:moveTo>
                <a:lnTo>
                  <a:pt x="575818" y="0"/>
                </a:lnTo>
                <a:lnTo>
                  <a:pt x="572496" y="6095"/>
                </a:lnTo>
                <a:lnTo>
                  <a:pt x="560115" y="33527"/>
                </a:lnTo>
                <a:lnTo>
                  <a:pt x="549326" y="54863"/>
                </a:lnTo>
                <a:lnTo>
                  <a:pt x="525282" y="100583"/>
                </a:lnTo>
                <a:lnTo>
                  <a:pt x="511154" y="118871"/>
                </a:lnTo>
                <a:lnTo>
                  <a:pt x="546416" y="118871"/>
                </a:lnTo>
                <a:lnTo>
                  <a:pt x="553914" y="106679"/>
                </a:lnTo>
                <a:lnTo>
                  <a:pt x="562764" y="88391"/>
                </a:lnTo>
                <a:lnTo>
                  <a:pt x="570748" y="73151"/>
                </a:lnTo>
                <a:lnTo>
                  <a:pt x="577521" y="57911"/>
                </a:lnTo>
                <a:lnTo>
                  <a:pt x="582737" y="42671"/>
                </a:lnTo>
                <a:lnTo>
                  <a:pt x="586053" y="30479"/>
                </a:lnTo>
                <a:lnTo>
                  <a:pt x="587123" y="18287"/>
                </a:lnTo>
                <a:lnTo>
                  <a:pt x="585602" y="6095"/>
                </a:lnTo>
                <a:lnTo>
                  <a:pt x="582280" y="0"/>
                </a:lnTo>
                <a:close/>
              </a:path>
            </a:pathLst>
          </a:custGeom>
          <a:solidFill>
            <a:srgbClr val="E2E3E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104" name="object 57"/>
          <p:cNvSpPr>
            <a:spLocks/>
          </p:cNvSpPr>
          <p:nvPr/>
        </p:nvSpPr>
        <p:spPr bwMode="auto">
          <a:xfrm>
            <a:off x="100013" y="120650"/>
            <a:ext cx="7361237" cy="10450513"/>
          </a:xfrm>
          <a:custGeom>
            <a:avLst/>
            <a:gdLst>
              <a:gd name="T0" fmla="*/ 0 w 7360920"/>
              <a:gd name="T1" fmla="*/ 10451469 h 10451465"/>
              <a:gd name="T2" fmla="*/ 7360919 w 7360920"/>
              <a:gd name="T3" fmla="*/ 10451469 h 10451465"/>
              <a:gd name="T4" fmla="*/ 7360919 w 7360920"/>
              <a:gd name="T5" fmla="*/ 0 h 10451465"/>
              <a:gd name="T6" fmla="*/ 0 w 7360920"/>
              <a:gd name="T7" fmla="*/ 0 h 10451465"/>
              <a:gd name="T8" fmla="*/ 0 w 7360920"/>
              <a:gd name="T9" fmla="*/ 10451469 h 10451465"/>
            </a:gdLst>
            <a:ahLst/>
            <a:cxnLst>
              <a:cxn ang="0">
                <a:pos x="T0" y="T1"/>
              </a:cxn>
              <a:cxn ang="0">
                <a:pos x="T2" y="T3"/>
              </a:cxn>
              <a:cxn ang="0">
                <a:pos x="T4" y="T5"/>
              </a:cxn>
              <a:cxn ang="0">
                <a:pos x="T6" y="T7"/>
              </a:cxn>
              <a:cxn ang="0">
                <a:pos x="T8" y="T9"/>
              </a:cxn>
            </a:cxnLst>
            <a:rect l="0" t="0" r="r" b="b"/>
            <a:pathLst>
              <a:path w="7360920" h="10451465">
                <a:moveTo>
                  <a:pt x="0" y="10451469"/>
                </a:moveTo>
                <a:lnTo>
                  <a:pt x="7360919" y="10451469"/>
                </a:lnTo>
                <a:lnTo>
                  <a:pt x="7360919" y="0"/>
                </a:lnTo>
                <a:lnTo>
                  <a:pt x="0" y="0"/>
                </a:lnTo>
                <a:lnTo>
                  <a:pt x="0" y="10451469"/>
                </a:lnTo>
                <a:close/>
              </a:path>
            </a:pathLst>
          </a:custGeom>
          <a:noFill/>
          <a:ln w="19049">
            <a:solidFill>
              <a:srgbClr val="E2E3E3"/>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aphicFrame>
        <p:nvGraphicFramePr>
          <p:cNvPr id="47" name="object 47"/>
          <p:cNvGraphicFramePr>
            <a:graphicFrameLocks noGrp="1"/>
          </p:cNvGraphicFramePr>
          <p:nvPr>
            <p:extLst>
              <p:ext uri="{D42A27DB-BD31-4B8C-83A1-F6EECF244321}">
                <p14:modId xmlns:p14="http://schemas.microsoft.com/office/powerpoint/2010/main" val="1866747611"/>
              </p:ext>
            </p:extLst>
          </p:nvPr>
        </p:nvGraphicFramePr>
        <p:xfrm>
          <a:off x="499319" y="3375656"/>
          <a:ext cx="6399473" cy="1988820"/>
        </p:xfrm>
        <a:graphic>
          <a:graphicData uri="http://schemas.openxmlformats.org/drawingml/2006/table">
            <a:tbl>
              <a:tblPr firstRow="1" bandRow="1">
                <a:tableStyleId>{2D5ABB26-0587-4C30-8999-92F81FD0307C}</a:tableStyleId>
              </a:tblPr>
              <a:tblGrid>
                <a:gridCol w="2064628">
                  <a:extLst>
                    <a:ext uri="{9D8B030D-6E8A-4147-A177-3AD203B41FA5}">
                      <a16:colId xmlns:a16="http://schemas.microsoft.com/office/drawing/2014/main" val="20000"/>
                    </a:ext>
                  </a:extLst>
                </a:gridCol>
                <a:gridCol w="1213823">
                  <a:extLst>
                    <a:ext uri="{9D8B030D-6E8A-4147-A177-3AD203B41FA5}">
                      <a16:colId xmlns:a16="http://schemas.microsoft.com/office/drawing/2014/main" val="20001"/>
                    </a:ext>
                  </a:extLst>
                </a:gridCol>
                <a:gridCol w="2612911">
                  <a:extLst>
                    <a:ext uri="{9D8B030D-6E8A-4147-A177-3AD203B41FA5}">
                      <a16:colId xmlns:a16="http://schemas.microsoft.com/office/drawing/2014/main" val="20002"/>
                    </a:ext>
                  </a:extLst>
                </a:gridCol>
                <a:gridCol w="508111">
                  <a:extLst>
                    <a:ext uri="{9D8B030D-6E8A-4147-A177-3AD203B41FA5}">
                      <a16:colId xmlns:a16="http://schemas.microsoft.com/office/drawing/2014/main" val="20003"/>
                    </a:ext>
                  </a:extLst>
                </a:gridCol>
              </a:tblGrid>
              <a:tr h="202439">
                <a:tc>
                  <a:txBody>
                    <a:bodyPr/>
                    <a:lstStyle/>
                    <a:p>
                      <a:pPr marL="34925">
                        <a:lnSpc>
                          <a:spcPct val="100000"/>
                        </a:lnSpc>
                      </a:pPr>
                      <a:r>
                        <a:rPr lang="en-US" sz="1400" b="1" spc="-5" dirty="0">
                          <a:solidFill>
                            <a:schemeClr val="bg1"/>
                          </a:solidFill>
                          <a:latin typeface="Calibri"/>
                          <a:cs typeface="Calibri"/>
                        </a:rPr>
                        <a:t>Special</a:t>
                      </a:r>
                      <a:r>
                        <a:rPr lang="en-US" sz="1400" b="1" spc="-5" baseline="0" dirty="0">
                          <a:solidFill>
                            <a:schemeClr val="bg1"/>
                          </a:solidFill>
                          <a:latin typeface="Calibri"/>
                          <a:cs typeface="Calibri"/>
                        </a:rPr>
                        <a:t> Christmas Starters</a:t>
                      </a:r>
                      <a:endParaRPr sz="1400" dirty="0">
                        <a:solidFill>
                          <a:schemeClr val="bg1"/>
                        </a:solidFill>
                        <a:latin typeface="Calibri"/>
                        <a:cs typeface="Calibri"/>
                      </a:endParaRPr>
                    </a:p>
                  </a:txBody>
                  <a:tcPr marL="0" marR="0" marT="0" marB="0"/>
                </a:tc>
                <a:tc>
                  <a:txBody>
                    <a:bodyPr/>
                    <a:lstStyle/>
                    <a:p>
                      <a:endParaRPr sz="1600">
                        <a:solidFill>
                          <a:schemeClr val="bg1"/>
                        </a:solidFill>
                        <a:latin typeface="Calibri"/>
                        <a:cs typeface="Calibri"/>
                      </a:endParaRPr>
                    </a:p>
                  </a:txBody>
                  <a:tcPr marL="0" marR="0" marT="0" marB="0"/>
                </a:tc>
                <a:tc>
                  <a:txBody>
                    <a:bodyPr/>
                    <a:lstStyle/>
                    <a:p>
                      <a:pPr marL="598805">
                        <a:lnSpc>
                          <a:spcPct val="100000"/>
                        </a:lnSpc>
                      </a:pPr>
                      <a:r>
                        <a:rPr lang="en-US" sz="1600" b="1" spc="-5" dirty="0">
                          <a:solidFill>
                            <a:schemeClr val="bg1"/>
                          </a:solidFill>
                          <a:latin typeface="Calibri"/>
                          <a:cs typeface="Calibri"/>
                        </a:rPr>
                        <a:t>Special</a:t>
                      </a:r>
                      <a:r>
                        <a:rPr lang="en-US" sz="1600" b="1" spc="-5" baseline="0" dirty="0">
                          <a:solidFill>
                            <a:schemeClr val="bg1"/>
                          </a:solidFill>
                          <a:latin typeface="Calibri"/>
                          <a:cs typeface="Calibri"/>
                        </a:rPr>
                        <a:t> Salad</a:t>
                      </a:r>
                      <a:endParaRPr sz="1600" dirty="0">
                        <a:solidFill>
                          <a:schemeClr val="bg1"/>
                        </a:solidFill>
                        <a:latin typeface="Calibri"/>
                        <a:cs typeface="Calibri"/>
                      </a:endParaRPr>
                    </a:p>
                  </a:txBody>
                  <a:tcPr marL="0" marR="0" marT="0" marB="0"/>
                </a:tc>
                <a:tc>
                  <a:txBody>
                    <a:bodyPr/>
                    <a:lstStyle/>
                    <a:p>
                      <a:endParaRPr sz="1600">
                        <a:latin typeface="Calibri"/>
                        <a:cs typeface="Calibri"/>
                      </a:endParaRPr>
                    </a:p>
                  </a:txBody>
                  <a:tcPr marL="0" marR="0" marT="0" marB="0"/>
                </a:tc>
                <a:extLst>
                  <a:ext uri="{0D108BD9-81ED-4DB2-BD59-A6C34878D82A}">
                    <a16:rowId xmlns:a16="http://schemas.microsoft.com/office/drawing/2014/main" val="10000"/>
                  </a:ext>
                </a:extLst>
              </a:tr>
              <a:tr h="222178">
                <a:tc>
                  <a:txBody>
                    <a:bodyPr/>
                    <a:lstStyle/>
                    <a:p>
                      <a:pPr marL="37465">
                        <a:lnSpc>
                          <a:spcPct val="100000"/>
                        </a:lnSpc>
                      </a:pPr>
                      <a:r>
                        <a:rPr lang="en-US" sz="1050" spc="25" dirty="0">
                          <a:solidFill>
                            <a:schemeClr val="bg1"/>
                          </a:solidFill>
                          <a:latin typeface="Calibri"/>
                          <a:cs typeface="Calibri"/>
                        </a:rPr>
                        <a:t>Homemade</a:t>
                      </a:r>
                      <a:r>
                        <a:rPr lang="en-US" sz="1050" spc="25" baseline="0" dirty="0">
                          <a:solidFill>
                            <a:schemeClr val="bg1"/>
                          </a:solidFill>
                          <a:latin typeface="Calibri"/>
                          <a:cs typeface="Calibri"/>
                        </a:rPr>
                        <a:t> Parsnip and Butternut</a:t>
                      </a:r>
                      <a:endParaRPr sz="1050" dirty="0">
                        <a:solidFill>
                          <a:schemeClr val="bg1"/>
                        </a:solidFill>
                        <a:latin typeface="Calibri"/>
                        <a:cs typeface="Calibri"/>
                      </a:endParaRPr>
                    </a:p>
                    <a:p>
                      <a:pPr marL="37465">
                        <a:lnSpc>
                          <a:spcPct val="100000"/>
                        </a:lnSpc>
                        <a:spcBef>
                          <a:spcPts val="334"/>
                        </a:spcBef>
                      </a:pPr>
                      <a:r>
                        <a:rPr lang="en-US" sz="600" b="0" spc="20" dirty="0">
                          <a:solidFill>
                            <a:schemeClr val="bg1"/>
                          </a:solidFill>
                          <a:latin typeface="Calibri Light"/>
                          <a:cs typeface="Calibri Light"/>
                        </a:rPr>
                        <a:t>With</a:t>
                      </a:r>
                      <a:r>
                        <a:rPr lang="en-US" sz="600" b="0" spc="20" baseline="0" dirty="0">
                          <a:solidFill>
                            <a:schemeClr val="bg1"/>
                          </a:solidFill>
                          <a:latin typeface="Calibri Light"/>
                          <a:cs typeface="Calibri Light"/>
                        </a:rPr>
                        <a:t> Crusty bread</a:t>
                      </a:r>
                      <a:endParaRPr sz="600" dirty="0">
                        <a:solidFill>
                          <a:schemeClr val="bg1"/>
                        </a:solidFill>
                        <a:latin typeface="Calibri Light"/>
                        <a:cs typeface="Calibri Light"/>
                      </a:endParaRPr>
                    </a:p>
                  </a:txBody>
                  <a:tcPr marL="0" marR="0" marT="0" marB="0"/>
                </a:tc>
                <a:tc>
                  <a:txBody>
                    <a:bodyPr/>
                    <a:lstStyle/>
                    <a:p>
                      <a:pPr marL="150495">
                        <a:lnSpc>
                          <a:spcPct val="100000"/>
                        </a:lnSpc>
                      </a:pPr>
                      <a:r>
                        <a:rPr sz="1200" spc="30" dirty="0">
                          <a:solidFill>
                            <a:schemeClr val="bg1"/>
                          </a:solidFill>
                          <a:latin typeface="Calibri"/>
                          <a:cs typeface="Calibri"/>
                        </a:rPr>
                        <a:t>10</a:t>
                      </a:r>
                      <a:endParaRPr sz="1200" dirty="0">
                        <a:solidFill>
                          <a:schemeClr val="bg1"/>
                        </a:solidFill>
                        <a:latin typeface="Calibri"/>
                        <a:cs typeface="Calibri"/>
                      </a:endParaRPr>
                    </a:p>
                  </a:txBody>
                  <a:tcPr marL="0" marR="0" marT="0" marB="0">
                    <a:lnR w="6349">
                      <a:solidFill>
                        <a:srgbClr val="FFFFFF"/>
                      </a:solidFill>
                      <a:prstDash val="solid"/>
                    </a:lnR>
                  </a:tcPr>
                </a:tc>
                <a:tc>
                  <a:txBody>
                    <a:bodyPr/>
                    <a:lstStyle/>
                    <a:p>
                      <a:pPr marL="594360">
                        <a:lnSpc>
                          <a:spcPct val="100000"/>
                        </a:lnSpc>
                      </a:pPr>
                      <a:r>
                        <a:rPr lang="en-US" sz="1000" b="0" spc="25" baseline="0" dirty="0">
                          <a:solidFill>
                            <a:schemeClr val="bg1"/>
                          </a:solidFill>
                          <a:latin typeface="+mn-lt"/>
                          <a:cs typeface="Calibri"/>
                        </a:rPr>
                        <a:t>Fried Goat Cheese Salad</a:t>
                      </a:r>
                    </a:p>
                    <a:p>
                      <a:pPr marL="594360">
                        <a:lnSpc>
                          <a:spcPct val="100000"/>
                        </a:lnSpc>
                      </a:pPr>
                      <a:r>
                        <a:rPr lang="en-US" sz="1000" b="0" spc="25" baseline="0" dirty="0">
                          <a:solidFill>
                            <a:schemeClr val="bg1"/>
                          </a:solidFill>
                          <a:latin typeface="+mn-lt"/>
                          <a:cs typeface="Calibri"/>
                        </a:rPr>
                        <a:t>Cheese and Chutney</a:t>
                      </a:r>
                      <a:endParaRPr sz="1000" b="0" dirty="0">
                        <a:solidFill>
                          <a:schemeClr val="bg1"/>
                        </a:solidFill>
                        <a:latin typeface="+mn-lt"/>
                        <a:cs typeface="Calibri Light"/>
                      </a:endParaRPr>
                    </a:p>
                  </a:txBody>
                  <a:tcPr marL="0" marR="0" marT="0" marB="0">
                    <a:lnL w="6349">
                      <a:solidFill>
                        <a:srgbClr val="FFFFFF"/>
                      </a:solidFill>
                      <a:prstDash val="solid"/>
                    </a:lnL>
                  </a:tcPr>
                </a:tc>
                <a:tc>
                  <a:txBody>
                    <a:bodyPr/>
                    <a:lstStyle/>
                    <a:p>
                      <a:pPr marL="149225">
                        <a:lnSpc>
                          <a:spcPct val="100000"/>
                        </a:lnSpc>
                      </a:pPr>
                      <a:r>
                        <a:rPr lang="en-US" sz="1200" spc="30" dirty="0">
                          <a:solidFill>
                            <a:srgbClr val="FFFFFF"/>
                          </a:solidFill>
                          <a:latin typeface="Calibri"/>
                          <a:cs typeface="Calibri"/>
                        </a:rPr>
                        <a:t>7</a:t>
                      </a:r>
                      <a:endParaRPr sz="1200" dirty="0">
                        <a:latin typeface="Calibri"/>
                        <a:cs typeface="Calibri"/>
                      </a:endParaRPr>
                    </a:p>
                  </a:txBody>
                  <a:tcPr marL="0" marR="0" marT="0" marB="0"/>
                </a:tc>
                <a:extLst>
                  <a:ext uri="{0D108BD9-81ED-4DB2-BD59-A6C34878D82A}">
                    <a16:rowId xmlns:a16="http://schemas.microsoft.com/office/drawing/2014/main" val="10001"/>
                  </a:ext>
                </a:extLst>
              </a:tr>
              <a:tr h="240693">
                <a:tc>
                  <a:txBody>
                    <a:bodyPr/>
                    <a:lstStyle/>
                    <a:p>
                      <a:pPr marL="26670">
                        <a:lnSpc>
                          <a:spcPct val="100000"/>
                        </a:lnSpc>
                      </a:pPr>
                      <a:r>
                        <a:rPr lang="en-US" sz="1100" spc="25" dirty="0">
                          <a:solidFill>
                            <a:schemeClr val="bg1"/>
                          </a:solidFill>
                          <a:latin typeface="Calibri"/>
                          <a:cs typeface="Calibri"/>
                        </a:rPr>
                        <a:t>Breaded</a:t>
                      </a:r>
                      <a:r>
                        <a:rPr lang="en-US" sz="1100" spc="25" baseline="0" dirty="0">
                          <a:solidFill>
                            <a:schemeClr val="bg1"/>
                          </a:solidFill>
                          <a:latin typeface="Calibri"/>
                          <a:cs typeface="Calibri"/>
                        </a:rPr>
                        <a:t> Brie Wedges</a:t>
                      </a:r>
                    </a:p>
                    <a:p>
                      <a:pPr marL="26670">
                        <a:lnSpc>
                          <a:spcPct val="100000"/>
                        </a:lnSpc>
                      </a:pPr>
                      <a:r>
                        <a:rPr lang="en-US" sz="600" spc="25" baseline="0" dirty="0">
                          <a:solidFill>
                            <a:schemeClr val="bg1"/>
                          </a:solidFill>
                          <a:latin typeface="Calibri"/>
                          <a:cs typeface="Calibri"/>
                        </a:rPr>
                        <a:t>With sauce and Salad</a:t>
                      </a:r>
                      <a:endParaRPr sz="600" dirty="0">
                        <a:solidFill>
                          <a:schemeClr val="bg1"/>
                        </a:solidFill>
                        <a:latin typeface="Calibri"/>
                        <a:cs typeface="Calibri"/>
                      </a:endParaRPr>
                    </a:p>
                  </a:txBody>
                  <a:tcPr marL="0" marR="0" marT="0" marB="0"/>
                </a:tc>
                <a:tc>
                  <a:txBody>
                    <a:bodyPr/>
                    <a:lstStyle/>
                    <a:p>
                      <a:pPr marL="163195">
                        <a:lnSpc>
                          <a:spcPct val="100000"/>
                        </a:lnSpc>
                      </a:pPr>
                      <a:r>
                        <a:rPr lang="en-US" sz="1200" spc="30" dirty="0">
                          <a:solidFill>
                            <a:schemeClr val="bg1"/>
                          </a:solidFill>
                          <a:latin typeface="Calibri"/>
                          <a:cs typeface="Calibri"/>
                        </a:rPr>
                        <a:t>15</a:t>
                      </a:r>
                      <a:endParaRPr sz="1200" dirty="0">
                        <a:solidFill>
                          <a:schemeClr val="bg1"/>
                        </a:solidFill>
                        <a:latin typeface="Calibri"/>
                        <a:cs typeface="Calibri"/>
                      </a:endParaRPr>
                    </a:p>
                  </a:txBody>
                  <a:tcPr marL="0" marR="0" marT="0" marB="0">
                    <a:lnR w="6349">
                      <a:solidFill>
                        <a:srgbClr val="FFFFFF"/>
                      </a:solidFill>
                      <a:prstDash val="solid"/>
                    </a:lnR>
                  </a:tcPr>
                </a:tc>
                <a:tc>
                  <a:txBody>
                    <a:bodyPr/>
                    <a:lstStyle/>
                    <a:p>
                      <a:pPr marL="583565">
                        <a:lnSpc>
                          <a:spcPct val="100000"/>
                        </a:lnSpc>
                      </a:pPr>
                      <a:r>
                        <a:rPr lang="en-US" sz="1000" b="0" spc="25" dirty="0">
                          <a:solidFill>
                            <a:schemeClr val="bg1"/>
                          </a:solidFill>
                          <a:latin typeface="+mn-lt"/>
                          <a:cs typeface="Calibri"/>
                        </a:rPr>
                        <a:t>Fennel</a:t>
                      </a:r>
                      <a:r>
                        <a:rPr lang="en-US" sz="1000" b="0" spc="25" baseline="0" dirty="0">
                          <a:solidFill>
                            <a:schemeClr val="bg1"/>
                          </a:solidFill>
                          <a:latin typeface="+mn-lt"/>
                          <a:cs typeface="Calibri"/>
                        </a:rPr>
                        <a:t> Salad</a:t>
                      </a:r>
                      <a:endParaRPr sz="1000" b="0" dirty="0">
                        <a:solidFill>
                          <a:schemeClr val="bg1"/>
                        </a:solidFill>
                        <a:latin typeface="+mn-lt"/>
                        <a:cs typeface="Calibri"/>
                      </a:endParaRPr>
                    </a:p>
                    <a:p>
                      <a:pPr marL="615315">
                        <a:lnSpc>
                          <a:spcPct val="100000"/>
                        </a:lnSpc>
                        <a:spcBef>
                          <a:spcPts val="204"/>
                        </a:spcBef>
                      </a:pPr>
                      <a:r>
                        <a:rPr lang="en-US" sz="1000" b="0" spc="20" dirty="0">
                          <a:solidFill>
                            <a:schemeClr val="bg1"/>
                          </a:solidFill>
                          <a:latin typeface="+mn-lt"/>
                          <a:cs typeface="Calibri Light"/>
                        </a:rPr>
                        <a:t>Battered</a:t>
                      </a:r>
                      <a:r>
                        <a:rPr lang="en-US" sz="1000" b="0" spc="20" baseline="0" dirty="0">
                          <a:solidFill>
                            <a:schemeClr val="bg1"/>
                          </a:solidFill>
                          <a:latin typeface="+mn-lt"/>
                          <a:cs typeface="Calibri Light"/>
                        </a:rPr>
                        <a:t> Chicken Strips</a:t>
                      </a:r>
                      <a:endParaRPr sz="1000" b="0" dirty="0">
                        <a:solidFill>
                          <a:schemeClr val="bg1"/>
                        </a:solidFill>
                        <a:latin typeface="+mn-lt"/>
                        <a:cs typeface="Calibri Light"/>
                      </a:endParaRPr>
                    </a:p>
                  </a:txBody>
                  <a:tcPr marL="0" marR="0" marT="0" marB="0">
                    <a:lnL w="6349">
                      <a:solidFill>
                        <a:srgbClr val="FFFFFF"/>
                      </a:solidFill>
                      <a:prstDash val="solid"/>
                    </a:lnL>
                  </a:tcPr>
                </a:tc>
                <a:tc>
                  <a:txBody>
                    <a:bodyPr/>
                    <a:lstStyle/>
                    <a:p>
                      <a:pPr marL="153670">
                        <a:lnSpc>
                          <a:spcPct val="100000"/>
                        </a:lnSpc>
                      </a:pPr>
                      <a:r>
                        <a:rPr lang="en-US" sz="1200" spc="30" dirty="0">
                          <a:solidFill>
                            <a:srgbClr val="FFFFFF"/>
                          </a:solidFill>
                          <a:latin typeface="Calibri"/>
                          <a:cs typeface="Calibri"/>
                        </a:rPr>
                        <a:t>5</a:t>
                      </a:r>
                      <a:endParaRPr sz="1200" dirty="0">
                        <a:latin typeface="Calibri"/>
                        <a:cs typeface="Calibri"/>
                      </a:endParaRPr>
                    </a:p>
                  </a:txBody>
                  <a:tcPr marL="0" marR="0" marT="0" marB="0"/>
                </a:tc>
                <a:extLst>
                  <a:ext uri="{0D108BD9-81ED-4DB2-BD59-A6C34878D82A}">
                    <a16:rowId xmlns:a16="http://schemas.microsoft.com/office/drawing/2014/main" val="10002"/>
                  </a:ext>
                </a:extLst>
              </a:tr>
              <a:tr h="218475">
                <a:tc>
                  <a:txBody>
                    <a:bodyPr/>
                    <a:lstStyle/>
                    <a:p>
                      <a:pPr marL="26670">
                        <a:lnSpc>
                          <a:spcPct val="100000"/>
                        </a:lnSpc>
                      </a:pPr>
                      <a:r>
                        <a:rPr lang="en-US" sz="1100" dirty="0">
                          <a:solidFill>
                            <a:schemeClr val="bg1"/>
                          </a:solidFill>
                          <a:latin typeface="Calibri"/>
                          <a:cs typeface="Calibri"/>
                        </a:rPr>
                        <a:t>Battered</a:t>
                      </a:r>
                      <a:r>
                        <a:rPr lang="en-US" sz="1100" baseline="0" dirty="0">
                          <a:solidFill>
                            <a:schemeClr val="bg1"/>
                          </a:solidFill>
                          <a:latin typeface="Calibri"/>
                          <a:cs typeface="Calibri"/>
                        </a:rPr>
                        <a:t> Chicken Strips</a:t>
                      </a:r>
                    </a:p>
                    <a:p>
                      <a:pPr marL="26670">
                        <a:lnSpc>
                          <a:spcPct val="100000"/>
                        </a:lnSpc>
                      </a:pPr>
                      <a:r>
                        <a:rPr lang="en-US" sz="600" baseline="0" dirty="0">
                          <a:solidFill>
                            <a:schemeClr val="bg1"/>
                          </a:solidFill>
                          <a:latin typeface="Calibri"/>
                          <a:cs typeface="Calibri"/>
                        </a:rPr>
                        <a:t>BBQ with Salad Garnish</a:t>
                      </a:r>
                    </a:p>
                  </a:txBody>
                  <a:tcPr marL="0" marR="0" marT="0" marB="0"/>
                </a:tc>
                <a:tc>
                  <a:txBody>
                    <a:bodyPr/>
                    <a:lstStyle/>
                    <a:p>
                      <a:pPr marL="163195">
                        <a:lnSpc>
                          <a:spcPct val="100000"/>
                        </a:lnSpc>
                      </a:pPr>
                      <a:r>
                        <a:rPr lang="en-US" sz="1200" dirty="0">
                          <a:solidFill>
                            <a:schemeClr val="bg1"/>
                          </a:solidFill>
                          <a:latin typeface="Calibri"/>
                          <a:cs typeface="Calibri"/>
                        </a:rPr>
                        <a:t>25</a:t>
                      </a:r>
                      <a:endParaRPr sz="1200" dirty="0">
                        <a:solidFill>
                          <a:schemeClr val="bg1"/>
                        </a:solidFill>
                        <a:latin typeface="Calibri"/>
                        <a:cs typeface="Calibri"/>
                      </a:endParaRPr>
                    </a:p>
                  </a:txBody>
                  <a:tcPr marL="0" marR="0" marT="0" marB="0">
                    <a:lnR w="6349" cap="flat" cmpd="sng" algn="ctr">
                      <a:solidFill>
                        <a:srgbClr val="FFFFFF"/>
                      </a:solidFill>
                      <a:prstDash val="solid"/>
                      <a:round/>
                      <a:headEnd type="none" w="med" len="med"/>
                      <a:tailEnd type="none" w="med" len="med"/>
                    </a:lnR>
                  </a:tcPr>
                </a:tc>
                <a:tc>
                  <a:txBody>
                    <a:bodyPr/>
                    <a:lstStyle/>
                    <a:p>
                      <a:pPr marL="615315">
                        <a:lnSpc>
                          <a:spcPct val="100000"/>
                        </a:lnSpc>
                        <a:spcBef>
                          <a:spcPts val="204"/>
                        </a:spcBef>
                      </a:pPr>
                      <a:r>
                        <a:rPr lang="en-US" sz="1000" b="0" baseline="0" dirty="0">
                          <a:solidFill>
                            <a:schemeClr val="bg1"/>
                          </a:solidFill>
                          <a:latin typeface="+mn-lt"/>
                          <a:cs typeface="Calibri Light"/>
                        </a:rPr>
                        <a:t>Cumberland Sausage</a:t>
                      </a:r>
                    </a:p>
                    <a:p>
                      <a:pPr marL="615315">
                        <a:lnSpc>
                          <a:spcPct val="100000"/>
                        </a:lnSpc>
                        <a:spcBef>
                          <a:spcPts val="204"/>
                        </a:spcBef>
                      </a:pPr>
                      <a:r>
                        <a:rPr lang="en-US" sz="800" b="0" baseline="0" dirty="0">
                          <a:solidFill>
                            <a:schemeClr val="bg1"/>
                          </a:solidFill>
                          <a:latin typeface="+mn-lt"/>
                          <a:cs typeface="Calibri Light"/>
                        </a:rPr>
                        <a:t>With vegetables</a:t>
                      </a:r>
                    </a:p>
                  </a:txBody>
                  <a:tcPr marL="0" marR="0" marT="0" marB="0">
                    <a:lnL w="6349" cap="flat" cmpd="sng" algn="ctr">
                      <a:solidFill>
                        <a:srgbClr val="FFFFFF"/>
                      </a:solidFill>
                      <a:prstDash val="solid"/>
                      <a:round/>
                      <a:headEnd type="none" w="med" len="med"/>
                      <a:tailEnd type="none" w="med" len="med"/>
                    </a:lnL>
                  </a:tcPr>
                </a:tc>
                <a:tc>
                  <a:txBody>
                    <a:bodyPr/>
                    <a:lstStyle/>
                    <a:p>
                      <a:pPr marL="153670">
                        <a:lnSpc>
                          <a:spcPct val="100000"/>
                        </a:lnSpc>
                      </a:pPr>
                      <a:r>
                        <a:rPr lang="en-US" sz="1200" dirty="0">
                          <a:solidFill>
                            <a:schemeClr val="bg1"/>
                          </a:solidFill>
                          <a:latin typeface="Calibri"/>
                          <a:cs typeface="Calibri"/>
                        </a:rPr>
                        <a:t>9</a:t>
                      </a:r>
                      <a:endParaRPr sz="1200" dirty="0">
                        <a:solidFill>
                          <a:schemeClr val="bg1"/>
                        </a:solidFill>
                        <a:latin typeface="Calibri"/>
                        <a:cs typeface="Calibri"/>
                      </a:endParaRPr>
                    </a:p>
                  </a:txBody>
                  <a:tcPr marL="0" marR="0" marT="0" marB="0"/>
                </a:tc>
                <a:extLst>
                  <a:ext uri="{0D108BD9-81ED-4DB2-BD59-A6C34878D82A}">
                    <a16:rowId xmlns:a16="http://schemas.microsoft.com/office/drawing/2014/main" val="3362538302"/>
                  </a:ext>
                </a:extLst>
              </a:tr>
              <a:tr h="218475">
                <a:tc>
                  <a:txBody>
                    <a:bodyPr/>
                    <a:lstStyle/>
                    <a:p>
                      <a:pPr marL="26670">
                        <a:lnSpc>
                          <a:spcPct val="100000"/>
                        </a:lnSpc>
                      </a:pPr>
                      <a:r>
                        <a:rPr lang="en-US" sz="1050" b="0" baseline="0" dirty="0">
                          <a:solidFill>
                            <a:schemeClr val="bg1"/>
                          </a:solidFill>
                          <a:latin typeface="Calibri"/>
                          <a:cs typeface="Calibri"/>
                        </a:rPr>
                        <a:t>Classic Prawn and Crayfish Cocktail</a:t>
                      </a:r>
                    </a:p>
                    <a:p>
                      <a:pPr marL="26670">
                        <a:lnSpc>
                          <a:spcPct val="100000"/>
                        </a:lnSpc>
                      </a:pPr>
                      <a:r>
                        <a:rPr lang="en-US" sz="700" b="0" baseline="0" dirty="0">
                          <a:solidFill>
                            <a:schemeClr val="bg1"/>
                          </a:solidFill>
                          <a:latin typeface="Calibri"/>
                          <a:cs typeface="Calibri"/>
                        </a:rPr>
                        <a:t>With sweet chili sauce and salad girlish</a:t>
                      </a:r>
                    </a:p>
                  </a:txBody>
                  <a:tcPr marL="0" marR="0" marT="0" marB="0"/>
                </a:tc>
                <a:tc>
                  <a:txBody>
                    <a:bodyPr/>
                    <a:lstStyle/>
                    <a:p>
                      <a:pPr marL="163195">
                        <a:lnSpc>
                          <a:spcPct val="100000"/>
                        </a:lnSpc>
                      </a:pPr>
                      <a:r>
                        <a:rPr lang="en-US" sz="1200" dirty="0">
                          <a:solidFill>
                            <a:schemeClr val="bg1"/>
                          </a:solidFill>
                          <a:latin typeface="Calibri"/>
                          <a:cs typeface="Calibri"/>
                        </a:rPr>
                        <a:t>40</a:t>
                      </a:r>
                      <a:endParaRPr sz="1200" dirty="0">
                        <a:solidFill>
                          <a:schemeClr val="bg1"/>
                        </a:solidFill>
                        <a:latin typeface="Calibri"/>
                        <a:cs typeface="Calibri"/>
                      </a:endParaRPr>
                    </a:p>
                  </a:txBody>
                  <a:tcPr marL="0" marR="0" marT="0" marB="0">
                    <a:lnR w="6349" cap="flat" cmpd="sng" algn="ctr">
                      <a:solidFill>
                        <a:srgbClr val="FFFFFF"/>
                      </a:solidFill>
                      <a:prstDash val="solid"/>
                      <a:round/>
                      <a:headEnd type="none" w="med" len="med"/>
                      <a:tailEnd type="none" w="med" len="med"/>
                    </a:lnR>
                  </a:tcPr>
                </a:tc>
                <a:tc>
                  <a:txBody>
                    <a:bodyPr/>
                    <a:lstStyle/>
                    <a:p>
                      <a:pPr marL="615315" marR="0" lvl="0" indent="0" defTabSz="914400" eaLnBrk="1" fontAlgn="auto" latinLnBrk="0" hangingPunct="1">
                        <a:lnSpc>
                          <a:spcPct val="100000"/>
                        </a:lnSpc>
                        <a:spcBef>
                          <a:spcPts val="204"/>
                        </a:spcBef>
                        <a:spcAft>
                          <a:spcPts val="0"/>
                        </a:spcAft>
                        <a:buClrTx/>
                        <a:buSzTx/>
                        <a:buFontTx/>
                        <a:buNone/>
                        <a:tabLst/>
                        <a:defRPr/>
                      </a:pPr>
                      <a:r>
                        <a:rPr kumimoji="0" lang="en-US" sz="1000" b="0" i="0" u="none" strike="noStrike" kern="0" cap="none" spc="0" normalizeH="0" baseline="0" noProof="0" dirty="0">
                          <a:ln>
                            <a:noFill/>
                          </a:ln>
                          <a:solidFill>
                            <a:prstClr val="white"/>
                          </a:solidFill>
                          <a:effectLst/>
                          <a:uLnTx/>
                          <a:uFillTx/>
                          <a:latin typeface="+mn-lt"/>
                          <a:ea typeface="+mn-ea"/>
                          <a:cs typeface="Calibri Light"/>
                        </a:rPr>
                        <a:t>Fish fingers, ham and egg </a:t>
                      </a:r>
                    </a:p>
                    <a:p>
                      <a:pPr marL="615315" marR="0" lvl="0" indent="0" defTabSz="914400" eaLnBrk="1" fontAlgn="auto" latinLnBrk="0" hangingPunct="1">
                        <a:lnSpc>
                          <a:spcPct val="100000"/>
                        </a:lnSpc>
                        <a:spcBef>
                          <a:spcPts val="204"/>
                        </a:spcBef>
                        <a:spcAft>
                          <a:spcPts val="0"/>
                        </a:spcAft>
                        <a:buClrTx/>
                        <a:buSzTx/>
                        <a:buFontTx/>
                        <a:buNone/>
                        <a:tabLst/>
                        <a:defRPr/>
                      </a:pPr>
                      <a:r>
                        <a:rPr kumimoji="0" lang="en-US" sz="800" b="0" i="0" u="none" strike="noStrike" kern="0" cap="none" spc="0" normalizeH="0" baseline="0" noProof="0" dirty="0">
                          <a:ln>
                            <a:noFill/>
                          </a:ln>
                          <a:solidFill>
                            <a:prstClr val="white"/>
                          </a:solidFill>
                          <a:effectLst/>
                          <a:uLnTx/>
                          <a:uFillTx/>
                          <a:latin typeface="+mn-lt"/>
                          <a:ea typeface="+mn-ea"/>
                          <a:cs typeface="Calibri Light"/>
                        </a:rPr>
                        <a:t>With your choice of chips and mash potatoes</a:t>
                      </a:r>
                    </a:p>
                  </a:txBody>
                  <a:tcPr marL="0" marR="0" marT="0" marB="0">
                    <a:lnL w="6349" cap="flat" cmpd="sng" algn="ctr">
                      <a:solidFill>
                        <a:srgbClr val="FFFFFF"/>
                      </a:solidFill>
                      <a:prstDash val="solid"/>
                      <a:round/>
                      <a:headEnd type="none" w="med" len="med"/>
                      <a:tailEnd type="none" w="med" len="med"/>
                    </a:lnL>
                  </a:tcPr>
                </a:tc>
                <a:tc>
                  <a:txBody>
                    <a:bodyPr/>
                    <a:lstStyle/>
                    <a:p>
                      <a:pPr marL="153670">
                        <a:lnSpc>
                          <a:spcPct val="100000"/>
                        </a:lnSpc>
                      </a:pPr>
                      <a:r>
                        <a:rPr lang="en-US" sz="1200" dirty="0">
                          <a:solidFill>
                            <a:schemeClr val="bg1"/>
                          </a:solidFill>
                          <a:latin typeface="Calibri"/>
                          <a:cs typeface="Calibri"/>
                        </a:rPr>
                        <a:t>8</a:t>
                      </a:r>
                      <a:endParaRPr sz="1200" dirty="0">
                        <a:solidFill>
                          <a:schemeClr val="bg1"/>
                        </a:solidFill>
                        <a:latin typeface="Calibri"/>
                        <a:cs typeface="Calibri"/>
                      </a:endParaRPr>
                    </a:p>
                  </a:txBody>
                  <a:tcPr marL="0" marR="0" marT="0" marB="0"/>
                </a:tc>
                <a:extLst>
                  <a:ext uri="{0D108BD9-81ED-4DB2-BD59-A6C34878D82A}">
                    <a16:rowId xmlns:a16="http://schemas.microsoft.com/office/drawing/2014/main" val="3892680232"/>
                  </a:ext>
                </a:extLst>
              </a:tr>
              <a:tr h="190344">
                <a:tc>
                  <a:txBody>
                    <a:bodyPr/>
                    <a:lstStyle/>
                    <a:p>
                      <a:pPr marL="26670">
                        <a:lnSpc>
                          <a:spcPct val="100000"/>
                        </a:lnSpc>
                      </a:pPr>
                      <a:r>
                        <a:rPr lang="en-US" sz="1050" baseline="0" dirty="0">
                          <a:solidFill>
                            <a:schemeClr val="bg1"/>
                          </a:solidFill>
                          <a:latin typeface="Calibri"/>
                          <a:cs typeface="Calibri"/>
                        </a:rPr>
                        <a:t>Garlic Mushrooms</a:t>
                      </a:r>
                    </a:p>
                    <a:p>
                      <a:pPr marL="26670">
                        <a:lnSpc>
                          <a:spcPct val="100000"/>
                        </a:lnSpc>
                      </a:pPr>
                      <a:r>
                        <a:rPr lang="en-US" sz="600" baseline="0" dirty="0">
                          <a:solidFill>
                            <a:schemeClr val="bg1"/>
                          </a:solidFill>
                          <a:latin typeface="Calibri"/>
                          <a:cs typeface="Calibri"/>
                        </a:rPr>
                        <a:t>In a creamy garlic sauce with crusty bread</a:t>
                      </a:r>
                    </a:p>
                  </a:txBody>
                  <a:tcPr marL="0" marR="0" marT="0" marB="0"/>
                </a:tc>
                <a:tc>
                  <a:txBody>
                    <a:bodyPr/>
                    <a:lstStyle/>
                    <a:p>
                      <a:pPr marL="163195">
                        <a:lnSpc>
                          <a:spcPct val="100000"/>
                        </a:lnSpc>
                      </a:pPr>
                      <a:r>
                        <a:rPr lang="en-US" sz="1200" dirty="0">
                          <a:solidFill>
                            <a:schemeClr val="bg1"/>
                          </a:solidFill>
                          <a:latin typeface="Calibri"/>
                          <a:cs typeface="Calibri"/>
                        </a:rPr>
                        <a:t>45</a:t>
                      </a:r>
                      <a:endParaRPr sz="1200" dirty="0">
                        <a:solidFill>
                          <a:schemeClr val="bg1"/>
                        </a:solidFill>
                        <a:latin typeface="Calibri"/>
                        <a:cs typeface="Calibri"/>
                      </a:endParaRPr>
                    </a:p>
                  </a:txBody>
                  <a:tcPr marL="0" marR="0" marT="0" marB="0">
                    <a:lnR w="6349" cap="flat" cmpd="sng" algn="ctr">
                      <a:solidFill>
                        <a:srgbClr val="FFFFFF"/>
                      </a:solidFill>
                      <a:prstDash val="solid"/>
                      <a:round/>
                      <a:headEnd type="none" w="med" len="med"/>
                      <a:tailEnd type="none" w="med" len="med"/>
                    </a:lnR>
                  </a:tcPr>
                </a:tc>
                <a:tc>
                  <a:txBody>
                    <a:bodyPr/>
                    <a:lstStyle/>
                    <a:p>
                      <a:pPr marL="615315">
                        <a:lnSpc>
                          <a:spcPct val="100000"/>
                        </a:lnSpc>
                        <a:spcBef>
                          <a:spcPts val="204"/>
                        </a:spcBef>
                      </a:pPr>
                      <a:endParaRPr sz="600" dirty="0">
                        <a:solidFill>
                          <a:schemeClr val="bg1"/>
                        </a:solidFill>
                        <a:latin typeface="Calibri Light"/>
                        <a:cs typeface="Calibri Light"/>
                      </a:endParaRPr>
                    </a:p>
                  </a:txBody>
                  <a:tcPr marL="0" marR="0" marT="0" marB="0">
                    <a:lnL w="6349" cap="flat" cmpd="sng" algn="ctr">
                      <a:solidFill>
                        <a:srgbClr val="FFFFFF"/>
                      </a:solidFill>
                      <a:prstDash val="solid"/>
                      <a:round/>
                      <a:headEnd type="none" w="med" len="med"/>
                      <a:tailEnd type="none" w="med" len="med"/>
                    </a:lnL>
                  </a:tcPr>
                </a:tc>
                <a:tc>
                  <a:txBody>
                    <a:bodyPr/>
                    <a:lstStyle/>
                    <a:p>
                      <a:pPr marL="153670">
                        <a:lnSpc>
                          <a:spcPct val="100000"/>
                        </a:lnSpc>
                      </a:pPr>
                      <a:endParaRPr sz="1200" dirty="0">
                        <a:solidFill>
                          <a:schemeClr val="bg1"/>
                        </a:solidFill>
                        <a:latin typeface="Calibri"/>
                        <a:cs typeface="Calibri"/>
                      </a:endParaRPr>
                    </a:p>
                  </a:txBody>
                  <a:tcPr marL="0" marR="0" marT="0" marB="0"/>
                </a:tc>
                <a:extLst>
                  <a:ext uri="{0D108BD9-81ED-4DB2-BD59-A6C34878D82A}">
                    <a16:rowId xmlns:a16="http://schemas.microsoft.com/office/drawing/2014/main" val="210941125"/>
                  </a:ext>
                </a:extLst>
              </a:tr>
              <a:tr h="190344">
                <a:tc>
                  <a:txBody>
                    <a:bodyPr/>
                    <a:lstStyle/>
                    <a:p>
                      <a:pPr marL="26670">
                        <a:lnSpc>
                          <a:spcPct val="100000"/>
                        </a:lnSpc>
                      </a:pPr>
                      <a:r>
                        <a:rPr lang="en-US" sz="1100" baseline="0" dirty="0">
                          <a:solidFill>
                            <a:schemeClr val="bg1"/>
                          </a:solidFill>
                          <a:latin typeface="Calibri"/>
                          <a:cs typeface="Calibri"/>
                        </a:rPr>
                        <a:t>Garlic and Cheddar Focaccia</a:t>
                      </a:r>
                    </a:p>
                    <a:p>
                      <a:pPr marL="26670">
                        <a:lnSpc>
                          <a:spcPct val="100000"/>
                        </a:lnSpc>
                      </a:pPr>
                      <a:r>
                        <a:rPr lang="en-US" sz="600" baseline="0" dirty="0">
                          <a:solidFill>
                            <a:schemeClr val="bg1"/>
                          </a:solidFill>
                          <a:latin typeface="Calibri"/>
                          <a:cs typeface="Calibri"/>
                        </a:rPr>
                        <a:t>With onion rings, sauce and vegetables</a:t>
                      </a:r>
                    </a:p>
                  </a:txBody>
                  <a:tcPr marL="0" marR="0" marT="0" marB="0"/>
                </a:tc>
                <a:tc>
                  <a:txBody>
                    <a:bodyPr/>
                    <a:lstStyle/>
                    <a:p>
                      <a:pPr marL="163195">
                        <a:lnSpc>
                          <a:spcPct val="100000"/>
                        </a:lnSpc>
                      </a:pPr>
                      <a:r>
                        <a:rPr lang="en-US" sz="1200" dirty="0">
                          <a:solidFill>
                            <a:schemeClr val="bg1"/>
                          </a:solidFill>
                          <a:latin typeface="Calibri"/>
                          <a:cs typeface="Calibri"/>
                        </a:rPr>
                        <a:t>35</a:t>
                      </a:r>
                      <a:endParaRPr sz="1200" dirty="0">
                        <a:solidFill>
                          <a:schemeClr val="bg1"/>
                        </a:solidFill>
                        <a:latin typeface="Calibri"/>
                        <a:cs typeface="Calibri"/>
                      </a:endParaRPr>
                    </a:p>
                  </a:txBody>
                  <a:tcPr marL="0" marR="0" marT="0" marB="0">
                    <a:lnR w="6349" cap="flat" cmpd="sng" algn="ctr">
                      <a:solidFill>
                        <a:srgbClr val="FFFFFF"/>
                      </a:solidFill>
                      <a:prstDash val="solid"/>
                      <a:round/>
                      <a:headEnd type="none" w="med" len="med"/>
                      <a:tailEnd type="none" w="med" len="med"/>
                    </a:lnR>
                  </a:tcPr>
                </a:tc>
                <a:tc>
                  <a:txBody>
                    <a:bodyPr/>
                    <a:lstStyle/>
                    <a:p>
                      <a:pPr marL="615315">
                        <a:lnSpc>
                          <a:spcPct val="100000"/>
                        </a:lnSpc>
                        <a:spcBef>
                          <a:spcPts val="204"/>
                        </a:spcBef>
                      </a:pPr>
                      <a:endParaRPr sz="600" dirty="0">
                        <a:solidFill>
                          <a:schemeClr val="bg1"/>
                        </a:solidFill>
                        <a:latin typeface="Calibri Light"/>
                        <a:cs typeface="Calibri Light"/>
                      </a:endParaRPr>
                    </a:p>
                  </a:txBody>
                  <a:tcPr marL="0" marR="0" marT="0" marB="0">
                    <a:lnL w="6349" cap="flat" cmpd="sng" algn="ctr">
                      <a:solidFill>
                        <a:srgbClr val="FFFFFF"/>
                      </a:solidFill>
                      <a:prstDash val="solid"/>
                      <a:round/>
                      <a:headEnd type="none" w="med" len="med"/>
                      <a:tailEnd type="none" w="med" len="med"/>
                    </a:lnL>
                  </a:tcPr>
                </a:tc>
                <a:tc>
                  <a:txBody>
                    <a:bodyPr/>
                    <a:lstStyle/>
                    <a:p>
                      <a:pPr marL="153670">
                        <a:lnSpc>
                          <a:spcPct val="100000"/>
                        </a:lnSpc>
                      </a:pPr>
                      <a:endParaRPr sz="1200" dirty="0">
                        <a:solidFill>
                          <a:schemeClr val="bg1"/>
                        </a:solidFill>
                        <a:latin typeface="Calibri"/>
                        <a:cs typeface="Calibri"/>
                      </a:endParaRPr>
                    </a:p>
                  </a:txBody>
                  <a:tcPr marL="0" marR="0" marT="0" marB="0"/>
                </a:tc>
                <a:extLst>
                  <a:ext uri="{0D108BD9-81ED-4DB2-BD59-A6C34878D82A}">
                    <a16:rowId xmlns:a16="http://schemas.microsoft.com/office/drawing/2014/main" val="734214260"/>
                  </a:ext>
                </a:extLst>
              </a:tr>
            </a:tbl>
          </a:graphicData>
        </a:graphic>
      </p:graphicFrame>
      <p:sp>
        <p:nvSpPr>
          <p:cNvPr id="58" name="object 38"/>
          <p:cNvSpPr txBox="1"/>
          <p:nvPr/>
        </p:nvSpPr>
        <p:spPr>
          <a:xfrm>
            <a:off x="2816476" y="9842893"/>
            <a:ext cx="346075" cy="246221"/>
          </a:xfrm>
          <a:prstGeom prst="rect">
            <a:avLst/>
          </a:prstGeom>
        </p:spPr>
        <p:txBody>
          <a:bodyPr lIns="0" tIns="0" rIns="0" bIns="0">
            <a:spAutoFit/>
          </a:bodyPr>
          <a:lstStyle/>
          <a:p>
            <a:pPr marL="12700" fontAlgn="auto">
              <a:spcBef>
                <a:spcPts val="0"/>
              </a:spcBef>
              <a:spcAft>
                <a:spcPts val="0"/>
              </a:spcAft>
              <a:defRPr/>
            </a:pPr>
            <a:r>
              <a:rPr sz="1600" spc="20" dirty="0">
                <a:solidFill>
                  <a:srgbClr val="FFFFFF"/>
                </a:solidFill>
                <a:latin typeface="Calibri"/>
                <a:cs typeface="Calibri"/>
              </a:rPr>
              <a:t>70</a:t>
            </a:r>
            <a:endParaRPr sz="1600" dirty="0">
              <a:latin typeface="Calibri"/>
              <a:cs typeface="Calibri"/>
            </a:endParaRPr>
          </a:p>
        </p:txBody>
      </p:sp>
      <p:sp>
        <p:nvSpPr>
          <p:cNvPr id="59" name="object 38"/>
          <p:cNvSpPr txBox="1"/>
          <p:nvPr/>
        </p:nvSpPr>
        <p:spPr>
          <a:xfrm>
            <a:off x="2809893" y="9360846"/>
            <a:ext cx="346075" cy="246221"/>
          </a:xfrm>
          <a:prstGeom prst="rect">
            <a:avLst/>
          </a:prstGeom>
        </p:spPr>
        <p:txBody>
          <a:bodyPr lIns="0" tIns="0" rIns="0" bIns="0">
            <a:spAutoFit/>
          </a:bodyPr>
          <a:lstStyle/>
          <a:p>
            <a:pPr marL="12700" fontAlgn="auto">
              <a:spcBef>
                <a:spcPts val="0"/>
              </a:spcBef>
              <a:spcAft>
                <a:spcPts val="0"/>
              </a:spcAft>
              <a:defRPr/>
            </a:pPr>
            <a:r>
              <a:rPr sz="1600" spc="20" dirty="0">
                <a:solidFill>
                  <a:srgbClr val="FFFFFF"/>
                </a:solidFill>
                <a:latin typeface="Calibri"/>
                <a:cs typeface="Calibri"/>
              </a:rPr>
              <a:t>70</a:t>
            </a:r>
            <a:endParaRPr sz="1600" dirty="0">
              <a:latin typeface="Calibri"/>
              <a:cs typeface="Calibri"/>
            </a:endParaRPr>
          </a:p>
        </p:txBody>
      </p:sp>
      <p:sp>
        <p:nvSpPr>
          <p:cNvPr id="60" name="object 38"/>
          <p:cNvSpPr txBox="1"/>
          <p:nvPr/>
        </p:nvSpPr>
        <p:spPr>
          <a:xfrm>
            <a:off x="6466097" y="5960694"/>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18</a:t>
            </a:r>
            <a:endParaRPr sz="1200" dirty="0">
              <a:latin typeface="Calibri"/>
              <a:cs typeface="Calibri"/>
            </a:endParaRPr>
          </a:p>
        </p:txBody>
      </p:sp>
      <p:sp>
        <p:nvSpPr>
          <p:cNvPr id="61" name="object 38"/>
          <p:cNvSpPr txBox="1"/>
          <p:nvPr/>
        </p:nvSpPr>
        <p:spPr>
          <a:xfrm>
            <a:off x="6483244" y="6409528"/>
            <a:ext cx="221317" cy="184666"/>
          </a:xfrm>
          <a:prstGeom prst="rect">
            <a:avLst/>
          </a:prstGeom>
        </p:spPr>
        <p:txBody>
          <a:bodyPr wrap="square"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25</a:t>
            </a:r>
            <a:endParaRPr sz="1200" dirty="0">
              <a:latin typeface="Calibri"/>
              <a:cs typeface="Calibri"/>
            </a:endParaRPr>
          </a:p>
        </p:txBody>
      </p:sp>
      <p:sp>
        <p:nvSpPr>
          <p:cNvPr id="62" name="object 38"/>
          <p:cNvSpPr txBox="1"/>
          <p:nvPr/>
        </p:nvSpPr>
        <p:spPr>
          <a:xfrm>
            <a:off x="2749158" y="6110001"/>
            <a:ext cx="346075" cy="246221"/>
          </a:xfrm>
          <a:prstGeom prst="rect">
            <a:avLst/>
          </a:prstGeom>
        </p:spPr>
        <p:txBody>
          <a:bodyPr lIns="0" tIns="0" rIns="0" bIns="0">
            <a:spAutoFit/>
          </a:bodyPr>
          <a:lstStyle/>
          <a:p>
            <a:pPr marL="12700" fontAlgn="auto">
              <a:spcBef>
                <a:spcPts val="0"/>
              </a:spcBef>
              <a:spcAft>
                <a:spcPts val="0"/>
              </a:spcAft>
              <a:defRPr/>
            </a:pPr>
            <a:r>
              <a:rPr sz="1600" spc="20" dirty="0">
                <a:solidFill>
                  <a:srgbClr val="FFFFFF"/>
                </a:solidFill>
                <a:latin typeface="Calibri"/>
                <a:cs typeface="Calibri"/>
              </a:rPr>
              <a:t>70</a:t>
            </a:r>
            <a:endParaRPr sz="1600" dirty="0">
              <a:latin typeface="Calibri"/>
              <a:cs typeface="Calibri"/>
            </a:endParaRPr>
          </a:p>
        </p:txBody>
      </p:sp>
      <p:sp>
        <p:nvSpPr>
          <p:cNvPr id="63" name="object 38"/>
          <p:cNvSpPr txBox="1"/>
          <p:nvPr/>
        </p:nvSpPr>
        <p:spPr>
          <a:xfrm>
            <a:off x="6466097" y="5279964"/>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2</a:t>
            </a:r>
            <a:r>
              <a:rPr sz="1200" spc="20" dirty="0">
                <a:solidFill>
                  <a:srgbClr val="FFFFFF"/>
                </a:solidFill>
                <a:latin typeface="Calibri"/>
                <a:cs typeface="Calibri"/>
              </a:rPr>
              <a:t>0</a:t>
            </a:r>
            <a:endParaRPr sz="1200" dirty="0">
              <a:latin typeface="Calibri"/>
              <a:cs typeface="Calibri"/>
            </a:endParaRPr>
          </a:p>
        </p:txBody>
      </p:sp>
      <p:sp>
        <p:nvSpPr>
          <p:cNvPr id="64" name="object 38"/>
          <p:cNvSpPr txBox="1"/>
          <p:nvPr/>
        </p:nvSpPr>
        <p:spPr>
          <a:xfrm>
            <a:off x="6536067" y="7234018"/>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15</a:t>
            </a:r>
            <a:endParaRPr sz="1200" dirty="0">
              <a:latin typeface="Calibri"/>
              <a:cs typeface="Calibri"/>
            </a:endParaRPr>
          </a:p>
        </p:txBody>
      </p:sp>
      <p:sp>
        <p:nvSpPr>
          <p:cNvPr id="65" name="object 38"/>
          <p:cNvSpPr txBox="1"/>
          <p:nvPr/>
        </p:nvSpPr>
        <p:spPr>
          <a:xfrm>
            <a:off x="6531520" y="7381508"/>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14</a:t>
            </a:r>
            <a:endParaRPr sz="1200" dirty="0">
              <a:latin typeface="Calibri"/>
              <a:cs typeface="Calibri"/>
            </a:endParaRPr>
          </a:p>
        </p:txBody>
      </p:sp>
      <p:sp>
        <p:nvSpPr>
          <p:cNvPr id="66" name="object 38"/>
          <p:cNvSpPr txBox="1"/>
          <p:nvPr/>
        </p:nvSpPr>
        <p:spPr>
          <a:xfrm>
            <a:off x="6531521" y="7516630"/>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16</a:t>
            </a:r>
            <a:endParaRPr sz="1200" dirty="0">
              <a:latin typeface="Calibri"/>
              <a:cs typeface="Calibri"/>
            </a:endParaRPr>
          </a:p>
        </p:txBody>
      </p:sp>
      <p:sp>
        <p:nvSpPr>
          <p:cNvPr id="67" name="object 38"/>
          <p:cNvSpPr txBox="1"/>
          <p:nvPr/>
        </p:nvSpPr>
        <p:spPr>
          <a:xfrm>
            <a:off x="6545518" y="8324230"/>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9</a:t>
            </a:r>
            <a:endParaRPr sz="1200" dirty="0">
              <a:latin typeface="Calibri"/>
              <a:cs typeface="Calibri"/>
            </a:endParaRPr>
          </a:p>
        </p:txBody>
      </p:sp>
      <p:sp>
        <p:nvSpPr>
          <p:cNvPr id="68" name="object 38"/>
          <p:cNvSpPr txBox="1"/>
          <p:nvPr/>
        </p:nvSpPr>
        <p:spPr>
          <a:xfrm>
            <a:off x="6511209" y="9064264"/>
            <a:ext cx="238575" cy="184666"/>
          </a:xfrm>
          <a:prstGeom prst="rect">
            <a:avLst/>
          </a:prstGeom>
        </p:spPr>
        <p:txBody>
          <a:bodyPr wrap="square"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12</a:t>
            </a:r>
            <a:endParaRPr sz="1200" dirty="0">
              <a:latin typeface="Calibri"/>
              <a:cs typeface="Calibri"/>
            </a:endParaRPr>
          </a:p>
        </p:txBody>
      </p:sp>
      <p:sp>
        <p:nvSpPr>
          <p:cNvPr id="69" name="object 38"/>
          <p:cNvSpPr txBox="1"/>
          <p:nvPr/>
        </p:nvSpPr>
        <p:spPr>
          <a:xfrm>
            <a:off x="6511209" y="9275329"/>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12</a:t>
            </a:r>
            <a:endParaRPr sz="1200" dirty="0">
              <a:latin typeface="Calibri"/>
              <a:cs typeface="Calibri"/>
            </a:endParaRPr>
          </a:p>
        </p:txBody>
      </p:sp>
      <p:sp>
        <p:nvSpPr>
          <p:cNvPr id="70" name="object 38"/>
          <p:cNvSpPr txBox="1"/>
          <p:nvPr/>
        </p:nvSpPr>
        <p:spPr>
          <a:xfrm>
            <a:off x="6546821" y="8516624"/>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7</a:t>
            </a:r>
            <a:endParaRPr sz="1200" dirty="0">
              <a:latin typeface="Calibri"/>
              <a:cs typeface="Calibri"/>
            </a:endParaRPr>
          </a:p>
        </p:txBody>
      </p:sp>
      <p:sp>
        <p:nvSpPr>
          <p:cNvPr id="71" name="object 38"/>
          <p:cNvSpPr txBox="1"/>
          <p:nvPr/>
        </p:nvSpPr>
        <p:spPr>
          <a:xfrm>
            <a:off x="6547626" y="8121542"/>
            <a:ext cx="273455" cy="184666"/>
          </a:xfrm>
          <a:prstGeom prst="rect">
            <a:avLst/>
          </a:prstGeom>
        </p:spPr>
        <p:txBody>
          <a:bodyPr wrap="square"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6</a:t>
            </a:r>
            <a:endParaRPr sz="1200" dirty="0">
              <a:latin typeface="Calibri"/>
              <a:cs typeface="Calibri"/>
            </a:endParaRPr>
          </a:p>
        </p:txBody>
      </p:sp>
      <p:sp>
        <p:nvSpPr>
          <p:cNvPr id="72" name="object 38"/>
          <p:cNvSpPr txBox="1"/>
          <p:nvPr/>
        </p:nvSpPr>
        <p:spPr>
          <a:xfrm>
            <a:off x="6522260" y="9467723"/>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15</a:t>
            </a:r>
            <a:endParaRPr sz="1200" dirty="0">
              <a:latin typeface="Calibri"/>
              <a:cs typeface="Calibri"/>
            </a:endParaRPr>
          </a:p>
        </p:txBody>
      </p:sp>
      <p:sp>
        <p:nvSpPr>
          <p:cNvPr id="73" name="object 38"/>
          <p:cNvSpPr txBox="1"/>
          <p:nvPr/>
        </p:nvSpPr>
        <p:spPr>
          <a:xfrm>
            <a:off x="6512664" y="9680706"/>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15</a:t>
            </a:r>
            <a:endParaRPr sz="1200" dirty="0">
              <a:latin typeface="Calibri"/>
              <a:cs typeface="Calibri"/>
            </a:endParaRPr>
          </a:p>
        </p:txBody>
      </p:sp>
      <p:sp>
        <p:nvSpPr>
          <p:cNvPr id="41" name="object 38"/>
          <p:cNvSpPr txBox="1"/>
          <p:nvPr/>
        </p:nvSpPr>
        <p:spPr>
          <a:xfrm>
            <a:off x="6531523" y="7818369"/>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18</a:t>
            </a:r>
            <a:endParaRPr sz="1200" dirty="0">
              <a:latin typeface="Calibri"/>
              <a:cs typeface="Calibri"/>
            </a:endParaRPr>
          </a:p>
        </p:txBody>
      </p:sp>
      <p:sp>
        <p:nvSpPr>
          <p:cNvPr id="45" name="object 38"/>
          <p:cNvSpPr txBox="1"/>
          <p:nvPr/>
        </p:nvSpPr>
        <p:spPr>
          <a:xfrm>
            <a:off x="6531522" y="7673464"/>
            <a:ext cx="346075" cy="184666"/>
          </a:xfrm>
          <a:prstGeom prst="rect">
            <a:avLst/>
          </a:prstGeom>
        </p:spPr>
        <p:txBody>
          <a:bodyPr lIns="0" tIns="0" rIns="0" bIns="0">
            <a:spAutoFit/>
          </a:bodyPr>
          <a:lstStyle/>
          <a:p>
            <a:pPr marL="12700" fontAlgn="auto">
              <a:spcBef>
                <a:spcPts val="0"/>
              </a:spcBef>
              <a:spcAft>
                <a:spcPts val="0"/>
              </a:spcAft>
              <a:defRPr/>
            </a:pPr>
            <a:r>
              <a:rPr lang="en-US" sz="1200" spc="20" dirty="0">
                <a:solidFill>
                  <a:srgbClr val="FFFFFF"/>
                </a:solidFill>
                <a:latin typeface="Calibri"/>
                <a:cs typeface="Calibri"/>
              </a:rPr>
              <a:t>20</a:t>
            </a:r>
            <a:endParaRPr sz="12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050" name="object 2"/>
          <p:cNvSpPr txBox="1">
            <a:spLocks noChangeArrowheads="1"/>
          </p:cNvSpPr>
          <p:nvPr/>
        </p:nvSpPr>
        <p:spPr bwMode="auto">
          <a:xfrm>
            <a:off x="2178050" y="0"/>
            <a:ext cx="538321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marL="9144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r>
              <a:rPr lang="en-US" altLang="en-US" sz="1100">
                <a:cs typeface="Calibri" panose="020F0502020204030204" pitchFamily="34" charset="0"/>
              </a:rPr>
              <a:t>v</a:t>
            </a:r>
          </a:p>
        </p:txBody>
      </p:sp>
      <p:sp>
        <p:nvSpPr>
          <p:cNvPr id="33" name="object 33"/>
          <p:cNvSpPr txBox="1"/>
          <p:nvPr/>
        </p:nvSpPr>
        <p:spPr>
          <a:xfrm>
            <a:off x="1949450" y="1320764"/>
            <a:ext cx="3794956" cy="2985433"/>
          </a:xfrm>
          <a:prstGeom prst="rect">
            <a:avLst/>
          </a:prstGeom>
        </p:spPr>
        <p:txBody>
          <a:bodyPr wrap="square" lIns="0" tIns="0" rIns="0" bIns="0">
            <a:spAutoFit/>
          </a:bodyPr>
          <a:lstStyle/>
          <a:p>
            <a:pPr marL="12700" lvl="0" algn="just" fontAlgn="auto">
              <a:spcBef>
                <a:spcPts val="0"/>
              </a:spcBef>
              <a:spcAft>
                <a:spcPts val="0"/>
              </a:spcAft>
              <a:defRPr/>
            </a:pPr>
            <a:r>
              <a:rPr lang="en-US" sz="1400" dirty="0">
                <a:solidFill>
                  <a:prstClr val="white"/>
                </a:solidFill>
                <a:latin typeface="+mn-lt"/>
                <a:cs typeface="Calibri Light"/>
              </a:rPr>
              <a:t>Our business is open from Monday to Sunday, starting at 9 AM and ending at 10 PM each day. You may also make orders for our food via the UberEats app or on our website to have it delivered to you. You are eligible for a discount of 5% off of any and all purchases made via the website. There are more options than Online Pay accessible. If you have any inquiries, please do not hesitate to address them to any of the members of the staff. Many thanks for coming by, and all the best for the rest of the day. </a:t>
            </a:r>
          </a:p>
          <a:p>
            <a:pPr marL="12700" lvl="0" algn="just" fontAlgn="auto">
              <a:spcBef>
                <a:spcPts val="0"/>
              </a:spcBef>
              <a:spcAft>
                <a:spcPts val="0"/>
              </a:spcAft>
              <a:defRPr/>
            </a:pPr>
            <a:endParaRPr lang="en-US" sz="1400" dirty="0">
              <a:solidFill>
                <a:prstClr val="white"/>
              </a:solidFill>
              <a:latin typeface="+mn-lt"/>
              <a:cs typeface="Calibri Light"/>
            </a:endParaRPr>
          </a:p>
          <a:p>
            <a:pPr marL="12700" lvl="0" algn="ctr" fontAlgn="auto">
              <a:spcBef>
                <a:spcPts val="0"/>
              </a:spcBef>
              <a:spcAft>
                <a:spcPts val="0"/>
              </a:spcAft>
              <a:defRPr/>
            </a:pPr>
            <a:r>
              <a:rPr lang="en-US" sz="2000" b="1" dirty="0">
                <a:solidFill>
                  <a:prstClr val="white"/>
                </a:solidFill>
                <a:latin typeface="+mn-lt"/>
                <a:cs typeface="Calibri Light"/>
              </a:rPr>
              <a:t>Eat Fresh Stay Fresh</a:t>
            </a:r>
          </a:p>
          <a:p>
            <a:pPr marL="12700" lvl="0" algn="ctr" fontAlgn="auto">
              <a:spcBef>
                <a:spcPts val="0"/>
              </a:spcBef>
              <a:spcAft>
                <a:spcPts val="0"/>
              </a:spcAft>
              <a:defRPr/>
            </a:pPr>
            <a:r>
              <a:rPr lang="en-US" sz="2000" b="1" dirty="0">
                <a:solidFill>
                  <a:prstClr val="white"/>
                </a:solidFill>
                <a:latin typeface="+mn-lt"/>
                <a:cs typeface="Calibri Light"/>
              </a:rPr>
              <a:t>Hotel Trinity</a:t>
            </a:r>
          </a:p>
        </p:txBody>
      </p:sp>
      <p:sp>
        <p:nvSpPr>
          <p:cNvPr id="2102" name="object 55"/>
          <p:cNvSpPr>
            <a:spLocks/>
          </p:cNvSpPr>
          <p:nvPr/>
        </p:nvSpPr>
        <p:spPr bwMode="auto">
          <a:xfrm>
            <a:off x="579350" y="1284944"/>
            <a:ext cx="1100138" cy="1457325"/>
          </a:xfrm>
          <a:custGeom>
            <a:avLst/>
            <a:gdLst>
              <a:gd name="T0" fmla="*/ 114027 w 1099820"/>
              <a:gd name="T1" fmla="*/ 1310639 h 1457325"/>
              <a:gd name="T2" fmla="*/ 75881 w 1099820"/>
              <a:gd name="T3" fmla="*/ 1389887 h 1457325"/>
              <a:gd name="T4" fmla="*/ 75585 w 1099820"/>
              <a:gd name="T5" fmla="*/ 1429511 h 1457325"/>
              <a:gd name="T6" fmla="*/ 146827 w 1099820"/>
              <a:gd name="T7" fmla="*/ 1313687 h 1457325"/>
              <a:gd name="T8" fmla="*/ 211006 w 1099820"/>
              <a:gd name="T9" fmla="*/ 813815 h 1457325"/>
              <a:gd name="T10" fmla="*/ 269738 w 1099820"/>
              <a:gd name="T11" fmla="*/ 917447 h 1457325"/>
              <a:gd name="T12" fmla="*/ 232078 w 1099820"/>
              <a:gd name="T13" fmla="*/ 1094231 h 1457325"/>
              <a:gd name="T14" fmla="*/ 138098 w 1099820"/>
              <a:gd name="T15" fmla="*/ 1164335 h 1457325"/>
              <a:gd name="T16" fmla="*/ 93385 w 1099820"/>
              <a:gd name="T17" fmla="*/ 1252727 h 1457325"/>
              <a:gd name="T18" fmla="*/ 40730 w 1099820"/>
              <a:gd name="T19" fmla="*/ 1335023 h 1457325"/>
              <a:gd name="T20" fmla="*/ 0 w 1099820"/>
              <a:gd name="T21" fmla="*/ 1356359 h 1457325"/>
              <a:gd name="T22" fmla="*/ 56589 w 1099820"/>
              <a:gd name="T23" fmla="*/ 1344167 h 1457325"/>
              <a:gd name="T24" fmla="*/ 144339 w 1099820"/>
              <a:gd name="T25" fmla="*/ 1237487 h 1457325"/>
              <a:gd name="T26" fmla="*/ 251568 w 1099820"/>
              <a:gd name="T27" fmla="*/ 1161287 h 1457325"/>
              <a:gd name="T28" fmla="*/ 459097 w 1099820"/>
              <a:gd name="T29" fmla="*/ 990599 h 1457325"/>
              <a:gd name="T30" fmla="*/ 600477 w 1099820"/>
              <a:gd name="T31" fmla="*/ 935735 h 1457325"/>
              <a:gd name="T32" fmla="*/ 811686 w 1099820"/>
              <a:gd name="T33" fmla="*/ 880871 h 1457325"/>
              <a:gd name="T34" fmla="*/ 1078511 w 1099820"/>
              <a:gd name="T35" fmla="*/ 819911 h 1457325"/>
              <a:gd name="T36" fmla="*/ 992565 w 1099820"/>
              <a:gd name="T37" fmla="*/ 944879 h 1457325"/>
              <a:gd name="T38" fmla="*/ 951211 w 1099820"/>
              <a:gd name="T39" fmla="*/ 1018031 h 1457325"/>
              <a:gd name="T40" fmla="*/ 1024235 w 1099820"/>
              <a:gd name="T41" fmla="*/ 947927 h 1457325"/>
              <a:gd name="T42" fmla="*/ 876863 w 1099820"/>
              <a:gd name="T43" fmla="*/ 1005839 h 1457325"/>
              <a:gd name="T44" fmla="*/ 907751 w 1099820"/>
              <a:gd name="T45" fmla="*/ 822959 h 1457325"/>
              <a:gd name="T46" fmla="*/ 999231 w 1099820"/>
              <a:gd name="T47" fmla="*/ 853439 h 1457325"/>
              <a:gd name="T48" fmla="*/ 930003 w 1099820"/>
              <a:gd name="T49" fmla="*/ 941831 h 1457325"/>
              <a:gd name="T50" fmla="*/ 954479 w 1099820"/>
              <a:gd name="T51" fmla="*/ 963167 h 1457325"/>
              <a:gd name="T52" fmla="*/ 1041044 w 1099820"/>
              <a:gd name="T53" fmla="*/ 871727 h 1457325"/>
              <a:gd name="T54" fmla="*/ 851156 w 1099820"/>
              <a:gd name="T55" fmla="*/ 365759 h 1457325"/>
              <a:gd name="T56" fmla="*/ 800279 w 1099820"/>
              <a:gd name="T57" fmla="*/ 475487 h 1457325"/>
              <a:gd name="T58" fmla="*/ 730037 w 1099820"/>
              <a:gd name="T59" fmla="*/ 591311 h 1457325"/>
              <a:gd name="T60" fmla="*/ 398594 w 1099820"/>
              <a:gd name="T61" fmla="*/ 765047 h 1457325"/>
              <a:gd name="T62" fmla="*/ 278030 w 1099820"/>
              <a:gd name="T63" fmla="*/ 807719 h 1457325"/>
              <a:gd name="T64" fmla="*/ 1067273 w 1099820"/>
              <a:gd name="T65" fmla="*/ 780287 h 1457325"/>
              <a:gd name="T66" fmla="*/ 955713 w 1099820"/>
              <a:gd name="T67" fmla="*/ 707135 h 1457325"/>
              <a:gd name="T68" fmla="*/ 958971 w 1099820"/>
              <a:gd name="T69" fmla="*/ 603503 h 1457325"/>
              <a:gd name="T70" fmla="*/ 966096 w 1099820"/>
              <a:gd name="T71" fmla="*/ 469391 h 1457325"/>
              <a:gd name="T72" fmla="*/ 1011318 w 1099820"/>
              <a:gd name="T73" fmla="*/ 249935 h 1457325"/>
              <a:gd name="T74" fmla="*/ 858782 w 1099820"/>
              <a:gd name="T75" fmla="*/ 286511 h 1457325"/>
              <a:gd name="T76" fmla="*/ 790961 w 1099820"/>
              <a:gd name="T77" fmla="*/ 341375 h 1457325"/>
              <a:gd name="T78" fmla="*/ 1056814 w 1099820"/>
              <a:gd name="T79" fmla="*/ 320039 h 1457325"/>
              <a:gd name="T80" fmla="*/ 1073120 w 1099820"/>
              <a:gd name="T81" fmla="*/ 240791 h 1457325"/>
              <a:gd name="T82" fmla="*/ 545612 w 1099820"/>
              <a:gd name="T83" fmla="*/ 265175 h 1457325"/>
              <a:gd name="T84" fmla="*/ 898802 w 1099820"/>
              <a:gd name="T85" fmla="*/ 283463 h 1457325"/>
              <a:gd name="T86" fmla="*/ 724484 w 1099820"/>
              <a:gd name="T87" fmla="*/ 246887 h 1457325"/>
              <a:gd name="T88" fmla="*/ 487318 w 1099820"/>
              <a:gd name="T89" fmla="*/ 213359 h 1457325"/>
              <a:gd name="T90" fmla="*/ 396921 w 1099820"/>
              <a:gd name="T91" fmla="*/ 103631 h 1457325"/>
              <a:gd name="T92" fmla="*/ 767181 w 1099820"/>
              <a:gd name="T93" fmla="*/ 170687 h 1457325"/>
              <a:gd name="T94" fmla="*/ 764681 w 1099820"/>
              <a:gd name="T95" fmla="*/ 246887 h 1457325"/>
              <a:gd name="T96" fmla="*/ 826772 w 1099820"/>
              <a:gd name="T97" fmla="*/ 225551 h 1457325"/>
              <a:gd name="T98" fmla="*/ 773826 w 1099820"/>
              <a:gd name="T99" fmla="*/ 118871 h 1457325"/>
              <a:gd name="T100" fmla="*/ 893206 w 1099820"/>
              <a:gd name="T101" fmla="*/ 161543 h 1457325"/>
              <a:gd name="T102" fmla="*/ 874444 w 1099820"/>
              <a:gd name="T103" fmla="*/ 231647 h 1457325"/>
              <a:gd name="T104" fmla="*/ 918241 w 1099820"/>
              <a:gd name="T105" fmla="*/ 170687 h 1457325"/>
              <a:gd name="T106" fmla="*/ 531800 w 1099820"/>
              <a:gd name="T107" fmla="*/ 6095 h 1457325"/>
              <a:gd name="T108" fmla="*/ 605573 w 1099820"/>
              <a:gd name="T109" fmla="*/ 179831 h 1457325"/>
              <a:gd name="T110" fmla="*/ 668648 w 1099820"/>
              <a:gd name="T111" fmla="*/ 207263 h 1457325"/>
              <a:gd name="T112" fmla="*/ 566922 w 1099820"/>
              <a:gd name="T113" fmla="*/ 54863 h 1457325"/>
              <a:gd name="T114" fmla="*/ 490433 w 1099820"/>
              <a:gd name="T115" fmla="*/ 149351 h 1457325"/>
              <a:gd name="T116" fmla="*/ 523481 w 1099820"/>
              <a:gd name="T117" fmla="*/ 179831 h 1457325"/>
              <a:gd name="T118" fmla="*/ 623751 w 1099820"/>
              <a:gd name="T119" fmla="*/ 60959 h 1457325"/>
              <a:gd name="T120" fmla="*/ 641218 w 1099820"/>
              <a:gd name="T121" fmla="*/ 115823 h 1457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99820" h="1457325">
                <a:moveTo>
                  <a:pt x="186873" y="1228343"/>
                </a:moveTo>
                <a:lnTo>
                  <a:pt x="152272" y="1228343"/>
                </a:lnTo>
                <a:lnTo>
                  <a:pt x="147600" y="1240535"/>
                </a:lnTo>
                <a:lnTo>
                  <a:pt x="142713" y="1252727"/>
                </a:lnTo>
                <a:lnTo>
                  <a:pt x="137583" y="1264919"/>
                </a:lnTo>
                <a:lnTo>
                  <a:pt x="132178" y="1277111"/>
                </a:lnTo>
                <a:lnTo>
                  <a:pt x="126470" y="1286255"/>
                </a:lnTo>
                <a:lnTo>
                  <a:pt x="120430" y="1298447"/>
                </a:lnTo>
                <a:lnTo>
                  <a:pt x="114027" y="1310639"/>
                </a:lnTo>
                <a:lnTo>
                  <a:pt x="107233" y="1319783"/>
                </a:lnTo>
                <a:lnTo>
                  <a:pt x="100018" y="1331975"/>
                </a:lnTo>
                <a:lnTo>
                  <a:pt x="92351" y="1341119"/>
                </a:lnTo>
                <a:lnTo>
                  <a:pt x="84576" y="1350263"/>
                </a:lnTo>
                <a:lnTo>
                  <a:pt x="79591" y="1359407"/>
                </a:lnTo>
                <a:lnTo>
                  <a:pt x="79503" y="1374647"/>
                </a:lnTo>
                <a:lnTo>
                  <a:pt x="80054" y="1380743"/>
                </a:lnTo>
                <a:lnTo>
                  <a:pt x="78737" y="1386839"/>
                </a:lnTo>
                <a:lnTo>
                  <a:pt x="75881" y="1389887"/>
                </a:lnTo>
                <a:lnTo>
                  <a:pt x="71815" y="1392935"/>
                </a:lnTo>
                <a:lnTo>
                  <a:pt x="66868" y="1392935"/>
                </a:lnTo>
                <a:lnTo>
                  <a:pt x="61368" y="1395983"/>
                </a:lnTo>
                <a:lnTo>
                  <a:pt x="35047" y="1432559"/>
                </a:lnTo>
                <a:lnTo>
                  <a:pt x="36974" y="1444751"/>
                </a:lnTo>
                <a:lnTo>
                  <a:pt x="41309" y="1456943"/>
                </a:lnTo>
                <a:lnTo>
                  <a:pt x="49872" y="1453895"/>
                </a:lnTo>
                <a:lnTo>
                  <a:pt x="58457" y="1447799"/>
                </a:lnTo>
                <a:lnTo>
                  <a:pt x="75585" y="1429511"/>
                </a:lnTo>
                <a:lnTo>
                  <a:pt x="84076" y="1417319"/>
                </a:lnTo>
                <a:lnTo>
                  <a:pt x="92485" y="1408175"/>
                </a:lnTo>
                <a:lnTo>
                  <a:pt x="100784" y="1395983"/>
                </a:lnTo>
                <a:lnTo>
                  <a:pt x="108948" y="1380743"/>
                </a:lnTo>
                <a:lnTo>
                  <a:pt x="116951" y="1368551"/>
                </a:lnTo>
                <a:lnTo>
                  <a:pt x="124767" y="1356359"/>
                </a:lnTo>
                <a:lnTo>
                  <a:pt x="132369" y="1341119"/>
                </a:lnTo>
                <a:lnTo>
                  <a:pt x="139731" y="1325879"/>
                </a:lnTo>
                <a:lnTo>
                  <a:pt x="146827" y="1313687"/>
                </a:lnTo>
                <a:lnTo>
                  <a:pt x="153632" y="1298447"/>
                </a:lnTo>
                <a:lnTo>
                  <a:pt x="160119" y="1286255"/>
                </a:lnTo>
                <a:lnTo>
                  <a:pt x="166262" y="1271015"/>
                </a:lnTo>
                <a:lnTo>
                  <a:pt x="172035" y="1258823"/>
                </a:lnTo>
                <a:lnTo>
                  <a:pt x="177412" y="1246631"/>
                </a:lnTo>
                <a:lnTo>
                  <a:pt x="182366" y="1237487"/>
                </a:lnTo>
                <a:lnTo>
                  <a:pt x="186873" y="1228343"/>
                </a:lnTo>
                <a:close/>
              </a:path>
              <a:path w="1099820" h="1457325">
                <a:moveTo>
                  <a:pt x="214597" y="804671"/>
                </a:moveTo>
                <a:lnTo>
                  <a:pt x="211006" y="813815"/>
                </a:lnTo>
                <a:lnTo>
                  <a:pt x="217493" y="826007"/>
                </a:lnTo>
                <a:lnTo>
                  <a:pt x="225862" y="832103"/>
                </a:lnTo>
                <a:lnTo>
                  <a:pt x="236079" y="835151"/>
                </a:lnTo>
                <a:lnTo>
                  <a:pt x="281803" y="835151"/>
                </a:lnTo>
                <a:lnTo>
                  <a:pt x="275839" y="853439"/>
                </a:lnTo>
                <a:lnTo>
                  <a:pt x="271973" y="868679"/>
                </a:lnTo>
                <a:lnTo>
                  <a:pt x="269883" y="883919"/>
                </a:lnTo>
                <a:lnTo>
                  <a:pt x="269246" y="902207"/>
                </a:lnTo>
                <a:lnTo>
                  <a:pt x="269738" y="917447"/>
                </a:lnTo>
                <a:lnTo>
                  <a:pt x="271038" y="932687"/>
                </a:lnTo>
                <a:lnTo>
                  <a:pt x="272821" y="947927"/>
                </a:lnTo>
                <a:lnTo>
                  <a:pt x="274766" y="963167"/>
                </a:lnTo>
                <a:lnTo>
                  <a:pt x="276550" y="978407"/>
                </a:lnTo>
                <a:lnTo>
                  <a:pt x="277849" y="993647"/>
                </a:lnTo>
                <a:lnTo>
                  <a:pt x="278341" y="1008887"/>
                </a:lnTo>
                <a:lnTo>
                  <a:pt x="277704" y="1021079"/>
                </a:lnTo>
                <a:lnTo>
                  <a:pt x="265785" y="1060703"/>
                </a:lnTo>
                <a:lnTo>
                  <a:pt x="232078" y="1094231"/>
                </a:lnTo>
                <a:lnTo>
                  <a:pt x="193197" y="1112519"/>
                </a:lnTo>
                <a:lnTo>
                  <a:pt x="181772" y="1118615"/>
                </a:lnTo>
                <a:lnTo>
                  <a:pt x="172045" y="1124711"/>
                </a:lnTo>
                <a:lnTo>
                  <a:pt x="163816" y="1127759"/>
                </a:lnTo>
                <a:lnTo>
                  <a:pt x="156882" y="1133855"/>
                </a:lnTo>
                <a:lnTo>
                  <a:pt x="151044" y="1139951"/>
                </a:lnTo>
                <a:lnTo>
                  <a:pt x="146101" y="1149095"/>
                </a:lnTo>
                <a:lnTo>
                  <a:pt x="141853" y="1155191"/>
                </a:lnTo>
                <a:lnTo>
                  <a:pt x="138098" y="1164335"/>
                </a:lnTo>
                <a:lnTo>
                  <a:pt x="134635" y="1170431"/>
                </a:lnTo>
                <a:lnTo>
                  <a:pt x="131265" y="1179575"/>
                </a:lnTo>
                <a:lnTo>
                  <a:pt x="127785" y="1188719"/>
                </a:lnTo>
                <a:lnTo>
                  <a:pt x="123997" y="1197863"/>
                </a:lnTo>
                <a:lnTo>
                  <a:pt x="119698" y="1207007"/>
                </a:lnTo>
                <a:lnTo>
                  <a:pt x="114688" y="1219199"/>
                </a:lnTo>
                <a:lnTo>
                  <a:pt x="108766" y="1228343"/>
                </a:lnTo>
                <a:lnTo>
                  <a:pt x="101732" y="1240535"/>
                </a:lnTo>
                <a:lnTo>
                  <a:pt x="93385" y="1252727"/>
                </a:lnTo>
                <a:lnTo>
                  <a:pt x="83524" y="1264919"/>
                </a:lnTo>
                <a:lnTo>
                  <a:pt x="71948" y="1277111"/>
                </a:lnTo>
                <a:lnTo>
                  <a:pt x="58457" y="1289303"/>
                </a:lnTo>
                <a:lnTo>
                  <a:pt x="52178" y="1298447"/>
                </a:lnTo>
                <a:lnTo>
                  <a:pt x="47631" y="1313687"/>
                </a:lnTo>
                <a:lnTo>
                  <a:pt x="47504" y="1313687"/>
                </a:lnTo>
                <a:lnTo>
                  <a:pt x="46189" y="1322831"/>
                </a:lnTo>
                <a:lnTo>
                  <a:pt x="43874" y="1328927"/>
                </a:lnTo>
                <a:lnTo>
                  <a:pt x="40730" y="1335023"/>
                </a:lnTo>
                <a:lnTo>
                  <a:pt x="36925" y="1338071"/>
                </a:lnTo>
                <a:lnTo>
                  <a:pt x="32631" y="1341119"/>
                </a:lnTo>
                <a:lnTo>
                  <a:pt x="28017" y="1341119"/>
                </a:lnTo>
                <a:lnTo>
                  <a:pt x="23253" y="1344167"/>
                </a:lnTo>
                <a:lnTo>
                  <a:pt x="9765" y="1344167"/>
                </a:lnTo>
                <a:lnTo>
                  <a:pt x="6102" y="1347215"/>
                </a:lnTo>
                <a:lnTo>
                  <a:pt x="3141" y="1347215"/>
                </a:lnTo>
                <a:lnTo>
                  <a:pt x="1050" y="1350263"/>
                </a:lnTo>
                <a:lnTo>
                  <a:pt x="0" y="1356359"/>
                </a:lnTo>
                <a:lnTo>
                  <a:pt x="160" y="1362455"/>
                </a:lnTo>
                <a:lnTo>
                  <a:pt x="1701" y="1368551"/>
                </a:lnTo>
                <a:lnTo>
                  <a:pt x="4792" y="1377695"/>
                </a:lnTo>
                <a:lnTo>
                  <a:pt x="9605" y="1389887"/>
                </a:lnTo>
                <a:lnTo>
                  <a:pt x="19657" y="1383791"/>
                </a:lnTo>
                <a:lnTo>
                  <a:pt x="29351" y="1374647"/>
                </a:lnTo>
                <a:lnTo>
                  <a:pt x="38718" y="1365503"/>
                </a:lnTo>
                <a:lnTo>
                  <a:pt x="47787" y="1356359"/>
                </a:lnTo>
                <a:lnTo>
                  <a:pt x="56589" y="1344167"/>
                </a:lnTo>
                <a:lnTo>
                  <a:pt x="65154" y="1335023"/>
                </a:lnTo>
                <a:lnTo>
                  <a:pt x="73511" y="1325879"/>
                </a:lnTo>
                <a:lnTo>
                  <a:pt x="81690" y="1316735"/>
                </a:lnTo>
                <a:lnTo>
                  <a:pt x="89723" y="1304543"/>
                </a:lnTo>
                <a:lnTo>
                  <a:pt x="97637" y="1295399"/>
                </a:lnTo>
                <a:lnTo>
                  <a:pt x="113235" y="1277111"/>
                </a:lnTo>
                <a:lnTo>
                  <a:pt x="120977" y="1264919"/>
                </a:lnTo>
                <a:lnTo>
                  <a:pt x="136499" y="1246631"/>
                </a:lnTo>
                <a:lnTo>
                  <a:pt x="144339" y="1237487"/>
                </a:lnTo>
                <a:lnTo>
                  <a:pt x="152272" y="1228343"/>
                </a:lnTo>
                <a:lnTo>
                  <a:pt x="186873" y="1228343"/>
                </a:lnTo>
                <a:lnTo>
                  <a:pt x="193216" y="1216151"/>
                </a:lnTo>
                <a:lnTo>
                  <a:pt x="215722" y="1182623"/>
                </a:lnTo>
                <a:lnTo>
                  <a:pt x="221576" y="1179575"/>
                </a:lnTo>
                <a:lnTo>
                  <a:pt x="227899" y="1173479"/>
                </a:lnTo>
                <a:lnTo>
                  <a:pt x="234880" y="1170431"/>
                </a:lnTo>
                <a:lnTo>
                  <a:pt x="242706" y="1164335"/>
                </a:lnTo>
                <a:lnTo>
                  <a:pt x="251568" y="1161287"/>
                </a:lnTo>
                <a:lnTo>
                  <a:pt x="261655" y="1155191"/>
                </a:lnTo>
                <a:lnTo>
                  <a:pt x="273154" y="1146047"/>
                </a:lnTo>
                <a:lnTo>
                  <a:pt x="286255" y="1136903"/>
                </a:lnTo>
                <a:lnTo>
                  <a:pt x="318018" y="1115567"/>
                </a:lnTo>
                <a:lnTo>
                  <a:pt x="358454" y="1082039"/>
                </a:lnTo>
                <a:lnTo>
                  <a:pt x="409075" y="1036319"/>
                </a:lnTo>
                <a:lnTo>
                  <a:pt x="438677" y="1008887"/>
                </a:lnTo>
                <a:lnTo>
                  <a:pt x="448798" y="996695"/>
                </a:lnTo>
                <a:lnTo>
                  <a:pt x="459097" y="990599"/>
                </a:lnTo>
                <a:lnTo>
                  <a:pt x="491167" y="966215"/>
                </a:lnTo>
                <a:lnTo>
                  <a:pt x="513633" y="957071"/>
                </a:lnTo>
                <a:lnTo>
                  <a:pt x="525225" y="950975"/>
                </a:lnTo>
                <a:lnTo>
                  <a:pt x="537070" y="947927"/>
                </a:lnTo>
                <a:lnTo>
                  <a:pt x="549179" y="941831"/>
                </a:lnTo>
                <a:lnTo>
                  <a:pt x="561564" y="938783"/>
                </a:lnTo>
                <a:lnTo>
                  <a:pt x="574235" y="938783"/>
                </a:lnTo>
                <a:lnTo>
                  <a:pt x="587202" y="935735"/>
                </a:lnTo>
                <a:lnTo>
                  <a:pt x="600477" y="935735"/>
                </a:lnTo>
                <a:lnTo>
                  <a:pt x="614071" y="932687"/>
                </a:lnTo>
                <a:lnTo>
                  <a:pt x="629191" y="932687"/>
                </a:lnTo>
                <a:lnTo>
                  <a:pt x="644165" y="929639"/>
                </a:lnTo>
                <a:lnTo>
                  <a:pt x="658992" y="929639"/>
                </a:lnTo>
                <a:lnTo>
                  <a:pt x="730835" y="914399"/>
                </a:lnTo>
                <a:lnTo>
                  <a:pt x="744728" y="908303"/>
                </a:lnTo>
                <a:lnTo>
                  <a:pt x="758458" y="905255"/>
                </a:lnTo>
                <a:lnTo>
                  <a:pt x="798637" y="886967"/>
                </a:lnTo>
                <a:lnTo>
                  <a:pt x="811686" y="880871"/>
                </a:lnTo>
                <a:lnTo>
                  <a:pt x="824559" y="871727"/>
                </a:lnTo>
                <a:lnTo>
                  <a:pt x="837254" y="865631"/>
                </a:lnTo>
                <a:lnTo>
                  <a:pt x="849767" y="856487"/>
                </a:lnTo>
                <a:lnTo>
                  <a:pt x="862098" y="847343"/>
                </a:lnTo>
                <a:lnTo>
                  <a:pt x="874243" y="835151"/>
                </a:lnTo>
                <a:lnTo>
                  <a:pt x="886200" y="826007"/>
                </a:lnTo>
                <a:lnTo>
                  <a:pt x="889367" y="822959"/>
                </a:lnTo>
                <a:lnTo>
                  <a:pt x="895725" y="819911"/>
                </a:lnTo>
                <a:lnTo>
                  <a:pt x="1078511" y="819911"/>
                </a:lnTo>
                <a:lnTo>
                  <a:pt x="1080911" y="816863"/>
                </a:lnTo>
                <a:lnTo>
                  <a:pt x="1086446" y="810767"/>
                </a:lnTo>
                <a:lnTo>
                  <a:pt x="253487" y="810767"/>
                </a:lnTo>
                <a:lnTo>
                  <a:pt x="240835" y="807719"/>
                </a:lnTo>
                <a:lnTo>
                  <a:pt x="227883" y="807719"/>
                </a:lnTo>
                <a:lnTo>
                  <a:pt x="214597" y="804671"/>
                </a:lnTo>
                <a:close/>
              </a:path>
              <a:path w="1099820" h="1457325">
                <a:moveTo>
                  <a:pt x="1025259" y="929639"/>
                </a:moveTo>
                <a:lnTo>
                  <a:pt x="992690" y="929639"/>
                </a:lnTo>
                <a:lnTo>
                  <a:pt x="992565" y="944879"/>
                </a:lnTo>
                <a:lnTo>
                  <a:pt x="993466" y="957071"/>
                </a:lnTo>
                <a:lnTo>
                  <a:pt x="993773" y="966215"/>
                </a:lnTo>
                <a:lnTo>
                  <a:pt x="991867" y="975359"/>
                </a:lnTo>
                <a:lnTo>
                  <a:pt x="986128" y="978407"/>
                </a:lnTo>
                <a:lnTo>
                  <a:pt x="974936" y="981455"/>
                </a:lnTo>
                <a:lnTo>
                  <a:pt x="961458" y="987551"/>
                </a:lnTo>
                <a:lnTo>
                  <a:pt x="954012" y="996695"/>
                </a:lnTo>
                <a:lnTo>
                  <a:pt x="951096" y="1005839"/>
                </a:lnTo>
                <a:lnTo>
                  <a:pt x="951211" y="1018031"/>
                </a:lnTo>
                <a:lnTo>
                  <a:pt x="952854" y="1033271"/>
                </a:lnTo>
                <a:lnTo>
                  <a:pt x="973797" y="1021079"/>
                </a:lnTo>
                <a:lnTo>
                  <a:pt x="983918" y="1011935"/>
                </a:lnTo>
                <a:lnTo>
                  <a:pt x="993476" y="1002791"/>
                </a:lnTo>
                <a:lnTo>
                  <a:pt x="1002227" y="996695"/>
                </a:lnTo>
                <a:lnTo>
                  <a:pt x="1009924" y="984503"/>
                </a:lnTo>
                <a:lnTo>
                  <a:pt x="1016322" y="975359"/>
                </a:lnTo>
                <a:lnTo>
                  <a:pt x="1021174" y="963167"/>
                </a:lnTo>
                <a:lnTo>
                  <a:pt x="1024235" y="947927"/>
                </a:lnTo>
                <a:lnTo>
                  <a:pt x="1025259" y="929639"/>
                </a:lnTo>
                <a:close/>
              </a:path>
              <a:path w="1099820" h="1457325">
                <a:moveTo>
                  <a:pt x="857375" y="972311"/>
                </a:moveTo>
                <a:lnTo>
                  <a:pt x="848152" y="978407"/>
                </a:lnTo>
                <a:lnTo>
                  <a:pt x="840717" y="984503"/>
                </a:lnTo>
                <a:lnTo>
                  <a:pt x="834993" y="993647"/>
                </a:lnTo>
                <a:lnTo>
                  <a:pt x="836753" y="1005839"/>
                </a:lnTo>
                <a:lnTo>
                  <a:pt x="845683" y="1008887"/>
                </a:lnTo>
                <a:lnTo>
                  <a:pt x="858966" y="1005839"/>
                </a:lnTo>
                <a:lnTo>
                  <a:pt x="876863" y="1005839"/>
                </a:lnTo>
                <a:lnTo>
                  <a:pt x="915482" y="996695"/>
                </a:lnTo>
                <a:lnTo>
                  <a:pt x="940198" y="978407"/>
                </a:lnTo>
                <a:lnTo>
                  <a:pt x="888253" y="978407"/>
                </a:lnTo>
                <a:lnTo>
                  <a:pt x="880241" y="975359"/>
                </a:lnTo>
                <a:lnTo>
                  <a:pt x="868843" y="975359"/>
                </a:lnTo>
                <a:lnTo>
                  <a:pt x="857375" y="972311"/>
                </a:lnTo>
                <a:close/>
              </a:path>
              <a:path w="1099820" h="1457325">
                <a:moveTo>
                  <a:pt x="1078511" y="819911"/>
                </a:moveTo>
                <a:lnTo>
                  <a:pt x="895725" y="819911"/>
                </a:lnTo>
                <a:lnTo>
                  <a:pt x="907751" y="822959"/>
                </a:lnTo>
                <a:lnTo>
                  <a:pt x="920392" y="826007"/>
                </a:lnTo>
                <a:lnTo>
                  <a:pt x="932805" y="826007"/>
                </a:lnTo>
                <a:lnTo>
                  <a:pt x="944799" y="829055"/>
                </a:lnTo>
                <a:lnTo>
                  <a:pt x="991724" y="829055"/>
                </a:lnTo>
                <a:lnTo>
                  <a:pt x="997150" y="832103"/>
                </a:lnTo>
                <a:lnTo>
                  <a:pt x="1000807" y="835151"/>
                </a:lnTo>
                <a:lnTo>
                  <a:pt x="1002501" y="838199"/>
                </a:lnTo>
                <a:lnTo>
                  <a:pt x="1002040" y="844295"/>
                </a:lnTo>
                <a:lnTo>
                  <a:pt x="999231" y="853439"/>
                </a:lnTo>
                <a:lnTo>
                  <a:pt x="993881" y="862583"/>
                </a:lnTo>
                <a:lnTo>
                  <a:pt x="988013" y="874775"/>
                </a:lnTo>
                <a:lnTo>
                  <a:pt x="981727" y="883919"/>
                </a:lnTo>
                <a:lnTo>
                  <a:pt x="974932" y="893063"/>
                </a:lnTo>
                <a:lnTo>
                  <a:pt x="967532" y="905255"/>
                </a:lnTo>
                <a:lnTo>
                  <a:pt x="959433" y="914399"/>
                </a:lnTo>
                <a:lnTo>
                  <a:pt x="950541" y="923543"/>
                </a:lnTo>
                <a:lnTo>
                  <a:pt x="940763" y="932687"/>
                </a:lnTo>
                <a:lnTo>
                  <a:pt x="930003" y="941831"/>
                </a:lnTo>
                <a:lnTo>
                  <a:pt x="919210" y="954023"/>
                </a:lnTo>
                <a:lnTo>
                  <a:pt x="911670" y="960119"/>
                </a:lnTo>
                <a:lnTo>
                  <a:pt x="906552" y="969263"/>
                </a:lnTo>
                <a:lnTo>
                  <a:pt x="903027" y="972311"/>
                </a:lnTo>
                <a:lnTo>
                  <a:pt x="900264" y="975359"/>
                </a:lnTo>
                <a:lnTo>
                  <a:pt x="897434" y="978407"/>
                </a:lnTo>
                <a:lnTo>
                  <a:pt x="940198" y="978407"/>
                </a:lnTo>
                <a:lnTo>
                  <a:pt x="947282" y="972311"/>
                </a:lnTo>
                <a:lnTo>
                  <a:pt x="954479" y="963167"/>
                </a:lnTo>
                <a:lnTo>
                  <a:pt x="962204" y="957071"/>
                </a:lnTo>
                <a:lnTo>
                  <a:pt x="970871" y="947927"/>
                </a:lnTo>
                <a:lnTo>
                  <a:pt x="980895" y="938783"/>
                </a:lnTo>
                <a:lnTo>
                  <a:pt x="992690" y="929639"/>
                </a:lnTo>
                <a:lnTo>
                  <a:pt x="1025259" y="929639"/>
                </a:lnTo>
                <a:lnTo>
                  <a:pt x="1026193" y="917447"/>
                </a:lnTo>
                <a:lnTo>
                  <a:pt x="1028288" y="905255"/>
                </a:lnTo>
                <a:lnTo>
                  <a:pt x="1035763" y="883919"/>
                </a:lnTo>
                <a:lnTo>
                  <a:pt x="1041044" y="871727"/>
                </a:lnTo>
                <a:lnTo>
                  <a:pt x="1047289" y="862583"/>
                </a:lnTo>
                <a:lnTo>
                  <a:pt x="1054448" y="850391"/>
                </a:lnTo>
                <a:lnTo>
                  <a:pt x="1062470" y="838199"/>
                </a:lnTo>
                <a:lnTo>
                  <a:pt x="1071308" y="829055"/>
                </a:lnTo>
                <a:lnTo>
                  <a:pt x="1078511" y="819911"/>
                </a:lnTo>
                <a:close/>
              </a:path>
              <a:path w="1099820" h="1457325">
                <a:moveTo>
                  <a:pt x="1016334" y="347471"/>
                </a:moveTo>
                <a:lnTo>
                  <a:pt x="857601" y="347471"/>
                </a:lnTo>
                <a:lnTo>
                  <a:pt x="854709" y="356615"/>
                </a:lnTo>
                <a:lnTo>
                  <a:pt x="851156" y="365759"/>
                </a:lnTo>
                <a:lnTo>
                  <a:pt x="847008" y="374903"/>
                </a:lnTo>
                <a:lnTo>
                  <a:pt x="842330" y="384047"/>
                </a:lnTo>
                <a:lnTo>
                  <a:pt x="837188" y="396239"/>
                </a:lnTo>
                <a:lnTo>
                  <a:pt x="831648" y="408431"/>
                </a:lnTo>
                <a:lnTo>
                  <a:pt x="825776" y="420623"/>
                </a:lnTo>
                <a:lnTo>
                  <a:pt x="819638" y="435863"/>
                </a:lnTo>
                <a:lnTo>
                  <a:pt x="813298" y="448055"/>
                </a:lnTo>
                <a:lnTo>
                  <a:pt x="806824" y="463295"/>
                </a:lnTo>
                <a:lnTo>
                  <a:pt x="800279" y="475487"/>
                </a:lnTo>
                <a:lnTo>
                  <a:pt x="793732" y="490727"/>
                </a:lnTo>
                <a:lnTo>
                  <a:pt x="787246" y="502919"/>
                </a:lnTo>
                <a:lnTo>
                  <a:pt x="780888" y="515111"/>
                </a:lnTo>
                <a:lnTo>
                  <a:pt x="774723" y="527303"/>
                </a:lnTo>
                <a:lnTo>
                  <a:pt x="768817" y="539495"/>
                </a:lnTo>
                <a:lnTo>
                  <a:pt x="763237" y="548639"/>
                </a:lnTo>
                <a:lnTo>
                  <a:pt x="758047" y="557783"/>
                </a:lnTo>
                <a:lnTo>
                  <a:pt x="753313" y="566927"/>
                </a:lnTo>
                <a:lnTo>
                  <a:pt x="730037" y="591311"/>
                </a:lnTo>
                <a:lnTo>
                  <a:pt x="681095" y="637031"/>
                </a:lnTo>
                <a:lnTo>
                  <a:pt x="630207" y="673607"/>
                </a:lnTo>
                <a:lnTo>
                  <a:pt x="553476" y="713231"/>
                </a:lnTo>
                <a:lnTo>
                  <a:pt x="504224" y="731519"/>
                </a:lnTo>
                <a:lnTo>
                  <a:pt x="480727" y="740663"/>
                </a:lnTo>
                <a:lnTo>
                  <a:pt x="458229" y="746759"/>
                </a:lnTo>
                <a:lnTo>
                  <a:pt x="436917" y="752855"/>
                </a:lnTo>
                <a:lnTo>
                  <a:pt x="416977" y="758951"/>
                </a:lnTo>
                <a:lnTo>
                  <a:pt x="398594" y="765047"/>
                </a:lnTo>
                <a:lnTo>
                  <a:pt x="381954" y="768095"/>
                </a:lnTo>
                <a:lnTo>
                  <a:pt x="367243" y="774191"/>
                </a:lnTo>
                <a:lnTo>
                  <a:pt x="354647" y="777239"/>
                </a:lnTo>
                <a:lnTo>
                  <a:pt x="344352" y="783335"/>
                </a:lnTo>
                <a:lnTo>
                  <a:pt x="336544" y="786383"/>
                </a:lnTo>
                <a:lnTo>
                  <a:pt x="325029" y="795527"/>
                </a:lnTo>
                <a:lnTo>
                  <a:pt x="313454" y="801623"/>
                </a:lnTo>
                <a:lnTo>
                  <a:pt x="289989" y="807719"/>
                </a:lnTo>
                <a:lnTo>
                  <a:pt x="278030" y="807719"/>
                </a:lnTo>
                <a:lnTo>
                  <a:pt x="265874" y="810767"/>
                </a:lnTo>
                <a:lnTo>
                  <a:pt x="1086446" y="810767"/>
                </a:lnTo>
                <a:lnTo>
                  <a:pt x="1089109" y="804671"/>
                </a:lnTo>
                <a:lnTo>
                  <a:pt x="1089302" y="798575"/>
                </a:lnTo>
                <a:lnTo>
                  <a:pt x="1087426" y="795527"/>
                </a:lnTo>
                <a:lnTo>
                  <a:pt x="1083884" y="792479"/>
                </a:lnTo>
                <a:lnTo>
                  <a:pt x="1079076" y="786383"/>
                </a:lnTo>
                <a:lnTo>
                  <a:pt x="1073406" y="783335"/>
                </a:lnTo>
                <a:lnTo>
                  <a:pt x="1067273" y="780287"/>
                </a:lnTo>
                <a:lnTo>
                  <a:pt x="1061081" y="774191"/>
                </a:lnTo>
                <a:lnTo>
                  <a:pt x="1043279" y="740663"/>
                </a:lnTo>
                <a:lnTo>
                  <a:pt x="1045162" y="731519"/>
                </a:lnTo>
                <a:lnTo>
                  <a:pt x="1042297" y="722375"/>
                </a:lnTo>
                <a:lnTo>
                  <a:pt x="1033636" y="713231"/>
                </a:lnTo>
                <a:lnTo>
                  <a:pt x="1021310" y="710183"/>
                </a:lnTo>
                <a:lnTo>
                  <a:pt x="994205" y="710183"/>
                </a:lnTo>
                <a:lnTo>
                  <a:pt x="971291" y="707135"/>
                </a:lnTo>
                <a:lnTo>
                  <a:pt x="955713" y="707135"/>
                </a:lnTo>
                <a:lnTo>
                  <a:pt x="946202" y="701039"/>
                </a:lnTo>
                <a:lnTo>
                  <a:pt x="941487" y="691895"/>
                </a:lnTo>
                <a:lnTo>
                  <a:pt x="940300" y="679703"/>
                </a:lnTo>
                <a:lnTo>
                  <a:pt x="942178" y="667511"/>
                </a:lnTo>
                <a:lnTo>
                  <a:pt x="944554" y="655319"/>
                </a:lnTo>
                <a:lnTo>
                  <a:pt x="947423" y="640079"/>
                </a:lnTo>
                <a:lnTo>
                  <a:pt x="950785" y="627887"/>
                </a:lnTo>
                <a:lnTo>
                  <a:pt x="954635" y="615695"/>
                </a:lnTo>
                <a:lnTo>
                  <a:pt x="958971" y="603503"/>
                </a:lnTo>
                <a:lnTo>
                  <a:pt x="962907" y="591311"/>
                </a:lnTo>
                <a:lnTo>
                  <a:pt x="965412" y="579119"/>
                </a:lnTo>
                <a:lnTo>
                  <a:pt x="966763" y="563879"/>
                </a:lnTo>
                <a:lnTo>
                  <a:pt x="967235" y="548639"/>
                </a:lnTo>
                <a:lnTo>
                  <a:pt x="967106" y="533399"/>
                </a:lnTo>
                <a:lnTo>
                  <a:pt x="966651" y="518159"/>
                </a:lnTo>
                <a:lnTo>
                  <a:pt x="966147" y="499871"/>
                </a:lnTo>
                <a:lnTo>
                  <a:pt x="965870" y="484631"/>
                </a:lnTo>
                <a:lnTo>
                  <a:pt x="966096" y="469391"/>
                </a:lnTo>
                <a:lnTo>
                  <a:pt x="967101" y="451103"/>
                </a:lnTo>
                <a:lnTo>
                  <a:pt x="977558" y="402335"/>
                </a:lnTo>
                <a:lnTo>
                  <a:pt x="1004975" y="359663"/>
                </a:lnTo>
                <a:lnTo>
                  <a:pt x="1016334" y="347471"/>
                </a:lnTo>
                <a:close/>
              </a:path>
              <a:path w="1099820" h="1457325">
                <a:moveTo>
                  <a:pt x="1073120" y="240791"/>
                </a:moveTo>
                <a:lnTo>
                  <a:pt x="1062046" y="240791"/>
                </a:lnTo>
                <a:lnTo>
                  <a:pt x="1047132" y="243839"/>
                </a:lnTo>
                <a:lnTo>
                  <a:pt x="1023429" y="249935"/>
                </a:lnTo>
                <a:lnTo>
                  <a:pt x="1011318" y="249935"/>
                </a:lnTo>
                <a:lnTo>
                  <a:pt x="999098" y="252983"/>
                </a:lnTo>
                <a:lnTo>
                  <a:pt x="986820" y="252983"/>
                </a:lnTo>
                <a:lnTo>
                  <a:pt x="938091" y="265175"/>
                </a:lnTo>
                <a:lnTo>
                  <a:pt x="926250" y="271271"/>
                </a:lnTo>
                <a:lnTo>
                  <a:pt x="914644" y="274319"/>
                </a:lnTo>
                <a:lnTo>
                  <a:pt x="907574" y="280415"/>
                </a:lnTo>
                <a:lnTo>
                  <a:pt x="902357" y="283463"/>
                </a:lnTo>
                <a:lnTo>
                  <a:pt x="851360" y="283463"/>
                </a:lnTo>
                <a:lnTo>
                  <a:pt x="858782" y="286511"/>
                </a:lnTo>
                <a:lnTo>
                  <a:pt x="863526" y="289559"/>
                </a:lnTo>
                <a:lnTo>
                  <a:pt x="865988" y="295655"/>
                </a:lnTo>
                <a:lnTo>
                  <a:pt x="866562" y="301751"/>
                </a:lnTo>
                <a:lnTo>
                  <a:pt x="862011" y="304799"/>
                </a:lnTo>
                <a:lnTo>
                  <a:pt x="854037" y="307847"/>
                </a:lnTo>
                <a:lnTo>
                  <a:pt x="831555" y="307847"/>
                </a:lnTo>
                <a:lnTo>
                  <a:pt x="818914" y="310895"/>
                </a:lnTo>
                <a:lnTo>
                  <a:pt x="791894" y="338327"/>
                </a:lnTo>
                <a:lnTo>
                  <a:pt x="790961" y="341375"/>
                </a:lnTo>
                <a:lnTo>
                  <a:pt x="791883" y="347471"/>
                </a:lnTo>
                <a:lnTo>
                  <a:pt x="795039" y="350519"/>
                </a:lnTo>
                <a:lnTo>
                  <a:pt x="800808" y="353567"/>
                </a:lnTo>
                <a:lnTo>
                  <a:pt x="837587" y="353567"/>
                </a:lnTo>
                <a:lnTo>
                  <a:pt x="857601" y="347471"/>
                </a:lnTo>
                <a:lnTo>
                  <a:pt x="1016334" y="347471"/>
                </a:lnTo>
                <a:lnTo>
                  <a:pt x="1019173" y="344423"/>
                </a:lnTo>
                <a:lnTo>
                  <a:pt x="1036361" y="332231"/>
                </a:lnTo>
                <a:lnTo>
                  <a:pt x="1056814" y="320039"/>
                </a:lnTo>
                <a:lnTo>
                  <a:pt x="1080810" y="310895"/>
                </a:lnTo>
                <a:lnTo>
                  <a:pt x="1090150" y="304799"/>
                </a:lnTo>
                <a:lnTo>
                  <a:pt x="1096933" y="298703"/>
                </a:lnTo>
                <a:lnTo>
                  <a:pt x="1099279" y="286511"/>
                </a:lnTo>
                <a:lnTo>
                  <a:pt x="1095310" y="274319"/>
                </a:lnTo>
                <a:lnTo>
                  <a:pt x="1091450" y="265175"/>
                </a:lnTo>
                <a:lnTo>
                  <a:pt x="1087008" y="256031"/>
                </a:lnTo>
                <a:lnTo>
                  <a:pt x="1081170" y="246887"/>
                </a:lnTo>
                <a:lnTo>
                  <a:pt x="1073120" y="240791"/>
                </a:lnTo>
                <a:close/>
              </a:path>
              <a:path w="1099820" h="1457325">
                <a:moveTo>
                  <a:pt x="396921" y="103631"/>
                </a:moveTo>
                <a:lnTo>
                  <a:pt x="392680" y="106679"/>
                </a:lnTo>
                <a:lnTo>
                  <a:pt x="390715" y="112775"/>
                </a:lnTo>
                <a:lnTo>
                  <a:pt x="391250" y="121919"/>
                </a:lnTo>
                <a:lnTo>
                  <a:pt x="410098" y="164591"/>
                </a:lnTo>
                <a:lnTo>
                  <a:pt x="439280" y="201167"/>
                </a:lnTo>
                <a:lnTo>
                  <a:pt x="483853" y="234695"/>
                </a:lnTo>
                <a:lnTo>
                  <a:pt x="512472" y="252983"/>
                </a:lnTo>
                <a:lnTo>
                  <a:pt x="545612" y="265175"/>
                </a:lnTo>
                <a:lnTo>
                  <a:pt x="583498" y="277367"/>
                </a:lnTo>
                <a:lnTo>
                  <a:pt x="626354" y="286511"/>
                </a:lnTo>
                <a:lnTo>
                  <a:pt x="674406" y="292607"/>
                </a:lnTo>
                <a:lnTo>
                  <a:pt x="727877" y="292607"/>
                </a:lnTo>
                <a:lnTo>
                  <a:pt x="786993" y="289559"/>
                </a:lnTo>
                <a:lnTo>
                  <a:pt x="809077" y="286511"/>
                </a:lnTo>
                <a:lnTo>
                  <a:pt x="826902" y="286511"/>
                </a:lnTo>
                <a:lnTo>
                  <a:pt x="840865" y="283463"/>
                </a:lnTo>
                <a:lnTo>
                  <a:pt x="898802" y="283463"/>
                </a:lnTo>
                <a:lnTo>
                  <a:pt x="896723" y="280415"/>
                </a:lnTo>
                <a:lnTo>
                  <a:pt x="895931" y="277367"/>
                </a:lnTo>
                <a:lnTo>
                  <a:pt x="896236" y="274319"/>
                </a:lnTo>
                <a:lnTo>
                  <a:pt x="897452" y="268223"/>
                </a:lnTo>
                <a:lnTo>
                  <a:pt x="899388" y="259079"/>
                </a:lnTo>
                <a:lnTo>
                  <a:pt x="901858" y="252983"/>
                </a:lnTo>
                <a:lnTo>
                  <a:pt x="902796" y="249935"/>
                </a:lnTo>
                <a:lnTo>
                  <a:pt x="741219" y="249935"/>
                </a:lnTo>
                <a:lnTo>
                  <a:pt x="724484" y="246887"/>
                </a:lnTo>
                <a:lnTo>
                  <a:pt x="709966" y="240791"/>
                </a:lnTo>
                <a:lnTo>
                  <a:pt x="697252" y="234695"/>
                </a:lnTo>
                <a:lnTo>
                  <a:pt x="606290" y="234695"/>
                </a:lnTo>
                <a:lnTo>
                  <a:pt x="594856" y="231647"/>
                </a:lnTo>
                <a:lnTo>
                  <a:pt x="582156" y="228599"/>
                </a:lnTo>
                <a:lnTo>
                  <a:pt x="570234" y="222503"/>
                </a:lnTo>
                <a:lnTo>
                  <a:pt x="559123" y="216407"/>
                </a:lnTo>
                <a:lnTo>
                  <a:pt x="495906" y="216407"/>
                </a:lnTo>
                <a:lnTo>
                  <a:pt x="487318" y="213359"/>
                </a:lnTo>
                <a:lnTo>
                  <a:pt x="459343" y="185927"/>
                </a:lnTo>
                <a:lnTo>
                  <a:pt x="441919" y="161543"/>
                </a:lnTo>
                <a:lnTo>
                  <a:pt x="434494" y="152399"/>
                </a:lnTo>
                <a:lnTo>
                  <a:pt x="428336" y="140207"/>
                </a:lnTo>
                <a:lnTo>
                  <a:pt x="423751" y="134111"/>
                </a:lnTo>
                <a:lnTo>
                  <a:pt x="421047" y="131063"/>
                </a:lnTo>
                <a:lnTo>
                  <a:pt x="411329" y="115823"/>
                </a:lnTo>
                <a:lnTo>
                  <a:pt x="403212" y="106679"/>
                </a:lnTo>
                <a:lnTo>
                  <a:pt x="396921" y="103631"/>
                </a:lnTo>
                <a:close/>
              </a:path>
              <a:path w="1099820" h="1457325">
                <a:moveTo>
                  <a:pt x="762804" y="112775"/>
                </a:moveTo>
                <a:lnTo>
                  <a:pt x="757840" y="115823"/>
                </a:lnTo>
                <a:lnTo>
                  <a:pt x="755076" y="121919"/>
                </a:lnTo>
                <a:lnTo>
                  <a:pt x="754202" y="128015"/>
                </a:lnTo>
                <a:lnTo>
                  <a:pt x="754902" y="134111"/>
                </a:lnTo>
                <a:lnTo>
                  <a:pt x="756863" y="143255"/>
                </a:lnTo>
                <a:lnTo>
                  <a:pt x="759772" y="152399"/>
                </a:lnTo>
                <a:lnTo>
                  <a:pt x="763316" y="161543"/>
                </a:lnTo>
                <a:lnTo>
                  <a:pt x="767181" y="170687"/>
                </a:lnTo>
                <a:lnTo>
                  <a:pt x="771053" y="182879"/>
                </a:lnTo>
                <a:lnTo>
                  <a:pt x="774619" y="192023"/>
                </a:lnTo>
                <a:lnTo>
                  <a:pt x="777565" y="201167"/>
                </a:lnTo>
                <a:lnTo>
                  <a:pt x="779579" y="213359"/>
                </a:lnTo>
                <a:lnTo>
                  <a:pt x="780346" y="222503"/>
                </a:lnTo>
                <a:lnTo>
                  <a:pt x="779553" y="228599"/>
                </a:lnTo>
                <a:lnTo>
                  <a:pt x="776887" y="234695"/>
                </a:lnTo>
                <a:lnTo>
                  <a:pt x="772034" y="240791"/>
                </a:lnTo>
                <a:lnTo>
                  <a:pt x="764681" y="246887"/>
                </a:lnTo>
                <a:lnTo>
                  <a:pt x="754514" y="246887"/>
                </a:lnTo>
                <a:lnTo>
                  <a:pt x="741219" y="249935"/>
                </a:lnTo>
                <a:lnTo>
                  <a:pt x="902796" y="249935"/>
                </a:lnTo>
                <a:lnTo>
                  <a:pt x="904672" y="243839"/>
                </a:lnTo>
                <a:lnTo>
                  <a:pt x="905415" y="240791"/>
                </a:lnTo>
                <a:lnTo>
                  <a:pt x="849401" y="240791"/>
                </a:lnTo>
                <a:lnTo>
                  <a:pt x="842150" y="237743"/>
                </a:lnTo>
                <a:lnTo>
                  <a:pt x="834592" y="231647"/>
                </a:lnTo>
                <a:lnTo>
                  <a:pt x="826772" y="225551"/>
                </a:lnTo>
                <a:lnTo>
                  <a:pt x="818734" y="216407"/>
                </a:lnTo>
                <a:lnTo>
                  <a:pt x="810523" y="207263"/>
                </a:lnTo>
                <a:lnTo>
                  <a:pt x="802184" y="192023"/>
                </a:lnTo>
                <a:lnTo>
                  <a:pt x="796091" y="176783"/>
                </a:lnTo>
                <a:lnTo>
                  <a:pt x="790969" y="161543"/>
                </a:lnTo>
                <a:lnTo>
                  <a:pt x="786500" y="149351"/>
                </a:lnTo>
                <a:lnTo>
                  <a:pt x="782365" y="137159"/>
                </a:lnTo>
                <a:lnTo>
                  <a:pt x="778247" y="124967"/>
                </a:lnTo>
                <a:lnTo>
                  <a:pt x="773826" y="118871"/>
                </a:lnTo>
                <a:lnTo>
                  <a:pt x="768785" y="115823"/>
                </a:lnTo>
                <a:lnTo>
                  <a:pt x="762804" y="112775"/>
                </a:lnTo>
                <a:close/>
              </a:path>
              <a:path w="1099820" h="1457325">
                <a:moveTo>
                  <a:pt x="897138" y="103631"/>
                </a:moveTo>
                <a:lnTo>
                  <a:pt x="891020" y="106679"/>
                </a:lnTo>
                <a:lnTo>
                  <a:pt x="886669" y="112775"/>
                </a:lnTo>
                <a:lnTo>
                  <a:pt x="885173" y="124967"/>
                </a:lnTo>
                <a:lnTo>
                  <a:pt x="887623" y="140207"/>
                </a:lnTo>
                <a:lnTo>
                  <a:pt x="890360" y="149351"/>
                </a:lnTo>
                <a:lnTo>
                  <a:pt x="893206" y="161543"/>
                </a:lnTo>
                <a:lnTo>
                  <a:pt x="896227" y="176783"/>
                </a:lnTo>
                <a:lnTo>
                  <a:pt x="896140" y="185927"/>
                </a:lnTo>
                <a:lnTo>
                  <a:pt x="895211" y="192023"/>
                </a:lnTo>
                <a:lnTo>
                  <a:pt x="893485" y="201167"/>
                </a:lnTo>
                <a:lnTo>
                  <a:pt x="891004" y="207263"/>
                </a:lnTo>
                <a:lnTo>
                  <a:pt x="887816" y="216407"/>
                </a:lnTo>
                <a:lnTo>
                  <a:pt x="883963" y="222503"/>
                </a:lnTo>
                <a:lnTo>
                  <a:pt x="879491" y="228599"/>
                </a:lnTo>
                <a:lnTo>
                  <a:pt x="874444" y="231647"/>
                </a:lnTo>
                <a:lnTo>
                  <a:pt x="868867" y="237743"/>
                </a:lnTo>
                <a:lnTo>
                  <a:pt x="862804" y="240791"/>
                </a:lnTo>
                <a:lnTo>
                  <a:pt x="905415" y="240791"/>
                </a:lnTo>
                <a:lnTo>
                  <a:pt x="907643" y="231647"/>
                </a:lnTo>
                <a:lnTo>
                  <a:pt x="910581" y="219455"/>
                </a:lnTo>
                <a:lnTo>
                  <a:pt x="913298" y="210311"/>
                </a:lnTo>
                <a:lnTo>
                  <a:pt x="915606" y="195071"/>
                </a:lnTo>
                <a:lnTo>
                  <a:pt x="917316" y="182879"/>
                </a:lnTo>
                <a:lnTo>
                  <a:pt x="918241" y="170687"/>
                </a:lnTo>
                <a:lnTo>
                  <a:pt x="918191" y="155447"/>
                </a:lnTo>
                <a:lnTo>
                  <a:pt x="916978" y="143255"/>
                </a:lnTo>
                <a:lnTo>
                  <a:pt x="914414" y="128015"/>
                </a:lnTo>
                <a:lnTo>
                  <a:pt x="910311" y="115823"/>
                </a:lnTo>
                <a:lnTo>
                  <a:pt x="903932" y="106679"/>
                </a:lnTo>
                <a:lnTo>
                  <a:pt x="897138" y="103631"/>
                </a:lnTo>
                <a:close/>
              </a:path>
              <a:path w="1099820" h="1457325">
                <a:moveTo>
                  <a:pt x="541288" y="0"/>
                </a:moveTo>
                <a:lnTo>
                  <a:pt x="534966" y="0"/>
                </a:lnTo>
                <a:lnTo>
                  <a:pt x="531800" y="6095"/>
                </a:lnTo>
                <a:lnTo>
                  <a:pt x="530320" y="18287"/>
                </a:lnTo>
                <a:lnTo>
                  <a:pt x="531352" y="27431"/>
                </a:lnTo>
                <a:lnTo>
                  <a:pt x="546138" y="70103"/>
                </a:lnTo>
                <a:lnTo>
                  <a:pt x="562368" y="100583"/>
                </a:lnTo>
                <a:lnTo>
                  <a:pt x="571382" y="118871"/>
                </a:lnTo>
                <a:lnTo>
                  <a:pt x="580547" y="134111"/>
                </a:lnTo>
                <a:lnTo>
                  <a:pt x="589526" y="149351"/>
                </a:lnTo>
                <a:lnTo>
                  <a:pt x="597980" y="164591"/>
                </a:lnTo>
                <a:lnTo>
                  <a:pt x="605573" y="179831"/>
                </a:lnTo>
                <a:lnTo>
                  <a:pt x="611968" y="192023"/>
                </a:lnTo>
                <a:lnTo>
                  <a:pt x="616827" y="204215"/>
                </a:lnTo>
                <a:lnTo>
                  <a:pt x="619814" y="213359"/>
                </a:lnTo>
                <a:lnTo>
                  <a:pt x="620591" y="222503"/>
                </a:lnTo>
                <a:lnTo>
                  <a:pt x="618821" y="228599"/>
                </a:lnTo>
                <a:lnTo>
                  <a:pt x="614166" y="231647"/>
                </a:lnTo>
                <a:lnTo>
                  <a:pt x="606290" y="234695"/>
                </a:lnTo>
                <a:lnTo>
                  <a:pt x="697252" y="234695"/>
                </a:lnTo>
                <a:lnTo>
                  <a:pt x="668648" y="207263"/>
                </a:lnTo>
                <a:lnTo>
                  <a:pt x="648018" y="155447"/>
                </a:lnTo>
                <a:lnTo>
                  <a:pt x="641218" y="115823"/>
                </a:lnTo>
                <a:lnTo>
                  <a:pt x="603946" y="115823"/>
                </a:lnTo>
                <a:lnTo>
                  <a:pt x="600248" y="112775"/>
                </a:lnTo>
                <a:lnTo>
                  <a:pt x="595719" y="106679"/>
                </a:lnTo>
                <a:lnTo>
                  <a:pt x="590240" y="97535"/>
                </a:lnTo>
                <a:lnTo>
                  <a:pt x="583694" y="85343"/>
                </a:lnTo>
                <a:lnTo>
                  <a:pt x="575960" y="73151"/>
                </a:lnTo>
                <a:lnTo>
                  <a:pt x="566922" y="54863"/>
                </a:lnTo>
                <a:lnTo>
                  <a:pt x="556460" y="33527"/>
                </a:lnTo>
                <a:lnTo>
                  <a:pt x="544455" y="6095"/>
                </a:lnTo>
                <a:lnTo>
                  <a:pt x="541288" y="0"/>
                </a:lnTo>
                <a:close/>
              </a:path>
              <a:path w="1099820" h="1457325">
                <a:moveTo>
                  <a:pt x="492659" y="103631"/>
                </a:moveTo>
                <a:lnTo>
                  <a:pt x="485405" y="106679"/>
                </a:lnTo>
                <a:lnTo>
                  <a:pt x="482090" y="109727"/>
                </a:lnTo>
                <a:lnTo>
                  <a:pt x="481485" y="118871"/>
                </a:lnTo>
                <a:lnTo>
                  <a:pt x="483040" y="128015"/>
                </a:lnTo>
                <a:lnTo>
                  <a:pt x="490433" y="149351"/>
                </a:lnTo>
                <a:lnTo>
                  <a:pt x="495172" y="161543"/>
                </a:lnTo>
                <a:lnTo>
                  <a:pt x="499875" y="170687"/>
                </a:lnTo>
                <a:lnTo>
                  <a:pt x="503992" y="182879"/>
                </a:lnTo>
                <a:lnTo>
                  <a:pt x="506974" y="195071"/>
                </a:lnTo>
                <a:lnTo>
                  <a:pt x="508271" y="204215"/>
                </a:lnTo>
                <a:lnTo>
                  <a:pt x="507334" y="210311"/>
                </a:lnTo>
                <a:lnTo>
                  <a:pt x="503615" y="216407"/>
                </a:lnTo>
                <a:lnTo>
                  <a:pt x="559123" y="216407"/>
                </a:lnTo>
                <a:lnTo>
                  <a:pt x="523481" y="179831"/>
                </a:lnTo>
                <a:lnTo>
                  <a:pt x="507088" y="134111"/>
                </a:lnTo>
                <a:lnTo>
                  <a:pt x="504042" y="121919"/>
                </a:lnTo>
                <a:lnTo>
                  <a:pt x="501164" y="112775"/>
                </a:lnTo>
                <a:lnTo>
                  <a:pt x="497641" y="106679"/>
                </a:lnTo>
                <a:lnTo>
                  <a:pt x="492659" y="103631"/>
                </a:lnTo>
                <a:close/>
              </a:path>
              <a:path w="1099820" h="1457325">
                <a:moveTo>
                  <a:pt x="636215" y="48767"/>
                </a:moveTo>
                <a:lnTo>
                  <a:pt x="626739" y="48767"/>
                </a:lnTo>
                <a:lnTo>
                  <a:pt x="626739" y="54863"/>
                </a:lnTo>
                <a:lnTo>
                  <a:pt x="623751" y="60959"/>
                </a:lnTo>
                <a:lnTo>
                  <a:pt x="621357" y="70103"/>
                </a:lnTo>
                <a:lnTo>
                  <a:pt x="619438" y="76199"/>
                </a:lnTo>
                <a:lnTo>
                  <a:pt x="617874" y="85343"/>
                </a:lnTo>
                <a:lnTo>
                  <a:pt x="616548" y="91439"/>
                </a:lnTo>
                <a:lnTo>
                  <a:pt x="614134" y="103631"/>
                </a:lnTo>
                <a:lnTo>
                  <a:pt x="612808" y="109727"/>
                </a:lnTo>
                <a:lnTo>
                  <a:pt x="611246" y="112775"/>
                </a:lnTo>
                <a:lnTo>
                  <a:pt x="609327" y="115823"/>
                </a:lnTo>
                <a:lnTo>
                  <a:pt x="641218" y="115823"/>
                </a:lnTo>
                <a:lnTo>
                  <a:pt x="639924" y="100583"/>
                </a:lnTo>
                <a:lnTo>
                  <a:pt x="638904" y="88391"/>
                </a:lnTo>
                <a:lnTo>
                  <a:pt x="638031" y="76199"/>
                </a:lnTo>
                <a:lnTo>
                  <a:pt x="637177" y="64007"/>
                </a:lnTo>
                <a:lnTo>
                  <a:pt x="636215" y="54863"/>
                </a:lnTo>
                <a:lnTo>
                  <a:pt x="636215" y="48767"/>
                </a:lnTo>
                <a:close/>
              </a:path>
            </a:pathLst>
          </a:custGeom>
          <a:solidFill>
            <a:srgbClr val="E2E3E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103" name="object 56"/>
          <p:cNvSpPr>
            <a:spLocks/>
          </p:cNvSpPr>
          <p:nvPr/>
        </p:nvSpPr>
        <p:spPr bwMode="auto">
          <a:xfrm>
            <a:off x="5911850" y="1327894"/>
            <a:ext cx="1138237" cy="1501775"/>
          </a:xfrm>
          <a:custGeom>
            <a:avLst/>
            <a:gdLst>
              <a:gd name="T0" fmla="*/ 394703 w 1139190"/>
              <a:gd name="T1" fmla="*/ 947927 h 1503045"/>
              <a:gd name="T2" fmla="*/ 553329 w 1139190"/>
              <a:gd name="T3" fmla="*/ 969263 h 1503045"/>
              <a:gd name="T4" fmla="*/ 803971 w 1139190"/>
              <a:gd name="T5" fmla="*/ 1149095 h 1503045"/>
              <a:gd name="T6" fmla="*/ 905243 w 1139190"/>
              <a:gd name="T7" fmla="*/ 1216151 h 1503045"/>
              <a:gd name="T8" fmla="*/ 956471 w 1139190"/>
              <a:gd name="T9" fmla="*/ 1298447 h 1503045"/>
              <a:gd name="T10" fmla="*/ 1038490 w 1139190"/>
              <a:gd name="T11" fmla="*/ 1450847 h 1503045"/>
              <a:gd name="T12" fmla="*/ 1050231 w 1139190"/>
              <a:gd name="T13" fmla="*/ 1405127 h 1503045"/>
              <a:gd name="T14" fmla="*/ 993455 w 1139190"/>
              <a:gd name="T15" fmla="*/ 1307591 h 1503045"/>
              <a:gd name="T16" fmla="*/ 1002039 w 1139190"/>
              <a:gd name="T17" fmla="*/ 1225295 h 1503045"/>
              <a:gd name="T18" fmla="*/ 912656 w 1139190"/>
              <a:gd name="T19" fmla="*/ 1139951 h 1503045"/>
              <a:gd name="T20" fmla="*/ 852586 w 1139190"/>
              <a:gd name="T21" fmla="*/ 978407 h 1503045"/>
              <a:gd name="T22" fmla="*/ 889373 w 1139190"/>
              <a:gd name="T23" fmla="*/ 859535 h 1503045"/>
              <a:gd name="T24" fmla="*/ 1005912 w 1139190"/>
              <a:gd name="T25" fmla="*/ 1301495 h 1503045"/>
              <a:gd name="T26" fmla="*/ 1133256 w 1139190"/>
              <a:gd name="T27" fmla="*/ 1441703 h 1503045"/>
              <a:gd name="T28" fmla="*/ 1122304 w 1139190"/>
              <a:gd name="T29" fmla="*/ 1386839 h 1503045"/>
              <a:gd name="T30" fmla="*/ 1081468 w 1139190"/>
              <a:gd name="T31" fmla="*/ 1356359 h 1503045"/>
              <a:gd name="T32" fmla="*/ 1018553 w 1139190"/>
              <a:gd name="T33" fmla="*/ 1261871 h 1503045"/>
              <a:gd name="T34" fmla="*/ 82957 w 1139190"/>
              <a:gd name="T35" fmla="*/ 356615 h 1503045"/>
              <a:gd name="T36" fmla="*/ 153416 w 1139190"/>
              <a:gd name="T37" fmla="*/ 649223 h 1503045"/>
              <a:gd name="T38" fmla="*/ 85880 w 1139190"/>
              <a:gd name="T39" fmla="*/ 731519 h 1503045"/>
              <a:gd name="T40" fmla="*/ 41654 w 1139190"/>
              <a:gd name="T41" fmla="*/ 795527 h 1503045"/>
              <a:gd name="T42" fmla="*/ 15382 w 1139190"/>
              <a:gd name="T43" fmla="*/ 838199 h 1503045"/>
              <a:gd name="T44" fmla="*/ 73610 w 1139190"/>
              <a:gd name="T45" fmla="*/ 932687 h 1503045"/>
              <a:gd name="T46" fmla="*/ 142027 w 1139190"/>
              <a:gd name="T47" fmla="*/ 1060703 h 1503045"/>
              <a:gd name="T48" fmla="*/ 109697 w 1139190"/>
              <a:gd name="T49" fmla="*/ 990599 h 1503045"/>
              <a:gd name="T50" fmla="*/ 116362 w 1139190"/>
              <a:gd name="T51" fmla="*/ 902207 h 1503045"/>
              <a:gd name="T52" fmla="*/ 124363 w 1139190"/>
              <a:gd name="T53" fmla="*/ 853439 h 1503045"/>
              <a:gd name="T54" fmla="*/ 779035 w 1139190"/>
              <a:gd name="T55" fmla="*/ 807719 h 1503045"/>
              <a:gd name="T56" fmla="*/ 636934 w 1139190"/>
              <a:gd name="T57" fmla="*/ 761999 h 1503045"/>
              <a:gd name="T58" fmla="*/ 381238 w 1139190"/>
              <a:gd name="T59" fmla="*/ 609599 h 1503045"/>
              <a:gd name="T60" fmla="*/ 309416 w 1139190"/>
              <a:gd name="T61" fmla="*/ 493775 h 1503045"/>
              <a:gd name="T62" fmla="*/ 257454 w 1139190"/>
              <a:gd name="T63" fmla="*/ 380999 h 1503045"/>
              <a:gd name="T64" fmla="*/ 307536 w 1139190"/>
              <a:gd name="T65" fmla="*/ 332231 h 1503045"/>
              <a:gd name="T66" fmla="*/ 254824 w 1139190"/>
              <a:gd name="T67" fmla="*/ 292607 h 1503045"/>
              <a:gd name="T68" fmla="*/ 70514 w 1139190"/>
              <a:gd name="T69" fmla="*/ 256031 h 1503045"/>
              <a:gd name="T70" fmla="*/ 161717 w 1139190"/>
              <a:gd name="T71" fmla="*/ 1005839 h 1503045"/>
              <a:gd name="T72" fmla="*/ 260019 w 1139190"/>
              <a:gd name="T73" fmla="*/ 1008887 h 1503045"/>
              <a:gd name="T74" fmla="*/ 162816 w 1139190"/>
              <a:gd name="T75" fmla="*/ 963167 h 1503045"/>
              <a:gd name="T76" fmla="*/ 913169 w 1139190"/>
              <a:gd name="T77" fmla="*/ 832103 h 1503045"/>
              <a:gd name="T78" fmla="*/ 299427 w 1139190"/>
              <a:gd name="T79" fmla="*/ 368807 h 1503045"/>
              <a:gd name="T80" fmla="*/ 187030 w 1139190"/>
              <a:gd name="T81" fmla="*/ 173735 h 1503045"/>
              <a:gd name="T82" fmla="*/ 209268 w 1139190"/>
              <a:gd name="T83" fmla="*/ 289559 h 1503045"/>
              <a:gd name="T84" fmla="*/ 498390 w 1139190"/>
              <a:gd name="T85" fmla="*/ 295655 h 1503045"/>
              <a:gd name="T86" fmla="*/ 247245 w 1139190"/>
              <a:gd name="T87" fmla="*/ 246887 h 1503045"/>
              <a:gd name="T88" fmla="*/ 220125 w 1139190"/>
              <a:gd name="T89" fmla="*/ 128015 h 1503045"/>
              <a:gd name="T90" fmla="*/ 453482 w 1139190"/>
              <a:gd name="T91" fmla="*/ 195071 h 1503045"/>
              <a:gd name="T92" fmla="*/ 492149 w 1139190"/>
              <a:gd name="T93" fmla="*/ 228599 h 1503045"/>
              <a:gd name="T94" fmla="*/ 546416 w 1139190"/>
              <a:gd name="T95" fmla="*/ 118871 h 1503045"/>
              <a:gd name="T96" fmla="*/ 490752 w 1139190"/>
              <a:gd name="T97" fmla="*/ 64007 h 1503045"/>
              <a:gd name="T98" fmla="*/ 319333 w 1139190"/>
              <a:gd name="T99" fmla="*/ 164591 h 1503045"/>
              <a:gd name="T100" fmla="*/ 253876 w 1139190"/>
              <a:gd name="T101" fmla="*/ 246887 h 1503045"/>
              <a:gd name="T102" fmla="*/ 352061 w 1139190"/>
              <a:gd name="T103" fmla="*/ 146303 h 1503045"/>
              <a:gd name="T104" fmla="*/ 615052 w 1139190"/>
              <a:gd name="T105" fmla="*/ 124967 h 1503045"/>
              <a:gd name="T106" fmla="*/ 516868 w 1139190"/>
              <a:gd name="T107" fmla="*/ 240791 h 1503045"/>
              <a:gd name="T108" fmla="*/ 617915 w 1139190"/>
              <a:gd name="T109" fmla="*/ 179831 h 1503045"/>
              <a:gd name="T110" fmla="*/ 694529 w 1139190"/>
              <a:gd name="T111" fmla="*/ 137159 h 1503045"/>
              <a:gd name="T112" fmla="*/ 624062 w 1139190"/>
              <a:gd name="T113" fmla="*/ 222503 h 1503045"/>
              <a:gd name="T114" fmla="*/ 575818 w 1139190"/>
              <a:gd name="T115" fmla="*/ 0 h 1503045"/>
              <a:gd name="T116" fmla="*/ 570748 w 1139190"/>
              <a:gd name="T117" fmla="*/ 73151 h 15030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139190" h="1503045">
                <a:moveTo>
                  <a:pt x="912034" y="847343"/>
                </a:moveTo>
                <a:lnTo>
                  <a:pt x="207522" y="847343"/>
                </a:lnTo>
                <a:lnTo>
                  <a:pt x="216334" y="850391"/>
                </a:lnTo>
                <a:lnTo>
                  <a:pt x="229214" y="862583"/>
                </a:lnTo>
                <a:lnTo>
                  <a:pt x="268688" y="890015"/>
                </a:lnTo>
                <a:lnTo>
                  <a:pt x="309419" y="914399"/>
                </a:lnTo>
                <a:lnTo>
                  <a:pt x="365705" y="938783"/>
                </a:lnTo>
                <a:lnTo>
                  <a:pt x="380132" y="941831"/>
                </a:lnTo>
                <a:lnTo>
                  <a:pt x="394703" y="947927"/>
                </a:lnTo>
                <a:lnTo>
                  <a:pt x="439279" y="957071"/>
                </a:lnTo>
                <a:lnTo>
                  <a:pt x="454427" y="957071"/>
                </a:lnTo>
                <a:lnTo>
                  <a:pt x="469721" y="960119"/>
                </a:lnTo>
                <a:lnTo>
                  <a:pt x="485160" y="960119"/>
                </a:lnTo>
                <a:lnTo>
                  <a:pt x="500746" y="963167"/>
                </a:lnTo>
                <a:lnTo>
                  <a:pt x="514347" y="963167"/>
                </a:lnTo>
                <a:lnTo>
                  <a:pt x="527637" y="966215"/>
                </a:lnTo>
                <a:lnTo>
                  <a:pt x="540628" y="966215"/>
                </a:lnTo>
                <a:lnTo>
                  <a:pt x="553329" y="969263"/>
                </a:lnTo>
                <a:lnTo>
                  <a:pt x="601447" y="984503"/>
                </a:lnTo>
                <a:lnTo>
                  <a:pt x="635003" y="1002791"/>
                </a:lnTo>
                <a:lnTo>
                  <a:pt x="656324" y="1018031"/>
                </a:lnTo>
                <a:lnTo>
                  <a:pt x="666700" y="1024127"/>
                </a:lnTo>
                <a:lnTo>
                  <a:pt x="676901" y="1033271"/>
                </a:lnTo>
                <a:lnTo>
                  <a:pt x="736177" y="1091183"/>
                </a:lnTo>
                <a:lnTo>
                  <a:pt x="761393" y="1112519"/>
                </a:lnTo>
                <a:lnTo>
                  <a:pt x="783925" y="1130807"/>
                </a:lnTo>
                <a:lnTo>
                  <a:pt x="803971" y="1149095"/>
                </a:lnTo>
                <a:lnTo>
                  <a:pt x="821730" y="1161287"/>
                </a:lnTo>
                <a:lnTo>
                  <a:pt x="837400" y="1173479"/>
                </a:lnTo>
                <a:lnTo>
                  <a:pt x="851179" y="1182623"/>
                </a:lnTo>
                <a:lnTo>
                  <a:pt x="863265" y="1188719"/>
                </a:lnTo>
                <a:lnTo>
                  <a:pt x="873857" y="1194815"/>
                </a:lnTo>
                <a:lnTo>
                  <a:pt x="883152" y="1200911"/>
                </a:lnTo>
                <a:lnTo>
                  <a:pt x="891350" y="1207007"/>
                </a:lnTo>
                <a:lnTo>
                  <a:pt x="898647" y="1210055"/>
                </a:lnTo>
                <a:lnTo>
                  <a:pt x="905243" y="1216151"/>
                </a:lnTo>
                <a:lnTo>
                  <a:pt x="911335" y="1219199"/>
                </a:lnTo>
                <a:lnTo>
                  <a:pt x="917122" y="1225295"/>
                </a:lnTo>
                <a:lnTo>
                  <a:pt x="922802" y="1234439"/>
                </a:lnTo>
                <a:lnTo>
                  <a:pt x="928573" y="1243583"/>
                </a:lnTo>
                <a:lnTo>
                  <a:pt x="934634" y="1252727"/>
                </a:lnTo>
                <a:lnTo>
                  <a:pt x="941182" y="1264919"/>
                </a:lnTo>
                <a:lnTo>
                  <a:pt x="945825" y="1277111"/>
                </a:lnTo>
                <a:lnTo>
                  <a:pt x="950930" y="1286255"/>
                </a:lnTo>
                <a:lnTo>
                  <a:pt x="956471" y="1298447"/>
                </a:lnTo>
                <a:lnTo>
                  <a:pt x="962421" y="1310639"/>
                </a:lnTo>
                <a:lnTo>
                  <a:pt x="968752" y="1325879"/>
                </a:lnTo>
                <a:lnTo>
                  <a:pt x="975439" y="1338071"/>
                </a:lnTo>
                <a:lnTo>
                  <a:pt x="982453" y="1353311"/>
                </a:lnTo>
                <a:lnTo>
                  <a:pt x="989769" y="1368551"/>
                </a:lnTo>
                <a:lnTo>
                  <a:pt x="997360" y="1383791"/>
                </a:lnTo>
                <a:lnTo>
                  <a:pt x="1005198" y="1395983"/>
                </a:lnTo>
                <a:lnTo>
                  <a:pt x="1013257" y="1411223"/>
                </a:lnTo>
                <a:lnTo>
                  <a:pt x="1038490" y="1450847"/>
                </a:lnTo>
                <a:lnTo>
                  <a:pt x="1073598" y="1493519"/>
                </a:lnTo>
                <a:lnTo>
                  <a:pt x="1091296" y="1502663"/>
                </a:lnTo>
                <a:lnTo>
                  <a:pt x="1095660" y="1490471"/>
                </a:lnTo>
                <a:lnTo>
                  <a:pt x="1097684" y="1478279"/>
                </a:lnTo>
                <a:lnTo>
                  <a:pt x="1097676" y="1466087"/>
                </a:lnTo>
                <a:lnTo>
                  <a:pt x="1072225" y="1441703"/>
                </a:lnTo>
                <a:lnTo>
                  <a:pt x="1066626" y="1438655"/>
                </a:lnTo>
                <a:lnTo>
                  <a:pt x="1051306" y="1420367"/>
                </a:lnTo>
                <a:lnTo>
                  <a:pt x="1050231" y="1405127"/>
                </a:lnTo>
                <a:lnTo>
                  <a:pt x="1046066" y="1392935"/>
                </a:lnTo>
                <a:lnTo>
                  <a:pt x="1039394" y="1383791"/>
                </a:lnTo>
                <a:lnTo>
                  <a:pt x="1031579" y="1374647"/>
                </a:lnTo>
                <a:lnTo>
                  <a:pt x="1024233" y="1362455"/>
                </a:lnTo>
                <a:lnTo>
                  <a:pt x="1017323" y="1353311"/>
                </a:lnTo>
                <a:lnTo>
                  <a:pt x="1010821" y="1341119"/>
                </a:lnTo>
                <a:lnTo>
                  <a:pt x="1004696" y="1328927"/>
                </a:lnTo>
                <a:lnTo>
                  <a:pt x="998918" y="1319783"/>
                </a:lnTo>
                <a:lnTo>
                  <a:pt x="993455" y="1307591"/>
                </a:lnTo>
                <a:lnTo>
                  <a:pt x="988279" y="1295399"/>
                </a:lnTo>
                <a:lnTo>
                  <a:pt x="983359" y="1283207"/>
                </a:lnTo>
                <a:lnTo>
                  <a:pt x="978664" y="1274063"/>
                </a:lnTo>
                <a:lnTo>
                  <a:pt x="974164" y="1261871"/>
                </a:lnTo>
                <a:lnTo>
                  <a:pt x="1018553" y="1261871"/>
                </a:lnTo>
                <a:lnTo>
                  <a:pt x="1015509" y="1255775"/>
                </a:lnTo>
                <a:lnTo>
                  <a:pt x="1010358" y="1246631"/>
                </a:lnTo>
                <a:lnTo>
                  <a:pt x="1005937" y="1234439"/>
                </a:lnTo>
                <a:lnTo>
                  <a:pt x="1002039" y="1225295"/>
                </a:lnTo>
                <a:lnTo>
                  <a:pt x="998458" y="1216151"/>
                </a:lnTo>
                <a:lnTo>
                  <a:pt x="994987" y="1207007"/>
                </a:lnTo>
                <a:lnTo>
                  <a:pt x="991419" y="1197863"/>
                </a:lnTo>
                <a:lnTo>
                  <a:pt x="987547" y="1191767"/>
                </a:lnTo>
                <a:lnTo>
                  <a:pt x="983166" y="1182623"/>
                </a:lnTo>
                <a:lnTo>
                  <a:pt x="978068" y="1176527"/>
                </a:lnTo>
                <a:lnTo>
                  <a:pt x="946379" y="1152143"/>
                </a:lnTo>
                <a:lnTo>
                  <a:pt x="934598" y="1149095"/>
                </a:lnTo>
                <a:lnTo>
                  <a:pt x="912656" y="1139951"/>
                </a:lnTo>
                <a:lnTo>
                  <a:pt x="894539" y="1127759"/>
                </a:lnTo>
                <a:lnTo>
                  <a:pt x="879916" y="1118615"/>
                </a:lnTo>
                <a:lnTo>
                  <a:pt x="868452" y="1106423"/>
                </a:lnTo>
                <a:lnTo>
                  <a:pt x="849697" y="1066799"/>
                </a:lnTo>
                <a:lnTo>
                  <a:pt x="846893" y="1039367"/>
                </a:lnTo>
                <a:lnTo>
                  <a:pt x="847403" y="1024127"/>
                </a:lnTo>
                <a:lnTo>
                  <a:pt x="848743" y="1008887"/>
                </a:lnTo>
                <a:lnTo>
                  <a:pt x="850582" y="993647"/>
                </a:lnTo>
                <a:lnTo>
                  <a:pt x="852586" y="978407"/>
                </a:lnTo>
                <a:lnTo>
                  <a:pt x="854422" y="963167"/>
                </a:lnTo>
                <a:lnTo>
                  <a:pt x="855757" y="944879"/>
                </a:lnTo>
                <a:lnTo>
                  <a:pt x="856259" y="929639"/>
                </a:lnTo>
                <a:lnTo>
                  <a:pt x="855596" y="911351"/>
                </a:lnTo>
                <a:lnTo>
                  <a:pt x="853433" y="896111"/>
                </a:lnTo>
                <a:lnTo>
                  <a:pt x="849439" y="877823"/>
                </a:lnTo>
                <a:lnTo>
                  <a:pt x="843280" y="862583"/>
                </a:lnTo>
                <a:lnTo>
                  <a:pt x="876715" y="862583"/>
                </a:lnTo>
                <a:lnTo>
                  <a:pt x="889373" y="859535"/>
                </a:lnTo>
                <a:lnTo>
                  <a:pt x="899813" y="856487"/>
                </a:lnTo>
                <a:lnTo>
                  <a:pt x="908398" y="853439"/>
                </a:lnTo>
                <a:lnTo>
                  <a:pt x="912034" y="847343"/>
                </a:lnTo>
                <a:close/>
              </a:path>
              <a:path w="1139190" h="1503045">
                <a:moveTo>
                  <a:pt x="1018553" y="1261871"/>
                </a:moveTo>
                <a:lnTo>
                  <a:pt x="974164" y="1261871"/>
                </a:lnTo>
                <a:lnTo>
                  <a:pt x="982266" y="1271015"/>
                </a:lnTo>
                <a:lnTo>
                  <a:pt x="990240" y="1280159"/>
                </a:lnTo>
                <a:lnTo>
                  <a:pt x="998112" y="1289303"/>
                </a:lnTo>
                <a:lnTo>
                  <a:pt x="1005912" y="1301495"/>
                </a:lnTo>
                <a:lnTo>
                  <a:pt x="1021406" y="1319783"/>
                </a:lnTo>
                <a:lnTo>
                  <a:pt x="1029156" y="1331975"/>
                </a:lnTo>
                <a:lnTo>
                  <a:pt x="1036945" y="1341119"/>
                </a:lnTo>
                <a:lnTo>
                  <a:pt x="1044802" y="1350263"/>
                </a:lnTo>
                <a:lnTo>
                  <a:pt x="1052755" y="1359407"/>
                </a:lnTo>
                <a:lnTo>
                  <a:pt x="1060831" y="1371599"/>
                </a:lnTo>
                <a:lnTo>
                  <a:pt x="1094932" y="1408175"/>
                </a:lnTo>
                <a:lnTo>
                  <a:pt x="1123181" y="1432559"/>
                </a:lnTo>
                <a:lnTo>
                  <a:pt x="1133256" y="1441703"/>
                </a:lnTo>
                <a:lnTo>
                  <a:pt x="1136637" y="1429511"/>
                </a:lnTo>
                <a:lnTo>
                  <a:pt x="1138540" y="1417319"/>
                </a:lnTo>
                <a:lnTo>
                  <a:pt x="1139104" y="1408175"/>
                </a:lnTo>
                <a:lnTo>
                  <a:pt x="1138471" y="1402079"/>
                </a:lnTo>
                <a:lnTo>
                  <a:pt x="1136783" y="1395983"/>
                </a:lnTo>
                <a:lnTo>
                  <a:pt x="1134181" y="1392935"/>
                </a:lnTo>
                <a:lnTo>
                  <a:pt x="1130806" y="1389887"/>
                </a:lnTo>
                <a:lnTo>
                  <a:pt x="1126800" y="1389887"/>
                </a:lnTo>
                <a:lnTo>
                  <a:pt x="1122304" y="1386839"/>
                </a:lnTo>
                <a:lnTo>
                  <a:pt x="1112405" y="1386839"/>
                </a:lnTo>
                <a:lnTo>
                  <a:pt x="1107286" y="1383791"/>
                </a:lnTo>
                <a:lnTo>
                  <a:pt x="1102243" y="1383791"/>
                </a:lnTo>
                <a:lnTo>
                  <a:pt x="1097415" y="1380743"/>
                </a:lnTo>
                <a:lnTo>
                  <a:pt x="1092945" y="1380743"/>
                </a:lnTo>
                <a:lnTo>
                  <a:pt x="1088974" y="1374647"/>
                </a:lnTo>
                <a:lnTo>
                  <a:pt x="1085643" y="1371599"/>
                </a:lnTo>
                <a:lnTo>
                  <a:pt x="1083094" y="1362455"/>
                </a:lnTo>
                <a:lnTo>
                  <a:pt x="1081468" y="1356359"/>
                </a:lnTo>
                <a:lnTo>
                  <a:pt x="1081390" y="1353311"/>
                </a:lnTo>
                <a:lnTo>
                  <a:pt x="1079397" y="1341119"/>
                </a:lnTo>
                <a:lnTo>
                  <a:pt x="1073314" y="1328927"/>
                </a:lnTo>
                <a:lnTo>
                  <a:pt x="1059445" y="1316735"/>
                </a:lnTo>
                <a:lnTo>
                  <a:pt x="1047545" y="1304543"/>
                </a:lnTo>
                <a:lnTo>
                  <a:pt x="1037408" y="1292351"/>
                </a:lnTo>
                <a:lnTo>
                  <a:pt x="1028828" y="1280159"/>
                </a:lnTo>
                <a:lnTo>
                  <a:pt x="1021597" y="1267967"/>
                </a:lnTo>
                <a:lnTo>
                  <a:pt x="1018553" y="1261871"/>
                </a:lnTo>
                <a:close/>
              </a:path>
              <a:path w="1139190" h="1503045">
                <a:moveTo>
                  <a:pt x="33435" y="246887"/>
                </a:moveTo>
                <a:lnTo>
                  <a:pt x="3652" y="286511"/>
                </a:lnTo>
                <a:lnTo>
                  <a:pt x="0" y="298703"/>
                </a:lnTo>
                <a:lnTo>
                  <a:pt x="2726" y="307847"/>
                </a:lnTo>
                <a:lnTo>
                  <a:pt x="9903" y="313943"/>
                </a:lnTo>
                <a:lnTo>
                  <a:pt x="19604" y="320039"/>
                </a:lnTo>
                <a:lnTo>
                  <a:pt x="44320" y="332231"/>
                </a:lnTo>
                <a:lnTo>
                  <a:pt x="65340" y="341375"/>
                </a:lnTo>
                <a:lnTo>
                  <a:pt x="82957" y="356615"/>
                </a:lnTo>
                <a:lnTo>
                  <a:pt x="118313" y="399287"/>
                </a:lnTo>
                <a:lnTo>
                  <a:pt x="133568" y="448055"/>
                </a:lnTo>
                <a:lnTo>
                  <a:pt x="136621" y="499871"/>
                </a:lnTo>
                <a:lnTo>
                  <a:pt x="136292" y="518159"/>
                </a:lnTo>
                <a:lnTo>
                  <a:pt x="135777" y="533399"/>
                </a:lnTo>
                <a:lnTo>
                  <a:pt x="135369" y="548639"/>
                </a:lnTo>
                <a:lnTo>
                  <a:pt x="137710" y="597407"/>
                </a:lnTo>
                <a:lnTo>
                  <a:pt x="149534" y="637031"/>
                </a:lnTo>
                <a:lnTo>
                  <a:pt x="153416" y="649223"/>
                </a:lnTo>
                <a:lnTo>
                  <a:pt x="156817" y="661415"/>
                </a:lnTo>
                <a:lnTo>
                  <a:pt x="159735" y="673607"/>
                </a:lnTo>
                <a:lnTo>
                  <a:pt x="162174" y="685799"/>
                </a:lnTo>
                <a:lnTo>
                  <a:pt x="164134" y="697991"/>
                </a:lnTo>
                <a:lnTo>
                  <a:pt x="163188" y="713231"/>
                </a:lnTo>
                <a:lnTo>
                  <a:pt x="158965" y="722375"/>
                </a:lnTo>
                <a:lnTo>
                  <a:pt x="150349" y="728471"/>
                </a:lnTo>
                <a:lnTo>
                  <a:pt x="136223" y="731519"/>
                </a:lnTo>
                <a:lnTo>
                  <a:pt x="85880" y="731519"/>
                </a:lnTo>
                <a:lnTo>
                  <a:pt x="72828" y="734567"/>
                </a:lnTo>
                <a:lnTo>
                  <a:pt x="62760" y="740663"/>
                </a:lnTo>
                <a:lnTo>
                  <a:pt x="57045" y="746759"/>
                </a:lnTo>
                <a:lnTo>
                  <a:pt x="58823" y="758951"/>
                </a:lnTo>
                <a:lnTo>
                  <a:pt x="58381" y="768095"/>
                </a:lnTo>
                <a:lnTo>
                  <a:pt x="56081" y="777239"/>
                </a:lnTo>
                <a:lnTo>
                  <a:pt x="52285" y="786383"/>
                </a:lnTo>
                <a:lnTo>
                  <a:pt x="47355" y="792479"/>
                </a:lnTo>
                <a:lnTo>
                  <a:pt x="41654" y="795527"/>
                </a:lnTo>
                <a:lnTo>
                  <a:pt x="35543" y="801623"/>
                </a:lnTo>
                <a:lnTo>
                  <a:pt x="29385" y="804671"/>
                </a:lnTo>
                <a:lnTo>
                  <a:pt x="23542" y="810767"/>
                </a:lnTo>
                <a:lnTo>
                  <a:pt x="18377" y="813815"/>
                </a:lnTo>
                <a:lnTo>
                  <a:pt x="14250" y="816863"/>
                </a:lnTo>
                <a:lnTo>
                  <a:pt x="11525" y="822959"/>
                </a:lnTo>
                <a:lnTo>
                  <a:pt x="10564" y="826007"/>
                </a:lnTo>
                <a:lnTo>
                  <a:pt x="11729" y="832103"/>
                </a:lnTo>
                <a:lnTo>
                  <a:pt x="15382" y="838199"/>
                </a:lnTo>
                <a:lnTo>
                  <a:pt x="21885" y="847343"/>
                </a:lnTo>
                <a:lnTo>
                  <a:pt x="31105" y="856487"/>
                </a:lnTo>
                <a:lnTo>
                  <a:pt x="39661" y="865631"/>
                </a:lnTo>
                <a:lnTo>
                  <a:pt x="47492" y="877823"/>
                </a:lnTo>
                <a:lnTo>
                  <a:pt x="54536" y="886967"/>
                </a:lnTo>
                <a:lnTo>
                  <a:pt x="60731" y="899159"/>
                </a:lnTo>
                <a:lnTo>
                  <a:pt x="66016" y="911351"/>
                </a:lnTo>
                <a:lnTo>
                  <a:pt x="70330" y="923543"/>
                </a:lnTo>
                <a:lnTo>
                  <a:pt x="73610" y="932687"/>
                </a:lnTo>
                <a:lnTo>
                  <a:pt x="75796" y="944879"/>
                </a:lnTo>
                <a:lnTo>
                  <a:pt x="76825" y="960119"/>
                </a:lnTo>
                <a:lnTo>
                  <a:pt x="76636" y="972311"/>
                </a:lnTo>
                <a:lnTo>
                  <a:pt x="77001" y="984503"/>
                </a:lnTo>
                <a:lnTo>
                  <a:pt x="91707" y="1021079"/>
                </a:lnTo>
                <a:lnTo>
                  <a:pt x="109595" y="1036319"/>
                </a:lnTo>
                <a:lnTo>
                  <a:pt x="119985" y="1045463"/>
                </a:lnTo>
                <a:lnTo>
                  <a:pt x="130904" y="1051559"/>
                </a:lnTo>
                <a:lnTo>
                  <a:pt x="142027" y="1060703"/>
                </a:lnTo>
                <a:lnTo>
                  <a:pt x="148014" y="1048511"/>
                </a:lnTo>
                <a:lnTo>
                  <a:pt x="151061" y="1036319"/>
                </a:lnTo>
                <a:lnTo>
                  <a:pt x="150176" y="1027175"/>
                </a:lnTo>
                <a:lnTo>
                  <a:pt x="144368" y="1018031"/>
                </a:lnTo>
                <a:lnTo>
                  <a:pt x="132647" y="1011935"/>
                </a:lnTo>
                <a:lnTo>
                  <a:pt x="120258" y="1011935"/>
                </a:lnTo>
                <a:lnTo>
                  <a:pt x="113247" y="1005839"/>
                </a:lnTo>
                <a:lnTo>
                  <a:pt x="110198" y="999743"/>
                </a:lnTo>
                <a:lnTo>
                  <a:pt x="109697" y="990599"/>
                </a:lnTo>
                <a:lnTo>
                  <a:pt x="110328" y="981455"/>
                </a:lnTo>
                <a:lnTo>
                  <a:pt x="110677" y="966215"/>
                </a:lnTo>
                <a:lnTo>
                  <a:pt x="109328" y="950975"/>
                </a:lnTo>
                <a:lnTo>
                  <a:pt x="150544" y="950975"/>
                </a:lnTo>
                <a:lnTo>
                  <a:pt x="144789" y="944879"/>
                </a:lnTo>
                <a:lnTo>
                  <a:pt x="136841" y="932687"/>
                </a:lnTo>
                <a:lnTo>
                  <a:pt x="129503" y="923543"/>
                </a:lnTo>
                <a:lnTo>
                  <a:pt x="122702" y="914399"/>
                </a:lnTo>
                <a:lnTo>
                  <a:pt x="116362" y="902207"/>
                </a:lnTo>
                <a:lnTo>
                  <a:pt x="110408" y="893063"/>
                </a:lnTo>
                <a:lnTo>
                  <a:pt x="104838" y="880871"/>
                </a:lnTo>
                <a:lnTo>
                  <a:pt x="101711" y="874775"/>
                </a:lnTo>
                <a:lnTo>
                  <a:pt x="100851" y="868679"/>
                </a:lnTo>
                <a:lnTo>
                  <a:pt x="102080" y="862583"/>
                </a:lnTo>
                <a:lnTo>
                  <a:pt x="105223" y="859535"/>
                </a:lnTo>
                <a:lnTo>
                  <a:pt x="110102" y="856487"/>
                </a:lnTo>
                <a:lnTo>
                  <a:pt x="116541" y="856487"/>
                </a:lnTo>
                <a:lnTo>
                  <a:pt x="124363" y="853439"/>
                </a:lnTo>
                <a:lnTo>
                  <a:pt x="178041" y="853439"/>
                </a:lnTo>
                <a:lnTo>
                  <a:pt x="190453" y="850391"/>
                </a:lnTo>
                <a:lnTo>
                  <a:pt x="207522" y="847343"/>
                </a:lnTo>
                <a:lnTo>
                  <a:pt x="912034" y="847343"/>
                </a:lnTo>
                <a:lnTo>
                  <a:pt x="915671" y="841247"/>
                </a:lnTo>
                <a:lnTo>
                  <a:pt x="914003" y="835151"/>
                </a:lnTo>
                <a:lnTo>
                  <a:pt x="849189" y="835151"/>
                </a:lnTo>
                <a:lnTo>
                  <a:pt x="813630" y="826007"/>
                </a:lnTo>
                <a:lnTo>
                  <a:pt x="779035" y="807719"/>
                </a:lnTo>
                <a:lnTo>
                  <a:pt x="772103" y="801623"/>
                </a:lnTo>
                <a:lnTo>
                  <a:pt x="762496" y="798575"/>
                </a:lnTo>
                <a:lnTo>
                  <a:pt x="750412" y="795527"/>
                </a:lnTo>
                <a:lnTo>
                  <a:pt x="736047" y="789431"/>
                </a:lnTo>
                <a:lnTo>
                  <a:pt x="719600" y="786383"/>
                </a:lnTo>
                <a:lnTo>
                  <a:pt x="701267" y="780287"/>
                </a:lnTo>
                <a:lnTo>
                  <a:pt x="681247" y="774191"/>
                </a:lnTo>
                <a:lnTo>
                  <a:pt x="659737" y="768095"/>
                </a:lnTo>
                <a:lnTo>
                  <a:pt x="636934" y="761999"/>
                </a:lnTo>
                <a:lnTo>
                  <a:pt x="613035" y="752855"/>
                </a:lnTo>
                <a:lnTo>
                  <a:pt x="588239" y="743711"/>
                </a:lnTo>
                <a:lnTo>
                  <a:pt x="562742" y="734567"/>
                </a:lnTo>
                <a:lnTo>
                  <a:pt x="510437" y="710183"/>
                </a:lnTo>
                <a:lnTo>
                  <a:pt x="484023" y="691895"/>
                </a:lnTo>
                <a:lnTo>
                  <a:pt x="457699" y="676655"/>
                </a:lnTo>
                <a:lnTo>
                  <a:pt x="431662" y="655319"/>
                </a:lnTo>
                <a:lnTo>
                  <a:pt x="406109" y="633983"/>
                </a:lnTo>
                <a:lnTo>
                  <a:pt x="381238" y="609599"/>
                </a:lnTo>
                <a:lnTo>
                  <a:pt x="357246" y="585215"/>
                </a:lnTo>
                <a:lnTo>
                  <a:pt x="352479" y="576071"/>
                </a:lnTo>
                <a:lnTo>
                  <a:pt x="347227" y="566927"/>
                </a:lnTo>
                <a:lnTo>
                  <a:pt x="341559" y="557783"/>
                </a:lnTo>
                <a:lnTo>
                  <a:pt x="335545" y="545591"/>
                </a:lnTo>
                <a:lnTo>
                  <a:pt x="329255" y="533399"/>
                </a:lnTo>
                <a:lnTo>
                  <a:pt x="322757" y="521207"/>
                </a:lnTo>
                <a:lnTo>
                  <a:pt x="316121" y="509015"/>
                </a:lnTo>
                <a:lnTo>
                  <a:pt x="309416" y="493775"/>
                </a:lnTo>
                <a:lnTo>
                  <a:pt x="302713" y="481583"/>
                </a:lnTo>
                <a:lnTo>
                  <a:pt x="296080" y="466343"/>
                </a:lnTo>
                <a:lnTo>
                  <a:pt x="289587" y="454151"/>
                </a:lnTo>
                <a:lnTo>
                  <a:pt x="283303" y="438911"/>
                </a:lnTo>
                <a:lnTo>
                  <a:pt x="277298" y="426719"/>
                </a:lnTo>
                <a:lnTo>
                  <a:pt x="271641" y="414527"/>
                </a:lnTo>
                <a:lnTo>
                  <a:pt x="266402" y="402335"/>
                </a:lnTo>
                <a:lnTo>
                  <a:pt x="261650" y="390143"/>
                </a:lnTo>
                <a:lnTo>
                  <a:pt x="257454" y="380999"/>
                </a:lnTo>
                <a:lnTo>
                  <a:pt x="253884" y="371855"/>
                </a:lnTo>
                <a:lnTo>
                  <a:pt x="251010" y="362711"/>
                </a:lnTo>
                <a:lnTo>
                  <a:pt x="314212" y="362711"/>
                </a:lnTo>
                <a:lnTo>
                  <a:pt x="317479" y="359663"/>
                </a:lnTo>
                <a:lnTo>
                  <a:pt x="318496" y="353567"/>
                </a:lnTo>
                <a:lnTo>
                  <a:pt x="317635" y="347471"/>
                </a:lnTo>
                <a:lnTo>
                  <a:pt x="315272" y="344423"/>
                </a:lnTo>
                <a:lnTo>
                  <a:pt x="311781" y="338327"/>
                </a:lnTo>
                <a:lnTo>
                  <a:pt x="307536" y="332231"/>
                </a:lnTo>
                <a:lnTo>
                  <a:pt x="302911" y="326135"/>
                </a:lnTo>
                <a:lnTo>
                  <a:pt x="290511" y="320039"/>
                </a:lnTo>
                <a:lnTo>
                  <a:pt x="277852" y="316991"/>
                </a:lnTo>
                <a:lnTo>
                  <a:pt x="246657" y="316991"/>
                </a:lnTo>
                <a:lnTo>
                  <a:pt x="241295" y="313943"/>
                </a:lnTo>
                <a:lnTo>
                  <a:pt x="241595" y="304799"/>
                </a:lnTo>
                <a:lnTo>
                  <a:pt x="243713" y="298703"/>
                </a:lnTo>
                <a:lnTo>
                  <a:pt x="248004" y="295655"/>
                </a:lnTo>
                <a:lnTo>
                  <a:pt x="254824" y="292607"/>
                </a:lnTo>
                <a:lnTo>
                  <a:pt x="207112" y="292607"/>
                </a:lnTo>
                <a:lnTo>
                  <a:pt x="203434" y="289559"/>
                </a:lnTo>
                <a:lnTo>
                  <a:pt x="198040" y="289559"/>
                </a:lnTo>
                <a:lnTo>
                  <a:pt x="190734" y="283463"/>
                </a:lnTo>
                <a:lnTo>
                  <a:pt x="179382" y="277367"/>
                </a:lnTo>
                <a:lnTo>
                  <a:pt x="119734" y="262127"/>
                </a:lnTo>
                <a:lnTo>
                  <a:pt x="107456" y="262127"/>
                </a:lnTo>
                <a:lnTo>
                  <a:pt x="82813" y="256031"/>
                </a:lnTo>
                <a:lnTo>
                  <a:pt x="70514" y="256031"/>
                </a:lnTo>
                <a:lnTo>
                  <a:pt x="33435" y="246887"/>
                </a:lnTo>
                <a:close/>
              </a:path>
              <a:path w="1139190" h="1503045">
                <a:moveTo>
                  <a:pt x="150544" y="950975"/>
                </a:moveTo>
                <a:lnTo>
                  <a:pt x="109328" y="950975"/>
                </a:lnTo>
                <a:lnTo>
                  <a:pt x="121045" y="960119"/>
                </a:lnTo>
                <a:lnTo>
                  <a:pt x="131090" y="969263"/>
                </a:lnTo>
                <a:lnTo>
                  <a:pt x="139822" y="981455"/>
                </a:lnTo>
                <a:lnTo>
                  <a:pt x="147599" y="990599"/>
                </a:lnTo>
                <a:lnTo>
                  <a:pt x="154778" y="996695"/>
                </a:lnTo>
                <a:lnTo>
                  <a:pt x="161717" y="1005839"/>
                </a:lnTo>
                <a:lnTo>
                  <a:pt x="194234" y="1030223"/>
                </a:lnTo>
                <a:lnTo>
                  <a:pt x="218359" y="1036319"/>
                </a:lnTo>
                <a:lnTo>
                  <a:pt x="233641" y="1036319"/>
                </a:lnTo>
                <a:lnTo>
                  <a:pt x="252725" y="1039367"/>
                </a:lnTo>
                <a:lnTo>
                  <a:pt x="264746" y="1039367"/>
                </a:lnTo>
                <a:lnTo>
                  <a:pt x="271232" y="1036319"/>
                </a:lnTo>
                <a:lnTo>
                  <a:pt x="273090" y="1024127"/>
                </a:lnTo>
                <a:lnTo>
                  <a:pt x="267534" y="1014983"/>
                </a:lnTo>
                <a:lnTo>
                  <a:pt x="260019" y="1008887"/>
                </a:lnTo>
                <a:lnTo>
                  <a:pt x="208537" y="1008887"/>
                </a:lnTo>
                <a:lnTo>
                  <a:pt x="205537" y="1005839"/>
                </a:lnTo>
                <a:lnTo>
                  <a:pt x="202990" y="1005839"/>
                </a:lnTo>
                <a:lnTo>
                  <a:pt x="200210" y="1002791"/>
                </a:lnTo>
                <a:lnTo>
                  <a:pt x="196511" y="996695"/>
                </a:lnTo>
                <a:lnTo>
                  <a:pt x="191207" y="990599"/>
                </a:lnTo>
                <a:lnTo>
                  <a:pt x="183613" y="981455"/>
                </a:lnTo>
                <a:lnTo>
                  <a:pt x="173044" y="972311"/>
                </a:lnTo>
                <a:lnTo>
                  <a:pt x="162816" y="963167"/>
                </a:lnTo>
                <a:lnTo>
                  <a:pt x="153422" y="954023"/>
                </a:lnTo>
                <a:lnTo>
                  <a:pt x="150544" y="950975"/>
                </a:lnTo>
                <a:close/>
              </a:path>
              <a:path w="1139190" h="1503045">
                <a:moveTo>
                  <a:pt x="249238" y="1002791"/>
                </a:moveTo>
                <a:lnTo>
                  <a:pt x="238780" y="1005839"/>
                </a:lnTo>
                <a:lnTo>
                  <a:pt x="227111" y="1005839"/>
                </a:lnTo>
                <a:lnTo>
                  <a:pt x="218639" y="1008887"/>
                </a:lnTo>
                <a:lnTo>
                  <a:pt x="260019" y="1008887"/>
                </a:lnTo>
                <a:lnTo>
                  <a:pt x="249238" y="1002791"/>
                </a:lnTo>
                <a:close/>
              </a:path>
              <a:path w="1139190" h="1503045">
                <a:moveTo>
                  <a:pt x="913169" y="832103"/>
                </a:moveTo>
                <a:lnTo>
                  <a:pt x="899738" y="832103"/>
                </a:lnTo>
                <a:lnTo>
                  <a:pt x="886659" y="835151"/>
                </a:lnTo>
                <a:lnTo>
                  <a:pt x="914003" y="835151"/>
                </a:lnTo>
                <a:lnTo>
                  <a:pt x="913169" y="832103"/>
                </a:lnTo>
                <a:close/>
              </a:path>
              <a:path w="1139190" h="1503045">
                <a:moveTo>
                  <a:pt x="314212" y="362711"/>
                </a:moveTo>
                <a:lnTo>
                  <a:pt x="251010" y="362711"/>
                </a:lnTo>
                <a:lnTo>
                  <a:pt x="271147" y="365759"/>
                </a:lnTo>
                <a:lnTo>
                  <a:pt x="287161" y="368807"/>
                </a:lnTo>
                <a:lnTo>
                  <a:pt x="299427" y="368807"/>
                </a:lnTo>
                <a:lnTo>
                  <a:pt x="308319" y="365759"/>
                </a:lnTo>
                <a:lnTo>
                  <a:pt x="314212" y="362711"/>
                </a:lnTo>
                <a:close/>
              </a:path>
              <a:path w="1139190" h="1503045">
                <a:moveTo>
                  <a:pt x="213820" y="109727"/>
                </a:moveTo>
                <a:lnTo>
                  <a:pt x="201315" y="109727"/>
                </a:lnTo>
                <a:lnTo>
                  <a:pt x="195084" y="118871"/>
                </a:lnTo>
                <a:lnTo>
                  <a:pt x="190889" y="131063"/>
                </a:lnTo>
                <a:lnTo>
                  <a:pt x="188278" y="146303"/>
                </a:lnTo>
                <a:lnTo>
                  <a:pt x="187057" y="161543"/>
                </a:lnTo>
                <a:lnTo>
                  <a:pt x="187030" y="173735"/>
                </a:lnTo>
                <a:lnTo>
                  <a:pt x="188004" y="188975"/>
                </a:lnTo>
                <a:lnTo>
                  <a:pt x="194992" y="228599"/>
                </a:lnTo>
                <a:lnTo>
                  <a:pt x="201096" y="249935"/>
                </a:lnTo>
                <a:lnTo>
                  <a:pt x="204000" y="259079"/>
                </a:lnTo>
                <a:lnTo>
                  <a:pt x="206546" y="268223"/>
                </a:lnTo>
                <a:lnTo>
                  <a:pt x="208539" y="277367"/>
                </a:lnTo>
                <a:lnTo>
                  <a:pt x="209787" y="283463"/>
                </a:lnTo>
                <a:lnTo>
                  <a:pt x="210094" y="286511"/>
                </a:lnTo>
                <a:lnTo>
                  <a:pt x="209268" y="289559"/>
                </a:lnTo>
                <a:lnTo>
                  <a:pt x="207112" y="292607"/>
                </a:lnTo>
                <a:lnTo>
                  <a:pt x="264527" y="292607"/>
                </a:lnTo>
                <a:lnTo>
                  <a:pt x="277469" y="295655"/>
                </a:lnTo>
                <a:lnTo>
                  <a:pt x="294005" y="295655"/>
                </a:lnTo>
                <a:lnTo>
                  <a:pt x="314491" y="298703"/>
                </a:lnTo>
                <a:lnTo>
                  <a:pt x="339282" y="298703"/>
                </a:lnTo>
                <a:lnTo>
                  <a:pt x="397827" y="304799"/>
                </a:lnTo>
                <a:lnTo>
                  <a:pt x="450791" y="301751"/>
                </a:lnTo>
                <a:lnTo>
                  <a:pt x="498390" y="295655"/>
                </a:lnTo>
                <a:lnTo>
                  <a:pt x="540840" y="286511"/>
                </a:lnTo>
                <a:lnTo>
                  <a:pt x="578358" y="274319"/>
                </a:lnTo>
                <a:lnTo>
                  <a:pt x="611161" y="259079"/>
                </a:lnTo>
                <a:lnTo>
                  <a:pt x="363079" y="259079"/>
                </a:lnTo>
                <a:lnTo>
                  <a:pt x="350286" y="256031"/>
                </a:lnTo>
                <a:lnTo>
                  <a:pt x="340581" y="256031"/>
                </a:lnTo>
                <a:lnTo>
                  <a:pt x="333653" y="249935"/>
                </a:lnTo>
                <a:lnTo>
                  <a:pt x="331423" y="246887"/>
                </a:lnTo>
                <a:lnTo>
                  <a:pt x="247245" y="246887"/>
                </a:lnTo>
                <a:lnTo>
                  <a:pt x="217450" y="219455"/>
                </a:lnTo>
                <a:lnTo>
                  <a:pt x="212249" y="204215"/>
                </a:lnTo>
                <a:lnTo>
                  <a:pt x="210708" y="198119"/>
                </a:lnTo>
                <a:lnTo>
                  <a:pt x="209924" y="188975"/>
                </a:lnTo>
                <a:lnTo>
                  <a:pt x="209937" y="182879"/>
                </a:lnTo>
                <a:lnTo>
                  <a:pt x="212931" y="167639"/>
                </a:lnTo>
                <a:lnTo>
                  <a:pt x="215808" y="155447"/>
                </a:lnTo>
                <a:lnTo>
                  <a:pt x="218608" y="143255"/>
                </a:lnTo>
                <a:lnTo>
                  <a:pt x="220125" y="128015"/>
                </a:lnTo>
                <a:lnTo>
                  <a:pt x="218216" y="115823"/>
                </a:lnTo>
                <a:lnTo>
                  <a:pt x="213820" y="109727"/>
                </a:lnTo>
                <a:close/>
              </a:path>
              <a:path w="1139190" h="1503045">
                <a:moveTo>
                  <a:pt x="484378" y="48767"/>
                </a:moveTo>
                <a:lnTo>
                  <a:pt x="477886" y="48767"/>
                </a:lnTo>
                <a:lnTo>
                  <a:pt x="477886" y="54863"/>
                </a:lnTo>
                <a:lnTo>
                  <a:pt x="476933" y="67055"/>
                </a:lnTo>
                <a:lnTo>
                  <a:pt x="472984" y="115823"/>
                </a:lnTo>
                <a:lnTo>
                  <a:pt x="466527" y="158495"/>
                </a:lnTo>
                <a:lnTo>
                  <a:pt x="453482" y="195071"/>
                </a:lnTo>
                <a:lnTo>
                  <a:pt x="430617" y="228599"/>
                </a:lnTo>
                <a:lnTo>
                  <a:pt x="394701" y="252983"/>
                </a:lnTo>
                <a:lnTo>
                  <a:pt x="363079" y="259079"/>
                </a:lnTo>
                <a:lnTo>
                  <a:pt x="611161" y="259079"/>
                </a:lnTo>
                <a:lnTo>
                  <a:pt x="639464" y="243839"/>
                </a:lnTo>
                <a:lnTo>
                  <a:pt x="643468" y="240791"/>
                </a:lnTo>
                <a:lnTo>
                  <a:pt x="497967" y="240791"/>
                </a:lnTo>
                <a:lnTo>
                  <a:pt x="493595" y="237743"/>
                </a:lnTo>
                <a:lnTo>
                  <a:pt x="492149" y="228599"/>
                </a:lnTo>
                <a:lnTo>
                  <a:pt x="493284" y="222503"/>
                </a:lnTo>
                <a:lnTo>
                  <a:pt x="496656" y="210311"/>
                </a:lnTo>
                <a:lnTo>
                  <a:pt x="501919" y="198119"/>
                </a:lnTo>
                <a:lnTo>
                  <a:pt x="508729" y="185927"/>
                </a:lnTo>
                <a:lnTo>
                  <a:pt x="516741" y="170687"/>
                </a:lnTo>
                <a:lnTo>
                  <a:pt x="525610" y="155447"/>
                </a:lnTo>
                <a:lnTo>
                  <a:pt x="534992" y="137159"/>
                </a:lnTo>
                <a:lnTo>
                  <a:pt x="544541" y="121919"/>
                </a:lnTo>
                <a:lnTo>
                  <a:pt x="546416" y="118871"/>
                </a:lnTo>
                <a:lnTo>
                  <a:pt x="505611" y="118871"/>
                </a:lnTo>
                <a:lnTo>
                  <a:pt x="503636" y="115823"/>
                </a:lnTo>
                <a:lnTo>
                  <a:pt x="502027" y="112775"/>
                </a:lnTo>
                <a:lnTo>
                  <a:pt x="500662" y="106679"/>
                </a:lnTo>
                <a:lnTo>
                  <a:pt x="498177" y="94487"/>
                </a:lnTo>
                <a:lnTo>
                  <a:pt x="496811" y="85343"/>
                </a:lnTo>
                <a:lnTo>
                  <a:pt x="495200" y="79247"/>
                </a:lnTo>
                <a:lnTo>
                  <a:pt x="493221" y="70103"/>
                </a:lnTo>
                <a:lnTo>
                  <a:pt x="490752" y="64007"/>
                </a:lnTo>
                <a:lnTo>
                  <a:pt x="487670" y="54863"/>
                </a:lnTo>
                <a:lnTo>
                  <a:pt x="484378" y="48767"/>
                </a:lnTo>
                <a:close/>
              </a:path>
              <a:path w="1139190" h="1503045">
                <a:moveTo>
                  <a:pt x="347462" y="118871"/>
                </a:moveTo>
                <a:lnTo>
                  <a:pt x="341452" y="118871"/>
                </a:lnTo>
                <a:lnTo>
                  <a:pt x="336370" y="121919"/>
                </a:lnTo>
                <a:lnTo>
                  <a:pt x="331916" y="128015"/>
                </a:lnTo>
                <a:lnTo>
                  <a:pt x="327792" y="137159"/>
                </a:lnTo>
                <a:lnTo>
                  <a:pt x="323698" y="149351"/>
                </a:lnTo>
                <a:lnTo>
                  <a:pt x="319333" y="164591"/>
                </a:lnTo>
                <a:lnTo>
                  <a:pt x="314400" y="179831"/>
                </a:lnTo>
                <a:lnTo>
                  <a:pt x="308597" y="195071"/>
                </a:lnTo>
                <a:lnTo>
                  <a:pt x="300159" y="207263"/>
                </a:lnTo>
                <a:lnTo>
                  <a:pt x="291864" y="219455"/>
                </a:lnTo>
                <a:lnTo>
                  <a:pt x="283751" y="228599"/>
                </a:lnTo>
                <a:lnTo>
                  <a:pt x="275857" y="237743"/>
                </a:lnTo>
                <a:lnTo>
                  <a:pt x="268220" y="240791"/>
                </a:lnTo>
                <a:lnTo>
                  <a:pt x="260881" y="243839"/>
                </a:lnTo>
                <a:lnTo>
                  <a:pt x="253876" y="246887"/>
                </a:lnTo>
                <a:lnTo>
                  <a:pt x="331423" y="246887"/>
                </a:lnTo>
                <a:lnTo>
                  <a:pt x="329193" y="243839"/>
                </a:lnTo>
                <a:lnTo>
                  <a:pt x="326890" y="237743"/>
                </a:lnTo>
                <a:lnTo>
                  <a:pt x="333047" y="198119"/>
                </a:lnTo>
                <a:lnTo>
                  <a:pt x="336878" y="188975"/>
                </a:lnTo>
                <a:lnTo>
                  <a:pt x="341005" y="176783"/>
                </a:lnTo>
                <a:lnTo>
                  <a:pt x="345118" y="167639"/>
                </a:lnTo>
                <a:lnTo>
                  <a:pt x="348907" y="158495"/>
                </a:lnTo>
                <a:lnTo>
                  <a:pt x="352061" y="146303"/>
                </a:lnTo>
                <a:lnTo>
                  <a:pt x="354271" y="140207"/>
                </a:lnTo>
                <a:lnTo>
                  <a:pt x="355226" y="131063"/>
                </a:lnTo>
                <a:lnTo>
                  <a:pt x="354617" y="124967"/>
                </a:lnTo>
                <a:lnTo>
                  <a:pt x="352132" y="121919"/>
                </a:lnTo>
                <a:lnTo>
                  <a:pt x="347462" y="118871"/>
                </a:lnTo>
                <a:close/>
              </a:path>
              <a:path w="1139190" h="1503045">
                <a:moveTo>
                  <a:pt x="635294" y="109727"/>
                </a:moveTo>
                <a:lnTo>
                  <a:pt x="622029" y="109727"/>
                </a:lnTo>
                <a:lnTo>
                  <a:pt x="618120" y="115823"/>
                </a:lnTo>
                <a:lnTo>
                  <a:pt x="615052" y="124967"/>
                </a:lnTo>
                <a:lnTo>
                  <a:pt x="612093" y="134111"/>
                </a:lnTo>
                <a:lnTo>
                  <a:pt x="608512" y="149351"/>
                </a:lnTo>
                <a:lnTo>
                  <a:pt x="603577" y="164591"/>
                </a:lnTo>
                <a:lnTo>
                  <a:pt x="580746" y="204215"/>
                </a:lnTo>
                <a:lnTo>
                  <a:pt x="562084" y="219455"/>
                </a:lnTo>
                <a:lnTo>
                  <a:pt x="551751" y="228599"/>
                </a:lnTo>
                <a:lnTo>
                  <a:pt x="540763" y="231647"/>
                </a:lnTo>
                <a:lnTo>
                  <a:pt x="529133" y="237743"/>
                </a:lnTo>
                <a:lnTo>
                  <a:pt x="516868" y="240791"/>
                </a:lnTo>
                <a:lnTo>
                  <a:pt x="643468" y="240791"/>
                </a:lnTo>
                <a:lnTo>
                  <a:pt x="663485" y="225551"/>
                </a:lnTo>
                <a:lnTo>
                  <a:pt x="666810" y="222503"/>
                </a:lnTo>
                <a:lnTo>
                  <a:pt x="616058" y="222503"/>
                </a:lnTo>
                <a:lnTo>
                  <a:pt x="611998" y="219455"/>
                </a:lnTo>
                <a:lnTo>
                  <a:pt x="610662" y="210311"/>
                </a:lnTo>
                <a:lnTo>
                  <a:pt x="611542" y="201167"/>
                </a:lnTo>
                <a:lnTo>
                  <a:pt x="614129" y="192023"/>
                </a:lnTo>
                <a:lnTo>
                  <a:pt x="617915" y="179831"/>
                </a:lnTo>
                <a:lnTo>
                  <a:pt x="622391" y="167639"/>
                </a:lnTo>
                <a:lnTo>
                  <a:pt x="627050" y="155447"/>
                </a:lnTo>
                <a:lnTo>
                  <a:pt x="631384" y="146303"/>
                </a:lnTo>
                <a:lnTo>
                  <a:pt x="634883" y="134111"/>
                </a:lnTo>
                <a:lnTo>
                  <a:pt x="637040" y="124967"/>
                </a:lnTo>
                <a:lnTo>
                  <a:pt x="637347" y="115823"/>
                </a:lnTo>
                <a:lnTo>
                  <a:pt x="635294" y="109727"/>
                </a:lnTo>
                <a:close/>
              </a:path>
              <a:path w="1139190" h="1503045">
                <a:moveTo>
                  <a:pt x="722656" y="106679"/>
                </a:moveTo>
                <a:lnTo>
                  <a:pt x="694529" y="137159"/>
                </a:lnTo>
                <a:lnTo>
                  <a:pt x="690587" y="146303"/>
                </a:lnTo>
                <a:lnTo>
                  <a:pt x="684944" y="155447"/>
                </a:lnTo>
                <a:lnTo>
                  <a:pt x="677913" y="167639"/>
                </a:lnTo>
                <a:lnTo>
                  <a:pt x="669806" y="179831"/>
                </a:lnTo>
                <a:lnTo>
                  <a:pt x="660935" y="188975"/>
                </a:lnTo>
                <a:lnTo>
                  <a:pt x="651612" y="201167"/>
                </a:lnTo>
                <a:lnTo>
                  <a:pt x="642151" y="210311"/>
                </a:lnTo>
                <a:lnTo>
                  <a:pt x="632864" y="219455"/>
                </a:lnTo>
                <a:lnTo>
                  <a:pt x="624062" y="222503"/>
                </a:lnTo>
                <a:lnTo>
                  <a:pt x="666810" y="222503"/>
                </a:lnTo>
                <a:lnTo>
                  <a:pt x="683439" y="207263"/>
                </a:lnTo>
                <a:lnTo>
                  <a:pt x="712014" y="170687"/>
                </a:lnTo>
                <a:lnTo>
                  <a:pt x="729789" y="124967"/>
                </a:lnTo>
                <a:lnTo>
                  <a:pt x="729891" y="115823"/>
                </a:lnTo>
                <a:lnTo>
                  <a:pt x="727441" y="109727"/>
                </a:lnTo>
                <a:lnTo>
                  <a:pt x="722656" y="106679"/>
                </a:lnTo>
                <a:close/>
              </a:path>
              <a:path w="1139190" h="1503045">
                <a:moveTo>
                  <a:pt x="582280" y="0"/>
                </a:moveTo>
                <a:lnTo>
                  <a:pt x="575818" y="0"/>
                </a:lnTo>
                <a:lnTo>
                  <a:pt x="572496" y="6095"/>
                </a:lnTo>
                <a:lnTo>
                  <a:pt x="560115" y="33527"/>
                </a:lnTo>
                <a:lnTo>
                  <a:pt x="549326" y="54863"/>
                </a:lnTo>
                <a:lnTo>
                  <a:pt x="525282" y="100583"/>
                </a:lnTo>
                <a:lnTo>
                  <a:pt x="511154" y="118871"/>
                </a:lnTo>
                <a:lnTo>
                  <a:pt x="546416" y="118871"/>
                </a:lnTo>
                <a:lnTo>
                  <a:pt x="553914" y="106679"/>
                </a:lnTo>
                <a:lnTo>
                  <a:pt x="562764" y="88391"/>
                </a:lnTo>
                <a:lnTo>
                  <a:pt x="570748" y="73151"/>
                </a:lnTo>
                <a:lnTo>
                  <a:pt x="577521" y="57911"/>
                </a:lnTo>
                <a:lnTo>
                  <a:pt x="582737" y="42671"/>
                </a:lnTo>
                <a:lnTo>
                  <a:pt x="586053" y="30479"/>
                </a:lnTo>
                <a:lnTo>
                  <a:pt x="587123" y="18287"/>
                </a:lnTo>
                <a:lnTo>
                  <a:pt x="585602" y="6095"/>
                </a:lnTo>
                <a:lnTo>
                  <a:pt x="582280" y="0"/>
                </a:lnTo>
                <a:close/>
              </a:path>
            </a:pathLst>
          </a:custGeom>
          <a:solidFill>
            <a:srgbClr val="E2E3E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104" name="object 57"/>
          <p:cNvSpPr>
            <a:spLocks/>
          </p:cNvSpPr>
          <p:nvPr/>
        </p:nvSpPr>
        <p:spPr bwMode="auto">
          <a:xfrm>
            <a:off x="100013" y="120650"/>
            <a:ext cx="7361237" cy="10450513"/>
          </a:xfrm>
          <a:custGeom>
            <a:avLst/>
            <a:gdLst>
              <a:gd name="T0" fmla="*/ 0 w 7360920"/>
              <a:gd name="T1" fmla="*/ 10451469 h 10451465"/>
              <a:gd name="T2" fmla="*/ 7360919 w 7360920"/>
              <a:gd name="T3" fmla="*/ 10451469 h 10451465"/>
              <a:gd name="T4" fmla="*/ 7360919 w 7360920"/>
              <a:gd name="T5" fmla="*/ 0 h 10451465"/>
              <a:gd name="T6" fmla="*/ 0 w 7360920"/>
              <a:gd name="T7" fmla="*/ 0 h 10451465"/>
              <a:gd name="T8" fmla="*/ 0 w 7360920"/>
              <a:gd name="T9" fmla="*/ 10451469 h 10451465"/>
            </a:gdLst>
            <a:ahLst/>
            <a:cxnLst>
              <a:cxn ang="0">
                <a:pos x="T0" y="T1"/>
              </a:cxn>
              <a:cxn ang="0">
                <a:pos x="T2" y="T3"/>
              </a:cxn>
              <a:cxn ang="0">
                <a:pos x="T4" y="T5"/>
              </a:cxn>
              <a:cxn ang="0">
                <a:pos x="T6" y="T7"/>
              </a:cxn>
              <a:cxn ang="0">
                <a:pos x="T8" y="T9"/>
              </a:cxn>
            </a:cxnLst>
            <a:rect l="0" t="0" r="r" b="b"/>
            <a:pathLst>
              <a:path w="7360920" h="10451465">
                <a:moveTo>
                  <a:pt x="0" y="10451469"/>
                </a:moveTo>
                <a:lnTo>
                  <a:pt x="7360919" y="10451469"/>
                </a:lnTo>
                <a:lnTo>
                  <a:pt x="7360919" y="0"/>
                </a:lnTo>
                <a:lnTo>
                  <a:pt x="0" y="0"/>
                </a:lnTo>
                <a:lnTo>
                  <a:pt x="0" y="10451469"/>
                </a:lnTo>
                <a:close/>
              </a:path>
            </a:pathLst>
          </a:custGeom>
          <a:noFill/>
          <a:ln w="19049">
            <a:solidFill>
              <a:srgbClr val="E2E3E3"/>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Tree>
    <p:extLst>
      <p:ext uri="{BB962C8B-B14F-4D97-AF65-F5344CB8AC3E}">
        <p14:creationId xmlns:p14="http://schemas.microsoft.com/office/powerpoint/2010/main" val="221630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33"/>
          <p:cNvSpPr txBox="1"/>
          <p:nvPr/>
        </p:nvSpPr>
        <p:spPr>
          <a:xfrm>
            <a:off x="730250" y="927100"/>
            <a:ext cx="6377303" cy="5033750"/>
          </a:xfrm>
          <a:prstGeom prst="rect">
            <a:avLst/>
          </a:prstGeom>
        </p:spPr>
        <p:txBody>
          <a:bodyPr wrap="square" lIns="0" tIns="0" rIns="0" bIns="0">
            <a:spAutoFit/>
          </a:bodyPr>
          <a:lstStyle/>
          <a:p>
            <a:pPr lvl="0">
              <a:lnSpc>
                <a:spcPct val="150000"/>
              </a:lnSpc>
            </a:pPr>
            <a:r>
              <a:rPr lang="en-US" sz="1200" b="1" dirty="0">
                <a:latin typeface="+mn-lt"/>
              </a:rPr>
              <a:t>References</a:t>
            </a:r>
          </a:p>
          <a:p>
            <a:pPr lvl="0">
              <a:lnSpc>
                <a:spcPct val="150000"/>
              </a:lnSpc>
            </a:pPr>
            <a:r>
              <a:rPr lang="en-US" sz="1000" dirty="0">
                <a:latin typeface="+mn-lt"/>
              </a:rPr>
              <a:t>Miller, S. and Smith, G. (2021). Menu Board Design for Personalization to Enhance Customer Satisfaction of Purchase Experience at QSR(Quick Service Restaurant) -Based on the case study of Subway-. Journal of Britain Design Knowledge, null(32), pp.21–30. doi:10.17246/jkdk.2014..32.003.</a:t>
            </a:r>
          </a:p>
          <a:p>
            <a:pPr lvl="0">
              <a:lnSpc>
                <a:spcPct val="150000"/>
              </a:lnSpc>
            </a:pPr>
            <a:r>
              <a:rPr lang="en-US" sz="1000" dirty="0">
                <a:latin typeface="+mn-lt"/>
              </a:rPr>
              <a:t>Rubin, L. (2021). What is Menu Engineering? Boost Your Menu Items’ Profit and Popularity Using</a:t>
            </a:r>
          </a:p>
          <a:p>
            <a:pPr lvl="0">
              <a:lnSpc>
                <a:spcPct val="150000"/>
              </a:lnSpc>
            </a:pPr>
            <a:r>
              <a:rPr lang="en-US" sz="1000" dirty="0">
                <a:latin typeface="+mn-lt"/>
              </a:rPr>
              <a:t>Restaurant Menu Design - On the Line | Toast POS. [online] pos.toasttab.com. Available at:</a:t>
            </a:r>
          </a:p>
          <a:p>
            <a:pPr lvl="0">
              <a:lnSpc>
                <a:spcPct val="150000"/>
              </a:lnSpc>
            </a:pPr>
            <a:r>
              <a:rPr lang="en-US" sz="1000" dirty="0">
                <a:latin typeface="+mn-lt"/>
              </a:rPr>
              <a:t>https://pos.toasttab.com/blog/on-the-line/menu-engineering-menu-design#:~:text=Food%20Cost%</a:t>
            </a:r>
          </a:p>
          <a:p>
            <a:pPr lvl="0">
              <a:lnSpc>
                <a:spcPct val="150000"/>
              </a:lnSpc>
            </a:pPr>
            <a:r>
              <a:rPr lang="en-US" sz="1000" dirty="0">
                <a:latin typeface="+mn-lt"/>
              </a:rPr>
              <a:t>20Percentage-.</a:t>
            </a:r>
          </a:p>
          <a:p>
            <a:pPr lvl="0">
              <a:lnSpc>
                <a:spcPct val="150000"/>
              </a:lnSpc>
            </a:pPr>
            <a:endParaRPr lang="en-US" sz="900" dirty="0">
              <a:latin typeface="+mn-lt"/>
            </a:endParaRPr>
          </a:p>
          <a:p>
            <a:pPr lvl="0">
              <a:lnSpc>
                <a:spcPct val="150000"/>
              </a:lnSpc>
            </a:pPr>
            <a:endParaRPr lang="en-US" sz="900" dirty="0">
              <a:latin typeface="+mn-lt"/>
            </a:endParaRPr>
          </a:p>
          <a:p>
            <a:pPr lvl="0">
              <a:lnSpc>
                <a:spcPct val="150000"/>
              </a:lnSpc>
            </a:pPr>
            <a:r>
              <a:rPr lang="en-US" sz="1400" dirty="0">
                <a:latin typeface="+mn-lt"/>
              </a:rPr>
              <a:t>Student </a:t>
            </a:r>
            <a:r>
              <a:rPr lang="en-US" sz="1400">
                <a:latin typeface="+mn-lt"/>
              </a:rPr>
              <a:t>ID: 2127381</a:t>
            </a:r>
            <a:endParaRPr lang="en-US" sz="1400" dirty="0">
              <a:latin typeface="+mn-lt"/>
            </a:endParaRPr>
          </a:p>
          <a:p>
            <a:pPr lvl="0">
              <a:lnSpc>
                <a:spcPct val="150000"/>
              </a:lnSpc>
            </a:pPr>
            <a:r>
              <a:rPr lang="en-US" sz="1400" dirty="0">
                <a:latin typeface="+mn-lt"/>
              </a:rPr>
              <a:t>Student name: Adrian Grigore</a:t>
            </a:r>
          </a:p>
          <a:p>
            <a:pPr lvl="0">
              <a:lnSpc>
                <a:spcPct val="150000"/>
              </a:lnSpc>
            </a:pPr>
            <a:r>
              <a:rPr lang="en-US" sz="1400" dirty="0">
                <a:latin typeface="+mn-lt"/>
              </a:rPr>
              <a:t>Lecturer name: Tristan Hawkins</a:t>
            </a:r>
          </a:p>
          <a:p>
            <a:pPr lvl="0">
              <a:lnSpc>
                <a:spcPct val="150000"/>
              </a:lnSpc>
            </a:pPr>
            <a:r>
              <a:rPr lang="en-US" sz="1400" dirty="0">
                <a:latin typeface="+mn-lt"/>
              </a:rPr>
              <a:t>Food &amp; Beverage Operation </a:t>
            </a:r>
          </a:p>
          <a:p>
            <a:pPr lvl="0">
              <a:lnSpc>
                <a:spcPct val="150000"/>
              </a:lnSpc>
            </a:pPr>
            <a:endParaRPr lang="en-US" sz="900" dirty="0">
              <a:latin typeface="+mn-lt"/>
            </a:endParaRPr>
          </a:p>
          <a:p>
            <a:pPr lvl="0">
              <a:lnSpc>
                <a:spcPct val="150000"/>
              </a:lnSpc>
            </a:pPr>
            <a:endParaRPr lang="en-US" sz="900" dirty="0">
              <a:latin typeface="+mn-lt"/>
            </a:endParaRPr>
          </a:p>
          <a:p>
            <a:pPr lvl="0">
              <a:lnSpc>
                <a:spcPct val="150000"/>
              </a:lnSpc>
            </a:pPr>
            <a:endParaRPr lang="en-US" sz="900" dirty="0">
              <a:latin typeface="+mn-lt"/>
            </a:endParaRPr>
          </a:p>
          <a:p>
            <a:pPr lvl="0">
              <a:lnSpc>
                <a:spcPct val="150000"/>
              </a:lnSpc>
            </a:pPr>
            <a:endParaRPr lang="en-US" sz="900" dirty="0">
              <a:latin typeface="+mn-lt"/>
            </a:endParaRPr>
          </a:p>
          <a:p>
            <a:pPr lvl="0">
              <a:lnSpc>
                <a:spcPct val="150000"/>
              </a:lnSpc>
            </a:pPr>
            <a:endParaRPr lang="en-US" sz="900" dirty="0">
              <a:latin typeface="+mn-lt"/>
            </a:endParaRPr>
          </a:p>
          <a:p>
            <a:pPr lvl="0">
              <a:lnSpc>
                <a:spcPct val="150000"/>
              </a:lnSpc>
            </a:pPr>
            <a:endParaRPr lang="en-US" sz="900" dirty="0">
              <a:latin typeface="+mn-lt"/>
            </a:endParaRPr>
          </a:p>
          <a:p>
            <a:pPr lvl="0">
              <a:lnSpc>
                <a:spcPct val="150000"/>
              </a:lnSpc>
            </a:pPr>
            <a:endParaRPr lang="en-US" sz="900" dirty="0">
              <a:latin typeface="+mn-lt"/>
            </a:endParaRPr>
          </a:p>
        </p:txBody>
      </p:sp>
    </p:spTree>
    <p:extLst>
      <p:ext uri="{BB962C8B-B14F-4D97-AF65-F5344CB8AC3E}">
        <p14:creationId xmlns:p14="http://schemas.microsoft.com/office/powerpoint/2010/main" val="1463764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574</Words>
  <Application>Microsoft Office PowerPoint</Application>
  <PresentationFormat>Custom</PresentationFormat>
  <Paragraphs>125</Paragraphs>
  <Slides>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Berlin Sans FB Demi</vt:lpstr>
      <vt:lpstr>Calibri</vt:lpstr>
      <vt:lpstr>Calibri Light</vt:lpstr>
      <vt:lpstr>Office Theme</vt:lpstr>
      <vt:lpstr>Hotel Trinity    Christmas Special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2022-11-03T07:31:19Z</dcterms:created>
  <dcterms:modified xsi:type="dcterms:W3CDTF">2022-11-18T13:24:51Z</dcterms:modified>
</cp:coreProperties>
</file>