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3" r:id="rId1"/>
  </p:sldMasterIdLst>
  <p:notesMasterIdLst>
    <p:notesMasterId r:id="rId19"/>
  </p:notesMasterIdLst>
  <p:sldIdLst>
    <p:sldId id="256" r:id="rId2"/>
    <p:sldId id="257" r:id="rId3"/>
    <p:sldId id="258" r:id="rId4"/>
    <p:sldId id="259" r:id="rId5"/>
    <p:sldId id="260" r:id="rId6"/>
    <p:sldId id="261" r:id="rId7"/>
    <p:sldId id="262" r:id="rId8"/>
    <p:sldId id="272" r:id="rId9"/>
    <p:sldId id="273" r:id="rId10"/>
    <p:sldId id="263" r:id="rId11"/>
    <p:sldId id="274" r:id="rId12"/>
    <p:sldId id="266" r:id="rId13"/>
    <p:sldId id="269" r:id="rId14"/>
    <p:sldId id="268" r:id="rId15"/>
    <p:sldId id="275" r:id="rId16"/>
    <p:sldId id="270" r:id="rId17"/>
    <p:sldId id="271"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5B5964A-CD85-4B20-8E95-38AE81099212}" v="82" dt="2022-01-14T23:48:44.00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659" autoAdjust="0"/>
    <p:restoredTop sz="94660"/>
  </p:normalViewPr>
  <p:slideViewPr>
    <p:cSldViewPr snapToGrid="0">
      <p:cViewPr varScale="1">
        <p:scale>
          <a:sx n="64" d="100"/>
          <a:sy n="64" d="100"/>
        </p:scale>
        <p:origin x="648"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dith Churcher" userId="5a6ad0cae46ce30d" providerId="LiveId" clId="{45B5964A-CD85-4B20-8E95-38AE81099212}"/>
    <pc:docChg chg="undo redo custSel addSld delSld modSld">
      <pc:chgData name="Judith Churcher" userId="5a6ad0cae46ce30d" providerId="LiveId" clId="{45B5964A-CD85-4B20-8E95-38AE81099212}" dt="2022-01-14T23:50:07.105" v="5419" actId="313"/>
      <pc:docMkLst>
        <pc:docMk/>
      </pc:docMkLst>
      <pc:sldChg chg="addSp delSp modSp modTransition modAnim">
        <pc:chgData name="Judith Churcher" userId="5a6ad0cae46ce30d" providerId="LiveId" clId="{45B5964A-CD85-4B20-8E95-38AE81099212}" dt="2022-01-14T23:06:53.399" v="5365"/>
        <pc:sldMkLst>
          <pc:docMk/>
          <pc:sldMk cId="2092598806" sldId="256"/>
        </pc:sldMkLst>
        <pc:picChg chg="add del mod">
          <ac:chgData name="Judith Churcher" userId="5a6ad0cae46ce30d" providerId="LiveId" clId="{45B5964A-CD85-4B20-8E95-38AE81099212}" dt="2022-01-14T23:05:45.060" v="5358"/>
          <ac:picMkLst>
            <pc:docMk/>
            <pc:sldMk cId="2092598806" sldId="256"/>
            <ac:picMk id="3" creationId="{C112423B-184D-4437-8393-5E09BBCF4E88}"/>
          </ac:picMkLst>
        </pc:picChg>
        <pc:picChg chg="add del mod">
          <ac:chgData name="Judith Churcher" userId="5a6ad0cae46ce30d" providerId="LiveId" clId="{45B5964A-CD85-4B20-8E95-38AE81099212}" dt="2022-01-14T23:06:04.584" v="5360"/>
          <ac:picMkLst>
            <pc:docMk/>
            <pc:sldMk cId="2092598806" sldId="256"/>
            <ac:picMk id="4" creationId="{063B09EE-13A1-49A4-B20D-97922E77C051}"/>
          </ac:picMkLst>
        </pc:picChg>
        <pc:picChg chg="add del mod">
          <ac:chgData name="Judith Churcher" userId="5a6ad0cae46ce30d" providerId="LiveId" clId="{45B5964A-CD85-4B20-8E95-38AE81099212}" dt="2022-01-14T23:06:21.279" v="5362"/>
          <ac:picMkLst>
            <pc:docMk/>
            <pc:sldMk cId="2092598806" sldId="256"/>
            <ac:picMk id="5" creationId="{F56C344F-84EE-4125-B79E-53104712346A}"/>
          </ac:picMkLst>
        </pc:picChg>
        <pc:picChg chg="add del mod">
          <ac:chgData name="Judith Churcher" userId="5a6ad0cae46ce30d" providerId="LiveId" clId="{45B5964A-CD85-4B20-8E95-38AE81099212}" dt="2022-01-14T23:06:34.081" v="5364"/>
          <ac:picMkLst>
            <pc:docMk/>
            <pc:sldMk cId="2092598806" sldId="256"/>
            <ac:picMk id="6" creationId="{6145FB95-463E-49A4-8844-55CC6A63E0BC}"/>
          </ac:picMkLst>
        </pc:picChg>
        <pc:picChg chg="add mod">
          <ac:chgData name="Judith Churcher" userId="5a6ad0cae46ce30d" providerId="LiveId" clId="{45B5964A-CD85-4B20-8E95-38AE81099212}" dt="2022-01-14T23:06:53.399" v="5365"/>
          <ac:picMkLst>
            <pc:docMk/>
            <pc:sldMk cId="2092598806" sldId="256"/>
            <ac:picMk id="7" creationId="{0C198CC3-AE9C-4ECD-84FE-38E68F69A288}"/>
          </ac:picMkLst>
        </pc:picChg>
      </pc:sldChg>
      <pc:sldChg chg="addSp delSp modSp modTransition modAnim">
        <pc:chgData name="Judith Churcher" userId="5a6ad0cae46ce30d" providerId="LiveId" clId="{45B5964A-CD85-4B20-8E95-38AE81099212}" dt="2022-01-14T23:07:10.864" v="5366"/>
        <pc:sldMkLst>
          <pc:docMk/>
          <pc:sldMk cId="2726447766" sldId="257"/>
        </pc:sldMkLst>
        <pc:picChg chg="add del mod">
          <ac:chgData name="Judith Churcher" userId="5a6ad0cae46ce30d" providerId="LiveId" clId="{45B5964A-CD85-4B20-8E95-38AE81099212}" dt="2022-01-14T23:05:45.060" v="5358"/>
          <ac:picMkLst>
            <pc:docMk/>
            <pc:sldMk cId="2726447766" sldId="257"/>
            <ac:picMk id="3" creationId="{419321B9-60FE-4F21-AE10-32B200631DFC}"/>
          </ac:picMkLst>
        </pc:picChg>
        <pc:picChg chg="add mod">
          <ac:chgData name="Judith Churcher" userId="5a6ad0cae46ce30d" providerId="LiveId" clId="{45B5964A-CD85-4B20-8E95-38AE81099212}" dt="2022-01-14T23:07:10.864" v="5366"/>
          <ac:picMkLst>
            <pc:docMk/>
            <pc:sldMk cId="2726447766" sldId="257"/>
            <ac:picMk id="4" creationId="{6A5B28E4-08F8-4ED3-9A64-77EB911741C2}"/>
          </ac:picMkLst>
        </pc:picChg>
      </pc:sldChg>
      <pc:sldChg chg="addSp delSp modSp mod modTransition">
        <pc:chgData name="Judith Churcher" userId="5a6ad0cae46ce30d" providerId="LiveId" clId="{45B5964A-CD85-4B20-8E95-38AE81099212}" dt="2022-01-14T23:07:32.444" v="5367"/>
        <pc:sldMkLst>
          <pc:docMk/>
          <pc:sldMk cId="701640976" sldId="258"/>
        </pc:sldMkLst>
        <pc:spChg chg="add del">
          <ac:chgData name="Judith Churcher" userId="5a6ad0cae46ce30d" providerId="LiveId" clId="{45B5964A-CD85-4B20-8E95-38AE81099212}" dt="2022-01-14T21:58:25.258" v="5119" actId="478"/>
          <ac:spMkLst>
            <pc:docMk/>
            <pc:sldMk cId="701640976" sldId="258"/>
            <ac:spMk id="3" creationId="{DB132D94-6B59-499C-AF16-B65369883207}"/>
          </ac:spMkLst>
        </pc:spChg>
        <pc:spChg chg="add del mod">
          <ac:chgData name="Judith Churcher" userId="5a6ad0cae46ce30d" providerId="LiveId" clId="{45B5964A-CD85-4B20-8E95-38AE81099212}" dt="2022-01-14T21:59:54.433" v="5145" actId="478"/>
          <ac:spMkLst>
            <pc:docMk/>
            <pc:sldMk cId="701640976" sldId="258"/>
            <ac:spMk id="4" creationId="{8A5FD66D-CC06-4F2B-AC41-44F90C5480C4}"/>
          </ac:spMkLst>
        </pc:spChg>
        <pc:spChg chg="del">
          <ac:chgData name="Judith Churcher" userId="5a6ad0cae46ce30d" providerId="LiveId" clId="{45B5964A-CD85-4B20-8E95-38AE81099212}" dt="2022-01-13T19:13:40.943" v="78" actId="478"/>
          <ac:spMkLst>
            <pc:docMk/>
            <pc:sldMk cId="701640976" sldId="258"/>
            <ac:spMk id="4" creationId="{EF9047A5-9D2A-4931-9B1C-4603518075D7}"/>
          </ac:spMkLst>
        </pc:spChg>
        <pc:spChg chg="add mod">
          <ac:chgData name="Judith Churcher" userId="5a6ad0cae46ce30d" providerId="LiveId" clId="{45B5964A-CD85-4B20-8E95-38AE81099212}" dt="2022-01-14T22:00:18.975" v="5158" actId="1037"/>
          <ac:spMkLst>
            <pc:docMk/>
            <pc:sldMk cId="701640976" sldId="258"/>
            <ac:spMk id="5" creationId="{88E20FA5-0387-41B3-B196-9F90DDA1D6CF}"/>
          </ac:spMkLst>
        </pc:spChg>
        <pc:spChg chg="add del mod">
          <ac:chgData name="Judith Churcher" userId="5a6ad0cae46ce30d" providerId="LiveId" clId="{45B5964A-CD85-4B20-8E95-38AE81099212}" dt="2022-01-14T21:59:59.605" v="5146" actId="478"/>
          <ac:spMkLst>
            <pc:docMk/>
            <pc:sldMk cId="701640976" sldId="258"/>
            <ac:spMk id="6" creationId="{FD525793-48CA-45C1-8918-68A1AA38A284}"/>
          </ac:spMkLst>
        </pc:spChg>
        <pc:spChg chg="add del mod">
          <ac:chgData name="Judith Churcher" userId="5a6ad0cae46ce30d" providerId="LiveId" clId="{45B5964A-CD85-4B20-8E95-38AE81099212}" dt="2022-01-14T22:00:01.204" v="5147" actId="478"/>
          <ac:spMkLst>
            <pc:docMk/>
            <pc:sldMk cId="701640976" sldId="258"/>
            <ac:spMk id="7" creationId="{C1FF870E-2426-4BE4-B72C-001515AE6D01}"/>
          </ac:spMkLst>
        </pc:spChg>
        <pc:spChg chg="add mod">
          <ac:chgData name="Judith Churcher" userId="5a6ad0cae46ce30d" providerId="LiveId" clId="{45B5964A-CD85-4B20-8E95-38AE81099212}" dt="2022-01-14T22:00:24.812" v="5178" actId="1076"/>
          <ac:spMkLst>
            <pc:docMk/>
            <pc:sldMk cId="701640976" sldId="258"/>
            <ac:spMk id="9" creationId="{F4F63787-35B0-44DD-92CC-D4E373CFF2C0}"/>
          </ac:spMkLst>
        </pc:spChg>
        <pc:spChg chg="add mod">
          <ac:chgData name="Judith Churcher" userId="5a6ad0cae46ce30d" providerId="LiveId" clId="{45B5964A-CD85-4B20-8E95-38AE81099212}" dt="2022-01-14T22:00:33.974" v="5202" actId="1038"/>
          <ac:spMkLst>
            <pc:docMk/>
            <pc:sldMk cId="701640976" sldId="258"/>
            <ac:spMk id="10" creationId="{BBE07D09-6E16-41BB-8FD1-11698630E5B3}"/>
          </ac:spMkLst>
        </pc:spChg>
        <pc:spChg chg="add mod">
          <ac:chgData name="Judith Churcher" userId="5a6ad0cae46ce30d" providerId="LiveId" clId="{45B5964A-CD85-4B20-8E95-38AE81099212}" dt="2022-01-14T22:01:07.886" v="5232" actId="313"/>
          <ac:spMkLst>
            <pc:docMk/>
            <pc:sldMk cId="701640976" sldId="258"/>
            <ac:spMk id="11" creationId="{D856F819-FA28-4298-94B9-90435D6E4A5F}"/>
          </ac:spMkLst>
        </pc:spChg>
        <pc:spChg chg="add mod">
          <ac:chgData name="Judith Churcher" userId="5a6ad0cae46ce30d" providerId="LiveId" clId="{45B5964A-CD85-4B20-8E95-38AE81099212}" dt="2022-01-14T22:01:47.064" v="5294" actId="1076"/>
          <ac:spMkLst>
            <pc:docMk/>
            <pc:sldMk cId="701640976" sldId="258"/>
            <ac:spMk id="12" creationId="{7AAC5211-729A-4AE6-BB54-2EFFE431E787}"/>
          </ac:spMkLst>
        </pc:spChg>
        <pc:spChg chg="add mod">
          <ac:chgData name="Judith Churcher" userId="5a6ad0cae46ce30d" providerId="LiveId" clId="{45B5964A-CD85-4B20-8E95-38AE81099212}" dt="2022-01-14T22:02:01.241" v="5316" actId="20577"/>
          <ac:spMkLst>
            <pc:docMk/>
            <pc:sldMk cId="701640976" sldId="258"/>
            <ac:spMk id="13" creationId="{64BD371F-840A-4923-B8BC-0CC94459687D}"/>
          </ac:spMkLst>
        </pc:spChg>
        <pc:spChg chg="add mod">
          <ac:chgData name="Judith Churcher" userId="5a6ad0cae46ce30d" providerId="LiveId" clId="{45B5964A-CD85-4B20-8E95-38AE81099212}" dt="2022-01-14T22:02:24.806" v="5356" actId="255"/>
          <ac:spMkLst>
            <pc:docMk/>
            <pc:sldMk cId="701640976" sldId="258"/>
            <ac:spMk id="14" creationId="{9607A591-6DBA-42A1-ADD0-0EAF8D8DEE85}"/>
          </ac:spMkLst>
        </pc:spChg>
        <pc:picChg chg="add mod">
          <ac:chgData name="Judith Churcher" userId="5a6ad0cae46ce30d" providerId="LiveId" clId="{45B5964A-CD85-4B20-8E95-38AE81099212}" dt="2022-01-14T22:00:31.058" v="5196" actId="1037"/>
          <ac:picMkLst>
            <pc:docMk/>
            <pc:sldMk cId="701640976" sldId="258"/>
            <ac:picMk id="8" creationId="{C5B7FCA7-3C8B-4A11-A005-8D9764F6C6BD}"/>
          </ac:picMkLst>
        </pc:picChg>
        <pc:picChg chg="add mod">
          <ac:chgData name="Judith Churcher" userId="5a6ad0cae46ce30d" providerId="LiveId" clId="{45B5964A-CD85-4B20-8E95-38AE81099212}" dt="2022-01-14T23:07:32.444" v="5367"/>
          <ac:picMkLst>
            <pc:docMk/>
            <pc:sldMk cId="701640976" sldId="258"/>
            <ac:picMk id="15" creationId="{B5AE54D4-1998-4B58-9F30-61AE1C7D98AD}"/>
          </ac:picMkLst>
        </pc:picChg>
      </pc:sldChg>
      <pc:sldChg chg="addSp delSp modSp mod modTransition modAnim">
        <pc:chgData name="Judith Churcher" userId="5a6ad0cae46ce30d" providerId="LiveId" clId="{45B5964A-CD85-4B20-8E95-38AE81099212}" dt="2022-01-14T23:11:53.818" v="5374"/>
        <pc:sldMkLst>
          <pc:docMk/>
          <pc:sldMk cId="4114042869" sldId="259"/>
        </pc:sldMkLst>
        <pc:spChg chg="mod">
          <ac:chgData name="Judith Churcher" userId="5a6ad0cae46ce30d" providerId="LiveId" clId="{45B5964A-CD85-4B20-8E95-38AE81099212}" dt="2022-01-10T15:01:19.764" v="25" actId="20577"/>
          <ac:spMkLst>
            <pc:docMk/>
            <pc:sldMk cId="4114042869" sldId="259"/>
            <ac:spMk id="3" creationId="{3E435B6C-F674-4856-BCD7-4A7BF56CDF14}"/>
          </ac:spMkLst>
        </pc:spChg>
        <pc:picChg chg="add del mod">
          <ac:chgData name="Judith Churcher" userId="5a6ad0cae46ce30d" providerId="LiveId" clId="{45B5964A-CD85-4B20-8E95-38AE81099212}" dt="2022-01-14T23:07:58.096" v="5369"/>
          <ac:picMkLst>
            <pc:docMk/>
            <pc:sldMk cId="4114042869" sldId="259"/>
            <ac:picMk id="4" creationId="{4A852EC4-3C67-40CC-9B1D-1A3BCF10E7B3}"/>
          </ac:picMkLst>
        </pc:picChg>
        <pc:picChg chg="add del mod">
          <ac:chgData name="Judith Churcher" userId="5a6ad0cae46ce30d" providerId="LiveId" clId="{45B5964A-CD85-4B20-8E95-38AE81099212}" dt="2022-01-14T23:08:23.357" v="5371"/>
          <ac:picMkLst>
            <pc:docMk/>
            <pc:sldMk cId="4114042869" sldId="259"/>
            <ac:picMk id="5" creationId="{6D269B96-7402-4FE1-887E-91C42EDC90A6}"/>
          </ac:picMkLst>
        </pc:picChg>
        <pc:picChg chg="add del mod">
          <ac:chgData name="Judith Churcher" userId="5a6ad0cae46ce30d" providerId="LiveId" clId="{45B5964A-CD85-4B20-8E95-38AE81099212}" dt="2022-01-14T23:10:55.836" v="5373"/>
          <ac:picMkLst>
            <pc:docMk/>
            <pc:sldMk cId="4114042869" sldId="259"/>
            <ac:picMk id="6" creationId="{1181AEA3-2786-4CF7-8763-3D0C338DCBC8}"/>
          </ac:picMkLst>
        </pc:picChg>
        <pc:picChg chg="add mod">
          <ac:chgData name="Judith Churcher" userId="5a6ad0cae46ce30d" providerId="LiveId" clId="{45B5964A-CD85-4B20-8E95-38AE81099212}" dt="2022-01-14T23:11:53.818" v="5374"/>
          <ac:picMkLst>
            <pc:docMk/>
            <pc:sldMk cId="4114042869" sldId="259"/>
            <ac:picMk id="7" creationId="{26B8A0E7-C643-4E10-85CC-491BFB28369D}"/>
          </ac:picMkLst>
        </pc:picChg>
      </pc:sldChg>
      <pc:sldChg chg="addSp delSp modSp modTransition modAnim">
        <pc:chgData name="Judith Churcher" userId="5a6ad0cae46ce30d" providerId="LiveId" clId="{45B5964A-CD85-4B20-8E95-38AE81099212}" dt="2022-01-14T23:18:38.276" v="5385"/>
        <pc:sldMkLst>
          <pc:docMk/>
          <pc:sldMk cId="984608286" sldId="260"/>
        </pc:sldMkLst>
        <pc:picChg chg="add del mod">
          <ac:chgData name="Judith Churcher" userId="5a6ad0cae46ce30d" providerId="LiveId" clId="{45B5964A-CD85-4B20-8E95-38AE81099212}" dt="2022-01-14T23:12:44.836" v="5376"/>
          <ac:picMkLst>
            <pc:docMk/>
            <pc:sldMk cId="984608286" sldId="260"/>
            <ac:picMk id="5" creationId="{2A4B6541-AB0A-4F4A-B5EC-D2985374B0E2}"/>
          </ac:picMkLst>
        </pc:picChg>
        <pc:picChg chg="add del mod">
          <ac:chgData name="Judith Churcher" userId="5a6ad0cae46ce30d" providerId="LiveId" clId="{45B5964A-CD85-4B20-8E95-38AE81099212}" dt="2022-01-14T23:14:19.453" v="5378"/>
          <ac:picMkLst>
            <pc:docMk/>
            <pc:sldMk cId="984608286" sldId="260"/>
            <ac:picMk id="6" creationId="{4DF1C196-BF97-458E-9A6A-3B9005248A37}"/>
          </ac:picMkLst>
        </pc:picChg>
        <pc:picChg chg="add del mod">
          <ac:chgData name="Judith Churcher" userId="5a6ad0cae46ce30d" providerId="LiveId" clId="{45B5964A-CD85-4B20-8E95-38AE81099212}" dt="2022-01-14T23:15:49.686" v="5380"/>
          <ac:picMkLst>
            <pc:docMk/>
            <pc:sldMk cId="984608286" sldId="260"/>
            <ac:picMk id="7" creationId="{B83081F1-96B3-469F-9C4B-5DB3DF61B1EA}"/>
          </ac:picMkLst>
        </pc:picChg>
        <pc:picChg chg="add del mod">
          <ac:chgData name="Judith Churcher" userId="5a6ad0cae46ce30d" providerId="LiveId" clId="{45B5964A-CD85-4B20-8E95-38AE81099212}" dt="2022-01-14T23:16:03.508" v="5382"/>
          <ac:picMkLst>
            <pc:docMk/>
            <pc:sldMk cId="984608286" sldId="260"/>
            <ac:picMk id="8" creationId="{DCA7F052-7F8D-4CF3-A233-B19540F82557}"/>
          </ac:picMkLst>
        </pc:picChg>
        <pc:picChg chg="add del mod">
          <ac:chgData name="Judith Churcher" userId="5a6ad0cae46ce30d" providerId="LiveId" clId="{45B5964A-CD85-4B20-8E95-38AE81099212}" dt="2022-01-14T23:16:44.166" v="5384"/>
          <ac:picMkLst>
            <pc:docMk/>
            <pc:sldMk cId="984608286" sldId="260"/>
            <ac:picMk id="9" creationId="{7F3545A8-2EEF-4518-86DF-3198B17A9AB0}"/>
          </ac:picMkLst>
        </pc:picChg>
        <pc:picChg chg="add mod">
          <ac:chgData name="Judith Churcher" userId="5a6ad0cae46ce30d" providerId="LiveId" clId="{45B5964A-CD85-4B20-8E95-38AE81099212}" dt="2022-01-14T23:18:38.276" v="5385"/>
          <ac:picMkLst>
            <pc:docMk/>
            <pc:sldMk cId="984608286" sldId="260"/>
            <ac:picMk id="10" creationId="{01E22F73-A37D-40E7-AD70-7E018343AD1C}"/>
          </ac:picMkLst>
        </pc:picChg>
      </pc:sldChg>
      <pc:sldChg chg="addSp delSp modSp mod modTransition modAnim">
        <pc:chgData name="Judith Churcher" userId="5a6ad0cae46ce30d" providerId="LiveId" clId="{45B5964A-CD85-4B20-8E95-38AE81099212}" dt="2022-01-14T23:21:00.285" v="5390"/>
        <pc:sldMkLst>
          <pc:docMk/>
          <pc:sldMk cId="1011584774" sldId="261"/>
        </pc:sldMkLst>
        <pc:spChg chg="mod">
          <ac:chgData name="Judith Churcher" userId="5a6ad0cae46ce30d" providerId="LiveId" clId="{45B5964A-CD85-4B20-8E95-38AE81099212}" dt="2022-01-13T19:42:41.831" v="631" actId="27636"/>
          <ac:spMkLst>
            <pc:docMk/>
            <pc:sldMk cId="1011584774" sldId="261"/>
            <ac:spMk id="3" creationId="{66BB8FE7-7990-48B8-ACB7-61E33849782F}"/>
          </ac:spMkLst>
        </pc:spChg>
        <pc:spChg chg="add mod">
          <ac:chgData name="Judith Churcher" userId="5a6ad0cae46ce30d" providerId="LiveId" clId="{45B5964A-CD85-4B20-8E95-38AE81099212}" dt="2022-01-13T19:50:45.714" v="654" actId="20577"/>
          <ac:spMkLst>
            <pc:docMk/>
            <pc:sldMk cId="1011584774" sldId="261"/>
            <ac:spMk id="4" creationId="{A8B47C81-6F17-497E-AA6A-F74EC924DB5B}"/>
          </ac:spMkLst>
        </pc:spChg>
        <pc:picChg chg="add del mod">
          <ac:chgData name="Judith Churcher" userId="5a6ad0cae46ce30d" providerId="LiveId" clId="{45B5964A-CD85-4B20-8E95-38AE81099212}" dt="2022-01-14T23:19:02.779" v="5387"/>
          <ac:picMkLst>
            <pc:docMk/>
            <pc:sldMk cId="1011584774" sldId="261"/>
            <ac:picMk id="5" creationId="{0D636F56-DFC0-44C3-87A2-19282EC2B651}"/>
          </ac:picMkLst>
        </pc:picChg>
        <pc:picChg chg="add del mod">
          <ac:chgData name="Judith Churcher" userId="5a6ad0cae46ce30d" providerId="LiveId" clId="{45B5964A-CD85-4B20-8E95-38AE81099212}" dt="2022-01-14T23:19:27.523" v="5389"/>
          <ac:picMkLst>
            <pc:docMk/>
            <pc:sldMk cId="1011584774" sldId="261"/>
            <ac:picMk id="6" creationId="{8EC39DE9-96F8-46F6-A75D-B5761D9843E0}"/>
          </ac:picMkLst>
        </pc:picChg>
        <pc:picChg chg="add mod">
          <ac:chgData name="Judith Churcher" userId="5a6ad0cae46ce30d" providerId="LiveId" clId="{45B5964A-CD85-4B20-8E95-38AE81099212}" dt="2022-01-14T23:21:00.285" v="5390"/>
          <ac:picMkLst>
            <pc:docMk/>
            <pc:sldMk cId="1011584774" sldId="261"/>
            <ac:picMk id="7" creationId="{890FA087-BB86-45CC-A87E-2A77560862FA}"/>
          </ac:picMkLst>
        </pc:picChg>
      </pc:sldChg>
      <pc:sldChg chg="addSp delSp modSp modTransition modAnim">
        <pc:chgData name="Judith Churcher" userId="5a6ad0cae46ce30d" providerId="LiveId" clId="{45B5964A-CD85-4B20-8E95-38AE81099212}" dt="2022-01-14T23:22:35.117" v="5393"/>
        <pc:sldMkLst>
          <pc:docMk/>
          <pc:sldMk cId="2688410411" sldId="262"/>
        </pc:sldMkLst>
        <pc:picChg chg="add del mod">
          <ac:chgData name="Judith Churcher" userId="5a6ad0cae46ce30d" providerId="LiveId" clId="{45B5964A-CD85-4B20-8E95-38AE81099212}" dt="2022-01-14T23:21:55.865" v="5392"/>
          <ac:picMkLst>
            <pc:docMk/>
            <pc:sldMk cId="2688410411" sldId="262"/>
            <ac:picMk id="5" creationId="{B09095A4-0E6A-4094-A0A2-67661ECC7DBE}"/>
          </ac:picMkLst>
        </pc:picChg>
        <pc:picChg chg="add mod">
          <ac:chgData name="Judith Churcher" userId="5a6ad0cae46ce30d" providerId="LiveId" clId="{45B5964A-CD85-4B20-8E95-38AE81099212}" dt="2022-01-14T23:22:35.117" v="5393"/>
          <ac:picMkLst>
            <pc:docMk/>
            <pc:sldMk cId="2688410411" sldId="262"/>
            <ac:picMk id="8" creationId="{0C76546D-FD10-48A2-AA90-4A758BBAE636}"/>
          </ac:picMkLst>
        </pc:picChg>
      </pc:sldChg>
      <pc:sldChg chg="addSp delSp modSp mod modTransition modAnim">
        <pc:chgData name="Judith Churcher" userId="5a6ad0cae46ce30d" providerId="LiveId" clId="{45B5964A-CD85-4B20-8E95-38AE81099212}" dt="2022-01-14T23:50:07.105" v="5419" actId="313"/>
        <pc:sldMkLst>
          <pc:docMk/>
          <pc:sldMk cId="2649031995" sldId="263"/>
        </pc:sldMkLst>
        <pc:spChg chg="mod">
          <ac:chgData name="Judith Churcher" userId="5a6ad0cae46ce30d" providerId="LiveId" clId="{45B5964A-CD85-4B20-8E95-38AE81099212}" dt="2022-01-14T23:50:07.105" v="5419" actId="313"/>
          <ac:spMkLst>
            <pc:docMk/>
            <pc:sldMk cId="2649031995" sldId="263"/>
            <ac:spMk id="4" creationId="{0D764A32-407A-4605-A2FF-D78EFF2FE0B3}"/>
          </ac:spMkLst>
        </pc:spChg>
        <pc:picChg chg="add del mod">
          <ac:chgData name="Judith Churcher" userId="5a6ad0cae46ce30d" providerId="LiveId" clId="{45B5964A-CD85-4B20-8E95-38AE81099212}" dt="2022-01-14T23:35:51.225" v="5403"/>
          <ac:picMkLst>
            <pc:docMk/>
            <pc:sldMk cId="2649031995" sldId="263"/>
            <ac:picMk id="5" creationId="{8A2CAA1E-8FC7-48E8-9583-4A5B5FE93324}"/>
          </ac:picMkLst>
        </pc:picChg>
        <pc:picChg chg="add del mod">
          <ac:chgData name="Judith Churcher" userId="5a6ad0cae46ce30d" providerId="LiveId" clId="{45B5964A-CD85-4B20-8E95-38AE81099212}" dt="2022-01-14T23:36:33.442" v="5405"/>
          <ac:picMkLst>
            <pc:docMk/>
            <pc:sldMk cId="2649031995" sldId="263"/>
            <ac:picMk id="6" creationId="{24DDCC63-808A-45C7-89BB-EB39ED1F8ABA}"/>
          </ac:picMkLst>
        </pc:picChg>
        <pc:picChg chg="add del mod">
          <ac:chgData name="Judith Churcher" userId="5a6ad0cae46ce30d" providerId="LiveId" clId="{45B5964A-CD85-4B20-8E95-38AE81099212}" dt="2022-01-14T23:37:03.627" v="5407"/>
          <ac:picMkLst>
            <pc:docMk/>
            <pc:sldMk cId="2649031995" sldId="263"/>
            <ac:picMk id="7" creationId="{D3ACCD0C-0F4C-4467-BB7C-AEA1D2F29B55}"/>
          </ac:picMkLst>
        </pc:picChg>
        <pc:picChg chg="add del mod">
          <ac:chgData name="Judith Churcher" userId="5a6ad0cae46ce30d" providerId="LiveId" clId="{45B5964A-CD85-4B20-8E95-38AE81099212}" dt="2022-01-14T23:37:22.882" v="5409"/>
          <ac:picMkLst>
            <pc:docMk/>
            <pc:sldMk cId="2649031995" sldId="263"/>
            <ac:picMk id="8" creationId="{1C200212-9CC7-48CD-A095-87D345ABAAAE}"/>
          </ac:picMkLst>
        </pc:picChg>
        <pc:picChg chg="add del mod">
          <ac:chgData name="Judith Churcher" userId="5a6ad0cae46ce30d" providerId="LiveId" clId="{45B5964A-CD85-4B20-8E95-38AE81099212}" dt="2022-01-14T23:37:33.431" v="5411"/>
          <ac:picMkLst>
            <pc:docMk/>
            <pc:sldMk cId="2649031995" sldId="263"/>
            <ac:picMk id="9" creationId="{42453DC1-FC7D-4B04-A93A-934A52F3B58A}"/>
          </ac:picMkLst>
        </pc:picChg>
        <pc:picChg chg="add mod">
          <ac:chgData name="Judith Churcher" userId="5a6ad0cae46ce30d" providerId="LiveId" clId="{45B5964A-CD85-4B20-8E95-38AE81099212}" dt="2022-01-14T23:39:18.314" v="5412"/>
          <ac:picMkLst>
            <pc:docMk/>
            <pc:sldMk cId="2649031995" sldId="263"/>
            <ac:picMk id="10" creationId="{D3F73F31-AEBA-413D-914E-50CA58A1E303}"/>
          </ac:picMkLst>
        </pc:picChg>
      </pc:sldChg>
      <pc:sldChg chg="del">
        <pc:chgData name="Judith Churcher" userId="5a6ad0cae46ce30d" providerId="LiveId" clId="{45B5964A-CD85-4B20-8E95-38AE81099212}" dt="2022-01-13T19:13:24.316" v="77" actId="47"/>
        <pc:sldMkLst>
          <pc:docMk/>
          <pc:sldMk cId="1452435188" sldId="264"/>
        </pc:sldMkLst>
      </pc:sldChg>
      <pc:sldChg chg="addSp modSp modTransition">
        <pc:chgData name="Judith Churcher" userId="5a6ad0cae46ce30d" providerId="LiveId" clId="{45B5964A-CD85-4B20-8E95-38AE81099212}" dt="2022-01-14T23:43:27.262" v="5414"/>
        <pc:sldMkLst>
          <pc:docMk/>
          <pc:sldMk cId="3091998647" sldId="266"/>
        </pc:sldMkLst>
        <pc:picChg chg="add mod">
          <ac:chgData name="Judith Churcher" userId="5a6ad0cae46ce30d" providerId="LiveId" clId="{45B5964A-CD85-4B20-8E95-38AE81099212}" dt="2022-01-14T23:43:27.262" v="5414"/>
          <ac:picMkLst>
            <pc:docMk/>
            <pc:sldMk cId="3091998647" sldId="266"/>
            <ac:picMk id="3" creationId="{4131B585-4BED-4786-AA45-928AF712A95E}"/>
          </ac:picMkLst>
        </pc:picChg>
      </pc:sldChg>
      <pc:sldChg chg="addSp modSp mod modTransition">
        <pc:chgData name="Judith Churcher" userId="5a6ad0cae46ce30d" providerId="LiveId" clId="{45B5964A-CD85-4B20-8E95-38AE81099212}" dt="2022-01-14T23:48:21.158" v="5416"/>
        <pc:sldMkLst>
          <pc:docMk/>
          <pc:sldMk cId="2707830167" sldId="268"/>
        </pc:sldMkLst>
        <pc:spChg chg="mod">
          <ac:chgData name="Judith Churcher" userId="5a6ad0cae46ce30d" providerId="LiveId" clId="{45B5964A-CD85-4B20-8E95-38AE81099212}" dt="2022-01-14T16:01:32.586" v="3951" actId="20577"/>
          <ac:spMkLst>
            <pc:docMk/>
            <pc:sldMk cId="2707830167" sldId="268"/>
            <ac:spMk id="3" creationId="{CA0A39AC-27A1-4667-B327-ECFFAE0782D2}"/>
          </ac:spMkLst>
        </pc:spChg>
        <pc:spChg chg="add mod">
          <ac:chgData name="Judith Churcher" userId="5a6ad0cae46ce30d" providerId="LiveId" clId="{45B5964A-CD85-4B20-8E95-38AE81099212}" dt="2022-01-14T16:13:03.681" v="4851" actId="1076"/>
          <ac:spMkLst>
            <pc:docMk/>
            <pc:sldMk cId="2707830167" sldId="268"/>
            <ac:spMk id="4" creationId="{C3FD2F00-B365-4F4D-992F-8ABB5C0E6513}"/>
          </ac:spMkLst>
        </pc:spChg>
        <pc:picChg chg="add mod">
          <ac:chgData name="Judith Churcher" userId="5a6ad0cae46ce30d" providerId="LiveId" clId="{45B5964A-CD85-4B20-8E95-38AE81099212}" dt="2022-01-14T23:48:21.158" v="5416"/>
          <ac:picMkLst>
            <pc:docMk/>
            <pc:sldMk cId="2707830167" sldId="268"/>
            <ac:picMk id="5" creationId="{74321EF4-9019-40DF-A7F4-6FC3DB2E221E}"/>
          </ac:picMkLst>
        </pc:picChg>
      </pc:sldChg>
      <pc:sldChg chg="addSp modSp modTransition">
        <pc:chgData name="Judith Churcher" userId="5a6ad0cae46ce30d" providerId="LiveId" clId="{45B5964A-CD85-4B20-8E95-38AE81099212}" dt="2022-01-14T23:46:00.187" v="5415"/>
        <pc:sldMkLst>
          <pc:docMk/>
          <pc:sldMk cId="2662520671" sldId="269"/>
        </pc:sldMkLst>
        <pc:picChg chg="add mod">
          <ac:chgData name="Judith Churcher" userId="5a6ad0cae46ce30d" providerId="LiveId" clId="{45B5964A-CD85-4B20-8E95-38AE81099212}" dt="2022-01-14T23:46:00.187" v="5415"/>
          <ac:picMkLst>
            <pc:docMk/>
            <pc:sldMk cId="2662520671" sldId="269"/>
            <ac:picMk id="3" creationId="{5D42497A-ACF5-4325-A580-9AA530CE4A23}"/>
          </ac:picMkLst>
        </pc:picChg>
      </pc:sldChg>
      <pc:sldChg chg="modSp mod modTransition">
        <pc:chgData name="Judith Churcher" userId="5a6ad0cae46ce30d" providerId="LiveId" clId="{45B5964A-CD85-4B20-8E95-38AE81099212}" dt="2022-01-14T23:06:34.081" v="5364"/>
        <pc:sldMkLst>
          <pc:docMk/>
          <pc:sldMk cId="2294877460" sldId="270"/>
        </pc:sldMkLst>
        <pc:spChg chg="mod">
          <ac:chgData name="Judith Churcher" userId="5a6ad0cae46ce30d" providerId="LiveId" clId="{45B5964A-CD85-4B20-8E95-38AE81099212}" dt="2022-01-10T15:00:40.835" v="0" actId="313"/>
          <ac:spMkLst>
            <pc:docMk/>
            <pc:sldMk cId="2294877460" sldId="270"/>
            <ac:spMk id="2" creationId="{6084B112-8646-4801-8FCF-73586FAEC836}"/>
          </ac:spMkLst>
        </pc:spChg>
        <pc:spChg chg="mod">
          <ac:chgData name="Judith Churcher" userId="5a6ad0cae46ce30d" providerId="LiveId" clId="{45B5964A-CD85-4B20-8E95-38AE81099212}" dt="2022-01-14T16:27:05.905" v="5117" actId="114"/>
          <ac:spMkLst>
            <pc:docMk/>
            <pc:sldMk cId="2294877460" sldId="270"/>
            <ac:spMk id="3" creationId="{F383BE9F-A7CC-469C-8F28-4FA1F2246F94}"/>
          </ac:spMkLst>
        </pc:spChg>
      </pc:sldChg>
      <pc:sldChg chg="addSp delSp modSp mod modTransition">
        <pc:chgData name="Judith Churcher" userId="5a6ad0cae46ce30d" providerId="LiveId" clId="{45B5964A-CD85-4B20-8E95-38AE81099212}" dt="2022-01-14T23:06:34.081" v="5364"/>
        <pc:sldMkLst>
          <pc:docMk/>
          <pc:sldMk cId="3162408222" sldId="271"/>
        </pc:sldMkLst>
        <pc:spChg chg="mod">
          <ac:chgData name="Judith Churcher" userId="5a6ad0cae46ce30d" providerId="LiveId" clId="{45B5964A-CD85-4B20-8E95-38AE81099212}" dt="2022-01-14T16:25:37.776" v="5028" actId="5793"/>
          <ac:spMkLst>
            <pc:docMk/>
            <pc:sldMk cId="3162408222" sldId="271"/>
            <ac:spMk id="3" creationId="{C73E4C1F-32D4-41D0-9852-CA8A19CAC801}"/>
          </ac:spMkLst>
        </pc:spChg>
        <pc:spChg chg="add del">
          <ac:chgData name="Judith Churcher" userId="5a6ad0cae46ce30d" providerId="LiveId" clId="{45B5964A-CD85-4B20-8E95-38AE81099212}" dt="2022-01-13T20:09:56.737" v="1170"/>
          <ac:spMkLst>
            <pc:docMk/>
            <pc:sldMk cId="3162408222" sldId="271"/>
            <ac:spMk id="4" creationId="{C8EEA9B2-D76B-4313-97EB-B8F68E7AC141}"/>
          </ac:spMkLst>
        </pc:spChg>
        <pc:spChg chg="add del">
          <ac:chgData name="Judith Churcher" userId="5a6ad0cae46ce30d" providerId="LiveId" clId="{45B5964A-CD85-4B20-8E95-38AE81099212}" dt="2022-01-13T20:09:56.737" v="1170"/>
          <ac:spMkLst>
            <pc:docMk/>
            <pc:sldMk cId="3162408222" sldId="271"/>
            <ac:spMk id="5" creationId="{2D7BAE7C-156F-49C7-AABE-C50116256891}"/>
          </ac:spMkLst>
        </pc:spChg>
        <pc:spChg chg="add del">
          <ac:chgData name="Judith Churcher" userId="5a6ad0cae46ce30d" providerId="LiveId" clId="{45B5964A-CD85-4B20-8E95-38AE81099212}" dt="2022-01-13T20:09:56.737" v="1170"/>
          <ac:spMkLst>
            <pc:docMk/>
            <pc:sldMk cId="3162408222" sldId="271"/>
            <ac:spMk id="6" creationId="{62A8D9C2-70B1-491B-B469-1AA4A0450AF5}"/>
          </ac:spMkLst>
        </pc:spChg>
      </pc:sldChg>
      <pc:sldChg chg="addSp modSp new mod modTransition">
        <pc:chgData name="Judith Churcher" userId="5a6ad0cae46ce30d" providerId="LiveId" clId="{45B5964A-CD85-4B20-8E95-38AE81099212}" dt="2022-01-14T23:23:32.470" v="5394"/>
        <pc:sldMkLst>
          <pc:docMk/>
          <pc:sldMk cId="102661196" sldId="272"/>
        </pc:sldMkLst>
        <pc:spChg chg="mod">
          <ac:chgData name="Judith Churcher" userId="5a6ad0cae46ce30d" providerId="LiveId" clId="{45B5964A-CD85-4B20-8E95-38AE81099212}" dt="2022-01-13T19:12:52.156" v="54" actId="20577"/>
          <ac:spMkLst>
            <pc:docMk/>
            <pc:sldMk cId="102661196" sldId="272"/>
            <ac:spMk id="2" creationId="{78405591-0AF3-4EE2-AAF0-EC8F4FD79B73}"/>
          </ac:spMkLst>
        </pc:spChg>
        <pc:spChg chg="mod">
          <ac:chgData name="Judith Churcher" userId="5a6ad0cae46ce30d" providerId="LiveId" clId="{45B5964A-CD85-4B20-8E95-38AE81099212}" dt="2022-01-13T20:09:31.371" v="1163" actId="6549"/>
          <ac:spMkLst>
            <pc:docMk/>
            <pc:sldMk cId="102661196" sldId="272"/>
            <ac:spMk id="3" creationId="{FA283360-452C-4DBF-B0F9-EFD17734F196}"/>
          </ac:spMkLst>
        </pc:spChg>
        <pc:spChg chg="add mod">
          <ac:chgData name="Judith Churcher" userId="5a6ad0cae46ce30d" providerId="LiveId" clId="{45B5964A-CD85-4B20-8E95-38AE81099212}" dt="2022-01-13T22:58:44.138" v="1554" actId="20577"/>
          <ac:spMkLst>
            <pc:docMk/>
            <pc:sldMk cId="102661196" sldId="272"/>
            <ac:spMk id="4" creationId="{BB6CAA50-842C-4BB8-9652-04A7E0E61979}"/>
          </ac:spMkLst>
        </pc:spChg>
        <pc:picChg chg="add mod">
          <ac:chgData name="Judith Churcher" userId="5a6ad0cae46ce30d" providerId="LiveId" clId="{45B5964A-CD85-4B20-8E95-38AE81099212}" dt="2022-01-14T23:23:32.470" v="5394"/>
          <ac:picMkLst>
            <pc:docMk/>
            <pc:sldMk cId="102661196" sldId="272"/>
            <ac:picMk id="5" creationId="{A082B83F-CCE4-4408-8DD8-269E9097F146}"/>
          </ac:picMkLst>
        </pc:picChg>
      </pc:sldChg>
      <pc:sldChg chg="addSp delSp modSp new mod modTransition modAnim">
        <pc:chgData name="Judith Churcher" userId="5a6ad0cae46ce30d" providerId="LiveId" clId="{45B5964A-CD85-4B20-8E95-38AE81099212}" dt="2022-01-14T23:34:41.049" v="5401"/>
        <pc:sldMkLst>
          <pc:docMk/>
          <pc:sldMk cId="3620214355" sldId="273"/>
        </pc:sldMkLst>
        <pc:spChg chg="mod">
          <ac:chgData name="Judith Churcher" userId="5a6ad0cae46ce30d" providerId="LiveId" clId="{45B5964A-CD85-4B20-8E95-38AE81099212}" dt="2022-01-13T19:13:13.930" v="76" actId="20577"/>
          <ac:spMkLst>
            <pc:docMk/>
            <pc:sldMk cId="3620214355" sldId="273"/>
            <ac:spMk id="2" creationId="{609A302C-D65A-4929-A845-E0693963ADBB}"/>
          </ac:spMkLst>
        </pc:spChg>
        <pc:spChg chg="mod">
          <ac:chgData name="Judith Churcher" userId="5a6ad0cae46ce30d" providerId="LiveId" clId="{45B5964A-CD85-4B20-8E95-38AE81099212}" dt="2022-01-14T16:21:51.997" v="4859" actId="20577"/>
          <ac:spMkLst>
            <pc:docMk/>
            <pc:sldMk cId="3620214355" sldId="273"/>
            <ac:spMk id="3" creationId="{E06A335D-ED24-4D7F-B848-E1E23DE0C9CA}"/>
          </ac:spMkLst>
        </pc:spChg>
        <pc:spChg chg="add mod">
          <ac:chgData name="Judith Churcher" userId="5a6ad0cae46ce30d" providerId="LiveId" clId="{45B5964A-CD85-4B20-8E95-38AE81099212}" dt="2022-01-14T16:22:25.651" v="4866" actId="1076"/>
          <ac:spMkLst>
            <pc:docMk/>
            <pc:sldMk cId="3620214355" sldId="273"/>
            <ac:spMk id="4" creationId="{D53CD17D-D740-47F8-9CE6-D1C3FD36E55B}"/>
          </ac:spMkLst>
        </pc:spChg>
        <pc:spChg chg="add mod">
          <ac:chgData name="Judith Churcher" userId="5a6ad0cae46ce30d" providerId="LiveId" clId="{45B5964A-CD85-4B20-8E95-38AE81099212}" dt="2022-01-14T16:23:05.040" v="4900" actId="20577"/>
          <ac:spMkLst>
            <pc:docMk/>
            <pc:sldMk cId="3620214355" sldId="273"/>
            <ac:spMk id="6" creationId="{5BA9EE3A-8AB0-4563-9479-58A691A8B8BD}"/>
          </ac:spMkLst>
        </pc:spChg>
        <pc:picChg chg="add mod">
          <ac:chgData name="Judith Churcher" userId="5a6ad0cae46ce30d" providerId="LiveId" clId="{45B5964A-CD85-4B20-8E95-38AE81099212}" dt="2022-01-14T16:22:03.593" v="4863" actId="14100"/>
          <ac:picMkLst>
            <pc:docMk/>
            <pc:sldMk cId="3620214355" sldId="273"/>
            <ac:picMk id="5" creationId="{B29693C4-3AEC-4D49-898A-E3FC9D45758F}"/>
          </ac:picMkLst>
        </pc:picChg>
        <pc:picChg chg="add del mod">
          <ac:chgData name="Judith Churcher" userId="5a6ad0cae46ce30d" providerId="LiveId" clId="{45B5964A-CD85-4B20-8E95-38AE81099212}" dt="2022-01-14T23:24:12.069" v="5396"/>
          <ac:picMkLst>
            <pc:docMk/>
            <pc:sldMk cId="3620214355" sldId="273"/>
            <ac:picMk id="7" creationId="{A19E9283-251C-4435-91D2-A997BACA67B0}"/>
          </ac:picMkLst>
        </pc:picChg>
        <pc:picChg chg="add del mod">
          <ac:chgData name="Judith Churcher" userId="5a6ad0cae46ce30d" providerId="LiveId" clId="{45B5964A-CD85-4B20-8E95-38AE81099212}" dt="2022-01-14T23:29:38.356" v="5398"/>
          <ac:picMkLst>
            <pc:docMk/>
            <pc:sldMk cId="3620214355" sldId="273"/>
            <ac:picMk id="8" creationId="{548F9B04-0C22-4513-8442-58AEF8C33126}"/>
          </ac:picMkLst>
        </pc:picChg>
        <pc:picChg chg="add del mod">
          <ac:chgData name="Judith Churcher" userId="5a6ad0cae46ce30d" providerId="LiveId" clId="{45B5964A-CD85-4B20-8E95-38AE81099212}" dt="2022-01-14T23:29:41.520" v="5399"/>
          <ac:picMkLst>
            <pc:docMk/>
            <pc:sldMk cId="3620214355" sldId="273"/>
            <ac:picMk id="9" creationId="{52D9DBED-9BB4-499B-AE6E-A43520CA9734}"/>
          </ac:picMkLst>
        </pc:picChg>
        <pc:picChg chg="add del mod">
          <ac:chgData name="Judith Churcher" userId="5a6ad0cae46ce30d" providerId="LiveId" clId="{45B5964A-CD85-4B20-8E95-38AE81099212}" dt="2022-01-14T23:34:41.049" v="5401"/>
          <ac:picMkLst>
            <pc:docMk/>
            <pc:sldMk cId="3620214355" sldId="273"/>
            <ac:picMk id="10" creationId="{7A6274CE-35CA-4291-B93E-07D180B88679}"/>
          </ac:picMkLst>
        </pc:picChg>
        <pc:picChg chg="add mod">
          <ac:chgData name="Judith Churcher" userId="5a6ad0cae46ce30d" providerId="LiveId" clId="{45B5964A-CD85-4B20-8E95-38AE81099212}" dt="2022-01-14T23:34:41.049" v="5401"/>
          <ac:picMkLst>
            <pc:docMk/>
            <pc:sldMk cId="3620214355" sldId="273"/>
            <ac:picMk id="11" creationId="{472283A8-2764-4258-9FED-EE9E397F5F11}"/>
          </ac:picMkLst>
        </pc:picChg>
      </pc:sldChg>
      <pc:sldChg chg="addSp modSp new mod modTransition">
        <pc:chgData name="Judith Churcher" userId="5a6ad0cae46ce30d" providerId="LiveId" clId="{45B5964A-CD85-4B20-8E95-38AE81099212}" dt="2022-01-14T23:41:37.828" v="5413"/>
        <pc:sldMkLst>
          <pc:docMk/>
          <pc:sldMk cId="2034319335" sldId="274"/>
        </pc:sldMkLst>
        <pc:spChg chg="mod">
          <ac:chgData name="Judith Churcher" userId="5a6ad0cae46ce30d" providerId="LiveId" clId="{45B5964A-CD85-4B20-8E95-38AE81099212}" dt="2022-01-13T23:52:04.106" v="1746" actId="33524"/>
          <ac:spMkLst>
            <pc:docMk/>
            <pc:sldMk cId="2034319335" sldId="274"/>
            <ac:spMk id="2" creationId="{68D21E4E-D3D8-4E9D-B67A-AA767841576E}"/>
          </ac:spMkLst>
        </pc:spChg>
        <pc:spChg chg="mod">
          <ac:chgData name="Judith Churcher" userId="5a6ad0cae46ce30d" providerId="LiveId" clId="{45B5964A-CD85-4B20-8E95-38AE81099212}" dt="2022-01-14T15:40:00.270" v="2751" actId="20577"/>
          <ac:spMkLst>
            <pc:docMk/>
            <pc:sldMk cId="2034319335" sldId="274"/>
            <ac:spMk id="3" creationId="{06D65357-302E-414C-9D88-E4EC377E660F}"/>
          </ac:spMkLst>
        </pc:spChg>
        <pc:spChg chg="add mod">
          <ac:chgData name="Judith Churcher" userId="5a6ad0cae46ce30d" providerId="LiveId" clId="{45B5964A-CD85-4B20-8E95-38AE81099212}" dt="2022-01-14T15:48:07.941" v="3464" actId="20577"/>
          <ac:spMkLst>
            <pc:docMk/>
            <pc:sldMk cId="2034319335" sldId="274"/>
            <ac:spMk id="4" creationId="{0EC9E5F6-57E6-4143-9113-F3FCDF8E3453}"/>
          </ac:spMkLst>
        </pc:spChg>
        <pc:picChg chg="add mod">
          <ac:chgData name="Judith Churcher" userId="5a6ad0cae46ce30d" providerId="LiveId" clId="{45B5964A-CD85-4B20-8E95-38AE81099212}" dt="2022-01-14T23:41:37.828" v="5413"/>
          <ac:picMkLst>
            <pc:docMk/>
            <pc:sldMk cId="2034319335" sldId="274"/>
            <ac:picMk id="5" creationId="{0A7DD053-AB04-45EA-AB8A-789CB35E5942}"/>
          </ac:picMkLst>
        </pc:picChg>
        <pc:picChg chg="add mod">
          <ac:chgData name="Judith Churcher" userId="5a6ad0cae46ce30d" providerId="LiveId" clId="{45B5964A-CD85-4B20-8E95-38AE81099212}" dt="2022-01-14T15:38:53.361" v="2587" actId="1076"/>
          <ac:picMkLst>
            <pc:docMk/>
            <pc:sldMk cId="2034319335" sldId="274"/>
            <ac:picMk id="2050" creationId="{5E68D3A7-1E06-4B81-9ED4-7093495291AB}"/>
          </ac:picMkLst>
        </pc:picChg>
      </pc:sldChg>
      <pc:sldChg chg="addSp delSp modSp new mod modTransition setBg">
        <pc:chgData name="Judith Churcher" userId="5a6ad0cae46ce30d" providerId="LiveId" clId="{45B5964A-CD85-4B20-8E95-38AE81099212}" dt="2022-01-14T23:48:44.004" v="5417"/>
        <pc:sldMkLst>
          <pc:docMk/>
          <pc:sldMk cId="1741024740" sldId="275"/>
        </pc:sldMkLst>
        <pc:spChg chg="mod">
          <ac:chgData name="Judith Churcher" userId="5a6ad0cae46ce30d" providerId="LiveId" clId="{45B5964A-CD85-4B20-8E95-38AE81099212}" dt="2022-01-14T16:25:12.375" v="5019" actId="26606"/>
          <ac:spMkLst>
            <pc:docMk/>
            <pc:sldMk cId="1741024740" sldId="275"/>
            <ac:spMk id="2" creationId="{CBEC09F8-B695-4AF4-B755-567712A32D72}"/>
          </ac:spMkLst>
        </pc:spChg>
        <pc:spChg chg="del">
          <ac:chgData name="Judith Churcher" userId="5a6ad0cae46ce30d" providerId="LiveId" clId="{45B5964A-CD85-4B20-8E95-38AE81099212}" dt="2022-01-14T16:25:08.783" v="5016"/>
          <ac:spMkLst>
            <pc:docMk/>
            <pc:sldMk cId="1741024740" sldId="275"/>
            <ac:spMk id="3" creationId="{9D8A1D51-BF86-4BDF-9666-94C1A01AFD2C}"/>
          </ac:spMkLst>
        </pc:spChg>
        <pc:spChg chg="add">
          <ac:chgData name="Judith Churcher" userId="5a6ad0cae46ce30d" providerId="LiveId" clId="{45B5964A-CD85-4B20-8E95-38AE81099212}" dt="2022-01-14T16:25:12.375" v="5019" actId="26606"/>
          <ac:spMkLst>
            <pc:docMk/>
            <pc:sldMk cId="1741024740" sldId="275"/>
            <ac:spMk id="71" creationId="{4E4490D0-3672-446A-AC12-B4830333BDDD}"/>
          </ac:spMkLst>
        </pc:spChg>
        <pc:spChg chg="add del">
          <ac:chgData name="Judith Churcher" userId="5a6ad0cae46ce30d" providerId="LiveId" clId="{45B5964A-CD85-4B20-8E95-38AE81099212}" dt="2022-01-14T16:25:12.375" v="5018" actId="26606"/>
          <ac:spMkLst>
            <pc:docMk/>
            <pc:sldMk cId="1741024740" sldId="275"/>
            <ac:spMk id="73" creationId="{10162E77-11AD-44A7-84EC-40C59EEFBD2E}"/>
          </ac:spMkLst>
        </pc:spChg>
        <pc:spChg chg="add del">
          <ac:chgData name="Judith Churcher" userId="5a6ad0cae46ce30d" providerId="LiveId" clId="{45B5964A-CD85-4B20-8E95-38AE81099212}" dt="2022-01-14T16:25:12.375" v="5018" actId="26606"/>
          <ac:spMkLst>
            <pc:docMk/>
            <pc:sldMk cId="1741024740" sldId="275"/>
            <ac:spMk id="77" creationId="{6329CBCE-21AE-419D-AC1F-8ACF510A6670}"/>
          </ac:spMkLst>
        </pc:spChg>
        <pc:spChg chg="add del">
          <ac:chgData name="Judith Churcher" userId="5a6ad0cae46ce30d" providerId="LiveId" clId="{45B5964A-CD85-4B20-8E95-38AE81099212}" dt="2022-01-14T16:25:12.375" v="5018" actId="26606"/>
          <ac:spMkLst>
            <pc:docMk/>
            <pc:sldMk cId="1741024740" sldId="275"/>
            <ac:spMk id="79" creationId="{FF2DA012-1414-493D-888F-5D99D0BDA322}"/>
          </ac:spMkLst>
        </pc:spChg>
        <pc:spChg chg="add">
          <ac:chgData name="Judith Churcher" userId="5a6ad0cae46ce30d" providerId="LiveId" clId="{45B5964A-CD85-4B20-8E95-38AE81099212}" dt="2022-01-14T16:25:12.375" v="5019" actId="26606"/>
          <ac:spMkLst>
            <pc:docMk/>
            <pc:sldMk cId="1741024740" sldId="275"/>
            <ac:spMk id="81" creationId="{B4C27B90-DF2B-4D00-BA07-18ED774CD2F1}"/>
          </ac:spMkLst>
        </pc:spChg>
        <pc:spChg chg="add">
          <ac:chgData name="Judith Churcher" userId="5a6ad0cae46ce30d" providerId="LiveId" clId="{45B5964A-CD85-4B20-8E95-38AE81099212}" dt="2022-01-14T16:25:12.375" v="5019" actId="26606"/>
          <ac:spMkLst>
            <pc:docMk/>
            <pc:sldMk cId="1741024740" sldId="275"/>
            <ac:spMk id="83" creationId="{593ACC25-C262-417A-8AA9-0641C772BDB6}"/>
          </ac:spMkLst>
        </pc:spChg>
        <pc:spChg chg="add del">
          <ac:chgData name="Judith Churcher" userId="5a6ad0cae46ce30d" providerId="LiveId" clId="{45B5964A-CD85-4B20-8E95-38AE81099212}" dt="2022-01-14T16:25:12.375" v="5018" actId="26606"/>
          <ac:spMkLst>
            <pc:docMk/>
            <pc:sldMk cId="1741024740" sldId="275"/>
            <ac:spMk id="3078" creationId="{AC2852E0-87AB-41D4-B2F2-0E8AC7148541}"/>
          </ac:spMkLst>
        </pc:spChg>
        <pc:spChg chg="add">
          <ac:chgData name="Judith Churcher" userId="5a6ad0cae46ce30d" providerId="LiveId" clId="{45B5964A-CD85-4B20-8E95-38AE81099212}" dt="2022-01-14T16:25:12.375" v="5019" actId="26606"/>
          <ac:spMkLst>
            <pc:docMk/>
            <pc:sldMk cId="1741024740" sldId="275"/>
            <ac:spMk id="3080" creationId="{39CB82C2-DF65-4EC1-8280-F201D50F570B}"/>
          </ac:spMkLst>
        </pc:spChg>
        <pc:spChg chg="add">
          <ac:chgData name="Judith Churcher" userId="5a6ad0cae46ce30d" providerId="LiveId" clId="{45B5964A-CD85-4B20-8E95-38AE81099212}" dt="2022-01-14T16:25:12.375" v="5019" actId="26606"/>
          <ac:spMkLst>
            <pc:docMk/>
            <pc:sldMk cId="1741024740" sldId="275"/>
            <ac:spMk id="3082" creationId="{FA4CD5CB-D209-4D70-8CA4-629731C59219}"/>
          </ac:spMkLst>
        </pc:spChg>
        <pc:picChg chg="add mod">
          <ac:chgData name="Judith Churcher" userId="5a6ad0cae46ce30d" providerId="LiveId" clId="{45B5964A-CD85-4B20-8E95-38AE81099212}" dt="2022-01-14T23:48:44.004" v="5417"/>
          <ac:picMkLst>
            <pc:docMk/>
            <pc:sldMk cId="1741024740" sldId="275"/>
            <ac:picMk id="3" creationId="{48EF7594-E49B-4BCB-ADE7-732C6B59C4D0}"/>
          </ac:picMkLst>
        </pc:picChg>
        <pc:picChg chg="add mod">
          <ac:chgData name="Judith Churcher" userId="5a6ad0cae46ce30d" providerId="LiveId" clId="{45B5964A-CD85-4B20-8E95-38AE81099212}" dt="2022-01-14T16:25:12.375" v="5019" actId="26606"/>
          <ac:picMkLst>
            <pc:docMk/>
            <pc:sldMk cId="1741024740" sldId="275"/>
            <ac:picMk id="3074" creationId="{BEA007A7-550C-4D49-828F-28A68E411C2A}"/>
          </ac:picMkLst>
        </pc:picChg>
        <pc:cxnChg chg="add del">
          <ac:chgData name="Judith Churcher" userId="5a6ad0cae46ce30d" providerId="LiveId" clId="{45B5964A-CD85-4B20-8E95-38AE81099212}" dt="2022-01-14T16:25:12.375" v="5018" actId="26606"/>
          <ac:cxnSpMkLst>
            <pc:docMk/>
            <pc:sldMk cId="1741024740" sldId="275"/>
            <ac:cxnSpMk id="75" creationId="{5AB158E9-1B40-4CD6-95F0-95CA11DF7B7A}"/>
          </ac:cxnSpMkLst>
        </pc:cxnChg>
        <pc:cxnChg chg="add">
          <ac:chgData name="Judith Churcher" userId="5a6ad0cae46ce30d" providerId="LiveId" clId="{45B5964A-CD85-4B20-8E95-38AE81099212}" dt="2022-01-14T16:25:12.375" v="5019" actId="26606"/>
          <ac:cxnSpMkLst>
            <pc:docMk/>
            <pc:sldMk cId="1741024740" sldId="275"/>
            <ac:cxnSpMk id="3081" creationId="{7E1D4427-852B-4B37-8E76-0E9F1810BA2A}"/>
          </ac:cxnSpMkLst>
        </pc:cxnChg>
        <pc:cxnChg chg="add">
          <ac:chgData name="Judith Churcher" userId="5a6ad0cae46ce30d" providerId="LiveId" clId="{45B5964A-CD85-4B20-8E95-38AE81099212}" dt="2022-01-14T16:25:12.375" v="5019" actId="26606"/>
          <ac:cxnSpMkLst>
            <pc:docMk/>
            <pc:sldMk cId="1741024740" sldId="275"/>
            <ac:cxnSpMk id="3083" creationId="{5C6A2BAE-B461-4B55-8E1F-0722ABDD1393}"/>
          </ac:cxnSpMkLst>
        </pc:cxn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F20AF9-3C92-4F55-83BA-9E4384C684CC}" type="datetimeFigureOut">
              <a:rPr lang="en-GB" smtClean="0"/>
              <a:t>14/01/2022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2FC942-FA7D-464D-9358-429B355C3BD2}" type="slidenum">
              <a:rPr lang="en-GB" smtClean="0"/>
              <a:t>‹#›</a:t>
            </a:fld>
            <a:endParaRPr lang="en-GB"/>
          </a:p>
        </p:txBody>
      </p:sp>
    </p:spTree>
    <p:extLst>
      <p:ext uri="{BB962C8B-B14F-4D97-AF65-F5344CB8AC3E}">
        <p14:creationId xmlns:p14="http://schemas.microsoft.com/office/powerpoint/2010/main" val="16228498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lgn="l"/>
            <a:fld id="{A5B0A250-5CC0-1746-B209-08E8B0DAE6AF}" type="datetimeFigureOut">
              <a:rPr lang="en-US" smtClean="0"/>
              <a:pPr algn="l"/>
              <a:t>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ABCAEC-7D34-E549-A96E-FCEDAADBE4B0}"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84007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B0A250-5CC0-1746-B209-08E8B0DAE6AF}" type="datetimeFigureOut">
              <a:rPr lang="en-US" smtClean="0"/>
              <a:t>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ABCAEC-7D34-E549-A96E-FCEDAADBE4B0}" type="slidenum">
              <a:rPr lang="en-US" smtClean="0"/>
              <a:t>‹#›</a:t>
            </a:fld>
            <a:endParaRPr lang="en-US"/>
          </a:p>
        </p:txBody>
      </p:sp>
    </p:spTree>
    <p:extLst>
      <p:ext uri="{BB962C8B-B14F-4D97-AF65-F5344CB8AC3E}">
        <p14:creationId xmlns:p14="http://schemas.microsoft.com/office/powerpoint/2010/main" val="19438586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5B0A250-5CC0-1746-B209-08E8B0DAE6AF}" type="datetimeFigureOut">
              <a:rPr lang="en-US" smtClean="0"/>
              <a:t>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ABCAEC-7D34-E549-A96E-FCEDAADBE4B0}"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4843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5B0A250-5CC0-1746-B209-08E8B0DAE6AF}" type="datetimeFigureOut">
              <a:rPr lang="en-US" smtClean="0"/>
              <a:t>1/14/2022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9ABCAEC-7D34-E549-A96E-FCEDAADBE4B0}" type="slidenum">
              <a:rPr lang="en-US" smtClean="0"/>
              <a:t>‹#›</a:t>
            </a:fld>
            <a:endParaRPr lang="en-US" dirty="0"/>
          </a:p>
        </p:txBody>
      </p:sp>
    </p:spTree>
    <p:extLst>
      <p:ext uri="{BB962C8B-B14F-4D97-AF65-F5344CB8AC3E}">
        <p14:creationId xmlns:p14="http://schemas.microsoft.com/office/powerpoint/2010/main" val="2568594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5B0A250-5CC0-1746-B209-08E8B0DAE6AF}" type="datetimeFigureOut">
              <a:rPr lang="en-US" smtClean="0"/>
              <a:t>1/14/2022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9ABCAEC-7D34-E549-A96E-FCEDAADBE4B0}" type="slidenum">
              <a:rPr lang="en-US" smtClean="0"/>
              <a:t>‹#›</a:t>
            </a:fld>
            <a:endParaRPr lang="en-US"/>
          </a:p>
        </p:txBody>
      </p:sp>
    </p:spTree>
    <p:extLst>
      <p:ext uri="{BB962C8B-B14F-4D97-AF65-F5344CB8AC3E}">
        <p14:creationId xmlns:p14="http://schemas.microsoft.com/office/powerpoint/2010/main" val="33138647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5B0A250-5CC0-1746-B209-08E8B0DAE6AF}" type="datetimeFigureOut">
              <a:rPr lang="en-US" smtClean="0"/>
              <a:t>1/14/2022</a:t>
            </a:fld>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9ABCAEC-7D34-E549-A96E-FCEDAADBE4B0}" type="slidenum">
              <a:rPr lang="en-US" smtClean="0"/>
              <a:t>‹#›</a:t>
            </a:fld>
            <a:endParaRPr lang="en-US"/>
          </a:p>
        </p:txBody>
      </p:sp>
    </p:spTree>
    <p:extLst>
      <p:ext uri="{BB962C8B-B14F-4D97-AF65-F5344CB8AC3E}">
        <p14:creationId xmlns:p14="http://schemas.microsoft.com/office/powerpoint/2010/main" val="31494958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A5B0A250-5CC0-1746-B209-08E8B0DAE6AF}" type="datetimeFigureOut">
              <a:rPr lang="en-US" smtClean="0"/>
              <a:pPr/>
              <a:t>1/14/2022</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49ABCAEC-7D34-E549-A96E-FCEDAADBE4B0}" type="slidenum">
              <a:rPr lang="en-US" smtClean="0"/>
              <a:pPr/>
              <a:t>‹#›</a:t>
            </a:fld>
            <a:endParaRPr lang="en-US" dirty="0"/>
          </a:p>
        </p:txBody>
      </p:sp>
    </p:spTree>
    <p:extLst>
      <p:ext uri="{BB962C8B-B14F-4D97-AF65-F5344CB8AC3E}">
        <p14:creationId xmlns:p14="http://schemas.microsoft.com/office/powerpoint/2010/main" val="30236821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A5B0A250-5CC0-1746-B209-08E8B0DAE6AF}" type="datetimeFigureOut">
              <a:rPr lang="en-US" smtClean="0"/>
              <a:t>1/14/2022</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9ABCAEC-7D34-E549-A96E-FCEDAADBE4B0}" type="slidenum">
              <a:rPr lang="en-US" smtClean="0"/>
              <a:t>‹#›</a:t>
            </a:fld>
            <a:endParaRPr lang="en-US"/>
          </a:p>
        </p:txBody>
      </p:sp>
    </p:spTree>
    <p:extLst>
      <p:ext uri="{BB962C8B-B14F-4D97-AF65-F5344CB8AC3E}">
        <p14:creationId xmlns:p14="http://schemas.microsoft.com/office/powerpoint/2010/main" val="413926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5B0A250-5CC0-1746-B209-08E8B0DAE6AF}" type="datetimeFigureOut">
              <a:rPr lang="en-US" smtClean="0"/>
              <a:t>1/14/2022</a:t>
            </a:fld>
            <a:endParaRPr lang="en-US" dirty="0"/>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9ABCAEC-7D34-E549-A96E-FCEDAADBE4B0}" type="slidenum">
              <a:rPr lang="en-US" smtClean="0"/>
              <a:t>‹#›</a:t>
            </a:fld>
            <a:endParaRPr lang="en-US"/>
          </a:p>
        </p:txBody>
      </p:sp>
    </p:spTree>
    <p:extLst>
      <p:ext uri="{BB962C8B-B14F-4D97-AF65-F5344CB8AC3E}">
        <p14:creationId xmlns:p14="http://schemas.microsoft.com/office/powerpoint/2010/main" val="18659973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B0A250-5CC0-1746-B209-08E8B0DAE6AF}" type="datetimeFigureOut">
              <a:rPr lang="en-US" smtClean="0"/>
              <a:t>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ABCAEC-7D34-E549-A96E-FCEDAADBE4B0}" type="slidenum">
              <a:rPr lang="en-US" smtClean="0"/>
              <a:t>‹#›</a:t>
            </a:fld>
            <a:endParaRPr lang="en-US"/>
          </a:p>
        </p:txBody>
      </p:sp>
    </p:spTree>
    <p:extLst>
      <p:ext uri="{BB962C8B-B14F-4D97-AF65-F5344CB8AC3E}">
        <p14:creationId xmlns:p14="http://schemas.microsoft.com/office/powerpoint/2010/main" val="15374019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B0A250-5CC0-1746-B209-08E8B0DAE6AF}" type="datetimeFigureOut">
              <a:rPr lang="en-US" smtClean="0"/>
              <a:t>1/14/2022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ABCAEC-7D34-E549-A96E-FCEDAADBE4B0}" type="slidenum">
              <a:rPr lang="en-US" smtClean="0"/>
              <a:t>‹#›</a:t>
            </a:fld>
            <a:endParaRPr lang="en-US"/>
          </a:p>
        </p:txBody>
      </p:sp>
    </p:spTree>
    <p:extLst>
      <p:ext uri="{BB962C8B-B14F-4D97-AF65-F5344CB8AC3E}">
        <p14:creationId xmlns:p14="http://schemas.microsoft.com/office/powerpoint/2010/main" val="22992387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A5B0A250-5CC0-1746-B209-08E8B0DAE6AF}" type="datetimeFigureOut">
              <a:rPr lang="en-US" smtClean="0"/>
              <a:pPr/>
              <a:t>1/14/2022</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9ABCAEC-7D34-E549-A96E-FCEDAADBE4B0}" type="slidenum">
              <a:rPr lang="en-US" smtClean="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8185499"/>
      </p:ext>
    </p:extLst>
  </p:cSld>
  <p:clrMap bg1="lt1" tx1="dk1" bg2="lt2" tx2="dk2" accent1="accent1" accent2="accent2" accent3="accent3" accent4="accent4" accent5="accent5" accent6="accent6" hlink="hlink" folHlink="folHlink"/>
  <p:sldLayoutIdLst>
    <p:sldLayoutId id="2147483824" r:id="rId1"/>
    <p:sldLayoutId id="2147483825" r:id="rId2"/>
    <p:sldLayoutId id="2147483826" r:id="rId3"/>
    <p:sldLayoutId id="2147483827" r:id="rId4"/>
    <p:sldLayoutId id="2147483828" r:id="rId5"/>
    <p:sldLayoutId id="2147483829" r:id="rId6"/>
    <p:sldLayoutId id="2147483830" r:id="rId7"/>
    <p:sldLayoutId id="2147483831" r:id="rId8"/>
    <p:sldLayoutId id="2147483832" r:id="rId9"/>
    <p:sldLayoutId id="2147483833" r:id="rId10"/>
    <p:sldLayoutId id="2147483834"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2.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2.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2.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2.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2.png"/><Relationship Id="rId4" Type="http://schemas.openxmlformats.org/officeDocument/2006/relationships/image" Target="../media/image8.jpeg"/></Relationships>
</file>

<file path=ppt/slides/_rels/slide16.xml.rels><?xml version="1.0" encoding="UTF-8" standalone="yes"?>
<Relationships xmlns="http://schemas.openxmlformats.org/package/2006/relationships"><Relationship Id="rId3" Type="http://schemas.openxmlformats.org/officeDocument/2006/relationships/hyperlink" Target="https://www.networthopedia.com/walt-disney-net-worth/" TargetMode="External"/><Relationship Id="rId2" Type="http://schemas.openxmlformats.org/officeDocument/2006/relationships/hyperlink" Target="https://www.travelawaits.com/2671696/disney-world-50th-anniversary-events/"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altdisneybyjordunporsga.weebly.com/goals-and-objectives.html" TargetMode="External"/><Relationship Id="rId7" Type="http://schemas.openxmlformats.org/officeDocument/2006/relationships/hyperlink" Target="https://secure.as1.wdpromedia.com/media/youth/pdf/DLR-YES-Disney-Approach-to-Leadership.pdf" TargetMode="External"/><Relationship Id="rId2" Type="http://schemas.openxmlformats.org/officeDocument/2006/relationships/hyperlink" Target="https://www.bbc.co.uk/bitesize/guides/z4b2qp3/revision/2#:~:text=Businesses%20set%20aims%20and%20objectives%20to%20help%20with,make%20them%20more%20likely%20to%20support%20new%20projects." TargetMode="External"/><Relationship Id="rId1" Type="http://schemas.openxmlformats.org/officeDocument/2006/relationships/slideLayout" Target="../slideLayouts/slideLayout2.xml"/><Relationship Id="rId6" Type="http://schemas.openxmlformats.org/officeDocument/2006/relationships/hyperlink" Target="https://thewaltdisneycompany.com/app/uploads/Standards-of-Business-Conduct-Ethical-Standards.pdf" TargetMode="External"/><Relationship Id="rId5" Type="http://schemas.openxmlformats.org/officeDocument/2006/relationships/hyperlink" Target="https://thewaltdisneycompany.com/app/uploads/2019/08/Stakeholder-Engagement.pdf#:~:text=Disney%20values%20the%20input%20of%20our%20many%20external,our%20stakeholders%20to%20help%20us%20achieve%20our%20goals." TargetMode="External"/><Relationship Id="rId4" Type="http://schemas.openxmlformats.org/officeDocument/2006/relationships/hyperlink" Target="https://www.investopedia.com/terms/s/stakeholder.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42E5D-5A82-477E-A613-2845EFC96F43}"/>
              </a:ext>
            </a:extLst>
          </p:cNvPr>
          <p:cNvSpPr>
            <a:spLocks noGrp="1"/>
          </p:cNvSpPr>
          <p:nvPr>
            <p:ph type="ctrTitle"/>
          </p:nvPr>
        </p:nvSpPr>
        <p:spPr>
          <a:xfrm>
            <a:off x="1509776" y="960514"/>
            <a:ext cx="5012943" cy="2229726"/>
          </a:xfrm>
        </p:spPr>
        <p:txBody>
          <a:bodyPr>
            <a:normAutofit fontScale="90000"/>
          </a:bodyPr>
          <a:lstStyle/>
          <a:p>
            <a:pPr algn="l">
              <a:lnSpc>
                <a:spcPct val="90000"/>
              </a:lnSpc>
              <a:spcAft>
                <a:spcPts val="800"/>
              </a:spcAft>
            </a:pPr>
            <a:r>
              <a:rPr lang="en-GB" sz="2200" dirty="0">
                <a:effectLst/>
                <a:latin typeface="Calibri" panose="020F0502020204030204" pitchFamily="34" charset="0"/>
                <a:ea typeface="Calibri" panose="020F0502020204030204" pitchFamily="34" charset="0"/>
                <a:cs typeface="Times New Roman" panose="02020603050405020304" pitchFamily="18" charset="0"/>
              </a:rPr>
              <a:t>Course: Business and Management</a:t>
            </a:r>
            <a:br>
              <a:rPr lang="en-GB" sz="2200" dirty="0">
                <a:effectLst/>
                <a:latin typeface="Calibri" panose="020F0502020204030204" pitchFamily="34" charset="0"/>
                <a:ea typeface="Calibri" panose="020F0502020204030204" pitchFamily="34" charset="0"/>
                <a:cs typeface="Times New Roman" panose="02020603050405020304" pitchFamily="18" charset="0"/>
              </a:rPr>
            </a:br>
            <a:r>
              <a:rPr lang="en-GB" sz="2200" dirty="0">
                <a:effectLst/>
                <a:latin typeface="Calibri" panose="020F0502020204030204" pitchFamily="34" charset="0"/>
                <a:ea typeface="Calibri" panose="020F0502020204030204" pitchFamily="34" charset="0"/>
                <a:cs typeface="Times New Roman" panose="02020603050405020304" pitchFamily="18" charset="0"/>
              </a:rPr>
              <a:t>Name: Judith Churcher </a:t>
            </a:r>
            <a:br>
              <a:rPr lang="en-GB" sz="2200" dirty="0">
                <a:effectLst/>
                <a:latin typeface="Calibri" panose="020F0502020204030204" pitchFamily="34" charset="0"/>
                <a:ea typeface="Calibri" panose="020F0502020204030204" pitchFamily="34" charset="0"/>
                <a:cs typeface="Times New Roman" panose="02020603050405020304" pitchFamily="18" charset="0"/>
              </a:rPr>
            </a:br>
            <a:r>
              <a:rPr lang="en-GB" sz="2200" dirty="0">
                <a:effectLst/>
                <a:latin typeface="Calibri" panose="020F0502020204030204" pitchFamily="34" charset="0"/>
                <a:ea typeface="Calibri" panose="020F0502020204030204" pitchFamily="34" charset="0"/>
                <a:cs typeface="Times New Roman" panose="02020603050405020304" pitchFamily="18" charset="0"/>
              </a:rPr>
              <a:t>Student ID Number: 2101153</a:t>
            </a:r>
            <a:br>
              <a:rPr lang="en-GB" sz="2200" dirty="0">
                <a:effectLst/>
                <a:latin typeface="Calibri" panose="020F0502020204030204" pitchFamily="34" charset="0"/>
                <a:ea typeface="Calibri" panose="020F0502020204030204" pitchFamily="34" charset="0"/>
                <a:cs typeface="Times New Roman" panose="02020603050405020304" pitchFamily="18" charset="0"/>
              </a:rPr>
            </a:br>
            <a:r>
              <a:rPr lang="en-GB" sz="2200" dirty="0">
                <a:effectLst/>
                <a:latin typeface="Calibri" panose="020F0502020204030204" pitchFamily="34" charset="0"/>
                <a:ea typeface="Calibri" panose="020F0502020204030204" pitchFamily="34" charset="0"/>
                <a:cs typeface="Times New Roman" panose="02020603050405020304" pitchFamily="18" charset="0"/>
              </a:rPr>
              <a:t>Module: Contemporary Management Approaches </a:t>
            </a:r>
            <a:br>
              <a:rPr lang="en-GB" sz="2200" dirty="0">
                <a:effectLst/>
                <a:latin typeface="Calibri" panose="020F0502020204030204" pitchFamily="34" charset="0"/>
                <a:ea typeface="Calibri" panose="020F0502020204030204" pitchFamily="34" charset="0"/>
                <a:cs typeface="Times New Roman" panose="02020603050405020304" pitchFamily="18" charset="0"/>
              </a:rPr>
            </a:br>
            <a:r>
              <a:rPr lang="en-GB" sz="2200" dirty="0">
                <a:effectLst/>
                <a:latin typeface="Calibri" panose="020F0502020204030204" pitchFamily="34" charset="0"/>
                <a:ea typeface="Calibri" panose="020F0502020204030204" pitchFamily="34" charset="0"/>
                <a:cs typeface="Times New Roman" panose="02020603050405020304" pitchFamily="18" charset="0"/>
              </a:rPr>
              <a:t>Code: BMSP4002 </a:t>
            </a:r>
            <a:br>
              <a:rPr lang="en-GB" sz="2200" dirty="0">
                <a:effectLst/>
                <a:latin typeface="Calibri" panose="020F0502020204030204" pitchFamily="34" charset="0"/>
                <a:ea typeface="Calibri" panose="020F0502020204030204" pitchFamily="34" charset="0"/>
                <a:cs typeface="Times New Roman" panose="02020603050405020304" pitchFamily="18" charset="0"/>
              </a:rPr>
            </a:br>
            <a:r>
              <a:rPr lang="en-GB" sz="2200" dirty="0">
                <a:effectLst/>
                <a:latin typeface="Calibri" panose="020F0502020204030204" pitchFamily="34" charset="0"/>
                <a:ea typeface="Calibri" panose="020F0502020204030204" pitchFamily="34" charset="0"/>
                <a:cs typeface="Times New Roman" panose="02020603050405020304" pitchFamily="18" charset="0"/>
              </a:rPr>
              <a:t>Assignment 2 – Presentation.</a:t>
            </a:r>
            <a:br>
              <a:rPr lang="en-GB" sz="2200" dirty="0">
                <a:effectLst/>
                <a:latin typeface="Calibri" panose="020F0502020204030204" pitchFamily="34" charset="0"/>
                <a:ea typeface="Calibri" panose="020F0502020204030204" pitchFamily="34" charset="0"/>
                <a:cs typeface="Times New Roman" panose="02020603050405020304" pitchFamily="18" charset="0"/>
              </a:rPr>
            </a:br>
            <a:endParaRPr lang="en-GB" sz="2200" dirty="0"/>
          </a:p>
        </p:txBody>
      </p:sp>
      <p:pic>
        <p:nvPicPr>
          <p:cNvPr id="7" name="Audio 6">
            <a:hlinkClick r:id="" action="ppaction://media"/>
            <a:extLst>
              <a:ext uri="{FF2B5EF4-FFF2-40B4-BE49-F238E27FC236}">
                <a16:creationId xmlns:a16="http://schemas.microsoft.com/office/drawing/2014/main" id="{0C198CC3-AE9C-4ECD-84FE-38E68F69A28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092598806"/>
      </p:ext>
    </p:extLst>
  </p:cSld>
  <p:clrMapOvr>
    <a:masterClrMapping/>
  </p:clrMapOvr>
  <mc:AlternateContent xmlns:mc="http://schemas.openxmlformats.org/markup-compatibility/2006" xmlns:p14="http://schemas.microsoft.com/office/powerpoint/2010/main">
    <mc:Choice Requires="p14">
      <p:transition spd="slow" p14:dur="2000" advTm="6767"/>
    </mc:Choice>
    <mc:Fallback xmlns="">
      <p:transition spd="slow" advTm="67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44CC594A-A820-450F-B363-C19201FCFE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59FAB3DA-E9ED-4574-ABCC-378BC0FF1B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134603BA-C6A5-48A4-AC90-65AF73995140}"/>
              </a:ext>
            </a:extLst>
          </p:cNvPr>
          <p:cNvSpPr>
            <a:spLocks noGrp="1"/>
          </p:cNvSpPr>
          <p:nvPr>
            <p:ph type="title"/>
          </p:nvPr>
        </p:nvSpPr>
        <p:spPr>
          <a:xfrm>
            <a:off x="477621" y="2976880"/>
            <a:ext cx="3509177" cy="2397760"/>
          </a:xfrm>
        </p:spPr>
        <p:txBody>
          <a:bodyPr>
            <a:noAutofit/>
          </a:bodyPr>
          <a:lstStyle/>
          <a:p>
            <a:r>
              <a:rPr lang="en-GB" sz="4000" b="1" dirty="0">
                <a:solidFill>
                  <a:srgbClr val="FFFFFF"/>
                </a:solidFill>
              </a:rPr>
              <a:t>CONTEMPORY MANAGEMENT APPROACHES </a:t>
            </a:r>
            <a:br>
              <a:rPr lang="en-GB" sz="4000" b="1" dirty="0">
                <a:solidFill>
                  <a:srgbClr val="FFFFFF"/>
                </a:solidFill>
              </a:rPr>
            </a:br>
            <a:r>
              <a:rPr lang="en-GB" sz="4000" b="1" dirty="0">
                <a:solidFill>
                  <a:srgbClr val="FFFFFF"/>
                </a:solidFill>
              </a:rPr>
              <a:t>– THE WALT DISNEY COMPANY</a:t>
            </a:r>
          </a:p>
        </p:txBody>
      </p:sp>
      <p:sp>
        <p:nvSpPr>
          <p:cNvPr id="77" name="Rectangle 76">
            <a:extLst>
              <a:ext uri="{FF2B5EF4-FFF2-40B4-BE49-F238E27FC236}">
                <a16:creationId xmlns:a16="http://schemas.microsoft.com/office/drawing/2014/main" id="{53B8D6B0-55D6-48DC-86D8-FD95D5F118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26" name="Picture 2" descr="Walt Disney Company Logo">
            <a:extLst>
              <a:ext uri="{FF2B5EF4-FFF2-40B4-BE49-F238E27FC236}">
                <a16:creationId xmlns:a16="http://schemas.microsoft.com/office/drawing/2014/main" id="{45D2D63F-710E-4320-AADE-9F6EFA26CB00}"/>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742017" y="1015681"/>
            <a:ext cx="6798082" cy="4826638"/>
          </a:xfrm>
          <a:prstGeom prst="rect">
            <a:avLst/>
          </a:prstGeom>
          <a:noFill/>
          <a:extLst>
            <a:ext uri="{909E8E84-426E-40DD-AFC4-6F175D3DCCD1}">
              <a14:hiddenFill xmlns:a14="http://schemas.microsoft.com/office/drawing/2010/main">
                <a:solidFill>
                  <a:srgbClr val="FFFFFF"/>
                </a:solidFill>
              </a14:hiddenFill>
            </a:ext>
          </a:extLst>
        </p:spPr>
      </p:pic>
      <p:pic>
        <p:nvPicPr>
          <p:cNvPr id="4" name="Audio 3">
            <a:hlinkClick r:id="" action="ppaction://media"/>
            <a:extLst>
              <a:ext uri="{FF2B5EF4-FFF2-40B4-BE49-F238E27FC236}">
                <a16:creationId xmlns:a16="http://schemas.microsoft.com/office/drawing/2014/main" id="{6A5B28E4-08F8-4ED3-9A64-77EB911741C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726447766"/>
      </p:ext>
    </p:extLst>
  </p:cSld>
  <p:clrMapOvr>
    <a:masterClrMapping/>
  </p:clrMapOvr>
  <mc:AlternateContent xmlns:mc="http://schemas.openxmlformats.org/markup-compatibility/2006" xmlns:p14="http://schemas.microsoft.com/office/powerpoint/2010/main">
    <mc:Choice Requires="p14">
      <p:transition spd="slow" p14:dur="2000" advTm="5489"/>
    </mc:Choice>
    <mc:Fallback xmlns="">
      <p:transition spd="slow" advTm="54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6AEC7D-0432-422A-851F-315CA6BB7D69}"/>
              </a:ext>
            </a:extLst>
          </p:cNvPr>
          <p:cNvSpPr>
            <a:spLocks noGrp="1"/>
          </p:cNvSpPr>
          <p:nvPr>
            <p:ph type="title"/>
          </p:nvPr>
        </p:nvSpPr>
        <p:spPr/>
        <p:txBody>
          <a:bodyPr>
            <a:normAutofit/>
          </a:bodyPr>
          <a:lstStyle/>
          <a:p>
            <a:r>
              <a:rPr lang="en-GB" sz="6600" dirty="0"/>
              <a:t>Introduction</a:t>
            </a:r>
          </a:p>
        </p:txBody>
      </p:sp>
      <p:sp>
        <p:nvSpPr>
          <p:cNvPr id="5" name="Arrow: Right 4">
            <a:extLst>
              <a:ext uri="{FF2B5EF4-FFF2-40B4-BE49-F238E27FC236}">
                <a16:creationId xmlns:a16="http://schemas.microsoft.com/office/drawing/2014/main" id="{88E20FA5-0387-41B3-B196-9F90DDA1D6CF}"/>
              </a:ext>
            </a:extLst>
          </p:cNvPr>
          <p:cNvSpPr/>
          <p:nvPr/>
        </p:nvSpPr>
        <p:spPr>
          <a:xfrm>
            <a:off x="8790167" y="2733439"/>
            <a:ext cx="2355574" cy="14507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C5B7FCA7-3C8B-4A11-A005-8D9764F6C6BD}"/>
              </a:ext>
            </a:extLst>
          </p:cNvPr>
          <p:cNvPicPr>
            <a:picLocks noChangeAspect="1"/>
          </p:cNvPicPr>
          <p:nvPr/>
        </p:nvPicPr>
        <p:blipFill>
          <a:blip r:embed="rId4"/>
          <a:stretch>
            <a:fillRect/>
          </a:stretch>
        </p:blipFill>
        <p:spPr>
          <a:xfrm>
            <a:off x="6136579" y="2713561"/>
            <a:ext cx="2383743" cy="1499746"/>
          </a:xfrm>
          <a:prstGeom prst="rect">
            <a:avLst/>
          </a:prstGeom>
        </p:spPr>
      </p:pic>
      <p:sp>
        <p:nvSpPr>
          <p:cNvPr id="9" name="Arrow: Right 8">
            <a:extLst>
              <a:ext uri="{FF2B5EF4-FFF2-40B4-BE49-F238E27FC236}">
                <a16:creationId xmlns:a16="http://schemas.microsoft.com/office/drawing/2014/main" id="{F4F63787-35B0-44DD-92CC-D4E373CFF2C0}"/>
              </a:ext>
            </a:extLst>
          </p:cNvPr>
          <p:cNvSpPr/>
          <p:nvPr/>
        </p:nvSpPr>
        <p:spPr>
          <a:xfrm>
            <a:off x="569180" y="2733439"/>
            <a:ext cx="2355574" cy="14507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Arrow: Right 9">
            <a:extLst>
              <a:ext uri="{FF2B5EF4-FFF2-40B4-BE49-F238E27FC236}">
                <a16:creationId xmlns:a16="http://schemas.microsoft.com/office/drawing/2014/main" id="{BBE07D09-6E16-41BB-8FD1-11698630E5B3}"/>
              </a:ext>
            </a:extLst>
          </p:cNvPr>
          <p:cNvSpPr/>
          <p:nvPr/>
        </p:nvSpPr>
        <p:spPr>
          <a:xfrm>
            <a:off x="3303183" y="2713561"/>
            <a:ext cx="2355574" cy="14507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D856F819-FA28-4298-94B9-90435D6E4A5F}"/>
              </a:ext>
            </a:extLst>
          </p:cNvPr>
          <p:cNvSpPr txBox="1"/>
          <p:nvPr/>
        </p:nvSpPr>
        <p:spPr>
          <a:xfrm>
            <a:off x="629187" y="3140765"/>
            <a:ext cx="1626996" cy="646331"/>
          </a:xfrm>
          <a:prstGeom prst="rect">
            <a:avLst/>
          </a:prstGeom>
          <a:noFill/>
        </p:spPr>
        <p:txBody>
          <a:bodyPr wrap="square" rtlCol="0">
            <a:spAutoFit/>
          </a:bodyPr>
          <a:lstStyle/>
          <a:p>
            <a:r>
              <a:rPr lang="en-GB" dirty="0"/>
              <a:t>Approach to Strategy </a:t>
            </a:r>
          </a:p>
        </p:txBody>
      </p:sp>
      <p:sp>
        <p:nvSpPr>
          <p:cNvPr id="12" name="TextBox 11">
            <a:extLst>
              <a:ext uri="{FF2B5EF4-FFF2-40B4-BE49-F238E27FC236}">
                <a16:creationId xmlns:a16="http://schemas.microsoft.com/office/drawing/2014/main" id="{7AAC5211-729A-4AE6-BB54-2EFFE431E787}"/>
              </a:ext>
            </a:extLst>
          </p:cNvPr>
          <p:cNvSpPr txBox="1"/>
          <p:nvPr/>
        </p:nvSpPr>
        <p:spPr>
          <a:xfrm>
            <a:off x="3353186" y="3023440"/>
            <a:ext cx="1626996" cy="830997"/>
          </a:xfrm>
          <a:prstGeom prst="rect">
            <a:avLst/>
          </a:prstGeom>
          <a:noFill/>
        </p:spPr>
        <p:txBody>
          <a:bodyPr wrap="square" rtlCol="0">
            <a:spAutoFit/>
          </a:bodyPr>
          <a:lstStyle/>
          <a:p>
            <a:r>
              <a:rPr lang="en-GB" sz="1600" dirty="0"/>
              <a:t>Approaches to organisation and management </a:t>
            </a:r>
          </a:p>
        </p:txBody>
      </p:sp>
      <p:sp>
        <p:nvSpPr>
          <p:cNvPr id="13" name="TextBox 12">
            <a:extLst>
              <a:ext uri="{FF2B5EF4-FFF2-40B4-BE49-F238E27FC236}">
                <a16:creationId xmlns:a16="http://schemas.microsoft.com/office/drawing/2014/main" id="{64BD371F-840A-4923-B8BC-0CC94459687D}"/>
              </a:ext>
            </a:extLst>
          </p:cNvPr>
          <p:cNvSpPr txBox="1"/>
          <p:nvPr/>
        </p:nvSpPr>
        <p:spPr>
          <a:xfrm>
            <a:off x="6214751" y="3160931"/>
            <a:ext cx="1626996" cy="646331"/>
          </a:xfrm>
          <a:prstGeom prst="rect">
            <a:avLst/>
          </a:prstGeom>
          <a:noFill/>
        </p:spPr>
        <p:txBody>
          <a:bodyPr wrap="square" rtlCol="0">
            <a:spAutoFit/>
          </a:bodyPr>
          <a:lstStyle/>
          <a:p>
            <a:r>
              <a:rPr lang="en-GB" dirty="0"/>
              <a:t>Group and teamwork</a:t>
            </a:r>
          </a:p>
        </p:txBody>
      </p:sp>
      <p:sp>
        <p:nvSpPr>
          <p:cNvPr id="14" name="TextBox 13">
            <a:extLst>
              <a:ext uri="{FF2B5EF4-FFF2-40B4-BE49-F238E27FC236}">
                <a16:creationId xmlns:a16="http://schemas.microsoft.com/office/drawing/2014/main" id="{9607A591-6DBA-42A1-ADD0-0EAF8D8DEE85}"/>
              </a:ext>
            </a:extLst>
          </p:cNvPr>
          <p:cNvSpPr txBox="1"/>
          <p:nvPr/>
        </p:nvSpPr>
        <p:spPr>
          <a:xfrm>
            <a:off x="8870582" y="3140765"/>
            <a:ext cx="1626996" cy="584775"/>
          </a:xfrm>
          <a:prstGeom prst="rect">
            <a:avLst/>
          </a:prstGeom>
          <a:noFill/>
        </p:spPr>
        <p:txBody>
          <a:bodyPr wrap="square" rtlCol="0">
            <a:spAutoFit/>
          </a:bodyPr>
          <a:lstStyle/>
          <a:p>
            <a:r>
              <a:rPr lang="en-GB" sz="1600" dirty="0"/>
              <a:t>Corporate social responsibility</a:t>
            </a:r>
          </a:p>
        </p:txBody>
      </p:sp>
      <p:pic>
        <p:nvPicPr>
          <p:cNvPr id="15" name="Audio 14">
            <a:hlinkClick r:id="" action="ppaction://media"/>
            <a:extLst>
              <a:ext uri="{FF2B5EF4-FFF2-40B4-BE49-F238E27FC236}">
                <a16:creationId xmlns:a16="http://schemas.microsoft.com/office/drawing/2014/main" id="{B5AE54D4-1998-4B58-9F30-61AE1C7D98A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701640976"/>
      </p:ext>
    </p:extLst>
  </p:cSld>
  <p:clrMapOvr>
    <a:masterClrMapping/>
  </p:clrMapOvr>
  <mc:AlternateContent xmlns:mc="http://schemas.openxmlformats.org/markup-compatibility/2006" xmlns:p14="http://schemas.microsoft.com/office/powerpoint/2010/main">
    <mc:Choice Requires="p14">
      <p:transition spd="slow" p14:dur="2000" advTm="12504"/>
    </mc:Choice>
    <mc:Fallback xmlns="">
      <p:transition spd="slow" advTm="125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FD8226-53E9-4C13-BEB2-05EB8F573462}"/>
              </a:ext>
            </a:extLst>
          </p:cNvPr>
          <p:cNvSpPr>
            <a:spLocks noGrp="1"/>
          </p:cNvSpPr>
          <p:nvPr>
            <p:ph type="title"/>
          </p:nvPr>
        </p:nvSpPr>
        <p:spPr/>
        <p:txBody>
          <a:bodyPr/>
          <a:lstStyle/>
          <a:p>
            <a:r>
              <a:rPr lang="en-GB" dirty="0"/>
              <a:t>Walt Disney History – How it started.</a:t>
            </a:r>
          </a:p>
        </p:txBody>
      </p:sp>
      <p:sp>
        <p:nvSpPr>
          <p:cNvPr id="3" name="Content Placeholder 2">
            <a:extLst>
              <a:ext uri="{FF2B5EF4-FFF2-40B4-BE49-F238E27FC236}">
                <a16:creationId xmlns:a16="http://schemas.microsoft.com/office/drawing/2014/main" id="{3E435B6C-F674-4856-BCD7-4A7BF56CDF14}"/>
              </a:ext>
            </a:extLst>
          </p:cNvPr>
          <p:cNvSpPr>
            <a:spLocks noGrp="1"/>
          </p:cNvSpPr>
          <p:nvPr>
            <p:ph idx="1"/>
          </p:nvPr>
        </p:nvSpPr>
        <p:spPr>
          <a:xfrm>
            <a:off x="1097280" y="2017642"/>
            <a:ext cx="10058400" cy="3851451"/>
          </a:xfrm>
        </p:spPr>
        <p:txBody>
          <a:bodyPr/>
          <a:lstStyle/>
          <a:p>
            <a:r>
              <a:rPr lang="en-GB" dirty="0"/>
              <a:t>Walt Disney was a gentleman who came to California back in 1923. ‘Disney, 2018, say that he started off doing cartoons one of which called Alice’s Wonderland. On October 16</a:t>
            </a:r>
            <a:r>
              <a:rPr lang="en-GB" baseline="30000" dirty="0"/>
              <a:t>th</a:t>
            </a:r>
            <a:r>
              <a:rPr lang="en-GB" dirty="0"/>
              <a:t>, 1923, he has managed to sell a pilot film and then company originally started out with the name Disney Brothers Cartoon Studio. But soon after his brother decided that it should be renamed to Walt Disney studios.’</a:t>
            </a:r>
          </a:p>
          <a:p>
            <a:pPr marL="0" indent="0">
              <a:buNone/>
            </a:pPr>
            <a:r>
              <a:rPr lang="en-GB" dirty="0"/>
              <a:t>From then they made comedies for four years, working from the back of an office in Hollywood.</a:t>
            </a:r>
            <a:br>
              <a:rPr lang="en-GB" dirty="0"/>
            </a:br>
            <a:r>
              <a:rPr lang="en-GB" dirty="0"/>
              <a:t>In 1937 they had a hit with their first animated feature film Snow White and the Seven Dwarfs and became the highest grossing film of all time.</a:t>
            </a:r>
            <a:br>
              <a:rPr lang="en-GB" dirty="0"/>
            </a:br>
            <a:br>
              <a:rPr lang="en-GB" dirty="0"/>
            </a:br>
            <a:r>
              <a:rPr lang="en-GB" dirty="0"/>
              <a:t>They went from strength to strength and opened Disney stores and theme parks around the world and to this day are still a successes and are known for their name for family entertainment.</a:t>
            </a:r>
          </a:p>
        </p:txBody>
      </p:sp>
      <p:pic>
        <p:nvPicPr>
          <p:cNvPr id="7" name="Audio 6">
            <a:hlinkClick r:id="" action="ppaction://media"/>
            <a:extLst>
              <a:ext uri="{FF2B5EF4-FFF2-40B4-BE49-F238E27FC236}">
                <a16:creationId xmlns:a16="http://schemas.microsoft.com/office/drawing/2014/main" id="{26B8A0E7-C643-4E10-85CC-491BFB28369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4114042869"/>
      </p:ext>
    </p:extLst>
  </p:cSld>
  <p:clrMapOvr>
    <a:masterClrMapping/>
  </p:clrMapOvr>
  <mc:AlternateContent xmlns:mc="http://schemas.openxmlformats.org/markup-compatibility/2006" xmlns:p14="http://schemas.microsoft.com/office/powerpoint/2010/main">
    <mc:Choice Requires="p14">
      <p:transition spd="slow" p14:dur="2000" advTm="33191"/>
    </mc:Choice>
    <mc:Fallback xmlns="">
      <p:transition spd="slow" advTm="331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13281-0AC6-4D27-A266-02902EF999F8}"/>
              </a:ext>
            </a:extLst>
          </p:cNvPr>
          <p:cNvSpPr>
            <a:spLocks noGrp="1"/>
          </p:cNvSpPr>
          <p:nvPr>
            <p:ph type="title"/>
          </p:nvPr>
        </p:nvSpPr>
        <p:spPr/>
        <p:txBody>
          <a:bodyPr/>
          <a:lstStyle/>
          <a:p>
            <a:r>
              <a:rPr lang="en-GB" dirty="0"/>
              <a:t>Mission statement </a:t>
            </a:r>
          </a:p>
        </p:txBody>
      </p:sp>
      <p:sp>
        <p:nvSpPr>
          <p:cNvPr id="3" name="Content Placeholder 2">
            <a:extLst>
              <a:ext uri="{FF2B5EF4-FFF2-40B4-BE49-F238E27FC236}">
                <a16:creationId xmlns:a16="http://schemas.microsoft.com/office/drawing/2014/main" id="{8A4CA4A1-7360-4BF5-98BC-F406985CB185}"/>
              </a:ext>
            </a:extLst>
          </p:cNvPr>
          <p:cNvSpPr>
            <a:spLocks noGrp="1"/>
          </p:cNvSpPr>
          <p:nvPr>
            <p:ph idx="1"/>
          </p:nvPr>
        </p:nvSpPr>
        <p:spPr>
          <a:xfrm>
            <a:off x="1097280" y="2162830"/>
            <a:ext cx="2421172" cy="3928900"/>
          </a:xfrm>
        </p:spPr>
        <p:txBody>
          <a:bodyPr/>
          <a:lstStyle/>
          <a:p>
            <a:pPr marL="0" indent="0">
              <a:buNone/>
            </a:pPr>
            <a:r>
              <a:rPr lang="en-GB" sz="2400" dirty="0"/>
              <a:t>According to ‘Investopedia, (2021) a mission statement is used by companies to  describing and explain in short what their aims and values are.   </a:t>
            </a:r>
          </a:p>
          <a:p>
            <a:endParaRPr lang="en-GB" dirty="0"/>
          </a:p>
        </p:txBody>
      </p:sp>
      <p:sp>
        <p:nvSpPr>
          <p:cNvPr id="4" name="TextBox 3">
            <a:extLst>
              <a:ext uri="{FF2B5EF4-FFF2-40B4-BE49-F238E27FC236}">
                <a16:creationId xmlns:a16="http://schemas.microsoft.com/office/drawing/2014/main" id="{8D3DA901-92C7-4396-9E6B-C7895F7C24D4}"/>
              </a:ext>
            </a:extLst>
          </p:cNvPr>
          <p:cNvSpPr txBox="1"/>
          <p:nvPr/>
        </p:nvSpPr>
        <p:spPr>
          <a:xfrm>
            <a:off x="4244009" y="2027583"/>
            <a:ext cx="6911671" cy="4401205"/>
          </a:xfrm>
          <a:prstGeom prst="rect">
            <a:avLst/>
          </a:prstGeom>
          <a:noFill/>
        </p:spPr>
        <p:txBody>
          <a:bodyPr wrap="square" rtlCol="0">
            <a:spAutoFit/>
          </a:bodyPr>
          <a:lstStyle/>
          <a:p>
            <a:r>
              <a:rPr lang="en-GB" sz="2000" dirty="0"/>
              <a:t>Walt Disney’s Mission Statement:</a:t>
            </a:r>
          </a:p>
          <a:p>
            <a:endParaRPr lang="en-GB" sz="2000" dirty="0"/>
          </a:p>
          <a:p>
            <a:r>
              <a:rPr lang="en-GB" sz="2000" dirty="0"/>
              <a:t>“To entertain, inform and inspire people around the globe through the power of unparalleled storytelling, reflecting the iconic brands, creative minds, and innovative technologies that make ours the world’s premier entertainment company.” (The Walt Disney Company, 2020)</a:t>
            </a:r>
          </a:p>
          <a:p>
            <a:endParaRPr lang="en-GB" sz="2000" dirty="0"/>
          </a:p>
          <a:p>
            <a:r>
              <a:rPr lang="en-GB" sz="2000" dirty="0"/>
              <a:t>Walt Disney’s Vision Statement:</a:t>
            </a:r>
          </a:p>
          <a:p>
            <a:endParaRPr lang="en-GB" sz="2000" dirty="0"/>
          </a:p>
          <a:p>
            <a:r>
              <a:rPr lang="en-GB" sz="2000" dirty="0"/>
              <a:t>“To be one of the world’s leading producers and providers of entertainment and information.” (The Walt Disney Company, 2020)</a:t>
            </a:r>
          </a:p>
          <a:p>
            <a:endParaRPr lang="en-GB" sz="2000" dirty="0"/>
          </a:p>
        </p:txBody>
      </p:sp>
      <p:pic>
        <p:nvPicPr>
          <p:cNvPr id="10" name="Audio 9">
            <a:hlinkClick r:id="" action="ppaction://media"/>
            <a:extLst>
              <a:ext uri="{FF2B5EF4-FFF2-40B4-BE49-F238E27FC236}">
                <a16:creationId xmlns:a16="http://schemas.microsoft.com/office/drawing/2014/main" id="{01E22F73-A37D-40E7-AD70-7E018343AD1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984608286"/>
      </p:ext>
    </p:extLst>
  </p:cSld>
  <p:clrMapOvr>
    <a:masterClrMapping/>
  </p:clrMapOvr>
  <mc:AlternateContent xmlns:mc="http://schemas.openxmlformats.org/markup-compatibility/2006" xmlns:p14="http://schemas.microsoft.com/office/powerpoint/2010/main">
    <mc:Choice Requires="p14">
      <p:transition spd="slow" p14:dur="2000" advTm="42588"/>
    </mc:Choice>
    <mc:Fallback xmlns="">
      <p:transition spd="slow" advTm="425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137683-CD01-474B-BEC3-3C576FDDEB75}"/>
              </a:ext>
            </a:extLst>
          </p:cNvPr>
          <p:cNvSpPr>
            <a:spLocks noGrp="1"/>
          </p:cNvSpPr>
          <p:nvPr>
            <p:ph type="title"/>
          </p:nvPr>
        </p:nvSpPr>
        <p:spPr/>
        <p:txBody>
          <a:bodyPr/>
          <a:lstStyle/>
          <a:p>
            <a:r>
              <a:rPr lang="en-GB" dirty="0"/>
              <a:t>Aims and objectives as a company</a:t>
            </a:r>
          </a:p>
        </p:txBody>
      </p:sp>
      <p:sp>
        <p:nvSpPr>
          <p:cNvPr id="3" name="Content Placeholder 2">
            <a:extLst>
              <a:ext uri="{FF2B5EF4-FFF2-40B4-BE49-F238E27FC236}">
                <a16:creationId xmlns:a16="http://schemas.microsoft.com/office/drawing/2014/main" id="{66BB8FE7-7990-48B8-ACB7-61E33849782F}"/>
              </a:ext>
            </a:extLst>
          </p:cNvPr>
          <p:cNvSpPr>
            <a:spLocks noGrp="1"/>
          </p:cNvSpPr>
          <p:nvPr>
            <p:ph idx="1"/>
          </p:nvPr>
        </p:nvSpPr>
        <p:spPr>
          <a:xfrm>
            <a:off x="1097280" y="1845734"/>
            <a:ext cx="2947946" cy="4048170"/>
          </a:xfrm>
        </p:spPr>
        <p:txBody>
          <a:bodyPr>
            <a:normAutofit lnSpcReduction="10000"/>
          </a:bodyPr>
          <a:lstStyle/>
          <a:p>
            <a:pPr marL="0" indent="0">
              <a:buNone/>
            </a:pPr>
            <a:r>
              <a:rPr lang="en-GB" dirty="0"/>
              <a:t>A company will set aims and objectives to be able to achieved goals. The purpose of this is to allow businesses to see what their focus is. To be able to move forward they should be motivational for employees to be more likely to want to achieve these goals. According to the ‘BBC, 2021, they will show their stakeholders </a:t>
            </a:r>
            <a:r>
              <a:rPr lang="en-GB" dirty="0" err="1"/>
              <a:t>i.e</a:t>
            </a:r>
            <a:r>
              <a:rPr lang="en-GB" dirty="0"/>
              <a:t> investors and employees for a better chance of support on new projects.’</a:t>
            </a:r>
          </a:p>
        </p:txBody>
      </p:sp>
      <p:sp>
        <p:nvSpPr>
          <p:cNvPr id="4" name="TextBox 3">
            <a:extLst>
              <a:ext uri="{FF2B5EF4-FFF2-40B4-BE49-F238E27FC236}">
                <a16:creationId xmlns:a16="http://schemas.microsoft.com/office/drawing/2014/main" id="{A8B47C81-6F17-497E-AA6A-F74EC924DB5B}"/>
              </a:ext>
            </a:extLst>
          </p:cNvPr>
          <p:cNvSpPr txBox="1"/>
          <p:nvPr/>
        </p:nvSpPr>
        <p:spPr>
          <a:xfrm>
            <a:off x="4880113" y="1845734"/>
            <a:ext cx="6867939" cy="2862322"/>
          </a:xfrm>
          <a:prstGeom prst="rect">
            <a:avLst/>
          </a:prstGeom>
          <a:noFill/>
        </p:spPr>
        <p:txBody>
          <a:bodyPr wrap="square" rtlCol="0">
            <a:spAutoFit/>
          </a:bodyPr>
          <a:lstStyle/>
          <a:p>
            <a:r>
              <a:rPr lang="en-GB" b="1" i="0" dirty="0">
                <a:solidFill>
                  <a:srgbClr val="555555"/>
                </a:solidFill>
                <a:effectLst/>
                <a:latin typeface="Nunito" panose="020B0604020202020204" pitchFamily="2" charset="0"/>
              </a:rPr>
              <a:t>“</a:t>
            </a:r>
            <a:r>
              <a:rPr lang="en-GB" sz="2000" b="1" i="0" dirty="0">
                <a:solidFill>
                  <a:srgbClr val="555555"/>
                </a:solidFill>
                <a:effectLst/>
                <a:latin typeface="Nunito" panose="020B0604020202020204" pitchFamily="2" charset="0"/>
              </a:rPr>
              <a:t>The Walt Disney Company's objective is to be one of the world's leading</a:t>
            </a:r>
            <a:br>
              <a:rPr lang="en-GB" sz="2000" b="1" i="0" dirty="0">
                <a:solidFill>
                  <a:srgbClr val="555555"/>
                </a:solidFill>
                <a:effectLst/>
                <a:latin typeface="Nunito" panose="020B0604020202020204" pitchFamily="2" charset="0"/>
              </a:rPr>
            </a:br>
            <a:r>
              <a:rPr lang="en-GB" sz="2000" b="1" i="0" dirty="0">
                <a:solidFill>
                  <a:srgbClr val="555555"/>
                </a:solidFill>
                <a:effectLst/>
                <a:latin typeface="Nunito" panose="020B0604020202020204" pitchFamily="2" charset="0"/>
              </a:rPr>
              <a:t>producers and providers of entertainment and information, using its portfolio of brands to differentiate its content, services and consumer products. The company's primary financial goals are to maximize earnings and cash flow,  and to allocate capital toward growth initiatives that will drive long-term shareholder value.” (</a:t>
            </a:r>
            <a:r>
              <a:rPr lang="en-GB" sz="2000" b="1" i="0" dirty="0" err="1">
                <a:solidFill>
                  <a:srgbClr val="555555"/>
                </a:solidFill>
                <a:effectLst/>
                <a:latin typeface="Nunito" panose="020B0604020202020204" pitchFamily="2" charset="0"/>
              </a:rPr>
              <a:t>Porsga</a:t>
            </a:r>
            <a:r>
              <a:rPr lang="en-GB" sz="2000" b="1" i="0" dirty="0">
                <a:solidFill>
                  <a:srgbClr val="555555"/>
                </a:solidFill>
                <a:effectLst/>
                <a:latin typeface="Nunito" panose="020B0604020202020204" pitchFamily="2" charset="0"/>
              </a:rPr>
              <a:t>, 2021)</a:t>
            </a:r>
            <a:endParaRPr lang="en-GB" sz="2000" dirty="0"/>
          </a:p>
        </p:txBody>
      </p:sp>
      <p:pic>
        <p:nvPicPr>
          <p:cNvPr id="7" name="Audio 6">
            <a:hlinkClick r:id="" action="ppaction://media"/>
            <a:extLst>
              <a:ext uri="{FF2B5EF4-FFF2-40B4-BE49-F238E27FC236}">
                <a16:creationId xmlns:a16="http://schemas.microsoft.com/office/drawing/2014/main" id="{890FA087-BB86-45CC-A87E-2A77560862F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011584774"/>
      </p:ext>
    </p:extLst>
  </p:cSld>
  <p:clrMapOvr>
    <a:masterClrMapping/>
  </p:clrMapOvr>
  <mc:AlternateContent xmlns:mc="http://schemas.openxmlformats.org/markup-compatibility/2006" xmlns:p14="http://schemas.microsoft.com/office/powerpoint/2010/main">
    <mc:Choice Requires="p14">
      <p:transition spd="slow" p14:dur="2000" advTm="55117"/>
    </mc:Choice>
    <mc:Fallback xmlns="">
      <p:transition spd="slow" advTm="551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39B7B8-16A3-4173-8073-437ED52DC2EA}"/>
              </a:ext>
            </a:extLst>
          </p:cNvPr>
          <p:cNvSpPr>
            <a:spLocks noGrp="1"/>
          </p:cNvSpPr>
          <p:nvPr>
            <p:ph type="title"/>
          </p:nvPr>
        </p:nvSpPr>
        <p:spPr/>
        <p:txBody>
          <a:bodyPr/>
          <a:lstStyle/>
          <a:p>
            <a:r>
              <a:rPr lang="en-GB" dirty="0"/>
              <a:t>Profitability – Walt Disney  </a:t>
            </a:r>
          </a:p>
        </p:txBody>
      </p:sp>
      <p:sp>
        <p:nvSpPr>
          <p:cNvPr id="3" name="Content Placeholder 2">
            <a:extLst>
              <a:ext uri="{FF2B5EF4-FFF2-40B4-BE49-F238E27FC236}">
                <a16:creationId xmlns:a16="http://schemas.microsoft.com/office/drawing/2014/main" id="{F5ACADAA-2062-4AC6-AB3D-8A10536C93F7}"/>
              </a:ext>
            </a:extLst>
          </p:cNvPr>
          <p:cNvSpPr>
            <a:spLocks noGrp="1"/>
          </p:cNvSpPr>
          <p:nvPr>
            <p:ph idx="1"/>
          </p:nvPr>
        </p:nvSpPr>
        <p:spPr>
          <a:xfrm>
            <a:off x="1166854" y="2094212"/>
            <a:ext cx="2550381" cy="3769875"/>
          </a:xfrm>
        </p:spPr>
        <p:txBody>
          <a:bodyPr/>
          <a:lstStyle/>
          <a:p>
            <a:pPr marL="0" indent="0">
              <a:buNone/>
            </a:pPr>
            <a:r>
              <a:rPr lang="en-GB" b="0" i="0" dirty="0">
                <a:solidFill>
                  <a:schemeClr val="tx1"/>
                </a:solidFill>
                <a:effectLst/>
                <a:latin typeface="Arial" panose="020B0604020202020204" pitchFamily="34" charset="0"/>
              </a:rPr>
              <a:t>Profitability is ability of a company to use its resources to generate revenues in excess of its expenses. In other words, this is a company’s capability of generating profits from its operations.(My Accounting Course, 2021)</a:t>
            </a:r>
            <a:endParaRPr lang="en-GB" dirty="0">
              <a:solidFill>
                <a:schemeClr val="tx1"/>
              </a:solidFill>
            </a:endParaRPr>
          </a:p>
        </p:txBody>
      </p:sp>
      <p:sp>
        <p:nvSpPr>
          <p:cNvPr id="4" name="TextBox 3">
            <a:extLst>
              <a:ext uri="{FF2B5EF4-FFF2-40B4-BE49-F238E27FC236}">
                <a16:creationId xmlns:a16="http://schemas.microsoft.com/office/drawing/2014/main" id="{7901DB8F-1A2A-4BFC-A783-9DA7EF240D33}"/>
              </a:ext>
            </a:extLst>
          </p:cNvPr>
          <p:cNvSpPr txBox="1"/>
          <p:nvPr/>
        </p:nvSpPr>
        <p:spPr>
          <a:xfrm>
            <a:off x="4452730" y="1958009"/>
            <a:ext cx="6828183" cy="2031325"/>
          </a:xfrm>
          <a:prstGeom prst="rect">
            <a:avLst/>
          </a:prstGeom>
          <a:noFill/>
        </p:spPr>
        <p:txBody>
          <a:bodyPr wrap="square" rtlCol="0">
            <a:spAutoFit/>
          </a:bodyPr>
          <a:lstStyle/>
          <a:p>
            <a:r>
              <a:rPr lang="en-GB" dirty="0"/>
              <a:t>Disney end of the financial year ended October 2021 with a total revenue exceeding $67 billion. </a:t>
            </a:r>
          </a:p>
          <a:p>
            <a:endParaRPr lang="en-GB" dirty="0"/>
          </a:p>
          <a:p>
            <a:r>
              <a:rPr lang="en-GB" dirty="0"/>
              <a:t>Despite the pandemic and being at a loss of $2.8 billion in 2020 they had a 3% increase in 2021.</a:t>
            </a:r>
          </a:p>
          <a:p>
            <a:endParaRPr lang="en-GB" dirty="0"/>
          </a:p>
          <a:p>
            <a:endParaRPr lang="en-GB" dirty="0"/>
          </a:p>
        </p:txBody>
      </p:sp>
      <p:pic>
        <p:nvPicPr>
          <p:cNvPr id="6" name="Picture 5" descr="Table&#10;&#10;Description automatically generated">
            <a:extLst>
              <a:ext uri="{FF2B5EF4-FFF2-40B4-BE49-F238E27FC236}">
                <a16:creationId xmlns:a16="http://schemas.microsoft.com/office/drawing/2014/main" id="{55040A36-FC20-4C4E-B8C6-159E11CB6E5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52730" y="3429000"/>
            <a:ext cx="6483683" cy="2546481"/>
          </a:xfrm>
          <a:prstGeom prst="rect">
            <a:avLst/>
          </a:prstGeom>
        </p:spPr>
      </p:pic>
      <p:sp>
        <p:nvSpPr>
          <p:cNvPr id="7" name="TextBox 6">
            <a:extLst>
              <a:ext uri="{FF2B5EF4-FFF2-40B4-BE49-F238E27FC236}">
                <a16:creationId xmlns:a16="http://schemas.microsoft.com/office/drawing/2014/main" id="{3C41369E-44BF-47A9-B647-8BD9B6002919}"/>
              </a:ext>
            </a:extLst>
          </p:cNvPr>
          <p:cNvSpPr txBox="1"/>
          <p:nvPr/>
        </p:nvSpPr>
        <p:spPr>
          <a:xfrm>
            <a:off x="7454348" y="5975481"/>
            <a:ext cx="4373217" cy="369332"/>
          </a:xfrm>
          <a:prstGeom prst="rect">
            <a:avLst/>
          </a:prstGeom>
          <a:noFill/>
        </p:spPr>
        <p:txBody>
          <a:bodyPr wrap="square" rtlCol="0">
            <a:spAutoFit/>
          </a:bodyPr>
          <a:lstStyle/>
          <a:p>
            <a:r>
              <a:rPr lang="en-GB" dirty="0"/>
              <a:t>Go Banking Rates (2021)</a:t>
            </a:r>
          </a:p>
        </p:txBody>
      </p:sp>
      <p:pic>
        <p:nvPicPr>
          <p:cNvPr id="8" name="Audio 7">
            <a:hlinkClick r:id="" action="ppaction://media"/>
            <a:extLst>
              <a:ext uri="{FF2B5EF4-FFF2-40B4-BE49-F238E27FC236}">
                <a16:creationId xmlns:a16="http://schemas.microsoft.com/office/drawing/2014/main" id="{0C76546D-FD10-48A2-AA90-4A758BBAE63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688410411"/>
      </p:ext>
    </p:extLst>
  </p:cSld>
  <p:clrMapOvr>
    <a:masterClrMapping/>
  </p:clrMapOvr>
  <mc:AlternateContent xmlns:mc="http://schemas.openxmlformats.org/markup-compatibility/2006" xmlns:p14="http://schemas.microsoft.com/office/powerpoint/2010/main">
    <mc:Choice Requires="p14">
      <p:transition spd="slow" p14:dur="2000" advTm="31380"/>
    </mc:Choice>
    <mc:Fallback xmlns="">
      <p:transition spd="slow" advTm="313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05591-0AF3-4EE2-AAF0-EC8F4FD79B73}"/>
              </a:ext>
            </a:extLst>
          </p:cNvPr>
          <p:cNvSpPr>
            <a:spLocks noGrp="1"/>
          </p:cNvSpPr>
          <p:nvPr>
            <p:ph type="title"/>
          </p:nvPr>
        </p:nvSpPr>
        <p:spPr/>
        <p:txBody>
          <a:bodyPr/>
          <a:lstStyle/>
          <a:p>
            <a:r>
              <a:rPr lang="en-GB" dirty="0"/>
              <a:t>Organisational stakeholders</a:t>
            </a:r>
          </a:p>
        </p:txBody>
      </p:sp>
      <p:sp>
        <p:nvSpPr>
          <p:cNvPr id="3" name="Content Placeholder 2">
            <a:extLst>
              <a:ext uri="{FF2B5EF4-FFF2-40B4-BE49-F238E27FC236}">
                <a16:creationId xmlns:a16="http://schemas.microsoft.com/office/drawing/2014/main" id="{FA283360-452C-4DBF-B0F9-EFD17734F196}"/>
              </a:ext>
            </a:extLst>
          </p:cNvPr>
          <p:cNvSpPr>
            <a:spLocks noGrp="1"/>
          </p:cNvSpPr>
          <p:nvPr>
            <p:ph idx="1"/>
          </p:nvPr>
        </p:nvSpPr>
        <p:spPr>
          <a:xfrm>
            <a:off x="1097280" y="1845734"/>
            <a:ext cx="2798859" cy="3710240"/>
          </a:xfrm>
        </p:spPr>
        <p:txBody>
          <a:bodyPr/>
          <a:lstStyle/>
          <a:p>
            <a:r>
              <a:rPr lang="en-GB" dirty="0"/>
              <a:t>A party that have interest in a company and can affect or be affected by the business. Usually, the primary stakeholders will be; investors, employees, customers and suppliers. They rely on each other to be able to reach goals. For it to be a continuing success they need to be managed correctly. </a:t>
            </a:r>
          </a:p>
        </p:txBody>
      </p:sp>
      <p:sp>
        <p:nvSpPr>
          <p:cNvPr id="4" name="TextBox 3">
            <a:extLst>
              <a:ext uri="{FF2B5EF4-FFF2-40B4-BE49-F238E27FC236}">
                <a16:creationId xmlns:a16="http://schemas.microsoft.com/office/drawing/2014/main" id="{BB6CAA50-842C-4BB8-9652-04A7E0E61979}"/>
              </a:ext>
            </a:extLst>
          </p:cNvPr>
          <p:cNvSpPr txBox="1"/>
          <p:nvPr/>
        </p:nvSpPr>
        <p:spPr>
          <a:xfrm>
            <a:off x="4581939" y="1845734"/>
            <a:ext cx="6390861" cy="2862322"/>
          </a:xfrm>
          <a:prstGeom prst="rect">
            <a:avLst/>
          </a:prstGeom>
          <a:noFill/>
        </p:spPr>
        <p:txBody>
          <a:bodyPr wrap="square" rtlCol="0">
            <a:spAutoFit/>
          </a:bodyPr>
          <a:lstStyle/>
          <a:p>
            <a:r>
              <a:rPr lang="en-GB" dirty="0"/>
              <a:t>Disney’s External Stakeholders include:</a:t>
            </a:r>
          </a:p>
          <a:p>
            <a:endParaRPr lang="en-GB" dirty="0"/>
          </a:p>
          <a:p>
            <a:pPr marL="285750" indent="-285750">
              <a:buFont typeface="Arial" panose="020B0604020202020204" pitchFamily="34" charset="0"/>
              <a:buChar char="•"/>
            </a:pPr>
            <a:r>
              <a:rPr lang="en-GB" dirty="0"/>
              <a:t>Non-governmental organisations </a:t>
            </a:r>
          </a:p>
          <a:p>
            <a:pPr marL="285750" indent="-285750">
              <a:buFont typeface="Arial" panose="020B0604020202020204" pitchFamily="34" charset="0"/>
              <a:buChar char="•"/>
            </a:pPr>
            <a:r>
              <a:rPr lang="en-GB" dirty="0"/>
              <a:t>Multi-stakeholder initiatives </a:t>
            </a:r>
          </a:p>
          <a:p>
            <a:pPr marL="285750" indent="-285750">
              <a:buFont typeface="Arial" panose="020B0604020202020204" pitchFamily="34" charset="0"/>
              <a:buChar char="•"/>
            </a:pPr>
            <a:r>
              <a:rPr lang="en-GB" dirty="0"/>
              <a:t>Labour unions</a:t>
            </a:r>
          </a:p>
          <a:p>
            <a:pPr marL="285750" indent="-285750">
              <a:buFont typeface="Arial" panose="020B0604020202020204" pitchFamily="34" charset="0"/>
              <a:buChar char="•"/>
            </a:pPr>
            <a:r>
              <a:rPr lang="en-GB" dirty="0"/>
              <a:t>Peer companies</a:t>
            </a:r>
          </a:p>
          <a:p>
            <a:pPr marL="285750" indent="-285750">
              <a:buFont typeface="Arial" panose="020B0604020202020204" pitchFamily="34" charset="0"/>
              <a:buChar char="•"/>
            </a:pPr>
            <a:r>
              <a:rPr lang="en-GB" dirty="0"/>
              <a:t>Multi-lateral institutions </a:t>
            </a:r>
          </a:p>
          <a:p>
            <a:pPr marL="285750" indent="-285750">
              <a:buFont typeface="Arial" panose="020B0604020202020204" pitchFamily="34" charset="0"/>
              <a:buChar char="•"/>
            </a:pPr>
            <a:r>
              <a:rPr lang="en-GB" dirty="0"/>
              <a:t>Government agencies </a:t>
            </a:r>
          </a:p>
          <a:p>
            <a:pPr marL="285750" indent="-285750">
              <a:buFont typeface="Arial" panose="020B0604020202020204" pitchFamily="34" charset="0"/>
              <a:buChar char="•"/>
            </a:pPr>
            <a:r>
              <a:rPr lang="en-GB" dirty="0"/>
              <a:t>Socially responsible investors</a:t>
            </a:r>
          </a:p>
          <a:p>
            <a:pPr marL="285750" indent="-285750">
              <a:buFont typeface="Arial" panose="020B0604020202020204" pitchFamily="34" charset="0"/>
              <a:buChar char="•"/>
            </a:pPr>
            <a:r>
              <a:rPr lang="en-GB" dirty="0"/>
              <a:t>Industry associations </a:t>
            </a:r>
          </a:p>
        </p:txBody>
      </p:sp>
      <p:pic>
        <p:nvPicPr>
          <p:cNvPr id="5" name="Audio 4">
            <a:hlinkClick r:id="" action="ppaction://media"/>
            <a:extLst>
              <a:ext uri="{FF2B5EF4-FFF2-40B4-BE49-F238E27FC236}">
                <a16:creationId xmlns:a16="http://schemas.microsoft.com/office/drawing/2014/main" id="{A082B83F-CCE4-4408-8DD8-269E9097F14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02661196"/>
      </p:ext>
    </p:extLst>
  </p:cSld>
  <p:clrMapOvr>
    <a:masterClrMapping/>
  </p:clrMapOvr>
  <mc:AlternateContent xmlns:mc="http://schemas.openxmlformats.org/markup-compatibility/2006" xmlns:p14="http://schemas.microsoft.com/office/powerpoint/2010/main">
    <mc:Choice Requires="p14">
      <p:transition spd="slow" p14:dur="2000" advTm="31804"/>
    </mc:Choice>
    <mc:Fallback xmlns="">
      <p:transition spd="slow" advTm="318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A302C-D65A-4929-A845-E0693963ADBB}"/>
              </a:ext>
            </a:extLst>
          </p:cNvPr>
          <p:cNvSpPr>
            <a:spLocks noGrp="1"/>
          </p:cNvSpPr>
          <p:nvPr>
            <p:ph type="title"/>
          </p:nvPr>
        </p:nvSpPr>
        <p:spPr/>
        <p:txBody>
          <a:bodyPr/>
          <a:lstStyle/>
          <a:p>
            <a:r>
              <a:rPr lang="en-GB" dirty="0"/>
              <a:t>Ethical standpoint</a:t>
            </a:r>
          </a:p>
        </p:txBody>
      </p:sp>
      <p:sp>
        <p:nvSpPr>
          <p:cNvPr id="3" name="Content Placeholder 2">
            <a:extLst>
              <a:ext uri="{FF2B5EF4-FFF2-40B4-BE49-F238E27FC236}">
                <a16:creationId xmlns:a16="http://schemas.microsoft.com/office/drawing/2014/main" id="{E06A335D-ED24-4D7F-B848-E1E23DE0C9CA}"/>
              </a:ext>
            </a:extLst>
          </p:cNvPr>
          <p:cNvSpPr>
            <a:spLocks noGrp="1"/>
          </p:cNvSpPr>
          <p:nvPr>
            <p:ph idx="1"/>
          </p:nvPr>
        </p:nvSpPr>
        <p:spPr>
          <a:xfrm>
            <a:off x="1097280" y="1845734"/>
            <a:ext cx="3087094" cy="2070283"/>
          </a:xfrm>
        </p:spPr>
        <p:txBody>
          <a:bodyPr>
            <a:normAutofit/>
          </a:bodyPr>
          <a:lstStyle/>
          <a:p>
            <a:pPr marL="0" indent="0">
              <a:buNone/>
            </a:pPr>
            <a:r>
              <a:rPr lang="en-GB" dirty="0"/>
              <a:t>This is what they deemed to be correct in accordance with principles of conduct. </a:t>
            </a:r>
          </a:p>
        </p:txBody>
      </p:sp>
      <p:sp>
        <p:nvSpPr>
          <p:cNvPr id="4" name="TextBox 3">
            <a:extLst>
              <a:ext uri="{FF2B5EF4-FFF2-40B4-BE49-F238E27FC236}">
                <a16:creationId xmlns:a16="http://schemas.microsoft.com/office/drawing/2014/main" id="{D53CD17D-D740-47F8-9CE6-D1C3FD36E55B}"/>
              </a:ext>
            </a:extLst>
          </p:cNvPr>
          <p:cNvSpPr txBox="1"/>
          <p:nvPr/>
        </p:nvSpPr>
        <p:spPr>
          <a:xfrm>
            <a:off x="5148469" y="2880875"/>
            <a:ext cx="6265628" cy="3139321"/>
          </a:xfrm>
          <a:prstGeom prst="rect">
            <a:avLst/>
          </a:prstGeom>
          <a:noFill/>
        </p:spPr>
        <p:txBody>
          <a:bodyPr wrap="square" rtlCol="0">
            <a:spAutoFit/>
          </a:bodyPr>
          <a:lstStyle/>
          <a:p>
            <a:r>
              <a:rPr lang="en-GB" sz="2200" dirty="0"/>
              <a:t>Disney have a ‘Standards of business conduct – ethical standards.’  They include: </a:t>
            </a:r>
          </a:p>
          <a:p>
            <a:endParaRPr lang="en-GB" dirty="0"/>
          </a:p>
          <a:p>
            <a:pPr marL="342900" indent="-342900">
              <a:buFont typeface="+mj-lt"/>
              <a:buAutoNum type="arabicPeriod"/>
            </a:pPr>
            <a:r>
              <a:rPr lang="en-GB" sz="2000" dirty="0"/>
              <a:t>Responsibility to guests and customers</a:t>
            </a:r>
          </a:p>
          <a:p>
            <a:pPr marL="342900" indent="-342900">
              <a:buFont typeface="+mj-lt"/>
              <a:buAutoNum type="arabicPeriod"/>
            </a:pPr>
            <a:r>
              <a:rPr lang="en-GB" sz="2000" dirty="0"/>
              <a:t>Responsibility to cast members and employees </a:t>
            </a:r>
          </a:p>
          <a:p>
            <a:pPr marL="342900" indent="-342900">
              <a:buFont typeface="+mj-lt"/>
              <a:buAutoNum type="arabicPeriod"/>
            </a:pPr>
            <a:r>
              <a:rPr lang="en-GB" sz="2000" dirty="0"/>
              <a:t>Responsibility to the company and shareholders</a:t>
            </a:r>
          </a:p>
          <a:p>
            <a:pPr marL="342900" indent="-342900">
              <a:buFont typeface="+mj-lt"/>
              <a:buAutoNum type="arabicPeriod"/>
            </a:pPr>
            <a:r>
              <a:rPr lang="en-GB" sz="2000" dirty="0"/>
              <a:t>Responsibility to other businesses </a:t>
            </a:r>
          </a:p>
          <a:p>
            <a:pPr marL="342900" indent="-342900">
              <a:buFont typeface="+mj-lt"/>
              <a:buAutoNum type="arabicPeriod"/>
            </a:pPr>
            <a:r>
              <a:rPr lang="en-GB" sz="2000" dirty="0"/>
              <a:t>Responsibility to communities </a:t>
            </a:r>
          </a:p>
          <a:p>
            <a:endParaRPr lang="en-GB" dirty="0"/>
          </a:p>
          <a:p>
            <a:endParaRPr lang="en-GB" dirty="0"/>
          </a:p>
        </p:txBody>
      </p:sp>
      <p:pic>
        <p:nvPicPr>
          <p:cNvPr id="5" name="Picture 4">
            <a:extLst>
              <a:ext uri="{FF2B5EF4-FFF2-40B4-BE49-F238E27FC236}">
                <a16:creationId xmlns:a16="http://schemas.microsoft.com/office/drawing/2014/main" id="{B29693C4-3AEC-4D49-898A-E3FC9D45758F}"/>
              </a:ext>
            </a:extLst>
          </p:cNvPr>
          <p:cNvPicPr>
            <a:picLocks noChangeAspect="1"/>
          </p:cNvPicPr>
          <p:nvPr/>
        </p:nvPicPr>
        <p:blipFill>
          <a:blip r:embed="rId4"/>
          <a:stretch>
            <a:fillRect/>
          </a:stretch>
        </p:blipFill>
        <p:spPr>
          <a:xfrm>
            <a:off x="226090" y="2802835"/>
            <a:ext cx="4665511" cy="3110948"/>
          </a:xfrm>
          <a:prstGeom prst="rect">
            <a:avLst/>
          </a:prstGeom>
        </p:spPr>
      </p:pic>
      <p:sp>
        <p:nvSpPr>
          <p:cNvPr id="6" name="TextBox 5">
            <a:extLst>
              <a:ext uri="{FF2B5EF4-FFF2-40B4-BE49-F238E27FC236}">
                <a16:creationId xmlns:a16="http://schemas.microsoft.com/office/drawing/2014/main" id="{5BA9EE3A-8AB0-4563-9479-58A691A8B8BD}"/>
              </a:ext>
            </a:extLst>
          </p:cNvPr>
          <p:cNvSpPr txBox="1"/>
          <p:nvPr/>
        </p:nvSpPr>
        <p:spPr>
          <a:xfrm>
            <a:off x="2325757" y="6020196"/>
            <a:ext cx="2663686" cy="369332"/>
          </a:xfrm>
          <a:prstGeom prst="rect">
            <a:avLst/>
          </a:prstGeom>
          <a:noFill/>
        </p:spPr>
        <p:txBody>
          <a:bodyPr wrap="square" rtlCol="0">
            <a:spAutoFit/>
          </a:bodyPr>
          <a:lstStyle/>
          <a:p>
            <a:r>
              <a:rPr lang="en-GB" dirty="0"/>
              <a:t>(Robertson, 2021)</a:t>
            </a:r>
          </a:p>
        </p:txBody>
      </p:sp>
      <p:pic>
        <p:nvPicPr>
          <p:cNvPr id="11" name="Audio 10">
            <a:hlinkClick r:id="" action="ppaction://media"/>
            <a:extLst>
              <a:ext uri="{FF2B5EF4-FFF2-40B4-BE49-F238E27FC236}">
                <a16:creationId xmlns:a16="http://schemas.microsoft.com/office/drawing/2014/main" id="{472283A8-2764-4258-9FED-EE9E397F5F1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620214355"/>
      </p:ext>
    </p:extLst>
  </p:cSld>
  <p:clrMapOvr>
    <a:masterClrMapping/>
  </p:clrMapOvr>
  <mc:AlternateContent xmlns:mc="http://schemas.openxmlformats.org/markup-compatibility/2006" xmlns:p14="http://schemas.microsoft.com/office/powerpoint/2010/main">
    <mc:Choice Requires="p14">
      <p:transition spd="slow" p14:dur="2000" advTm="88524"/>
    </mc:Choice>
    <mc:Fallback xmlns="">
      <p:transition spd="slow" advTm="885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E0A6F-7376-44C9-83D8-CA9CE1BC96AA}"/>
              </a:ext>
            </a:extLst>
          </p:cNvPr>
          <p:cNvSpPr>
            <a:spLocks noGrp="1"/>
          </p:cNvSpPr>
          <p:nvPr>
            <p:ph type="title"/>
          </p:nvPr>
        </p:nvSpPr>
        <p:spPr/>
        <p:txBody>
          <a:bodyPr/>
          <a:lstStyle/>
          <a:p>
            <a:r>
              <a:rPr lang="en-GB" dirty="0"/>
              <a:t>CSR AND THEIR POLICY </a:t>
            </a:r>
          </a:p>
        </p:txBody>
      </p:sp>
      <p:sp>
        <p:nvSpPr>
          <p:cNvPr id="3" name="Content Placeholder 2">
            <a:extLst>
              <a:ext uri="{FF2B5EF4-FFF2-40B4-BE49-F238E27FC236}">
                <a16:creationId xmlns:a16="http://schemas.microsoft.com/office/drawing/2014/main" id="{103F9841-CED2-42AE-99DD-C7D8C48F6B46}"/>
              </a:ext>
            </a:extLst>
          </p:cNvPr>
          <p:cNvSpPr>
            <a:spLocks noGrp="1"/>
          </p:cNvSpPr>
          <p:nvPr>
            <p:ph idx="1"/>
          </p:nvPr>
        </p:nvSpPr>
        <p:spPr>
          <a:xfrm>
            <a:off x="1176794" y="2533166"/>
            <a:ext cx="3593989" cy="4038231"/>
          </a:xfrm>
        </p:spPr>
        <p:txBody>
          <a:bodyPr/>
          <a:lstStyle/>
          <a:p>
            <a:r>
              <a:rPr lang="en-GB" dirty="0"/>
              <a:t>To ensure that companies are being ethical and beneficial for society, they need to put in corporate social responsibility strategies. ‘CFI , 2021 says that they need to be environmentally responsible, human rights, philanthropic  and economically responsible. </a:t>
            </a:r>
          </a:p>
        </p:txBody>
      </p:sp>
      <p:sp>
        <p:nvSpPr>
          <p:cNvPr id="4" name="TextBox 3">
            <a:extLst>
              <a:ext uri="{FF2B5EF4-FFF2-40B4-BE49-F238E27FC236}">
                <a16:creationId xmlns:a16="http://schemas.microsoft.com/office/drawing/2014/main" id="{0D764A32-407A-4605-A2FF-D78EFF2FE0B3}"/>
              </a:ext>
            </a:extLst>
          </p:cNvPr>
          <p:cNvSpPr txBox="1"/>
          <p:nvPr/>
        </p:nvSpPr>
        <p:spPr>
          <a:xfrm>
            <a:off x="5307496" y="1816849"/>
            <a:ext cx="6231835" cy="4524315"/>
          </a:xfrm>
          <a:prstGeom prst="rect">
            <a:avLst/>
          </a:prstGeom>
          <a:noFill/>
        </p:spPr>
        <p:txBody>
          <a:bodyPr wrap="square" rtlCol="0">
            <a:spAutoFit/>
          </a:bodyPr>
          <a:lstStyle/>
          <a:p>
            <a:r>
              <a:rPr lang="en-GB" dirty="0"/>
              <a:t>Disney have strategies in place to support these.</a:t>
            </a:r>
          </a:p>
          <a:p>
            <a:endParaRPr lang="en-GB" dirty="0"/>
          </a:p>
          <a:p>
            <a:pPr marL="285750" indent="-285750">
              <a:buFont typeface="Arial" panose="020B0604020202020204" pitchFamily="34" charset="0"/>
              <a:buChar char="•"/>
            </a:pPr>
            <a:r>
              <a:rPr lang="en-GB" dirty="0"/>
              <a:t>Environmentally – Disney have said that they are committed to reducing their greenhouse emissions and minimizing waste and protecting the planet as their business grows.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Human Rights – They are committed to make sure that where Disney products are made the </a:t>
            </a:r>
            <a:r>
              <a:rPr lang="en-GB" b="0" i="0" dirty="0">
                <a:effectLst/>
              </a:rPr>
              <a:t>Disney’s International Labour Standards Programme makes sure that it is a safe environment for workforce.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Philanthropic – They have a signature social impact program that grants wishes for children in hospitals.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Economically – To recue their footprint the monitor and check they safety of products in their supply chain.</a:t>
            </a:r>
          </a:p>
        </p:txBody>
      </p:sp>
      <p:pic>
        <p:nvPicPr>
          <p:cNvPr id="10" name="Audio 9">
            <a:hlinkClick r:id="" action="ppaction://media"/>
            <a:extLst>
              <a:ext uri="{FF2B5EF4-FFF2-40B4-BE49-F238E27FC236}">
                <a16:creationId xmlns:a16="http://schemas.microsoft.com/office/drawing/2014/main" id="{D3F73F31-AEBA-413D-914E-50CA58A1E30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649031995"/>
      </p:ext>
    </p:extLst>
  </p:cSld>
  <p:clrMapOvr>
    <a:masterClrMapping/>
  </p:clrMapOvr>
  <mc:AlternateContent xmlns:mc="http://schemas.openxmlformats.org/markup-compatibility/2006" xmlns:p14="http://schemas.microsoft.com/office/powerpoint/2010/main">
    <mc:Choice Requires="p14">
      <p:transition spd="slow" p14:dur="2000" advTm="66326"/>
    </mc:Choice>
    <mc:Fallback xmlns="">
      <p:transition spd="slow" advTm="663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D21E4E-D3D8-4E9D-B67A-AA767841576E}"/>
              </a:ext>
            </a:extLst>
          </p:cNvPr>
          <p:cNvSpPr>
            <a:spLocks noGrp="1"/>
          </p:cNvSpPr>
          <p:nvPr>
            <p:ph type="title"/>
          </p:nvPr>
        </p:nvSpPr>
        <p:spPr/>
        <p:txBody>
          <a:bodyPr/>
          <a:lstStyle/>
          <a:p>
            <a:r>
              <a:rPr lang="en-GB" dirty="0"/>
              <a:t>Group and teamwork</a:t>
            </a:r>
          </a:p>
        </p:txBody>
      </p:sp>
      <p:sp>
        <p:nvSpPr>
          <p:cNvPr id="3" name="Content Placeholder 2">
            <a:extLst>
              <a:ext uri="{FF2B5EF4-FFF2-40B4-BE49-F238E27FC236}">
                <a16:creationId xmlns:a16="http://schemas.microsoft.com/office/drawing/2014/main" id="{06D65357-302E-414C-9D88-E4EC377E660F}"/>
              </a:ext>
            </a:extLst>
          </p:cNvPr>
          <p:cNvSpPr>
            <a:spLocks noGrp="1"/>
          </p:cNvSpPr>
          <p:nvPr>
            <p:ph idx="1"/>
          </p:nvPr>
        </p:nvSpPr>
        <p:spPr>
          <a:xfrm>
            <a:off x="749411" y="1935187"/>
            <a:ext cx="3097033" cy="4048170"/>
          </a:xfrm>
        </p:spPr>
        <p:txBody>
          <a:bodyPr/>
          <a:lstStyle/>
          <a:p>
            <a:r>
              <a:rPr lang="en-GB" dirty="0"/>
              <a:t>There is a teamwork theory by Bruce Tuckerman which was first developed in 1965.</a:t>
            </a:r>
          </a:p>
          <a:p>
            <a:r>
              <a:rPr lang="en-GB" dirty="0"/>
              <a:t>There are 4 phases to his theory:</a:t>
            </a:r>
          </a:p>
          <a:p>
            <a:r>
              <a:rPr lang="en-GB" dirty="0"/>
              <a:t>Forming</a:t>
            </a:r>
            <a:br>
              <a:rPr lang="en-GB" dirty="0"/>
            </a:br>
            <a:r>
              <a:rPr lang="en-GB" dirty="0"/>
              <a:t>Storming</a:t>
            </a:r>
            <a:br>
              <a:rPr lang="en-GB" dirty="0"/>
            </a:br>
            <a:r>
              <a:rPr lang="en-GB" dirty="0"/>
              <a:t>Norming</a:t>
            </a:r>
            <a:br>
              <a:rPr lang="en-GB" dirty="0"/>
            </a:br>
            <a:r>
              <a:rPr lang="en-GB" dirty="0"/>
              <a:t>Performing</a:t>
            </a:r>
          </a:p>
        </p:txBody>
      </p:sp>
      <p:pic>
        <p:nvPicPr>
          <p:cNvPr id="2050" name="Picture 2" descr="Teamwork Theory - Tuckman's Team Stages">
            <a:extLst>
              <a:ext uri="{FF2B5EF4-FFF2-40B4-BE49-F238E27FC236}">
                <a16:creationId xmlns:a16="http://schemas.microsoft.com/office/drawing/2014/main" id="{5E68D3A7-1E06-4B81-9ED4-7093495291A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1130" y="4863828"/>
            <a:ext cx="3097033" cy="145075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EC9E5F6-57E6-4143-9113-F3FCDF8E3453}"/>
              </a:ext>
            </a:extLst>
          </p:cNvPr>
          <p:cNvSpPr txBox="1"/>
          <p:nvPr/>
        </p:nvSpPr>
        <p:spPr>
          <a:xfrm>
            <a:off x="4552122" y="2276061"/>
            <a:ext cx="6410739" cy="3693319"/>
          </a:xfrm>
          <a:prstGeom prst="rect">
            <a:avLst/>
          </a:prstGeom>
          <a:noFill/>
        </p:spPr>
        <p:txBody>
          <a:bodyPr wrap="square" rtlCol="0">
            <a:spAutoFit/>
          </a:bodyPr>
          <a:lstStyle/>
          <a:p>
            <a:r>
              <a:rPr lang="en-GB" dirty="0"/>
              <a:t>Disney are proud to say that “everything that happens at Disney is the result of a team effort.”(Disney, 2021) </a:t>
            </a:r>
          </a:p>
          <a:p>
            <a:r>
              <a:rPr lang="en-GB" dirty="0"/>
              <a:t> </a:t>
            </a:r>
          </a:p>
          <a:p>
            <a:r>
              <a:rPr lang="en-GB" dirty="0"/>
              <a:t>They have 4 words for their journey of leadership.</a:t>
            </a:r>
          </a:p>
          <a:p>
            <a:pPr marL="342900" indent="-342900">
              <a:buFont typeface="+mj-lt"/>
              <a:buAutoNum type="arabicPeriod"/>
            </a:pPr>
            <a:r>
              <a:rPr lang="en-GB" dirty="0"/>
              <a:t>Courage </a:t>
            </a:r>
          </a:p>
          <a:p>
            <a:pPr marL="342900" indent="-342900">
              <a:buFont typeface="+mj-lt"/>
              <a:buAutoNum type="arabicPeriod"/>
            </a:pPr>
            <a:r>
              <a:rPr lang="en-GB" dirty="0"/>
              <a:t>Confidence </a:t>
            </a:r>
          </a:p>
          <a:p>
            <a:pPr marL="342900" indent="-342900">
              <a:buFont typeface="+mj-lt"/>
              <a:buAutoNum type="arabicPeriod"/>
            </a:pPr>
            <a:r>
              <a:rPr lang="en-GB" dirty="0"/>
              <a:t>Curiosity </a:t>
            </a:r>
          </a:p>
          <a:p>
            <a:pPr marL="342900" indent="-342900">
              <a:buFont typeface="+mj-lt"/>
              <a:buAutoNum type="arabicPeriod"/>
            </a:pPr>
            <a:r>
              <a:rPr lang="en-GB" dirty="0"/>
              <a:t>Consistency </a:t>
            </a:r>
          </a:p>
          <a:p>
            <a:pPr marL="342900" indent="-342900">
              <a:buFont typeface="+mj-lt"/>
              <a:buAutoNum type="arabicPeriod"/>
            </a:pPr>
            <a:endParaRPr lang="en-GB" dirty="0"/>
          </a:p>
          <a:p>
            <a:r>
              <a:rPr lang="en-GB" dirty="0"/>
              <a:t>They are taught to step out of their comfort zone to pursue their dreams and to keep moving forward. </a:t>
            </a:r>
          </a:p>
          <a:p>
            <a:r>
              <a:rPr lang="en-GB" dirty="0"/>
              <a:t>They engage in many teamwork activities which helps them gain valuable skills that can help them find their true potential.</a:t>
            </a:r>
          </a:p>
        </p:txBody>
      </p:sp>
      <p:pic>
        <p:nvPicPr>
          <p:cNvPr id="5" name="Audio 4">
            <a:hlinkClick r:id="" action="ppaction://media"/>
            <a:extLst>
              <a:ext uri="{FF2B5EF4-FFF2-40B4-BE49-F238E27FC236}">
                <a16:creationId xmlns:a16="http://schemas.microsoft.com/office/drawing/2014/main" id="{0A7DD053-AB04-45EA-AB8A-789CB35E594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034319335"/>
      </p:ext>
    </p:extLst>
  </p:cSld>
  <p:clrMapOvr>
    <a:masterClrMapping/>
  </p:clrMapOvr>
  <mc:AlternateContent xmlns:mc="http://schemas.openxmlformats.org/markup-compatibility/2006" xmlns:p14="http://schemas.microsoft.com/office/powerpoint/2010/main">
    <mc:Choice Requires="p14">
      <p:transition spd="slow" p14:dur="2000" advTm="84539"/>
    </mc:Choice>
    <mc:Fallback xmlns="">
      <p:transition spd="slow" advTm="845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F281C6-8AE3-4B58-96D1-F4A0B343DFC0}"/>
              </a:ext>
            </a:extLst>
          </p:cNvPr>
          <p:cNvSpPr>
            <a:spLocks noGrp="1"/>
          </p:cNvSpPr>
          <p:nvPr>
            <p:ph type="title"/>
          </p:nvPr>
        </p:nvSpPr>
        <p:spPr/>
        <p:txBody>
          <a:bodyPr/>
          <a:lstStyle/>
          <a:p>
            <a:r>
              <a:rPr lang="en-GB" dirty="0"/>
              <a:t>SWOT ANALYSIS</a:t>
            </a:r>
          </a:p>
        </p:txBody>
      </p:sp>
      <p:graphicFrame>
        <p:nvGraphicFramePr>
          <p:cNvPr id="4" name="Table 4">
            <a:extLst>
              <a:ext uri="{FF2B5EF4-FFF2-40B4-BE49-F238E27FC236}">
                <a16:creationId xmlns:a16="http://schemas.microsoft.com/office/drawing/2014/main" id="{FC1E738E-27D7-4CDD-B1EA-70CA9BB2398C}"/>
              </a:ext>
            </a:extLst>
          </p:cNvPr>
          <p:cNvGraphicFramePr>
            <a:graphicFrameLocks noGrp="1"/>
          </p:cNvGraphicFramePr>
          <p:nvPr>
            <p:extLst>
              <p:ext uri="{D42A27DB-BD31-4B8C-83A1-F6EECF244321}">
                <p14:modId xmlns:p14="http://schemas.microsoft.com/office/powerpoint/2010/main" val="1577507193"/>
              </p:ext>
            </p:extLst>
          </p:nvPr>
        </p:nvGraphicFramePr>
        <p:xfrm>
          <a:off x="799105" y="2001812"/>
          <a:ext cx="10750164" cy="4031240"/>
        </p:xfrm>
        <a:graphic>
          <a:graphicData uri="http://schemas.openxmlformats.org/drawingml/2006/table">
            <a:tbl>
              <a:tblPr firstRow="1" bandRow="1">
                <a:tableStyleId>{5C22544A-7EE6-4342-B048-85BDC9FD1C3A}</a:tableStyleId>
              </a:tblPr>
              <a:tblGrid>
                <a:gridCol w="5375082">
                  <a:extLst>
                    <a:ext uri="{9D8B030D-6E8A-4147-A177-3AD203B41FA5}">
                      <a16:colId xmlns:a16="http://schemas.microsoft.com/office/drawing/2014/main" val="1267665494"/>
                    </a:ext>
                  </a:extLst>
                </a:gridCol>
                <a:gridCol w="5375082">
                  <a:extLst>
                    <a:ext uri="{9D8B030D-6E8A-4147-A177-3AD203B41FA5}">
                      <a16:colId xmlns:a16="http://schemas.microsoft.com/office/drawing/2014/main" val="1516110925"/>
                    </a:ext>
                  </a:extLst>
                </a:gridCol>
              </a:tblGrid>
              <a:tr h="2015620">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144038133"/>
                  </a:ext>
                </a:extLst>
              </a:tr>
              <a:tr h="2015620">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382790567"/>
                  </a:ext>
                </a:extLst>
              </a:tr>
            </a:tbl>
          </a:graphicData>
        </a:graphic>
      </p:graphicFrame>
      <p:sp>
        <p:nvSpPr>
          <p:cNvPr id="5" name="TextBox 4">
            <a:extLst>
              <a:ext uri="{FF2B5EF4-FFF2-40B4-BE49-F238E27FC236}">
                <a16:creationId xmlns:a16="http://schemas.microsoft.com/office/drawing/2014/main" id="{CE682A96-0AE1-45A8-AE96-1C0A007C32A8}"/>
              </a:ext>
            </a:extLst>
          </p:cNvPr>
          <p:cNvSpPr txBox="1"/>
          <p:nvPr/>
        </p:nvSpPr>
        <p:spPr>
          <a:xfrm>
            <a:off x="1097280" y="2276061"/>
            <a:ext cx="4915894" cy="1477328"/>
          </a:xfrm>
          <a:prstGeom prst="rect">
            <a:avLst/>
          </a:prstGeom>
          <a:noFill/>
        </p:spPr>
        <p:txBody>
          <a:bodyPr wrap="square" rtlCol="0">
            <a:spAutoFit/>
          </a:bodyPr>
          <a:lstStyle/>
          <a:p>
            <a:r>
              <a:rPr lang="en-GB" dirty="0"/>
              <a:t>Strengths:</a:t>
            </a:r>
          </a:p>
          <a:p>
            <a:pPr marL="285750" indent="-285750">
              <a:buFont typeface="Arial" panose="020B0604020202020204" pitchFamily="34" charset="0"/>
              <a:buChar char="•"/>
            </a:pPr>
            <a:r>
              <a:rPr lang="en-GB" dirty="0"/>
              <a:t>Diversified business  </a:t>
            </a:r>
          </a:p>
          <a:p>
            <a:pPr marL="285750" indent="-285750">
              <a:buFont typeface="Arial" panose="020B0604020202020204" pitchFamily="34" charset="0"/>
              <a:buChar char="•"/>
            </a:pPr>
            <a:r>
              <a:rPr lang="en-GB" dirty="0"/>
              <a:t>Uniquely strong brand </a:t>
            </a:r>
          </a:p>
          <a:p>
            <a:pPr marL="285750" indent="-285750">
              <a:buFont typeface="Arial" panose="020B0604020202020204" pitchFamily="34" charset="0"/>
              <a:buChar char="•"/>
            </a:pPr>
            <a:r>
              <a:rPr lang="en-GB" dirty="0"/>
              <a:t>Admired corporate culture</a:t>
            </a:r>
          </a:p>
          <a:p>
            <a:pPr marL="285750" indent="-285750">
              <a:buFont typeface="Arial" panose="020B0604020202020204" pitchFamily="34" charset="0"/>
              <a:buChar char="•"/>
            </a:pPr>
            <a:r>
              <a:rPr lang="en-GB" dirty="0"/>
              <a:t>Influential creative strategy </a:t>
            </a:r>
          </a:p>
        </p:txBody>
      </p:sp>
      <p:sp>
        <p:nvSpPr>
          <p:cNvPr id="6" name="TextBox 5">
            <a:extLst>
              <a:ext uri="{FF2B5EF4-FFF2-40B4-BE49-F238E27FC236}">
                <a16:creationId xmlns:a16="http://schemas.microsoft.com/office/drawing/2014/main" id="{799D23CB-8FE5-445F-8C74-E1E5F83D19A8}"/>
              </a:ext>
            </a:extLst>
          </p:cNvPr>
          <p:cNvSpPr txBox="1"/>
          <p:nvPr/>
        </p:nvSpPr>
        <p:spPr>
          <a:xfrm>
            <a:off x="6311349" y="2276060"/>
            <a:ext cx="4915894" cy="1200329"/>
          </a:xfrm>
          <a:prstGeom prst="rect">
            <a:avLst/>
          </a:prstGeom>
          <a:noFill/>
        </p:spPr>
        <p:txBody>
          <a:bodyPr wrap="square" rtlCol="0">
            <a:spAutoFit/>
          </a:bodyPr>
          <a:lstStyle/>
          <a:p>
            <a:r>
              <a:rPr lang="en-GB" dirty="0"/>
              <a:t>Weaknesses:</a:t>
            </a:r>
          </a:p>
          <a:p>
            <a:pPr marL="285750" indent="-285750">
              <a:buFont typeface="Arial" panose="020B0604020202020204" pitchFamily="34" charset="0"/>
              <a:buChar char="•"/>
            </a:pPr>
            <a:r>
              <a:rPr lang="en-GB" dirty="0"/>
              <a:t>Seasonal impacts</a:t>
            </a:r>
          </a:p>
          <a:p>
            <a:pPr marL="285750" indent="-285750">
              <a:buFont typeface="Arial" panose="020B0604020202020204" pitchFamily="34" charset="0"/>
              <a:buChar char="•"/>
            </a:pPr>
            <a:r>
              <a:rPr lang="en-GB" dirty="0"/>
              <a:t>Remakes/spinoffs  </a:t>
            </a:r>
          </a:p>
          <a:p>
            <a:pPr marL="285750" indent="-285750">
              <a:buFont typeface="Arial" panose="020B0604020202020204" pitchFamily="34" charset="0"/>
              <a:buChar char="•"/>
            </a:pPr>
            <a:endParaRPr lang="en-GB" dirty="0"/>
          </a:p>
        </p:txBody>
      </p:sp>
      <p:sp>
        <p:nvSpPr>
          <p:cNvPr id="7" name="TextBox 6">
            <a:extLst>
              <a:ext uri="{FF2B5EF4-FFF2-40B4-BE49-F238E27FC236}">
                <a16:creationId xmlns:a16="http://schemas.microsoft.com/office/drawing/2014/main" id="{74B1BBA9-625E-437A-9008-FE2C34FA0A03}"/>
              </a:ext>
            </a:extLst>
          </p:cNvPr>
          <p:cNvSpPr txBox="1"/>
          <p:nvPr/>
        </p:nvSpPr>
        <p:spPr>
          <a:xfrm>
            <a:off x="1097280" y="4297017"/>
            <a:ext cx="4915894" cy="1200329"/>
          </a:xfrm>
          <a:prstGeom prst="rect">
            <a:avLst/>
          </a:prstGeom>
          <a:noFill/>
        </p:spPr>
        <p:txBody>
          <a:bodyPr wrap="square" rtlCol="0">
            <a:spAutoFit/>
          </a:bodyPr>
          <a:lstStyle/>
          <a:p>
            <a:r>
              <a:rPr lang="en-GB" dirty="0"/>
              <a:t>Opportunities:</a:t>
            </a:r>
          </a:p>
          <a:p>
            <a:pPr marL="285750" indent="-285750">
              <a:buFont typeface="Arial" panose="020B0604020202020204" pitchFamily="34" charset="0"/>
              <a:buChar char="•"/>
            </a:pPr>
            <a:r>
              <a:rPr lang="en-GB" dirty="0"/>
              <a:t>International growth</a:t>
            </a:r>
          </a:p>
          <a:p>
            <a:pPr marL="285750" indent="-285750">
              <a:buFont typeface="Arial" panose="020B0604020202020204" pitchFamily="34" charset="0"/>
              <a:buChar char="•"/>
            </a:pPr>
            <a:r>
              <a:rPr lang="en-GB" dirty="0"/>
              <a:t>Adopt technology advancement and trends </a:t>
            </a:r>
          </a:p>
          <a:p>
            <a:pPr marL="285750" indent="-285750">
              <a:buFont typeface="Arial" panose="020B0604020202020204" pitchFamily="34" charset="0"/>
              <a:buChar char="•"/>
            </a:pPr>
            <a:endParaRPr lang="en-GB" dirty="0"/>
          </a:p>
        </p:txBody>
      </p:sp>
      <p:sp>
        <p:nvSpPr>
          <p:cNvPr id="8" name="TextBox 7">
            <a:extLst>
              <a:ext uri="{FF2B5EF4-FFF2-40B4-BE49-F238E27FC236}">
                <a16:creationId xmlns:a16="http://schemas.microsoft.com/office/drawing/2014/main" id="{45FF136D-A45F-4960-BB5A-B92A25AB9131}"/>
              </a:ext>
            </a:extLst>
          </p:cNvPr>
          <p:cNvSpPr txBox="1"/>
          <p:nvPr/>
        </p:nvSpPr>
        <p:spPr>
          <a:xfrm>
            <a:off x="6311349" y="4297016"/>
            <a:ext cx="4915894" cy="1200329"/>
          </a:xfrm>
          <a:prstGeom prst="rect">
            <a:avLst/>
          </a:prstGeom>
          <a:noFill/>
        </p:spPr>
        <p:txBody>
          <a:bodyPr wrap="square" rtlCol="0">
            <a:spAutoFit/>
          </a:bodyPr>
          <a:lstStyle/>
          <a:p>
            <a:r>
              <a:rPr lang="en-GB" dirty="0"/>
              <a:t>Threats:</a:t>
            </a:r>
          </a:p>
          <a:p>
            <a:pPr marL="285750" indent="-285750">
              <a:buFont typeface="Arial" panose="020B0604020202020204" pitchFamily="34" charset="0"/>
              <a:buChar char="•"/>
            </a:pPr>
            <a:r>
              <a:rPr lang="en-GB" dirty="0"/>
              <a:t>Ever-increasing competition </a:t>
            </a:r>
          </a:p>
          <a:p>
            <a:pPr marL="285750" indent="-285750">
              <a:buFont typeface="Arial" panose="020B0604020202020204" pitchFamily="34" charset="0"/>
              <a:buChar char="•"/>
            </a:pPr>
            <a:r>
              <a:rPr lang="en-GB" dirty="0"/>
              <a:t>Decreasing profitability </a:t>
            </a:r>
          </a:p>
          <a:p>
            <a:pPr marL="285750" indent="-285750">
              <a:buFont typeface="Arial" panose="020B0604020202020204" pitchFamily="34" charset="0"/>
              <a:buChar char="•"/>
            </a:pPr>
            <a:r>
              <a:rPr lang="en-GB" dirty="0"/>
              <a:t>Technology disruptions</a:t>
            </a:r>
          </a:p>
        </p:txBody>
      </p:sp>
      <p:sp>
        <p:nvSpPr>
          <p:cNvPr id="10" name="TextBox 9">
            <a:extLst>
              <a:ext uri="{FF2B5EF4-FFF2-40B4-BE49-F238E27FC236}">
                <a16:creationId xmlns:a16="http://schemas.microsoft.com/office/drawing/2014/main" id="{1087E517-E10A-41DA-83BB-CFD4C4081AD3}"/>
              </a:ext>
            </a:extLst>
          </p:cNvPr>
          <p:cNvSpPr txBox="1"/>
          <p:nvPr/>
        </p:nvSpPr>
        <p:spPr>
          <a:xfrm>
            <a:off x="7046843" y="6033052"/>
            <a:ext cx="4180400" cy="369332"/>
          </a:xfrm>
          <a:prstGeom prst="rect">
            <a:avLst/>
          </a:prstGeom>
          <a:noFill/>
        </p:spPr>
        <p:txBody>
          <a:bodyPr wrap="square" rtlCol="0">
            <a:spAutoFit/>
          </a:bodyPr>
          <a:lstStyle/>
          <a:p>
            <a:r>
              <a:rPr lang="en-GB"/>
              <a:t>Analytix Minds. (2021) </a:t>
            </a:r>
            <a:endParaRPr lang="en-GB" dirty="0"/>
          </a:p>
        </p:txBody>
      </p:sp>
      <p:pic>
        <p:nvPicPr>
          <p:cNvPr id="3" name="Audio 2">
            <a:hlinkClick r:id="" action="ppaction://media"/>
            <a:extLst>
              <a:ext uri="{FF2B5EF4-FFF2-40B4-BE49-F238E27FC236}">
                <a16:creationId xmlns:a16="http://schemas.microsoft.com/office/drawing/2014/main" id="{4131B585-4BED-4786-AA45-928AF712A95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091998647"/>
      </p:ext>
    </p:extLst>
  </p:cSld>
  <p:clrMapOvr>
    <a:masterClrMapping/>
  </p:clrMapOvr>
  <mc:AlternateContent xmlns:mc="http://schemas.openxmlformats.org/markup-compatibility/2006" xmlns:p14="http://schemas.microsoft.com/office/powerpoint/2010/main">
    <mc:Choice Requires="p14">
      <p:transition spd="slow" p14:dur="2000" advTm="40760"/>
    </mc:Choice>
    <mc:Fallback xmlns="">
      <p:transition spd="slow" advTm="407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22FF7-9221-40F7-99C1-CC53FDEA1CEE}"/>
              </a:ext>
            </a:extLst>
          </p:cNvPr>
          <p:cNvSpPr>
            <a:spLocks noGrp="1"/>
          </p:cNvSpPr>
          <p:nvPr>
            <p:ph type="title"/>
          </p:nvPr>
        </p:nvSpPr>
        <p:spPr/>
        <p:txBody>
          <a:bodyPr/>
          <a:lstStyle/>
          <a:p>
            <a:r>
              <a:rPr kumimoji="0" lang="en-GB" sz="4800" b="0" i="0" u="none" strike="noStrike" kern="1200" cap="none" spc="-50" normalizeH="0" baseline="0" noProof="0" dirty="0">
                <a:ln>
                  <a:noFill/>
                </a:ln>
                <a:solidFill>
                  <a:srgbClr val="000000">
                    <a:lumMod val="75000"/>
                    <a:lumOff val="25000"/>
                  </a:srgbClr>
                </a:solidFill>
                <a:effectLst/>
                <a:uLnTx/>
                <a:uFillTx/>
                <a:latin typeface="Calibri Light" panose="020F0302020204030204"/>
                <a:ea typeface="+mj-ea"/>
                <a:cs typeface="+mj-cs"/>
              </a:rPr>
              <a:t>PESTEL ANALYSIS</a:t>
            </a:r>
            <a:endParaRPr lang="en-GB" dirty="0"/>
          </a:p>
        </p:txBody>
      </p:sp>
      <p:graphicFrame>
        <p:nvGraphicFramePr>
          <p:cNvPr id="4" name="Table 4">
            <a:extLst>
              <a:ext uri="{FF2B5EF4-FFF2-40B4-BE49-F238E27FC236}">
                <a16:creationId xmlns:a16="http://schemas.microsoft.com/office/drawing/2014/main" id="{E3685408-0064-4C6B-A69E-C044D4D166EE}"/>
              </a:ext>
            </a:extLst>
          </p:cNvPr>
          <p:cNvGraphicFramePr>
            <a:graphicFrameLocks noGrp="1"/>
          </p:cNvGraphicFramePr>
          <p:nvPr>
            <p:extLst>
              <p:ext uri="{D42A27DB-BD31-4B8C-83A1-F6EECF244321}">
                <p14:modId xmlns:p14="http://schemas.microsoft.com/office/powerpoint/2010/main" val="889814415"/>
              </p:ext>
            </p:extLst>
          </p:nvPr>
        </p:nvGraphicFramePr>
        <p:xfrm>
          <a:off x="799105" y="2001812"/>
          <a:ext cx="10750164" cy="4031240"/>
        </p:xfrm>
        <a:graphic>
          <a:graphicData uri="http://schemas.openxmlformats.org/drawingml/2006/table">
            <a:tbl>
              <a:tblPr firstRow="1" bandRow="1">
                <a:tableStyleId>{5C22544A-7EE6-4342-B048-85BDC9FD1C3A}</a:tableStyleId>
              </a:tblPr>
              <a:tblGrid>
                <a:gridCol w="5375082">
                  <a:extLst>
                    <a:ext uri="{9D8B030D-6E8A-4147-A177-3AD203B41FA5}">
                      <a16:colId xmlns:a16="http://schemas.microsoft.com/office/drawing/2014/main" val="1267665494"/>
                    </a:ext>
                  </a:extLst>
                </a:gridCol>
                <a:gridCol w="5375082">
                  <a:extLst>
                    <a:ext uri="{9D8B030D-6E8A-4147-A177-3AD203B41FA5}">
                      <a16:colId xmlns:a16="http://schemas.microsoft.com/office/drawing/2014/main" val="1516110925"/>
                    </a:ext>
                  </a:extLst>
                </a:gridCol>
              </a:tblGrid>
              <a:tr h="2015620">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144038133"/>
                  </a:ext>
                </a:extLst>
              </a:tr>
              <a:tr h="2015620">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382790567"/>
                  </a:ext>
                </a:extLst>
              </a:tr>
            </a:tbl>
          </a:graphicData>
        </a:graphic>
      </p:graphicFrame>
      <p:sp>
        <p:nvSpPr>
          <p:cNvPr id="5" name="TextBox 4">
            <a:extLst>
              <a:ext uri="{FF2B5EF4-FFF2-40B4-BE49-F238E27FC236}">
                <a16:creationId xmlns:a16="http://schemas.microsoft.com/office/drawing/2014/main" id="{5AB8A9F6-43F4-48C9-BF98-3705B0609444}"/>
              </a:ext>
            </a:extLst>
          </p:cNvPr>
          <p:cNvSpPr txBox="1"/>
          <p:nvPr/>
        </p:nvSpPr>
        <p:spPr>
          <a:xfrm>
            <a:off x="1097280" y="2276061"/>
            <a:ext cx="4915894" cy="1200329"/>
          </a:xfrm>
          <a:prstGeom prst="rect">
            <a:avLst/>
          </a:prstGeom>
          <a:noFill/>
        </p:spPr>
        <p:txBody>
          <a:bodyPr wrap="square" rtlCol="0">
            <a:spAutoFit/>
          </a:bodyPr>
          <a:lstStyle/>
          <a:p>
            <a:r>
              <a:rPr lang="en-GB" dirty="0"/>
              <a:t>Political:</a:t>
            </a:r>
          </a:p>
          <a:p>
            <a:pPr marL="285750" indent="-285750">
              <a:buFont typeface="Arial" panose="020B0604020202020204" pitchFamily="34" charset="0"/>
              <a:buChar char="•"/>
            </a:pPr>
            <a:r>
              <a:rPr lang="en-GB" dirty="0"/>
              <a:t>Trade policies </a:t>
            </a:r>
          </a:p>
          <a:p>
            <a:pPr marL="285750" indent="-285750">
              <a:buFont typeface="Arial" panose="020B0604020202020204" pitchFamily="34" charset="0"/>
              <a:buChar char="•"/>
            </a:pPr>
            <a:r>
              <a:rPr lang="en-GB" dirty="0"/>
              <a:t>Opinionated political views</a:t>
            </a:r>
          </a:p>
          <a:p>
            <a:pPr marL="285750" indent="-285750">
              <a:buFont typeface="Arial" panose="020B0604020202020204" pitchFamily="34" charset="0"/>
              <a:buChar char="•"/>
            </a:pPr>
            <a:endParaRPr lang="en-GB" dirty="0"/>
          </a:p>
        </p:txBody>
      </p:sp>
      <p:sp>
        <p:nvSpPr>
          <p:cNvPr id="6" name="TextBox 5">
            <a:extLst>
              <a:ext uri="{FF2B5EF4-FFF2-40B4-BE49-F238E27FC236}">
                <a16:creationId xmlns:a16="http://schemas.microsoft.com/office/drawing/2014/main" id="{3DB72A22-1166-4EE8-B7BA-B9A340209092}"/>
              </a:ext>
            </a:extLst>
          </p:cNvPr>
          <p:cNvSpPr txBox="1"/>
          <p:nvPr/>
        </p:nvSpPr>
        <p:spPr>
          <a:xfrm>
            <a:off x="6323274" y="2276060"/>
            <a:ext cx="4915894" cy="1200329"/>
          </a:xfrm>
          <a:prstGeom prst="rect">
            <a:avLst/>
          </a:prstGeom>
          <a:noFill/>
        </p:spPr>
        <p:txBody>
          <a:bodyPr wrap="square" rtlCol="0">
            <a:spAutoFit/>
          </a:bodyPr>
          <a:lstStyle/>
          <a:p>
            <a:r>
              <a:rPr lang="en-GB" dirty="0"/>
              <a:t>Economical:</a:t>
            </a:r>
          </a:p>
          <a:p>
            <a:pPr marL="285750" indent="-285750">
              <a:buFont typeface="Arial" panose="020B0604020202020204" pitchFamily="34" charset="0"/>
              <a:buChar char="•"/>
            </a:pPr>
            <a:r>
              <a:rPr lang="en-GB" dirty="0"/>
              <a:t> US Market</a:t>
            </a:r>
          </a:p>
          <a:p>
            <a:pPr marL="285750" indent="-285750">
              <a:buFont typeface="Arial" panose="020B0604020202020204" pitchFamily="34" charset="0"/>
              <a:buChar char="•"/>
            </a:pPr>
            <a:r>
              <a:rPr lang="en-GB" dirty="0"/>
              <a:t>Economic recession </a:t>
            </a:r>
          </a:p>
          <a:p>
            <a:pPr marL="285750" indent="-285750">
              <a:buFont typeface="Arial" panose="020B0604020202020204" pitchFamily="34" charset="0"/>
              <a:buChar char="•"/>
            </a:pPr>
            <a:endParaRPr lang="en-GB" dirty="0"/>
          </a:p>
        </p:txBody>
      </p:sp>
      <p:sp>
        <p:nvSpPr>
          <p:cNvPr id="7" name="TextBox 6">
            <a:extLst>
              <a:ext uri="{FF2B5EF4-FFF2-40B4-BE49-F238E27FC236}">
                <a16:creationId xmlns:a16="http://schemas.microsoft.com/office/drawing/2014/main" id="{5C9D280F-84D9-438F-AAB6-2F51F7B93821}"/>
              </a:ext>
            </a:extLst>
          </p:cNvPr>
          <p:cNvSpPr txBox="1"/>
          <p:nvPr/>
        </p:nvSpPr>
        <p:spPr>
          <a:xfrm>
            <a:off x="1180106" y="4257261"/>
            <a:ext cx="4915894" cy="1200329"/>
          </a:xfrm>
          <a:prstGeom prst="rect">
            <a:avLst/>
          </a:prstGeom>
          <a:noFill/>
        </p:spPr>
        <p:txBody>
          <a:bodyPr wrap="square" rtlCol="0">
            <a:spAutoFit/>
          </a:bodyPr>
          <a:lstStyle/>
          <a:p>
            <a:r>
              <a:rPr lang="en-GB" dirty="0"/>
              <a:t>Social:</a:t>
            </a:r>
          </a:p>
          <a:p>
            <a:pPr marL="285750" indent="-285750">
              <a:buFont typeface="Arial" panose="020B0604020202020204" pitchFamily="34" charset="0"/>
              <a:buChar char="•"/>
            </a:pPr>
            <a:r>
              <a:rPr lang="en-GB" dirty="0"/>
              <a:t>Customer behaviour </a:t>
            </a:r>
          </a:p>
          <a:p>
            <a:pPr marL="285750" indent="-285750">
              <a:buFont typeface="Arial" panose="020B0604020202020204" pitchFamily="34" charset="0"/>
              <a:buChar char="•"/>
            </a:pPr>
            <a:r>
              <a:rPr lang="en-GB" dirty="0"/>
              <a:t>Online streaming </a:t>
            </a:r>
          </a:p>
          <a:p>
            <a:pPr marL="285750" indent="-285750">
              <a:buFont typeface="Arial" panose="020B0604020202020204" pitchFamily="34" charset="0"/>
              <a:buChar char="•"/>
            </a:pPr>
            <a:r>
              <a:rPr lang="en-GB" dirty="0"/>
              <a:t>Cultural diversity </a:t>
            </a:r>
          </a:p>
        </p:txBody>
      </p:sp>
      <p:sp>
        <p:nvSpPr>
          <p:cNvPr id="8" name="TextBox 7">
            <a:extLst>
              <a:ext uri="{FF2B5EF4-FFF2-40B4-BE49-F238E27FC236}">
                <a16:creationId xmlns:a16="http://schemas.microsoft.com/office/drawing/2014/main" id="{7B48B32F-C5D1-474F-AEDC-836E29021376}"/>
              </a:ext>
            </a:extLst>
          </p:cNvPr>
          <p:cNvSpPr txBox="1"/>
          <p:nvPr/>
        </p:nvSpPr>
        <p:spPr>
          <a:xfrm>
            <a:off x="6323274" y="4253948"/>
            <a:ext cx="4915894" cy="1200329"/>
          </a:xfrm>
          <a:prstGeom prst="rect">
            <a:avLst/>
          </a:prstGeom>
          <a:noFill/>
        </p:spPr>
        <p:txBody>
          <a:bodyPr wrap="square" rtlCol="0">
            <a:spAutoFit/>
          </a:bodyPr>
          <a:lstStyle/>
          <a:p>
            <a:r>
              <a:rPr lang="en-GB" dirty="0"/>
              <a:t>Technological:</a:t>
            </a:r>
          </a:p>
          <a:p>
            <a:pPr marL="285750" indent="-285750">
              <a:buFont typeface="Arial" panose="020B0604020202020204" pitchFamily="34" charset="0"/>
              <a:buChar char="•"/>
            </a:pPr>
            <a:r>
              <a:rPr lang="en-GB" dirty="0"/>
              <a:t>Usage of technology </a:t>
            </a:r>
          </a:p>
          <a:p>
            <a:pPr marL="285750" indent="-285750">
              <a:buFont typeface="Arial" panose="020B0604020202020204" pitchFamily="34" charset="0"/>
              <a:buChar char="•"/>
            </a:pPr>
            <a:r>
              <a:rPr lang="en-GB" dirty="0"/>
              <a:t>Research and development</a:t>
            </a:r>
          </a:p>
          <a:p>
            <a:pPr marL="285750" indent="-285750">
              <a:buFont typeface="Arial" panose="020B0604020202020204" pitchFamily="34" charset="0"/>
              <a:buChar char="•"/>
            </a:pPr>
            <a:r>
              <a:rPr lang="en-GB" dirty="0"/>
              <a:t>Video games </a:t>
            </a:r>
          </a:p>
        </p:txBody>
      </p:sp>
      <p:sp>
        <p:nvSpPr>
          <p:cNvPr id="9" name="TextBox 8">
            <a:extLst>
              <a:ext uri="{FF2B5EF4-FFF2-40B4-BE49-F238E27FC236}">
                <a16:creationId xmlns:a16="http://schemas.microsoft.com/office/drawing/2014/main" id="{A2078CDB-9961-48DF-BB09-CC54F653C8F1}"/>
              </a:ext>
            </a:extLst>
          </p:cNvPr>
          <p:cNvSpPr txBox="1"/>
          <p:nvPr/>
        </p:nvSpPr>
        <p:spPr>
          <a:xfrm>
            <a:off x="6669157" y="6102626"/>
            <a:ext cx="4214191" cy="369332"/>
          </a:xfrm>
          <a:prstGeom prst="rect">
            <a:avLst/>
          </a:prstGeom>
          <a:noFill/>
        </p:spPr>
        <p:txBody>
          <a:bodyPr wrap="square" rtlCol="0">
            <a:spAutoFit/>
          </a:bodyPr>
          <a:lstStyle/>
          <a:p>
            <a:r>
              <a:rPr lang="en-GB" dirty="0"/>
              <a:t>Shaw, H. (2021)</a:t>
            </a:r>
          </a:p>
        </p:txBody>
      </p:sp>
      <p:pic>
        <p:nvPicPr>
          <p:cNvPr id="3" name="Audio 2">
            <a:hlinkClick r:id="" action="ppaction://media"/>
            <a:extLst>
              <a:ext uri="{FF2B5EF4-FFF2-40B4-BE49-F238E27FC236}">
                <a16:creationId xmlns:a16="http://schemas.microsoft.com/office/drawing/2014/main" id="{5D42497A-ACF5-4325-A580-9AA530CE4A2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662520671"/>
      </p:ext>
    </p:extLst>
  </p:cSld>
  <p:clrMapOvr>
    <a:masterClrMapping/>
  </p:clrMapOvr>
  <mc:AlternateContent xmlns:mc="http://schemas.openxmlformats.org/markup-compatibility/2006" xmlns:p14="http://schemas.microsoft.com/office/powerpoint/2010/main">
    <mc:Choice Requires="p14">
      <p:transition spd="slow" p14:dur="2000" advTm="33191"/>
    </mc:Choice>
    <mc:Fallback xmlns="">
      <p:transition spd="slow" advTm="331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15DEC-D0A7-4460-B530-A54087C392A5}"/>
              </a:ext>
            </a:extLst>
          </p:cNvPr>
          <p:cNvSpPr>
            <a:spLocks noGrp="1"/>
          </p:cNvSpPr>
          <p:nvPr>
            <p:ph type="title"/>
          </p:nvPr>
        </p:nvSpPr>
        <p:spPr/>
        <p:txBody>
          <a:bodyPr/>
          <a:lstStyle/>
          <a:p>
            <a:r>
              <a:rPr lang="en-GB" dirty="0"/>
              <a:t>Management approaches </a:t>
            </a:r>
          </a:p>
        </p:txBody>
      </p:sp>
      <p:sp>
        <p:nvSpPr>
          <p:cNvPr id="3" name="Content Placeholder 2">
            <a:extLst>
              <a:ext uri="{FF2B5EF4-FFF2-40B4-BE49-F238E27FC236}">
                <a16:creationId xmlns:a16="http://schemas.microsoft.com/office/drawing/2014/main" id="{CA0A39AC-27A1-4667-B327-ECFFAE0782D2}"/>
              </a:ext>
            </a:extLst>
          </p:cNvPr>
          <p:cNvSpPr>
            <a:spLocks noGrp="1"/>
          </p:cNvSpPr>
          <p:nvPr>
            <p:ph idx="1"/>
          </p:nvPr>
        </p:nvSpPr>
        <p:spPr>
          <a:xfrm>
            <a:off x="1097280" y="1845734"/>
            <a:ext cx="2957885" cy="3958718"/>
          </a:xfrm>
        </p:spPr>
        <p:txBody>
          <a:bodyPr>
            <a:normAutofit fontScale="92500" lnSpcReduction="20000"/>
          </a:bodyPr>
          <a:lstStyle/>
          <a:p>
            <a:pPr marL="0" indent="0">
              <a:buNone/>
            </a:pPr>
            <a:r>
              <a:rPr lang="en-GB" dirty="0"/>
              <a:t>There are many different management approaches. Theory X and Theory Y was created by Douglas McGregor in the 1950’s. This theory is all about understanding people's motivations. </a:t>
            </a:r>
          </a:p>
          <a:p>
            <a:pPr marL="0" indent="0">
              <a:buNone/>
            </a:pPr>
            <a:r>
              <a:rPr lang="en-GB" dirty="0"/>
              <a:t>Theory X explains how management assume that they dislike or avoid responsibility in their job.</a:t>
            </a:r>
          </a:p>
          <a:p>
            <a:pPr marL="0" indent="0">
              <a:buNone/>
            </a:pPr>
            <a:endParaRPr lang="en-GB" dirty="0"/>
          </a:p>
          <a:p>
            <a:pPr marL="0" indent="0">
              <a:buNone/>
            </a:pPr>
            <a:r>
              <a:rPr lang="en-GB" dirty="0"/>
              <a:t>While Theory Y they assume that they like to work on their own initiative and like to be involved in decision making. </a:t>
            </a:r>
          </a:p>
        </p:txBody>
      </p:sp>
      <p:sp>
        <p:nvSpPr>
          <p:cNvPr id="4" name="TextBox 3">
            <a:extLst>
              <a:ext uri="{FF2B5EF4-FFF2-40B4-BE49-F238E27FC236}">
                <a16:creationId xmlns:a16="http://schemas.microsoft.com/office/drawing/2014/main" id="{C3FD2F00-B365-4F4D-992F-8ABB5C0E6513}"/>
              </a:ext>
            </a:extLst>
          </p:cNvPr>
          <p:cNvSpPr txBox="1"/>
          <p:nvPr/>
        </p:nvSpPr>
        <p:spPr>
          <a:xfrm>
            <a:off x="4800600" y="1705555"/>
            <a:ext cx="6355080" cy="5047536"/>
          </a:xfrm>
          <a:prstGeom prst="rect">
            <a:avLst/>
          </a:prstGeom>
          <a:noFill/>
        </p:spPr>
        <p:txBody>
          <a:bodyPr wrap="square" rtlCol="0">
            <a:spAutoFit/>
          </a:bodyPr>
          <a:lstStyle/>
          <a:p>
            <a:r>
              <a:rPr lang="en-GB" sz="1600" dirty="0"/>
              <a:t>Disney has more of an autocratic leadership approach. Similarly to the Theory X, they allow little or no input from group members.</a:t>
            </a:r>
          </a:p>
          <a:p>
            <a:r>
              <a:rPr lang="en-GB" sz="1600" dirty="0"/>
              <a:t>According to ‘Chris, (2015) there is little input from employees and the leader will make their own choices and have sole control over all decisions.’</a:t>
            </a:r>
          </a:p>
          <a:p>
            <a:endParaRPr lang="en-GB" sz="1600" dirty="0"/>
          </a:p>
          <a:p>
            <a:r>
              <a:rPr lang="en-GB" sz="1600" b="1" dirty="0"/>
              <a:t>Pros</a:t>
            </a:r>
          </a:p>
          <a:p>
            <a:r>
              <a:rPr lang="en-GB" sz="1600" dirty="0"/>
              <a:t>They can make decisions quickly and having a strong leader will allow them to do so without having to consult others.</a:t>
            </a:r>
          </a:p>
          <a:p>
            <a:endParaRPr lang="en-GB" sz="1600" dirty="0"/>
          </a:p>
          <a:p>
            <a:r>
              <a:rPr lang="en-GB" sz="1600" dirty="0"/>
              <a:t>Does not put pressure on other employees when they have other tasks to complete.</a:t>
            </a:r>
          </a:p>
          <a:p>
            <a:endParaRPr lang="en-GB" sz="1600" b="1" dirty="0"/>
          </a:p>
          <a:p>
            <a:r>
              <a:rPr lang="en-GB" sz="1600" b="1" dirty="0"/>
              <a:t>Cons</a:t>
            </a:r>
          </a:p>
          <a:p>
            <a:r>
              <a:rPr lang="en-GB" sz="1600" dirty="0"/>
              <a:t>This style of leadership can cause individuals to be to controlling and dictational. </a:t>
            </a:r>
          </a:p>
          <a:p>
            <a:endParaRPr lang="en-GB" sz="1600" dirty="0"/>
          </a:p>
          <a:p>
            <a:r>
              <a:rPr lang="en-GB" sz="1600" dirty="0"/>
              <a:t>Can cause a dispute with employees if they have no contribution to some decisions. </a:t>
            </a:r>
          </a:p>
          <a:p>
            <a:endParaRPr lang="en-GB" dirty="0"/>
          </a:p>
        </p:txBody>
      </p:sp>
      <p:pic>
        <p:nvPicPr>
          <p:cNvPr id="5" name="Audio 4">
            <a:hlinkClick r:id="" action="ppaction://media"/>
            <a:extLst>
              <a:ext uri="{FF2B5EF4-FFF2-40B4-BE49-F238E27FC236}">
                <a16:creationId xmlns:a16="http://schemas.microsoft.com/office/drawing/2014/main" id="{74321EF4-9019-40DF-A7F4-6FC3DB2E221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707830167"/>
      </p:ext>
    </p:extLst>
  </p:cSld>
  <p:clrMapOvr>
    <a:masterClrMapping/>
  </p:clrMapOvr>
  <mc:AlternateContent xmlns:mc="http://schemas.openxmlformats.org/markup-compatibility/2006" xmlns:p14="http://schemas.microsoft.com/office/powerpoint/2010/main">
    <mc:Choice Requires="p14">
      <p:transition spd="slow" p14:dur="2000" advTm="86087"/>
    </mc:Choice>
    <mc:Fallback xmlns="">
      <p:transition spd="slow" advTm="860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4E4490D0-3672-446A-AC12-B4830333BD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80" name="Rectangle 72">
            <a:extLst>
              <a:ext uri="{FF2B5EF4-FFF2-40B4-BE49-F238E27FC236}">
                <a16:creationId xmlns:a16="http://schemas.microsoft.com/office/drawing/2014/main" id="{39CB82C2-DF65-4EC1-8280-F201D50F57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3081" name="Straight Connector 74">
            <a:extLst>
              <a:ext uri="{FF2B5EF4-FFF2-40B4-BE49-F238E27FC236}">
                <a16:creationId xmlns:a16="http://schemas.microsoft.com/office/drawing/2014/main" id="{7E1D4427-852B-4B37-8E76-0E9F1810BA2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3082" name="Rectangle 76">
            <a:extLst>
              <a:ext uri="{FF2B5EF4-FFF2-40B4-BE49-F238E27FC236}">
                <a16:creationId xmlns:a16="http://schemas.microsoft.com/office/drawing/2014/main" id="{FA4CD5CB-D209-4D70-8CA4-629731C592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EC09F8-B695-4AF4-B755-567712A32D72}"/>
              </a:ext>
            </a:extLst>
          </p:cNvPr>
          <p:cNvSpPr>
            <a:spLocks noGrp="1"/>
          </p:cNvSpPr>
          <p:nvPr>
            <p:ph type="title"/>
          </p:nvPr>
        </p:nvSpPr>
        <p:spPr>
          <a:xfrm>
            <a:off x="8141110" y="639097"/>
            <a:ext cx="3401961" cy="3686015"/>
          </a:xfrm>
        </p:spPr>
        <p:txBody>
          <a:bodyPr vert="horz" lIns="91440" tIns="45720" rIns="91440" bIns="45720" rtlCol="0" anchor="b">
            <a:normAutofit/>
          </a:bodyPr>
          <a:lstStyle/>
          <a:p>
            <a:r>
              <a:rPr lang="en-US" sz="6600">
                <a:solidFill>
                  <a:schemeClr val="tx1">
                    <a:lumMod val="85000"/>
                    <a:lumOff val="15000"/>
                  </a:schemeClr>
                </a:solidFill>
              </a:rPr>
              <a:t>                          Thank you. </a:t>
            </a:r>
          </a:p>
        </p:txBody>
      </p:sp>
      <p:pic>
        <p:nvPicPr>
          <p:cNvPr id="3074" name="Picture 2" descr="See the source image">
            <a:extLst>
              <a:ext uri="{FF2B5EF4-FFF2-40B4-BE49-F238E27FC236}">
                <a16:creationId xmlns:a16="http://schemas.microsoft.com/office/drawing/2014/main" id="{BEA007A7-550C-4D49-828F-28A68E411C2A}"/>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tretch>
            <a:fillRect/>
          </a:stretch>
        </p:blipFill>
        <p:spPr bwMode="auto">
          <a:xfrm>
            <a:off x="742984" y="640081"/>
            <a:ext cx="6694246" cy="5054156"/>
          </a:xfrm>
          <a:prstGeom prst="rect">
            <a:avLst/>
          </a:prstGeom>
          <a:noFill/>
          <a:extLst>
            <a:ext uri="{909E8E84-426E-40DD-AFC4-6F175D3DCCD1}">
              <a14:hiddenFill xmlns:a14="http://schemas.microsoft.com/office/drawing/2010/main">
                <a:solidFill>
                  <a:srgbClr val="FFFFFF"/>
                </a:solidFill>
              </a14:hiddenFill>
            </a:ext>
          </a:extLst>
        </p:spPr>
      </p:pic>
      <p:cxnSp>
        <p:nvCxnSpPr>
          <p:cNvPr id="3083" name="Straight Connector 78">
            <a:extLst>
              <a:ext uri="{FF2B5EF4-FFF2-40B4-BE49-F238E27FC236}">
                <a16:creationId xmlns:a16="http://schemas.microsoft.com/office/drawing/2014/main" id="{5C6A2BAE-B461-4B55-8E1F-0722ABDD13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209305" y="4343400"/>
            <a:ext cx="3200400" cy="0"/>
          </a:xfrm>
          <a:prstGeom prst="line">
            <a:avLst/>
          </a:prstGeom>
          <a:ln w="6350">
            <a:solidFill>
              <a:schemeClr val="tx2">
                <a:alpha val="90000"/>
              </a:schemeClr>
            </a:solidFill>
          </a:ln>
        </p:spPr>
        <p:style>
          <a:lnRef idx="1">
            <a:schemeClr val="accent1"/>
          </a:lnRef>
          <a:fillRef idx="0">
            <a:schemeClr val="accent1"/>
          </a:fillRef>
          <a:effectRef idx="0">
            <a:schemeClr val="accent1"/>
          </a:effectRef>
          <a:fontRef idx="minor">
            <a:schemeClr val="tx1"/>
          </a:fontRef>
        </p:style>
      </p:cxnSp>
      <p:sp>
        <p:nvSpPr>
          <p:cNvPr id="81" name="Rectangle 80">
            <a:extLst>
              <a:ext uri="{FF2B5EF4-FFF2-40B4-BE49-F238E27FC236}">
                <a16:creationId xmlns:a16="http://schemas.microsoft.com/office/drawing/2014/main" id="{B4C27B90-DF2B-4D00-BA07-18ED774CD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3" name="Rectangle 82">
            <a:extLst>
              <a:ext uri="{FF2B5EF4-FFF2-40B4-BE49-F238E27FC236}">
                <a16:creationId xmlns:a16="http://schemas.microsoft.com/office/drawing/2014/main" id="{593ACC25-C262-417A-8AA9-0641C772BD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3" name="Audio 2">
            <a:hlinkClick r:id="" action="ppaction://media"/>
            <a:extLst>
              <a:ext uri="{FF2B5EF4-FFF2-40B4-BE49-F238E27FC236}">
                <a16:creationId xmlns:a16="http://schemas.microsoft.com/office/drawing/2014/main" id="{48EF7594-E49B-4BCB-ADE7-732C6B59C4D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741024740"/>
      </p:ext>
    </p:extLst>
  </p:cSld>
  <p:clrMapOvr>
    <a:masterClrMapping/>
  </p:clrMapOvr>
  <mc:AlternateContent xmlns:mc="http://schemas.openxmlformats.org/markup-compatibility/2006" xmlns:p14="http://schemas.microsoft.com/office/powerpoint/2010/main">
    <mc:Choice Requires="p14">
      <p:transition spd="slow" p14:dur="2000" advTm="7533"/>
    </mc:Choice>
    <mc:Fallback xmlns="">
      <p:transition spd="slow" advTm="75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84B112-8646-4801-8FCF-73586FAEC836}"/>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F383BE9F-A7CC-469C-8F28-4FA1F2246F94}"/>
              </a:ext>
            </a:extLst>
          </p:cNvPr>
          <p:cNvSpPr>
            <a:spLocks noGrp="1"/>
          </p:cNvSpPr>
          <p:nvPr>
            <p:ph idx="1"/>
          </p:nvPr>
        </p:nvSpPr>
        <p:spPr/>
        <p:txBody>
          <a:bodyPr>
            <a:normAutofit fontScale="55000" lnSpcReduction="20000"/>
          </a:bodyPr>
          <a:lstStyle/>
          <a:p>
            <a:r>
              <a:rPr lang="en-GB" b="1" dirty="0"/>
              <a:t>Pictures. </a:t>
            </a:r>
          </a:p>
          <a:p>
            <a:r>
              <a:rPr lang="en-GB" dirty="0"/>
              <a:t>Logo. (2021) </a:t>
            </a:r>
            <a:r>
              <a:rPr lang="en-GB" i="1" dirty="0">
                <a:solidFill>
                  <a:schemeClr val="tx1"/>
                </a:solidFill>
              </a:rPr>
              <a:t>Disney logo </a:t>
            </a:r>
            <a:r>
              <a:rPr lang="en-GB" dirty="0">
                <a:solidFill>
                  <a:schemeClr val="bg2">
                    <a:lumMod val="50000"/>
                  </a:schemeClr>
                </a:solidFill>
              </a:rPr>
              <a:t>| </a:t>
            </a:r>
            <a:r>
              <a:rPr lang="en-GB" dirty="0" err="1">
                <a:solidFill>
                  <a:schemeClr val="bg2">
                    <a:lumMod val="50000"/>
                  </a:schemeClr>
                </a:solidFill>
              </a:rPr>
              <a:t>Logok</a:t>
            </a:r>
            <a:endParaRPr lang="en-GB" dirty="0">
              <a:solidFill>
                <a:schemeClr val="bg2">
                  <a:lumMod val="50000"/>
                </a:schemeClr>
              </a:solidFill>
            </a:endParaRPr>
          </a:p>
          <a:p>
            <a:r>
              <a:rPr lang="en-GB" dirty="0">
                <a:solidFill>
                  <a:schemeClr val="tx1"/>
                </a:solidFill>
              </a:rPr>
              <a:t>Robertson, G. (2021). </a:t>
            </a:r>
            <a:r>
              <a:rPr lang="en-GB" i="1" dirty="0">
                <a:solidFill>
                  <a:schemeClr val="tx1"/>
                </a:solidFill>
              </a:rPr>
              <a:t>Walt Disney World Announces New Exciting Events To Celebrate 50th Anniversary</a:t>
            </a:r>
            <a:r>
              <a:rPr lang="en-GB" i="1" dirty="0">
                <a:solidFill>
                  <a:schemeClr val="bg2">
                    <a:lumMod val="50000"/>
                  </a:schemeClr>
                </a:solidFill>
              </a:rPr>
              <a:t>.</a:t>
            </a:r>
            <a:r>
              <a:rPr lang="en-GB" dirty="0">
                <a:solidFill>
                  <a:schemeClr val="bg2">
                    <a:lumMod val="50000"/>
                  </a:schemeClr>
                </a:solidFill>
              </a:rPr>
              <a:t> </a:t>
            </a:r>
            <a:r>
              <a:rPr lang="en-GB" dirty="0">
                <a:hlinkClick r:id="rId2"/>
              </a:rPr>
              <a:t>Walt Disney World Announces New Exciting Events To Celebrate 50th Anniversary – </a:t>
            </a:r>
            <a:r>
              <a:rPr lang="en-GB" dirty="0" err="1">
                <a:hlinkClick r:id="rId2"/>
              </a:rPr>
              <a:t>TravelAwaits</a:t>
            </a:r>
            <a:endParaRPr lang="en-GB" dirty="0"/>
          </a:p>
          <a:p>
            <a:r>
              <a:rPr lang="en-GB" dirty="0"/>
              <a:t>Garg, T. (2019) </a:t>
            </a:r>
            <a:r>
              <a:rPr lang="en-GB" i="1" dirty="0"/>
              <a:t>Walt Disney Net Worth 2019 The Owner of Disney. </a:t>
            </a:r>
            <a:r>
              <a:rPr lang="en-GB" dirty="0">
                <a:hlinkClick r:id="rId3"/>
              </a:rPr>
              <a:t>Walt Disney Net Worth 2019 | The Owner of Disney - </a:t>
            </a:r>
            <a:r>
              <a:rPr lang="en-GB" dirty="0" err="1">
                <a:hlinkClick r:id="rId3"/>
              </a:rPr>
              <a:t>NetworthoPedia</a:t>
            </a:r>
            <a:endParaRPr lang="en-GB" dirty="0"/>
          </a:p>
          <a:p>
            <a:pPr marL="0" indent="0">
              <a:buNone/>
            </a:pPr>
            <a:r>
              <a:rPr lang="en-GB" dirty="0">
                <a:solidFill>
                  <a:schemeClr val="tx1"/>
                </a:solidFill>
              </a:rPr>
              <a:t>  </a:t>
            </a:r>
            <a:r>
              <a:rPr lang="en-GB" b="1" dirty="0"/>
              <a:t>References.</a:t>
            </a:r>
          </a:p>
          <a:p>
            <a:r>
              <a:rPr lang="en-GB" dirty="0"/>
              <a:t>Disney. (2018) </a:t>
            </a:r>
            <a:r>
              <a:rPr lang="en-GB" i="1" dirty="0"/>
              <a:t>History. </a:t>
            </a:r>
            <a:r>
              <a:rPr lang="en-GB" dirty="0">
                <a:solidFill>
                  <a:schemeClr val="bg2">
                    <a:lumMod val="50000"/>
                  </a:schemeClr>
                </a:solidFill>
              </a:rPr>
              <a:t>The Walt Disney Studios | History</a:t>
            </a:r>
          </a:p>
          <a:p>
            <a:r>
              <a:rPr lang="en-GB" dirty="0"/>
              <a:t>Investopedia. (2021) </a:t>
            </a:r>
            <a:r>
              <a:rPr lang="en-GB" i="1" dirty="0"/>
              <a:t>Mission statement definition</a:t>
            </a:r>
            <a:r>
              <a:rPr lang="en-GB" dirty="0"/>
              <a:t>. </a:t>
            </a:r>
            <a:r>
              <a:rPr lang="en-GB" dirty="0">
                <a:solidFill>
                  <a:schemeClr val="bg2">
                    <a:lumMod val="50000"/>
                  </a:schemeClr>
                </a:solidFill>
              </a:rPr>
              <a:t>Mission Statement Definition (investopedia.com)</a:t>
            </a:r>
          </a:p>
          <a:p>
            <a:r>
              <a:rPr lang="en-GB" dirty="0" err="1"/>
              <a:t>Alam</a:t>
            </a:r>
            <a:r>
              <a:rPr lang="en-GB" dirty="0"/>
              <a:t>, M (2021) </a:t>
            </a:r>
            <a:r>
              <a:rPr lang="en-GB" i="1" dirty="0"/>
              <a:t>Walt Disney: Analysis of Mission &amp; Vision Statement. Walt Disney: Analysis Of Mission &amp; Vision Statement 2022 </a:t>
            </a:r>
            <a:r>
              <a:rPr lang="en-GB" dirty="0">
                <a:solidFill>
                  <a:schemeClr val="bg2">
                    <a:lumMod val="50000"/>
                  </a:schemeClr>
                </a:solidFill>
              </a:rPr>
              <a:t>(visionarybusinessperson.com</a:t>
            </a:r>
            <a:r>
              <a:rPr lang="en-GB" dirty="0"/>
              <a:t>)</a:t>
            </a:r>
          </a:p>
          <a:p>
            <a:r>
              <a:rPr lang="en-GB" dirty="0"/>
              <a:t>My Accounting Course. (2021) </a:t>
            </a:r>
            <a:r>
              <a:rPr lang="en-GB" i="1" dirty="0"/>
              <a:t>What is Profitability? What is Profitability? </a:t>
            </a:r>
            <a:r>
              <a:rPr lang="en-GB" dirty="0"/>
              <a:t>- </a:t>
            </a:r>
            <a:r>
              <a:rPr lang="en-GB" dirty="0">
                <a:solidFill>
                  <a:schemeClr val="bg2">
                    <a:lumMod val="50000"/>
                  </a:schemeClr>
                </a:solidFill>
              </a:rPr>
              <a:t>Definition | Meaning | Example (myaccountingcourse.com)</a:t>
            </a:r>
          </a:p>
          <a:p>
            <a:r>
              <a:rPr lang="en-GB" dirty="0"/>
              <a:t>CFI. (2021) </a:t>
            </a:r>
            <a:r>
              <a:rPr lang="en-GB" i="1" dirty="0"/>
              <a:t>What is Corporate Social Responsibility (CSR)? </a:t>
            </a:r>
            <a:r>
              <a:rPr lang="en-GB" dirty="0"/>
              <a:t>Corporate Social Responsibility (CSR) </a:t>
            </a:r>
            <a:r>
              <a:rPr lang="en-GB" dirty="0">
                <a:solidFill>
                  <a:schemeClr val="bg2">
                    <a:lumMod val="50000"/>
                  </a:schemeClr>
                </a:solidFill>
              </a:rPr>
              <a:t>- Types and Business Benefits (corporatefinanceinstitute.com)	</a:t>
            </a:r>
          </a:p>
          <a:p>
            <a:r>
              <a:rPr lang="en-GB" dirty="0"/>
              <a:t>Disney (2018) </a:t>
            </a:r>
            <a:r>
              <a:rPr lang="en-GB" i="1" dirty="0"/>
              <a:t>Social Responsibility</a:t>
            </a:r>
            <a:r>
              <a:rPr lang="en-GB" dirty="0"/>
              <a:t>.   </a:t>
            </a:r>
            <a:r>
              <a:rPr lang="en-GB" dirty="0">
                <a:solidFill>
                  <a:schemeClr val="bg2">
                    <a:lumMod val="50000"/>
                  </a:schemeClr>
                </a:solidFill>
              </a:rPr>
              <a:t>Social Responsibility - The Walt Disney Company</a:t>
            </a:r>
          </a:p>
          <a:p>
            <a:r>
              <a:rPr lang="en-GB" dirty="0" err="1"/>
              <a:t>Analytix</a:t>
            </a:r>
            <a:r>
              <a:rPr lang="en-GB" dirty="0"/>
              <a:t> Minds. (2021) </a:t>
            </a:r>
            <a:r>
              <a:rPr lang="en-GB" i="1" dirty="0"/>
              <a:t>Disney SWOT Analysis 2021.</a:t>
            </a:r>
            <a:r>
              <a:rPr lang="en-GB" dirty="0"/>
              <a:t> </a:t>
            </a:r>
            <a:r>
              <a:rPr lang="en-GB" dirty="0">
                <a:solidFill>
                  <a:schemeClr val="bg2">
                    <a:lumMod val="50000"/>
                  </a:schemeClr>
                </a:solidFill>
              </a:rPr>
              <a:t>Disney SWOT Analysis 2021 - </a:t>
            </a:r>
            <a:r>
              <a:rPr lang="en-GB" dirty="0" err="1">
                <a:solidFill>
                  <a:schemeClr val="bg2">
                    <a:lumMod val="50000"/>
                  </a:schemeClr>
                </a:solidFill>
              </a:rPr>
              <a:t>AnalytixMinds</a:t>
            </a:r>
            <a:endParaRPr lang="en-GB" dirty="0">
              <a:solidFill>
                <a:schemeClr val="bg2">
                  <a:lumMod val="50000"/>
                </a:schemeClr>
              </a:solidFill>
            </a:endParaRPr>
          </a:p>
          <a:p>
            <a:endParaRPr lang="en-GB" dirty="0"/>
          </a:p>
        </p:txBody>
      </p:sp>
    </p:spTree>
    <p:extLst>
      <p:ext uri="{BB962C8B-B14F-4D97-AF65-F5344CB8AC3E}">
        <p14:creationId xmlns:p14="http://schemas.microsoft.com/office/powerpoint/2010/main" val="22948774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654427-B103-4D2F-AE19-92404E010674}"/>
              </a:ext>
            </a:extLst>
          </p:cNvPr>
          <p:cNvSpPr>
            <a:spLocks noGrp="1"/>
          </p:cNvSpPr>
          <p:nvPr>
            <p:ph type="title"/>
          </p:nvPr>
        </p:nvSpPr>
        <p:spPr/>
        <p:txBody>
          <a:bodyPr/>
          <a:lstStyle/>
          <a:p>
            <a:r>
              <a:rPr lang="en-GB" dirty="0"/>
              <a:t>References continued. </a:t>
            </a:r>
          </a:p>
        </p:txBody>
      </p:sp>
      <p:sp>
        <p:nvSpPr>
          <p:cNvPr id="3" name="Content Placeholder 2">
            <a:extLst>
              <a:ext uri="{FF2B5EF4-FFF2-40B4-BE49-F238E27FC236}">
                <a16:creationId xmlns:a16="http://schemas.microsoft.com/office/drawing/2014/main" id="{C73E4C1F-32D4-41D0-9852-CA8A19CAC801}"/>
              </a:ext>
            </a:extLst>
          </p:cNvPr>
          <p:cNvSpPr>
            <a:spLocks noGrp="1"/>
          </p:cNvSpPr>
          <p:nvPr>
            <p:ph idx="1"/>
          </p:nvPr>
        </p:nvSpPr>
        <p:spPr/>
        <p:txBody>
          <a:bodyPr>
            <a:normAutofit/>
          </a:bodyPr>
          <a:lstStyle/>
          <a:p>
            <a:pPr marL="0" indent="0">
              <a:buNone/>
            </a:pPr>
            <a:r>
              <a:rPr lang="en-GB" sz="1300" dirty="0"/>
              <a:t>BBC Bitesize. (2021) </a:t>
            </a:r>
            <a:r>
              <a:rPr lang="en-GB" sz="1300" i="1" dirty="0"/>
              <a:t>Setting business aims and objectives</a:t>
            </a:r>
            <a:r>
              <a:rPr lang="en-GB" sz="1300" dirty="0"/>
              <a:t>. </a:t>
            </a:r>
            <a:r>
              <a:rPr lang="en-GB" sz="1300" dirty="0">
                <a:hlinkClick r:id="rId2"/>
              </a:rPr>
              <a:t>Purpose of setting objectives - Setting business aims and objectives - AQA - GCSE Business Revision - AQA - BBC Bitesize</a:t>
            </a:r>
            <a:endParaRPr lang="en-GB" sz="1300" dirty="0"/>
          </a:p>
          <a:p>
            <a:pPr marL="0" indent="0">
              <a:buNone/>
            </a:pPr>
            <a:r>
              <a:rPr lang="en-GB" sz="1300" dirty="0" err="1"/>
              <a:t>Porsga</a:t>
            </a:r>
            <a:r>
              <a:rPr lang="en-GB" sz="1300" dirty="0"/>
              <a:t>, J. (20201) </a:t>
            </a:r>
            <a:r>
              <a:rPr lang="en-GB" sz="1300" i="1" dirty="0"/>
              <a:t>The Walt Disney Company, Goals and Objectives</a:t>
            </a:r>
            <a:r>
              <a:rPr lang="en-GB" sz="1300" dirty="0"/>
              <a:t>. </a:t>
            </a:r>
            <a:r>
              <a:rPr lang="en-GB" sz="1300" dirty="0">
                <a:hlinkClick r:id="rId3"/>
              </a:rPr>
              <a:t>Goals and Objectives(: - Walt Disney Information. (weebly.com)</a:t>
            </a:r>
            <a:endParaRPr lang="en-GB" sz="1300" dirty="0"/>
          </a:p>
          <a:p>
            <a:pPr marL="0" indent="0">
              <a:buNone/>
            </a:pPr>
            <a:r>
              <a:rPr lang="en-GB" sz="1300" dirty="0"/>
              <a:t>Fernando, J. (2021) </a:t>
            </a:r>
            <a:r>
              <a:rPr lang="en-GB" sz="1300" i="1" dirty="0"/>
              <a:t>Investopedia, Stakeholder. </a:t>
            </a:r>
            <a:r>
              <a:rPr lang="en-GB" sz="1300" dirty="0">
                <a:hlinkClick r:id="rId4"/>
              </a:rPr>
              <a:t>Stakeholder Definition (investopedia.com)</a:t>
            </a:r>
            <a:r>
              <a:rPr lang="en-GB" sz="1300" dirty="0"/>
              <a:t> </a:t>
            </a:r>
          </a:p>
          <a:p>
            <a:pPr marL="0" indent="0">
              <a:buNone/>
            </a:pPr>
            <a:r>
              <a:rPr lang="en-GB" sz="1300" dirty="0"/>
              <a:t>The Walt Disney Company. (2021) p.1 </a:t>
            </a:r>
            <a:r>
              <a:rPr lang="en-GB" sz="1300" i="1" dirty="0"/>
              <a:t>Stakeholder Engagement.</a:t>
            </a:r>
            <a:r>
              <a:rPr lang="en-GB" sz="1300" dirty="0"/>
              <a:t> </a:t>
            </a:r>
            <a:r>
              <a:rPr lang="en-GB" sz="1300" dirty="0">
                <a:hlinkClick r:id="rId5"/>
              </a:rPr>
              <a:t>Stakeholder-Engagement.pdf (thewaltdisneycompany.com)</a:t>
            </a:r>
            <a:endParaRPr lang="en-GB" sz="1300" dirty="0"/>
          </a:p>
          <a:p>
            <a:pPr marL="0" indent="0">
              <a:buNone/>
            </a:pPr>
            <a:r>
              <a:rPr lang="en-GB" sz="1300" dirty="0"/>
              <a:t>The Walt Disney Company. (2021) 	</a:t>
            </a:r>
            <a:r>
              <a:rPr lang="en-GB" sz="1300" i="1" dirty="0"/>
              <a:t>Standards of business conduct – ethical standards. </a:t>
            </a:r>
            <a:r>
              <a:rPr lang="en-GB" sz="1300" dirty="0" err="1"/>
              <a:t>P.g</a:t>
            </a:r>
            <a:r>
              <a:rPr lang="en-GB" sz="1300" dirty="0"/>
              <a:t> 1-13 </a:t>
            </a:r>
            <a:r>
              <a:rPr lang="en-GB" sz="1300" dirty="0">
                <a:hlinkClick r:id="rId6"/>
              </a:rPr>
              <a:t>Standards-of-Business-Conduct-Ethical-Standards.pdf (thewaltdisneycompany.com)</a:t>
            </a:r>
            <a:endParaRPr lang="en-GB" sz="1300" dirty="0"/>
          </a:p>
          <a:p>
            <a:pPr marL="0" indent="0">
              <a:buNone/>
            </a:pPr>
            <a:r>
              <a:rPr lang="en-GB" sz="1300" dirty="0" err="1"/>
              <a:t>Disne</a:t>
            </a:r>
            <a:r>
              <a:rPr lang="en-GB" sz="1300" dirty="0"/>
              <a:t>. (2021) </a:t>
            </a:r>
            <a:r>
              <a:rPr lang="en-GB" sz="1300" i="1" dirty="0"/>
              <a:t>Disney’s approach to leadership and teamwork. </a:t>
            </a:r>
            <a:r>
              <a:rPr lang="en-GB" sz="1200" dirty="0">
                <a:hlinkClick r:id="rId7"/>
              </a:rPr>
              <a:t>DLR-YES-Disney-Approach-to-Leadership.pdf (wdpromedia.com)</a:t>
            </a:r>
            <a:endParaRPr lang="en-GB" sz="1200" dirty="0"/>
          </a:p>
          <a:p>
            <a:pPr marL="0" indent="0">
              <a:buNone/>
            </a:pPr>
            <a:r>
              <a:rPr lang="en-GB" sz="1400" dirty="0"/>
              <a:t>Shaw, H. (2021) </a:t>
            </a:r>
            <a:r>
              <a:rPr lang="en-GB" sz="1400" i="1" dirty="0"/>
              <a:t>PESTLE Analysis of Disney</a:t>
            </a:r>
            <a:r>
              <a:rPr lang="en-GB" sz="1400" dirty="0"/>
              <a:t>. </a:t>
            </a:r>
            <a:r>
              <a:rPr lang="en-GB" sz="1400" dirty="0">
                <a:solidFill>
                  <a:schemeClr val="bg2">
                    <a:lumMod val="50000"/>
                  </a:schemeClr>
                </a:solidFill>
              </a:rPr>
              <a:t>PESTLE Analysis of Disney | SWOT &amp; PESTLE Analysis (swotandpestleanalysis.com)</a:t>
            </a:r>
          </a:p>
          <a:p>
            <a:pPr marL="0" indent="0">
              <a:buNone/>
            </a:pPr>
            <a:r>
              <a:rPr lang="en-GB" sz="1400" dirty="0"/>
              <a:t>Go Banking Rates. (2021</a:t>
            </a:r>
            <a:r>
              <a:rPr lang="en-GB" sz="1400" i="1" dirty="0"/>
              <a:t>) How Much Is Disney Worth?</a:t>
            </a:r>
            <a:r>
              <a:rPr lang="en-GB" sz="1400" dirty="0"/>
              <a:t> </a:t>
            </a:r>
            <a:r>
              <a:rPr lang="en-GB" sz="1400" dirty="0">
                <a:solidFill>
                  <a:schemeClr val="bg2">
                    <a:lumMod val="50000"/>
                  </a:schemeClr>
                </a:solidFill>
              </a:rPr>
              <a:t>How Much Is Disney's Net Worth? | </a:t>
            </a:r>
            <a:r>
              <a:rPr lang="en-GB" sz="1400" dirty="0" err="1">
                <a:solidFill>
                  <a:schemeClr val="bg2">
                    <a:lumMod val="50000"/>
                  </a:schemeClr>
                </a:solidFill>
              </a:rPr>
              <a:t>GOBankingRates</a:t>
            </a:r>
            <a:endParaRPr lang="en-GB" sz="1400" dirty="0">
              <a:solidFill>
                <a:schemeClr val="bg2">
                  <a:lumMod val="50000"/>
                </a:schemeClr>
              </a:solidFill>
            </a:endParaRPr>
          </a:p>
          <a:p>
            <a:pPr marL="0" indent="0">
              <a:buNone/>
            </a:pPr>
            <a:endParaRPr lang="en-GB" sz="1300" dirty="0"/>
          </a:p>
        </p:txBody>
      </p:sp>
    </p:spTree>
    <p:extLst>
      <p:ext uri="{BB962C8B-B14F-4D97-AF65-F5344CB8AC3E}">
        <p14:creationId xmlns:p14="http://schemas.microsoft.com/office/powerpoint/2010/main" val="3162408222"/>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6148</TotalTime>
  <Words>1703</Words>
  <Application>Microsoft Office PowerPoint</Application>
  <PresentationFormat>Widescreen</PresentationFormat>
  <Paragraphs>148</Paragraphs>
  <Slides>17</Slides>
  <Notes>0</Notes>
  <HiddenSlides>0</HiddenSlides>
  <MMClips>15</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Calibri Light</vt:lpstr>
      <vt:lpstr>Nunito</vt:lpstr>
      <vt:lpstr>Retrospect</vt:lpstr>
      <vt:lpstr>Course: Business and Management Name: Judith Churcher  Student ID Number: 2101153 Module: Contemporary Management Approaches  Code: BMSP4002  Assignment 2 – Presentation. </vt:lpstr>
      <vt:lpstr>CONTEMPORY MANAGEMENT APPROACHES  – THE WALT DISNEY COMPANY</vt:lpstr>
      <vt:lpstr>Introduction</vt:lpstr>
      <vt:lpstr>Walt Disney History – How it started.</vt:lpstr>
      <vt:lpstr>Mission statement </vt:lpstr>
      <vt:lpstr>Aims and objectives as a company</vt:lpstr>
      <vt:lpstr>Profitability – Walt Disney  </vt:lpstr>
      <vt:lpstr>Organisational stakeholders</vt:lpstr>
      <vt:lpstr>Ethical standpoint</vt:lpstr>
      <vt:lpstr>CSR AND THEIR POLICY </vt:lpstr>
      <vt:lpstr>Group and teamwork</vt:lpstr>
      <vt:lpstr>SWOT ANALYSIS</vt:lpstr>
      <vt:lpstr>PESTEL ANALYSIS</vt:lpstr>
      <vt:lpstr>Management approaches </vt:lpstr>
      <vt:lpstr>                          Thank you. </vt:lpstr>
      <vt:lpstr>References</vt:lpstr>
      <vt:lpstr>References continued.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Business and Management Name: Judith Churcher  Student ID Number: 2101153 Module: Contemporary Management Approaches  Code: BMSP4002  Assignment 2 – Presentation. </dc:title>
  <dc:creator>Judith Churcher</dc:creator>
  <cp:lastModifiedBy>Judith Churcher</cp:lastModifiedBy>
  <cp:revision>1</cp:revision>
  <dcterms:created xsi:type="dcterms:W3CDTF">2022-01-07T20:55:35Z</dcterms:created>
  <dcterms:modified xsi:type="dcterms:W3CDTF">2022-01-14T23:50:10Z</dcterms:modified>
</cp:coreProperties>
</file>