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430B078-0E36-D5B1-B90A-A999E70F6278}" v="501" dt="2026-07-23T13:34:16.591"/>
    <p1510:client id="{F2E4E2E2-B252-2289-C40C-9EE2E4474486}" v="151" dt="2026-07-23T12:50:13.8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nsel Hendru Joseph (2536115)" userId="S::2536115@student.uwtsd.ac.uk::7c15dc51-ae7e-4e01-ba82-401fb5e2acf4" providerId="AD" clId="Web-{8430B078-0E36-D5B1-B90A-A999E70F6278}"/>
    <pc:docChg chg="addSld modSld">
      <pc:chgData name="Hensel Hendru Joseph (2536115)" userId="S::2536115@student.uwtsd.ac.uk::7c15dc51-ae7e-4e01-ba82-401fb5e2acf4" providerId="AD" clId="Web-{8430B078-0E36-D5B1-B90A-A999E70F6278}" dt="2026-07-23T13:34:16.591" v="501" actId="20577"/>
      <pc:docMkLst>
        <pc:docMk/>
      </pc:docMkLst>
      <pc:sldChg chg="modSp">
        <pc:chgData name="Hensel Hendru Joseph (2536115)" userId="S::2536115@student.uwtsd.ac.uk::7c15dc51-ae7e-4e01-ba82-401fb5e2acf4" providerId="AD" clId="Web-{8430B078-0E36-D5B1-B90A-A999E70F6278}" dt="2026-07-23T13:33:24.681" v="490" actId="20577"/>
        <pc:sldMkLst>
          <pc:docMk/>
          <pc:sldMk cId="109857222" sldId="256"/>
        </pc:sldMkLst>
        <pc:spChg chg="mod">
          <ac:chgData name="Hensel Hendru Joseph (2536115)" userId="S::2536115@student.uwtsd.ac.uk::7c15dc51-ae7e-4e01-ba82-401fb5e2acf4" providerId="AD" clId="Web-{8430B078-0E36-D5B1-B90A-A999E70F6278}" dt="2026-07-23T13:33:24.681" v="490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addSp delSp modSp">
        <pc:chgData name="Hensel Hendru Joseph (2536115)" userId="S::2536115@student.uwtsd.ac.uk::7c15dc51-ae7e-4e01-ba82-401fb5e2acf4" providerId="AD" clId="Web-{8430B078-0E36-D5B1-B90A-A999E70F6278}" dt="2026-07-23T13:34:16.591" v="501" actId="20577"/>
        <pc:sldMkLst>
          <pc:docMk/>
          <pc:sldMk cId="1095131446" sldId="257"/>
        </pc:sldMkLst>
        <pc:spChg chg="mod">
          <ac:chgData name="Hensel Hendru Joseph (2536115)" userId="S::2536115@student.uwtsd.ac.uk::7c15dc51-ae7e-4e01-ba82-401fb5e2acf4" providerId="AD" clId="Web-{8430B078-0E36-D5B1-B90A-A999E70F6278}" dt="2026-07-23T13:34:16.591" v="501" actId="20577"/>
          <ac:spMkLst>
            <pc:docMk/>
            <pc:sldMk cId="1095131446" sldId="257"/>
            <ac:spMk id="2" creationId="{2CBDEDF4-A2A4-7343-5D7F-6AC28934CCF2}"/>
          </ac:spMkLst>
        </pc:spChg>
        <pc:spChg chg="mod">
          <ac:chgData name="Hensel Hendru Joseph (2536115)" userId="S::2536115@student.uwtsd.ac.uk::7c15dc51-ae7e-4e01-ba82-401fb5e2acf4" providerId="AD" clId="Web-{8430B078-0E36-D5B1-B90A-A999E70F6278}" dt="2026-07-23T13:15:57.071" v="16" actId="20577"/>
          <ac:spMkLst>
            <pc:docMk/>
            <pc:sldMk cId="1095131446" sldId="257"/>
            <ac:spMk id="3" creationId="{23EE4A50-D437-1FE9-2EDA-BF2FA32F6783}"/>
          </ac:spMkLst>
        </pc:spChg>
        <pc:spChg chg="del">
          <ac:chgData name="Hensel Hendru Joseph (2536115)" userId="S::2536115@student.uwtsd.ac.uk::7c15dc51-ae7e-4e01-ba82-401fb5e2acf4" providerId="AD" clId="Web-{8430B078-0E36-D5B1-B90A-A999E70F6278}" dt="2026-07-23T13:18:58.006" v="90"/>
          <ac:spMkLst>
            <pc:docMk/>
            <pc:sldMk cId="1095131446" sldId="257"/>
            <ac:spMk id="4" creationId="{93E069B8-07CB-3BBB-9039-5FA0F944EDBD}"/>
          </ac:spMkLst>
        </pc:spChg>
        <pc:spChg chg="mod">
          <ac:chgData name="Hensel Hendru Joseph (2536115)" userId="S::2536115@student.uwtsd.ac.uk::7c15dc51-ae7e-4e01-ba82-401fb5e2acf4" providerId="AD" clId="Web-{8430B078-0E36-D5B1-B90A-A999E70F6278}" dt="2026-07-23T13:16:08.478" v="29" actId="20577"/>
          <ac:spMkLst>
            <pc:docMk/>
            <pc:sldMk cId="1095131446" sldId="257"/>
            <ac:spMk id="5" creationId="{19E082C0-4CE4-D954-78FD-66FCCF5D8EDD}"/>
          </ac:spMkLst>
        </pc:spChg>
        <pc:spChg chg="mod">
          <ac:chgData name="Hensel Hendru Joseph (2536115)" userId="S::2536115@student.uwtsd.ac.uk::7c15dc51-ae7e-4e01-ba82-401fb5e2acf4" providerId="AD" clId="Web-{8430B078-0E36-D5B1-B90A-A999E70F6278}" dt="2026-07-23T13:25:24.379" v="268" actId="20577"/>
          <ac:spMkLst>
            <pc:docMk/>
            <pc:sldMk cId="1095131446" sldId="257"/>
            <ac:spMk id="6" creationId="{05D5AE1E-90E1-0738-94CA-9BBB8C5F7B0E}"/>
          </ac:spMkLst>
        </pc:spChg>
        <pc:picChg chg="add mod ord">
          <ac:chgData name="Hensel Hendru Joseph (2536115)" userId="S::2536115@student.uwtsd.ac.uk::7c15dc51-ae7e-4e01-ba82-401fb5e2acf4" providerId="AD" clId="Web-{8430B078-0E36-D5B1-B90A-A999E70F6278}" dt="2026-07-23T13:19:31.821" v="92" actId="14100"/>
          <ac:picMkLst>
            <pc:docMk/>
            <pc:sldMk cId="1095131446" sldId="257"/>
            <ac:picMk id="7" creationId="{C828F9E5-BD58-2355-17A9-0D351D4E498E}"/>
          </ac:picMkLst>
        </pc:picChg>
      </pc:sldChg>
      <pc:sldChg chg="addSp delSp modSp new">
        <pc:chgData name="Hensel Hendru Joseph (2536115)" userId="S::2536115@student.uwtsd.ac.uk::7c15dc51-ae7e-4e01-ba82-401fb5e2acf4" providerId="AD" clId="Web-{8430B078-0E36-D5B1-B90A-A999E70F6278}" dt="2026-07-23T13:34:12.591" v="500" actId="20577"/>
        <pc:sldMkLst>
          <pc:docMk/>
          <pc:sldMk cId="2180665224" sldId="258"/>
        </pc:sldMkLst>
        <pc:spChg chg="mod">
          <ac:chgData name="Hensel Hendru Joseph (2536115)" userId="S::2536115@student.uwtsd.ac.uk::7c15dc51-ae7e-4e01-ba82-401fb5e2acf4" providerId="AD" clId="Web-{8430B078-0E36-D5B1-B90A-A999E70F6278}" dt="2026-07-23T13:34:12.591" v="500" actId="20577"/>
          <ac:spMkLst>
            <pc:docMk/>
            <pc:sldMk cId="2180665224" sldId="258"/>
            <ac:spMk id="2" creationId="{3E66F2E0-235E-47D2-766B-C283FC450AFD}"/>
          </ac:spMkLst>
        </pc:spChg>
        <pc:spChg chg="mod">
          <ac:chgData name="Hensel Hendru Joseph (2536115)" userId="S::2536115@student.uwtsd.ac.uk::7c15dc51-ae7e-4e01-ba82-401fb5e2acf4" providerId="AD" clId="Web-{8430B078-0E36-D5B1-B90A-A999E70F6278}" dt="2026-07-23T13:17:03.560" v="72" actId="20577"/>
          <ac:spMkLst>
            <pc:docMk/>
            <pc:sldMk cId="2180665224" sldId="258"/>
            <ac:spMk id="3" creationId="{4D34E208-B6D0-7C3D-884C-92523C98A990}"/>
          </ac:spMkLst>
        </pc:spChg>
        <pc:spChg chg="del">
          <ac:chgData name="Hensel Hendru Joseph (2536115)" userId="S::2536115@student.uwtsd.ac.uk::7c15dc51-ae7e-4e01-ba82-401fb5e2acf4" providerId="AD" clId="Web-{8430B078-0E36-D5B1-B90A-A999E70F6278}" dt="2026-07-23T13:17:34.547" v="89"/>
          <ac:spMkLst>
            <pc:docMk/>
            <pc:sldMk cId="2180665224" sldId="258"/>
            <ac:spMk id="4" creationId="{CF37AA5B-15EF-0EF6-9E79-F16E688B032C}"/>
          </ac:spMkLst>
        </pc:spChg>
        <pc:spChg chg="mod">
          <ac:chgData name="Hensel Hendru Joseph (2536115)" userId="S::2536115@student.uwtsd.ac.uk::7c15dc51-ae7e-4e01-ba82-401fb5e2acf4" providerId="AD" clId="Web-{8430B078-0E36-D5B1-B90A-A999E70F6278}" dt="2026-07-23T13:17:15.170" v="83" actId="20577"/>
          <ac:spMkLst>
            <pc:docMk/>
            <pc:sldMk cId="2180665224" sldId="258"/>
            <ac:spMk id="5" creationId="{CFF034B6-2056-A515-A482-BF660AF9E663}"/>
          </ac:spMkLst>
        </pc:spChg>
        <pc:spChg chg="mod">
          <ac:chgData name="Hensel Hendru Joseph (2536115)" userId="S::2536115@student.uwtsd.ac.uk::7c15dc51-ae7e-4e01-ba82-401fb5e2acf4" providerId="AD" clId="Web-{8430B078-0E36-D5B1-B90A-A999E70F6278}" dt="2026-07-23T13:32:08.800" v="471" actId="20577"/>
          <ac:spMkLst>
            <pc:docMk/>
            <pc:sldMk cId="2180665224" sldId="258"/>
            <ac:spMk id="6" creationId="{4E80BD00-2AF2-80AE-975B-851BB8C948F3}"/>
          </ac:spMkLst>
        </pc:spChg>
        <pc:picChg chg="add mod ord">
          <ac:chgData name="Hensel Hendru Joseph (2536115)" userId="S::2536115@student.uwtsd.ac.uk::7c15dc51-ae7e-4e01-ba82-401fb5e2acf4" providerId="AD" clId="Web-{8430B078-0E36-D5B1-B90A-A999E70F6278}" dt="2026-07-23T13:19:51.213" v="94" actId="14100"/>
          <ac:picMkLst>
            <pc:docMk/>
            <pc:sldMk cId="2180665224" sldId="258"/>
            <ac:picMk id="7" creationId="{B976129A-1B75-392E-E3C3-BC16E6AB478F}"/>
          </ac:picMkLst>
        </pc:picChg>
      </pc:sldChg>
    </pc:docChg>
  </pc:docChgLst>
  <pc:docChgLst>
    <pc:chgData name="Hensel Hendru Joseph (2536115)" userId="S::2536115@student.uwtsd.ac.uk::7c15dc51-ae7e-4e01-ba82-401fb5e2acf4" providerId="AD" clId="Web-{F2E4E2E2-B252-2289-C40C-9EE2E4474486}"/>
    <pc:docChg chg="addSld modSld">
      <pc:chgData name="Hensel Hendru Joseph (2536115)" userId="S::2536115@student.uwtsd.ac.uk::7c15dc51-ae7e-4e01-ba82-401fb5e2acf4" providerId="AD" clId="Web-{F2E4E2E2-B252-2289-C40C-9EE2E4474486}" dt="2026-07-23T12:50:13.839" v="150"/>
      <pc:docMkLst>
        <pc:docMk/>
      </pc:docMkLst>
      <pc:sldChg chg="addSp delSp modSp mod modClrScheme chgLayout">
        <pc:chgData name="Hensel Hendru Joseph (2536115)" userId="S::2536115@student.uwtsd.ac.uk::7c15dc51-ae7e-4e01-ba82-401fb5e2acf4" providerId="AD" clId="Web-{F2E4E2E2-B252-2289-C40C-9EE2E4474486}" dt="2026-07-23T12:49:23.194" v="149" actId="20577"/>
        <pc:sldMkLst>
          <pc:docMk/>
          <pc:sldMk cId="109857222" sldId="256"/>
        </pc:sldMkLst>
        <pc:spChg chg="mod ord">
          <ac:chgData name="Hensel Hendru Joseph (2536115)" userId="S::2536115@student.uwtsd.ac.uk::7c15dc51-ae7e-4e01-ba82-401fb5e2acf4" providerId="AD" clId="Web-{F2E4E2E2-B252-2289-C40C-9EE2E4474486}" dt="2026-07-23T12:43:39.045" v="4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Hensel Hendru Joseph (2536115)" userId="S::2536115@student.uwtsd.ac.uk::7c15dc51-ae7e-4e01-ba82-401fb5e2acf4" providerId="AD" clId="Web-{F2E4E2E2-B252-2289-C40C-9EE2E4474486}" dt="2026-07-23T12:44:27.954" v="11" actId="20577"/>
          <ac:spMkLst>
            <pc:docMk/>
            <pc:sldMk cId="109857222" sldId="256"/>
            <ac:spMk id="3" creationId="{00000000-0000-0000-0000-000000000000}"/>
          </ac:spMkLst>
        </pc:spChg>
        <pc:spChg chg="add del mod ord">
          <ac:chgData name="Hensel Hendru Joseph (2536115)" userId="S::2536115@student.uwtsd.ac.uk::7c15dc51-ae7e-4e01-ba82-401fb5e2acf4" providerId="AD" clId="Web-{F2E4E2E2-B252-2289-C40C-9EE2E4474486}" dt="2026-07-23T12:44:52.784" v="12"/>
          <ac:spMkLst>
            <pc:docMk/>
            <pc:sldMk cId="109857222" sldId="256"/>
            <ac:spMk id="4" creationId="{5F59D200-34C9-11CA-F9D4-DC5590A9F774}"/>
          </ac:spMkLst>
        </pc:spChg>
        <pc:spChg chg="add mod ord">
          <ac:chgData name="Hensel Hendru Joseph (2536115)" userId="S::2536115@student.uwtsd.ac.uk::7c15dc51-ae7e-4e01-ba82-401fb5e2acf4" providerId="AD" clId="Web-{F2E4E2E2-B252-2289-C40C-9EE2E4474486}" dt="2026-07-23T12:44:04.625" v="7" actId="20577"/>
          <ac:spMkLst>
            <pc:docMk/>
            <pc:sldMk cId="109857222" sldId="256"/>
            <ac:spMk id="5" creationId="{9CBBA568-75FA-4AF7-99D7-74EF00851718}"/>
          </ac:spMkLst>
        </pc:spChg>
        <pc:spChg chg="add mod ord">
          <ac:chgData name="Hensel Hendru Joseph (2536115)" userId="S::2536115@student.uwtsd.ac.uk::7c15dc51-ae7e-4e01-ba82-401fb5e2acf4" providerId="AD" clId="Web-{F2E4E2E2-B252-2289-C40C-9EE2E4474486}" dt="2026-07-23T12:49:23.194" v="149" actId="20577"/>
          <ac:spMkLst>
            <pc:docMk/>
            <pc:sldMk cId="109857222" sldId="256"/>
            <ac:spMk id="6" creationId="{3EBEB906-A8C6-CBCD-8603-DF90BBDAE893}"/>
          </ac:spMkLst>
        </pc:spChg>
        <pc:picChg chg="add mod ord">
          <ac:chgData name="Hensel Hendru Joseph (2536115)" userId="S::2536115@student.uwtsd.ac.uk::7c15dc51-ae7e-4e01-ba82-401fb5e2acf4" providerId="AD" clId="Web-{F2E4E2E2-B252-2289-C40C-9EE2E4474486}" dt="2026-07-23T12:45:16.958" v="14" actId="14100"/>
          <ac:picMkLst>
            <pc:docMk/>
            <pc:sldMk cId="109857222" sldId="256"/>
            <ac:picMk id="7" creationId="{3E2809D1-10B4-2E39-75D7-F201540637A7}"/>
          </ac:picMkLst>
        </pc:picChg>
      </pc:sldChg>
      <pc:sldChg chg="new">
        <pc:chgData name="Hensel Hendru Joseph (2536115)" userId="S::2536115@student.uwtsd.ac.uk::7c15dc51-ae7e-4e01-ba82-401fb5e2acf4" providerId="AD" clId="Web-{F2E4E2E2-B252-2289-C40C-9EE2E4474486}" dt="2026-07-23T12:50:13.839" v="150"/>
        <pc:sldMkLst>
          <pc:docMk/>
          <pc:sldMk cId="1095131446" sldId="257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 MICROSOFT POWER POINT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Work at class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3E2809D1-10B4-2E39-75D7-F201540637A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839788" y="2498999"/>
            <a:ext cx="5157787" cy="3682226"/>
          </a:xfrm>
          <a:prstGeom prst="rect">
            <a:avLst/>
          </a:prstGeo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CBBA568-75FA-4AF7-99D7-74EF0085171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/>
              <a:t>What I learn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EBEB906-A8C6-CBCD-8603-DF90BBDAE893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How to set correct page size for profe</a:t>
            </a:r>
            <a:r>
              <a:rPr lang="en-GB">
                <a:solidFill>
                  <a:srgbClr val="000000"/>
                </a:solidFill>
                <a:latin typeface="Aptos"/>
              </a:rPr>
              <a:t>ssional output </a:t>
            </a:r>
          </a:p>
          <a:p>
            <a:r>
              <a:rPr lang="en-GB"/>
              <a:t>How to add, format, align text, image and frames neatly</a:t>
            </a:r>
          </a:p>
          <a:p>
            <a:r>
              <a:rPr lang="en-GB"/>
              <a:t>How to edit, delete item and fix mistake easily</a:t>
            </a:r>
          </a:p>
          <a:p>
            <a:r>
              <a:rPr lang="en-GB"/>
              <a:t>How to save as PDF for correct submission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BDEDF4-A2A4-7343-5D7F-6AC28934CC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MICROSOFT EXCEL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EE4A50-D437-1FE9-2EDA-BF2FA32F678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Lesson at class with tutor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C828F9E5-BD58-2355-17A9-0D351D4E498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839788" y="2510251"/>
            <a:ext cx="5157787" cy="3681493"/>
          </a:xfrm>
          <a:prstGeom prst="rect">
            <a:avLst/>
          </a:prstGeo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9E082C0-4CE4-D954-78FD-66FCCF5D8ED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/>
              <a:t>What I learned 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D5AE1E-90E1-0738-94CA-9BBB8C5F7B0E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How to enter and organise data clearly in rows and columns</a:t>
            </a:r>
          </a:p>
          <a:p>
            <a:r>
              <a:rPr lang="en-GB"/>
              <a:t>How to select data and insert bar graphs or charts</a:t>
            </a:r>
          </a:p>
          <a:p>
            <a:r>
              <a:rPr lang="en-GB"/>
              <a:t>How to edit chart titles, labels and colours</a:t>
            </a:r>
          </a:p>
          <a:p>
            <a:r>
              <a:rPr lang="en-GB"/>
              <a:t>How to adjust design and layout for clarity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51314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66F2E0-235E-47D2-766B-C283FC450A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MICROSOFT WORDS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34E208-B6D0-7C3D-884C-92523C98A99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Lesson In class with tutor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B976129A-1B75-392E-E3C3-BC16E6AB478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839788" y="2501438"/>
            <a:ext cx="5157787" cy="3691863"/>
          </a:xfrm>
          <a:prstGeom prst="rect">
            <a:avLst/>
          </a:prstGeo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FF034B6-2056-A515-A482-BF660AF9E66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/>
              <a:t>What I learned 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E80BD00-2AF2-80AE-975B-851BB8C948F3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/>
              <a:t>How to fix inconsistent fonts, sizes and colours</a:t>
            </a:r>
          </a:p>
          <a:p>
            <a:r>
              <a:rPr lang="en-GB"/>
              <a:t>How to correct messy spacing, alignment and indentation </a:t>
            </a:r>
          </a:p>
          <a:p>
            <a:r>
              <a:rPr lang="en-GB"/>
              <a:t>How to remove extra empty lines and unwanted formatting </a:t>
            </a:r>
          </a:p>
          <a:p>
            <a:r>
              <a:rPr lang="en-GB"/>
              <a:t>How to use styles and formatting tool to make text neat and consistent 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06652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 MICROSOFT POWER POINT</vt:lpstr>
      <vt:lpstr>MICROSOFT EXCEL</vt:lpstr>
      <vt:lpstr>MICROSOFT WORDS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2026-07-23T12:43:03Z</dcterms:created>
  <dcterms:modified xsi:type="dcterms:W3CDTF">2026-07-23T13:35:09Z</dcterms:modified>
</cp:coreProperties>
</file>