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57" r:id="rId6"/>
    <p:sldId id="258" r:id="rId7"/>
    <p:sldId id="261" r:id="rId8"/>
    <p:sldId id="260" r:id="rId9"/>
    <p:sldId id="280" r:id="rId10"/>
    <p:sldId id="265" r:id="rId11"/>
    <p:sldId id="269" r:id="rId12"/>
    <p:sldId id="277" r:id="rId13"/>
    <p:sldId id="264" r:id="rId14"/>
    <p:sldId id="266" r:id="rId15"/>
    <p:sldId id="281" r:id="rId16"/>
    <p:sldId id="267" r:id="rId17"/>
    <p:sldId id="278" r:id="rId18"/>
    <p:sldId id="275" r:id="rId19"/>
    <p:sldId id="279" r:id="rId2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F17AA0-0F01-4AE3-A564-76D6C74980EF}" v="4008" dt="2024-11-12T16:06:04.1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6923" autoAdjust="0"/>
  </p:normalViewPr>
  <p:slideViewPr>
    <p:cSldViewPr snapToGrid="0">
      <p:cViewPr varScale="1">
        <p:scale>
          <a:sx n="48" d="100"/>
          <a:sy n="48" d="100"/>
        </p:scale>
        <p:origin x="13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Relationship Id="rId30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Randall" userId="83a31d641cd2b365" providerId="LiveId" clId="{DCF17AA0-0F01-4AE3-A564-76D6C74980EF}"/>
    <pc:docChg chg="undo custSel addSld delSld modSld sldOrd">
      <pc:chgData name="Emma Randall" userId="83a31d641cd2b365" providerId="LiveId" clId="{DCF17AA0-0F01-4AE3-A564-76D6C74980EF}" dt="2024-11-12T16:06:04.175" v="10842" actId="20577"/>
      <pc:docMkLst>
        <pc:docMk/>
      </pc:docMkLst>
      <pc:sldChg chg="modSp mod ord modAnim">
        <pc:chgData name="Emma Randall" userId="83a31d641cd2b365" providerId="LiveId" clId="{DCF17AA0-0F01-4AE3-A564-76D6C74980EF}" dt="2024-11-12T15:19:10.991" v="10112"/>
        <pc:sldMkLst>
          <pc:docMk/>
          <pc:sldMk cId="2259308896" sldId="256"/>
        </pc:sldMkLst>
        <pc:spChg chg="mod">
          <ac:chgData name="Emma Randall" userId="83a31d641cd2b365" providerId="LiveId" clId="{DCF17AA0-0F01-4AE3-A564-76D6C74980EF}" dt="2024-11-11T20:39:20.188" v="7445" actId="20577"/>
          <ac:spMkLst>
            <pc:docMk/>
            <pc:sldMk cId="2259308896" sldId="256"/>
            <ac:spMk id="2" creationId="{51DF3D98-3C30-4CFC-8643-C81E829C8C25}"/>
          </ac:spMkLst>
        </pc:spChg>
      </pc:sldChg>
      <pc:sldChg chg="addSp delSp modSp mod ord modTransition delAnim modAnim">
        <pc:chgData name="Emma Randall" userId="83a31d641cd2b365" providerId="LiveId" clId="{DCF17AA0-0F01-4AE3-A564-76D6C74980EF}" dt="2024-11-12T15:19:20.008" v="10118"/>
        <pc:sldMkLst>
          <pc:docMk/>
          <pc:sldMk cId="1325608595" sldId="257"/>
        </pc:sldMkLst>
        <pc:spChg chg="del">
          <ac:chgData name="Emma Randall" userId="83a31d641cd2b365" providerId="LiveId" clId="{DCF17AA0-0F01-4AE3-A564-76D6C74980EF}" dt="2024-11-06T17:49:46.651" v="4141" actId="478"/>
          <ac:spMkLst>
            <pc:docMk/>
            <pc:sldMk cId="1325608595" sldId="257"/>
            <ac:spMk id="3" creationId="{22788C46-D0BC-4307-AE55-7601A139E7CB}"/>
          </ac:spMkLst>
        </pc:spChg>
        <pc:spChg chg="add mod">
          <ac:chgData name="Emma Randall" userId="83a31d641cd2b365" providerId="LiveId" clId="{DCF17AA0-0F01-4AE3-A564-76D6C74980EF}" dt="2024-11-12T15:18:30.693" v="10096" actId="20577"/>
          <ac:spMkLst>
            <pc:docMk/>
            <pc:sldMk cId="1325608595" sldId="257"/>
            <ac:spMk id="3" creationId="{471ED4F3-5CBF-3A39-8870-7573C9B9D8B9}"/>
          </ac:spMkLst>
        </pc:spChg>
        <pc:spChg chg="add del mod">
          <ac:chgData name="Emma Randall" userId="83a31d641cd2b365" providerId="LiveId" clId="{DCF17AA0-0F01-4AE3-A564-76D6C74980EF}" dt="2024-11-06T17:49:49.615" v="4142" actId="478"/>
          <ac:spMkLst>
            <pc:docMk/>
            <pc:sldMk cId="1325608595" sldId="257"/>
            <ac:spMk id="8" creationId="{4CF1C5F1-028F-3B9A-42B5-A0B528A40DF4}"/>
          </ac:spMkLst>
        </pc:spChg>
        <pc:spChg chg="add mod">
          <ac:chgData name="Emma Randall" userId="83a31d641cd2b365" providerId="LiveId" clId="{DCF17AA0-0F01-4AE3-A564-76D6C74980EF}" dt="2024-11-06T17:50:09.513" v="4167" actId="20577"/>
          <ac:spMkLst>
            <pc:docMk/>
            <pc:sldMk cId="1325608595" sldId="257"/>
            <ac:spMk id="9" creationId="{06E84282-771B-867F-24C3-C73F709C51CD}"/>
          </ac:spMkLst>
        </pc:spChg>
        <pc:spChg chg="add mod">
          <ac:chgData name="Emma Randall" userId="83a31d641cd2b365" providerId="LiveId" clId="{DCF17AA0-0F01-4AE3-A564-76D6C74980EF}" dt="2024-11-12T15:18:48.324" v="10110" actId="20577"/>
          <ac:spMkLst>
            <pc:docMk/>
            <pc:sldMk cId="1325608595" sldId="257"/>
            <ac:spMk id="10" creationId="{3122C812-06C2-361B-C3EC-66D052B2E893}"/>
          </ac:spMkLst>
        </pc:spChg>
        <pc:spChg chg="add mod">
          <ac:chgData name="Emma Randall" userId="83a31d641cd2b365" providerId="LiveId" clId="{DCF17AA0-0F01-4AE3-A564-76D6C74980EF}" dt="2024-11-12T15:18:58.264" v="10111" actId="1076"/>
          <ac:spMkLst>
            <pc:docMk/>
            <pc:sldMk cId="1325608595" sldId="257"/>
            <ac:spMk id="11" creationId="{B96F5366-8237-7B64-41EA-A17D914FE85D}"/>
          </ac:spMkLst>
        </pc:spChg>
        <pc:spChg chg="add mod">
          <ac:chgData name="Emma Randall" userId="83a31d641cd2b365" providerId="LiveId" clId="{DCF17AA0-0F01-4AE3-A564-76D6C74980EF}" dt="2024-11-12T15:17:40.515" v="10054" actId="1076"/>
          <ac:spMkLst>
            <pc:docMk/>
            <pc:sldMk cId="1325608595" sldId="257"/>
            <ac:spMk id="12" creationId="{9887308E-4868-6D93-80FD-6D6B2D73FBEB}"/>
          </ac:spMkLst>
        </pc:spChg>
        <pc:spChg chg="add mod">
          <ac:chgData name="Emma Randall" userId="83a31d641cd2b365" providerId="LiveId" clId="{DCF17AA0-0F01-4AE3-A564-76D6C74980EF}" dt="2024-11-12T15:17:35.961" v="10053" actId="1076"/>
          <ac:spMkLst>
            <pc:docMk/>
            <pc:sldMk cId="1325608595" sldId="257"/>
            <ac:spMk id="13" creationId="{AA5FCD44-71AC-8E1A-2359-67D30DB679C1}"/>
          </ac:spMkLst>
        </pc:spChg>
      </pc:sldChg>
      <pc:sldChg chg="addSp delSp modSp mod modTransition addAnim delAnim modAnim modNotesTx">
        <pc:chgData name="Emma Randall" userId="83a31d641cd2b365" providerId="LiveId" clId="{DCF17AA0-0F01-4AE3-A564-76D6C74980EF}" dt="2024-11-12T15:46:50.209" v="10426" actId="20577"/>
        <pc:sldMkLst>
          <pc:docMk/>
          <pc:sldMk cId="1639799154" sldId="258"/>
        </pc:sldMkLst>
        <pc:spChg chg="add del mod">
          <ac:chgData name="Emma Randall" userId="83a31d641cd2b365" providerId="LiveId" clId="{DCF17AA0-0F01-4AE3-A564-76D6C74980EF}" dt="2024-11-06T17:59:29.194" v="4293" actId="478"/>
          <ac:spMkLst>
            <pc:docMk/>
            <pc:sldMk cId="1639799154" sldId="258"/>
            <ac:spMk id="3" creationId="{95B371F2-DBA5-415A-82C8-651F587B857A}"/>
          </ac:spMkLst>
        </pc:spChg>
        <pc:spChg chg="mod">
          <ac:chgData name="Emma Randall" userId="83a31d641cd2b365" providerId="LiveId" clId="{DCF17AA0-0F01-4AE3-A564-76D6C74980EF}" dt="2024-11-12T15:46:50.209" v="10426" actId="20577"/>
          <ac:spMkLst>
            <pc:docMk/>
            <pc:sldMk cId="1639799154" sldId="258"/>
            <ac:spMk id="7" creationId="{4D90455E-556B-8336-5A0E-2757CB1F5B7A}"/>
          </ac:spMkLst>
        </pc:spChg>
        <pc:spChg chg="add mod">
          <ac:chgData name="Emma Randall" userId="83a31d641cd2b365" providerId="LiveId" clId="{DCF17AA0-0F01-4AE3-A564-76D6C74980EF}" dt="2024-11-12T15:45:14.202" v="10334" actId="1076"/>
          <ac:spMkLst>
            <pc:docMk/>
            <pc:sldMk cId="1639799154" sldId="258"/>
            <ac:spMk id="8" creationId="{4F2B9B15-478E-2125-1475-5DF3ED756953}"/>
          </ac:spMkLst>
        </pc:spChg>
        <pc:spChg chg="add del mod">
          <ac:chgData name="Emma Randall" userId="83a31d641cd2b365" providerId="LiveId" clId="{DCF17AA0-0F01-4AE3-A564-76D6C74980EF}" dt="2024-11-06T17:59:09.284" v="4285" actId="478"/>
          <ac:spMkLst>
            <pc:docMk/>
            <pc:sldMk cId="1639799154" sldId="258"/>
            <ac:spMk id="10" creationId="{0086637A-E91D-FD7C-F24D-D641591C73C2}"/>
          </ac:spMkLst>
        </pc:spChg>
      </pc:sldChg>
      <pc:sldChg chg="addSp delSp modSp mod modClrScheme delAnim modAnim chgLayout modNotesTx">
        <pc:chgData name="Emma Randall" userId="83a31d641cd2b365" providerId="LiveId" clId="{DCF17AA0-0F01-4AE3-A564-76D6C74980EF}" dt="2024-11-12T15:39:16.910" v="10226" actId="20577"/>
        <pc:sldMkLst>
          <pc:docMk/>
          <pc:sldMk cId="4212917468" sldId="260"/>
        </pc:sldMkLst>
        <pc:spChg chg="mod">
          <ac:chgData name="Emma Randall" userId="83a31d641cd2b365" providerId="LiveId" clId="{DCF17AA0-0F01-4AE3-A564-76D6C74980EF}" dt="2024-11-05T15:18:29.480" v="434" actId="26606"/>
          <ac:spMkLst>
            <pc:docMk/>
            <pc:sldMk cId="4212917468" sldId="260"/>
            <ac:spMk id="2" creationId="{F96F75DE-8A44-4EC5-83C6-95BDDF10DFD9}"/>
          </ac:spMkLst>
        </pc:spChg>
        <pc:spChg chg="mod">
          <ac:chgData name="Emma Randall" userId="83a31d641cd2b365" providerId="LiveId" clId="{DCF17AA0-0F01-4AE3-A564-76D6C74980EF}" dt="2024-11-06T20:01:51.602" v="5643" actId="20577"/>
          <ac:spMkLst>
            <pc:docMk/>
            <pc:sldMk cId="4212917468" sldId="260"/>
            <ac:spMk id="3" creationId="{4E809DF5-56B4-304A-8777-BB8576005AF2}"/>
          </ac:spMkLst>
        </pc:spChg>
        <pc:spChg chg="add del mod">
          <ac:chgData name="Emma Randall" userId="83a31d641cd2b365" providerId="LiveId" clId="{DCF17AA0-0F01-4AE3-A564-76D6C74980EF}" dt="2024-11-12T13:28:26.230" v="8132" actId="478"/>
          <ac:spMkLst>
            <pc:docMk/>
            <pc:sldMk cId="4212917468" sldId="260"/>
            <ac:spMk id="4" creationId="{EB177A25-871A-B6C9-2FA5-DDBC9A2A33CD}"/>
          </ac:spMkLst>
        </pc:spChg>
        <pc:spChg chg="del mod">
          <ac:chgData name="Emma Randall" userId="83a31d641cd2b365" providerId="LiveId" clId="{DCF17AA0-0F01-4AE3-A564-76D6C74980EF}" dt="2024-11-06T20:01:57.291" v="5662"/>
          <ac:spMkLst>
            <pc:docMk/>
            <pc:sldMk cId="4212917468" sldId="260"/>
            <ac:spMk id="5" creationId="{0A79A912-225F-BE40-9F3E-0255524448CD}"/>
          </ac:spMkLst>
        </pc:spChg>
        <pc:spChg chg="add del mod">
          <ac:chgData name="Emma Randall" userId="83a31d641cd2b365" providerId="LiveId" clId="{DCF17AA0-0F01-4AE3-A564-76D6C74980EF}" dt="2024-11-12T13:26:44.189" v="8120" actId="478"/>
          <ac:spMkLst>
            <pc:docMk/>
            <pc:sldMk cId="4212917468" sldId="260"/>
            <ac:spMk id="5" creationId="{D86D6F1E-0A4C-3009-2C4F-E0A365F7117C}"/>
          </ac:spMkLst>
        </pc:spChg>
        <pc:spChg chg="mod">
          <ac:chgData name="Emma Randall" userId="83a31d641cd2b365" providerId="LiveId" clId="{DCF17AA0-0F01-4AE3-A564-76D6C74980EF}" dt="2024-11-05T15:18:29.480" v="434" actId="26606"/>
          <ac:spMkLst>
            <pc:docMk/>
            <pc:sldMk cId="4212917468" sldId="260"/>
            <ac:spMk id="6" creationId="{50B6C709-8794-DF4E-A15C-6E648F09DD12}"/>
          </ac:spMkLst>
        </pc:spChg>
        <pc:spChg chg="add mod">
          <ac:chgData name="Emma Randall" userId="83a31d641cd2b365" providerId="LiveId" clId="{DCF17AA0-0F01-4AE3-A564-76D6C74980EF}" dt="2024-11-06T20:01:57.291" v="5662"/>
          <ac:spMkLst>
            <pc:docMk/>
            <pc:sldMk cId="4212917468" sldId="260"/>
            <ac:spMk id="7" creationId="{7AEBD08D-BB48-9000-C8A5-B5CD4087217D}"/>
          </ac:spMkLst>
        </pc:spChg>
        <pc:spChg chg="del">
          <ac:chgData name="Emma Randall" userId="83a31d641cd2b365" providerId="LiveId" clId="{DCF17AA0-0F01-4AE3-A564-76D6C74980EF}" dt="2024-11-05T15:04:06.558" v="329"/>
          <ac:spMkLst>
            <pc:docMk/>
            <pc:sldMk cId="4212917468" sldId="260"/>
            <ac:spMk id="8" creationId="{5FD3B6F5-354B-4508-4D57-554FB052BB61}"/>
          </ac:spMkLst>
        </pc:spChg>
        <pc:spChg chg="add del mod">
          <ac:chgData name="Emma Randall" userId="83a31d641cd2b365" providerId="LiveId" clId="{DCF17AA0-0F01-4AE3-A564-76D6C74980EF}" dt="2024-11-12T13:54:40.002" v="8252" actId="478"/>
          <ac:spMkLst>
            <pc:docMk/>
            <pc:sldMk cId="4212917468" sldId="260"/>
            <ac:spMk id="8" creationId="{7BA6A495-BB1E-BCE8-7DAF-2C3A207C8281}"/>
          </ac:spMkLst>
        </pc:spChg>
        <pc:spChg chg="add del mod">
          <ac:chgData name="Emma Randall" userId="83a31d641cd2b365" providerId="LiveId" clId="{DCF17AA0-0F01-4AE3-A564-76D6C74980EF}" dt="2024-11-12T13:28:35.801" v="8134" actId="478"/>
          <ac:spMkLst>
            <pc:docMk/>
            <pc:sldMk cId="4212917468" sldId="260"/>
            <ac:spMk id="10" creationId="{9AB10116-8018-3327-CFAE-844EF9EB67AC}"/>
          </ac:spMkLst>
        </pc:spChg>
        <pc:spChg chg="add mod ord">
          <ac:chgData name="Emma Randall" userId="83a31d641cd2b365" providerId="LiveId" clId="{DCF17AA0-0F01-4AE3-A564-76D6C74980EF}" dt="2024-11-12T15:39:16.910" v="10226" actId="20577"/>
          <ac:spMkLst>
            <pc:docMk/>
            <pc:sldMk cId="4212917468" sldId="260"/>
            <ac:spMk id="11" creationId="{E40FA497-A566-5E82-0B7D-7F46E168EF01}"/>
          </ac:spMkLst>
        </pc:spChg>
        <pc:spChg chg="add mod">
          <ac:chgData name="Emma Randall" userId="83a31d641cd2b365" providerId="LiveId" clId="{DCF17AA0-0F01-4AE3-A564-76D6C74980EF}" dt="2024-11-12T13:54:43.458" v="8253" actId="1076"/>
          <ac:spMkLst>
            <pc:docMk/>
            <pc:sldMk cId="4212917468" sldId="260"/>
            <ac:spMk id="13" creationId="{F6A7A92E-BCDD-8D85-56EF-670B190164EB}"/>
          </ac:spMkLst>
        </pc:spChg>
        <pc:spChg chg="add del mod">
          <ac:chgData name="Emma Randall" userId="83a31d641cd2b365" providerId="LiveId" clId="{DCF17AA0-0F01-4AE3-A564-76D6C74980EF}" dt="2024-11-05T15:18:42.489" v="435"/>
          <ac:spMkLst>
            <pc:docMk/>
            <pc:sldMk cId="4212917468" sldId="260"/>
            <ac:spMk id="16" creationId="{625D9709-8258-AFC6-D91A-4752A166D8BA}"/>
          </ac:spMkLst>
        </pc:spChg>
        <pc:spChg chg="add mod">
          <ac:chgData name="Emma Randall" userId="83a31d641cd2b365" providerId="LiveId" clId="{DCF17AA0-0F01-4AE3-A564-76D6C74980EF}" dt="2024-11-05T15:20:10.304" v="554" actId="20577"/>
          <ac:spMkLst>
            <pc:docMk/>
            <pc:sldMk cId="4212917468" sldId="260"/>
            <ac:spMk id="18" creationId="{F6FCF033-4095-BC3E-C90D-778A5C979EB7}"/>
          </ac:spMkLst>
        </pc:spChg>
        <pc:spChg chg="add del mod">
          <ac:chgData name="Emma Randall" userId="83a31d641cd2b365" providerId="LiveId" clId="{DCF17AA0-0F01-4AE3-A564-76D6C74980EF}" dt="2024-11-05T15:19:00.798" v="438" actId="478"/>
          <ac:spMkLst>
            <pc:docMk/>
            <pc:sldMk cId="4212917468" sldId="260"/>
            <ac:spMk id="20" creationId="{D9AF8E6E-AAEA-C937-4E2A-D339C2CA8B68}"/>
          </ac:spMkLst>
        </pc:spChg>
        <pc:picChg chg="add del mod">
          <ac:chgData name="Emma Randall" userId="83a31d641cd2b365" providerId="LiveId" clId="{DCF17AA0-0F01-4AE3-A564-76D6C74980EF}" dt="2024-11-05T15:09:57.998" v="335" actId="21"/>
          <ac:picMkLst>
            <pc:docMk/>
            <pc:sldMk cId="4212917468" sldId="260"/>
            <ac:picMk id="9" creationId="{3DB36A76-A799-36E1-8141-FF94F3A43C4D}"/>
          </ac:picMkLst>
        </pc:picChg>
        <pc:picChg chg="add del mod">
          <ac:chgData name="Emma Randall" userId="83a31d641cd2b365" providerId="LiveId" clId="{DCF17AA0-0F01-4AE3-A564-76D6C74980EF}" dt="2024-11-12T13:28:13.742" v="8131" actId="478"/>
          <ac:picMkLst>
            <pc:docMk/>
            <pc:sldMk cId="4212917468" sldId="260"/>
            <ac:picMk id="12" creationId="{6FAE0283-8FA3-D6F0-50CB-387766198D95}"/>
          </ac:picMkLst>
        </pc:picChg>
      </pc:sldChg>
      <pc:sldChg chg="addSp delSp modSp mod modAnim modNotesTx">
        <pc:chgData name="Emma Randall" userId="83a31d641cd2b365" providerId="LiveId" clId="{DCF17AA0-0F01-4AE3-A564-76D6C74980EF}" dt="2024-11-12T15:34:22.001" v="10204" actId="313"/>
        <pc:sldMkLst>
          <pc:docMk/>
          <pc:sldMk cId="1527386939" sldId="261"/>
        </pc:sldMkLst>
        <pc:spChg chg="mod">
          <ac:chgData name="Emma Randall" userId="83a31d641cd2b365" providerId="LiveId" clId="{DCF17AA0-0F01-4AE3-A564-76D6C74980EF}" dt="2024-11-11T20:11:53.607" v="7173" actId="1076"/>
          <ac:spMkLst>
            <pc:docMk/>
            <pc:sldMk cId="1527386939" sldId="261"/>
            <ac:spMk id="2" creationId="{D543047E-FBFD-4F79-BCA5-10E69740F030}"/>
          </ac:spMkLst>
        </pc:spChg>
        <pc:spChg chg="mod">
          <ac:chgData name="Emma Randall" userId="83a31d641cd2b365" providerId="LiveId" clId="{DCF17AA0-0F01-4AE3-A564-76D6C74980EF}" dt="2024-11-06T20:01:32.876" v="5607" actId="20577"/>
          <ac:spMkLst>
            <pc:docMk/>
            <pc:sldMk cId="1527386939" sldId="261"/>
            <ac:spMk id="3" creationId="{6DB30D50-1377-244D-A1A4-32FB836C1F3A}"/>
          </ac:spMkLst>
        </pc:spChg>
        <pc:spChg chg="add del mod">
          <ac:chgData name="Emma Randall" userId="83a31d641cd2b365" providerId="LiveId" clId="{DCF17AA0-0F01-4AE3-A564-76D6C74980EF}" dt="2024-11-06T18:59:31.082" v="4504" actId="478"/>
          <ac:spMkLst>
            <pc:docMk/>
            <pc:sldMk cId="1527386939" sldId="261"/>
            <ac:spMk id="4" creationId="{F52AB33C-C460-2469-28B1-BEA35D284086}"/>
          </ac:spMkLst>
        </pc:spChg>
        <pc:spChg chg="del mod">
          <ac:chgData name="Emma Randall" userId="83a31d641cd2b365" providerId="LiveId" clId="{DCF17AA0-0F01-4AE3-A564-76D6C74980EF}" dt="2024-11-06T20:01:41.623" v="5626"/>
          <ac:spMkLst>
            <pc:docMk/>
            <pc:sldMk cId="1527386939" sldId="261"/>
            <ac:spMk id="5" creationId="{AA926C73-F226-914E-AC56-BF3172765F9F}"/>
          </ac:spMkLst>
        </pc:spChg>
        <pc:spChg chg="add mod">
          <ac:chgData name="Emma Randall" userId="83a31d641cd2b365" providerId="LiveId" clId="{DCF17AA0-0F01-4AE3-A564-76D6C74980EF}" dt="2024-11-12T15:34:22.001" v="10204" actId="313"/>
          <ac:spMkLst>
            <pc:docMk/>
            <pc:sldMk cId="1527386939" sldId="261"/>
            <ac:spMk id="6" creationId="{4743A532-2A9B-AEE4-47AF-CD3A9AD9E874}"/>
          </ac:spMkLst>
        </pc:spChg>
        <pc:spChg chg="add mod">
          <ac:chgData name="Emma Randall" userId="83a31d641cd2b365" providerId="LiveId" clId="{DCF17AA0-0F01-4AE3-A564-76D6C74980EF}" dt="2024-11-06T20:01:41.623" v="5626"/>
          <ac:spMkLst>
            <pc:docMk/>
            <pc:sldMk cId="1527386939" sldId="261"/>
            <ac:spMk id="8" creationId="{1ECB5924-42E6-16C7-082A-D32181EF8A0A}"/>
          </ac:spMkLst>
        </pc:spChg>
        <pc:spChg chg="mod">
          <ac:chgData name="Emma Randall" userId="83a31d641cd2b365" providerId="LiveId" clId="{DCF17AA0-0F01-4AE3-A564-76D6C74980EF}" dt="2024-11-12T15:20:29.819" v="10166" actId="20577"/>
          <ac:spMkLst>
            <pc:docMk/>
            <pc:sldMk cId="1527386939" sldId="261"/>
            <ac:spMk id="13" creationId="{2D67D49F-658C-7040-7888-1A37CE9972F0}"/>
          </ac:spMkLst>
        </pc:spChg>
      </pc:sldChg>
      <pc:sldChg chg="addSp delSp modSp mod modAnim modNotesTx">
        <pc:chgData name="Emma Randall" userId="83a31d641cd2b365" providerId="LiveId" clId="{DCF17AA0-0F01-4AE3-A564-76D6C74980EF}" dt="2024-11-12T15:52:06.985" v="10437" actId="20577"/>
        <pc:sldMkLst>
          <pc:docMk/>
          <pc:sldMk cId="700209266" sldId="264"/>
        </pc:sldMkLst>
        <pc:spChg chg="mod">
          <ac:chgData name="Emma Randall" userId="83a31d641cd2b365" providerId="LiveId" clId="{DCF17AA0-0F01-4AE3-A564-76D6C74980EF}" dt="2024-11-05T16:02:15.819" v="2720" actId="20577"/>
          <ac:spMkLst>
            <pc:docMk/>
            <pc:sldMk cId="700209266" sldId="264"/>
            <ac:spMk id="2" creationId="{DD0B6389-2374-4677-B8BB-59410CCC32FD}"/>
          </ac:spMkLst>
        </pc:spChg>
        <pc:spChg chg="mod">
          <ac:chgData name="Emma Randall" userId="83a31d641cd2b365" providerId="LiveId" clId="{DCF17AA0-0F01-4AE3-A564-76D6C74980EF}" dt="2024-11-06T20:06:22.220" v="5953" actId="20577"/>
          <ac:spMkLst>
            <pc:docMk/>
            <pc:sldMk cId="700209266" sldId="264"/>
            <ac:spMk id="3" creationId="{3FE88D32-0135-7B4F-AD5F-EA1673D46765}"/>
          </ac:spMkLst>
        </pc:spChg>
        <pc:spChg chg="mod">
          <ac:chgData name="Emma Randall" userId="83a31d641cd2b365" providerId="LiveId" clId="{DCF17AA0-0F01-4AE3-A564-76D6C74980EF}" dt="2024-11-11T18:57:44.371" v="6369" actId="1076"/>
          <ac:spMkLst>
            <pc:docMk/>
            <pc:sldMk cId="700209266" sldId="264"/>
            <ac:spMk id="4" creationId="{9C0179B5-0800-154F-80F6-614473C055BD}"/>
          </ac:spMkLst>
        </pc:spChg>
        <pc:spChg chg="add mod">
          <ac:chgData name="Emma Randall" userId="83a31d641cd2b365" providerId="LiveId" clId="{DCF17AA0-0F01-4AE3-A564-76D6C74980EF}" dt="2024-11-12T13:34:09.797" v="8178" actId="1076"/>
          <ac:spMkLst>
            <pc:docMk/>
            <pc:sldMk cId="700209266" sldId="264"/>
            <ac:spMk id="5" creationId="{5479A872-C8AC-ABE4-62C3-D0C9F2ACEAB6}"/>
          </ac:spMkLst>
        </pc:spChg>
        <pc:spChg chg="add mod">
          <ac:chgData name="Emma Randall" userId="83a31d641cd2b365" providerId="LiveId" clId="{DCF17AA0-0F01-4AE3-A564-76D6C74980EF}" dt="2024-11-05T15:58:41.174" v="2395" actId="11529"/>
          <ac:spMkLst>
            <pc:docMk/>
            <pc:sldMk cId="700209266" sldId="264"/>
            <ac:spMk id="5" creationId="{7913BB5C-26E5-7AEB-3590-3EBFC71F612A}"/>
          </ac:spMkLst>
        </pc:spChg>
        <pc:spChg chg="add del mod">
          <ac:chgData name="Emma Randall" userId="83a31d641cd2b365" providerId="LiveId" clId="{DCF17AA0-0F01-4AE3-A564-76D6C74980EF}" dt="2024-11-06T18:44:58.551" v="4403"/>
          <ac:spMkLst>
            <pc:docMk/>
            <pc:sldMk cId="700209266" sldId="264"/>
            <ac:spMk id="5" creationId="{CF720425-F09F-00FD-9376-FC97C8D68585}"/>
          </ac:spMkLst>
        </pc:spChg>
        <pc:spChg chg="add mod">
          <ac:chgData name="Emma Randall" userId="83a31d641cd2b365" providerId="LiveId" clId="{DCF17AA0-0F01-4AE3-A564-76D6C74980EF}" dt="2024-11-12T13:33:07.672" v="8170" actId="255"/>
          <ac:spMkLst>
            <pc:docMk/>
            <pc:sldMk cId="700209266" sldId="264"/>
            <ac:spMk id="6" creationId="{4EAD6C61-35A2-419B-B73A-D09B2B89CE49}"/>
          </ac:spMkLst>
        </pc:spChg>
        <pc:spChg chg="mod">
          <ac:chgData name="Emma Randall" userId="83a31d641cd2b365" providerId="LiveId" clId="{DCF17AA0-0F01-4AE3-A564-76D6C74980EF}" dt="2024-11-11T18:57:52.648" v="6370" actId="1076"/>
          <ac:spMkLst>
            <pc:docMk/>
            <pc:sldMk cId="700209266" sldId="264"/>
            <ac:spMk id="7" creationId="{B468C313-80C0-8840-8702-F1084174C592}"/>
          </ac:spMkLst>
        </pc:spChg>
        <pc:spChg chg="mod">
          <ac:chgData name="Emma Randall" userId="83a31d641cd2b365" providerId="LiveId" clId="{DCF17AA0-0F01-4AE3-A564-76D6C74980EF}" dt="2024-11-11T18:58:02.949" v="6371" actId="1076"/>
          <ac:spMkLst>
            <pc:docMk/>
            <pc:sldMk cId="700209266" sldId="264"/>
            <ac:spMk id="8" creationId="{4E863C6B-1856-BC43-A090-B182EAB34EB8}"/>
          </ac:spMkLst>
        </pc:spChg>
        <pc:spChg chg="del">
          <ac:chgData name="Emma Randall" userId="83a31d641cd2b365" providerId="LiveId" clId="{DCF17AA0-0F01-4AE3-A564-76D6C74980EF}" dt="2024-11-05T15:59:01.872" v="2401" actId="478"/>
          <ac:spMkLst>
            <pc:docMk/>
            <pc:sldMk cId="700209266" sldId="264"/>
            <ac:spMk id="9" creationId="{3AE770E3-D227-CD4E-83C4-44744E774884}"/>
          </ac:spMkLst>
        </pc:spChg>
        <pc:spChg chg="del">
          <ac:chgData name="Emma Randall" userId="83a31d641cd2b365" providerId="LiveId" clId="{DCF17AA0-0F01-4AE3-A564-76D6C74980EF}" dt="2024-11-05T15:58:59.968" v="2400" actId="478"/>
          <ac:spMkLst>
            <pc:docMk/>
            <pc:sldMk cId="700209266" sldId="264"/>
            <ac:spMk id="10" creationId="{10C47546-62E7-304A-8631-60D9B8E543BE}"/>
          </ac:spMkLst>
        </pc:spChg>
        <pc:spChg chg="add mod">
          <ac:chgData name="Emma Randall" userId="83a31d641cd2b365" providerId="LiveId" clId="{DCF17AA0-0F01-4AE3-A564-76D6C74980EF}" dt="2024-11-06T20:06:28.677" v="5972"/>
          <ac:spMkLst>
            <pc:docMk/>
            <pc:sldMk cId="700209266" sldId="264"/>
            <ac:spMk id="10" creationId="{AD583ED8-E49D-5EB4-91DD-4CB0F2191007}"/>
          </ac:spMkLst>
        </pc:spChg>
        <pc:spChg chg="del mod">
          <ac:chgData name="Emma Randall" userId="83a31d641cd2b365" providerId="LiveId" clId="{DCF17AA0-0F01-4AE3-A564-76D6C74980EF}" dt="2024-11-06T20:06:28.677" v="5972"/>
          <ac:spMkLst>
            <pc:docMk/>
            <pc:sldMk cId="700209266" sldId="264"/>
            <ac:spMk id="11" creationId="{EBF4ECF3-F211-3447-AF95-22487182EEF2}"/>
          </ac:spMkLst>
        </pc:spChg>
        <pc:spChg chg="mod">
          <ac:chgData name="Emma Randall" userId="83a31d641cd2b365" providerId="LiveId" clId="{DCF17AA0-0F01-4AE3-A564-76D6C74980EF}" dt="2024-11-12T15:52:06.985" v="10437" actId="20577"/>
          <ac:spMkLst>
            <pc:docMk/>
            <pc:sldMk cId="700209266" sldId="264"/>
            <ac:spMk id="14" creationId="{DBED4959-C20E-464F-F913-90322ED91FAD}"/>
          </ac:spMkLst>
        </pc:spChg>
        <pc:spChg chg="mod">
          <ac:chgData name="Emma Randall" userId="83a31d641cd2b365" providerId="LiveId" clId="{DCF17AA0-0F01-4AE3-A564-76D6C74980EF}" dt="2024-11-05T15:58:44.450" v="2396" actId="18245"/>
          <ac:spMkLst>
            <pc:docMk/>
            <pc:sldMk cId="700209266" sldId="264"/>
            <ac:spMk id="15" creationId="{B0088E90-B34D-DE93-00FD-1CA9753F5B57}"/>
          </ac:spMkLst>
        </pc:spChg>
        <pc:spChg chg="mod">
          <ac:chgData name="Emma Randall" userId="83a31d641cd2b365" providerId="LiveId" clId="{DCF17AA0-0F01-4AE3-A564-76D6C74980EF}" dt="2024-11-05T16:00:27.698" v="2552" actId="313"/>
          <ac:spMkLst>
            <pc:docMk/>
            <pc:sldMk cId="700209266" sldId="264"/>
            <ac:spMk id="16" creationId="{51EA7B5B-5A0F-2FA6-6663-A6ED332EC512}"/>
          </ac:spMkLst>
        </pc:spChg>
        <pc:spChg chg="mod">
          <ac:chgData name="Emma Randall" userId="83a31d641cd2b365" providerId="LiveId" clId="{DCF17AA0-0F01-4AE3-A564-76D6C74980EF}" dt="2024-11-05T15:58:44.450" v="2396" actId="18245"/>
          <ac:spMkLst>
            <pc:docMk/>
            <pc:sldMk cId="700209266" sldId="264"/>
            <ac:spMk id="17" creationId="{C598F842-30CA-A360-06E1-C121C459046A}"/>
          </ac:spMkLst>
        </pc:spChg>
        <pc:spChg chg="mod">
          <ac:chgData name="Emma Randall" userId="83a31d641cd2b365" providerId="LiveId" clId="{DCF17AA0-0F01-4AE3-A564-76D6C74980EF}" dt="2024-11-05T16:01:18.064" v="2654" actId="20577"/>
          <ac:spMkLst>
            <pc:docMk/>
            <pc:sldMk cId="700209266" sldId="264"/>
            <ac:spMk id="18" creationId="{04F6355A-824F-BC63-471B-F9EEAC86F76C}"/>
          </ac:spMkLst>
        </pc:spChg>
        <pc:spChg chg="mod">
          <ac:chgData name="Emma Randall" userId="83a31d641cd2b365" providerId="LiveId" clId="{DCF17AA0-0F01-4AE3-A564-76D6C74980EF}" dt="2024-11-05T15:58:44.450" v="2396" actId="18245"/>
          <ac:spMkLst>
            <pc:docMk/>
            <pc:sldMk cId="700209266" sldId="264"/>
            <ac:spMk id="19" creationId="{76789585-E960-4F52-79B9-31260CE9E760}"/>
          </ac:spMkLst>
        </pc:spChg>
        <pc:spChg chg="del mod">
          <ac:chgData name="Emma Randall" userId="83a31d641cd2b365" providerId="LiveId" clId="{DCF17AA0-0F01-4AE3-A564-76D6C74980EF}" dt="2024-11-05T15:58:52.015" v="2398" actId="478"/>
          <ac:spMkLst>
            <pc:docMk/>
            <pc:sldMk cId="700209266" sldId="264"/>
            <ac:spMk id="20" creationId="{CA23283C-B2E5-94AE-5589-9F75F468ED48}"/>
          </ac:spMkLst>
        </pc:spChg>
        <pc:spChg chg="del mod">
          <ac:chgData name="Emma Randall" userId="83a31d641cd2b365" providerId="LiveId" clId="{DCF17AA0-0F01-4AE3-A564-76D6C74980EF}" dt="2024-11-05T15:59:04.453" v="2402" actId="478"/>
          <ac:spMkLst>
            <pc:docMk/>
            <pc:sldMk cId="700209266" sldId="264"/>
            <ac:spMk id="21" creationId="{759765D3-7269-C89D-44A9-7B30A288F624}"/>
          </ac:spMkLst>
        </pc:spChg>
        <pc:spChg chg="del mod">
          <ac:chgData name="Emma Randall" userId="83a31d641cd2b365" providerId="LiveId" clId="{DCF17AA0-0F01-4AE3-A564-76D6C74980EF}" dt="2024-11-05T15:58:48.888" v="2397" actId="478"/>
          <ac:spMkLst>
            <pc:docMk/>
            <pc:sldMk cId="700209266" sldId="264"/>
            <ac:spMk id="22" creationId="{E5889A3D-DB1B-9334-D9E7-C2F2ADC85D12}"/>
          </ac:spMkLst>
        </pc:spChg>
        <pc:spChg chg="del mod">
          <ac:chgData name="Emma Randall" userId="83a31d641cd2b365" providerId="LiveId" clId="{DCF17AA0-0F01-4AE3-A564-76D6C74980EF}" dt="2024-11-05T15:58:56.874" v="2399" actId="478"/>
          <ac:spMkLst>
            <pc:docMk/>
            <pc:sldMk cId="700209266" sldId="264"/>
            <ac:spMk id="23" creationId="{53F8059E-0193-B026-672B-E2FF3ACD6446}"/>
          </ac:spMkLst>
        </pc:spChg>
        <pc:spChg chg="mod">
          <ac:chgData name="Emma Randall" userId="83a31d641cd2b365" providerId="LiveId" clId="{DCF17AA0-0F01-4AE3-A564-76D6C74980EF}" dt="2024-11-05T15:58:44.450" v="2396" actId="18245"/>
          <ac:spMkLst>
            <pc:docMk/>
            <pc:sldMk cId="700209266" sldId="264"/>
            <ac:spMk id="24" creationId="{4A5BCADE-8492-444B-41BE-78240BE74A9E}"/>
          </ac:spMkLst>
        </pc:spChg>
        <pc:grpChg chg="mod">
          <ac:chgData name="Emma Randall" userId="83a31d641cd2b365" providerId="LiveId" clId="{DCF17AA0-0F01-4AE3-A564-76D6C74980EF}" dt="2024-11-11T18:57:30.535" v="6367" actId="1076"/>
          <ac:grpSpMkLst>
            <pc:docMk/>
            <pc:sldMk cId="700209266" sldId="264"/>
            <ac:grpSpMk id="13" creationId="{A4B8CAF6-7135-887C-5D7A-123160441B4B}"/>
          </ac:grpSpMkLst>
        </pc:grpChg>
        <pc:graphicFrameChg chg="add del mod">
          <ac:chgData name="Emma Randall" userId="83a31d641cd2b365" providerId="LiveId" clId="{DCF17AA0-0F01-4AE3-A564-76D6C74980EF}" dt="2024-11-05T15:58:44.450" v="2396" actId="18245"/>
          <ac:graphicFrameMkLst>
            <pc:docMk/>
            <pc:sldMk cId="700209266" sldId="264"/>
            <ac:graphicFrameMk id="6" creationId="{85168BDF-A0D9-4916-A9F9-41D8175A703C}"/>
          </ac:graphicFrameMkLst>
        </pc:graphicFrameChg>
        <pc:picChg chg="add mod">
          <ac:chgData name="Emma Randall" userId="83a31d641cd2b365" providerId="LiveId" clId="{DCF17AA0-0F01-4AE3-A564-76D6C74980EF}" dt="2024-11-11T18:57:35.884" v="6368" actId="14100"/>
          <ac:picMkLst>
            <pc:docMk/>
            <pc:sldMk cId="700209266" sldId="264"/>
            <ac:picMk id="9" creationId="{BEA8C81C-38BC-C801-EC24-63F5A0EF09AC}"/>
          </ac:picMkLst>
        </pc:picChg>
      </pc:sldChg>
      <pc:sldChg chg="addSp delSp modSp mod ord modAnim modNotesTx">
        <pc:chgData name="Emma Randall" userId="83a31d641cd2b365" providerId="LiveId" clId="{DCF17AA0-0F01-4AE3-A564-76D6C74980EF}" dt="2024-11-12T15:22:09.959" v="10182"/>
        <pc:sldMkLst>
          <pc:docMk/>
          <pc:sldMk cId="2563119616" sldId="265"/>
        </pc:sldMkLst>
        <pc:spChg chg="mod">
          <ac:chgData name="Emma Randall" userId="83a31d641cd2b365" providerId="LiveId" clId="{DCF17AA0-0F01-4AE3-A564-76D6C74980EF}" dt="2024-11-05T15:22:53.132" v="619" actId="20577"/>
          <ac:spMkLst>
            <pc:docMk/>
            <pc:sldMk cId="2563119616" sldId="265"/>
            <ac:spMk id="2" creationId="{19256B7E-1633-44AB-8584-82DF5B726834}"/>
          </ac:spMkLst>
        </pc:spChg>
        <pc:spChg chg="mod">
          <ac:chgData name="Emma Randall" userId="83a31d641cd2b365" providerId="LiveId" clId="{DCF17AA0-0F01-4AE3-A564-76D6C74980EF}" dt="2024-11-05T15:33:16.168" v="862" actId="20577"/>
          <ac:spMkLst>
            <pc:docMk/>
            <pc:sldMk cId="2563119616" sldId="265"/>
            <ac:spMk id="3" creationId="{EFB90AB4-D228-4548-B072-726498212362}"/>
          </ac:spMkLst>
        </pc:spChg>
        <pc:spChg chg="add mod">
          <ac:chgData name="Emma Randall" userId="83a31d641cd2b365" providerId="LiveId" clId="{DCF17AA0-0F01-4AE3-A564-76D6C74980EF}" dt="2024-11-06T20:02:13.996" v="5696"/>
          <ac:spMkLst>
            <pc:docMk/>
            <pc:sldMk cId="2563119616" sldId="265"/>
            <ac:spMk id="4" creationId="{597B9A24-3BC6-4ADF-D4B6-30869647F7D1}"/>
          </ac:spMkLst>
        </pc:spChg>
        <pc:spChg chg="del mod">
          <ac:chgData name="Emma Randall" userId="83a31d641cd2b365" providerId="LiveId" clId="{DCF17AA0-0F01-4AE3-A564-76D6C74980EF}" dt="2024-11-05T15:26:57.505" v="729"/>
          <ac:spMkLst>
            <pc:docMk/>
            <pc:sldMk cId="2563119616" sldId="265"/>
            <ac:spMk id="4" creationId="{950677C9-3E42-427F-93B8-526692906471}"/>
          </ac:spMkLst>
        </pc:spChg>
        <pc:spChg chg="del mod">
          <ac:chgData name="Emma Randall" userId="83a31d641cd2b365" providerId="LiveId" clId="{DCF17AA0-0F01-4AE3-A564-76D6C74980EF}" dt="2024-11-05T15:27:16.295" v="730" actId="21"/>
          <ac:spMkLst>
            <pc:docMk/>
            <pc:sldMk cId="2563119616" sldId="265"/>
            <ac:spMk id="5" creationId="{BDB9D020-1E25-453D-83DF-1420ACD3968D}"/>
          </ac:spMkLst>
        </pc:spChg>
        <pc:spChg chg="del mod">
          <ac:chgData name="Emma Randall" userId="83a31d641cd2b365" providerId="LiveId" clId="{DCF17AA0-0F01-4AE3-A564-76D6C74980EF}" dt="2024-11-05T15:33:19.901" v="863" actId="478"/>
          <ac:spMkLst>
            <pc:docMk/>
            <pc:sldMk cId="2563119616" sldId="265"/>
            <ac:spMk id="6" creationId="{F5018B6D-E395-49AD-92AD-AD69E3AB40C3}"/>
          </ac:spMkLst>
        </pc:spChg>
        <pc:spChg chg="mod">
          <ac:chgData name="Emma Randall" userId="83a31d641cd2b365" providerId="LiveId" clId="{DCF17AA0-0F01-4AE3-A564-76D6C74980EF}" dt="2024-11-06T20:02:07.507" v="5677" actId="20577"/>
          <ac:spMkLst>
            <pc:docMk/>
            <pc:sldMk cId="2563119616" sldId="265"/>
            <ac:spMk id="7" creationId="{1EB64BEF-8367-144A-9F53-7A1282A32569}"/>
          </ac:spMkLst>
        </pc:spChg>
        <pc:spChg chg="del mod">
          <ac:chgData name="Emma Randall" userId="83a31d641cd2b365" providerId="LiveId" clId="{DCF17AA0-0F01-4AE3-A564-76D6C74980EF}" dt="2024-11-06T20:02:13.996" v="5696"/>
          <ac:spMkLst>
            <pc:docMk/>
            <pc:sldMk cId="2563119616" sldId="265"/>
            <ac:spMk id="8" creationId="{0DD1986A-9AF9-5C45-BE85-20D5AA267AE1}"/>
          </ac:spMkLst>
        </pc:spChg>
        <pc:spChg chg="add del mod">
          <ac:chgData name="Emma Randall" userId="83a31d641cd2b365" providerId="LiveId" clId="{DCF17AA0-0F01-4AE3-A564-76D6C74980EF}" dt="2024-11-05T15:33:21.756" v="864" actId="478"/>
          <ac:spMkLst>
            <pc:docMk/>
            <pc:sldMk cId="2563119616" sldId="265"/>
            <ac:spMk id="12" creationId="{334FBDBA-3BAE-3A59-0D43-511338EB4E14}"/>
          </ac:spMkLst>
        </pc:spChg>
        <pc:picChg chg="add mod">
          <ac:chgData name="Emma Randall" userId="83a31d641cd2b365" providerId="LiveId" clId="{DCF17AA0-0F01-4AE3-A564-76D6C74980EF}" dt="2024-11-05T15:33:25.384" v="865" actId="14100"/>
          <ac:picMkLst>
            <pc:docMk/>
            <pc:sldMk cId="2563119616" sldId="265"/>
            <ac:picMk id="10" creationId="{94A0F2A8-1E67-6E8E-7F32-FA65CE2CFD60}"/>
          </ac:picMkLst>
        </pc:picChg>
      </pc:sldChg>
      <pc:sldChg chg="addSp delSp modSp mod delAnim modAnim">
        <pc:chgData name="Emma Randall" userId="83a31d641cd2b365" providerId="LiveId" clId="{DCF17AA0-0F01-4AE3-A564-76D6C74980EF}" dt="2024-11-12T15:57:49.689" v="10512" actId="20577"/>
        <pc:sldMkLst>
          <pc:docMk/>
          <pc:sldMk cId="2721508595" sldId="266"/>
        </pc:sldMkLst>
        <pc:spChg chg="mod">
          <ac:chgData name="Emma Randall" userId="83a31d641cd2b365" providerId="LiveId" clId="{DCF17AA0-0F01-4AE3-A564-76D6C74980EF}" dt="2024-11-05T16:14:58.405" v="3011" actId="20577"/>
          <ac:spMkLst>
            <pc:docMk/>
            <pc:sldMk cId="2721508595" sldId="266"/>
            <ac:spMk id="2" creationId="{E5F191A4-7839-4F63-B17C-7C366C59488C}"/>
          </ac:spMkLst>
        </pc:spChg>
        <pc:spChg chg="mod">
          <ac:chgData name="Emma Randall" userId="83a31d641cd2b365" providerId="LiveId" clId="{DCF17AA0-0F01-4AE3-A564-76D6C74980EF}" dt="2024-11-06T20:06:40.321" v="5987" actId="20577"/>
          <ac:spMkLst>
            <pc:docMk/>
            <pc:sldMk cId="2721508595" sldId="266"/>
            <ac:spMk id="3" creationId="{75202033-17DD-3E4F-BB90-ADC6A1F0C66F}"/>
          </ac:spMkLst>
        </pc:spChg>
        <pc:spChg chg="del mod">
          <ac:chgData name="Emma Randall" userId="83a31d641cd2b365" providerId="LiveId" clId="{DCF17AA0-0F01-4AE3-A564-76D6C74980EF}" dt="2024-11-11T19:03:27.326" v="6540" actId="478"/>
          <ac:spMkLst>
            <pc:docMk/>
            <pc:sldMk cId="2721508595" sldId="266"/>
            <ac:spMk id="4" creationId="{9B9ED227-95A7-4B08-91FE-5E0EF0D41D20}"/>
          </ac:spMkLst>
        </pc:spChg>
        <pc:spChg chg="add del mod">
          <ac:chgData name="Emma Randall" userId="83a31d641cd2b365" providerId="LiveId" clId="{DCF17AA0-0F01-4AE3-A564-76D6C74980EF}" dt="2024-11-12T13:30:23.270" v="8140" actId="478"/>
          <ac:spMkLst>
            <pc:docMk/>
            <pc:sldMk cId="2721508595" sldId="266"/>
            <ac:spMk id="4" creationId="{ED3B6B0F-DBCE-7A7D-F6AD-D69A0E70F994}"/>
          </ac:spMkLst>
        </pc:spChg>
        <pc:spChg chg="add del mod">
          <ac:chgData name="Emma Randall" userId="83a31d641cd2b365" providerId="LiveId" clId="{DCF17AA0-0F01-4AE3-A564-76D6C74980EF}" dt="2024-11-12T13:33:15.691" v="8171" actId="478"/>
          <ac:spMkLst>
            <pc:docMk/>
            <pc:sldMk cId="2721508595" sldId="266"/>
            <ac:spMk id="5" creationId="{38BDB9EE-3D6C-5107-C045-315E2F8886BF}"/>
          </ac:spMkLst>
        </pc:spChg>
        <pc:spChg chg="del mod">
          <ac:chgData name="Emma Randall" userId="83a31d641cd2b365" providerId="LiveId" clId="{DCF17AA0-0F01-4AE3-A564-76D6C74980EF}" dt="2024-11-11T19:03:10.192" v="6536" actId="478"/>
          <ac:spMkLst>
            <pc:docMk/>
            <pc:sldMk cId="2721508595" sldId="266"/>
            <ac:spMk id="5" creationId="{9C2ECAAA-1E9C-4845-8EA9-E11A76F08150}"/>
          </ac:spMkLst>
        </pc:spChg>
        <pc:spChg chg="add del mod">
          <ac:chgData name="Emma Randall" userId="83a31d641cd2b365" providerId="LiveId" clId="{DCF17AA0-0F01-4AE3-A564-76D6C74980EF}" dt="2024-11-12T12:45:55.290" v="7595" actId="478"/>
          <ac:spMkLst>
            <pc:docMk/>
            <pc:sldMk cId="2721508595" sldId="266"/>
            <ac:spMk id="6" creationId="{BC857B97-AB0C-7D57-7F44-97D903EB8F4D}"/>
          </ac:spMkLst>
        </pc:spChg>
        <pc:spChg chg="add del mod">
          <ac:chgData name="Emma Randall" userId="83a31d641cd2b365" providerId="LiveId" clId="{DCF17AA0-0F01-4AE3-A564-76D6C74980EF}" dt="2024-11-12T13:27:00.922" v="8122" actId="478"/>
          <ac:spMkLst>
            <pc:docMk/>
            <pc:sldMk cId="2721508595" sldId="266"/>
            <ac:spMk id="7" creationId="{A3A0E1BB-08A4-3F95-4399-9C7651B0D2D3}"/>
          </ac:spMkLst>
        </pc:spChg>
        <pc:spChg chg="del mod">
          <ac:chgData name="Emma Randall" userId="83a31d641cd2b365" providerId="LiveId" clId="{DCF17AA0-0F01-4AE3-A564-76D6C74980EF}" dt="2024-11-06T20:06:45.556" v="6006"/>
          <ac:spMkLst>
            <pc:docMk/>
            <pc:sldMk cId="2721508595" sldId="266"/>
            <ac:spMk id="7" creationId="{B42ACFC2-B54A-8244-B5D9-4B1EC2EED59D}"/>
          </ac:spMkLst>
        </pc:spChg>
        <pc:spChg chg="mod">
          <ac:chgData name="Emma Randall" userId="83a31d641cd2b365" providerId="LiveId" clId="{DCF17AA0-0F01-4AE3-A564-76D6C74980EF}" dt="2024-11-12T15:57:49.689" v="10512" actId="20577"/>
          <ac:spMkLst>
            <pc:docMk/>
            <pc:sldMk cId="2721508595" sldId="266"/>
            <ac:spMk id="9" creationId="{472FA7B1-CD7F-3646-B44C-91A107A0CBEE}"/>
          </ac:spMkLst>
        </pc:spChg>
        <pc:spChg chg="mod">
          <ac:chgData name="Emma Randall" userId="83a31d641cd2b365" providerId="LiveId" clId="{DCF17AA0-0F01-4AE3-A564-76D6C74980EF}" dt="2024-11-12T15:56:55.748" v="10449" actId="20577"/>
          <ac:spMkLst>
            <pc:docMk/>
            <pc:sldMk cId="2721508595" sldId="266"/>
            <ac:spMk id="10" creationId="{585697B7-EBBB-0E4B-AA02-0D3F94821C6E}"/>
          </ac:spMkLst>
        </pc:spChg>
        <pc:spChg chg="del mod">
          <ac:chgData name="Emma Randall" userId="83a31d641cd2b365" providerId="LiveId" clId="{DCF17AA0-0F01-4AE3-A564-76D6C74980EF}" dt="2024-11-05T16:18:40.848" v="3304" actId="478"/>
          <ac:spMkLst>
            <pc:docMk/>
            <pc:sldMk cId="2721508595" sldId="266"/>
            <ac:spMk id="11" creationId="{48A12450-9474-8A49-BAEB-20C6F51540D5}"/>
          </ac:spMkLst>
        </pc:spChg>
        <pc:spChg chg="add mod">
          <ac:chgData name="Emma Randall" userId="83a31d641cd2b365" providerId="LiveId" clId="{DCF17AA0-0F01-4AE3-A564-76D6C74980EF}" dt="2024-11-06T20:06:45.556" v="6006"/>
          <ac:spMkLst>
            <pc:docMk/>
            <pc:sldMk cId="2721508595" sldId="266"/>
            <ac:spMk id="11" creationId="{9D466E9B-CB6C-0627-F5A6-4AFDE141D2DB}"/>
          </ac:spMkLst>
        </pc:spChg>
        <pc:spChg chg="add mod">
          <ac:chgData name="Emma Randall" userId="83a31d641cd2b365" providerId="LiveId" clId="{DCF17AA0-0F01-4AE3-A564-76D6C74980EF}" dt="2024-11-12T14:38:29.230" v="8618" actId="255"/>
          <ac:spMkLst>
            <pc:docMk/>
            <pc:sldMk cId="2721508595" sldId="266"/>
            <ac:spMk id="12" creationId="{7AC0A8CF-DCCD-8D5A-4D78-964C0D530C10}"/>
          </ac:spMkLst>
        </pc:spChg>
        <pc:spChg chg="mod">
          <ac:chgData name="Emma Randall" userId="83a31d641cd2b365" providerId="LiveId" clId="{DCF17AA0-0F01-4AE3-A564-76D6C74980EF}" dt="2024-11-12T14:35:30.188" v="8550" actId="113"/>
          <ac:spMkLst>
            <pc:docMk/>
            <pc:sldMk cId="2721508595" sldId="266"/>
            <ac:spMk id="13" creationId="{EB1FFBC5-1733-5E4A-BF11-2C157D9917CC}"/>
          </ac:spMkLst>
        </pc:spChg>
        <pc:spChg chg="add del mod">
          <ac:chgData name="Emma Randall" userId="83a31d641cd2b365" providerId="LiveId" clId="{DCF17AA0-0F01-4AE3-A564-76D6C74980EF}" dt="2024-11-11T19:03:19.007" v="6539" actId="478"/>
          <ac:spMkLst>
            <pc:docMk/>
            <pc:sldMk cId="2721508595" sldId="266"/>
            <ac:spMk id="14" creationId="{86E3A243-93AF-3D11-12A7-ED55305D10CF}"/>
          </ac:spMkLst>
        </pc:spChg>
        <pc:spChg chg="add mod">
          <ac:chgData name="Emma Randall" userId="83a31d641cd2b365" providerId="LiveId" clId="{DCF17AA0-0F01-4AE3-A564-76D6C74980EF}" dt="2024-11-12T14:35:46.707" v="8560" actId="20577"/>
          <ac:spMkLst>
            <pc:docMk/>
            <pc:sldMk cId="2721508595" sldId="266"/>
            <ac:spMk id="14" creationId="{88C5A7C9-755F-3AA9-0A3D-82E052D3AE43}"/>
          </ac:spMkLst>
        </pc:spChg>
        <pc:spChg chg="add mod">
          <ac:chgData name="Emma Randall" userId="83a31d641cd2b365" providerId="LiveId" clId="{DCF17AA0-0F01-4AE3-A564-76D6C74980EF}" dt="2024-11-12T15:57:31.289" v="10492" actId="20577"/>
          <ac:spMkLst>
            <pc:docMk/>
            <pc:sldMk cId="2721508595" sldId="266"/>
            <ac:spMk id="15" creationId="{D3CB40B3-B82A-E6D8-19A0-42C2829731BA}"/>
          </ac:spMkLst>
        </pc:spChg>
        <pc:spChg chg="add del mod">
          <ac:chgData name="Emma Randall" userId="83a31d641cd2b365" providerId="LiveId" clId="{DCF17AA0-0F01-4AE3-A564-76D6C74980EF}" dt="2024-11-11T19:03:30.948" v="6541" actId="478"/>
          <ac:spMkLst>
            <pc:docMk/>
            <pc:sldMk cId="2721508595" sldId="266"/>
            <ac:spMk id="16" creationId="{4ED3218D-169C-D737-B233-0056660F0CCB}"/>
          </ac:spMkLst>
        </pc:spChg>
      </pc:sldChg>
      <pc:sldChg chg="addSp delSp modSp mod ord modAnim modNotesTx">
        <pc:chgData name="Emma Randall" userId="83a31d641cd2b365" providerId="LiveId" clId="{DCF17AA0-0F01-4AE3-A564-76D6C74980EF}" dt="2024-11-12T16:06:04.175" v="10842" actId="20577"/>
        <pc:sldMkLst>
          <pc:docMk/>
          <pc:sldMk cId="445070695" sldId="267"/>
        </pc:sldMkLst>
        <pc:spChg chg="mod">
          <ac:chgData name="Emma Randall" userId="83a31d641cd2b365" providerId="LiveId" clId="{DCF17AA0-0F01-4AE3-A564-76D6C74980EF}" dt="2024-11-12T16:06:04.175" v="10842" actId="20577"/>
          <ac:spMkLst>
            <pc:docMk/>
            <pc:sldMk cId="445070695" sldId="267"/>
            <ac:spMk id="3" creationId="{7B943E7C-A74D-4CB3-844B-51917C88C95F}"/>
          </ac:spMkLst>
        </pc:spChg>
        <pc:spChg chg="mod">
          <ac:chgData name="Emma Randall" userId="83a31d641cd2b365" providerId="LiveId" clId="{DCF17AA0-0F01-4AE3-A564-76D6C74980EF}" dt="2024-11-06T20:06:55.085" v="6023" actId="20577"/>
          <ac:spMkLst>
            <pc:docMk/>
            <pc:sldMk cId="445070695" sldId="267"/>
            <ac:spMk id="4" creationId="{3A738329-E174-7440-8FD5-179A15324C63}"/>
          </ac:spMkLst>
        </pc:spChg>
        <pc:spChg chg="del mod">
          <ac:chgData name="Emma Randall" userId="83a31d641cd2b365" providerId="LiveId" clId="{DCF17AA0-0F01-4AE3-A564-76D6C74980EF}" dt="2024-11-06T20:07:02.929" v="6042"/>
          <ac:spMkLst>
            <pc:docMk/>
            <pc:sldMk cId="445070695" sldId="267"/>
            <ac:spMk id="5" creationId="{03FD8152-D9C3-204A-9444-45CD4F180EB4}"/>
          </ac:spMkLst>
        </pc:spChg>
        <pc:spChg chg="add del mod">
          <ac:chgData name="Emma Randall" userId="83a31d641cd2b365" providerId="LiveId" clId="{DCF17AA0-0F01-4AE3-A564-76D6C74980EF}" dt="2024-11-12T13:32:28.051" v="8167" actId="478"/>
          <ac:spMkLst>
            <pc:docMk/>
            <pc:sldMk cId="445070695" sldId="267"/>
            <ac:spMk id="7" creationId="{5DA267FD-C35A-0B9F-EB7C-9BA89DBC782A}"/>
          </ac:spMkLst>
        </pc:spChg>
        <pc:spChg chg="add mod">
          <ac:chgData name="Emma Randall" userId="83a31d641cd2b365" providerId="LiveId" clId="{DCF17AA0-0F01-4AE3-A564-76D6C74980EF}" dt="2024-11-06T20:07:02.929" v="6042"/>
          <ac:spMkLst>
            <pc:docMk/>
            <pc:sldMk cId="445070695" sldId="267"/>
            <ac:spMk id="8" creationId="{5F825B64-046D-83EB-752D-C42B1A35C365}"/>
          </ac:spMkLst>
        </pc:spChg>
      </pc:sldChg>
      <pc:sldChg chg="addSp delSp modSp mod modAnim">
        <pc:chgData name="Emma Randall" userId="83a31d641cd2b365" providerId="LiveId" clId="{DCF17AA0-0F01-4AE3-A564-76D6C74980EF}" dt="2024-11-12T15:22:16.485" v="10183"/>
        <pc:sldMkLst>
          <pc:docMk/>
          <pc:sldMk cId="3396266754" sldId="269"/>
        </pc:sldMkLst>
        <pc:spChg chg="mod">
          <ac:chgData name="Emma Randall" userId="83a31d641cd2b365" providerId="LiveId" clId="{DCF17AA0-0F01-4AE3-A564-76D6C74980EF}" dt="2024-11-06T18:24:25.594" v="4387" actId="1076"/>
          <ac:spMkLst>
            <pc:docMk/>
            <pc:sldMk cId="3396266754" sldId="269"/>
            <ac:spMk id="2" creationId="{27A6F7BB-30A8-4980-AD4A-2FB0B53FA6C9}"/>
          </ac:spMkLst>
        </pc:spChg>
        <pc:spChg chg="mod">
          <ac:chgData name="Emma Randall" userId="83a31d641cd2b365" providerId="LiveId" clId="{DCF17AA0-0F01-4AE3-A564-76D6C74980EF}" dt="2024-11-06T20:02:26.551" v="5711" actId="20577"/>
          <ac:spMkLst>
            <pc:docMk/>
            <pc:sldMk cId="3396266754" sldId="269"/>
            <ac:spMk id="3" creationId="{DF3B501F-5E7A-5D46-8856-A27912A21D96}"/>
          </ac:spMkLst>
        </pc:spChg>
        <pc:spChg chg="del mod">
          <ac:chgData name="Emma Randall" userId="83a31d641cd2b365" providerId="LiveId" clId="{DCF17AA0-0F01-4AE3-A564-76D6C74980EF}" dt="2024-11-06T20:02:31.007" v="5730"/>
          <ac:spMkLst>
            <pc:docMk/>
            <pc:sldMk cId="3396266754" sldId="269"/>
            <ac:spMk id="4" creationId="{E9CE3E8F-3700-FE42-BA65-89071D20A786}"/>
          </ac:spMkLst>
        </pc:spChg>
        <pc:spChg chg="add mod">
          <ac:chgData name="Emma Randall" userId="83a31d641cd2b365" providerId="LiveId" clId="{DCF17AA0-0F01-4AE3-A564-76D6C74980EF}" dt="2024-11-06T20:02:46.201" v="5731" actId="14100"/>
          <ac:spMkLst>
            <pc:docMk/>
            <pc:sldMk cId="3396266754" sldId="269"/>
            <ac:spMk id="6" creationId="{836CAB5E-EB36-5BAB-21A9-8A7935470149}"/>
          </ac:spMkLst>
        </pc:spChg>
        <pc:spChg chg="del">
          <ac:chgData name="Emma Randall" userId="83a31d641cd2b365" providerId="LiveId" clId="{DCF17AA0-0F01-4AE3-A564-76D6C74980EF}" dt="2024-11-05T15:28:45.892" v="802" actId="478"/>
          <ac:spMkLst>
            <pc:docMk/>
            <pc:sldMk cId="3396266754" sldId="269"/>
            <ac:spMk id="7" creationId="{ACC180CB-0C9D-0441-A2D3-F4EDC5DB9741}"/>
          </ac:spMkLst>
        </pc:spChg>
        <pc:spChg chg="del">
          <ac:chgData name="Emma Randall" userId="83a31d641cd2b365" providerId="LiveId" clId="{DCF17AA0-0F01-4AE3-A564-76D6C74980EF}" dt="2024-11-05T15:28:50.609" v="804" actId="478"/>
          <ac:spMkLst>
            <pc:docMk/>
            <pc:sldMk cId="3396266754" sldId="269"/>
            <ac:spMk id="8" creationId="{44627161-B78C-7646-8E85-99BD47FE64E0}"/>
          </ac:spMkLst>
        </pc:spChg>
        <pc:spChg chg="add del mod">
          <ac:chgData name="Emma Randall" userId="83a31d641cd2b365" providerId="LiveId" clId="{DCF17AA0-0F01-4AE3-A564-76D6C74980EF}" dt="2024-11-05T15:28:42.753" v="801" actId="478"/>
          <ac:spMkLst>
            <pc:docMk/>
            <pc:sldMk cId="3396266754" sldId="269"/>
            <ac:spMk id="9" creationId="{3BEEE458-F6B5-6470-E5C8-2544E9D9901E}"/>
          </ac:spMkLst>
        </pc:spChg>
        <pc:spChg chg="add del mod">
          <ac:chgData name="Emma Randall" userId="83a31d641cd2b365" providerId="LiveId" clId="{DCF17AA0-0F01-4AE3-A564-76D6C74980EF}" dt="2024-11-05T15:28:47.551" v="803" actId="478"/>
          <ac:spMkLst>
            <pc:docMk/>
            <pc:sldMk cId="3396266754" sldId="269"/>
            <ac:spMk id="11" creationId="{5ECEC393-2CE6-C4AB-7FA6-00B2BA12B16A}"/>
          </ac:spMkLst>
        </pc:spChg>
        <pc:spChg chg="del">
          <ac:chgData name="Emma Randall" userId="83a31d641cd2b365" providerId="LiveId" clId="{DCF17AA0-0F01-4AE3-A564-76D6C74980EF}" dt="2024-11-05T15:29:21.787" v="813" actId="478"/>
          <ac:spMkLst>
            <pc:docMk/>
            <pc:sldMk cId="3396266754" sldId="269"/>
            <ac:spMk id="12" creationId="{E88BDBE3-DBB3-9040-95AC-86789B700450}"/>
          </ac:spMkLst>
        </pc:spChg>
        <pc:spChg chg="del">
          <ac:chgData name="Emma Randall" userId="83a31d641cd2b365" providerId="LiveId" clId="{DCF17AA0-0F01-4AE3-A564-76D6C74980EF}" dt="2024-11-05T15:29:21.787" v="813" actId="478"/>
          <ac:spMkLst>
            <pc:docMk/>
            <pc:sldMk cId="3396266754" sldId="269"/>
            <ac:spMk id="13" creationId="{D0969AD2-8004-9B40-90B0-0EBD95268B5A}"/>
          </ac:spMkLst>
        </pc:spChg>
        <pc:spChg chg="del">
          <ac:chgData name="Emma Randall" userId="83a31d641cd2b365" providerId="LiveId" clId="{DCF17AA0-0F01-4AE3-A564-76D6C74980EF}" dt="2024-11-05T15:29:21.787" v="813" actId="478"/>
          <ac:spMkLst>
            <pc:docMk/>
            <pc:sldMk cId="3396266754" sldId="269"/>
            <ac:spMk id="15" creationId="{02C30DA5-B4D3-C343-8FEC-D62948BDA920}"/>
          </ac:spMkLst>
        </pc:spChg>
        <pc:spChg chg="del">
          <ac:chgData name="Emma Randall" userId="83a31d641cd2b365" providerId="LiveId" clId="{DCF17AA0-0F01-4AE3-A564-76D6C74980EF}" dt="2024-11-05T15:29:21.787" v="813" actId="478"/>
          <ac:spMkLst>
            <pc:docMk/>
            <pc:sldMk cId="3396266754" sldId="269"/>
            <ac:spMk id="16" creationId="{CD202676-78EE-3240-950B-84A1520E27EE}"/>
          </ac:spMkLst>
        </pc:spChg>
        <pc:spChg chg="add del mod">
          <ac:chgData name="Emma Randall" userId="83a31d641cd2b365" providerId="LiveId" clId="{DCF17AA0-0F01-4AE3-A564-76D6C74980EF}" dt="2024-11-05T15:28:58.149" v="805" actId="478"/>
          <ac:spMkLst>
            <pc:docMk/>
            <pc:sldMk cId="3396266754" sldId="269"/>
            <ac:spMk id="17" creationId="{2307F8C8-2460-0625-E379-AAF2C9BBCB30}"/>
          </ac:spMkLst>
        </pc:spChg>
        <pc:spChg chg="del">
          <ac:chgData name="Emma Randall" userId="83a31d641cd2b365" providerId="LiveId" clId="{DCF17AA0-0F01-4AE3-A564-76D6C74980EF}" dt="2024-11-05T15:30:02.816" v="827" actId="478"/>
          <ac:spMkLst>
            <pc:docMk/>
            <pc:sldMk cId="3396266754" sldId="269"/>
            <ac:spMk id="18" creationId="{7C503641-A7D5-AD48-A486-CD57C1620326}"/>
          </ac:spMkLst>
        </pc:spChg>
        <pc:spChg chg="del mod">
          <ac:chgData name="Emma Randall" userId="83a31d641cd2b365" providerId="LiveId" clId="{DCF17AA0-0F01-4AE3-A564-76D6C74980EF}" dt="2024-11-05T15:29:57.722" v="825" actId="478"/>
          <ac:spMkLst>
            <pc:docMk/>
            <pc:sldMk cId="3396266754" sldId="269"/>
            <ac:spMk id="19" creationId="{BBEE7C7B-4D43-1342-88B5-B6F833D51AE8}"/>
          </ac:spMkLst>
        </pc:spChg>
        <pc:spChg chg="del mod">
          <ac:chgData name="Emma Randall" userId="83a31d641cd2b365" providerId="LiveId" clId="{DCF17AA0-0F01-4AE3-A564-76D6C74980EF}" dt="2024-11-05T15:29:06.660" v="809" actId="478"/>
          <ac:spMkLst>
            <pc:docMk/>
            <pc:sldMk cId="3396266754" sldId="269"/>
            <ac:spMk id="21" creationId="{F8C89E42-8364-1040-9DF6-7305561F98D7}"/>
          </ac:spMkLst>
        </pc:spChg>
        <pc:spChg chg="del">
          <ac:chgData name="Emma Randall" userId="83a31d641cd2b365" providerId="LiveId" clId="{DCF17AA0-0F01-4AE3-A564-76D6C74980EF}" dt="2024-11-05T15:29:13.312" v="811" actId="478"/>
          <ac:spMkLst>
            <pc:docMk/>
            <pc:sldMk cId="3396266754" sldId="269"/>
            <ac:spMk id="22" creationId="{B05EDAD8-33DD-0B49-9FA0-360E67ED9B6A}"/>
          </ac:spMkLst>
        </pc:spChg>
        <pc:spChg chg="add del mod">
          <ac:chgData name="Emma Randall" userId="83a31d641cd2b365" providerId="LiveId" clId="{DCF17AA0-0F01-4AE3-A564-76D6C74980EF}" dt="2024-11-05T15:29:02.264" v="807" actId="478"/>
          <ac:spMkLst>
            <pc:docMk/>
            <pc:sldMk cId="3396266754" sldId="269"/>
            <ac:spMk id="23" creationId="{46061243-D9E8-2CDC-C446-F7D325F766FF}"/>
          </ac:spMkLst>
        </pc:spChg>
        <pc:spChg chg="del">
          <ac:chgData name="Emma Randall" userId="83a31d641cd2b365" providerId="LiveId" clId="{DCF17AA0-0F01-4AE3-A564-76D6C74980EF}" dt="2024-11-05T15:29:21.787" v="813" actId="478"/>
          <ac:spMkLst>
            <pc:docMk/>
            <pc:sldMk cId="3396266754" sldId="269"/>
            <ac:spMk id="24" creationId="{9B1711A4-C7D5-8D4D-82CD-4FBE8CC7FFE7}"/>
          </ac:spMkLst>
        </pc:spChg>
        <pc:spChg chg="del">
          <ac:chgData name="Emma Randall" userId="83a31d641cd2b365" providerId="LiveId" clId="{DCF17AA0-0F01-4AE3-A564-76D6C74980EF}" dt="2024-11-05T15:29:21.787" v="813" actId="478"/>
          <ac:spMkLst>
            <pc:docMk/>
            <pc:sldMk cId="3396266754" sldId="269"/>
            <ac:spMk id="25" creationId="{1D585144-668F-6141-B4A4-98C6E14ACA71}"/>
          </ac:spMkLst>
        </pc:spChg>
        <pc:spChg chg="del">
          <ac:chgData name="Emma Randall" userId="83a31d641cd2b365" providerId="LiveId" clId="{DCF17AA0-0F01-4AE3-A564-76D6C74980EF}" dt="2024-11-05T15:29:21.787" v="813" actId="478"/>
          <ac:spMkLst>
            <pc:docMk/>
            <pc:sldMk cId="3396266754" sldId="269"/>
            <ac:spMk id="27" creationId="{C63E461E-3AFB-0843-B481-D906526D48B2}"/>
          </ac:spMkLst>
        </pc:spChg>
        <pc:spChg chg="del">
          <ac:chgData name="Emma Randall" userId="83a31d641cd2b365" providerId="LiveId" clId="{DCF17AA0-0F01-4AE3-A564-76D6C74980EF}" dt="2024-11-05T15:29:21.787" v="813" actId="478"/>
          <ac:spMkLst>
            <pc:docMk/>
            <pc:sldMk cId="3396266754" sldId="269"/>
            <ac:spMk id="28" creationId="{83F586E4-67FA-B94C-AF67-F2E5E6E54157}"/>
          </ac:spMkLst>
        </pc:spChg>
        <pc:spChg chg="add del mod">
          <ac:chgData name="Emma Randall" userId="83a31d641cd2b365" providerId="LiveId" clId="{DCF17AA0-0F01-4AE3-A564-76D6C74980EF}" dt="2024-11-05T15:29:09.978" v="810" actId="478"/>
          <ac:spMkLst>
            <pc:docMk/>
            <pc:sldMk cId="3396266754" sldId="269"/>
            <ac:spMk id="29" creationId="{32D0A0B6-0EBC-6CBF-D509-A5F46A20A4B9}"/>
          </ac:spMkLst>
        </pc:spChg>
        <pc:spChg chg="add del mod">
          <ac:chgData name="Emma Randall" userId="83a31d641cd2b365" providerId="LiveId" clId="{DCF17AA0-0F01-4AE3-A564-76D6C74980EF}" dt="2024-11-05T15:29:16.532" v="812" actId="478"/>
          <ac:spMkLst>
            <pc:docMk/>
            <pc:sldMk cId="3396266754" sldId="269"/>
            <ac:spMk id="31" creationId="{FFF6BD78-9352-FACC-11D1-C6386ED31FE2}"/>
          </ac:spMkLst>
        </pc:spChg>
        <pc:spChg chg="add del mod">
          <ac:chgData name="Emma Randall" userId="83a31d641cd2b365" providerId="LiveId" clId="{DCF17AA0-0F01-4AE3-A564-76D6C74980EF}" dt="2024-11-05T15:29:25.946" v="814" actId="478"/>
          <ac:spMkLst>
            <pc:docMk/>
            <pc:sldMk cId="3396266754" sldId="269"/>
            <ac:spMk id="33" creationId="{5A2BA68D-A717-251C-216A-77B98F9A90A1}"/>
          </ac:spMkLst>
        </pc:spChg>
        <pc:spChg chg="add del mod">
          <ac:chgData name="Emma Randall" userId="83a31d641cd2b365" providerId="LiveId" clId="{DCF17AA0-0F01-4AE3-A564-76D6C74980EF}" dt="2024-11-05T15:29:25.946" v="814" actId="478"/>
          <ac:spMkLst>
            <pc:docMk/>
            <pc:sldMk cId="3396266754" sldId="269"/>
            <ac:spMk id="35" creationId="{A89840B1-0EA6-7F44-FC47-925C675A3A2A}"/>
          </ac:spMkLst>
        </pc:spChg>
        <pc:spChg chg="del mod">
          <ac:chgData name="Emma Randall" userId="83a31d641cd2b365" providerId="LiveId" clId="{DCF17AA0-0F01-4AE3-A564-76D6C74980EF}" dt="2024-11-05T15:29:48.148" v="821" actId="478"/>
          <ac:spMkLst>
            <pc:docMk/>
            <pc:sldMk cId="3396266754" sldId="269"/>
            <ac:spMk id="36" creationId="{875B85E2-950C-CB45-A7F7-DE257EA20BB3}"/>
          </ac:spMkLst>
        </pc:spChg>
        <pc:spChg chg="del">
          <ac:chgData name="Emma Randall" userId="83a31d641cd2b365" providerId="LiveId" clId="{DCF17AA0-0F01-4AE3-A564-76D6C74980EF}" dt="2024-11-05T15:29:53.452" v="823" actId="478"/>
          <ac:spMkLst>
            <pc:docMk/>
            <pc:sldMk cId="3396266754" sldId="269"/>
            <ac:spMk id="37" creationId="{FC8EFF8B-CC40-9646-AAFC-092814DA02AD}"/>
          </ac:spMkLst>
        </pc:spChg>
        <pc:spChg chg="add del mod">
          <ac:chgData name="Emma Randall" userId="83a31d641cd2b365" providerId="LiveId" clId="{DCF17AA0-0F01-4AE3-A564-76D6C74980EF}" dt="2024-11-05T15:29:25.946" v="814" actId="478"/>
          <ac:spMkLst>
            <pc:docMk/>
            <pc:sldMk cId="3396266754" sldId="269"/>
            <ac:spMk id="39" creationId="{76B6896D-AA39-6B87-0EC1-05D827113EA2}"/>
          </ac:spMkLst>
        </pc:spChg>
        <pc:spChg chg="add del mod">
          <ac:chgData name="Emma Randall" userId="83a31d641cd2b365" providerId="LiveId" clId="{DCF17AA0-0F01-4AE3-A564-76D6C74980EF}" dt="2024-11-05T15:29:25.946" v="814" actId="478"/>
          <ac:spMkLst>
            <pc:docMk/>
            <pc:sldMk cId="3396266754" sldId="269"/>
            <ac:spMk id="41" creationId="{DE2BB891-EB33-495E-BABA-9E408BE21FBC}"/>
          </ac:spMkLst>
        </pc:spChg>
        <pc:spChg chg="add del mod">
          <ac:chgData name="Emma Randall" userId="83a31d641cd2b365" providerId="LiveId" clId="{DCF17AA0-0F01-4AE3-A564-76D6C74980EF}" dt="2024-11-05T15:29:25.946" v="814" actId="478"/>
          <ac:spMkLst>
            <pc:docMk/>
            <pc:sldMk cId="3396266754" sldId="269"/>
            <ac:spMk id="43" creationId="{5D30985A-745E-C9D9-4827-6B1D856DAE83}"/>
          </ac:spMkLst>
        </pc:spChg>
        <pc:spChg chg="add del mod">
          <ac:chgData name="Emma Randall" userId="83a31d641cd2b365" providerId="LiveId" clId="{DCF17AA0-0F01-4AE3-A564-76D6C74980EF}" dt="2024-11-05T15:29:25.946" v="814" actId="478"/>
          <ac:spMkLst>
            <pc:docMk/>
            <pc:sldMk cId="3396266754" sldId="269"/>
            <ac:spMk id="45" creationId="{181F67AC-FD7B-2E13-30B9-D9E33BF65EF3}"/>
          </ac:spMkLst>
        </pc:spChg>
        <pc:spChg chg="add del mod">
          <ac:chgData name="Emma Randall" userId="83a31d641cd2b365" providerId="LiveId" clId="{DCF17AA0-0F01-4AE3-A564-76D6C74980EF}" dt="2024-11-05T15:29:25.946" v="814" actId="478"/>
          <ac:spMkLst>
            <pc:docMk/>
            <pc:sldMk cId="3396266754" sldId="269"/>
            <ac:spMk id="47" creationId="{6D19D427-D366-BBC3-E844-BD3C379C509A}"/>
          </ac:spMkLst>
        </pc:spChg>
        <pc:spChg chg="add del mod">
          <ac:chgData name="Emma Randall" userId="83a31d641cd2b365" providerId="LiveId" clId="{DCF17AA0-0F01-4AE3-A564-76D6C74980EF}" dt="2024-11-05T15:29:25.946" v="814" actId="478"/>
          <ac:spMkLst>
            <pc:docMk/>
            <pc:sldMk cId="3396266754" sldId="269"/>
            <ac:spMk id="49" creationId="{89F180C2-6EFA-CFB1-31CB-117646723471}"/>
          </ac:spMkLst>
        </pc:spChg>
        <pc:spChg chg="add del mod">
          <ac:chgData name="Emma Randall" userId="83a31d641cd2b365" providerId="LiveId" clId="{DCF17AA0-0F01-4AE3-A564-76D6C74980EF}" dt="2024-11-05T15:29:25.946" v="814" actId="478"/>
          <ac:spMkLst>
            <pc:docMk/>
            <pc:sldMk cId="3396266754" sldId="269"/>
            <ac:spMk id="51" creationId="{0FBD78CB-D205-8B3E-8FAB-A9DDA9B8DE74}"/>
          </ac:spMkLst>
        </pc:spChg>
        <pc:spChg chg="add del mod">
          <ac:chgData name="Emma Randall" userId="83a31d641cd2b365" providerId="LiveId" clId="{DCF17AA0-0F01-4AE3-A564-76D6C74980EF}" dt="2024-11-05T15:29:25.946" v="814" actId="478"/>
          <ac:spMkLst>
            <pc:docMk/>
            <pc:sldMk cId="3396266754" sldId="269"/>
            <ac:spMk id="53" creationId="{4CBBB85C-404A-012E-D275-53E30053269B}"/>
          </ac:spMkLst>
        </pc:spChg>
        <pc:spChg chg="add del mod">
          <ac:chgData name="Emma Randall" userId="83a31d641cd2b365" providerId="LiveId" clId="{DCF17AA0-0F01-4AE3-A564-76D6C74980EF}" dt="2024-11-05T15:29:25.946" v="814" actId="478"/>
          <ac:spMkLst>
            <pc:docMk/>
            <pc:sldMk cId="3396266754" sldId="269"/>
            <ac:spMk id="55" creationId="{A7650E52-A265-9DE9-922A-8A84B8F8F1B7}"/>
          </ac:spMkLst>
        </pc:spChg>
        <pc:spChg chg="add del mod">
          <ac:chgData name="Emma Randall" userId="83a31d641cd2b365" providerId="LiveId" clId="{DCF17AA0-0F01-4AE3-A564-76D6C74980EF}" dt="2024-11-05T15:29:33.455" v="816" actId="478"/>
          <ac:spMkLst>
            <pc:docMk/>
            <pc:sldMk cId="3396266754" sldId="269"/>
            <ac:spMk id="57" creationId="{01E5792F-92E0-43EE-5A27-ABA463713F56}"/>
          </ac:spMkLst>
        </pc:spChg>
        <pc:spChg chg="add del mod">
          <ac:chgData name="Emma Randall" userId="83a31d641cd2b365" providerId="LiveId" clId="{DCF17AA0-0F01-4AE3-A564-76D6C74980EF}" dt="2024-11-05T15:29:35.373" v="817" actId="478"/>
          <ac:spMkLst>
            <pc:docMk/>
            <pc:sldMk cId="3396266754" sldId="269"/>
            <ac:spMk id="59" creationId="{099199E9-1AE1-5323-A822-C35C61241C0C}"/>
          </ac:spMkLst>
        </pc:spChg>
        <pc:spChg chg="add del mod">
          <ac:chgData name="Emma Randall" userId="83a31d641cd2b365" providerId="LiveId" clId="{DCF17AA0-0F01-4AE3-A564-76D6C74980EF}" dt="2024-11-05T15:29:37.372" v="818" actId="478"/>
          <ac:spMkLst>
            <pc:docMk/>
            <pc:sldMk cId="3396266754" sldId="269"/>
            <ac:spMk id="69" creationId="{76C84F1A-D503-D446-AEA7-DD9D2DFD9FD6}"/>
          </ac:spMkLst>
        </pc:spChg>
        <pc:spChg chg="add del mod">
          <ac:chgData name="Emma Randall" userId="83a31d641cd2b365" providerId="LiveId" clId="{DCF17AA0-0F01-4AE3-A564-76D6C74980EF}" dt="2024-11-05T15:29:50.958" v="822" actId="478"/>
          <ac:spMkLst>
            <pc:docMk/>
            <pc:sldMk cId="3396266754" sldId="269"/>
            <ac:spMk id="71" creationId="{39CD8B05-AD40-6BB7-5C5C-95745C815506}"/>
          </ac:spMkLst>
        </pc:spChg>
        <pc:spChg chg="add del mod">
          <ac:chgData name="Emma Randall" userId="83a31d641cd2b365" providerId="LiveId" clId="{DCF17AA0-0F01-4AE3-A564-76D6C74980EF}" dt="2024-11-05T15:29:54.749" v="824" actId="478"/>
          <ac:spMkLst>
            <pc:docMk/>
            <pc:sldMk cId="3396266754" sldId="269"/>
            <ac:spMk id="73" creationId="{7A877F79-8419-ABE2-4AA2-894EC799E48E}"/>
          </ac:spMkLst>
        </pc:spChg>
        <pc:spChg chg="add del mod">
          <ac:chgData name="Emma Randall" userId="83a31d641cd2b365" providerId="LiveId" clId="{DCF17AA0-0F01-4AE3-A564-76D6C74980EF}" dt="2024-11-05T15:30:00.311" v="826" actId="478"/>
          <ac:spMkLst>
            <pc:docMk/>
            <pc:sldMk cId="3396266754" sldId="269"/>
            <ac:spMk id="75" creationId="{27078161-62C6-9F34-0B2E-B791000F758E}"/>
          </ac:spMkLst>
        </pc:spChg>
        <pc:spChg chg="add del mod">
          <ac:chgData name="Emma Randall" userId="83a31d641cd2b365" providerId="LiveId" clId="{DCF17AA0-0F01-4AE3-A564-76D6C74980EF}" dt="2024-11-05T15:30:04.781" v="828" actId="478"/>
          <ac:spMkLst>
            <pc:docMk/>
            <pc:sldMk cId="3396266754" sldId="269"/>
            <ac:spMk id="77" creationId="{6DCC5510-B418-C899-E193-DA01E6BA1CBB}"/>
          </ac:spMkLst>
        </pc:spChg>
        <pc:spChg chg="add del mod">
          <ac:chgData name="Emma Randall" userId="83a31d641cd2b365" providerId="LiveId" clId="{DCF17AA0-0F01-4AE3-A564-76D6C74980EF}" dt="2024-11-05T15:31:53.072" v="834" actId="478"/>
          <ac:spMkLst>
            <pc:docMk/>
            <pc:sldMk cId="3396266754" sldId="269"/>
            <ac:spMk id="82" creationId="{52008AB1-D570-2FB6-6259-3C24C32FF303}"/>
          </ac:spMkLst>
        </pc:spChg>
        <pc:spChg chg="add del mod">
          <ac:chgData name="Emma Randall" userId="83a31d641cd2b365" providerId="LiveId" clId="{DCF17AA0-0F01-4AE3-A564-76D6C74980EF}" dt="2024-11-05T15:32:57.402" v="840" actId="21"/>
          <ac:spMkLst>
            <pc:docMk/>
            <pc:sldMk cId="3396266754" sldId="269"/>
            <ac:spMk id="85" creationId="{B830019E-3FB8-E904-3DA5-2B1ADD91BD76}"/>
          </ac:spMkLst>
        </pc:spChg>
        <pc:spChg chg="add del mod">
          <ac:chgData name="Emma Randall" userId="83a31d641cd2b365" providerId="LiveId" clId="{DCF17AA0-0F01-4AE3-A564-76D6C74980EF}" dt="2024-11-05T15:36:51.064" v="897"/>
          <ac:spMkLst>
            <pc:docMk/>
            <pc:sldMk cId="3396266754" sldId="269"/>
            <ac:spMk id="86" creationId="{54918979-D323-5386-0B52-E2AAE6E2090F}"/>
          </ac:spMkLst>
        </pc:spChg>
        <pc:spChg chg="add mod">
          <ac:chgData name="Emma Randall" userId="83a31d641cd2b365" providerId="LiveId" clId="{DCF17AA0-0F01-4AE3-A564-76D6C74980EF}" dt="2024-11-05T15:36:57.615" v="898" actId="767"/>
          <ac:spMkLst>
            <pc:docMk/>
            <pc:sldMk cId="3396266754" sldId="269"/>
            <ac:spMk id="87" creationId="{6C2A574B-1B0E-1D0A-4C86-91B2C8C6C992}"/>
          </ac:spMkLst>
        </pc:spChg>
        <pc:spChg chg="add mod">
          <ac:chgData name="Emma Randall" userId="83a31d641cd2b365" providerId="LiveId" clId="{DCF17AA0-0F01-4AE3-A564-76D6C74980EF}" dt="2024-11-05T15:37:03.105" v="900" actId="767"/>
          <ac:spMkLst>
            <pc:docMk/>
            <pc:sldMk cId="3396266754" sldId="269"/>
            <ac:spMk id="88" creationId="{DBABF450-1CDC-24B3-F364-10B4D7BA1833}"/>
          </ac:spMkLst>
        </pc:spChg>
        <pc:spChg chg="add mod">
          <ac:chgData name="Emma Randall" userId="83a31d641cd2b365" providerId="LiveId" clId="{DCF17AA0-0F01-4AE3-A564-76D6C74980EF}" dt="2024-11-12T12:57:59.610" v="7966" actId="12"/>
          <ac:spMkLst>
            <pc:docMk/>
            <pc:sldMk cId="3396266754" sldId="269"/>
            <ac:spMk id="89" creationId="{C55F3605-38DD-2619-F228-B95AB91BD7E6}"/>
          </ac:spMkLst>
        </pc:spChg>
        <pc:spChg chg="add mod">
          <ac:chgData name="Emma Randall" userId="83a31d641cd2b365" providerId="LiveId" clId="{DCF17AA0-0F01-4AE3-A564-76D6C74980EF}" dt="2024-11-12T14:46:44.015" v="8765" actId="20577"/>
          <ac:spMkLst>
            <pc:docMk/>
            <pc:sldMk cId="3396266754" sldId="269"/>
            <ac:spMk id="90" creationId="{A4154DF4-8740-3088-4A23-9042DE004F6E}"/>
          </ac:spMkLst>
        </pc:spChg>
        <pc:picChg chg="del">
          <ac:chgData name="Emma Randall" userId="83a31d641cd2b365" providerId="LiveId" clId="{DCF17AA0-0F01-4AE3-A564-76D6C74980EF}" dt="2024-11-05T15:28:40.715" v="800" actId="478"/>
          <ac:picMkLst>
            <pc:docMk/>
            <pc:sldMk cId="3396266754" sldId="269"/>
            <ac:picMk id="61" creationId="{E64AEA23-99EE-8546-A59A-590923ADA6CA}"/>
          </ac:picMkLst>
        </pc:picChg>
        <pc:picChg chg="del">
          <ac:chgData name="Emma Randall" userId="83a31d641cd2b365" providerId="LiveId" clId="{DCF17AA0-0F01-4AE3-A564-76D6C74980EF}" dt="2024-11-05T15:29:25.946" v="814" actId="478"/>
          <ac:picMkLst>
            <pc:docMk/>
            <pc:sldMk cId="3396266754" sldId="269"/>
            <ac:picMk id="62" creationId="{C17F05A5-CE13-1545-943B-E3644258662F}"/>
          </ac:picMkLst>
        </pc:picChg>
        <pc:picChg chg="del">
          <ac:chgData name="Emma Randall" userId="83a31d641cd2b365" providerId="LiveId" clId="{DCF17AA0-0F01-4AE3-A564-76D6C74980EF}" dt="2024-11-05T15:29:25.946" v="814" actId="478"/>
          <ac:picMkLst>
            <pc:docMk/>
            <pc:sldMk cId="3396266754" sldId="269"/>
            <ac:picMk id="63" creationId="{F3C0B2AF-2268-AE4E-BACC-9FF64E86564C}"/>
          </ac:picMkLst>
        </pc:picChg>
        <pc:picChg chg="del">
          <ac:chgData name="Emma Randall" userId="83a31d641cd2b365" providerId="LiveId" clId="{DCF17AA0-0F01-4AE3-A564-76D6C74980EF}" dt="2024-11-05T15:29:25.946" v="814" actId="478"/>
          <ac:picMkLst>
            <pc:docMk/>
            <pc:sldMk cId="3396266754" sldId="269"/>
            <ac:picMk id="64" creationId="{F2FCDCCE-6383-4047-9485-41AA1E24E8E2}"/>
          </ac:picMkLst>
        </pc:picChg>
        <pc:picChg chg="del">
          <ac:chgData name="Emma Randall" userId="83a31d641cd2b365" providerId="LiveId" clId="{DCF17AA0-0F01-4AE3-A564-76D6C74980EF}" dt="2024-11-05T15:29:00.159" v="806" actId="478"/>
          <ac:picMkLst>
            <pc:docMk/>
            <pc:sldMk cId="3396266754" sldId="269"/>
            <ac:picMk id="65" creationId="{1A89579F-2EA4-E049-9B78-D2237993CDAB}"/>
          </ac:picMkLst>
        </pc:picChg>
        <pc:picChg chg="del">
          <ac:chgData name="Emma Randall" userId="83a31d641cd2b365" providerId="LiveId" clId="{DCF17AA0-0F01-4AE3-A564-76D6C74980EF}" dt="2024-11-05T15:29:21.787" v="813" actId="478"/>
          <ac:picMkLst>
            <pc:docMk/>
            <pc:sldMk cId="3396266754" sldId="269"/>
            <ac:picMk id="66" creationId="{4E145096-B7BF-9C4C-97FA-308F61FE406A}"/>
          </ac:picMkLst>
        </pc:picChg>
        <pc:picChg chg="del">
          <ac:chgData name="Emma Randall" userId="83a31d641cd2b365" providerId="LiveId" clId="{DCF17AA0-0F01-4AE3-A564-76D6C74980EF}" dt="2024-11-05T15:29:21.787" v="813" actId="478"/>
          <ac:picMkLst>
            <pc:docMk/>
            <pc:sldMk cId="3396266754" sldId="269"/>
            <ac:picMk id="67" creationId="{25B94F1A-D947-AF4E-BC9D-9B02C4E4EB30}"/>
          </ac:picMkLst>
        </pc:picChg>
        <pc:picChg chg="del">
          <ac:chgData name="Emma Randall" userId="83a31d641cd2b365" providerId="LiveId" clId="{DCF17AA0-0F01-4AE3-A564-76D6C74980EF}" dt="2024-11-05T15:29:21.787" v="813" actId="478"/>
          <ac:picMkLst>
            <pc:docMk/>
            <pc:sldMk cId="3396266754" sldId="269"/>
            <ac:picMk id="68" creationId="{7E3F00C5-0B4F-FE4F-9561-1EB505B31873}"/>
          </ac:picMkLst>
        </pc:picChg>
        <pc:picChg chg="add del mod">
          <ac:chgData name="Emma Randall" userId="83a31d641cd2b365" providerId="LiveId" clId="{DCF17AA0-0F01-4AE3-A564-76D6C74980EF}" dt="2024-11-05T15:31:53.072" v="834" actId="478"/>
          <ac:picMkLst>
            <pc:docMk/>
            <pc:sldMk cId="3396266754" sldId="269"/>
            <ac:picMk id="79" creationId="{55A71C15-ABA2-5F58-7A6D-1A6FB5322735}"/>
          </ac:picMkLst>
        </pc:picChg>
        <pc:picChg chg="add del mod">
          <ac:chgData name="Emma Randall" userId="83a31d641cd2b365" providerId="LiveId" clId="{DCF17AA0-0F01-4AE3-A564-76D6C74980EF}" dt="2024-11-05T15:31:53.072" v="834" actId="478"/>
          <ac:picMkLst>
            <pc:docMk/>
            <pc:sldMk cId="3396266754" sldId="269"/>
            <ac:picMk id="81" creationId="{A4B0A5CF-D206-6B66-BBCA-3741A81B78E1}"/>
          </ac:picMkLst>
        </pc:picChg>
        <pc:picChg chg="add del mod">
          <ac:chgData name="Emma Randall" userId="83a31d641cd2b365" providerId="LiveId" clId="{DCF17AA0-0F01-4AE3-A564-76D6C74980EF}" dt="2024-11-05T15:32:57.402" v="840" actId="21"/>
          <ac:picMkLst>
            <pc:docMk/>
            <pc:sldMk cId="3396266754" sldId="269"/>
            <ac:picMk id="84" creationId="{1A726C4A-A2C3-3CD0-A04A-2719181D35A5}"/>
          </ac:picMkLst>
        </pc:picChg>
        <pc:picChg chg="add mod">
          <ac:chgData name="Emma Randall" userId="83a31d641cd2b365" providerId="LiveId" clId="{DCF17AA0-0F01-4AE3-A564-76D6C74980EF}" dt="2024-11-05T15:45:16.630" v="1437" actId="1076"/>
          <ac:picMkLst>
            <pc:docMk/>
            <pc:sldMk cId="3396266754" sldId="269"/>
            <ac:picMk id="91" creationId="{AFE6F1F7-D676-B9C4-DB1A-9A07C1CAF168}"/>
          </ac:picMkLst>
        </pc:picChg>
        <pc:picChg chg="add mod">
          <ac:chgData name="Emma Randall" userId="83a31d641cd2b365" providerId="LiveId" clId="{DCF17AA0-0F01-4AE3-A564-76D6C74980EF}" dt="2024-11-05T15:46:09.534" v="1441" actId="14100"/>
          <ac:picMkLst>
            <pc:docMk/>
            <pc:sldMk cId="3396266754" sldId="269"/>
            <ac:picMk id="92" creationId="{6FCA5AA6-65B0-6398-F203-A1F0BCDD98CA}"/>
          </ac:picMkLst>
        </pc:picChg>
      </pc:sldChg>
      <pc:sldChg chg="del">
        <pc:chgData name="Emma Randall" userId="83a31d641cd2b365" providerId="LiveId" clId="{DCF17AA0-0F01-4AE3-A564-76D6C74980EF}" dt="2024-11-05T16:20:29.112" v="3565" actId="2696"/>
        <pc:sldMkLst>
          <pc:docMk/>
          <pc:sldMk cId="932498405" sldId="270"/>
        </pc:sldMkLst>
      </pc:sldChg>
      <pc:sldChg chg="addSp delSp modSp del mod modClrScheme chgLayout">
        <pc:chgData name="Emma Randall" userId="83a31d641cd2b365" providerId="LiveId" clId="{DCF17AA0-0F01-4AE3-A564-76D6C74980EF}" dt="2024-11-05T15:22:21.729" v="583" actId="2696"/>
        <pc:sldMkLst>
          <pc:docMk/>
          <pc:sldMk cId="3335690284" sldId="271"/>
        </pc:sldMkLst>
        <pc:spChg chg="del mod">
          <ac:chgData name="Emma Randall" userId="83a31d641cd2b365" providerId="LiveId" clId="{DCF17AA0-0F01-4AE3-A564-76D6C74980EF}" dt="2024-11-05T15:15:32.534" v="382" actId="21"/>
          <ac:spMkLst>
            <pc:docMk/>
            <pc:sldMk cId="3335690284" sldId="271"/>
            <ac:spMk id="2" creationId="{27A6F7BB-30A8-4980-AD4A-2FB0B53FA6C9}"/>
          </ac:spMkLst>
        </pc:spChg>
        <pc:spChg chg="mod modVis">
          <ac:chgData name="Emma Randall" userId="83a31d641cd2b365" providerId="LiveId" clId="{DCF17AA0-0F01-4AE3-A564-76D6C74980EF}" dt="2024-11-05T15:15:56.519" v="385" actId="26606"/>
          <ac:spMkLst>
            <pc:docMk/>
            <pc:sldMk cId="3335690284" sldId="271"/>
            <ac:spMk id="3" creationId="{7517F12A-7304-B447-BEB8-A99EA8009F15}"/>
          </ac:spMkLst>
        </pc:spChg>
        <pc:spChg chg="mod">
          <ac:chgData name="Emma Randall" userId="83a31d641cd2b365" providerId="LiveId" clId="{DCF17AA0-0F01-4AE3-A564-76D6C74980EF}" dt="2024-11-05T15:15:56.519" v="385" actId="26606"/>
          <ac:spMkLst>
            <pc:docMk/>
            <pc:sldMk cId="3335690284" sldId="271"/>
            <ac:spMk id="4" creationId="{BCF90246-DFB2-A340-AADC-E85D28C31B3E}"/>
          </ac:spMkLst>
        </pc:spChg>
        <pc:spChg chg="mod modVis">
          <ac:chgData name="Emma Randall" userId="83a31d641cd2b365" providerId="LiveId" clId="{DCF17AA0-0F01-4AE3-A564-76D6C74980EF}" dt="2024-11-05T15:15:56.519" v="385" actId="26606"/>
          <ac:spMkLst>
            <pc:docMk/>
            <pc:sldMk cId="3335690284" sldId="271"/>
            <ac:spMk id="5" creationId="{987CCF58-9B83-4A4F-8CA9-3D9C9BB7A287}"/>
          </ac:spMkLst>
        </pc:spChg>
        <pc:spChg chg="add del mod">
          <ac:chgData name="Emma Randall" userId="83a31d641cd2b365" providerId="LiveId" clId="{DCF17AA0-0F01-4AE3-A564-76D6C74980EF}" dt="2024-11-05T15:13:33.888" v="356" actId="21"/>
          <ac:spMkLst>
            <pc:docMk/>
            <pc:sldMk cId="3335690284" sldId="271"/>
            <ac:spMk id="7" creationId="{39FCD2D3-5271-FDF0-EB7C-F48FAB36C8E7}"/>
          </ac:spMkLst>
        </pc:spChg>
        <pc:spChg chg="add del mod">
          <ac:chgData name="Emma Randall" userId="83a31d641cd2b365" providerId="LiveId" clId="{DCF17AA0-0F01-4AE3-A564-76D6C74980EF}" dt="2024-11-05T15:13:08.523" v="350" actId="21"/>
          <ac:spMkLst>
            <pc:docMk/>
            <pc:sldMk cId="3335690284" sldId="271"/>
            <ac:spMk id="9" creationId="{E4E5DAF1-D623-D88B-8EB6-383C21F43799}"/>
          </ac:spMkLst>
        </pc:spChg>
        <pc:spChg chg="add del mod">
          <ac:chgData name="Emma Randall" userId="83a31d641cd2b365" providerId="LiveId" clId="{DCF17AA0-0F01-4AE3-A564-76D6C74980EF}" dt="2024-11-05T15:13:12.886" v="351" actId="21"/>
          <ac:spMkLst>
            <pc:docMk/>
            <pc:sldMk cId="3335690284" sldId="271"/>
            <ac:spMk id="11" creationId="{4EB0728C-1083-72CA-C7E9-670D35BAF779}"/>
          </ac:spMkLst>
        </pc:spChg>
        <pc:spChg chg="add del mod">
          <ac:chgData name="Emma Randall" userId="83a31d641cd2b365" providerId="LiveId" clId="{DCF17AA0-0F01-4AE3-A564-76D6C74980EF}" dt="2024-11-05T15:13:17.490" v="352" actId="21"/>
          <ac:spMkLst>
            <pc:docMk/>
            <pc:sldMk cId="3335690284" sldId="271"/>
            <ac:spMk id="13" creationId="{F30B2E29-351A-26F0-1F95-2B0EBD12272A}"/>
          </ac:spMkLst>
        </pc:spChg>
        <pc:spChg chg="add del mod">
          <ac:chgData name="Emma Randall" userId="83a31d641cd2b365" providerId="LiveId" clId="{DCF17AA0-0F01-4AE3-A564-76D6C74980EF}" dt="2024-11-05T15:13:30.181" v="355" actId="21"/>
          <ac:spMkLst>
            <pc:docMk/>
            <pc:sldMk cId="3335690284" sldId="271"/>
            <ac:spMk id="15" creationId="{3F596CB1-4463-F75E-78B8-015628E4F6F9}"/>
          </ac:spMkLst>
        </pc:spChg>
        <pc:spChg chg="add del mod">
          <ac:chgData name="Emma Randall" userId="83a31d641cd2b365" providerId="LiveId" clId="{DCF17AA0-0F01-4AE3-A564-76D6C74980EF}" dt="2024-11-05T15:13:57.153" v="359" actId="21"/>
          <ac:spMkLst>
            <pc:docMk/>
            <pc:sldMk cId="3335690284" sldId="271"/>
            <ac:spMk id="17" creationId="{A467F030-0B24-1E40-738A-E635464C6A4E}"/>
          </ac:spMkLst>
        </pc:spChg>
        <pc:spChg chg="add del mod">
          <ac:chgData name="Emma Randall" userId="83a31d641cd2b365" providerId="LiveId" clId="{DCF17AA0-0F01-4AE3-A564-76D6C74980EF}" dt="2024-11-05T15:14:51.153" v="368" actId="21"/>
          <ac:spMkLst>
            <pc:docMk/>
            <pc:sldMk cId="3335690284" sldId="271"/>
            <ac:spMk id="19" creationId="{975686DF-E2ED-4F53-95A3-E7071B72F4F3}"/>
          </ac:spMkLst>
        </pc:spChg>
        <pc:spChg chg="add del mod">
          <ac:chgData name="Emma Randall" userId="83a31d641cd2b365" providerId="LiveId" clId="{DCF17AA0-0F01-4AE3-A564-76D6C74980EF}" dt="2024-11-05T15:14:33.935" v="366" actId="21"/>
          <ac:spMkLst>
            <pc:docMk/>
            <pc:sldMk cId="3335690284" sldId="271"/>
            <ac:spMk id="21" creationId="{27E04F1B-A58E-928B-2C76-80FE29EE8E9F}"/>
          </ac:spMkLst>
        </pc:spChg>
        <pc:spChg chg="add del mod">
          <ac:chgData name="Emma Randall" userId="83a31d641cd2b365" providerId="LiveId" clId="{DCF17AA0-0F01-4AE3-A564-76D6C74980EF}" dt="2024-11-05T15:14:13.632" v="362" actId="21"/>
          <ac:spMkLst>
            <pc:docMk/>
            <pc:sldMk cId="3335690284" sldId="271"/>
            <ac:spMk id="23" creationId="{AB2F6FA6-14E0-8A4E-D2AE-A5C17B4E328D}"/>
          </ac:spMkLst>
        </pc:spChg>
        <pc:spChg chg="add del mod">
          <ac:chgData name="Emma Randall" userId="83a31d641cd2b365" providerId="LiveId" clId="{DCF17AA0-0F01-4AE3-A564-76D6C74980EF}" dt="2024-11-05T15:14:30.174" v="365" actId="21"/>
          <ac:spMkLst>
            <pc:docMk/>
            <pc:sldMk cId="3335690284" sldId="271"/>
            <ac:spMk id="25" creationId="{44F7D08C-17D7-055F-7D81-973139C60C51}"/>
          </ac:spMkLst>
        </pc:spChg>
        <pc:spChg chg="add del mod">
          <ac:chgData name="Emma Randall" userId="83a31d641cd2b365" providerId="LiveId" clId="{DCF17AA0-0F01-4AE3-A564-76D6C74980EF}" dt="2024-11-05T15:14:38.523" v="367" actId="21"/>
          <ac:spMkLst>
            <pc:docMk/>
            <pc:sldMk cId="3335690284" sldId="271"/>
            <ac:spMk id="27" creationId="{B6816316-BD05-A44B-4B23-8DB2932997BC}"/>
          </ac:spMkLst>
        </pc:spChg>
        <pc:spChg chg="del">
          <ac:chgData name="Emma Randall" userId="83a31d641cd2b365" providerId="LiveId" clId="{DCF17AA0-0F01-4AE3-A564-76D6C74980EF}" dt="2024-11-05T15:13:43.830" v="357" actId="21"/>
          <ac:spMkLst>
            <pc:docMk/>
            <pc:sldMk cId="3335690284" sldId="271"/>
            <ac:spMk id="34" creationId="{C1C92E27-D550-F44E-8491-927F819E72B8}"/>
          </ac:spMkLst>
        </pc:spChg>
        <pc:spChg chg="del">
          <ac:chgData name="Emma Randall" userId="83a31d641cd2b365" providerId="LiveId" clId="{DCF17AA0-0F01-4AE3-A564-76D6C74980EF}" dt="2024-11-05T15:14:02.058" v="360" actId="21"/>
          <ac:spMkLst>
            <pc:docMk/>
            <pc:sldMk cId="3335690284" sldId="271"/>
            <ac:spMk id="35" creationId="{7D722C50-45F7-D84B-B216-568F72D66349}"/>
          </ac:spMkLst>
        </pc:spChg>
        <pc:spChg chg="del mod">
          <ac:chgData name="Emma Randall" userId="83a31d641cd2b365" providerId="LiveId" clId="{DCF17AA0-0F01-4AE3-A564-76D6C74980EF}" dt="2024-11-05T15:10:59.291" v="348" actId="478"/>
          <ac:spMkLst>
            <pc:docMk/>
            <pc:sldMk cId="3335690284" sldId="271"/>
            <ac:spMk id="36" creationId="{176187A9-3EBE-F64D-AE99-021BB3767F90}"/>
          </ac:spMkLst>
        </pc:spChg>
        <pc:spChg chg="del">
          <ac:chgData name="Emma Randall" userId="83a31d641cd2b365" providerId="LiveId" clId="{DCF17AA0-0F01-4AE3-A564-76D6C74980EF}" dt="2024-11-05T15:11:02.707" v="349" actId="478"/>
          <ac:spMkLst>
            <pc:docMk/>
            <pc:sldMk cId="3335690284" sldId="271"/>
            <ac:spMk id="37" creationId="{7990731F-95DE-4F44-8EA0-E275CEAFD8A2}"/>
          </ac:spMkLst>
        </pc:spChg>
        <pc:spChg chg="del">
          <ac:chgData name="Emma Randall" userId="83a31d641cd2b365" providerId="LiveId" clId="{DCF17AA0-0F01-4AE3-A564-76D6C74980EF}" dt="2024-11-05T15:14:08.062" v="361" actId="21"/>
          <ac:spMkLst>
            <pc:docMk/>
            <pc:sldMk cId="3335690284" sldId="271"/>
            <ac:spMk id="38" creationId="{5B19EE51-628F-CA4E-94B0-57E9ACA1446A}"/>
          </ac:spMkLst>
        </pc:spChg>
        <pc:spChg chg="del">
          <ac:chgData name="Emma Randall" userId="83a31d641cd2b365" providerId="LiveId" clId="{DCF17AA0-0F01-4AE3-A564-76D6C74980EF}" dt="2024-11-05T15:14:19.308" v="363" actId="21"/>
          <ac:spMkLst>
            <pc:docMk/>
            <pc:sldMk cId="3335690284" sldId="271"/>
            <ac:spMk id="39" creationId="{2A6ACC78-74DF-604E-BD14-4BBE7B4EEF5B}"/>
          </ac:spMkLst>
        </pc:spChg>
        <pc:spChg chg="del mod">
          <ac:chgData name="Emma Randall" userId="83a31d641cd2b365" providerId="LiveId" clId="{DCF17AA0-0F01-4AE3-A564-76D6C74980EF}" dt="2024-11-05T15:13:26.524" v="354" actId="21"/>
          <ac:spMkLst>
            <pc:docMk/>
            <pc:sldMk cId="3335690284" sldId="271"/>
            <ac:spMk id="40" creationId="{9DC429C0-1DEB-1F4F-AE66-C503B31B7B48}"/>
          </ac:spMkLst>
        </pc:spChg>
        <pc:spChg chg="del mod">
          <ac:chgData name="Emma Randall" userId="83a31d641cd2b365" providerId="LiveId" clId="{DCF17AA0-0F01-4AE3-A564-76D6C74980EF}" dt="2024-11-05T15:13:50.248" v="358" actId="21"/>
          <ac:spMkLst>
            <pc:docMk/>
            <pc:sldMk cId="3335690284" sldId="271"/>
            <ac:spMk id="41" creationId="{31C0CCD4-2502-A14F-B520-7B57524EDF8E}"/>
          </ac:spMkLst>
        </pc:spChg>
        <pc:picChg chg="add del mod ord">
          <ac:chgData name="Emma Randall" userId="83a31d641cd2b365" providerId="LiveId" clId="{DCF17AA0-0F01-4AE3-A564-76D6C74980EF}" dt="2024-11-05T15:21:42.443" v="580" actId="478"/>
          <ac:picMkLst>
            <pc:docMk/>
            <pc:sldMk cId="3335690284" sldId="271"/>
            <ac:picMk id="28" creationId="{C7AA9173-E3C8-6252-EE56-F5DA1EA95064}"/>
          </ac:picMkLst>
        </pc:picChg>
        <pc:picChg chg="del">
          <ac:chgData name="Emma Randall" userId="83a31d641cd2b365" providerId="LiveId" clId="{DCF17AA0-0F01-4AE3-A564-76D6C74980EF}" dt="2024-11-05T15:10:36.361" v="343" actId="478"/>
          <ac:picMkLst>
            <pc:docMk/>
            <pc:sldMk cId="3335690284" sldId="271"/>
            <ac:picMk id="42" creationId="{8BDB1906-FF07-4447-9C68-585F54C5EED2}"/>
          </ac:picMkLst>
        </pc:picChg>
        <pc:picChg chg="del">
          <ac:chgData name="Emma Randall" userId="83a31d641cd2b365" providerId="LiveId" clId="{DCF17AA0-0F01-4AE3-A564-76D6C74980EF}" dt="2024-11-05T15:10:55.167" v="346" actId="478"/>
          <ac:picMkLst>
            <pc:docMk/>
            <pc:sldMk cId="3335690284" sldId="271"/>
            <ac:picMk id="43" creationId="{A82F6AEE-FCBF-0245-BB71-E76973B3A97D}"/>
          </ac:picMkLst>
        </pc:picChg>
        <pc:picChg chg="del">
          <ac:chgData name="Emma Randall" userId="83a31d641cd2b365" providerId="LiveId" clId="{DCF17AA0-0F01-4AE3-A564-76D6C74980EF}" dt="2024-11-05T15:14:24.166" v="364" actId="21"/>
          <ac:picMkLst>
            <pc:docMk/>
            <pc:sldMk cId="3335690284" sldId="271"/>
            <ac:picMk id="44" creationId="{C99B7845-619A-9F40-A5C3-4C122626044D}"/>
          </ac:picMkLst>
        </pc:picChg>
        <pc:picChg chg="del">
          <ac:chgData name="Emma Randall" userId="83a31d641cd2b365" providerId="LiveId" clId="{DCF17AA0-0F01-4AE3-A564-76D6C74980EF}" dt="2024-11-05T15:13:20.588" v="353" actId="21"/>
          <ac:picMkLst>
            <pc:docMk/>
            <pc:sldMk cId="3335690284" sldId="271"/>
            <ac:picMk id="45" creationId="{647F7FB2-8714-6449-A700-2E1B81F9DFB7}"/>
          </ac:picMkLst>
        </pc:picChg>
      </pc:sldChg>
      <pc:sldChg chg="addSp delSp modSp del mod">
        <pc:chgData name="Emma Randall" userId="83a31d641cd2b365" providerId="LiveId" clId="{DCF17AA0-0F01-4AE3-A564-76D6C74980EF}" dt="2024-11-05T15:10:30.534" v="342" actId="47"/>
        <pc:sldMkLst>
          <pc:docMk/>
          <pc:sldMk cId="2639983765" sldId="273"/>
        </pc:sldMkLst>
        <pc:spChg chg="mod">
          <ac:chgData name="Emma Randall" userId="83a31d641cd2b365" providerId="LiveId" clId="{DCF17AA0-0F01-4AE3-A564-76D6C74980EF}" dt="2024-11-05T15:10:09.456" v="337" actId="20577"/>
          <ac:spMkLst>
            <pc:docMk/>
            <pc:sldMk cId="2639983765" sldId="273"/>
            <ac:spMk id="2" creationId="{33AF65A7-995A-9F45-891C-82D9B9D40801}"/>
          </ac:spMkLst>
        </pc:spChg>
        <pc:spChg chg="del">
          <ac:chgData name="Emma Randall" userId="83a31d641cd2b365" providerId="LiveId" clId="{DCF17AA0-0F01-4AE3-A564-76D6C74980EF}" dt="2024-11-05T15:10:06.152" v="336" actId="478"/>
          <ac:spMkLst>
            <pc:docMk/>
            <pc:sldMk cId="2639983765" sldId="273"/>
            <ac:spMk id="7" creationId="{E178654B-08C9-4C41-8BEC-DFB720245862}"/>
          </ac:spMkLst>
        </pc:spChg>
        <pc:spChg chg="add mod">
          <ac:chgData name="Emma Randall" userId="83a31d641cd2b365" providerId="LiveId" clId="{DCF17AA0-0F01-4AE3-A564-76D6C74980EF}" dt="2024-11-05T15:10:06.152" v="336" actId="478"/>
          <ac:spMkLst>
            <pc:docMk/>
            <pc:sldMk cId="2639983765" sldId="273"/>
            <ac:spMk id="8" creationId="{E83B3E2F-9A56-13A8-0F95-3C8EB9235D0D}"/>
          </ac:spMkLst>
        </pc:spChg>
        <pc:picChg chg="add mod">
          <ac:chgData name="Emma Randall" userId="83a31d641cd2b365" providerId="LiveId" clId="{DCF17AA0-0F01-4AE3-A564-76D6C74980EF}" dt="2024-11-05T15:10:19.813" v="341" actId="1076"/>
          <ac:picMkLst>
            <pc:docMk/>
            <pc:sldMk cId="2639983765" sldId="273"/>
            <ac:picMk id="9" creationId="{3DB36A76-A799-36E1-8141-FF94F3A43C4D}"/>
          </ac:picMkLst>
        </pc:picChg>
      </pc:sldChg>
      <pc:sldChg chg="modSp mod">
        <pc:chgData name="Emma Randall" userId="83a31d641cd2b365" providerId="LiveId" clId="{DCF17AA0-0F01-4AE3-A564-76D6C74980EF}" dt="2024-11-05T16:24:31.296" v="4091" actId="20577"/>
        <pc:sldMkLst>
          <pc:docMk/>
          <pc:sldMk cId="926184573" sldId="275"/>
        </pc:sldMkLst>
        <pc:spChg chg="mod">
          <ac:chgData name="Emma Randall" userId="83a31d641cd2b365" providerId="LiveId" clId="{DCF17AA0-0F01-4AE3-A564-76D6C74980EF}" dt="2024-11-05T16:24:31.296" v="4091" actId="20577"/>
          <ac:spMkLst>
            <pc:docMk/>
            <pc:sldMk cId="926184573" sldId="275"/>
            <ac:spMk id="3" creationId="{BABC2CE0-8806-4B2A-A10A-32984D317434}"/>
          </ac:spMkLst>
        </pc:spChg>
      </pc:sldChg>
      <pc:sldChg chg="modSp add del mod">
        <pc:chgData name="Emma Randall" userId="83a31d641cd2b365" providerId="LiveId" clId="{DCF17AA0-0F01-4AE3-A564-76D6C74980EF}" dt="2024-11-05T15:46:31.092" v="1443" actId="2696"/>
        <pc:sldMkLst>
          <pc:docMk/>
          <pc:sldMk cId="1883916583" sldId="276"/>
        </pc:sldMkLst>
        <pc:spChg chg="mod">
          <ac:chgData name="Emma Randall" userId="83a31d641cd2b365" providerId="LiveId" clId="{DCF17AA0-0F01-4AE3-A564-76D6C74980EF}" dt="2024-11-05T15:33:50.688" v="892" actId="20577"/>
          <ac:spMkLst>
            <pc:docMk/>
            <pc:sldMk cId="1883916583" sldId="276"/>
            <ac:spMk id="2" creationId="{7176F5D2-72BC-89D1-1549-CD8BF6A6927A}"/>
          </ac:spMkLst>
        </pc:spChg>
      </pc:sldChg>
      <pc:sldChg chg="addSp delSp modSp add mod modAnim">
        <pc:chgData name="Emma Randall" userId="83a31d641cd2b365" providerId="LiveId" clId="{DCF17AA0-0F01-4AE3-A564-76D6C74980EF}" dt="2024-11-12T15:22:24.385" v="10184"/>
        <pc:sldMkLst>
          <pc:docMk/>
          <pc:sldMk cId="1970291309" sldId="277"/>
        </pc:sldMkLst>
        <pc:spChg chg="mod">
          <ac:chgData name="Emma Randall" userId="83a31d641cd2b365" providerId="LiveId" clId="{DCF17AA0-0F01-4AE3-A564-76D6C74980EF}" dt="2024-11-12T12:57:20.150" v="7958" actId="20577"/>
          <ac:spMkLst>
            <pc:docMk/>
            <pc:sldMk cId="1970291309" sldId="277"/>
            <ac:spMk id="2" creationId="{547AA923-AC4D-2A91-7430-0926C50882DA}"/>
          </ac:spMkLst>
        </pc:spChg>
        <pc:spChg chg="mod">
          <ac:chgData name="Emma Randall" userId="83a31d641cd2b365" providerId="LiveId" clId="{DCF17AA0-0F01-4AE3-A564-76D6C74980EF}" dt="2024-11-06T20:03:02.737" v="5746" actId="20577"/>
          <ac:spMkLst>
            <pc:docMk/>
            <pc:sldMk cId="1970291309" sldId="277"/>
            <ac:spMk id="3" creationId="{284F909E-0E21-E7E9-542B-78FD84525EB7}"/>
          </ac:spMkLst>
        </pc:spChg>
        <pc:spChg chg="del mod">
          <ac:chgData name="Emma Randall" userId="83a31d641cd2b365" providerId="LiveId" clId="{DCF17AA0-0F01-4AE3-A564-76D6C74980EF}" dt="2024-11-06T20:03:09.174" v="5765"/>
          <ac:spMkLst>
            <pc:docMk/>
            <pc:sldMk cId="1970291309" sldId="277"/>
            <ac:spMk id="4" creationId="{126098C0-DC7A-5E5A-4CF0-5AED8988E6DB}"/>
          </ac:spMkLst>
        </pc:spChg>
        <pc:spChg chg="add mod">
          <ac:chgData name="Emma Randall" userId="83a31d641cd2b365" providerId="LiveId" clId="{DCF17AA0-0F01-4AE3-A564-76D6C74980EF}" dt="2024-11-06T20:03:09.174" v="5765"/>
          <ac:spMkLst>
            <pc:docMk/>
            <pc:sldMk cId="1970291309" sldId="277"/>
            <ac:spMk id="6" creationId="{704FEE84-7294-41F8-8F29-594B5D791935}"/>
          </ac:spMkLst>
        </pc:spChg>
        <pc:spChg chg="mod">
          <ac:chgData name="Emma Randall" userId="83a31d641cd2b365" providerId="LiveId" clId="{DCF17AA0-0F01-4AE3-A564-76D6C74980EF}" dt="2024-11-12T13:00:06.451" v="8049" actId="20577"/>
          <ac:spMkLst>
            <pc:docMk/>
            <pc:sldMk cId="1970291309" sldId="277"/>
            <ac:spMk id="89" creationId="{A569A097-C943-9A3B-37DB-05B342E96308}"/>
          </ac:spMkLst>
        </pc:spChg>
        <pc:spChg chg="mod">
          <ac:chgData name="Emma Randall" userId="83a31d641cd2b365" providerId="LiveId" clId="{DCF17AA0-0F01-4AE3-A564-76D6C74980EF}" dt="2024-11-12T14:48:10.079" v="8802" actId="20577"/>
          <ac:spMkLst>
            <pc:docMk/>
            <pc:sldMk cId="1970291309" sldId="277"/>
            <ac:spMk id="90" creationId="{324697E1-6CC8-E791-1139-45A3B10FA416}"/>
          </ac:spMkLst>
        </pc:spChg>
      </pc:sldChg>
      <pc:sldChg chg="addSp delSp modSp new mod modAnim">
        <pc:chgData name="Emma Randall" userId="83a31d641cd2b365" providerId="LiveId" clId="{DCF17AA0-0F01-4AE3-A564-76D6C74980EF}" dt="2024-11-12T15:24:53.422" v="10196"/>
        <pc:sldMkLst>
          <pc:docMk/>
          <pc:sldMk cId="3293455561" sldId="278"/>
        </pc:sldMkLst>
        <pc:spChg chg="mod">
          <ac:chgData name="Emma Randall" userId="83a31d641cd2b365" providerId="LiveId" clId="{DCF17AA0-0F01-4AE3-A564-76D6C74980EF}" dt="2024-11-05T16:24:47.753" v="4128" actId="20577"/>
          <ac:spMkLst>
            <pc:docMk/>
            <pc:sldMk cId="3293455561" sldId="278"/>
            <ac:spMk id="2" creationId="{3F4C39F6-BBA0-C80B-6106-D0AAE57776B5}"/>
          </ac:spMkLst>
        </pc:spChg>
        <pc:spChg chg="add mod">
          <ac:chgData name="Emma Randall" userId="83a31d641cd2b365" providerId="LiveId" clId="{DCF17AA0-0F01-4AE3-A564-76D6C74980EF}" dt="2024-11-06T20:07:34.037" v="6076"/>
          <ac:spMkLst>
            <pc:docMk/>
            <pc:sldMk cId="3293455561" sldId="278"/>
            <ac:spMk id="3" creationId="{36E606BA-15D2-2D05-D850-72982F3EACCB}"/>
          </ac:spMkLst>
        </pc:spChg>
        <pc:spChg chg="del">
          <ac:chgData name="Emma Randall" userId="83a31d641cd2b365" providerId="LiveId" clId="{DCF17AA0-0F01-4AE3-A564-76D6C74980EF}" dt="2024-11-05T16:25:07.508" v="4129" actId="21"/>
          <ac:spMkLst>
            <pc:docMk/>
            <pc:sldMk cId="3293455561" sldId="278"/>
            <ac:spMk id="3" creationId="{5004D916-C1B3-4BC9-33CA-3FCC0730B192}"/>
          </ac:spMkLst>
        </pc:spChg>
        <pc:spChg chg="mod">
          <ac:chgData name="Emma Randall" userId="83a31d641cd2b365" providerId="LiveId" clId="{DCF17AA0-0F01-4AE3-A564-76D6C74980EF}" dt="2024-11-06T20:07:27.185" v="6057" actId="20577"/>
          <ac:spMkLst>
            <pc:docMk/>
            <pc:sldMk cId="3293455561" sldId="278"/>
            <ac:spMk id="4" creationId="{EE0A9B15-24A2-AA4E-C774-16FBDD2C83EB}"/>
          </ac:spMkLst>
        </pc:spChg>
        <pc:spChg chg="del mod">
          <ac:chgData name="Emma Randall" userId="83a31d641cd2b365" providerId="LiveId" clId="{DCF17AA0-0F01-4AE3-A564-76D6C74980EF}" dt="2024-11-06T20:07:34.037" v="6076"/>
          <ac:spMkLst>
            <pc:docMk/>
            <pc:sldMk cId="3293455561" sldId="278"/>
            <ac:spMk id="5" creationId="{AA6B9465-0CA6-6C3E-6185-548379CFF0A8}"/>
          </ac:spMkLst>
        </pc:spChg>
      </pc:sldChg>
      <pc:sldChg chg="addSp delSp modSp new mod">
        <pc:chgData name="Emma Randall" userId="83a31d641cd2b365" providerId="LiveId" clId="{DCF17AA0-0F01-4AE3-A564-76D6C74980EF}" dt="2024-11-12T14:33:55.541" v="8493" actId="1076"/>
        <pc:sldMkLst>
          <pc:docMk/>
          <pc:sldMk cId="4250525375" sldId="279"/>
        </pc:sldMkLst>
        <pc:spChg chg="del">
          <ac:chgData name="Emma Randall" userId="83a31d641cd2b365" providerId="LiveId" clId="{DCF17AA0-0F01-4AE3-A564-76D6C74980EF}" dt="2024-11-06T20:11:17.650" v="6079" actId="478"/>
          <ac:spMkLst>
            <pc:docMk/>
            <pc:sldMk cId="4250525375" sldId="279"/>
            <ac:spMk id="2" creationId="{6147E0AB-0979-E80B-5658-A0CB81A85042}"/>
          </ac:spMkLst>
        </pc:spChg>
        <pc:spChg chg="mod">
          <ac:chgData name="Emma Randall" userId="83a31d641cd2b365" providerId="LiveId" clId="{DCF17AA0-0F01-4AE3-A564-76D6C74980EF}" dt="2024-11-06T20:11:31.588" v="6093" actId="122"/>
          <ac:spMkLst>
            <pc:docMk/>
            <pc:sldMk cId="4250525375" sldId="279"/>
            <ac:spMk id="3" creationId="{75040D44-08A7-1DB7-DBD4-B95FDB391F9C}"/>
          </ac:spMkLst>
        </pc:spChg>
        <pc:spChg chg="add mod">
          <ac:chgData name="Emma Randall" userId="83a31d641cd2b365" providerId="LiveId" clId="{DCF17AA0-0F01-4AE3-A564-76D6C74980EF}" dt="2024-11-12T14:33:55.541" v="8493" actId="1076"/>
          <ac:spMkLst>
            <pc:docMk/>
            <pc:sldMk cId="4250525375" sldId="279"/>
            <ac:spMk id="4" creationId="{1E110DE1-327B-FDD2-6D2B-F21251A34EC8}"/>
          </ac:spMkLst>
        </pc:spChg>
        <pc:spChg chg="add del">
          <ac:chgData name="Emma Randall" userId="83a31d641cd2b365" providerId="LiveId" clId="{DCF17AA0-0F01-4AE3-A564-76D6C74980EF}" dt="2024-11-06T20:14:20.231" v="6122" actId="22"/>
          <ac:spMkLst>
            <pc:docMk/>
            <pc:sldMk cId="4250525375" sldId="279"/>
            <ac:spMk id="6" creationId="{955483E5-4080-1A81-16E5-1791B95B3B0F}"/>
          </ac:spMkLst>
        </pc:spChg>
      </pc:sldChg>
      <pc:sldChg chg="addSp modSp new mod modAnim">
        <pc:chgData name="Emma Randall" userId="83a31d641cd2b365" providerId="LiveId" clId="{DCF17AA0-0F01-4AE3-A564-76D6C74980EF}" dt="2024-11-12T15:46:13.699" v="10402"/>
        <pc:sldMkLst>
          <pc:docMk/>
          <pc:sldMk cId="4048856419" sldId="280"/>
        </pc:sldMkLst>
        <pc:spChg chg="mod">
          <ac:chgData name="Emma Randall" userId="83a31d641cd2b365" providerId="LiveId" clId="{DCF17AA0-0F01-4AE3-A564-76D6C74980EF}" dt="2024-11-12T15:46:07.885" v="10383" actId="20577"/>
          <ac:spMkLst>
            <pc:docMk/>
            <pc:sldMk cId="4048856419" sldId="280"/>
            <ac:spMk id="6" creationId="{C3813F94-1999-F23B-BBBA-8E07BD458360}"/>
          </ac:spMkLst>
        </pc:spChg>
        <pc:spChg chg="mod">
          <ac:chgData name="Emma Randall" userId="83a31d641cd2b365" providerId="LiveId" clId="{DCF17AA0-0F01-4AE3-A564-76D6C74980EF}" dt="2024-11-12T15:46:13.699" v="10402"/>
          <ac:spMkLst>
            <pc:docMk/>
            <pc:sldMk cId="4048856419" sldId="280"/>
            <ac:spMk id="7" creationId="{0AF23949-E49E-CD8A-B575-9D44DAEB134F}"/>
          </ac:spMkLst>
        </pc:spChg>
        <pc:spChg chg="add mod">
          <ac:chgData name="Emma Randall" userId="83a31d641cd2b365" providerId="LiveId" clId="{DCF17AA0-0F01-4AE3-A564-76D6C74980EF}" dt="2024-11-12T13:28:51.603" v="8137" actId="1076"/>
          <ac:spMkLst>
            <pc:docMk/>
            <pc:sldMk cId="4048856419" sldId="280"/>
            <ac:spMk id="10" creationId="{666746CF-4DEF-B840-1BB4-D57E3FB9F7C4}"/>
          </ac:spMkLst>
        </pc:spChg>
        <pc:picChg chg="add mod">
          <ac:chgData name="Emma Randall" userId="83a31d641cd2b365" providerId="LiveId" clId="{DCF17AA0-0F01-4AE3-A564-76D6C74980EF}" dt="2024-11-12T13:28:09.153" v="8130" actId="1076"/>
          <ac:picMkLst>
            <pc:docMk/>
            <pc:sldMk cId="4048856419" sldId="280"/>
            <ac:picMk id="9" creationId="{B0E21830-9299-355B-F392-85CB91404310}"/>
          </ac:picMkLst>
        </pc:picChg>
      </pc:sldChg>
      <pc:sldChg chg="addSp delSp modSp new mod">
        <pc:chgData name="Emma Randall" userId="83a31d641cd2b365" providerId="LiveId" clId="{DCF17AA0-0F01-4AE3-A564-76D6C74980EF}" dt="2024-11-12T15:45:42.717" v="10368" actId="20577"/>
        <pc:sldMkLst>
          <pc:docMk/>
          <pc:sldMk cId="3126025100" sldId="281"/>
        </pc:sldMkLst>
        <pc:spChg chg="del">
          <ac:chgData name="Emma Randall" userId="83a31d641cd2b365" providerId="LiveId" clId="{DCF17AA0-0F01-4AE3-A564-76D6C74980EF}" dt="2024-11-12T14:55:44.511" v="9116" actId="478"/>
          <ac:spMkLst>
            <pc:docMk/>
            <pc:sldMk cId="3126025100" sldId="281"/>
            <ac:spMk id="2" creationId="{C42EF076-6BDA-F1C8-AD75-7029EE3970A2}"/>
          </ac:spMkLst>
        </pc:spChg>
        <pc:spChg chg="del">
          <ac:chgData name="Emma Randall" userId="83a31d641cd2b365" providerId="LiveId" clId="{DCF17AA0-0F01-4AE3-A564-76D6C74980EF}" dt="2024-11-12T14:50:05.486" v="8804" actId="478"/>
          <ac:spMkLst>
            <pc:docMk/>
            <pc:sldMk cId="3126025100" sldId="281"/>
            <ac:spMk id="3" creationId="{E4A841CB-41B2-772F-002D-861DBFAD0406}"/>
          </ac:spMkLst>
        </pc:spChg>
        <pc:spChg chg="del">
          <ac:chgData name="Emma Randall" userId="83a31d641cd2b365" providerId="LiveId" clId="{DCF17AA0-0F01-4AE3-A564-76D6C74980EF}" dt="2024-11-12T14:50:09.720" v="8805" actId="478"/>
          <ac:spMkLst>
            <pc:docMk/>
            <pc:sldMk cId="3126025100" sldId="281"/>
            <ac:spMk id="4" creationId="{1A8CA529-83FA-C76C-0035-6E807CC76D52}"/>
          </ac:spMkLst>
        </pc:spChg>
        <pc:spChg chg="del">
          <ac:chgData name="Emma Randall" userId="83a31d641cd2b365" providerId="LiveId" clId="{DCF17AA0-0F01-4AE3-A564-76D6C74980EF}" dt="2024-11-12T14:50:14.346" v="8806" actId="478"/>
          <ac:spMkLst>
            <pc:docMk/>
            <pc:sldMk cId="3126025100" sldId="281"/>
            <ac:spMk id="5" creationId="{4FB2089A-1FF6-C137-9499-0E21ADA585E3}"/>
          </ac:spMkLst>
        </pc:spChg>
        <pc:spChg chg="del">
          <ac:chgData name="Emma Randall" userId="83a31d641cd2b365" providerId="LiveId" clId="{DCF17AA0-0F01-4AE3-A564-76D6C74980EF}" dt="2024-11-12T14:50:24.160" v="8810" actId="478"/>
          <ac:spMkLst>
            <pc:docMk/>
            <pc:sldMk cId="3126025100" sldId="281"/>
            <ac:spMk id="6" creationId="{F213262F-E09D-C995-DF88-C19C93A41E94}"/>
          </ac:spMkLst>
        </pc:spChg>
        <pc:spChg chg="del">
          <ac:chgData name="Emma Randall" userId="83a31d641cd2b365" providerId="LiveId" clId="{DCF17AA0-0F01-4AE3-A564-76D6C74980EF}" dt="2024-11-12T14:50:26.156" v="8811" actId="478"/>
          <ac:spMkLst>
            <pc:docMk/>
            <pc:sldMk cId="3126025100" sldId="281"/>
            <ac:spMk id="7" creationId="{C99C73C9-C1FE-9C32-9BCF-7CC2D48E30EF}"/>
          </ac:spMkLst>
        </pc:spChg>
        <pc:spChg chg="del">
          <ac:chgData name="Emma Randall" userId="83a31d641cd2b365" providerId="LiveId" clId="{DCF17AA0-0F01-4AE3-A564-76D6C74980EF}" dt="2024-11-12T14:50:28.296" v="8812" actId="478"/>
          <ac:spMkLst>
            <pc:docMk/>
            <pc:sldMk cId="3126025100" sldId="281"/>
            <ac:spMk id="8" creationId="{596F5B7E-5298-CF47-72EB-50CAC58B7875}"/>
          </ac:spMkLst>
        </pc:spChg>
        <pc:spChg chg="del">
          <ac:chgData name="Emma Randall" userId="83a31d641cd2b365" providerId="LiveId" clId="{DCF17AA0-0F01-4AE3-A564-76D6C74980EF}" dt="2024-11-12T14:50:16.807" v="8807" actId="478"/>
          <ac:spMkLst>
            <pc:docMk/>
            <pc:sldMk cId="3126025100" sldId="281"/>
            <ac:spMk id="9" creationId="{CF9CE12B-CE8E-AA3B-C408-4ECDAB9EE59D}"/>
          </ac:spMkLst>
        </pc:spChg>
        <pc:spChg chg="del">
          <ac:chgData name="Emma Randall" userId="83a31d641cd2b365" providerId="LiveId" clId="{DCF17AA0-0F01-4AE3-A564-76D6C74980EF}" dt="2024-11-12T14:50:19.008" v="8808" actId="478"/>
          <ac:spMkLst>
            <pc:docMk/>
            <pc:sldMk cId="3126025100" sldId="281"/>
            <ac:spMk id="10" creationId="{4EF1970A-2A53-0999-3B16-FE0C676C4792}"/>
          </ac:spMkLst>
        </pc:spChg>
        <pc:spChg chg="del">
          <ac:chgData name="Emma Randall" userId="83a31d641cd2b365" providerId="LiveId" clId="{DCF17AA0-0F01-4AE3-A564-76D6C74980EF}" dt="2024-11-12T14:50:21.659" v="8809" actId="478"/>
          <ac:spMkLst>
            <pc:docMk/>
            <pc:sldMk cId="3126025100" sldId="281"/>
            <ac:spMk id="11" creationId="{E9C61D4B-BCC0-3E40-04A9-E82BCF5609C8}"/>
          </ac:spMkLst>
        </pc:spChg>
        <pc:spChg chg="del">
          <ac:chgData name="Emma Randall" userId="83a31d641cd2b365" providerId="LiveId" clId="{DCF17AA0-0F01-4AE3-A564-76D6C74980EF}" dt="2024-11-12T14:50:30.641" v="8813" actId="478"/>
          <ac:spMkLst>
            <pc:docMk/>
            <pc:sldMk cId="3126025100" sldId="281"/>
            <ac:spMk id="12" creationId="{30EBED5F-1029-649D-B172-277AF46027CA}"/>
          </ac:spMkLst>
        </pc:spChg>
        <pc:spChg chg="del">
          <ac:chgData name="Emma Randall" userId="83a31d641cd2b365" providerId="LiveId" clId="{DCF17AA0-0F01-4AE3-A564-76D6C74980EF}" dt="2024-11-12T14:50:37.249" v="8814" actId="478"/>
          <ac:spMkLst>
            <pc:docMk/>
            <pc:sldMk cId="3126025100" sldId="281"/>
            <ac:spMk id="13" creationId="{E80D9E2E-2C50-E10D-A319-CEBA4943272B}"/>
          </ac:spMkLst>
        </pc:spChg>
        <pc:spChg chg="del">
          <ac:chgData name="Emma Randall" userId="83a31d641cd2b365" providerId="LiveId" clId="{DCF17AA0-0F01-4AE3-A564-76D6C74980EF}" dt="2024-11-12T14:50:39.291" v="8815" actId="478"/>
          <ac:spMkLst>
            <pc:docMk/>
            <pc:sldMk cId="3126025100" sldId="281"/>
            <ac:spMk id="14" creationId="{BF571AD2-9BEB-CEA7-6489-169CB21E3580}"/>
          </ac:spMkLst>
        </pc:spChg>
        <pc:spChg chg="mod">
          <ac:chgData name="Emma Randall" userId="83a31d641cd2b365" providerId="LiveId" clId="{DCF17AA0-0F01-4AE3-A564-76D6C74980EF}" dt="2024-11-12T15:45:42.717" v="10368" actId="20577"/>
          <ac:spMkLst>
            <pc:docMk/>
            <pc:sldMk cId="3126025100" sldId="281"/>
            <ac:spMk id="15" creationId="{9DB41BEB-F66F-ED9E-B5E9-83382E2696F1}"/>
          </ac:spMkLst>
        </pc:spChg>
        <pc:spChg chg="mod">
          <ac:chgData name="Emma Randall" userId="83a31d641cd2b365" providerId="LiveId" clId="{DCF17AA0-0F01-4AE3-A564-76D6C74980EF}" dt="2024-11-12T15:45:37.213" v="10353"/>
          <ac:spMkLst>
            <pc:docMk/>
            <pc:sldMk cId="3126025100" sldId="281"/>
            <ac:spMk id="16" creationId="{A4D24A43-787D-2F6F-4A6A-1E04159B4FBF}"/>
          </ac:spMkLst>
        </pc:spChg>
        <pc:spChg chg="add mod">
          <ac:chgData name="Emma Randall" userId="83a31d641cd2b365" providerId="LiveId" clId="{DCF17AA0-0F01-4AE3-A564-76D6C74980EF}" dt="2024-11-12T15:04:41.959" v="9656" actId="1076"/>
          <ac:spMkLst>
            <pc:docMk/>
            <pc:sldMk cId="3126025100" sldId="281"/>
            <ac:spMk id="18" creationId="{C55B77BF-2334-73BD-D294-DD5A289CB81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12/11/2024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12/11/2024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noProof="0" dirty="0"/>
              <a:t>This is a presentation to show the skills required within my role as a therapy assistant practitioner on how to manage with increase work load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In this presentation, ill firstly introduce myself and the topic I have chosen. We will look into the skills required, the impact of increase caseload, what does this mean for the professionals and patients. We will then come to a summary or conclusion, then at the end of the presentation there will be time for questions and answers.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New stroke rehabilitation guidelines which came into effect on October 2024.  </a:t>
            </a:r>
          </a:p>
          <a:p>
            <a:r>
              <a:rPr lang="en-GB" noProof="0" dirty="0"/>
              <a:t>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Should be supported to remain active for up to 6 hours a day.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Focus on exercise, motor retraining and/or functional practice)  </a:t>
            </a:r>
          </a:p>
          <a:p>
            <a:r>
              <a:rPr lang="en-GB" noProof="0" dirty="0"/>
              <a:t> </a:t>
            </a:r>
          </a:p>
          <a:p>
            <a:r>
              <a:rPr lang="en-GB" noProof="0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2268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6902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I have come up with two options to help manage an increasing workload, provide group therapy sessions with patients or see more patients myself.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984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0079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84489E-17DC-DD22-42E5-899032F467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7EF896-7913-A36A-2A81-BC1AC975B9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7360CD-1FE5-1404-245D-3D42DD0951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BB5D58-26AF-8156-BCCD-30C011B341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9980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SSNAP – collects detailed data PREM 6,600 patients asked  </a:t>
            </a:r>
          </a:p>
          <a:p>
            <a:r>
              <a:rPr lang="en-GB" noProof="0" dirty="0" err="1"/>
              <a:t>WelshPas</a:t>
            </a:r>
            <a:r>
              <a:rPr lang="en-GB" noProof="0" dirty="0"/>
              <a:t> – general data collection, doesn’t give accurate detailed data </a:t>
            </a:r>
          </a:p>
          <a:p>
            <a:r>
              <a:rPr lang="en-GB" noProof="0" dirty="0"/>
              <a:t>Own Feedback forms – how do the patients feel therapy was provided and recommendations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Compare old SSNAP to new SSNAP data collection and how it will differ data collected. </a:t>
            </a:r>
            <a:b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noProof="0" dirty="0"/>
          </a:p>
          <a:p>
            <a:r>
              <a:rPr lang="en-GB" noProof="0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9048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7497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dirty="0"/>
              <a:t>With the new guidelines only recently introduced, we are unable to compare statistics. </a:t>
            </a:r>
          </a:p>
          <a:p>
            <a:pPr rtl="0"/>
            <a:r>
              <a:rPr lang="en-GB" dirty="0"/>
              <a:t>It is proven with the increase in caseload, stress is greater. </a:t>
            </a:r>
          </a:p>
          <a:p>
            <a:r>
              <a:rPr lang="en-GB" noProof="0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0130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adershipacademy.nhs.uk/healthcare-leadership-model/the-importance-of-personal-qualities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649357"/>
            <a:ext cx="7096933" cy="2860606"/>
          </a:xfrm>
        </p:spPr>
        <p:txBody>
          <a:bodyPr rtlCol="0"/>
          <a:lstStyle/>
          <a:p>
            <a:pPr rtl="0"/>
            <a:r>
              <a:rPr lang="en-GB" sz="4000" dirty="0"/>
              <a:t>A Demonstration Of Leadership Skills Within Your Role As A Therapy Assistant Practitioner In Response To Increase Workload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/>
          <a:lstStyle/>
          <a:p>
            <a:pPr rtl="0"/>
            <a:r>
              <a:rPr lang="en-GB" sz="2000" dirty="0"/>
              <a:t>Emma Randall 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 dirty="0"/>
              <a:t>Agenda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9303D-13C0-6A41-947A-F998CC47B3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19/11/24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9FEB4-4C5C-EB43-9696-7B42453DB7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sz="1200" dirty="0"/>
              <a:t>A demonstration of leadership skills within your role as a Therapy Assistant Practitioner in response to increase workload 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2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E84282-771B-867F-24C3-C73F709C51CD}"/>
              </a:ext>
            </a:extLst>
          </p:cNvPr>
          <p:cNvSpPr txBox="1"/>
          <p:nvPr/>
        </p:nvSpPr>
        <p:spPr>
          <a:xfrm>
            <a:off x="1167492" y="2116183"/>
            <a:ext cx="3234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Introduction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22C812-06C2-361B-C3EC-66D052B2E893}"/>
              </a:ext>
            </a:extLst>
          </p:cNvPr>
          <p:cNvSpPr txBox="1"/>
          <p:nvPr/>
        </p:nvSpPr>
        <p:spPr>
          <a:xfrm>
            <a:off x="1167491" y="2710469"/>
            <a:ext cx="4583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leadership skills are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6F5366-8237-7B64-41EA-A17D914FE85D}"/>
              </a:ext>
            </a:extLst>
          </p:cNvPr>
          <p:cNvSpPr txBox="1"/>
          <p:nvPr/>
        </p:nvSpPr>
        <p:spPr>
          <a:xfrm>
            <a:off x="1167492" y="3376515"/>
            <a:ext cx="411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impact of increase workload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887308E-4868-6D93-80FD-6D6B2D73FBEB}"/>
              </a:ext>
            </a:extLst>
          </p:cNvPr>
          <p:cNvSpPr txBox="1"/>
          <p:nvPr/>
        </p:nvSpPr>
        <p:spPr>
          <a:xfrm>
            <a:off x="1167491" y="4566287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Summary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5FCD44-71AC-8E1A-2359-67D30DB679C1}"/>
              </a:ext>
            </a:extLst>
          </p:cNvPr>
          <p:cNvSpPr txBox="1"/>
          <p:nvPr/>
        </p:nvSpPr>
        <p:spPr>
          <a:xfrm>
            <a:off x="1167491" y="5158906"/>
            <a:ext cx="2801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Q &amp; A’s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ED4F3-5CBF-3A39-8870-7573C9B9D8B9}"/>
              </a:ext>
            </a:extLst>
          </p:cNvPr>
          <p:cNvSpPr txBox="1"/>
          <p:nvPr/>
        </p:nvSpPr>
        <p:spPr>
          <a:xfrm>
            <a:off x="1167491" y="3971109"/>
            <a:ext cx="4410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are our options</a:t>
            </a:r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056174-CBC5-7B48-9681-7DDAC42333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19/11/24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3FA18-50D6-0344-B477-1D7C91CF4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sz="1200" dirty="0"/>
              <a:t>A demonstration of leadership skills within your role as a Therapy Assistant Practitioner in response to increase workload 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90455E-556B-8336-5A0E-2757CB1F5B7A}"/>
              </a:ext>
            </a:extLst>
          </p:cNvPr>
          <p:cNvSpPr txBox="1"/>
          <p:nvPr/>
        </p:nvSpPr>
        <p:spPr>
          <a:xfrm>
            <a:off x="780981" y="2703840"/>
            <a:ext cx="1022767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Increase In Demand of Therapy As A Therapy Assistant Practitioner On An Acute Stroke Ward 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2B9B15-478E-2125-1475-5DF3ED756953}"/>
              </a:ext>
            </a:extLst>
          </p:cNvPr>
          <p:cNvSpPr txBox="1"/>
          <p:nvPr/>
        </p:nvSpPr>
        <p:spPr>
          <a:xfrm>
            <a:off x="780981" y="5176425"/>
            <a:ext cx="97138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2800" dirty="0"/>
              <a:t>‘People should receive at least 3 hours a day of therapy’  </a:t>
            </a:r>
          </a:p>
          <a:p>
            <a:pPr algn="ctr"/>
            <a:r>
              <a:rPr lang="en-GB" sz="2000" dirty="0"/>
              <a:t>(The National Clinical Guidance for Stroke, 2023) </a:t>
            </a:r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275" y="427550"/>
            <a:ext cx="9779183" cy="1325563"/>
          </a:xfrm>
        </p:spPr>
        <p:txBody>
          <a:bodyPr rtlCol="0"/>
          <a:lstStyle/>
          <a:p>
            <a:pPr rtl="0"/>
            <a:r>
              <a:rPr lang="en-GB" dirty="0"/>
              <a:t>What Leadership Skills are Required?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B30D50-1377-244D-A1A4-32FB836C1F3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 rtlCol="0"/>
          <a:lstStyle/>
          <a:p>
            <a:pPr rtl="0"/>
            <a:r>
              <a:rPr lang="en-GB" dirty="0"/>
              <a:t>19/11/24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86E01-62BB-5145-A6C3-515717DD32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4</a:t>
            </a:fld>
            <a:endParaRPr lang="en-GB" dirty="0"/>
          </a:p>
        </p:txBody>
      </p:sp>
      <p:pic>
        <p:nvPicPr>
          <p:cNvPr id="11" name="Content Placeholder 10" descr="A group of yellow figures and a red figure on the other side">
            <a:extLst>
              <a:ext uri="{FF2B5EF4-FFF2-40B4-BE49-F238E27FC236}">
                <a16:creationId xmlns:a16="http://schemas.microsoft.com/office/drawing/2014/main" id="{42813B18-C878-C23A-4168-F2AC297D4A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153400" y="314739"/>
            <a:ext cx="2276579" cy="1438374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D67D49F-658C-7040-7888-1A37CE9972F0}"/>
              </a:ext>
            </a:extLst>
          </p:cNvPr>
          <p:cNvSpPr txBox="1"/>
          <p:nvPr/>
        </p:nvSpPr>
        <p:spPr>
          <a:xfrm>
            <a:off x="1086394" y="2163374"/>
            <a:ext cx="103634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Motivated to make a change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Resilient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Political Awareness – Understanding others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Accountable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Personal Reflection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Managing Conflict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43A532-2A9B-AEE4-47AF-CD3A9AD9E874}"/>
              </a:ext>
            </a:extLst>
          </p:cNvPr>
          <p:cNvSpPr txBox="1"/>
          <p:nvPr/>
        </p:nvSpPr>
        <p:spPr>
          <a:xfrm>
            <a:off x="2782389" y="4506686"/>
            <a:ext cx="69886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0" i="0" dirty="0">
                <a:solidFill>
                  <a:srgbClr val="222222"/>
                </a:solidFill>
                <a:effectLst/>
                <a:latin typeface="Inter"/>
              </a:rPr>
              <a:t>‘Leaders can be found at </a:t>
            </a:r>
            <a:r>
              <a:rPr lang="en-GB" sz="3200" dirty="0">
                <a:solidFill>
                  <a:srgbClr val="222222"/>
                </a:solidFill>
                <a:latin typeface="Inter"/>
              </a:rPr>
              <a:t>any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Inter"/>
              </a:rPr>
              <a:t> level’</a:t>
            </a:r>
          </a:p>
          <a:p>
            <a:pPr algn="ctr"/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Chartered Society of Physiotherapy (CSP)</a:t>
            </a:r>
            <a:endParaRPr lang="en-GB" sz="2000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ECB5924-42E6-16C7-082A-D32181EF8A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sz="1200" dirty="0"/>
              <a:t>A demonstration of leadership skills within your role as a Therapy Assistant Practitioner in response to increase workload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Implications to increasing workload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40FA497-A566-5E82-0B7D-7F46E168E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1961" y="2665866"/>
            <a:ext cx="4028637" cy="181915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Patients </a:t>
            </a:r>
            <a:br>
              <a:rPr lang="en-GB" dirty="0"/>
            </a:b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Colleagues and Myself </a:t>
            </a:r>
            <a:br>
              <a:rPr lang="en-GB" dirty="0"/>
            </a:b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Service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809DF5-56B4-304A-8777-BB8576005A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19/11/24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6C709-8794-DF4E-A15C-6E648F09DD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F6FCF033-4095-BC3E-C90D-778A5C979EB7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/>
          <a:lstStyle/>
          <a:p>
            <a:r>
              <a:rPr lang="en-US" dirty="0"/>
              <a:t>Who does this affect? 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AEBD08D-BB48-9000-C8A5-B5CD408721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sz="1200" dirty="0"/>
              <a:t>A demonstration of leadership skills within your role as a Therapy Assistant Practitioner in response to increase workload 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A7A92E-BCDD-8D85-56EF-670B190164EB}"/>
              </a:ext>
            </a:extLst>
          </p:cNvPr>
          <p:cNvSpPr txBox="1"/>
          <p:nvPr/>
        </p:nvSpPr>
        <p:spPr>
          <a:xfrm>
            <a:off x="6139081" y="2665866"/>
            <a:ext cx="4028637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0" i="0" dirty="0">
                <a:solidFill>
                  <a:srgbClr val="212B32"/>
                </a:solidFill>
                <a:effectLst/>
                <a:latin typeface="Roboto" panose="02000000000000000000" pitchFamily="2" charset="0"/>
              </a:rPr>
              <a:t>‘Underload can lead to issues with performance, boredom and loss of motivation’.</a:t>
            </a:r>
            <a:br>
              <a:rPr lang="en-GB" b="0" i="0" dirty="0">
                <a:solidFill>
                  <a:srgbClr val="212B32"/>
                </a:solidFill>
                <a:effectLst/>
                <a:latin typeface="Roboto" panose="02000000000000000000" pitchFamily="2" charset="0"/>
              </a:rPr>
            </a:br>
            <a:endParaRPr lang="en-GB" b="0" i="0" dirty="0">
              <a:solidFill>
                <a:srgbClr val="212B32"/>
              </a:solidFill>
              <a:effectLst/>
              <a:latin typeface="Roboto" panose="02000000000000000000" pitchFamily="2" charset="0"/>
            </a:endParaRPr>
          </a:p>
          <a:p>
            <a:pPr algn="ctr"/>
            <a:r>
              <a:rPr lang="en-GB" sz="1600" dirty="0">
                <a:solidFill>
                  <a:srgbClr val="212B32"/>
                </a:solidFill>
                <a:latin typeface="Roboto" panose="02000000000000000000" pitchFamily="2" charset="0"/>
              </a:rPr>
              <a:t>(Health and Safety Excitative) </a:t>
            </a:r>
            <a:r>
              <a:rPr lang="en-GB" sz="1600" b="0" i="0" dirty="0">
                <a:solidFill>
                  <a:srgbClr val="212B32"/>
                </a:solidFill>
                <a:effectLst/>
                <a:latin typeface="Roboto" panose="02000000000000000000" pitchFamily="2" charset="0"/>
              </a:rPr>
              <a:t>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8" grpId="0" build="p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D3196-E014-7FA6-6E88-730415411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04A824-AE3F-6930-15AD-7AED3DBBBA9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56EBA3-7932-7C6D-CECD-8081CA8D833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EE467A-C464-C876-DF9F-82EBF65F7FD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813F94-1999-F23B-BBBA-8E07BD458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19/11/24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AF23949-E49E-CD8A-B575-9D44DAEB1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A demonstration of leadership skills within your role as a Therapy Assistant Practitioner in response to increase workload </a:t>
            </a:r>
          </a:p>
          <a:p>
            <a:pPr rtl="0"/>
            <a:endParaRPr lang="en-GB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77A4DA9-8182-A735-4230-927CC9631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6</a:t>
            </a:fld>
            <a:endParaRPr lang="en-GB" noProof="0"/>
          </a:p>
        </p:txBody>
      </p:sp>
      <p:pic>
        <p:nvPicPr>
          <p:cNvPr id="9" name="Content Placeholder 11">
            <a:extLst>
              <a:ext uri="{FF2B5EF4-FFF2-40B4-BE49-F238E27FC236}">
                <a16:creationId xmlns:a16="http://schemas.microsoft.com/office/drawing/2014/main" id="{B0E21830-9299-355B-F392-85CB91404310}"/>
              </a:ext>
            </a:extLst>
          </p:cNvPr>
          <p:cNvPicPr>
            <a:picLocks noGrp="1" noChangeAspect="1"/>
          </p:cNvPicPr>
          <p:nvPr>
            <p:ph idx="10"/>
          </p:nvPr>
        </p:nvPicPr>
        <p:blipFill>
          <a:blip r:embed="rId2"/>
          <a:stretch>
            <a:fillRect/>
          </a:stretch>
        </p:blipFill>
        <p:spPr>
          <a:xfrm>
            <a:off x="1582896" y="670517"/>
            <a:ext cx="8431451" cy="483810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66746CF-4DEF-B840-1BB4-D57E3FB9F7C4}"/>
              </a:ext>
            </a:extLst>
          </p:cNvPr>
          <p:cNvSpPr txBox="1"/>
          <p:nvPr/>
        </p:nvSpPr>
        <p:spPr>
          <a:xfrm>
            <a:off x="2789828" y="5730630"/>
            <a:ext cx="6612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Health Education and Improvement Wales, 2022 (HEIW). </a:t>
            </a:r>
          </a:p>
        </p:txBody>
      </p:sp>
    </p:spTree>
    <p:extLst>
      <p:ext uri="{BB962C8B-B14F-4D97-AF65-F5344CB8AC3E}">
        <p14:creationId xmlns:p14="http://schemas.microsoft.com/office/powerpoint/2010/main" val="4048856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 dirty="0"/>
              <a:t>What are our options?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B90AB4-D228-4548-B072-726498212362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/>
          <a:lstStyle/>
          <a:p>
            <a:pPr rtl="0"/>
            <a:r>
              <a:rPr lang="en-GB" dirty="0"/>
              <a:t> 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94A0F2A8-1E67-6E8E-7F32-FA65CE2CFD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64904" y="2121895"/>
            <a:ext cx="5377285" cy="3573512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B64BEF-8367-144A-9F53-7A1282A325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19/11/24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448B0-743E-0045-8131-69B4EEC583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7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97B9A24-3BC6-4ADF-D4B6-30869647F7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sz="1200" dirty="0"/>
              <a:t>A demonstration of leadership skills within your role as a Therapy Assistant Practitioner in response to increase workload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549201"/>
            <a:ext cx="10678142" cy="874560"/>
          </a:xfrm>
        </p:spPr>
        <p:txBody>
          <a:bodyPr rtlCol="0"/>
          <a:lstStyle/>
          <a:p>
            <a:pPr rtl="0"/>
            <a:r>
              <a:rPr lang="en-GB" dirty="0"/>
              <a:t>Group Therapy Sessions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3B501F-5E7A-5D46-8856-A27912A21D96}"/>
              </a:ext>
            </a:extLst>
          </p:cNvPr>
          <p:cNvSpPr>
            <a:spLocks noGrp="1"/>
          </p:cNvSpPr>
          <p:nvPr>
            <p:ph type="dt" sz="half" idx="25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19/11/24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2A2850-23AF-A249-8907-5DAF2E2D2269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9067800" y="6356350"/>
            <a:ext cx="2743200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C55F3605-38DD-2619-F228-B95AB91BD7E6}"/>
              </a:ext>
            </a:extLst>
          </p:cNvPr>
          <p:cNvSpPr txBox="1"/>
          <p:nvPr/>
        </p:nvSpPr>
        <p:spPr>
          <a:xfrm>
            <a:off x="542141" y="2568634"/>
            <a:ext cx="55473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See more patients at the same time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Time away from the ward for patients –improve mood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distractions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Increase mood, support communication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Group sessions with Multi Disciplinary Teams </a:t>
            </a:r>
            <a:br>
              <a:rPr lang="en-GB" dirty="0"/>
            </a:br>
            <a:endParaRPr lang="en-GB" dirty="0"/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A4154DF4-8740-3088-4A23-9042DE004F6E}"/>
              </a:ext>
            </a:extLst>
          </p:cNvPr>
          <p:cNvSpPr txBox="1"/>
          <p:nvPr/>
        </p:nvSpPr>
        <p:spPr>
          <a:xfrm>
            <a:off x="5982789" y="2568634"/>
            <a:ext cx="582821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Different cognition levels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1:1, person centred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Encourages comparison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Not enough space for group sessions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Not all patients could be available at the same time </a:t>
            </a:r>
            <a:br>
              <a:rPr lang="en-GB" dirty="0"/>
            </a:br>
            <a:endParaRPr lang="en-GB" dirty="0"/>
          </a:p>
        </p:txBody>
      </p:sp>
      <p:pic>
        <p:nvPicPr>
          <p:cNvPr id="91" name="Picture 90">
            <a:extLst>
              <a:ext uri="{FF2B5EF4-FFF2-40B4-BE49-F238E27FC236}">
                <a16:creationId xmlns:a16="http://schemas.microsoft.com/office/drawing/2014/main" id="{AFE6F1F7-D676-B9C4-DB1A-9A07C1CAF1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2213" y="1582664"/>
            <a:ext cx="985970" cy="985970"/>
          </a:xfrm>
          <a:prstGeom prst="rect">
            <a:avLst/>
          </a:prstGeom>
        </p:spPr>
      </p:pic>
      <p:pic>
        <p:nvPicPr>
          <p:cNvPr id="92" name="Picture 91">
            <a:extLst>
              <a:ext uri="{FF2B5EF4-FFF2-40B4-BE49-F238E27FC236}">
                <a16:creationId xmlns:a16="http://schemas.microsoft.com/office/drawing/2014/main" id="{6FCA5AA6-65B0-6398-F203-A1F0BCDD98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5442" y="1582664"/>
            <a:ext cx="877957" cy="874560"/>
          </a:xfrm>
          <a:prstGeom prst="rect">
            <a:avLst/>
          </a:prstGeom>
        </p:spPr>
      </p:pic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36CAB5E-EB36-5BAB-21A9-8A7935470149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>
          <a:xfrm>
            <a:off x="3432313" y="6538952"/>
            <a:ext cx="4721087" cy="182523"/>
          </a:xfrm>
        </p:spPr>
        <p:txBody>
          <a:bodyPr rtlCol="0"/>
          <a:lstStyle/>
          <a:p>
            <a:pPr rtl="0"/>
            <a:r>
              <a:rPr lang="en-GB" sz="1200" dirty="0"/>
              <a:t>A demonstration of leadership skills within your role as a Therapy Assistant Practitioner in response to increase workload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26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/>
      <p:bldP spid="9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89DC84-ABC7-0F57-8F72-BF575F3CFD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AA923-AC4D-2A91-7430-0926C5088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502646"/>
            <a:ext cx="10678142" cy="894320"/>
          </a:xfrm>
        </p:spPr>
        <p:txBody>
          <a:bodyPr rtlCol="0"/>
          <a:lstStyle/>
          <a:p>
            <a:pPr rtl="0"/>
            <a:r>
              <a:rPr lang="en-GB" dirty="0"/>
              <a:t>See More Patients Myself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4F909E-0E21-E7E9-542B-78FD84525EB7}"/>
              </a:ext>
            </a:extLst>
          </p:cNvPr>
          <p:cNvSpPr>
            <a:spLocks noGrp="1"/>
          </p:cNvSpPr>
          <p:nvPr>
            <p:ph type="dt" sz="half" idx="25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19/11/24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2B8D6B-7BAA-A03C-329E-29E32FB7BFE1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9067800" y="6356350"/>
            <a:ext cx="2743200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569A097-C943-9A3B-37DB-05B342E96308}"/>
              </a:ext>
            </a:extLst>
          </p:cNvPr>
          <p:cNvSpPr txBox="1"/>
          <p:nvPr/>
        </p:nvSpPr>
        <p:spPr>
          <a:xfrm>
            <a:off x="542141" y="2568634"/>
            <a:ext cx="55473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Have 1:1 session, person centred approach 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Able to provide and educate personalised exercise programmes 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Easier to communicate  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Realistic view on progression or regression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organising of larger groups </a:t>
            </a:r>
          </a:p>
          <a:p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324697E1-6CC8-E791-1139-45A3B10FA416}"/>
              </a:ext>
            </a:extLst>
          </p:cNvPr>
          <p:cNvSpPr txBox="1"/>
          <p:nvPr/>
        </p:nvSpPr>
        <p:spPr>
          <a:xfrm>
            <a:off x="5982789" y="2568634"/>
            <a:ext cx="582821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Fatigue, burn out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time for admin duties, data collection and poor documentation  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Time is restricted with patients, appear rushed  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Not enough time in the day in between patient availability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Reduced time for personal CPD</a:t>
            </a:r>
          </a:p>
        </p:txBody>
      </p:sp>
      <p:pic>
        <p:nvPicPr>
          <p:cNvPr id="91" name="Picture 90">
            <a:extLst>
              <a:ext uri="{FF2B5EF4-FFF2-40B4-BE49-F238E27FC236}">
                <a16:creationId xmlns:a16="http://schemas.microsoft.com/office/drawing/2014/main" id="{2E857A1B-7BDD-E5A3-33FF-3B98592074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2213" y="1582664"/>
            <a:ext cx="985970" cy="985970"/>
          </a:xfrm>
          <a:prstGeom prst="rect">
            <a:avLst/>
          </a:prstGeom>
        </p:spPr>
      </p:pic>
      <p:pic>
        <p:nvPicPr>
          <p:cNvPr id="92" name="Picture 91">
            <a:extLst>
              <a:ext uri="{FF2B5EF4-FFF2-40B4-BE49-F238E27FC236}">
                <a16:creationId xmlns:a16="http://schemas.microsoft.com/office/drawing/2014/main" id="{6343149B-CCF8-9662-360D-1FA3A9514C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5442" y="1582664"/>
            <a:ext cx="877957" cy="874560"/>
          </a:xfrm>
          <a:prstGeom prst="rect">
            <a:avLst/>
          </a:prstGeom>
        </p:spPr>
      </p:pic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04FEE84-7294-41F8-8F29-594B5D791935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sz="1200" dirty="0"/>
              <a:t>A demonstration of leadership skills within your role as a Therapy Assistant Practitioner in response to increase workload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0291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/>
      <p:bldP spid="9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6389-2374-4677-B8BB-59410CCC3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Data Collected &amp; Why  </a:t>
            </a:r>
          </a:p>
        </p:txBody>
      </p:sp>
      <p:grpSp>
        <p:nvGrpSpPr>
          <p:cNvPr id="13" name="Group 12" descr="Timeline Placeholder ">
            <a:extLst>
              <a:ext uri="{FF2B5EF4-FFF2-40B4-BE49-F238E27FC236}">
                <a16:creationId xmlns:a16="http://schemas.microsoft.com/office/drawing/2014/main" id="{A4B8CAF6-7135-887C-5D7A-123160441B4B}"/>
              </a:ext>
            </a:extLst>
          </p:cNvPr>
          <p:cNvGrpSpPr/>
          <p:nvPr/>
        </p:nvGrpSpPr>
        <p:grpSpPr>
          <a:xfrm>
            <a:off x="311714" y="1911355"/>
            <a:ext cx="7886365" cy="3725825"/>
            <a:chOff x="1251312" y="2082555"/>
            <a:chExt cx="9314279" cy="394087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BED4959-C20E-464F-F913-90322ED91FAD}"/>
                </a:ext>
              </a:extLst>
            </p:cNvPr>
            <p:cNvSpPr/>
            <p:nvPr/>
          </p:nvSpPr>
          <p:spPr>
            <a:xfrm>
              <a:off x="1251312" y="2082555"/>
              <a:ext cx="1892456" cy="3940870"/>
            </a:xfrm>
            <a:custGeom>
              <a:avLst/>
              <a:gdLst>
                <a:gd name="connsiteX0" fmla="*/ 0 w 1892456"/>
                <a:gd name="connsiteY0" fmla="*/ 0 h 3940870"/>
                <a:gd name="connsiteX1" fmla="*/ 1892456 w 1892456"/>
                <a:gd name="connsiteY1" fmla="*/ 0 h 3940870"/>
                <a:gd name="connsiteX2" fmla="*/ 1892456 w 1892456"/>
                <a:gd name="connsiteY2" fmla="*/ 3940870 h 3940870"/>
                <a:gd name="connsiteX3" fmla="*/ 0 w 1892456"/>
                <a:gd name="connsiteY3" fmla="*/ 3940870 h 3940870"/>
                <a:gd name="connsiteX4" fmla="*/ 0 w 1892456"/>
                <a:gd name="connsiteY4" fmla="*/ 0 h 3940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2456" h="3940870">
                  <a:moveTo>
                    <a:pt x="0" y="0"/>
                  </a:moveTo>
                  <a:lnTo>
                    <a:pt x="1892456" y="0"/>
                  </a:lnTo>
                  <a:lnTo>
                    <a:pt x="1892456" y="3940870"/>
                  </a:lnTo>
                  <a:lnTo>
                    <a:pt x="0" y="39408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9568" tIns="1675916" rIns="99568" bIns="887742" numCol="1" spcCol="1270" rtlCol="0" anchor="t" anchorCtr="1">
              <a:noAutofit/>
            </a:bodyPr>
            <a:lstStyle/>
            <a:p>
              <a:pPr marL="0" lvl="0" indent="0" algn="ctr" defTabSz="889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noProof="0" dirty="0">
                  <a:latin typeface="Tenorite" pitchFamily="2" charset="0"/>
                </a:rPr>
                <a:t>SSNAP </a:t>
              </a:r>
            </a:p>
            <a:p>
              <a:pPr marL="0" lvl="1" indent="-114300" algn="ctr" defTabSz="622300" rtl="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1400" kern="1200" noProof="0" dirty="0">
                  <a:latin typeface="Tenorite" pitchFamily="2" charset="0"/>
                </a:rPr>
                <a:t>(Sentinel Stroke National Audit Programme) </a:t>
              </a: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0088E90-B34D-DE93-00FD-1CA9753F5B57}"/>
                </a:ext>
              </a:extLst>
            </p:cNvPr>
            <p:cNvSpPr/>
            <p:nvPr/>
          </p:nvSpPr>
          <p:spPr>
            <a:xfrm>
              <a:off x="1783466" y="2561088"/>
              <a:ext cx="828146" cy="8281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1EA7B5B-5A0F-2FA6-6663-A6ED332EC512}"/>
                </a:ext>
              </a:extLst>
            </p:cNvPr>
            <p:cNvSpPr/>
            <p:nvPr/>
          </p:nvSpPr>
          <p:spPr>
            <a:xfrm>
              <a:off x="3198100" y="2082555"/>
              <a:ext cx="1892456" cy="3940870"/>
            </a:xfrm>
            <a:custGeom>
              <a:avLst/>
              <a:gdLst>
                <a:gd name="connsiteX0" fmla="*/ 0 w 1892456"/>
                <a:gd name="connsiteY0" fmla="*/ 0 h 3940870"/>
                <a:gd name="connsiteX1" fmla="*/ 1892456 w 1892456"/>
                <a:gd name="connsiteY1" fmla="*/ 0 h 3940870"/>
                <a:gd name="connsiteX2" fmla="*/ 1892456 w 1892456"/>
                <a:gd name="connsiteY2" fmla="*/ 3940870 h 3940870"/>
                <a:gd name="connsiteX3" fmla="*/ 0 w 1892456"/>
                <a:gd name="connsiteY3" fmla="*/ 3940870 h 3940870"/>
                <a:gd name="connsiteX4" fmla="*/ 0 w 1892456"/>
                <a:gd name="connsiteY4" fmla="*/ 0 h 3940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2456" h="3940870">
                  <a:moveTo>
                    <a:pt x="0" y="0"/>
                  </a:moveTo>
                  <a:lnTo>
                    <a:pt x="1892456" y="0"/>
                  </a:lnTo>
                  <a:lnTo>
                    <a:pt x="1892456" y="3940870"/>
                  </a:lnTo>
                  <a:lnTo>
                    <a:pt x="0" y="39408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9568" tIns="1675916" rIns="99568" bIns="887742" numCol="1" spcCol="1270" rtlCol="0" anchor="t" anchorCtr="1">
              <a:noAutofit/>
            </a:bodyPr>
            <a:lstStyle/>
            <a:p>
              <a:pPr marL="0" lvl="0" indent="0" algn="ctr" defTabSz="889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noProof="0" dirty="0" err="1">
                  <a:latin typeface="Tenorite" pitchFamily="2" charset="0"/>
                </a:rPr>
                <a:t>WelshPas</a:t>
              </a:r>
              <a:endParaRPr lang="en-GB" sz="2000" kern="1200" noProof="0" dirty="0">
                <a:latin typeface="Tenorite" pitchFamily="2" charset="0"/>
              </a:endParaRPr>
            </a:p>
            <a:p>
              <a:pPr marL="0" lvl="1" indent="-114300" algn="ctr" defTabSz="622300" rtl="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1400" kern="1200" noProof="0" dirty="0">
                  <a:latin typeface="Tenorite" pitchFamily="2" charset="0"/>
                </a:rPr>
                <a:t>(Welsh Patient Administrative System) </a:t>
              </a: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598F842-30CA-A360-06E1-C121C459046A}"/>
                </a:ext>
              </a:extLst>
            </p:cNvPr>
            <p:cNvSpPr/>
            <p:nvPr/>
          </p:nvSpPr>
          <p:spPr>
            <a:xfrm>
              <a:off x="3732696" y="2561088"/>
              <a:ext cx="828146" cy="8281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4F6355A-824F-BC63-471B-F9EEAC86F76C}"/>
                </a:ext>
              </a:extLst>
            </p:cNvPr>
            <p:cNvSpPr/>
            <p:nvPr/>
          </p:nvSpPr>
          <p:spPr>
            <a:xfrm>
              <a:off x="5153215" y="2082555"/>
              <a:ext cx="1892456" cy="3940870"/>
            </a:xfrm>
            <a:custGeom>
              <a:avLst/>
              <a:gdLst>
                <a:gd name="connsiteX0" fmla="*/ 0 w 1892456"/>
                <a:gd name="connsiteY0" fmla="*/ 0 h 3940870"/>
                <a:gd name="connsiteX1" fmla="*/ 1892456 w 1892456"/>
                <a:gd name="connsiteY1" fmla="*/ 0 h 3940870"/>
                <a:gd name="connsiteX2" fmla="*/ 1892456 w 1892456"/>
                <a:gd name="connsiteY2" fmla="*/ 3940870 h 3940870"/>
                <a:gd name="connsiteX3" fmla="*/ 0 w 1892456"/>
                <a:gd name="connsiteY3" fmla="*/ 3940870 h 3940870"/>
                <a:gd name="connsiteX4" fmla="*/ 0 w 1892456"/>
                <a:gd name="connsiteY4" fmla="*/ 0 h 3940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2456" h="3940870">
                  <a:moveTo>
                    <a:pt x="0" y="0"/>
                  </a:moveTo>
                  <a:lnTo>
                    <a:pt x="1892456" y="0"/>
                  </a:lnTo>
                  <a:lnTo>
                    <a:pt x="1892456" y="3940870"/>
                  </a:lnTo>
                  <a:lnTo>
                    <a:pt x="0" y="39408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9568" tIns="1675916" rIns="99568" bIns="887742" numCol="1" spcCol="1270" rtlCol="0" anchor="t" anchorCtr="1">
              <a:noAutofit/>
            </a:bodyPr>
            <a:lstStyle/>
            <a:p>
              <a:pPr marL="0" lvl="0" indent="0" algn="ctr" defTabSz="889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noProof="0" dirty="0">
                  <a:latin typeface="Tenorite" pitchFamily="2" charset="0"/>
                </a:rPr>
                <a:t>Feedback Forms</a:t>
              </a:r>
            </a:p>
            <a:p>
              <a:pPr marL="0" lvl="1" indent="-114300" algn="ctr" defTabSz="622300" rtl="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1400" kern="1200" noProof="0" dirty="0">
                  <a:latin typeface="Tenorite" pitchFamily="2" charset="0"/>
                </a:rPr>
                <a:t>(</a:t>
              </a:r>
              <a:r>
                <a:rPr lang="en-GB" sz="1400" kern="1200" noProof="0" dirty="0" err="1">
                  <a:latin typeface="Tenorite" pitchFamily="2" charset="0"/>
                </a:rPr>
                <a:t>Bronglais</a:t>
              </a:r>
              <a:r>
                <a:rPr lang="en-GB" sz="1400" kern="1200" noProof="0" dirty="0">
                  <a:latin typeface="Tenorite" pitchFamily="2" charset="0"/>
                </a:rPr>
                <a:t> Hospital, Stroke ward based) </a:t>
              </a: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6789585-E960-4F52-79B9-31260CE9E760}"/>
                </a:ext>
              </a:extLst>
            </p:cNvPr>
            <p:cNvSpPr/>
            <p:nvPr/>
          </p:nvSpPr>
          <p:spPr>
            <a:xfrm>
              <a:off x="5681926" y="2561088"/>
              <a:ext cx="828146" cy="8281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4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Arrow: Left-Right 23">
              <a:extLst>
                <a:ext uri="{FF2B5EF4-FFF2-40B4-BE49-F238E27FC236}">
                  <a16:creationId xmlns:a16="http://schemas.microsoft.com/office/drawing/2014/main" id="{4A5BCADE-8492-444B-41BE-78240BE74A9E}"/>
                </a:ext>
              </a:extLst>
            </p:cNvPr>
            <p:cNvSpPr/>
            <p:nvPr/>
          </p:nvSpPr>
          <p:spPr>
            <a:xfrm>
              <a:off x="1651366" y="5122930"/>
              <a:ext cx="8914225" cy="591130"/>
            </a:xfrm>
            <a:prstGeom prst="leftRightArrow">
              <a:avLst/>
            </a:prstGeom>
            <a:solidFill>
              <a:schemeClr val="accent2">
                <a:tint val="40000"/>
                <a:hueOff val="0"/>
                <a:satOff val="0"/>
                <a:lumOff val="0"/>
                <a:alpha val="0"/>
              </a:schemeClr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C0179B5-0800-154F-80F6-614473C055BD}"/>
              </a:ext>
            </a:extLst>
          </p:cNvPr>
          <p:cNvSpPr txBox="1"/>
          <p:nvPr/>
        </p:nvSpPr>
        <p:spPr>
          <a:xfrm>
            <a:off x="954258" y="2391182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68C313-80C0-8840-8702-F1084174C592}"/>
              </a:ext>
            </a:extLst>
          </p:cNvPr>
          <p:cNvSpPr txBox="1"/>
          <p:nvPr/>
        </p:nvSpPr>
        <p:spPr>
          <a:xfrm>
            <a:off x="2586121" y="2362070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863C6B-1856-BC43-A090-B182EAB34EB8}"/>
              </a:ext>
            </a:extLst>
          </p:cNvPr>
          <p:cNvSpPr txBox="1"/>
          <p:nvPr/>
        </p:nvSpPr>
        <p:spPr>
          <a:xfrm>
            <a:off x="4249160" y="2391182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3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E88D32-0135-7B4F-AD5F-EA1673D467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rtlCol="0"/>
          <a:lstStyle/>
          <a:p>
            <a:pPr rtl="0"/>
            <a:r>
              <a:rPr lang="en-GB" dirty="0"/>
              <a:t>19/11/24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308D1AB-33EC-174A-AFF4-6B9718A863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AD6C61-35A2-419B-B73A-D09B2B89CE49}"/>
              </a:ext>
            </a:extLst>
          </p:cNvPr>
          <p:cNvSpPr txBox="1"/>
          <p:nvPr/>
        </p:nvSpPr>
        <p:spPr>
          <a:xfrm>
            <a:off x="6851751" y="4188146"/>
            <a:ext cx="4624251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Stroke Patient Reported Experience Measures (PREMS) Survey 2022/23 from SSNAP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BEA8C81C-38BC-C801-EC24-63F5A0EF09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858" t="1379" r="11146" b="55486"/>
          <a:stretch/>
        </p:blipFill>
        <p:spPr bwMode="auto">
          <a:xfrm>
            <a:off x="5298174" y="2120441"/>
            <a:ext cx="6646551" cy="206760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AD583ED8-E49D-5EB4-91DD-4CB0F21910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sz="1200" dirty="0"/>
              <a:t>A demonstration of leadership skills within your role as a Therapy Assistant Practitioner in response to increase workload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79A872-C8AC-ABE4-62C3-D0C9F2ACEAB6}"/>
              </a:ext>
            </a:extLst>
          </p:cNvPr>
          <p:cNvSpPr txBox="1"/>
          <p:nvPr/>
        </p:nvSpPr>
        <p:spPr>
          <a:xfrm>
            <a:off x="4896807" y="4966572"/>
            <a:ext cx="7681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0" i="0" dirty="0">
                <a:solidFill>
                  <a:srgbClr val="212529"/>
                </a:solidFill>
                <a:effectLst/>
                <a:latin typeface="Oxygen" panose="020F0502020204030204" pitchFamily="2" charset="0"/>
              </a:rPr>
              <a:t>‘</a:t>
            </a:r>
            <a:r>
              <a:rPr lang="en-GB" sz="2000" b="0" i="0" dirty="0">
                <a:solidFill>
                  <a:srgbClr val="212529"/>
                </a:solidFill>
                <a:effectLst/>
                <a:latin typeface="Oxygen" panose="020F0502020204030204" pitchFamily="2" charset="0"/>
              </a:rPr>
              <a:t>strength training after stroke can improve the quality of life’</a:t>
            </a:r>
          </a:p>
          <a:p>
            <a:pPr algn="ctr"/>
            <a:r>
              <a:rPr lang="en-GB" sz="1600" b="0" i="0" dirty="0">
                <a:solidFill>
                  <a:srgbClr val="212529"/>
                </a:solidFill>
                <a:effectLst/>
                <a:latin typeface="Oxygen" panose="020F0502020204030204" pitchFamily="2" charset="0"/>
              </a:rPr>
              <a:t>(Stroke A</a:t>
            </a:r>
            <a:r>
              <a:rPr lang="en-GB" sz="1600" dirty="0">
                <a:solidFill>
                  <a:srgbClr val="212529"/>
                </a:solidFill>
                <a:latin typeface="Oxygen" panose="020F0502020204030204" pitchFamily="2" charset="0"/>
              </a:rPr>
              <a:t>ssociation, 2022) </a:t>
            </a:r>
            <a:r>
              <a:rPr lang="en-GB" sz="1600" b="0" i="0" dirty="0">
                <a:solidFill>
                  <a:srgbClr val="212529"/>
                </a:solidFill>
                <a:effectLst/>
                <a:latin typeface="Oxygen" panose="020F0502020204030204" pitchFamily="2" charset="0"/>
              </a:rPr>
              <a:t>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00209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191A4-7839-4F63-B17C-7C366C594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 dirty="0"/>
              <a:t>How will this develop me?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72FA7B1-CD7F-3646-B44C-91A107A0CBEE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824474" y="2885547"/>
            <a:ext cx="3173278" cy="522514"/>
          </a:xfrm>
        </p:spPr>
        <p:txBody>
          <a:bodyPr rtlCol="0"/>
          <a:lstStyle/>
          <a:p>
            <a:pPr rtl="0"/>
            <a:r>
              <a:rPr lang="en-GB" sz="2800" b="0" dirty="0"/>
              <a:t>Improve planning &amp; prioritising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85697B7-EBBB-0E4B-AA02-0D3F94821C6E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3997752" y="2247416"/>
            <a:ext cx="3959618" cy="522514"/>
          </a:xfrm>
        </p:spPr>
        <p:txBody>
          <a:bodyPr rtlCol="0"/>
          <a:lstStyle/>
          <a:p>
            <a:pPr rtl="0"/>
            <a:r>
              <a:rPr lang="en-GB" sz="2800" b="0" dirty="0"/>
              <a:t> Continuous reflections 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B1FFBC5-1733-5E4A-BF11-2C157D9917CC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194248" y="2787575"/>
            <a:ext cx="3173278" cy="522514"/>
          </a:xfrm>
        </p:spPr>
        <p:txBody>
          <a:bodyPr rtlCol="0"/>
          <a:lstStyle/>
          <a:p>
            <a:pPr rtl="0"/>
            <a:r>
              <a:rPr lang="en-GB" sz="2800" b="0" dirty="0"/>
              <a:t>Adapt to different ways of working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202033-17DD-3E4F-BB90-ADC6A1F0C6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</p:spPr>
        <p:txBody>
          <a:bodyPr rtlCol="0"/>
          <a:lstStyle/>
          <a:p>
            <a:pPr rtl="0"/>
            <a:r>
              <a:rPr lang="en-GB" dirty="0"/>
              <a:t>19/11/24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609FC03-B5BE-D846-993A-8E351C9509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11</a:t>
            </a:fld>
            <a:endParaRPr lang="en-GB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9D466E9B-CB6C-0627-F5A6-4AFDE141D2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sz="1200" dirty="0"/>
              <a:t>A demonstration of leadership skills within your role as a Therapy Assistant Practitioner in response to increase workload 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AC0A8CF-DCCD-8D5A-4D78-964C0D530C10}"/>
              </a:ext>
            </a:extLst>
          </p:cNvPr>
          <p:cNvSpPr txBox="1"/>
          <p:nvPr/>
        </p:nvSpPr>
        <p:spPr>
          <a:xfrm>
            <a:off x="4310348" y="3833298"/>
            <a:ext cx="349347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‘</a:t>
            </a:r>
            <a:r>
              <a:rPr lang="en-GB" dirty="0"/>
              <a:t>Workload is related to competence and organisational change’ . </a:t>
            </a:r>
            <a:br>
              <a:rPr lang="en-GB" dirty="0"/>
            </a:br>
            <a:r>
              <a:rPr lang="en-GB" dirty="0"/>
              <a:t>(Health and Safety Excitative)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8C5A7C9-755F-3AA9-0A3D-82E052D3AE43}"/>
              </a:ext>
            </a:extLst>
          </p:cNvPr>
          <p:cNvSpPr txBox="1"/>
          <p:nvPr/>
        </p:nvSpPr>
        <p:spPr>
          <a:xfrm>
            <a:off x="966651" y="4572000"/>
            <a:ext cx="30311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Encourage critical thinking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3CB40B3-B82A-E6D8-19A0-42C2829731BA}"/>
              </a:ext>
            </a:extLst>
          </p:cNvPr>
          <p:cNvSpPr txBox="1"/>
          <p:nvPr/>
        </p:nvSpPr>
        <p:spPr>
          <a:xfrm>
            <a:off x="8556171" y="4376057"/>
            <a:ext cx="3493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Using own initiative </a:t>
            </a:r>
          </a:p>
        </p:txBody>
      </p:sp>
    </p:spTree>
    <p:extLst>
      <p:ext uri="{BB962C8B-B14F-4D97-AF65-F5344CB8AC3E}">
        <p14:creationId xmlns:p14="http://schemas.microsoft.com/office/powerpoint/2010/main" val="2721508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 build="p"/>
      <p:bldP spid="13" grpId="0" build="p"/>
      <p:bldP spid="12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9DB41BEB-F66F-ED9E-B5E9-83382E269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19/11/24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A4D24A43-787D-2F6F-4A6A-1E04159B4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/>
              <a:t>A demonstration of leadership skills within your role as a Therapy Assistant Practitioner in response to increase workload </a:t>
            </a:r>
            <a:endParaRPr lang="en-GB" dirty="0"/>
          </a:p>
          <a:p>
            <a:pPr rtl="0"/>
            <a:endParaRPr lang="en-GB" noProof="0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503BC87C-9C42-0C31-A5E9-FD07FB1EB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12</a:t>
            </a:fld>
            <a:endParaRPr lang="en-GB" noProof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55B77BF-2334-73BD-D294-DD5A289CB817}"/>
              </a:ext>
            </a:extLst>
          </p:cNvPr>
          <p:cNvSpPr txBox="1"/>
          <p:nvPr/>
        </p:nvSpPr>
        <p:spPr>
          <a:xfrm>
            <a:off x="902095" y="1905506"/>
            <a:ext cx="83210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Young, E, et al (2021) “De-medicalised venues are associated with positive challenges” and re-establishes feelings of control.  </a:t>
            </a:r>
          </a:p>
          <a:p>
            <a:endParaRPr lang="en-GB" sz="2400" dirty="0"/>
          </a:p>
          <a:p>
            <a:r>
              <a:rPr lang="en-GB" sz="2400" dirty="0"/>
              <a:t>Group or individual sessions outside of a persons place of residency, suggests there is a positive impact on a persons well-being and physical ability, as well as encouraging their participation. </a:t>
            </a:r>
          </a:p>
        </p:txBody>
      </p:sp>
    </p:spTree>
    <p:extLst>
      <p:ext uri="{BB962C8B-B14F-4D97-AF65-F5344CB8AC3E}">
        <p14:creationId xmlns:p14="http://schemas.microsoft.com/office/powerpoint/2010/main" val="3126025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A202-23A3-4F3A-AA92-0172C8D2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43E7C-A74D-4CB3-844B-51917C88C9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494140"/>
            <a:ext cx="9779183" cy="343648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rtl="0"/>
            <a:r>
              <a:rPr lang="en-GB" sz="2000" dirty="0">
                <a:solidFill>
                  <a:schemeClr val="tx1"/>
                </a:solidFill>
              </a:rPr>
              <a:t>Is this a realistic target set?  The ward environment is unpredictable with acutely unwell stroke and medical patients.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The demand from physiotherapy is now greater, with the same/less resources.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The options highlight little differences in ways to manage the increase workload.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Supports the importance of community input.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Prioritise stroke patients as risk of underperforming leads to further cuts. Then again, we have a duty of care </a:t>
            </a:r>
            <a:r>
              <a:rPr lang="en-GB" sz="2000">
                <a:solidFill>
                  <a:schemeClr val="tx1"/>
                </a:solidFill>
              </a:rPr>
              <a:t>to see medical patients on the ward.   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38329-E174-7440-8FD5-179A15324C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19/11/24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B7362-01DC-0E4C-9B34-0DF3FD449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13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F825B64-046D-83EB-752D-C42B1A35C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sz="1200" dirty="0"/>
              <a:t>A demonstration of leadership skills within your role as a Therapy Assistant Practitioner in response to increase workload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C39F6-BBA0-C80B-6106-D0AAE5777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&amp; Answers? …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0A9B15-24A2-AA4E-C774-16FBDD2C8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19/11/24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5FB104-39F2-479E-3B79-1341DB49B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14</a:t>
            </a:fld>
            <a:endParaRPr lang="en-GB" noProof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6E606BA-15D2-2D05-D850-72982F3EA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sz="1200" dirty="0"/>
              <a:t>A demonstration of leadership skills within your role as a Therapy Assistant Practitioner in response to increase workload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4555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/>
          <a:lstStyle/>
          <a:p>
            <a:pPr rtl="0"/>
            <a:r>
              <a:rPr lang="en-GB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Emma Randall ​</a:t>
            </a:r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5040D44-08A7-1DB7-DBD4-B95FDB391F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9041" y="448021"/>
            <a:ext cx="6220277" cy="585649"/>
          </a:xfrm>
        </p:spPr>
        <p:txBody>
          <a:bodyPr/>
          <a:lstStyle/>
          <a:p>
            <a:pPr algn="ctr"/>
            <a:r>
              <a:rPr lang="en-GB" dirty="0"/>
              <a:t>References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110DE1-327B-FDD2-6D2B-F21251A34EC8}"/>
              </a:ext>
            </a:extLst>
          </p:cNvPr>
          <p:cNvSpPr txBox="1"/>
          <p:nvPr/>
        </p:nvSpPr>
        <p:spPr>
          <a:xfrm>
            <a:off x="931173" y="887896"/>
            <a:ext cx="7276011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British Geriatric Society (BGS), 15th May 2024, </a:t>
            </a:r>
            <a:r>
              <a:rPr lang="en-GB" sz="11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Reablement, Rehabilitation, Recovery, Elderly and Frailty,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b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https://www.bgs.org.uk/resources/reablement-rehabilitation-recovery-chapter-three-evidence-and-examples-at-different-system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 29/10/24)</a:t>
            </a:r>
          </a:p>
          <a:p>
            <a:endParaRPr lang="en-GB" sz="11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Chartered Society of Physiotherapy (CSP), 04</a:t>
            </a:r>
            <a:r>
              <a:rPr lang="en-GB" sz="11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2015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Being a leader: Leadership and CPD, Frontline, Issue 3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Available at: 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https://www.csp.org.uk/frontline/article/being-leader-leadership-cpd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06/11/24)</a:t>
            </a:r>
          </a:p>
          <a:p>
            <a:r>
              <a:rPr lang="en-GB" sz="1100" dirty="0"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Stroke Association, 18th May 2022</a:t>
            </a:r>
            <a:r>
              <a:rPr lang="en-GB" sz="11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 Getting Active: The Benefits of Strength Training, 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b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https://www.stroke.org.uk/blog/getting-active-benefits-strength-training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(Accessed 29/10/24)</a:t>
            </a:r>
          </a:p>
          <a:p>
            <a:endParaRPr lang="en-GB" sz="11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and Safety Executive (HSE) 2024,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Workload, Why Is Workload Important,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https://www.hse.gov.uk/humanfactors/topics/workload.htm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 11/11/24)</a:t>
            </a:r>
          </a:p>
          <a:p>
            <a:r>
              <a:rPr lang="en-GB" sz="1100" dirty="0"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Clinical Guidance For Stroke, 2023 edition,</a:t>
            </a:r>
            <a:r>
              <a:rPr lang="en-GB" sz="1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b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https://www.strokeguideline.org/app/uploads/2023/04/National-Clinical-Guideline-for-Stroke-2023.pdf?_gl=1*1epupfp*_up*MQ..*_ga*MTY4NDUwOTc1My4xNzMwODE0NjQ1*_ga_EE3BZMVLRT*MTczMDgxNDY0NC4xLjAuMTczMDgxNDY0NC4wLjAuMA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 05/11/24) </a:t>
            </a:r>
          </a:p>
          <a:p>
            <a:endParaRPr lang="en-GB" sz="11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Education and Improvement Wales (HEIW), </a:t>
            </a:r>
            <a:r>
              <a:rPr lang="en-GB" sz="11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31</a:t>
            </a:r>
            <a:r>
              <a:rPr lang="en-GB" sz="1100" i="1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1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March 2022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 </a:t>
            </a:r>
            <a:r>
              <a:rPr lang="en-GB" sz="11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Wales Workforce Trends, </a:t>
            </a:r>
            <a:b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Sickness Graph Stress and Anxiety, 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b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https://heiw.nhs.wales/files/nhs-wales-workforce-trends-as-at-31-march-2022/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(</a:t>
            </a:r>
            <a:r>
              <a:rPr lang="en-GB" sz="1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ccessed 29/10)  </a:t>
            </a:r>
          </a:p>
          <a:p>
            <a:endParaRPr lang="en-GB" sz="1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Health Service (NHS)</a:t>
            </a:r>
            <a:r>
              <a:rPr lang="en-GB" sz="1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(2024)</a:t>
            </a:r>
            <a:r>
              <a:rPr lang="en-GB" sz="1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1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Leadership Academy</a:t>
            </a:r>
            <a:r>
              <a:rPr lang="en-GB" sz="11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r>
              <a:rPr lang="en-GB" sz="11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The Importance Of Personal Qualities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Available at:</a:t>
            </a:r>
            <a:b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https://www.leadershipacademy.nhs.uk/healthcare-leadership-model/the-importance-of-personal-qualities</a:t>
            </a:r>
            <a:r>
              <a:rPr lang="en-GB" sz="11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/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06/11/24)</a:t>
            </a:r>
          </a:p>
          <a:p>
            <a:endParaRPr lang="en-GB" sz="1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Stroke Sentinel National Audit Programme (SSNAP), </a:t>
            </a:r>
            <a:r>
              <a:rPr lang="en-GB" sz="11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Patient Reported Experience Measures (PREM) 2022/23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Available at: </a:t>
            </a:r>
            <a:b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https://www.strokeaudit.org/SupportFiles/Documents/Stroke-PREMs-2022-23-National-outputs/Stroke-PREMS-22_23-National-Results-Data-Tables.aspx  (</a:t>
            </a:r>
            <a:r>
              <a:rPr lang="en-GB" sz="1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Accessed 29/10/24 )</a:t>
            </a:r>
          </a:p>
          <a:p>
            <a:endParaRPr lang="en-GB" sz="1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100" dirty="0"/>
              <a:t>Young, R.E., Broom, D., Sage, K., Crossland, K., Smith, C., (2021), Physiotherapy: </a:t>
            </a:r>
            <a:r>
              <a:rPr lang="en-GB" sz="1100" i="1" dirty="0"/>
              <a:t>Experiences of venue based exercise interventions for people with stroke in the UK</a:t>
            </a:r>
            <a:r>
              <a:rPr lang="en-GB" sz="1100" dirty="0"/>
              <a:t>, 35, pp5-14, Available at: https://www.sciencedirect.com/science/article/abs/pii/S0031940619300756 (Accessed 12/11/24) </a:t>
            </a:r>
            <a:endParaRPr lang="en-GB" sz="1100" b="1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1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2505253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{D91CF39B-9A22-4F66-9CE2-F43C6F1085D4}tf45331398_win32</Template>
  <TotalTime>601</TotalTime>
  <Words>1506</Words>
  <Application>Microsoft Office PowerPoint</Application>
  <PresentationFormat>Widescreen</PresentationFormat>
  <Paragraphs>175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Aptos</vt:lpstr>
      <vt:lpstr>Arial</vt:lpstr>
      <vt:lpstr>Calibri</vt:lpstr>
      <vt:lpstr>Inter</vt:lpstr>
      <vt:lpstr>Oxygen</vt:lpstr>
      <vt:lpstr>Roboto</vt:lpstr>
      <vt:lpstr>Tenorite</vt:lpstr>
      <vt:lpstr>Office Theme</vt:lpstr>
      <vt:lpstr>A Demonstration Of Leadership Skills Within Your Role As A Therapy Assistant Practitioner In Response To Increase Workload </vt:lpstr>
      <vt:lpstr>Agenda</vt:lpstr>
      <vt:lpstr>Introduction</vt:lpstr>
      <vt:lpstr>What Leadership Skills are Required?  </vt:lpstr>
      <vt:lpstr>Implications to increasing workload </vt:lpstr>
      <vt:lpstr>PowerPoint Presentation</vt:lpstr>
      <vt:lpstr>What are our options? </vt:lpstr>
      <vt:lpstr>Group Therapy Sessions </vt:lpstr>
      <vt:lpstr>See More Patients Myself  </vt:lpstr>
      <vt:lpstr>Data Collected &amp; Why  </vt:lpstr>
      <vt:lpstr>How will this develop me? </vt:lpstr>
      <vt:lpstr>PowerPoint Presentation</vt:lpstr>
      <vt:lpstr>Summary </vt:lpstr>
      <vt:lpstr>Questions &amp; Answers? … </vt:lpstr>
      <vt:lpstr>Thank you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Emma Randall</dc:creator>
  <cp:lastModifiedBy>Emma Randall</cp:lastModifiedBy>
  <cp:revision>1</cp:revision>
  <dcterms:created xsi:type="dcterms:W3CDTF">2024-11-05T13:19:56Z</dcterms:created>
  <dcterms:modified xsi:type="dcterms:W3CDTF">2024-11-12T16:06:06Z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