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</p:sldIdLst>
  <p:sldSz cx="38404800" cy="28803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B1CCCF-F317-4E44-BB74-1A5104CF4096}" v="4" dt="2023-06-02T16:16:06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45" autoAdjust="0"/>
    <p:restoredTop sz="94660"/>
  </p:normalViewPr>
  <p:slideViewPr>
    <p:cSldViewPr snapToGrid="0">
      <p:cViewPr>
        <p:scale>
          <a:sx n="17" d="100"/>
          <a:sy n="17" d="100"/>
        </p:scale>
        <p:origin x="1790" y="5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vuramona@yahoo.com" userId="51532cbd7e5d538b" providerId="LiveId" clId="{88B1CCCF-F317-4E44-BB74-1A5104CF4096}"/>
    <pc:docChg chg="custSel modSld">
      <pc:chgData name="chivuramona@yahoo.com" userId="51532cbd7e5d538b" providerId="LiveId" clId="{88B1CCCF-F317-4E44-BB74-1A5104CF4096}" dt="2023-06-02T16:16:15.147" v="1" actId="313"/>
      <pc:docMkLst>
        <pc:docMk/>
      </pc:docMkLst>
      <pc:sldChg chg="modSp mod">
        <pc:chgData name="chivuramona@yahoo.com" userId="51532cbd7e5d538b" providerId="LiveId" clId="{88B1CCCF-F317-4E44-BB74-1A5104CF4096}" dt="2023-06-02T16:16:15.147" v="1" actId="313"/>
        <pc:sldMkLst>
          <pc:docMk/>
          <pc:sldMk cId="3091831130" sldId="256"/>
        </pc:sldMkLst>
        <pc:spChg chg="mod">
          <ac:chgData name="chivuramona@yahoo.com" userId="51532cbd7e5d538b" providerId="LiveId" clId="{88B1CCCF-F317-4E44-BB74-1A5104CF4096}" dt="2023-06-02T16:16:15.147" v="1" actId="313"/>
          <ac:spMkLst>
            <pc:docMk/>
            <pc:sldMk cId="3091831130" sldId="256"/>
            <ac:spMk id="9" creationId="{CFB0A7F0-B8A4-EB6A-EA44-354F4DC873D3}"/>
          </ac:spMkLst>
        </pc:spChg>
        <pc:spChg chg="mod">
          <ac:chgData name="chivuramona@yahoo.com" userId="51532cbd7e5d538b" providerId="LiveId" clId="{88B1CCCF-F317-4E44-BB74-1A5104CF4096}" dt="2023-06-02T16:16:00.537" v="0" actId="313"/>
          <ac:spMkLst>
            <pc:docMk/>
            <pc:sldMk cId="3091831130" sldId="256"/>
            <ac:spMk id="23" creationId="{1A90D7FD-BD6C-0857-4BF3-B6EB9DCB5B2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80360" y="4713925"/>
            <a:ext cx="32644080" cy="10027920"/>
          </a:xfrm>
        </p:spPr>
        <p:txBody>
          <a:bodyPr anchor="b"/>
          <a:lstStyle>
            <a:lvl1pPr algn="ctr"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15128560"/>
            <a:ext cx="28803600" cy="6954200"/>
          </a:xfrm>
        </p:spPr>
        <p:txBody>
          <a:bodyPr/>
          <a:lstStyle>
            <a:lvl1pPr marL="0" indent="0" algn="ctr">
              <a:buNone/>
              <a:defRPr sz="10080"/>
            </a:lvl1pPr>
            <a:lvl2pPr marL="1920240" indent="0" algn="ctr">
              <a:buNone/>
              <a:defRPr sz="8400"/>
            </a:lvl2pPr>
            <a:lvl3pPr marL="3840480" indent="0" algn="ctr">
              <a:buNone/>
              <a:defRPr sz="7560"/>
            </a:lvl3pPr>
            <a:lvl4pPr marL="5760720" indent="0" algn="ctr">
              <a:buNone/>
              <a:defRPr sz="6720"/>
            </a:lvl4pPr>
            <a:lvl5pPr marL="7680960" indent="0" algn="ctr">
              <a:buNone/>
              <a:defRPr sz="6720"/>
            </a:lvl5pPr>
            <a:lvl6pPr marL="9601200" indent="0" algn="ctr">
              <a:buNone/>
              <a:defRPr sz="6720"/>
            </a:lvl6pPr>
            <a:lvl7pPr marL="11521440" indent="0" algn="ctr">
              <a:buNone/>
              <a:defRPr sz="6720"/>
            </a:lvl7pPr>
            <a:lvl8pPr marL="13441680" indent="0" algn="ctr">
              <a:buNone/>
              <a:defRPr sz="6720"/>
            </a:lvl8pPr>
            <a:lvl9pPr marL="15361920" indent="0" algn="ctr">
              <a:buNone/>
              <a:defRPr sz="67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7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551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0330" y="7180906"/>
            <a:ext cx="33124140" cy="11981495"/>
          </a:xfrm>
        </p:spPr>
        <p:txBody>
          <a:bodyPr anchor="b"/>
          <a:lstStyle>
            <a:lvl1pPr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20330" y="19275751"/>
            <a:ext cx="33124140" cy="6300785"/>
          </a:xfrm>
        </p:spPr>
        <p:txBody>
          <a:bodyPr/>
          <a:lstStyle>
            <a:lvl1pPr marL="0" indent="0">
              <a:buNone/>
              <a:defRPr sz="10080">
                <a:solidFill>
                  <a:schemeClr val="tx1"/>
                </a:solidFill>
              </a:defRPr>
            </a:lvl1pPr>
            <a:lvl2pPr marL="1920240" indent="0">
              <a:buNone/>
              <a:defRPr sz="8400">
                <a:solidFill>
                  <a:schemeClr val="tx1">
                    <a:tint val="75000"/>
                  </a:schemeClr>
                </a:solidFill>
              </a:defRPr>
            </a:lvl2pPr>
            <a:lvl3pPr marL="3840480" indent="0">
              <a:buNone/>
              <a:defRPr sz="7560">
                <a:solidFill>
                  <a:schemeClr val="tx1">
                    <a:tint val="75000"/>
                  </a:schemeClr>
                </a:solidFill>
              </a:defRPr>
            </a:lvl3pPr>
            <a:lvl4pPr marL="57607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4pPr>
            <a:lvl5pPr marL="768096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5pPr>
            <a:lvl6pPr marL="960120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6pPr>
            <a:lvl7pPr marL="1152144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7pPr>
            <a:lvl8pPr marL="1344168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8pPr>
            <a:lvl9pPr marL="15361920" indent="0">
              <a:buNone/>
              <a:defRPr sz="67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3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40330" y="7667625"/>
            <a:ext cx="16322040" cy="182756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42430" y="7667625"/>
            <a:ext cx="16322040" cy="182756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61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5332" y="1533531"/>
            <a:ext cx="33124140" cy="556736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5336" y="7060885"/>
            <a:ext cx="16247028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45336" y="10521315"/>
            <a:ext cx="16247028" cy="154752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9442432" y="7060885"/>
            <a:ext cx="16327042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9442432" y="10521315"/>
            <a:ext cx="16327042" cy="154752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03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35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92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5332" y="1920240"/>
            <a:ext cx="12386548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27042" y="4147191"/>
            <a:ext cx="19442430" cy="20469225"/>
          </a:xfrm>
        </p:spPr>
        <p:txBody>
          <a:bodyPr/>
          <a:lstStyle>
            <a:lvl1pPr>
              <a:defRPr sz="13440"/>
            </a:lvl1pPr>
            <a:lvl2pPr>
              <a:defRPr sz="11760"/>
            </a:lvl2pPr>
            <a:lvl3pPr>
              <a:defRPr sz="10080"/>
            </a:lvl3pPr>
            <a:lvl4pPr>
              <a:defRPr sz="8400"/>
            </a:lvl4pPr>
            <a:lvl5pPr>
              <a:defRPr sz="8400"/>
            </a:lvl5pPr>
            <a:lvl6pPr>
              <a:defRPr sz="8400"/>
            </a:lvl6pPr>
            <a:lvl7pPr>
              <a:defRPr sz="8400"/>
            </a:lvl7pPr>
            <a:lvl8pPr>
              <a:defRPr sz="8400"/>
            </a:lvl8pPr>
            <a:lvl9pPr>
              <a:defRPr sz="8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45332" y="8641080"/>
            <a:ext cx="12386548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57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5332" y="1920240"/>
            <a:ext cx="12386548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327042" y="4147191"/>
            <a:ext cx="19442430" cy="20469225"/>
          </a:xfrm>
        </p:spPr>
        <p:txBody>
          <a:bodyPr anchor="t"/>
          <a:lstStyle>
            <a:lvl1pPr marL="0" indent="0">
              <a:buNone/>
              <a:defRPr sz="13440"/>
            </a:lvl1pPr>
            <a:lvl2pPr marL="1920240" indent="0">
              <a:buNone/>
              <a:defRPr sz="11760"/>
            </a:lvl2pPr>
            <a:lvl3pPr marL="3840480" indent="0">
              <a:buNone/>
              <a:defRPr sz="10080"/>
            </a:lvl3pPr>
            <a:lvl4pPr marL="5760720" indent="0">
              <a:buNone/>
              <a:defRPr sz="8400"/>
            </a:lvl4pPr>
            <a:lvl5pPr marL="7680960" indent="0">
              <a:buNone/>
              <a:defRPr sz="8400"/>
            </a:lvl5pPr>
            <a:lvl6pPr marL="9601200" indent="0">
              <a:buNone/>
              <a:defRPr sz="8400"/>
            </a:lvl6pPr>
            <a:lvl7pPr marL="11521440" indent="0">
              <a:buNone/>
              <a:defRPr sz="8400"/>
            </a:lvl7pPr>
            <a:lvl8pPr marL="13441680" indent="0">
              <a:buNone/>
              <a:defRPr sz="8400"/>
            </a:lvl8pPr>
            <a:lvl9pPr marL="15361920" indent="0">
              <a:buNone/>
              <a:defRPr sz="8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45332" y="8641080"/>
            <a:ext cx="12386548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39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4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7483437" y="1533525"/>
            <a:ext cx="8281035" cy="24409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40332" y="1533525"/>
            <a:ext cx="24363045" cy="24409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371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40330" y="1533531"/>
            <a:ext cx="33124140" cy="55673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0330" y="7667625"/>
            <a:ext cx="33124140" cy="182756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40330" y="26696676"/>
            <a:ext cx="864108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EA037-0D0A-4383-B492-32378FC002DB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721590" y="26696676"/>
            <a:ext cx="1296162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7123390" y="26696676"/>
            <a:ext cx="864108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26907-E2F2-4B4B-98EB-03576F65B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61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3840480" rtl="0" eaLnBrk="1" latinLnBrk="0" hangingPunct="1">
        <a:lnSpc>
          <a:spcPct val="90000"/>
        </a:lnSpc>
        <a:spcBef>
          <a:spcPct val="0"/>
        </a:spcBef>
        <a:buNone/>
        <a:defRPr sz="184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0120" indent="-960120" algn="l" defTabSz="3840480" rtl="0" eaLnBrk="1" latinLnBrk="0" hangingPunct="1">
        <a:lnSpc>
          <a:spcPct val="90000"/>
        </a:lnSpc>
        <a:spcBef>
          <a:spcPts val="4200"/>
        </a:spcBef>
        <a:buFont typeface="Arial" panose="020B0604020202020204" pitchFamily="34" charset="0"/>
        <a:buChar char="•"/>
        <a:defRPr sz="11760" kern="1200">
          <a:solidFill>
            <a:schemeClr val="tx1"/>
          </a:solidFill>
          <a:latin typeface="+mn-lt"/>
          <a:ea typeface="+mn-ea"/>
          <a:cs typeface="+mn-cs"/>
        </a:defRPr>
      </a:lvl1pPr>
      <a:lvl2pPr marL="28803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8400" kern="1200">
          <a:solidFill>
            <a:schemeClr val="tx1"/>
          </a:solidFill>
          <a:latin typeface="+mn-lt"/>
          <a:ea typeface="+mn-ea"/>
          <a:cs typeface="+mn-cs"/>
        </a:defRPr>
      </a:lvl3pPr>
      <a:lvl4pPr marL="67208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864108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1056132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24815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44018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63220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1pPr>
      <a:lvl2pPr marL="19202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2pPr>
      <a:lvl3pPr marL="38404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768096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960120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15214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34416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53619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82E3A7-BED1-F10A-F3D0-EED1099157F6}"/>
              </a:ext>
            </a:extLst>
          </p:cNvPr>
          <p:cNvSpPr txBox="1"/>
          <p:nvPr/>
        </p:nvSpPr>
        <p:spPr>
          <a:xfrm>
            <a:off x="6995160" y="7315201"/>
            <a:ext cx="24963120" cy="11404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96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Foreign Languages</a:t>
            </a:r>
            <a:br>
              <a:rPr lang="en-GB" sz="96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96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Hotel Event Advertisment</a:t>
            </a:r>
            <a:endParaRPr lang="en-GB" sz="9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No: 2132458</a:t>
            </a:r>
            <a:endParaRPr lang="en-GB" sz="7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Rica Ramona Chivu</a:t>
            </a:r>
            <a:endParaRPr lang="en-GB" sz="7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Title: Foreign Languages</a:t>
            </a:r>
            <a:endParaRPr lang="en-GB" sz="7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BMIH5003</a:t>
            </a:r>
            <a:endParaRPr lang="en-GB" sz="7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Rodrigo F. Aguilera</a:t>
            </a:r>
            <a:endParaRPr lang="en-GB" sz="7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72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761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659DE92-DD34-0EBB-E7EB-49C7F339521C}"/>
              </a:ext>
            </a:extLst>
          </p:cNvPr>
          <p:cNvSpPr txBox="1"/>
          <p:nvPr/>
        </p:nvSpPr>
        <p:spPr>
          <a:xfrm>
            <a:off x="6427048" y="-19065590"/>
            <a:ext cx="32913556" cy="2429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5189" dirty="0" err="1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</a:rPr>
              <a:t>Hotel</a:t>
            </a:r>
            <a:r>
              <a:rPr lang="fr-FR" sz="15189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</a:rPr>
              <a:t> Latour Maubourg</a:t>
            </a:r>
            <a:endParaRPr lang="en-GB" sz="15189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0A7F0-B8A4-EB6A-EA44-354F4DC873D3}"/>
              </a:ext>
            </a:extLst>
          </p:cNvPr>
          <p:cNvSpPr txBox="1"/>
          <p:nvPr/>
        </p:nvSpPr>
        <p:spPr>
          <a:xfrm>
            <a:off x="10629900" y="1957566"/>
            <a:ext cx="2433637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600" b="1" dirty="0">
                <a:solidFill>
                  <a:srgbClr val="111111"/>
                </a:solidFill>
                <a:effectLst/>
                <a:latin typeface="Mystical Woods Smooth Script" panose="020B0604020202020204" pitchFamily="2" charset="0"/>
                <a:ea typeface="Calibri" panose="020F0502020204030204" pitchFamily="34" charset="0"/>
              </a:rPr>
              <a:t>Hôtel Latour Maubourg</a:t>
            </a:r>
            <a:endParaRPr lang="en-GB" sz="9600" b="1" dirty="0">
              <a:latin typeface="Mystical Woods Smooth Script" panose="020B0604020202020204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300CB0-C55F-7EEE-5D54-21C2AFBA9D8E}"/>
              </a:ext>
            </a:extLst>
          </p:cNvPr>
          <p:cNvSpPr txBox="1"/>
          <p:nvPr/>
        </p:nvSpPr>
        <p:spPr>
          <a:xfrm>
            <a:off x="887551" y="4868563"/>
            <a:ext cx="433214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4800" b="1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Petit Déjeuner</a:t>
            </a:r>
            <a:endParaRPr lang="en-GB" sz="48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C71B2B-7464-1133-1B04-749BDF9CB5A3}"/>
              </a:ext>
            </a:extLst>
          </p:cNvPr>
          <p:cNvSpPr txBox="1"/>
          <p:nvPr/>
        </p:nvSpPr>
        <p:spPr>
          <a:xfrm>
            <a:off x="887551" y="6481465"/>
            <a:ext cx="8904149" cy="227346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i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Proposé en buffet de 8 </a:t>
            </a:r>
            <a:r>
              <a:rPr lang="fr-FR" sz="4000" b="1" i="1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fr-FR" sz="4000" b="1" i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11 h 30                   </a:t>
            </a:r>
            <a:endParaRPr lang="en-GB" sz="4000" b="1" i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Buffet Sucré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</a:t>
            </a:r>
            <a:endParaRPr lang="en-GB" sz="4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Fromage blanc                             10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endParaRPr lang="en-GB" sz="4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solidFill>
                <a:srgbClr val="11111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Beurre doux                                  5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000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Croissant au beurre/chocolat    4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Céréales                                         3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Pain ou chocolat et croissants    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Baguette moulée                          7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000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Boissons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Café                                                3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000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Café latte                                       4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Chocolat                                        4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Capuccino                                     8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 Tropical                                    5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A90D7FD-BD6C-0857-4BF3-B6EB9DCB5B27}"/>
              </a:ext>
            </a:extLst>
          </p:cNvPr>
          <p:cNvSpPr txBox="1"/>
          <p:nvPr/>
        </p:nvSpPr>
        <p:spPr>
          <a:xfrm>
            <a:off x="16105047" y="6481465"/>
            <a:ext cx="21183600" cy="133439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</a:t>
            </a:r>
            <a:r>
              <a:rPr lang="fr-FR" sz="48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Tarif Chambres D’hôtes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800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Les Chambres         Pour 1 </a:t>
            </a:r>
            <a:r>
              <a:rPr lang="en-GB" sz="4800" b="1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personne /nuit          Pour 2 personnes/nuit </a:t>
            </a:r>
            <a:endParaRPr lang="fr-FR" sz="4800" b="1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800" b="1" kern="100" dirty="0">
              <a:solidFill>
                <a:srgbClr val="111111"/>
              </a:solidFill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800" kern="100" dirty="0">
              <a:solidFill>
                <a:srgbClr val="11111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Chambre Double                               210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250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sz="4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Chambre supérieure                         </a:t>
            </a:r>
            <a:r>
              <a:rPr lang="fr-FR" sz="4800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245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€</a:t>
            </a: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295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endParaRPr lang="en-GB" sz="4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800" kern="100" dirty="0">
              <a:solidFill>
                <a:srgbClr val="111111"/>
              </a:solidFill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Chambre classique                            </a:t>
            </a:r>
            <a:r>
              <a:rPr lang="fr-FR" sz="4800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150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€</a:t>
            </a:r>
            <a:r>
              <a:rPr lang="en-GB" sz="4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</a:t>
            </a:r>
            <a:r>
              <a:rPr lang="en-GB" sz="4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</a:t>
            </a:r>
            <a:r>
              <a:rPr lang="en-GB" sz="4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endParaRPr lang="en-GB" sz="4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4800" kern="100" dirty="0">
              <a:solidFill>
                <a:srgbClr val="111111"/>
              </a:solidFill>
              <a:latin typeface="Open Sans" panose="020B06060305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Chambre Standard                            </a:t>
            </a:r>
            <a:r>
              <a:rPr lang="fr-FR" sz="4800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135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€</a:t>
            </a:r>
            <a:r>
              <a:rPr lang="en-GB" sz="4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</a:t>
            </a:r>
            <a:r>
              <a:rPr lang="en-GB" sz="4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180</a:t>
            </a:r>
            <a:r>
              <a:rPr lang="en-GB" sz="4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8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Famille  (2 ad + 1 enf)                       395</a:t>
            </a:r>
            <a:r>
              <a:rPr lang="fr-FR" sz="4800" kern="100" dirty="0">
                <a:solidFill>
                  <a:srgbClr val="4D515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€/nuit</a:t>
            </a:r>
            <a:endParaRPr lang="en-GB" sz="4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57F3451-7D9D-7885-E470-5491DDA48167}"/>
              </a:ext>
            </a:extLst>
          </p:cNvPr>
          <p:cNvSpPr txBox="1"/>
          <p:nvPr/>
        </p:nvSpPr>
        <p:spPr>
          <a:xfrm>
            <a:off x="16105048" y="23569958"/>
            <a:ext cx="21652052" cy="2512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72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Invité  </a:t>
            </a:r>
            <a:r>
              <a:rPr lang="fr-FR" sz="7200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Spécial</a:t>
            </a:r>
            <a:endParaRPr lang="en-GB" sz="7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72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INDILA</a:t>
            </a:r>
            <a:endParaRPr lang="en-GB" sz="7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14B23C4-097B-4413-F408-C7936ABE3F26}"/>
              </a:ext>
            </a:extLst>
          </p:cNvPr>
          <p:cNvSpPr txBox="1"/>
          <p:nvPr/>
        </p:nvSpPr>
        <p:spPr>
          <a:xfrm>
            <a:off x="12153901" y="4305300"/>
            <a:ext cx="8724899" cy="1126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6600" b="1" kern="100" dirty="0">
                <a:solidFill>
                  <a:srgbClr val="111111"/>
                </a:solidFill>
                <a:effectLst/>
                <a:latin typeface="NanumGothic" panose="020D0604000000000000" pitchFamily="34" charset="-127"/>
                <a:ea typeface="NanumGothic" panose="020D0604000000000000" pitchFamily="34" charset="-127"/>
                <a:cs typeface="Times New Roman" panose="02020603050405020304" pitchFamily="18" charset="0"/>
              </a:rPr>
              <a:t>Événement de charité </a:t>
            </a:r>
            <a:endParaRPr lang="en-GB" sz="6600" b="1" kern="100" dirty="0">
              <a:effectLst/>
              <a:latin typeface="NanumGothic" panose="020D0604000000000000" pitchFamily="34" charset="-127"/>
              <a:ea typeface="NanumGothic" panose="020D0604000000000000" pitchFamily="34" charset="-127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803622B-4F0E-CAB9-471C-40FF1EF32DC9}"/>
              </a:ext>
            </a:extLst>
          </p:cNvPr>
          <p:cNvSpPr txBox="1"/>
          <p:nvPr/>
        </p:nvSpPr>
        <p:spPr>
          <a:xfrm>
            <a:off x="28994100" y="24993601"/>
            <a:ext cx="4038600" cy="1482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Ticket</a:t>
            </a: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350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4000" kern="100" dirty="0">
                <a:solidFill>
                  <a:srgbClr val="11111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5" name="Picture 34" descr="Support, present and charity concept. Modern vector sign drawn with black thin line. Editable stroke. Vector line icon of French press teapot over outstretched hands">
            <a:extLst>
              <a:ext uri="{FF2B5EF4-FFF2-40B4-BE49-F238E27FC236}">
                <a16:creationId xmlns:a16="http://schemas.microsoft.com/office/drawing/2014/main" id="{5E5527A8-E763-2621-92C9-81FD9AD07E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3677" y="3725563"/>
            <a:ext cx="1988820" cy="228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breakfast with croissant and coffee drawn in one line style.">
            <a:extLst>
              <a:ext uri="{FF2B5EF4-FFF2-40B4-BE49-F238E27FC236}">
                <a16:creationId xmlns:a16="http://schemas.microsoft.com/office/drawing/2014/main" id="{0281F02D-3FCB-C765-D1E6-CCE10E9CD4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1700" y="11625262"/>
            <a:ext cx="6313347" cy="55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831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62</TotalTime>
  <Words>166</Words>
  <Application>Microsoft Office PowerPoint</Application>
  <PresentationFormat>Custom</PresentationFormat>
  <Paragraphs>60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NanumGothic</vt:lpstr>
      <vt:lpstr>Arial</vt:lpstr>
      <vt:lpstr>Calibri</vt:lpstr>
      <vt:lpstr>Calibri Light</vt:lpstr>
      <vt:lpstr>Mystical Woods Smooth Script</vt:lpstr>
      <vt:lpstr>Open Sans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chivuramona@yahoo.com</dc:creator>
  <cp:lastModifiedBy>chivuramona@yahoo.com</cp:lastModifiedBy>
  <cp:revision>1</cp:revision>
  <dcterms:created xsi:type="dcterms:W3CDTF">2023-06-02T15:13:35Z</dcterms:created>
  <dcterms:modified xsi:type="dcterms:W3CDTF">2023-06-02T16:16:18Z</dcterms:modified>
</cp:coreProperties>
</file>